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43" r:id="rId5"/>
    <p:sldMasterId id="2147483744" r:id="rId6"/>
    <p:sldMasterId id="2147483745"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Lst>
  <p:sldSz cy="11309350" cx="20104100"/>
  <p:notesSz cx="7315200" cy="9601200"/>
  <p:embeddedFontLst>
    <p:embeddedFont>
      <p:font typeface="Century Gothic"/>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864">
          <p15:clr>
            <a:srgbClr val="A4A3A4"/>
          </p15:clr>
        </p15:guide>
        <p15:guide id="2" pos="476">
          <p15:clr>
            <a:srgbClr val="A4A3A4"/>
          </p15:clr>
        </p15:guide>
        <p15:guide id="3" orient="horz" pos="3154">
          <p15:clr>
            <a:srgbClr val="A4A3A4"/>
          </p15:clr>
        </p15:guide>
        <p15:guide id="4" pos="12188">
          <p15:clr>
            <a:srgbClr val="A4A3A4"/>
          </p15:clr>
        </p15:guide>
        <p15:guide id="5" orient="horz" pos="1584">
          <p15:clr>
            <a:srgbClr val="A4A3A4"/>
          </p15:clr>
        </p15:guide>
        <p15:guide id="6" pos="572">
          <p15:clr>
            <a:srgbClr val="A4A3A4"/>
          </p15:clr>
        </p15:guide>
        <p15:guide id="7" orient="horz" pos="6634">
          <p15:clr>
            <a:srgbClr val="A4A3A4"/>
          </p15:clr>
        </p15:guide>
        <p15:guide id="8" orient="horz" pos="6922">
          <p15:clr>
            <a:srgbClr val="A4A3A4"/>
          </p15:clr>
        </p15:guide>
        <p15:guide id="9" pos="6332">
          <p15:clr>
            <a:srgbClr val="A4A3A4"/>
          </p15:clr>
        </p15:guide>
        <p15:guide id="10" pos="11736">
          <p15:clr>
            <a:srgbClr val="A4A3A4"/>
          </p15:clr>
        </p15:guide>
        <p15:guide id="11" orient="horz" pos="442">
          <p15:clr>
            <a:srgbClr val="A4A3A4"/>
          </p15:clr>
        </p15:guide>
        <p15:guide id="12" pos="6548">
          <p15:clr>
            <a:srgbClr val="A4A3A4"/>
          </p15:clr>
        </p15:guide>
        <p15:guide id="13" orient="horz" pos="6243">
          <p15:clr>
            <a:srgbClr val="9AA0A6"/>
          </p15:clr>
        </p15:guide>
        <p15:guide id="14" orient="horz" pos="960">
          <p15:clr>
            <a:srgbClr val="9AA0A6"/>
          </p15:clr>
        </p15:guide>
        <p15:guide id="15" orient="horz" pos="123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C70947C-686B-47F6-AB71-B36738A0B88E}">
  <a:tblStyle styleId="{7C70947C-686B-47F6-AB71-B36738A0B88E}"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810FA89B-A783-48A8-A00F-C6205844CD16}" styleName="Table_1">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C7E84028-8958-4F1B-B9CC-3AECA7FD83B7}" styleName="Table_2">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b="off" i="off"/>
      <a:tcStyle>
        <a:fill>
          <a:solidFill>
            <a:srgbClr val="CDD4EA"/>
          </a:solidFill>
        </a:fill>
      </a:tcStyle>
    </a:band1H>
    <a:band2H>
      <a:tcTxStyle b="off" i="off"/>
    </a:band2H>
    <a:band1V>
      <a:tcTxStyle b="off" i="off"/>
      <a:tcStyle>
        <a:fill>
          <a:solidFill>
            <a:srgbClr val="CDD4EA"/>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 styleId="{38856CF2-D390-4115-A15B-E4542DC6E26B}" styleName="Table_3">
    <a:wholeTbl>
      <a:tcTxStyle b="off" i="off">
        <a:font>
          <a:latin typeface="Century Gothic"/>
          <a:ea typeface="Century Gothic"/>
          <a:cs typeface="Century Gothic"/>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CEDEB"/>
          </a:solidFill>
        </a:fill>
      </a:tcStyle>
    </a:wholeTbl>
    <a:band1H>
      <a:tcTxStyle b="off" i="off"/>
      <a:tcStyle>
        <a:fill>
          <a:solidFill>
            <a:srgbClr val="D6D9D5"/>
          </a:solidFill>
        </a:fill>
      </a:tcStyle>
    </a:band1H>
    <a:band2H>
      <a:tcTxStyle b="off" i="off"/>
    </a:band2H>
    <a:band1V>
      <a:tcTxStyle b="off" i="off"/>
      <a:tcStyle>
        <a:fill>
          <a:solidFill>
            <a:srgbClr val="D6D9D5"/>
          </a:solidFill>
        </a:fill>
      </a:tcStyle>
    </a:band1V>
    <a:band2V>
      <a:tcTxStyle b="off" i="off"/>
    </a:band2V>
    <a:lastCol>
      <a:tcTxStyle b="on" i="off">
        <a:font>
          <a:latin typeface="Century Gothic"/>
          <a:ea typeface="Century Gothic"/>
          <a:cs typeface="Century Gothic"/>
        </a:font>
        <a:schemeClr val="lt1"/>
      </a:tcTxStyle>
      <a:tcStyle>
        <a:fill>
          <a:solidFill>
            <a:schemeClr val="accent3"/>
          </a:solidFill>
        </a:fill>
      </a:tcStyle>
    </a:lastCol>
    <a:firstCol>
      <a:tcTxStyle b="on" i="off">
        <a:font>
          <a:latin typeface="Century Gothic"/>
          <a:ea typeface="Century Gothic"/>
          <a:cs typeface="Century Gothic"/>
        </a:font>
        <a:schemeClr val="lt1"/>
      </a:tcTxStyle>
      <a:tcStyle>
        <a:fill>
          <a:solidFill>
            <a:schemeClr val="accent3"/>
          </a:solidFill>
        </a:fill>
      </a:tcStyle>
    </a:firstCol>
    <a:lastRow>
      <a:tcTxStyle b="on" i="off">
        <a:font>
          <a:latin typeface="Century Gothic"/>
          <a:ea typeface="Century Gothic"/>
          <a:cs typeface="Century Gothic"/>
        </a:font>
        <a:schemeClr val="lt1"/>
      </a:tcTxStyle>
      <a:tcStyle>
        <a:tcBdr>
          <a:top>
            <a:ln cap="flat" cmpd="sng" w="38100">
              <a:solidFill>
                <a:schemeClr val="lt1"/>
              </a:solidFill>
              <a:prstDash val="solid"/>
              <a:round/>
              <a:headEnd len="sm" w="sm" type="none"/>
              <a:tailEnd len="sm" w="sm" type="none"/>
            </a:ln>
          </a:top>
        </a:tcBdr>
        <a:fill>
          <a:solidFill>
            <a:schemeClr val="accent3"/>
          </a:solidFill>
        </a:fill>
      </a:tcStyle>
    </a:lastRow>
    <a:seCell>
      <a:tcTxStyle b="off" i="off"/>
    </a:seCell>
    <a:swCell>
      <a:tcTxStyle b="off" i="off"/>
    </a:swCell>
    <a:firstRow>
      <a:tcTxStyle b="on" i="off">
        <a:font>
          <a:latin typeface="Century Gothic"/>
          <a:ea typeface="Century Gothic"/>
          <a:cs typeface="Century Gothic"/>
        </a:font>
        <a:schemeClr val="lt1"/>
      </a:tcTxStyle>
      <a:tcStyle>
        <a:tcBdr>
          <a:bottom>
            <a:ln cap="flat" cmpd="sng" w="38100">
              <a:solidFill>
                <a:schemeClr val="lt1"/>
              </a:solidFill>
              <a:prstDash val="solid"/>
              <a:round/>
              <a:headEnd len="sm" w="sm" type="none"/>
              <a:tailEnd len="sm" w="sm" type="none"/>
            </a:ln>
          </a:bottom>
        </a:tcBdr>
        <a:fill>
          <a:solidFill>
            <a:schemeClr val="accent3"/>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864" orient="horz"/>
        <p:guide pos="476"/>
        <p:guide pos="3154" orient="horz"/>
        <p:guide pos="12188"/>
        <p:guide pos="1584" orient="horz"/>
        <p:guide pos="572"/>
        <p:guide pos="6634" orient="horz"/>
        <p:guide pos="6922" orient="horz"/>
        <p:guide pos="6332"/>
        <p:guide pos="11736"/>
        <p:guide pos="442" orient="horz"/>
        <p:guide pos="6548"/>
        <p:guide pos="6243" orient="horz"/>
        <p:guide pos="960" orient="horz"/>
        <p:guide pos="1233"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1.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11" Type="http://schemas.openxmlformats.org/officeDocument/2006/relationships/slide" Target="slides/slide3.xml"/><Relationship Id="rId33" Type="http://schemas.openxmlformats.org/officeDocument/2006/relationships/slide" Target="slides/slide25.xml"/><Relationship Id="rId10" Type="http://schemas.openxmlformats.org/officeDocument/2006/relationships/slide" Target="slides/slide2.xml"/><Relationship Id="rId32" Type="http://schemas.openxmlformats.org/officeDocument/2006/relationships/slide" Target="slides/slide24.xml"/><Relationship Id="rId13" Type="http://schemas.openxmlformats.org/officeDocument/2006/relationships/slide" Target="slides/slide5.xml"/><Relationship Id="rId35" Type="http://schemas.openxmlformats.org/officeDocument/2006/relationships/font" Target="fonts/CenturyGothic-bold.fntdata"/><Relationship Id="rId12" Type="http://schemas.openxmlformats.org/officeDocument/2006/relationships/slide" Target="slides/slide4.xml"/><Relationship Id="rId34" Type="http://schemas.openxmlformats.org/officeDocument/2006/relationships/font" Target="fonts/CenturyGothic-regular.fntdata"/><Relationship Id="rId15" Type="http://schemas.openxmlformats.org/officeDocument/2006/relationships/slide" Target="slides/slide7.xml"/><Relationship Id="rId37" Type="http://schemas.openxmlformats.org/officeDocument/2006/relationships/font" Target="fonts/CenturyGothic-boldItalic.fntdata"/><Relationship Id="rId14" Type="http://schemas.openxmlformats.org/officeDocument/2006/relationships/slide" Target="slides/slide6.xml"/><Relationship Id="rId36" Type="http://schemas.openxmlformats.org/officeDocument/2006/relationships/font" Target="fonts/CenturyGothic-italic.fntdata"/><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169921" cy="481728"/>
          </a:xfrm>
          <a:prstGeom prst="rect">
            <a:avLst/>
          </a:prstGeom>
          <a:noFill/>
          <a:ln>
            <a:noFill/>
          </a:ln>
        </p:spPr>
        <p:txBody>
          <a:bodyPr anchorCtr="0" anchor="t" bIns="48325" lIns="96650" spcFirstLastPara="1" rIns="96650" wrap="square" tIns="483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143588" y="0"/>
            <a:ext cx="3169921" cy="481728"/>
          </a:xfrm>
          <a:prstGeom prst="rect">
            <a:avLst/>
          </a:prstGeom>
          <a:noFill/>
          <a:ln>
            <a:noFill/>
          </a:ln>
        </p:spPr>
        <p:txBody>
          <a:bodyPr anchorCtr="0" anchor="t" bIns="48325" lIns="96650" spcFirstLastPara="1" rIns="96650" wrap="square" tIns="48325">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31521" y="4620578"/>
            <a:ext cx="5852160" cy="3780473"/>
          </a:xfrm>
          <a:prstGeom prst="rect">
            <a:avLst/>
          </a:prstGeom>
          <a:noFill/>
          <a:ln>
            <a:noFill/>
          </a:ln>
        </p:spPr>
        <p:txBody>
          <a:bodyPr anchorCtr="0" anchor="t" bIns="48325" lIns="96650" spcFirstLastPara="1" rIns="96650" wrap="square" tIns="48325">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119475"/>
            <a:ext cx="3169921" cy="481727"/>
          </a:xfrm>
          <a:prstGeom prst="rect">
            <a:avLst/>
          </a:prstGeom>
          <a:noFill/>
          <a:ln>
            <a:noFill/>
          </a:ln>
        </p:spPr>
        <p:txBody>
          <a:bodyPr anchorCtr="0" anchor="b" bIns="48325" lIns="96650" spcFirstLastPara="1" rIns="96650" wrap="square" tIns="483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143588" y="9119475"/>
            <a:ext cx="3169921" cy="481727"/>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9" name="Shape 769"/>
        <p:cNvGrpSpPr/>
        <p:nvPr/>
      </p:nvGrpSpPr>
      <p:grpSpPr>
        <a:xfrm>
          <a:off x="0" y="0"/>
          <a:ext cx="0" cy="0"/>
          <a:chOff x="0" y="0"/>
          <a:chExt cx="0" cy="0"/>
        </a:xfrm>
      </p:grpSpPr>
      <p:sp>
        <p:nvSpPr>
          <p:cNvPr id="770" name="Google Shape;770;p1:notes"/>
          <p:cNvSpPr txBox="1"/>
          <p:nvPr>
            <p:ph idx="1" type="body"/>
          </p:nvPr>
        </p:nvSpPr>
        <p:spPr>
          <a:xfrm>
            <a:off x="731521" y="4620578"/>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771" name="Google Shape;771;p1: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7" name="Shape 897"/>
        <p:cNvGrpSpPr/>
        <p:nvPr/>
      </p:nvGrpSpPr>
      <p:grpSpPr>
        <a:xfrm>
          <a:off x="0" y="0"/>
          <a:ext cx="0" cy="0"/>
          <a:chOff x="0" y="0"/>
          <a:chExt cx="0" cy="0"/>
        </a:xfrm>
      </p:grpSpPr>
      <p:sp>
        <p:nvSpPr>
          <p:cNvPr id="898" name="Google Shape;898;g1491fbdb96b_4_17:notes"/>
          <p:cNvSpPr txBox="1"/>
          <p:nvPr>
            <p:ph idx="1" type="body"/>
          </p:nvPr>
        </p:nvSpPr>
        <p:spPr>
          <a:xfrm>
            <a:off x="731521" y="4620578"/>
            <a:ext cx="5852100" cy="37806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899" name="Google Shape;899;g1491fbdb96b_4_17: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6" name="Shape 906"/>
        <p:cNvGrpSpPr/>
        <p:nvPr/>
      </p:nvGrpSpPr>
      <p:grpSpPr>
        <a:xfrm>
          <a:off x="0" y="0"/>
          <a:ext cx="0" cy="0"/>
          <a:chOff x="0" y="0"/>
          <a:chExt cx="0" cy="0"/>
        </a:xfrm>
      </p:grpSpPr>
      <p:sp>
        <p:nvSpPr>
          <p:cNvPr id="907" name="Google Shape;907;g1494b6886d0_1_301:notes"/>
          <p:cNvSpPr txBox="1"/>
          <p:nvPr>
            <p:ph idx="1" type="body"/>
          </p:nvPr>
        </p:nvSpPr>
        <p:spPr>
          <a:xfrm>
            <a:off x="731521" y="4620578"/>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908" name="Google Shape;908;g1494b6886d0_1_301: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0" name="Shape 920"/>
        <p:cNvGrpSpPr/>
        <p:nvPr/>
      </p:nvGrpSpPr>
      <p:grpSpPr>
        <a:xfrm>
          <a:off x="0" y="0"/>
          <a:ext cx="0" cy="0"/>
          <a:chOff x="0" y="0"/>
          <a:chExt cx="0" cy="0"/>
        </a:xfrm>
      </p:grpSpPr>
      <p:sp>
        <p:nvSpPr>
          <p:cNvPr id="921" name="Google Shape;921;g148af652d3a_0_61:notes"/>
          <p:cNvSpPr txBox="1"/>
          <p:nvPr>
            <p:ph idx="1" type="body"/>
          </p:nvPr>
        </p:nvSpPr>
        <p:spPr>
          <a:xfrm>
            <a:off x="731521" y="4620578"/>
            <a:ext cx="5852100" cy="37806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922" name="Google Shape;922;g148af652d3a_0_61: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1" name="Shape 931"/>
        <p:cNvGrpSpPr/>
        <p:nvPr/>
      </p:nvGrpSpPr>
      <p:grpSpPr>
        <a:xfrm>
          <a:off x="0" y="0"/>
          <a:ext cx="0" cy="0"/>
          <a:chOff x="0" y="0"/>
          <a:chExt cx="0" cy="0"/>
        </a:xfrm>
      </p:grpSpPr>
      <p:sp>
        <p:nvSpPr>
          <p:cNvPr id="932" name="Google Shape;932;g148af652d3a_0_69:notes"/>
          <p:cNvSpPr txBox="1"/>
          <p:nvPr>
            <p:ph idx="1" type="body"/>
          </p:nvPr>
        </p:nvSpPr>
        <p:spPr>
          <a:xfrm>
            <a:off x="731521" y="4620578"/>
            <a:ext cx="5852100" cy="37806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933" name="Google Shape;933;g148af652d3a_0_69: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1" name="Shape 951"/>
        <p:cNvGrpSpPr/>
        <p:nvPr/>
      </p:nvGrpSpPr>
      <p:grpSpPr>
        <a:xfrm>
          <a:off x="0" y="0"/>
          <a:ext cx="0" cy="0"/>
          <a:chOff x="0" y="0"/>
          <a:chExt cx="0" cy="0"/>
        </a:xfrm>
      </p:grpSpPr>
      <p:sp>
        <p:nvSpPr>
          <p:cNvPr id="952" name="Google Shape;952;g14a72b403b6_0_72:notes"/>
          <p:cNvSpPr txBox="1"/>
          <p:nvPr>
            <p:ph idx="1" type="body"/>
          </p:nvPr>
        </p:nvSpPr>
        <p:spPr>
          <a:xfrm>
            <a:off x="731521" y="4620578"/>
            <a:ext cx="5852100" cy="37806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953" name="Google Shape;953;g14a72b403b6_0_72: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3" name="Shape 963"/>
        <p:cNvGrpSpPr/>
        <p:nvPr/>
      </p:nvGrpSpPr>
      <p:grpSpPr>
        <a:xfrm>
          <a:off x="0" y="0"/>
          <a:ext cx="0" cy="0"/>
          <a:chOff x="0" y="0"/>
          <a:chExt cx="0" cy="0"/>
        </a:xfrm>
      </p:grpSpPr>
      <p:sp>
        <p:nvSpPr>
          <p:cNvPr id="964" name="Google Shape;964;g148af652d3a_0_136:notes"/>
          <p:cNvSpPr txBox="1"/>
          <p:nvPr>
            <p:ph idx="1" type="body"/>
          </p:nvPr>
        </p:nvSpPr>
        <p:spPr>
          <a:xfrm>
            <a:off x="731521" y="4620578"/>
            <a:ext cx="5852100" cy="37806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965" name="Google Shape;965;g148af652d3a_0_136: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5" name="Shape 975"/>
        <p:cNvGrpSpPr/>
        <p:nvPr/>
      </p:nvGrpSpPr>
      <p:grpSpPr>
        <a:xfrm>
          <a:off x="0" y="0"/>
          <a:ext cx="0" cy="0"/>
          <a:chOff x="0" y="0"/>
          <a:chExt cx="0" cy="0"/>
        </a:xfrm>
      </p:grpSpPr>
      <p:sp>
        <p:nvSpPr>
          <p:cNvPr id="976" name="Google Shape;976;p15:notes"/>
          <p:cNvSpPr txBox="1"/>
          <p:nvPr>
            <p:ph idx="1" type="body"/>
          </p:nvPr>
        </p:nvSpPr>
        <p:spPr>
          <a:xfrm>
            <a:off x="731521" y="4620578"/>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977" name="Google Shape;977;p15: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4" name="Shape 994"/>
        <p:cNvGrpSpPr/>
        <p:nvPr/>
      </p:nvGrpSpPr>
      <p:grpSpPr>
        <a:xfrm>
          <a:off x="0" y="0"/>
          <a:ext cx="0" cy="0"/>
          <a:chOff x="0" y="0"/>
          <a:chExt cx="0" cy="0"/>
        </a:xfrm>
      </p:grpSpPr>
      <p:sp>
        <p:nvSpPr>
          <p:cNvPr id="995" name="Google Shape;995;p16:notes"/>
          <p:cNvSpPr txBox="1"/>
          <p:nvPr>
            <p:ph idx="1" type="body"/>
          </p:nvPr>
        </p:nvSpPr>
        <p:spPr>
          <a:xfrm>
            <a:off x="731521" y="4620578"/>
            <a:ext cx="5852160" cy="3780473"/>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996" name="Google Shape;996;p16: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3" name="Shape 1003"/>
        <p:cNvGrpSpPr/>
        <p:nvPr/>
      </p:nvGrpSpPr>
      <p:grpSpPr>
        <a:xfrm>
          <a:off x="0" y="0"/>
          <a:ext cx="0" cy="0"/>
          <a:chOff x="0" y="0"/>
          <a:chExt cx="0" cy="0"/>
        </a:xfrm>
      </p:grpSpPr>
      <p:sp>
        <p:nvSpPr>
          <p:cNvPr id="1004" name="Google Shape;1004;g155b544d9fa_0_55:notes"/>
          <p:cNvSpPr txBox="1"/>
          <p:nvPr>
            <p:ph idx="1" type="body"/>
          </p:nvPr>
        </p:nvSpPr>
        <p:spPr>
          <a:xfrm>
            <a:off x="731521" y="4620578"/>
            <a:ext cx="5852100" cy="37806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1005" name="Google Shape;1005;g155b544d9fa_0_55: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2" name="Shape 1012"/>
        <p:cNvGrpSpPr/>
        <p:nvPr/>
      </p:nvGrpSpPr>
      <p:grpSpPr>
        <a:xfrm>
          <a:off x="0" y="0"/>
          <a:ext cx="0" cy="0"/>
          <a:chOff x="0" y="0"/>
          <a:chExt cx="0" cy="0"/>
        </a:xfrm>
      </p:grpSpPr>
      <p:sp>
        <p:nvSpPr>
          <p:cNvPr id="1013" name="Google Shape;1013;g155b544d9fa_0_64:notes"/>
          <p:cNvSpPr txBox="1"/>
          <p:nvPr>
            <p:ph idx="1" type="body"/>
          </p:nvPr>
        </p:nvSpPr>
        <p:spPr>
          <a:xfrm>
            <a:off x="731521" y="4620578"/>
            <a:ext cx="5852100" cy="37806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1014" name="Google Shape;1014;g155b544d9fa_0_64: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g1554bbb5fb2_1_338:notes"/>
          <p:cNvSpPr txBox="1"/>
          <p:nvPr>
            <p:ph idx="1" type="body"/>
          </p:nvPr>
        </p:nvSpPr>
        <p:spPr>
          <a:xfrm>
            <a:off x="731521" y="4620578"/>
            <a:ext cx="5852100" cy="37806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780" name="Google Shape;780;g1554bbb5fb2_1_338: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1" name="Shape 1021"/>
        <p:cNvGrpSpPr/>
        <p:nvPr/>
      </p:nvGrpSpPr>
      <p:grpSpPr>
        <a:xfrm>
          <a:off x="0" y="0"/>
          <a:ext cx="0" cy="0"/>
          <a:chOff x="0" y="0"/>
          <a:chExt cx="0" cy="0"/>
        </a:xfrm>
      </p:grpSpPr>
      <p:sp>
        <p:nvSpPr>
          <p:cNvPr id="1022" name="Google Shape;1022;g148af652d3a_0_224:notes"/>
          <p:cNvSpPr txBox="1"/>
          <p:nvPr>
            <p:ph idx="1" type="body"/>
          </p:nvPr>
        </p:nvSpPr>
        <p:spPr>
          <a:xfrm>
            <a:off x="731521" y="4620578"/>
            <a:ext cx="5852100" cy="37806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1023" name="Google Shape;1023;g148af652d3a_0_224: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2" name="Shape 1042"/>
        <p:cNvGrpSpPr/>
        <p:nvPr/>
      </p:nvGrpSpPr>
      <p:grpSpPr>
        <a:xfrm>
          <a:off x="0" y="0"/>
          <a:ext cx="0" cy="0"/>
          <a:chOff x="0" y="0"/>
          <a:chExt cx="0" cy="0"/>
        </a:xfrm>
      </p:grpSpPr>
      <p:sp>
        <p:nvSpPr>
          <p:cNvPr id="1043" name="Google Shape;1043;g148af652d3a_0_185:notes"/>
          <p:cNvSpPr txBox="1"/>
          <p:nvPr>
            <p:ph idx="1" type="body"/>
          </p:nvPr>
        </p:nvSpPr>
        <p:spPr>
          <a:xfrm>
            <a:off x="731521" y="4620578"/>
            <a:ext cx="5852100" cy="37806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1044" name="Google Shape;1044;g148af652d3a_0_185: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8" name="Shape 1058"/>
        <p:cNvGrpSpPr/>
        <p:nvPr/>
      </p:nvGrpSpPr>
      <p:grpSpPr>
        <a:xfrm>
          <a:off x="0" y="0"/>
          <a:ext cx="0" cy="0"/>
          <a:chOff x="0" y="0"/>
          <a:chExt cx="0" cy="0"/>
        </a:xfrm>
      </p:grpSpPr>
      <p:sp>
        <p:nvSpPr>
          <p:cNvPr id="1059" name="Google Shape;1059;g151da9ffa13_5_190: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0" name="Google Shape;1060;g151da9ffa13_5_190:notes"/>
          <p:cNvSpPr txBox="1"/>
          <p:nvPr>
            <p:ph idx="1" type="body"/>
          </p:nvPr>
        </p:nvSpPr>
        <p:spPr>
          <a:xfrm>
            <a:off x="731521" y="4620578"/>
            <a:ext cx="5852100" cy="37806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1061" name="Google Shape;1061;g151da9ffa13_5_190:notes"/>
          <p:cNvSpPr txBox="1"/>
          <p:nvPr>
            <p:ph idx="12" type="sldNum"/>
          </p:nvPr>
        </p:nvSpPr>
        <p:spPr>
          <a:xfrm>
            <a:off x="4143588" y="9119475"/>
            <a:ext cx="3169800" cy="4818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8" name="Shape 1068"/>
        <p:cNvGrpSpPr/>
        <p:nvPr/>
      </p:nvGrpSpPr>
      <p:grpSpPr>
        <a:xfrm>
          <a:off x="0" y="0"/>
          <a:ext cx="0" cy="0"/>
          <a:chOff x="0" y="0"/>
          <a:chExt cx="0" cy="0"/>
        </a:xfrm>
      </p:grpSpPr>
      <p:sp>
        <p:nvSpPr>
          <p:cNvPr id="1069" name="Google Shape;1069;g15a7caf22a1_1_9:notes"/>
          <p:cNvSpPr txBox="1"/>
          <p:nvPr>
            <p:ph idx="1" type="body"/>
          </p:nvPr>
        </p:nvSpPr>
        <p:spPr>
          <a:xfrm>
            <a:off x="780289" y="4851607"/>
            <a:ext cx="6242100" cy="3969600"/>
          </a:xfrm>
          <a:prstGeom prst="rect">
            <a:avLst/>
          </a:prstGeom>
          <a:noFill/>
          <a:ln>
            <a:noFill/>
          </a:ln>
        </p:spPr>
        <p:txBody>
          <a:bodyPr anchorCtr="0" anchor="t" bIns="51275" lIns="102550" spcFirstLastPara="1" rIns="102550" wrap="square" tIns="51275">
            <a:noAutofit/>
          </a:bodyPr>
          <a:lstStyle/>
          <a:p>
            <a:pPr indent="0" lvl="0" marL="0" rtl="0" algn="l">
              <a:lnSpc>
                <a:spcPct val="100000"/>
              </a:lnSpc>
              <a:spcBef>
                <a:spcPts val="0"/>
              </a:spcBef>
              <a:spcAft>
                <a:spcPts val="0"/>
              </a:spcAft>
              <a:buClr>
                <a:schemeClr val="dk1"/>
              </a:buClr>
              <a:buSzPts val="1500"/>
              <a:buFont typeface="Calibri"/>
              <a:buNone/>
            </a:pPr>
            <a:r>
              <a:t/>
            </a:r>
            <a:endParaRPr sz="1500"/>
          </a:p>
        </p:txBody>
      </p:sp>
      <p:sp>
        <p:nvSpPr>
          <p:cNvPr id="1070" name="Google Shape;1070;g15a7caf22a1_1_9:notes"/>
          <p:cNvSpPr/>
          <p:nvPr>
            <p:ph idx="2" type="sldImg"/>
          </p:nvPr>
        </p:nvSpPr>
        <p:spPr>
          <a:xfrm>
            <a:off x="829949" y="1260158"/>
            <a:ext cx="6143100" cy="3402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4" name="Shape 1084"/>
        <p:cNvGrpSpPr/>
        <p:nvPr/>
      </p:nvGrpSpPr>
      <p:grpSpPr>
        <a:xfrm>
          <a:off x="0" y="0"/>
          <a:ext cx="0" cy="0"/>
          <a:chOff x="0" y="0"/>
          <a:chExt cx="0" cy="0"/>
        </a:xfrm>
      </p:grpSpPr>
      <p:sp>
        <p:nvSpPr>
          <p:cNvPr id="1085" name="Google Shape;1085;g16df4c0f219_0_0:notes"/>
          <p:cNvSpPr txBox="1"/>
          <p:nvPr>
            <p:ph idx="1" type="body"/>
          </p:nvPr>
        </p:nvSpPr>
        <p:spPr>
          <a:xfrm>
            <a:off x="731521" y="4620578"/>
            <a:ext cx="5852100" cy="37806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1086" name="Google Shape;1086;g16df4c0f219_0_0: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2" name="Shape 1092"/>
        <p:cNvGrpSpPr/>
        <p:nvPr/>
      </p:nvGrpSpPr>
      <p:grpSpPr>
        <a:xfrm>
          <a:off x="0" y="0"/>
          <a:ext cx="0" cy="0"/>
          <a:chOff x="0" y="0"/>
          <a:chExt cx="0" cy="0"/>
        </a:xfrm>
      </p:grpSpPr>
      <p:sp>
        <p:nvSpPr>
          <p:cNvPr id="1093" name="Google Shape;1093;g14b60a2e9bf_2_0: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4" name="Google Shape;1094;g14b60a2e9bf_2_0:notes"/>
          <p:cNvSpPr txBox="1"/>
          <p:nvPr>
            <p:ph idx="1" type="body"/>
          </p:nvPr>
        </p:nvSpPr>
        <p:spPr>
          <a:xfrm>
            <a:off x="731521" y="4620578"/>
            <a:ext cx="5852100" cy="37806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1095" name="Google Shape;1095;g14b60a2e9bf_2_0:notes"/>
          <p:cNvSpPr txBox="1"/>
          <p:nvPr>
            <p:ph idx="12" type="sldNum"/>
          </p:nvPr>
        </p:nvSpPr>
        <p:spPr>
          <a:xfrm>
            <a:off x="4143588" y="9119475"/>
            <a:ext cx="3169800" cy="4818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7" name="Shape 797"/>
        <p:cNvGrpSpPr/>
        <p:nvPr/>
      </p:nvGrpSpPr>
      <p:grpSpPr>
        <a:xfrm>
          <a:off x="0" y="0"/>
          <a:ext cx="0" cy="0"/>
          <a:chOff x="0" y="0"/>
          <a:chExt cx="0" cy="0"/>
        </a:xfrm>
      </p:grpSpPr>
      <p:sp>
        <p:nvSpPr>
          <p:cNvPr id="798" name="Google Shape;798;g1a4f3d766c0_0_0:notes"/>
          <p:cNvSpPr txBox="1"/>
          <p:nvPr>
            <p:ph idx="1" type="body"/>
          </p:nvPr>
        </p:nvSpPr>
        <p:spPr>
          <a:xfrm>
            <a:off x="731521" y="4620578"/>
            <a:ext cx="5852100" cy="37806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799" name="Google Shape;799;g1a4f3d766c0_0_0: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7" name="Shape 817"/>
        <p:cNvGrpSpPr/>
        <p:nvPr/>
      </p:nvGrpSpPr>
      <p:grpSpPr>
        <a:xfrm>
          <a:off x="0" y="0"/>
          <a:ext cx="0" cy="0"/>
          <a:chOff x="0" y="0"/>
          <a:chExt cx="0" cy="0"/>
        </a:xfrm>
      </p:grpSpPr>
      <p:sp>
        <p:nvSpPr>
          <p:cNvPr id="818" name="Google Shape;818;g14b60a2e9bf_2_7:notes"/>
          <p:cNvSpPr txBox="1"/>
          <p:nvPr>
            <p:ph idx="1" type="body"/>
          </p:nvPr>
        </p:nvSpPr>
        <p:spPr>
          <a:xfrm>
            <a:off x="731521" y="4620578"/>
            <a:ext cx="5852100" cy="37806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819" name="Google Shape;819;g14b60a2e9bf_2_7: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6" name="Shape 826"/>
        <p:cNvGrpSpPr/>
        <p:nvPr/>
      </p:nvGrpSpPr>
      <p:grpSpPr>
        <a:xfrm>
          <a:off x="0" y="0"/>
          <a:ext cx="0" cy="0"/>
          <a:chOff x="0" y="0"/>
          <a:chExt cx="0" cy="0"/>
        </a:xfrm>
      </p:grpSpPr>
      <p:sp>
        <p:nvSpPr>
          <p:cNvPr id="827" name="Google Shape;827;g1554bbb5fb2_1_0:notes"/>
          <p:cNvSpPr txBox="1"/>
          <p:nvPr>
            <p:ph idx="1" type="body"/>
          </p:nvPr>
        </p:nvSpPr>
        <p:spPr>
          <a:xfrm>
            <a:off x="780289" y="4851607"/>
            <a:ext cx="6242100" cy="3969600"/>
          </a:xfrm>
          <a:prstGeom prst="rect">
            <a:avLst/>
          </a:prstGeom>
          <a:noFill/>
          <a:ln>
            <a:noFill/>
          </a:ln>
        </p:spPr>
        <p:txBody>
          <a:bodyPr anchorCtr="0" anchor="t" bIns="51275" lIns="102550" spcFirstLastPara="1" rIns="102550" wrap="square" tIns="51275">
            <a:noAutofit/>
          </a:bodyPr>
          <a:lstStyle/>
          <a:p>
            <a:pPr indent="0" lvl="0" marL="0" rtl="0" algn="l">
              <a:lnSpc>
                <a:spcPct val="100000"/>
              </a:lnSpc>
              <a:spcBef>
                <a:spcPts val="0"/>
              </a:spcBef>
              <a:spcAft>
                <a:spcPts val="0"/>
              </a:spcAft>
              <a:buClr>
                <a:schemeClr val="dk1"/>
              </a:buClr>
              <a:buSzPts val="1500"/>
              <a:buFont typeface="Calibri"/>
              <a:buNone/>
            </a:pPr>
            <a:r>
              <a:t/>
            </a:r>
            <a:endParaRPr sz="1500"/>
          </a:p>
        </p:txBody>
      </p:sp>
      <p:sp>
        <p:nvSpPr>
          <p:cNvPr id="828" name="Google Shape;828;g1554bbb5fb2_1_0:notes"/>
          <p:cNvSpPr/>
          <p:nvPr>
            <p:ph idx="2" type="sldImg"/>
          </p:nvPr>
        </p:nvSpPr>
        <p:spPr>
          <a:xfrm>
            <a:off x="829949" y="1260158"/>
            <a:ext cx="6143100" cy="3402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2" name="Shape 842"/>
        <p:cNvGrpSpPr/>
        <p:nvPr/>
      </p:nvGrpSpPr>
      <p:grpSpPr>
        <a:xfrm>
          <a:off x="0" y="0"/>
          <a:ext cx="0" cy="0"/>
          <a:chOff x="0" y="0"/>
          <a:chExt cx="0" cy="0"/>
        </a:xfrm>
      </p:grpSpPr>
      <p:sp>
        <p:nvSpPr>
          <p:cNvPr id="843" name="Google Shape;843;g148af652d3a_0_176:notes"/>
          <p:cNvSpPr txBox="1"/>
          <p:nvPr>
            <p:ph idx="1" type="body"/>
          </p:nvPr>
        </p:nvSpPr>
        <p:spPr>
          <a:xfrm>
            <a:off x="731521" y="4620578"/>
            <a:ext cx="5852100" cy="37806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844" name="Google Shape;844;g148af652d3a_0_176: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2" name="Shape 852"/>
        <p:cNvGrpSpPr/>
        <p:nvPr/>
      </p:nvGrpSpPr>
      <p:grpSpPr>
        <a:xfrm>
          <a:off x="0" y="0"/>
          <a:ext cx="0" cy="0"/>
          <a:chOff x="0" y="0"/>
          <a:chExt cx="0" cy="0"/>
        </a:xfrm>
      </p:grpSpPr>
      <p:sp>
        <p:nvSpPr>
          <p:cNvPr id="853" name="Google Shape;853;g1491fbdb96b_11_139:notes"/>
          <p:cNvSpPr txBox="1"/>
          <p:nvPr>
            <p:ph idx="1" type="body"/>
          </p:nvPr>
        </p:nvSpPr>
        <p:spPr>
          <a:xfrm>
            <a:off x="731520" y="4620577"/>
            <a:ext cx="5852160" cy="3780473"/>
          </a:xfrm>
          <a:prstGeom prst="rect">
            <a:avLst/>
          </a:prstGeom>
          <a:noFill/>
          <a:ln>
            <a:noFill/>
          </a:ln>
        </p:spPr>
        <p:txBody>
          <a:bodyPr anchorCtr="0" anchor="t" bIns="97000" lIns="97000" spcFirstLastPara="1" rIns="97000" wrap="square" tIns="97000">
            <a:noAutofit/>
          </a:bodyPr>
          <a:lstStyle/>
          <a:p>
            <a:pPr indent="0" lvl="0" marL="0" rtl="0" algn="l">
              <a:lnSpc>
                <a:spcPct val="100000"/>
              </a:lnSpc>
              <a:spcBef>
                <a:spcPts val="0"/>
              </a:spcBef>
              <a:spcAft>
                <a:spcPts val="0"/>
              </a:spcAft>
              <a:buSzPts val="1400"/>
              <a:buNone/>
            </a:pPr>
            <a:r>
              <a:t/>
            </a:r>
            <a:endParaRPr/>
          </a:p>
        </p:txBody>
      </p:sp>
      <p:sp>
        <p:nvSpPr>
          <p:cNvPr id="854" name="Google Shape;854;g1491fbdb96b_11_139:notes"/>
          <p:cNvSpPr/>
          <p:nvPr>
            <p:ph idx="2" type="sldImg"/>
          </p:nvPr>
        </p:nvSpPr>
        <p:spPr>
          <a:xfrm>
            <a:off x="731520" y="1200150"/>
            <a:ext cx="5852160" cy="324040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9" name="Shape 869"/>
        <p:cNvGrpSpPr/>
        <p:nvPr/>
      </p:nvGrpSpPr>
      <p:grpSpPr>
        <a:xfrm>
          <a:off x="0" y="0"/>
          <a:ext cx="0" cy="0"/>
          <a:chOff x="0" y="0"/>
          <a:chExt cx="0" cy="0"/>
        </a:xfrm>
      </p:grpSpPr>
      <p:sp>
        <p:nvSpPr>
          <p:cNvPr id="870" name="Google Shape;870;g15451a40af5_0_0:notes"/>
          <p:cNvSpPr txBox="1"/>
          <p:nvPr>
            <p:ph idx="1" type="body"/>
          </p:nvPr>
        </p:nvSpPr>
        <p:spPr>
          <a:xfrm>
            <a:off x="731521" y="4620578"/>
            <a:ext cx="5852100" cy="37806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871" name="Google Shape;871;g15451a40af5_0_0: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6" name="Shape 886"/>
        <p:cNvGrpSpPr/>
        <p:nvPr/>
      </p:nvGrpSpPr>
      <p:grpSpPr>
        <a:xfrm>
          <a:off x="0" y="0"/>
          <a:ext cx="0" cy="0"/>
          <a:chOff x="0" y="0"/>
          <a:chExt cx="0" cy="0"/>
        </a:xfrm>
      </p:grpSpPr>
      <p:sp>
        <p:nvSpPr>
          <p:cNvPr id="887" name="Google Shape;887;g1521f797ff8_0_31:notes"/>
          <p:cNvSpPr txBox="1"/>
          <p:nvPr>
            <p:ph idx="1" type="body"/>
          </p:nvPr>
        </p:nvSpPr>
        <p:spPr>
          <a:xfrm>
            <a:off x="731521" y="4620578"/>
            <a:ext cx="5852100" cy="37806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888" name="Google Shape;888;g1521f797ff8_0_31: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3.png"/><Relationship Id="rId4" Type="http://schemas.openxmlformats.org/officeDocument/2006/relationships/image" Target="../media/image9.png"/><Relationship Id="rId5" Type="http://schemas.openxmlformats.org/officeDocument/2006/relationships/image" Target="../media/image12.png"/><Relationship Id="rId6" Type="http://schemas.openxmlformats.org/officeDocument/2006/relationships/image" Target="../media/image17.png"/><Relationship Id="rId7" Type="http://schemas.openxmlformats.org/officeDocument/2006/relationships/image" Target="../media/image1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9.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 Id="rId3" Type="http://schemas.openxmlformats.org/officeDocument/2006/relationships/image" Target="../media/image1.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 Id="rId3" Type="http://schemas.openxmlformats.org/officeDocument/2006/relationships/image" Target="../media/image22.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 Id="rId3" Type="http://schemas.openxmlformats.org/officeDocument/2006/relationships/image" Target="../media/image16.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png"/><Relationship Id="rId3" Type="http://schemas.openxmlformats.org/officeDocument/2006/relationships/image" Target="../media/image16.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 Id="rId3" Type="http://schemas.openxmlformats.org/officeDocument/2006/relationships/image" Target="../media/image3.png"/><Relationship Id="rId4" Type="http://schemas.openxmlformats.org/officeDocument/2006/relationships/image" Target="../media/image9.png"/><Relationship Id="rId5" Type="http://schemas.openxmlformats.org/officeDocument/2006/relationships/image" Target="../media/image12.png"/><Relationship Id="rId6" Type="http://schemas.openxmlformats.org/officeDocument/2006/relationships/image" Target="../media/image17.png"/><Relationship Id="rId7" Type="http://schemas.openxmlformats.org/officeDocument/2006/relationships/image" Target="../media/image11.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 Id="rId3" Type="http://schemas.openxmlformats.org/officeDocument/2006/relationships/image" Target="../media/image3.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3.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19.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 Logo">
  <p:cSld name="Title Slide w/ Logo">
    <p:spTree>
      <p:nvGrpSpPr>
        <p:cNvPr id="21" name="Shape 21"/>
        <p:cNvGrpSpPr/>
        <p:nvPr/>
      </p:nvGrpSpPr>
      <p:grpSpPr>
        <a:xfrm>
          <a:off x="0" y="0"/>
          <a:ext cx="0" cy="0"/>
          <a:chOff x="0" y="0"/>
          <a:chExt cx="0" cy="0"/>
        </a:xfrm>
      </p:grpSpPr>
      <p:pic>
        <p:nvPicPr>
          <p:cNvPr id="22" name="Google Shape;22;p2"/>
          <p:cNvPicPr preferRelativeResize="0"/>
          <p:nvPr/>
        </p:nvPicPr>
        <p:blipFill rotWithShape="1">
          <a:blip r:embed="rId2">
            <a:alphaModFix/>
          </a:blip>
          <a:srcRect b="0" l="0" r="0" t="0"/>
          <a:stretch/>
        </p:blipFill>
        <p:spPr>
          <a:xfrm>
            <a:off x="7347890" y="3031906"/>
            <a:ext cx="5361995" cy="1167836"/>
          </a:xfrm>
          <a:prstGeom prst="rect">
            <a:avLst/>
          </a:prstGeom>
          <a:noFill/>
          <a:ln>
            <a:noFill/>
          </a:ln>
        </p:spPr>
      </p:pic>
      <p:sp>
        <p:nvSpPr>
          <p:cNvPr id="23" name="Google Shape;23;p2"/>
          <p:cNvSpPr txBox="1"/>
          <p:nvPr>
            <p:ph type="ctrTitle"/>
          </p:nvPr>
        </p:nvSpPr>
        <p:spPr>
          <a:xfrm>
            <a:off x="4195799" y="5450977"/>
            <a:ext cx="11666177" cy="1334635"/>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5936"/>
              <a:buFont typeface="Century Gothic"/>
              <a:buNone/>
              <a:defRPr sz="5936">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
          <p:cNvSpPr txBox="1"/>
          <p:nvPr>
            <p:ph idx="1" type="subTitle"/>
          </p:nvPr>
        </p:nvSpPr>
        <p:spPr>
          <a:xfrm>
            <a:off x="4367817" y="6785612"/>
            <a:ext cx="11322140" cy="1671709"/>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649"/>
              </a:spcBef>
              <a:spcAft>
                <a:spcPts val="0"/>
              </a:spcAft>
              <a:buClr>
                <a:schemeClr val="dk1"/>
              </a:buClr>
              <a:buSzPts val="2968"/>
              <a:buNone/>
              <a:defRPr b="1" i="0" sz="2968">
                <a:solidFill>
                  <a:schemeClr val="dk1"/>
                </a:solidFill>
                <a:latin typeface="Century Gothic"/>
                <a:ea typeface="Century Gothic"/>
                <a:cs typeface="Century Gothic"/>
                <a:sym typeface="Century Gothic"/>
              </a:defRPr>
            </a:lvl1pPr>
            <a:lvl2pPr lvl="1" algn="ctr">
              <a:lnSpc>
                <a:spcPct val="90000"/>
              </a:lnSpc>
              <a:spcBef>
                <a:spcPts val="824"/>
              </a:spcBef>
              <a:spcAft>
                <a:spcPts val="0"/>
              </a:spcAft>
              <a:buClr>
                <a:schemeClr val="dk1"/>
              </a:buClr>
              <a:buSzPts val="3298"/>
              <a:buNone/>
              <a:defRPr sz="3298"/>
            </a:lvl2pPr>
            <a:lvl3pPr lvl="2" algn="ctr">
              <a:lnSpc>
                <a:spcPct val="90000"/>
              </a:lnSpc>
              <a:spcBef>
                <a:spcPts val="824"/>
              </a:spcBef>
              <a:spcAft>
                <a:spcPts val="0"/>
              </a:spcAft>
              <a:buClr>
                <a:schemeClr val="dk1"/>
              </a:buClr>
              <a:buSzPts val="2968"/>
              <a:buNone/>
              <a:defRPr sz="2968"/>
            </a:lvl3pPr>
            <a:lvl4pPr lvl="3" algn="ctr">
              <a:lnSpc>
                <a:spcPct val="90000"/>
              </a:lnSpc>
              <a:spcBef>
                <a:spcPts val="824"/>
              </a:spcBef>
              <a:spcAft>
                <a:spcPts val="0"/>
              </a:spcAft>
              <a:buClr>
                <a:schemeClr val="dk1"/>
              </a:buClr>
              <a:buSzPts val="2638"/>
              <a:buNone/>
              <a:defRPr sz="2638"/>
            </a:lvl4pPr>
            <a:lvl5pPr lvl="4" algn="ctr">
              <a:lnSpc>
                <a:spcPct val="90000"/>
              </a:lnSpc>
              <a:spcBef>
                <a:spcPts val="824"/>
              </a:spcBef>
              <a:spcAft>
                <a:spcPts val="0"/>
              </a:spcAft>
              <a:buClr>
                <a:schemeClr val="dk1"/>
              </a:buClr>
              <a:buSzPts val="2638"/>
              <a:buNone/>
              <a:defRPr sz="2638"/>
            </a:lvl5pPr>
            <a:lvl6pPr lvl="5" algn="ctr">
              <a:lnSpc>
                <a:spcPct val="90000"/>
              </a:lnSpc>
              <a:spcBef>
                <a:spcPts val="824"/>
              </a:spcBef>
              <a:spcAft>
                <a:spcPts val="0"/>
              </a:spcAft>
              <a:buClr>
                <a:schemeClr val="dk1"/>
              </a:buClr>
              <a:buSzPts val="2638"/>
              <a:buNone/>
              <a:defRPr sz="2638"/>
            </a:lvl6pPr>
            <a:lvl7pPr lvl="6" algn="ctr">
              <a:lnSpc>
                <a:spcPct val="90000"/>
              </a:lnSpc>
              <a:spcBef>
                <a:spcPts val="824"/>
              </a:spcBef>
              <a:spcAft>
                <a:spcPts val="0"/>
              </a:spcAft>
              <a:buClr>
                <a:schemeClr val="dk1"/>
              </a:buClr>
              <a:buSzPts val="2638"/>
              <a:buNone/>
              <a:defRPr sz="2638"/>
            </a:lvl7pPr>
            <a:lvl8pPr lvl="7" algn="ctr">
              <a:lnSpc>
                <a:spcPct val="90000"/>
              </a:lnSpc>
              <a:spcBef>
                <a:spcPts val="824"/>
              </a:spcBef>
              <a:spcAft>
                <a:spcPts val="0"/>
              </a:spcAft>
              <a:buClr>
                <a:schemeClr val="dk1"/>
              </a:buClr>
              <a:buSzPts val="2638"/>
              <a:buNone/>
              <a:defRPr sz="2638"/>
            </a:lvl8pPr>
            <a:lvl9pPr lvl="8" algn="ctr">
              <a:lnSpc>
                <a:spcPct val="90000"/>
              </a:lnSpc>
              <a:spcBef>
                <a:spcPts val="824"/>
              </a:spcBef>
              <a:spcAft>
                <a:spcPts val="0"/>
              </a:spcAft>
              <a:buClr>
                <a:schemeClr val="dk1"/>
              </a:buClr>
              <a:buSzPts val="2638"/>
              <a:buNone/>
              <a:defRPr sz="2638"/>
            </a:lvl9pPr>
          </a:lstStyle>
          <a:p/>
        </p:txBody>
      </p:sp>
      <p:sp>
        <p:nvSpPr>
          <p:cNvPr id="25" name="Google Shape;25;p2"/>
          <p:cNvSpPr txBox="1"/>
          <p:nvPr>
            <p:ph idx="11" type="ftr"/>
          </p:nvPr>
        </p:nvSpPr>
        <p:spPr>
          <a:xfrm>
            <a:off x="6686777" y="10824963"/>
            <a:ext cx="6757763" cy="31611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1" sz="1801">
                <a:solidFill>
                  <a:srgbClr val="B5E5DC"/>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
          <p:cNvSpPr txBox="1"/>
          <p:nvPr>
            <p:ph idx="12" type="sldNum"/>
          </p:nvPr>
        </p:nvSpPr>
        <p:spPr>
          <a:xfrm>
            <a:off x="18662650" y="10824963"/>
            <a:ext cx="504762" cy="3131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Body, Image">
  <p:cSld name="1_Title, Body, Image">
    <p:spTree>
      <p:nvGrpSpPr>
        <p:cNvPr id="81" name="Shape 81"/>
        <p:cNvGrpSpPr/>
        <p:nvPr/>
      </p:nvGrpSpPr>
      <p:grpSpPr>
        <a:xfrm>
          <a:off x="0" y="0"/>
          <a:ext cx="0" cy="0"/>
          <a:chOff x="0" y="0"/>
          <a:chExt cx="0" cy="0"/>
        </a:xfrm>
      </p:grpSpPr>
      <p:sp>
        <p:nvSpPr>
          <p:cNvPr id="82" name="Google Shape;82;p11"/>
          <p:cNvSpPr txBox="1"/>
          <p:nvPr>
            <p:ph idx="1" type="body"/>
          </p:nvPr>
        </p:nvSpPr>
        <p:spPr>
          <a:xfrm>
            <a:off x="929677" y="2788070"/>
            <a:ext cx="8544243" cy="7175679"/>
          </a:xfrm>
          <a:prstGeom prst="rect">
            <a:avLst/>
          </a:prstGeom>
          <a:noFill/>
          <a:ln>
            <a:noFill/>
          </a:ln>
        </p:spPr>
        <p:txBody>
          <a:bodyPr anchorCtr="0" anchor="t" bIns="45700" lIns="91425" spcFirstLastPara="1" rIns="91425" wrap="square" tIns="45700">
            <a:normAutofit/>
          </a:bodyPr>
          <a:lstStyle>
            <a:lvl1pPr indent="-479933" lvl="0" marL="457200" algn="l">
              <a:lnSpc>
                <a:spcPct val="90000"/>
              </a:lnSpc>
              <a:spcBef>
                <a:spcPts val="1649"/>
              </a:spcBef>
              <a:spcAft>
                <a:spcPts val="0"/>
              </a:spcAft>
              <a:buClr>
                <a:schemeClr val="dk1"/>
              </a:buClr>
              <a:buSzPts val="3958"/>
              <a:buChar char="•"/>
              <a:defRPr>
                <a:solidFill>
                  <a:schemeClr val="dk1"/>
                </a:solidFill>
              </a:defRPr>
            </a:lvl1pPr>
            <a:lvl2pPr indent="-431800" lvl="1" marL="914400" algn="l">
              <a:lnSpc>
                <a:spcPct val="90000"/>
              </a:lnSpc>
              <a:spcBef>
                <a:spcPts val="824"/>
              </a:spcBef>
              <a:spcAft>
                <a:spcPts val="0"/>
              </a:spcAft>
              <a:buClr>
                <a:schemeClr val="dk1"/>
              </a:buClr>
              <a:buSzPts val="3200"/>
              <a:buChar char="•"/>
              <a:defRPr>
                <a:solidFill>
                  <a:schemeClr val="dk1"/>
                </a:solidFill>
              </a:defRPr>
            </a:lvl2pPr>
            <a:lvl3pPr indent="-381000" lvl="2" marL="1371600" algn="l">
              <a:lnSpc>
                <a:spcPct val="90000"/>
              </a:lnSpc>
              <a:spcBef>
                <a:spcPts val="824"/>
              </a:spcBef>
              <a:spcAft>
                <a:spcPts val="0"/>
              </a:spcAft>
              <a:buClr>
                <a:schemeClr val="dk1"/>
              </a:buClr>
              <a:buSzPts val="2400"/>
              <a:buChar char="•"/>
              <a:defRPr>
                <a:solidFill>
                  <a:schemeClr val="dk1"/>
                </a:solidFill>
              </a:defRPr>
            </a:lvl3pPr>
            <a:lvl4pPr indent="-381000" lvl="3" marL="1828800" algn="l">
              <a:lnSpc>
                <a:spcPct val="90000"/>
              </a:lnSpc>
              <a:spcBef>
                <a:spcPts val="824"/>
              </a:spcBef>
              <a:spcAft>
                <a:spcPts val="0"/>
              </a:spcAft>
              <a:buClr>
                <a:schemeClr val="dk1"/>
              </a:buClr>
              <a:buSzPts val="2400"/>
              <a:buChar char="•"/>
              <a:defRPr>
                <a:solidFill>
                  <a:schemeClr val="dk1"/>
                </a:solidFill>
              </a:defRPr>
            </a:lvl4pPr>
            <a:lvl5pPr indent="-381000" lvl="4" marL="2286000" algn="l">
              <a:lnSpc>
                <a:spcPct val="90000"/>
              </a:lnSpc>
              <a:spcBef>
                <a:spcPts val="824"/>
              </a:spcBef>
              <a:spcAft>
                <a:spcPts val="0"/>
              </a:spcAft>
              <a:buClr>
                <a:schemeClr val="dk1"/>
              </a:buClr>
              <a:buSzPts val="2400"/>
              <a:buChar char="•"/>
              <a:defRPr>
                <a:solidFill>
                  <a:schemeClr val="dk1"/>
                </a:solidFill>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83" name="Google Shape;83;p11"/>
          <p:cNvSpPr txBox="1"/>
          <p:nvPr>
            <p:ph idx="12" type="sldNum"/>
          </p:nvPr>
        </p:nvSpPr>
        <p:spPr>
          <a:xfrm>
            <a:off x="18662650" y="10824963"/>
            <a:ext cx="504762" cy="3131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84" name="Google Shape;84;p11"/>
          <p:cNvSpPr txBox="1"/>
          <p:nvPr>
            <p:ph type="title"/>
          </p:nvPr>
        </p:nvSpPr>
        <p:spPr>
          <a:xfrm>
            <a:off x="929677" y="711808"/>
            <a:ext cx="17791711" cy="861774"/>
          </a:xfrm>
          <a:prstGeom prst="rect">
            <a:avLst/>
          </a:prstGeom>
          <a:noFill/>
          <a:ln>
            <a:noFill/>
          </a:ln>
        </p:spPr>
        <p:txBody>
          <a:bodyPr anchorCtr="0" anchor="b" bIns="45700" lIns="91425" spcFirstLastPara="1" rIns="91425" wrap="square" tIns="45700">
            <a:spAutoFit/>
          </a:bodyPr>
          <a:lstStyle>
            <a:lvl1pPr lvl="0" algn="l">
              <a:lnSpc>
                <a:spcPct val="90000"/>
              </a:lnSpc>
              <a:spcBef>
                <a:spcPts val="0"/>
              </a:spcBef>
              <a:spcAft>
                <a:spcPts val="0"/>
              </a:spcAft>
              <a:buClr>
                <a:schemeClr val="dk1"/>
              </a:buClr>
              <a:buSzPts val="5277"/>
              <a:buFont typeface="Century Gothic"/>
              <a:buNone/>
              <a:defRPr b="1">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11"/>
          <p:cNvSpPr txBox="1"/>
          <p:nvPr>
            <p:ph idx="2" type="body"/>
          </p:nvPr>
        </p:nvSpPr>
        <p:spPr>
          <a:xfrm>
            <a:off x="10177702" y="2788070"/>
            <a:ext cx="8544243" cy="7175679"/>
          </a:xfrm>
          <a:prstGeom prst="rect">
            <a:avLst/>
          </a:prstGeom>
          <a:noFill/>
          <a:ln>
            <a:noFill/>
          </a:ln>
        </p:spPr>
        <p:txBody>
          <a:bodyPr anchorCtr="0" anchor="t" bIns="45700" lIns="91425" spcFirstLastPara="1" rIns="91425" wrap="square" tIns="45700">
            <a:normAutofit/>
          </a:bodyPr>
          <a:lstStyle>
            <a:lvl1pPr indent="-479933" lvl="0" marL="457200" algn="l">
              <a:lnSpc>
                <a:spcPct val="90000"/>
              </a:lnSpc>
              <a:spcBef>
                <a:spcPts val="1649"/>
              </a:spcBef>
              <a:spcAft>
                <a:spcPts val="0"/>
              </a:spcAft>
              <a:buClr>
                <a:schemeClr val="dk1"/>
              </a:buClr>
              <a:buSzPts val="3958"/>
              <a:buChar char="•"/>
              <a:defRPr>
                <a:solidFill>
                  <a:schemeClr val="dk1"/>
                </a:solidFill>
              </a:defRPr>
            </a:lvl1pPr>
            <a:lvl2pPr indent="-431800" lvl="1" marL="914400" algn="l">
              <a:lnSpc>
                <a:spcPct val="90000"/>
              </a:lnSpc>
              <a:spcBef>
                <a:spcPts val="824"/>
              </a:spcBef>
              <a:spcAft>
                <a:spcPts val="0"/>
              </a:spcAft>
              <a:buClr>
                <a:schemeClr val="dk1"/>
              </a:buClr>
              <a:buSzPts val="3200"/>
              <a:buChar char="•"/>
              <a:defRPr>
                <a:solidFill>
                  <a:schemeClr val="dk1"/>
                </a:solidFill>
              </a:defRPr>
            </a:lvl2pPr>
            <a:lvl3pPr indent="-381000" lvl="2" marL="1371600" algn="l">
              <a:lnSpc>
                <a:spcPct val="90000"/>
              </a:lnSpc>
              <a:spcBef>
                <a:spcPts val="824"/>
              </a:spcBef>
              <a:spcAft>
                <a:spcPts val="0"/>
              </a:spcAft>
              <a:buClr>
                <a:schemeClr val="dk1"/>
              </a:buClr>
              <a:buSzPts val="2400"/>
              <a:buChar char="•"/>
              <a:defRPr>
                <a:solidFill>
                  <a:schemeClr val="dk1"/>
                </a:solidFill>
              </a:defRPr>
            </a:lvl3pPr>
            <a:lvl4pPr indent="-381000" lvl="3" marL="1828800" algn="l">
              <a:lnSpc>
                <a:spcPct val="90000"/>
              </a:lnSpc>
              <a:spcBef>
                <a:spcPts val="824"/>
              </a:spcBef>
              <a:spcAft>
                <a:spcPts val="0"/>
              </a:spcAft>
              <a:buClr>
                <a:schemeClr val="dk1"/>
              </a:buClr>
              <a:buSzPts val="2400"/>
              <a:buChar char="•"/>
              <a:defRPr>
                <a:solidFill>
                  <a:schemeClr val="dk1"/>
                </a:solidFill>
              </a:defRPr>
            </a:lvl4pPr>
            <a:lvl5pPr indent="-381000" lvl="4" marL="2286000" algn="l">
              <a:lnSpc>
                <a:spcPct val="90000"/>
              </a:lnSpc>
              <a:spcBef>
                <a:spcPts val="824"/>
              </a:spcBef>
              <a:spcAft>
                <a:spcPts val="0"/>
              </a:spcAft>
              <a:buClr>
                <a:schemeClr val="dk1"/>
              </a:buClr>
              <a:buSzPts val="2400"/>
              <a:buChar char="•"/>
              <a:defRPr>
                <a:solidFill>
                  <a:schemeClr val="dk1"/>
                </a:solidFill>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86" name="Google Shape;86;p11"/>
          <p:cNvSpPr txBox="1"/>
          <p:nvPr>
            <p:ph idx="11" type="ftr"/>
          </p:nvPr>
        </p:nvSpPr>
        <p:spPr>
          <a:xfrm>
            <a:off x="6686777" y="10824963"/>
            <a:ext cx="6757763" cy="31611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1" sz="1801">
                <a:solidFill>
                  <a:srgbClr val="B5E5DC"/>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Image">
  <p:cSld name="Title, Body, Image">
    <p:spTree>
      <p:nvGrpSpPr>
        <p:cNvPr id="87" name="Shape 87"/>
        <p:cNvGrpSpPr/>
        <p:nvPr/>
      </p:nvGrpSpPr>
      <p:grpSpPr>
        <a:xfrm>
          <a:off x="0" y="0"/>
          <a:ext cx="0" cy="0"/>
          <a:chOff x="0" y="0"/>
          <a:chExt cx="0" cy="0"/>
        </a:xfrm>
      </p:grpSpPr>
      <p:sp>
        <p:nvSpPr>
          <p:cNvPr id="88" name="Google Shape;88;p12"/>
          <p:cNvSpPr/>
          <p:nvPr>
            <p:ph idx="2" type="pic"/>
          </p:nvPr>
        </p:nvSpPr>
        <p:spPr>
          <a:xfrm>
            <a:off x="10269145" y="-60325"/>
            <a:ext cx="9917505" cy="10683875"/>
          </a:xfrm>
          <a:prstGeom prst="rect">
            <a:avLst/>
          </a:prstGeom>
          <a:noFill/>
          <a:ln>
            <a:noFill/>
          </a:ln>
        </p:spPr>
      </p:sp>
      <p:sp>
        <p:nvSpPr>
          <p:cNvPr id="89" name="Google Shape;89;p12"/>
          <p:cNvSpPr txBox="1"/>
          <p:nvPr>
            <p:ph idx="1" type="body"/>
          </p:nvPr>
        </p:nvSpPr>
        <p:spPr>
          <a:xfrm>
            <a:off x="974101" y="2635775"/>
            <a:ext cx="8544243" cy="7175679"/>
          </a:xfrm>
          <a:prstGeom prst="rect">
            <a:avLst/>
          </a:prstGeom>
          <a:noFill/>
          <a:ln>
            <a:noFill/>
          </a:ln>
        </p:spPr>
        <p:txBody>
          <a:bodyPr anchorCtr="0" anchor="t" bIns="45700" lIns="91425" spcFirstLastPara="1" rIns="91425" wrap="square" tIns="45700">
            <a:normAutofit/>
          </a:bodyPr>
          <a:lstStyle>
            <a:lvl1pPr indent="-479933" lvl="0" marL="457200" algn="l">
              <a:lnSpc>
                <a:spcPct val="90000"/>
              </a:lnSpc>
              <a:spcBef>
                <a:spcPts val="1649"/>
              </a:spcBef>
              <a:spcAft>
                <a:spcPts val="0"/>
              </a:spcAft>
              <a:buClr>
                <a:schemeClr val="dk1"/>
              </a:buClr>
              <a:buSzPts val="3958"/>
              <a:buChar char="•"/>
              <a:defRPr>
                <a:solidFill>
                  <a:schemeClr val="dk1"/>
                </a:solidFill>
              </a:defRPr>
            </a:lvl1pPr>
            <a:lvl2pPr indent="-431800" lvl="1" marL="914400" algn="l">
              <a:lnSpc>
                <a:spcPct val="90000"/>
              </a:lnSpc>
              <a:spcBef>
                <a:spcPts val="824"/>
              </a:spcBef>
              <a:spcAft>
                <a:spcPts val="0"/>
              </a:spcAft>
              <a:buClr>
                <a:schemeClr val="dk1"/>
              </a:buClr>
              <a:buSzPts val="3200"/>
              <a:buChar char="•"/>
              <a:defRPr>
                <a:solidFill>
                  <a:schemeClr val="dk1"/>
                </a:solidFill>
              </a:defRPr>
            </a:lvl2pPr>
            <a:lvl3pPr indent="-381000" lvl="2" marL="1371600" algn="l">
              <a:lnSpc>
                <a:spcPct val="90000"/>
              </a:lnSpc>
              <a:spcBef>
                <a:spcPts val="824"/>
              </a:spcBef>
              <a:spcAft>
                <a:spcPts val="0"/>
              </a:spcAft>
              <a:buClr>
                <a:schemeClr val="dk1"/>
              </a:buClr>
              <a:buSzPts val="2400"/>
              <a:buChar char="•"/>
              <a:defRPr>
                <a:solidFill>
                  <a:schemeClr val="dk1"/>
                </a:solidFill>
              </a:defRPr>
            </a:lvl3pPr>
            <a:lvl4pPr indent="-381000" lvl="3" marL="1828800" algn="l">
              <a:lnSpc>
                <a:spcPct val="90000"/>
              </a:lnSpc>
              <a:spcBef>
                <a:spcPts val="824"/>
              </a:spcBef>
              <a:spcAft>
                <a:spcPts val="0"/>
              </a:spcAft>
              <a:buClr>
                <a:schemeClr val="dk1"/>
              </a:buClr>
              <a:buSzPts val="2400"/>
              <a:buChar char="•"/>
              <a:defRPr>
                <a:solidFill>
                  <a:schemeClr val="dk1"/>
                </a:solidFill>
              </a:defRPr>
            </a:lvl4pPr>
            <a:lvl5pPr indent="-381000" lvl="4" marL="2286000" algn="l">
              <a:lnSpc>
                <a:spcPct val="90000"/>
              </a:lnSpc>
              <a:spcBef>
                <a:spcPts val="824"/>
              </a:spcBef>
              <a:spcAft>
                <a:spcPts val="0"/>
              </a:spcAft>
              <a:buClr>
                <a:schemeClr val="dk1"/>
              </a:buClr>
              <a:buSzPts val="2400"/>
              <a:buChar char="•"/>
              <a:defRPr>
                <a:solidFill>
                  <a:schemeClr val="dk1"/>
                </a:solidFill>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90" name="Google Shape;90;p12"/>
          <p:cNvSpPr txBox="1"/>
          <p:nvPr>
            <p:ph idx="12" type="sldNum"/>
          </p:nvPr>
        </p:nvSpPr>
        <p:spPr>
          <a:xfrm>
            <a:off x="18662650" y="10824963"/>
            <a:ext cx="504762" cy="3131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91" name="Google Shape;91;p12"/>
          <p:cNvSpPr txBox="1"/>
          <p:nvPr>
            <p:ph type="title"/>
          </p:nvPr>
        </p:nvSpPr>
        <p:spPr>
          <a:xfrm>
            <a:off x="929677" y="750343"/>
            <a:ext cx="8996723" cy="823239"/>
          </a:xfrm>
          <a:prstGeom prst="rect">
            <a:avLst/>
          </a:prstGeom>
          <a:noFill/>
          <a:ln>
            <a:noFill/>
          </a:ln>
        </p:spPr>
        <p:txBody>
          <a:bodyPr anchorCtr="0" anchor="b" bIns="45700" lIns="91425" spcFirstLastPara="1" rIns="91425" wrap="square" tIns="45700">
            <a:spAutoFit/>
          </a:bodyPr>
          <a:lstStyle>
            <a:lvl1pPr lvl="0" algn="l">
              <a:lnSpc>
                <a:spcPct val="90000"/>
              </a:lnSpc>
              <a:spcBef>
                <a:spcPts val="0"/>
              </a:spcBef>
              <a:spcAft>
                <a:spcPts val="0"/>
              </a:spcAft>
              <a:buClr>
                <a:schemeClr val="dk1"/>
              </a:buClr>
              <a:buSzPts val="5277"/>
              <a:buFont typeface="Century Gothic"/>
              <a:buNone/>
              <a:defRPr b="1">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12"/>
          <p:cNvSpPr txBox="1"/>
          <p:nvPr>
            <p:ph idx="11" type="ftr"/>
          </p:nvPr>
        </p:nvSpPr>
        <p:spPr>
          <a:xfrm>
            <a:off x="6686777" y="10824963"/>
            <a:ext cx="6757763" cy="31611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1" sz="1801">
                <a:solidFill>
                  <a:srgbClr val="B5E5DC"/>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Body, Image">
  <p:cSld name="5_Title, Body, Image">
    <p:spTree>
      <p:nvGrpSpPr>
        <p:cNvPr id="93" name="Shape 93"/>
        <p:cNvGrpSpPr/>
        <p:nvPr/>
      </p:nvGrpSpPr>
      <p:grpSpPr>
        <a:xfrm>
          <a:off x="0" y="0"/>
          <a:ext cx="0" cy="0"/>
          <a:chOff x="0" y="0"/>
          <a:chExt cx="0" cy="0"/>
        </a:xfrm>
      </p:grpSpPr>
      <p:sp>
        <p:nvSpPr>
          <p:cNvPr id="94" name="Google Shape;94;p13"/>
          <p:cNvSpPr/>
          <p:nvPr>
            <p:ph idx="2" type="pic"/>
          </p:nvPr>
        </p:nvSpPr>
        <p:spPr>
          <a:xfrm>
            <a:off x="-17855" y="-60324"/>
            <a:ext cx="20204505" cy="10691496"/>
          </a:xfrm>
          <a:prstGeom prst="rect">
            <a:avLst/>
          </a:prstGeom>
          <a:noFill/>
          <a:ln>
            <a:noFill/>
          </a:ln>
        </p:spPr>
      </p:sp>
      <p:sp>
        <p:nvSpPr>
          <p:cNvPr id="95" name="Google Shape;95;p13"/>
          <p:cNvSpPr txBox="1"/>
          <p:nvPr>
            <p:ph idx="12" type="sldNum"/>
          </p:nvPr>
        </p:nvSpPr>
        <p:spPr>
          <a:xfrm>
            <a:off x="18662650" y="10824963"/>
            <a:ext cx="504762" cy="3131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96" name="Google Shape;96;p13"/>
          <p:cNvSpPr txBox="1"/>
          <p:nvPr>
            <p:ph idx="11" type="ftr"/>
          </p:nvPr>
        </p:nvSpPr>
        <p:spPr>
          <a:xfrm>
            <a:off x="6686777" y="10824963"/>
            <a:ext cx="6757763" cy="31611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1" sz="1801">
                <a:solidFill>
                  <a:srgbClr val="B5E5DC"/>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p:cSld name="6_Title and Content">
    <p:spTree>
      <p:nvGrpSpPr>
        <p:cNvPr id="97" name="Shape 97"/>
        <p:cNvGrpSpPr/>
        <p:nvPr/>
      </p:nvGrpSpPr>
      <p:grpSpPr>
        <a:xfrm>
          <a:off x="0" y="0"/>
          <a:ext cx="0" cy="0"/>
          <a:chOff x="0" y="0"/>
          <a:chExt cx="0" cy="0"/>
        </a:xfrm>
      </p:grpSpPr>
      <p:sp>
        <p:nvSpPr>
          <p:cNvPr id="98" name="Google Shape;98;p14"/>
          <p:cNvSpPr txBox="1"/>
          <p:nvPr>
            <p:ph idx="12" type="sldNum"/>
          </p:nvPr>
        </p:nvSpPr>
        <p:spPr>
          <a:xfrm>
            <a:off x="18662650" y="10824963"/>
            <a:ext cx="504762" cy="3131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99" name="Google Shape;99;p14"/>
          <p:cNvSpPr/>
          <p:nvPr>
            <p:ph idx="2" type="chart"/>
          </p:nvPr>
        </p:nvSpPr>
        <p:spPr>
          <a:xfrm>
            <a:off x="929676" y="2301875"/>
            <a:ext cx="17791711" cy="7086600"/>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chemeClr val="dk1"/>
              </a:buClr>
              <a:buSzPts val="3958"/>
              <a:buFont typeface="Arial"/>
              <a:buNone/>
              <a:defRPr b="0" i="0" sz="3958" u="none" cap="none" strike="noStrike">
                <a:solidFill>
                  <a:schemeClr val="dk1"/>
                </a:solidFill>
                <a:latin typeface="Century Gothic"/>
                <a:ea typeface="Century Gothic"/>
                <a:cs typeface="Century Gothic"/>
                <a:sym typeface="Century Gothic"/>
              </a:defRPr>
            </a:lvl1pPr>
            <a:lvl2pPr lvl="1" marR="0" rtl="0" algn="l">
              <a:lnSpc>
                <a:spcPct val="90000"/>
              </a:lnSpc>
              <a:spcBef>
                <a:spcPts val="824"/>
              </a:spcBef>
              <a:spcAft>
                <a:spcPts val="0"/>
              </a:spcAft>
              <a:buClr>
                <a:schemeClr val="dk1"/>
              </a:buClr>
              <a:buSzPts val="3200"/>
              <a:buFont typeface="Arial"/>
              <a:buChar char="•"/>
              <a:defRPr b="0" i="0" sz="3200" u="none" cap="none" strike="noStrike">
                <a:solidFill>
                  <a:schemeClr val="dk1"/>
                </a:solidFill>
                <a:latin typeface="Century Gothic"/>
                <a:ea typeface="Century Gothic"/>
                <a:cs typeface="Century Gothic"/>
                <a:sym typeface="Century Gothic"/>
              </a:defRPr>
            </a:lvl2pPr>
            <a:lvl3pPr lvl="2" marR="0" rtl="0" algn="l">
              <a:lnSpc>
                <a:spcPct val="90000"/>
              </a:lnSpc>
              <a:spcBef>
                <a:spcPts val="824"/>
              </a:spcBef>
              <a:spcAft>
                <a:spcPts val="0"/>
              </a:spcAft>
              <a:buClr>
                <a:schemeClr val="dk1"/>
              </a:buClr>
              <a:buSzPts val="2400"/>
              <a:buFont typeface="Arial"/>
              <a:buChar char="•"/>
              <a:defRPr b="0" i="0" sz="2400" u="none" cap="none" strike="noStrike">
                <a:solidFill>
                  <a:schemeClr val="dk1"/>
                </a:solidFill>
                <a:latin typeface="Century Gothic"/>
                <a:ea typeface="Century Gothic"/>
                <a:cs typeface="Century Gothic"/>
                <a:sym typeface="Century Gothic"/>
              </a:defRPr>
            </a:lvl3pPr>
            <a:lvl4pPr lvl="3" marR="0" rtl="0" algn="l">
              <a:lnSpc>
                <a:spcPct val="90000"/>
              </a:lnSpc>
              <a:spcBef>
                <a:spcPts val="824"/>
              </a:spcBef>
              <a:spcAft>
                <a:spcPts val="0"/>
              </a:spcAft>
              <a:buClr>
                <a:schemeClr val="dk1"/>
              </a:buClr>
              <a:buSzPts val="2400"/>
              <a:buFont typeface="Arial"/>
              <a:buChar char="•"/>
              <a:defRPr b="0" i="0" sz="2400" u="none" cap="none" strike="noStrike">
                <a:solidFill>
                  <a:schemeClr val="dk1"/>
                </a:solidFill>
                <a:latin typeface="Century Gothic"/>
                <a:ea typeface="Century Gothic"/>
                <a:cs typeface="Century Gothic"/>
                <a:sym typeface="Century Gothic"/>
              </a:defRPr>
            </a:lvl4pPr>
            <a:lvl5pPr lvl="4" marR="0" rtl="0" algn="l">
              <a:lnSpc>
                <a:spcPct val="90000"/>
              </a:lnSpc>
              <a:spcBef>
                <a:spcPts val="824"/>
              </a:spcBef>
              <a:spcAft>
                <a:spcPts val="0"/>
              </a:spcAft>
              <a:buClr>
                <a:schemeClr val="dk1"/>
              </a:buClr>
              <a:buSzPts val="2400"/>
              <a:buFont typeface="Arial"/>
              <a:buChar char="•"/>
              <a:defRPr b="0" i="0" sz="2400" u="none" cap="none" strike="noStrike">
                <a:solidFill>
                  <a:schemeClr val="dk1"/>
                </a:solidFill>
                <a:latin typeface="Century Gothic"/>
                <a:ea typeface="Century Gothic"/>
                <a:cs typeface="Century Gothic"/>
                <a:sym typeface="Century Gothic"/>
              </a:defRPr>
            </a:lvl5pPr>
            <a:lvl6pPr lvl="5" marR="0" rtl="0" algn="l">
              <a:lnSpc>
                <a:spcPct val="90000"/>
              </a:lnSpc>
              <a:spcBef>
                <a:spcPts val="824"/>
              </a:spcBef>
              <a:spcAft>
                <a:spcPts val="0"/>
              </a:spcAft>
              <a:buClr>
                <a:schemeClr val="dk1"/>
              </a:buClr>
              <a:buSzPts val="2968"/>
              <a:buFont typeface="Arial"/>
              <a:buChar char="•"/>
              <a:defRPr b="0" i="0" sz="2968" u="none" cap="none" strike="noStrike">
                <a:solidFill>
                  <a:schemeClr val="dk1"/>
                </a:solidFill>
                <a:latin typeface="Century Gothic"/>
                <a:ea typeface="Century Gothic"/>
                <a:cs typeface="Century Gothic"/>
                <a:sym typeface="Century Gothic"/>
              </a:defRPr>
            </a:lvl6pPr>
            <a:lvl7pPr lvl="6" marR="0" rtl="0" algn="l">
              <a:lnSpc>
                <a:spcPct val="90000"/>
              </a:lnSpc>
              <a:spcBef>
                <a:spcPts val="824"/>
              </a:spcBef>
              <a:spcAft>
                <a:spcPts val="0"/>
              </a:spcAft>
              <a:buClr>
                <a:schemeClr val="dk1"/>
              </a:buClr>
              <a:buSzPts val="2968"/>
              <a:buFont typeface="Arial"/>
              <a:buChar char="•"/>
              <a:defRPr b="0" i="0" sz="2968" u="none" cap="none" strike="noStrike">
                <a:solidFill>
                  <a:schemeClr val="dk1"/>
                </a:solidFill>
                <a:latin typeface="Century Gothic"/>
                <a:ea typeface="Century Gothic"/>
                <a:cs typeface="Century Gothic"/>
                <a:sym typeface="Century Gothic"/>
              </a:defRPr>
            </a:lvl7pPr>
            <a:lvl8pPr lvl="7" marR="0" rtl="0" algn="l">
              <a:lnSpc>
                <a:spcPct val="90000"/>
              </a:lnSpc>
              <a:spcBef>
                <a:spcPts val="824"/>
              </a:spcBef>
              <a:spcAft>
                <a:spcPts val="0"/>
              </a:spcAft>
              <a:buClr>
                <a:schemeClr val="dk1"/>
              </a:buClr>
              <a:buSzPts val="2968"/>
              <a:buFont typeface="Arial"/>
              <a:buChar char="•"/>
              <a:defRPr b="0" i="0" sz="2968" u="none" cap="none" strike="noStrike">
                <a:solidFill>
                  <a:schemeClr val="dk1"/>
                </a:solidFill>
                <a:latin typeface="Century Gothic"/>
                <a:ea typeface="Century Gothic"/>
                <a:cs typeface="Century Gothic"/>
                <a:sym typeface="Century Gothic"/>
              </a:defRPr>
            </a:lvl8pPr>
            <a:lvl9pPr lvl="8" marR="0" rtl="0" algn="l">
              <a:lnSpc>
                <a:spcPct val="90000"/>
              </a:lnSpc>
              <a:spcBef>
                <a:spcPts val="824"/>
              </a:spcBef>
              <a:spcAft>
                <a:spcPts val="0"/>
              </a:spcAft>
              <a:buClr>
                <a:schemeClr val="dk1"/>
              </a:buClr>
              <a:buSzPts val="2968"/>
              <a:buFont typeface="Arial"/>
              <a:buChar char="•"/>
              <a:defRPr b="0" i="0" sz="2968" u="none" cap="none" strike="noStrike">
                <a:solidFill>
                  <a:schemeClr val="dk1"/>
                </a:solidFill>
                <a:latin typeface="Century Gothic"/>
                <a:ea typeface="Century Gothic"/>
                <a:cs typeface="Century Gothic"/>
                <a:sym typeface="Century Gothic"/>
              </a:defRPr>
            </a:lvl9pPr>
          </a:lstStyle>
          <a:p/>
        </p:txBody>
      </p:sp>
      <p:sp>
        <p:nvSpPr>
          <p:cNvPr id="100" name="Google Shape;100;p14"/>
          <p:cNvSpPr txBox="1"/>
          <p:nvPr>
            <p:ph type="title"/>
          </p:nvPr>
        </p:nvSpPr>
        <p:spPr>
          <a:xfrm>
            <a:off x="929677" y="711808"/>
            <a:ext cx="17791711" cy="861774"/>
          </a:xfrm>
          <a:prstGeom prst="rect">
            <a:avLst/>
          </a:prstGeom>
          <a:noFill/>
          <a:ln>
            <a:noFill/>
          </a:ln>
        </p:spPr>
        <p:txBody>
          <a:bodyPr anchorCtr="0" anchor="b" bIns="45700" lIns="91425" spcFirstLastPara="1" rIns="91425" wrap="square" tIns="45700">
            <a:spAutoFit/>
          </a:bodyPr>
          <a:lstStyle>
            <a:lvl1pPr lvl="0" algn="l">
              <a:lnSpc>
                <a:spcPct val="90000"/>
              </a:lnSpc>
              <a:spcBef>
                <a:spcPts val="0"/>
              </a:spcBef>
              <a:spcAft>
                <a:spcPts val="0"/>
              </a:spcAft>
              <a:buClr>
                <a:schemeClr val="dk1"/>
              </a:buClr>
              <a:buSzPts val="5277"/>
              <a:buFont typeface="Century Gothic"/>
              <a:buNone/>
              <a:defRPr b="1">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14"/>
          <p:cNvSpPr txBox="1"/>
          <p:nvPr>
            <p:ph idx="11" type="ftr"/>
          </p:nvPr>
        </p:nvSpPr>
        <p:spPr>
          <a:xfrm>
            <a:off x="6686777" y="10824963"/>
            <a:ext cx="6757763" cy="31611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1" sz="1801">
                <a:solidFill>
                  <a:srgbClr val="B5E5DC"/>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and Content">
  <p:cSld name="7_Title and Content">
    <p:spTree>
      <p:nvGrpSpPr>
        <p:cNvPr id="102" name="Shape 102"/>
        <p:cNvGrpSpPr/>
        <p:nvPr/>
      </p:nvGrpSpPr>
      <p:grpSpPr>
        <a:xfrm>
          <a:off x="0" y="0"/>
          <a:ext cx="0" cy="0"/>
          <a:chOff x="0" y="0"/>
          <a:chExt cx="0" cy="0"/>
        </a:xfrm>
      </p:grpSpPr>
      <p:sp>
        <p:nvSpPr>
          <p:cNvPr id="103" name="Google Shape;103;p15"/>
          <p:cNvSpPr txBox="1"/>
          <p:nvPr>
            <p:ph idx="12" type="sldNum"/>
          </p:nvPr>
        </p:nvSpPr>
        <p:spPr>
          <a:xfrm>
            <a:off x="18662650" y="10824963"/>
            <a:ext cx="504762" cy="3131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104" name="Google Shape;104;p15"/>
          <p:cNvSpPr txBox="1"/>
          <p:nvPr>
            <p:ph idx="11" type="ftr"/>
          </p:nvPr>
        </p:nvSpPr>
        <p:spPr>
          <a:xfrm>
            <a:off x="6686777" y="10824963"/>
            <a:ext cx="6757763" cy="31611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1" sz="1801">
                <a:solidFill>
                  <a:srgbClr val="B5E5DC"/>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Screen Image">
  <p:cSld name="Full Screen Image">
    <p:spTree>
      <p:nvGrpSpPr>
        <p:cNvPr id="105" name="Shape 105"/>
        <p:cNvGrpSpPr/>
        <p:nvPr/>
      </p:nvGrpSpPr>
      <p:grpSpPr>
        <a:xfrm>
          <a:off x="0" y="0"/>
          <a:ext cx="0" cy="0"/>
          <a:chOff x="0" y="0"/>
          <a:chExt cx="0" cy="0"/>
        </a:xfrm>
      </p:grpSpPr>
      <p:sp>
        <p:nvSpPr>
          <p:cNvPr id="106" name="Google Shape;106;p16"/>
          <p:cNvSpPr/>
          <p:nvPr>
            <p:ph idx="2" type="pic"/>
          </p:nvPr>
        </p:nvSpPr>
        <p:spPr>
          <a:xfrm>
            <a:off x="0" y="0"/>
            <a:ext cx="20104100" cy="11309350"/>
          </a:xfrm>
          <a:prstGeom prst="rect">
            <a:avLst/>
          </a:prstGeom>
          <a:noFill/>
          <a:ln>
            <a:noFill/>
          </a:ln>
        </p:spPr>
      </p:sp>
      <p:sp>
        <p:nvSpPr>
          <p:cNvPr id="107" name="Google Shape;107;p16"/>
          <p:cNvSpPr txBox="1"/>
          <p:nvPr>
            <p:ph idx="12" type="sldNum"/>
          </p:nvPr>
        </p:nvSpPr>
        <p:spPr>
          <a:xfrm>
            <a:off x="18662650" y="10824963"/>
            <a:ext cx="504762" cy="3131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108" name="Google Shape;108;p16"/>
          <p:cNvSpPr txBox="1"/>
          <p:nvPr>
            <p:ph idx="11" type="ftr"/>
          </p:nvPr>
        </p:nvSpPr>
        <p:spPr>
          <a:xfrm>
            <a:off x="6686777" y="10824963"/>
            <a:ext cx="6757763" cy="31611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1" sz="1801">
                <a:solidFill>
                  <a:srgbClr val="B5E5DC"/>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spTree>
      <p:nvGrpSpPr>
        <p:cNvPr id="109" name="Shape 109"/>
        <p:cNvGrpSpPr/>
        <p:nvPr/>
      </p:nvGrpSpPr>
      <p:grpSpPr>
        <a:xfrm>
          <a:off x="0" y="0"/>
          <a:ext cx="0" cy="0"/>
          <a:chOff x="0" y="0"/>
          <a:chExt cx="0" cy="0"/>
        </a:xfrm>
      </p:grpSpPr>
      <p:sp>
        <p:nvSpPr>
          <p:cNvPr id="110" name="Google Shape;110;p17"/>
          <p:cNvSpPr txBox="1"/>
          <p:nvPr>
            <p:ph type="ctrTitle"/>
          </p:nvPr>
        </p:nvSpPr>
        <p:spPr>
          <a:xfrm>
            <a:off x="4195799" y="5450977"/>
            <a:ext cx="11666177" cy="1334635"/>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5936"/>
              <a:buFont typeface="Century Gothic"/>
              <a:buNone/>
              <a:defRPr sz="5936">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17"/>
          <p:cNvSpPr txBox="1"/>
          <p:nvPr>
            <p:ph idx="1" type="subTitle"/>
          </p:nvPr>
        </p:nvSpPr>
        <p:spPr>
          <a:xfrm>
            <a:off x="4390980" y="6785612"/>
            <a:ext cx="11322140" cy="1671709"/>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649"/>
              </a:spcBef>
              <a:spcAft>
                <a:spcPts val="0"/>
              </a:spcAft>
              <a:buClr>
                <a:schemeClr val="dk1"/>
              </a:buClr>
              <a:buSzPts val="2968"/>
              <a:buNone/>
              <a:defRPr b="1" i="0" sz="2968">
                <a:solidFill>
                  <a:schemeClr val="dk1"/>
                </a:solidFill>
                <a:latin typeface="Century Gothic"/>
                <a:ea typeface="Century Gothic"/>
                <a:cs typeface="Century Gothic"/>
                <a:sym typeface="Century Gothic"/>
              </a:defRPr>
            </a:lvl1pPr>
            <a:lvl2pPr lvl="1" algn="ctr">
              <a:lnSpc>
                <a:spcPct val="90000"/>
              </a:lnSpc>
              <a:spcBef>
                <a:spcPts val="824"/>
              </a:spcBef>
              <a:spcAft>
                <a:spcPts val="0"/>
              </a:spcAft>
              <a:buClr>
                <a:schemeClr val="dk1"/>
              </a:buClr>
              <a:buSzPts val="3298"/>
              <a:buNone/>
              <a:defRPr sz="3298"/>
            </a:lvl2pPr>
            <a:lvl3pPr lvl="2" algn="ctr">
              <a:lnSpc>
                <a:spcPct val="90000"/>
              </a:lnSpc>
              <a:spcBef>
                <a:spcPts val="824"/>
              </a:spcBef>
              <a:spcAft>
                <a:spcPts val="0"/>
              </a:spcAft>
              <a:buClr>
                <a:schemeClr val="dk1"/>
              </a:buClr>
              <a:buSzPts val="2968"/>
              <a:buNone/>
              <a:defRPr sz="2968"/>
            </a:lvl3pPr>
            <a:lvl4pPr lvl="3" algn="ctr">
              <a:lnSpc>
                <a:spcPct val="90000"/>
              </a:lnSpc>
              <a:spcBef>
                <a:spcPts val="824"/>
              </a:spcBef>
              <a:spcAft>
                <a:spcPts val="0"/>
              </a:spcAft>
              <a:buClr>
                <a:schemeClr val="dk1"/>
              </a:buClr>
              <a:buSzPts val="2638"/>
              <a:buNone/>
              <a:defRPr sz="2638"/>
            </a:lvl4pPr>
            <a:lvl5pPr lvl="4" algn="ctr">
              <a:lnSpc>
                <a:spcPct val="90000"/>
              </a:lnSpc>
              <a:spcBef>
                <a:spcPts val="824"/>
              </a:spcBef>
              <a:spcAft>
                <a:spcPts val="0"/>
              </a:spcAft>
              <a:buClr>
                <a:schemeClr val="dk1"/>
              </a:buClr>
              <a:buSzPts val="2638"/>
              <a:buNone/>
              <a:defRPr sz="2638"/>
            </a:lvl5pPr>
            <a:lvl6pPr lvl="5" algn="ctr">
              <a:lnSpc>
                <a:spcPct val="90000"/>
              </a:lnSpc>
              <a:spcBef>
                <a:spcPts val="824"/>
              </a:spcBef>
              <a:spcAft>
                <a:spcPts val="0"/>
              </a:spcAft>
              <a:buClr>
                <a:schemeClr val="dk1"/>
              </a:buClr>
              <a:buSzPts val="2638"/>
              <a:buNone/>
              <a:defRPr sz="2638"/>
            </a:lvl6pPr>
            <a:lvl7pPr lvl="6" algn="ctr">
              <a:lnSpc>
                <a:spcPct val="90000"/>
              </a:lnSpc>
              <a:spcBef>
                <a:spcPts val="824"/>
              </a:spcBef>
              <a:spcAft>
                <a:spcPts val="0"/>
              </a:spcAft>
              <a:buClr>
                <a:schemeClr val="dk1"/>
              </a:buClr>
              <a:buSzPts val="2638"/>
              <a:buNone/>
              <a:defRPr sz="2638"/>
            </a:lvl7pPr>
            <a:lvl8pPr lvl="7" algn="ctr">
              <a:lnSpc>
                <a:spcPct val="90000"/>
              </a:lnSpc>
              <a:spcBef>
                <a:spcPts val="824"/>
              </a:spcBef>
              <a:spcAft>
                <a:spcPts val="0"/>
              </a:spcAft>
              <a:buClr>
                <a:schemeClr val="dk1"/>
              </a:buClr>
              <a:buSzPts val="2638"/>
              <a:buNone/>
              <a:defRPr sz="2638"/>
            </a:lvl8pPr>
            <a:lvl9pPr lvl="8" algn="ctr">
              <a:lnSpc>
                <a:spcPct val="90000"/>
              </a:lnSpc>
              <a:spcBef>
                <a:spcPts val="824"/>
              </a:spcBef>
              <a:spcAft>
                <a:spcPts val="0"/>
              </a:spcAft>
              <a:buClr>
                <a:schemeClr val="dk1"/>
              </a:buClr>
              <a:buSzPts val="2638"/>
              <a:buNone/>
              <a:defRPr sz="2638"/>
            </a:lvl9pPr>
          </a:lstStyle>
          <a:p/>
        </p:txBody>
      </p:sp>
      <p:pic>
        <p:nvPicPr>
          <p:cNvPr id="112" name="Google Shape;112;p17"/>
          <p:cNvPicPr preferRelativeResize="0"/>
          <p:nvPr/>
        </p:nvPicPr>
        <p:blipFill rotWithShape="1">
          <a:blip r:embed="rId2">
            <a:alphaModFix/>
          </a:blip>
          <a:srcRect b="0" l="0" r="0" t="0"/>
          <a:stretch/>
        </p:blipFill>
        <p:spPr>
          <a:xfrm>
            <a:off x="9484037" y="2977928"/>
            <a:ext cx="1089696" cy="1203821"/>
          </a:xfrm>
          <a:prstGeom prst="rect">
            <a:avLst/>
          </a:prstGeom>
          <a:noFill/>
          <a:ln>
            <a:noFill/>
          </a:ln>
        </p:spPr>
      </p:pic>
      <p:sp>
        <p:nvSpPr>
          <p:cNvPr id="113" name="Google Shape;113;p17"/>
          <p:cNvSpPr txBox="1"/>
          <p:nvPr>
            <p:ph idx="11" type="ftr"/>
          </p:nvPr>
        </p:nvSpPr>
        <p:spPr>
          <a:xfrm>
            <a:off x="6686777" y="10824963"/>
            <a:ext cx="6757763" cy="31611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1" sz="1801">
                <a:solidFill>
                  <a:srgbClr val="B5E5DC"/>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w/ Logo">
  <p:cSld name="1_Title Slide w/ Logo">
    <p:spTree>
      <p:nvGrpSpPr>
        <p:cNvPr id="114" name="Shape 114"/>
        <p:cNvGrpSpPr/>
        <p:nvPr/>
      </p:nvGrpSpPr>
      <p:grpSpPr>
        <a:xfrm>
          <a:off x="0" y="0"/>
          <a:ext cx="0" cy="0"/>
          <a:chOff x="0" y="0"/>
          <a:chExt cx="0" cy="0"/>
        </a:xfrm>
      </p:grpSpPr>
      <p:pic>
        <p:nvPicPr>
          <p:cNvPr id="115" name="Google Shape;115;p18"/>
          <p:cNvPicPr preferRelativeResize="0"/>
          <p:nvPr/>
        </p:nvPicPr>
        <p:blipFill rotWithShape="1">
          <a:blip r:embed="rId2">
            <a:alphaModFix/>
          </a:blip>
          <a:srcRect b="0" l="0" r="0" t="0"/>
          <a:stretch/>
        </p:blipFill>
        <p:spPr>
          <a:xfrm>
            <a:off x="7347890" y="3031906"/>
            <a:ext cx="5361995" cy="1167836"/>
          </a:xfrm>
          <a:prstGeom prst="rect">
            <a:avLst/>
          </a:prstGeom>
          <a:noFill/>
          <a:ln>
            <a:noFill/>
          </a:ln>
        </p:spPr>
      </p:pic>
      <p:sp>
        <p:nvSpPr>
          <p:cNvPr id="116" name="Google Shape;116;p18"/>
          <p:cNvSpPr txBox="1"/>
          <p:nvPr>
            <p:ph type="ctrTitle"/>
          </p:nvPr>
        </p:nvSpPr>
        <p:spPr>
          <a:xfrm>
            <a:off x="4195799" y="5450977"/>
            <a:ext cx="11666177" cy="1334635"/>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5936"/>
              <a:buFont typeface="Century Gothic"/>
              <a:buNone/>
              <a:defRPr sz="5936">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18"/>
          <p:cNvSpPr txBox="1"/>
          <p:nvPr>
            <p:ph idx="1" type="subTitle"/>
          </p:nvPr>
        </p:nvSpPr>
        <p:spPr>
          <a:xfrm>
            <a:off x="4367817" y="6785612"/>
            <a:ext cx="11322140" cy="1671709"/>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649"/>
              </a:spcBef>
              <a:spcAft>
                <a:spcPts val="0"/>
              </a:spcAft>
              <a:buClr>
                <a:schemeClr val="dk1"/>
              </a:buClr>
              <a:buSzPts val="2968"/>
              <a:buNone/>
              <a:defRPr b="1" i="0" sz="2968">
                <a:solidFill>
                  <a:schemeClr val="dk1"/>
                </a:solidFill>
                <a:latin typeface="Century Gothic"/>
                <a:ea typeface="Century Gothic"/>
                <a:cs typeface="Century Gothic"/>
                <a:sym typeface="Century Gothic"/>
              </a:defRPr>
            </a:lvl1pPr>
            <a:lvl2pPr lvl="1" algn="ctr">
              <a:lnSpc>
                <a:spcPct val="90000"/>
              </a:lnSpc>
              <a:spcBef>
                <a:spcPts val="824"/>
              </a:spcBef>
              <a:spcAft>
                <a:spcPts val="0"/>
              </a:spcAft>
              <a:buClr>
                <a:schemeClr val="dk1"/>
              </a:buClr>
              <a:buSzPts val="3298"/>
              <a:buNone/>
              <a:defRPr sz="3298"/>
            </a:lvl2pPr>
            <a:lvl3pPr lvl="2" algn="ctr">
              <a:lnSpc>
                <a:spcPct val="90000"/>
              </a:lnSpc>
              <a:spcBef>
                <a:spcPts val="824"/>
              </a:spcBef>
              <a:spcAft>
                <a:spcPts val="0"/>
              </a:spcAft>
              <a:buClr>
                <a:schemeClr val="dk1"/>
              </a:buClr>
              <a:buSzPts val="2968"/>
              <a:buNone/>
              <a:defRPr sz="2968"/>
            </a:lvl3pPr>
            <a:lvl4pPr lvl="3" algn="ctr">
              <a:lnSpc>
                <a:spcPct val="90000"/>
              </a:lnSpc>
              <a:spcBef>
                <a:spcPts val="824"/>
              </a:spcBef>
              <a:spcAft>
                <a:spcPts val="0"/>
              </a:spcAft>
              <a:buClr>
                <a:schemeClr val="dk1"/>
              </a:buClr>
              <a:buSzPts val="2638"/>
              <a:buNone/>
              <a:defRPr sz="2638"/>
            </a:lvl4pPr>
            <a:lvl5pPr lvl="4" algn="ctr">
              <a:lnSpc>
                <a:spcPct val="90000"/>
              </a:lnSpc>
              <a:spcBef>
                <a:spcPts val="824"/>
              </a:spcBef>
              <a:spcAft>
                <a:spcPts val="0"/>
              </a:spcAft>
              <a:buClr>
                <a:schemeClr val="dk1"/>
              </a:buClr>
              <a:buSzPts val="2638"/>
              <a:buNone/>
              <a:defRPr sz="2638"/>
            </a:lvl5pPr>
            <a:lvl6pPr lvl="5" algn="ctr">
              <a:lnSpc>
                <a:spcPct val="90000"/>
              </a:lnSpc>
              <a:spcBef>
                <a:spcPts val="824"/>
              </a:spcBef>
              <a:spcAft>
                <a:spcPts val="0"/>
              </a:spcAft>
              <a:buClr>
                <a:schemeClr val="dk1"/>
              </a:buClr>
              <a:buSzPts val="2638"/>
              <a:buNone/>
              <a:defRPr sz="2638"/>
            </a:lvl6pPr>
            <a:lvl7pPr lvl="6" algn="ctr">
              <a:lnSpc>
                <a:spcPct val="90000"/>
              </a:lnSpc>
              <a:spcBef>
                <a:spcPts val="824"/>
              </a:spcBef>
              <a:spcAft>
                <a:spcPts val="0"/>
              </a:spcAft>
              <a:buClr>
                <a:schemeClr val="dk1"/>
              </a:buClr>
              <a:buSzPts val="2638"/>
              <a:buNone/>
              <a:defRPr sz="2638"/>
            </a:lvl7pPr>
            <a:lvl8pPr lvl="7" algn="ctr">
              <a:lnSpc>
                <a:spcPct val="90000"/>
              </a:lnSpc>
              <a:spcBef>
                <a:spcPts val="824"/>
              </a:spcBef>
              <a:spcAft>
                <a:spcPts val="0"/>
              </a:spcAft>
              <a:buClr>
                <a:schemeClr val="dk1"/>
              </a:buClr>
              <a:buSzPts val="2638"/>
              <a:buNone/>
              <a:defRPr sz="2638"/>
            </a:lvl8pPr>
            <a:lvl9pPr lvl="8" algn="ctr">
              <a:lnSpc>
                <a:spcPct val="90000"/>
              </a:lnSpc>
              <a:spcBef>
                <a:spcPts val="824"/>
              </a:spcBef>
              <a:spcAft>
                <a:spcPts val="0"/>
              </a:spcAft>
              <a:buClr>
                <a:schemeClr val="dk1"/>
              </a:buClr>
              <a:buSzPts val="2638"/>
              <a:buNone/>
              <a:defRPr sz="2638"/>
            </a:lvl9pPr>
          </a:lstStyle>
          <a:p/>
        </p:txBody>
      </p:sp>
      <p:sp>
        <p:nvSpPr>
          <p:cNvPr id="118" name="Google Shape;118;p18"/>
          <p:cNvSpPr txBox="1"/>
          <p:nvPr>
            <p:ph idx="11" type="ftr"/>
          </p:nvPr>
        </p:nvSpPr>
        <p:spPr>
          <a:xfrm>
            <a:off x="6686777" y="10824963"/>
            <a:ext cx="6757763" cy="31611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1" sz="1801">
                <a:solidFill>
                  <a:schemeClr val="lt2"/>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w/ Icon">
  <p:cSld name="1_Title Slide w/ Icon">
    <p:spTree>
      <p:nvGrpSpPr>
        <p:cNvPr id="119" name="Shape 119"/>
        <p:cNvGrpSpPr/>
        <p:nvPr/>
      </p:nvGrpSpPr>
      <p:grpSpPr>
        <a:xfrm>
          <a:off x="0" y="0"/>
          <a:ext cx="0" cy="0"/>
          <a:chOff x="0" y="0"/>
          <a:chExt cx="0" cy="0"/>
        </a:xfrm>
      </p:grpSpPr>
      <p:sp>
        <p:nvSpPr>
          <p:cNvPr id="120" name="Google Shape;120;p19"/>
          <p:cNvSpPr/>
          <p:nvPr>
            <p:ph idx="2" type="pic"/>
          </p:nvPr>
        </p:nvSpPr>
        <p:spPr>
          <a:xfrm>
            <a:off x="8956796" y="2496619"/>
            <a:ext cx="2190509" cy="2192985"/>
          </a:xfrm>
          <a:prstGeom prst="rect">
            <a:avLst/>
          </a:prstGeom>
          <a:noFill/>
          <a:ln>
            <a:noFill/>
          </a:ln>
        </p:spPr>
      </p:sp>
      <p:sp>
        <p:nvSpPr>
          <p:cNvPr id="121" name="Google Shape;121;p19"/>
          <p:cNvSpPr txBox="1"/>
          <p:nvPr>
            <p:ph type="ctrTitle"/>
          </p:nvPr>
        </p:nvSpPr>
        <p:spPr>
          <a:xfrm>
            <a:off x="4195799" y="5450977"/>
            <a:ext cx="11666177" cy="1334635"/>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5936"/>
              <a:buFont typeface="Century Gothic"/>
              <a:buNone/>
              <a:defRPr sz="5936">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19"/>
          <p:cNvSpPr txBox="1"/>
          <p:nvPr>
            <p:ph idx="1" type="subTitle"/>
          </p:nvPr>
        </p:nvSpPr>
        <p:spPr>
          <a:xfrm>
            <a:off x="4390980" y="6785612"/>
            <a:ext cx="11322140" cy="1671709"/>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649"/>
              </a:spcBef>
              <a:spcAft>
                <a:spcPts val="0"/>
              </a:spcAft>
              <a:buClr>
                <a:schemeClr val="dk1"/>
              </a:buClr>
              <a:buSzPts val="2968"/>
              <a:buNone/>
              <a:defRPr b="1" i="0" sz="2968">
                <a:solidFill>
                  <a:schemeClr val="dk1"/>
                </a:solidFill>
                <a:latin typeface="Century Gothic"/>
                <a:ea typeface="Century Gothic"/>
                <a:cs typeface="Century Gothic"/>
                <a:sym typeface="Century Gothic"/>
              </a:defRPr>
            </a:lvl1pPr>
            <a:lvl2pPr lvl="1" algn="ctr">
              <a:lnSpc>
                <a:spcPct val="90000"/>
              </a:lnSpc>
              <a:spcBef>
                <a:spcPts val="824"/>
              </a:spcBef>
              <a:spcAft>
                <a:spcPts val="0"/>
              </a:spcAft>
              <a:buClr>
                <a:schemeClr val="dk1"/>
              </a:buClr>
              <a:buSzPts val="3298"/>
              <a:buNone/>
              <a:defRPr sz="3298"/>
            </a:lvl2pPr>
            <a:lvl3pPr lvl="2" algn="ctr">
              <a:lnSpc>
                <a:spcPct val="90000"/>
              </a:lnSpc>
              <a:spcBef>
                <a:spcPts val="824"/>
              </a:spcBef>
              <a:spcAft>
                <a:spcPts val="0"/>
              </a:spcAft>
              <a:buClr>
                <a:schemeClr val="dk1"/>
              </a:buClr>
              <a:buSzPts val="2968"/>
              <a:buNone/>
              <a:defRPr sz="2968"/>
            </a:lvl3pPr>
            <a:lvl4pPr lvl="3" algn="ctr">
              <a:lnSpc>
                <a:spcPct val="90000"/>
              </a:lnSpc>
              <a:spcBef>
                <a:spcPts val="824"/>
              </a:spcBef>
              <a:spcAft>
                <a:spcPts val="0"/>
              </a:spcAft>
              <a:buClr>
                <a:schemeClr val="dk1"/>
              </a:buClr>
              <a:buSzPts val="2638"/>
              <a:buNone/>
              <a:defRPr sz="2638"/>
            </a:lvl4pPr>
            <a:lvl5pPr lvl="4" algn="ctr">
              <a:lnSpc>
                <a:spcPct val="90000"/>
              </a:lnSpc>
              <a:spcBef>
                <a:spcPts val="824"/>
              </a:spcBef>
              <a:spcAft>
                <a:spcPts val="0"/>
              </a:spcAft>
              <a:buClr>
                <a:schemeClr val="dk1"/>
              </a:buClr>
              <a:buSzPts val="2638"/>
              <a:buNone/>
              <a:defRPr sz="2638"/>
            </a:lvl5pPr>
            <a:lvl6pPr lvl="5" algn="ctr">
              <a:lnSpc>
                <a:spcPct val="90000"/>
              </a:lnSpc>
              <a:spcBef>
                <a:spcPts val="824"/>
              </a:spcBef>
              <a:spcAft>
                <a:spcPts val="0"/>
              </a:spcAft>
              <a:buClr>
                <a:schemeClr val="dk1"/>
              </a:buClr>
              <a:buSzPts val="2638"/>
              <a:buNone/>
              <a:defRPr sz="2638"/>
            </a:lvl6pPr>
            <a:lvl7pPr lvl="6" algn="ctr">
              <a:lnSpc>
                <a:spcPct val="90000"/>
              </a:lnSpc>
              <a:spcBef>
                <a:spcPts val="824"/>
              </a:spcBef>
              <a:spcAft>
                <a:spcPts val="0"/>
              </a:spcAft>
              <a:buClr>
                <a:schemeClr val="dk1"/>
              </a:buClr>
              <a:buSzPts val="2638"/>
              <a:buNone/>
              <a:defRPr sz="2638"/>
            </a:lvl7pPr>
            <a:lvl8pPr lvl="7" algn="ctr">
              <a:lnSpc>
                <a:spcPct val="90000"/>
              </a:lnSpc>
              <a:spcBef>
                <a:spcPts val="824"/>
              </a:spcBef>
              <a:spcAft>
                <a:spcPts val="0"/>
              </a:spcAft>
              <a:buClr>
                <a:schemeClr val="dk1"/>
              </a:buClr>
              <a:buSzPts val="2638"/>
              <a:buNone/>
              <a:defRPr sz="2638"/>
            </a:lvl8pPr>
            <a:lvl9pPr lvl="8" algn="ctr">
              <a:lnSpc>
                <a:spcPct val="90000"/>
              </a:lnSpc>
              <a:spcBef>
                <a:spcPts val="824"/>
              </a:spcBef>
              <a:spcAft>
                <a:spcPts val="0"/>
              </a:spcAft>
              <a:buClr>
                <a:schemeClr val="dk1"/>
              </a:buClr>
              <a:buSzPts val="2638"/>
              <a:buNone/>
              <a:defRPr sz="2638"/>
            </a:lvl9pPr>
          </a:lstStyle>
          <a:p/>
        </p:txBody>
      </p:sp>
      <p:sp>
        <p:nvSpPr>
          <p:cNvPr id="123" name="Google Shape;123;p19"/>
          <p:cNvSpPr txBox="1"/>
          <p:nvPr>
            <p:ph idx="12" type="sldNum"/>
          </p:nvPr>
        </p:nvSpPr>
        <p:spPr>
          <a:xfrm>
            <a:off x="18662650" y="10824963"/>
            <a:ext cx="504762" cy="3131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124" name="Google Shape;124;p19"/>
          <p:cNvSpPr txBox="1"/>
          <p:nvPr>
            <p:ph idx="11" type="ftr"/>
          </p:nvPr>
        </p:nvSpPr>
        <p:spPr>
          <a:xfrm>
            <a:off x="6686776" y="10824963"/>
            <a:ext cx="6757763" cy="31611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1" sz="1800">
                <a:solidFill>
                  <a:srgbClr val="B5E5DC"/>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25" name="Shape 125"/>
        <p:cNvGrpSpPr/>
        <p:nvPr/>
      </p:nvGrpSpPr>
      <p:grpSpPr>
        <a:xfrm>
          <a:off x="0" y="0"/>
          <a:ext cx="0" cy="0"/>
          <a:chOff x="0" y="0"/>
          <a:chExt cx="0" cy="0"/>
        </a:xfrm>
      </p:grpSpPr>
      <p:sp>
        <p:nvSpPr>
          <p:cNvPr id="126" name="Google Shape;126;p20"/>
          <p:cNvSpPr txBox="1"/>
          <p:nvPr>
            <p:ph type="ctrTitle"/>
          </p:nvPr>
        </p:nvSpPr>
        <p:spPr>
          <a:xfrm>
            <a:off x="4195799" y="4320040"/>
            <a:ext cx="11666177" cy="1334635"/>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5936"/>
              <a:buFont typeface="Century Gothic"/>
              <a:buNone/>
              <a:defRPr sz="5936">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p20"/>
          <p:cNvSpPr txBox="1"/>
          <p:nvPr>
            <p:ph idx="1" type="subTitle"/>
          </p:nvPr>
        </p:nvSpPr>
        <p:spPr>
          <a:xfrm>
            <a:off x="4390980" y="5654675"/>
            <a:ext cx="11322140" cy="1671709"/>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649"/>
              </a:spcBef>
              <a:spcAft>
                <a:spcPts val="0"/>
              </a:spcAft>
              <a:buClr>
                <a:schemeClr val="dk1"/>
              </a:buClr>
              <a:buSzPts val="2968"/>
              <a:buNone/>
              <a:defRPr b="1" i="0" sz="2968">
                <a:solidFill>
                  <a:schemeClr val="dk1"/>
                </a:solidFill>
                <a:latin typeface="Century Gothic"/>
                <a:ea typeface="Century Gothic"/>
                <a:cs typeface="Century Gothic"/>
                <a:sym typeface="Century Gothic"/>
              </a:defRPr>
            </a:lvl1pPr>
            <a:lvl2pPr lvl="1" algn="ctr">
              <a:lnSpc>
                <a:spcPct val="90000"/>
              </a:lnSpc>
              <a:spcBef>
                <a:spcPts val="824"/>
              </a:spcBef>
              <a:spcAft>
                <a:spcPts val="0"/>
              </a:spcAft>
              <a:buClr>
                <a:schemeClr val="dk1"/>
              </a:buClr>
              <a:buSzPts val="3298"/>
              <a:buNone/>
              <a:defRPr sz="3298"/>
            </a:lvl2pPr>
            <a:lvl3pPr lvl="2" algn="ctr">
              <a:lnSpc>
                <a:spcPct val="90000"/>
              </a:lnSpc>
              <a:spcBef>
                <a:spcPts val="824"/>
              </a:spcBef>
              <a:spcAft>
                <a:spcPts val="0"/>
              </a:spcAft>
              <a:buClr>
                <a:schemeClr val="dk1"/>
              </a:buClr>
              <a:buSzPts val="2968"/>
              <a:buNone/>
              <a:defRPr sz="2968"/>
            </a:lvl3pPr>
            <a:lvl4pPr lvl="3" algn="ctr">
              <a:lnSpc>
                <a:spcPct val="90000"/>
              </a:lnSpc>
              <a:spcBef>
                <a:spcPts val="824"/>
              </a:spcBef>
              <a:spcAft>
                <a:spcPts val="0"/>
              </a:spcAft>
              <a:buClr>
                <a:schemeClr val="dk1"/>
              </a:buClr>
              <a:buSzPts val="2638"/>
              <a:buNone/>
              <a:defRPr sz="2638"/>
            </a:lvl4pPr>
            <a:lvl5pPr lvl="4" algn="ctr">
              <a:lnSpc>
                <a:spcPct val="90000"/>
              </a:lnSpc>
              <a:spcBef>
                <a:spcPts val="824"/>
              </a:spcBef>
              <a:spcAft>
                <a:spcPts val="0"/>
              </a:spcAft>
              <a:buClr>
                <a:schemeClr val="dk1"/>
              </a:buClr>
              <a:buSzPts val="2638"/>
              <a:buNone/>
              <a:defRPr sz="2638"/>
            </a:lvl5pPr>
            <a:lvl6pPr lvl="5" algn="ctr">
              <a:lnSpc>
                <a:spcPct val="90000"/>
              </a:lnSpc>
              <a:spcBef>
                <a:spcPts val="824"/>
              </a:spcBef>
              <a:spcAft>
                <a:spcPts val="0"/>
              </a:spcAft>
              <a:buClr>
                <a:schemeClr val="dk1"/>
              </a:buClr>
              <a:buSzPts val="2638"/>
              <a:buNone/>
              <a:defRPr sz="2638"/>
            </a:lvl6pPr>
            <a:lvl7pPr lvl="6" algn="ctr">
              <a:lnSpc>
                <a:spcPct val="90000"/>
              </a:lnSpc>
              <a:spcBef>
                <a:spcPts val="824"/>
              </a:spcBef>
              <a:spcAft>
                <a:spcPts val="0"/>
              </a:spcAft>
              <a:buClr>
                <a:schemeClr val="dk1"/>
              </a:buClr>
              <a:buSzPts val="2638"/>
              <a:buNone/>
              <a:defRPr sz="2638"/>
            </a:lvl7pPr>
            <a:lvl8pPr lvl="7" algn="ctr">
              <a:lnSpc>
                <a:spcPct val="90000"/>
              </a:lnSpc>
              <a:spcBef>
                <a:spcPts val="824"/>
              </a:spcBef>
              <a:spcAft>
                <a:spcPts val="0"/>
              </a:spcAft>
              <a:buClr>
                <a:schemeClr val="dk1"/>
              </a:buClr>
              <a:buSzPts val="2638"/>
              <a:buNone/>
              <a:defRPr sz="2638"/>
            </a:lvl8pPr>
            <a:lvl9pPr lvl="8" algn="ctr">
              <a:lnSpc>
                <a:spcPct val="90000"/>
              </a:lnSpc>
              <a:spcBef>
                <a:spcPts val="824"/>
              </a:spcBef>
              <a:spcAft>
                <a:spcPts val="0"/>
              </a:spcAft>
              <a:buClr>
                <a:schemeClr val="dk1"/>
              </a:buClr>
              <a:buSzPts val="2638"/>
              <a:buNone/>
              <a:defRPr sz="2638"/>
            </a:lvl9pPr>
          </a:lstStyle>
          <a:p/>
        </p:txBody>
      </p:sp>
      <p:sp>
        <p:nvSpPr>
          <p:cNvPr id="128" name="Google Shape;128;p20"/>
          <p:cNvSpPr txBox="1"/>
          <p:nvPr>
            <p:ph idx="12" type="sldNum"/>
          </p:nvPr>
        </p:nvSpPr>
        <p:spPr>
          <a:xfrm>
            <a:off x="18662650" y="10824963"/>
            <a:ext cx="504762" cy="3131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129" name="Google Shape;129;p20"/>
          <p:cNvSpPr txBox="1"/>
          <p:nvPr>
            <p:ph idx="11" type="ftr"/>
          </p:nvPr>
        </p:nvSpPr>
        <p:spPr>
          <a:xfrm>
            <a:off x="6686776" y="10824963"/>
            <a:ext cx="6757763" cy="31611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1" sz="1800">
                <a:solidFill>
                  <a:srgbClr val="B5E5DC"/>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27" name="Shape 27"/>
        <p:cNvGrpSpPr/>
        <p:nvPr/>
      </p:nvGrpSpPr>
      <p:grpSpPr>
        <a:xfrm>
          <a:off x="0" y="0"/>
          <a:ext cx="0" cy="0"/>
          <a:chOff x="0" y="0"/>
          <a:chExt cx="0" cy="0"/>
        </a:xfrm>
      </p:grpSpPr>
      <p:sp>
        <p:nvSpPr>
          <p:cNvPr id="28" name="Google Shape;28;p3"/>
          <p:cNvSpPr txBox="1"/>
          <p:nvPr>
            <p:ph idx="12" type="sldNum"/>
          </p:nvPr>
        </p:nvSpPr>
        <p:spPr>
          <a:xfrm>
            <a:off x="18662650" y="10824963"/>
            <a:ext cx="504762" cy="3131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29" name="Google Shape;29;p3"/>
          <p:cNvSpPr txBox="1"/>
          <p:nvPr>
            <p:ph idx="1" type="body"/>
          </p:nvPr>
        </p:nvSpPr>
        <p:spPr>
          <a:xfrm>
            <a:off x="942384" y="2307060"/>
            <a:ext cx="17260474" cy="369332"/>
          </a:xfrm>
          <a:prstGeom prst="rect">
            <a:avLst/>
          </a:prstGeom>
          <a:noFill/>
          <a:ln>
            <a:noFill/>
          </a:ln>
        </p:spPr>
        <p:txBody>
          <a:bodyPr anchorCtr="0" anchor="t" bIns="0" lIns="0" spcFirstLastPara="1" rIns="0" wrap="square" tIns="0">
            <a:normAutofit/>
          </a:bodyPr>
          <a:lstStyle>
            <a:lvl1pPr indent="-381000" lvl="0" marL="457200" algn="l">
              <a:lnSpc>
                <a:spcPct val="90000"/>
              </a:lnSpc>
              <a:spcBef>
                <a:spcPts val="1649"/>
              </a:spcBef>
              <a:spcAft>
                <a:spcPts val="0"/>
              </a:spcAft>
              <a:buClr>
                <a:srgbClr val="415651"/>
              </a:buClr>
              <a:buSzPts val="2400"/>
              <a:buChar char="•"/>
              <a:defRPr b="0" i="0" sz="2400">
                <a:solidFill>
                  <a:srgbClr val="415651"/>
                </a:solidFill>
                <a:latin typeface="Century Gothic"/>
                <a:ea typeface="Century Gothic"/>
                <a:cs typeface="Century Gothic"/>
                <a:sym typeface="Century Gothic"/>
              </a:defRPr>
            </a:lvl1pPr>
            <a:lvl2pPr indent="-342900" lvl="1" marL="914400" algn="l">
              <a:lnSpc>
                <a:spcPct val="90000"/>
              </a:lnSpc>
              <a:spcBef>
                <a:spcPts val="824"/>
              </a:spcBef>
              <a:spcAft>
                <a:spcPts val="0"/>
              </a:spcAft>
              <a:buClr>
                <a:schemeClr val="dk1"/>
              </a:buClr>
              <a:buSzPts val="1800"/>
              <a:buChar char="•"/>
              <a:defRPr/>
            </a:lvl2pPr>
            <a:lvl3pPr indent="-342900" lvl="2" marL="1371600" algn="l">
              <a:lnSpc>
                <a:spcPct val="90000"/>
              </a:lnSpc>
              <a:spcBef>
                <a:spcPts val="824"/>
              </a:spcBef>
              <a:spcAft>
                <a:spcPts val="0"/>
              </a:spcAft>
              <a:buClr>
                <a:schemeClr val="dk1"/>
              </a:buClr>
              <a:buSzPts val="1800"/>
              <a:buChar char="•"/>
              <a:defRPr/>
            </a:lvl3pPr>
            <a:lvl4pPr indent="-342900" lvl="3" marL="1828800" algn="l">
              <a:lnSpc>
                <a:spcPct val="90000"/>
              </a:lnSpc>
              <a:spcBef>
                <a:spcPts val="824"/>
              </a:spcBef>
              <a:spcAft>
                <a:spcPts val="0"/>
              </a:spcAft>
              <a:buClr>
                <a:schemeClr val="dk1"/>
              </a:buClr>
              <a:buSzPts val="1800"/>
              <a:buChar char="•"/>
              <a:defRPr/>
            </a:lvl4pPr>
            <a:lvl5pPr indent="-342900" lvl="4" marL="2286000" algn="l">
              <a:lnSpc>
                <a:spcPct val="90000"/>
              </a:lnSpc>
              <a:spcBef>
                <a:spcPts val="824"/>
              </a:spcBef>
              <a:spcAft>
                <a:spcPts val="0"/>
              </a:spcAft>
              <a:buClr>
                <a:schemeClr val="dk1"/>
              </a:buClr>
              <a:buSzPts val="1800"/>
              <a:buChar char="•"/>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30" name="Google Shape;30;p3"/>
          <p:cNvSpPr txBox="1"/>
          <p:nvPr>
            <p:ph type="title"/>
          </p:nvPr>
        </p:nvSpPr>
        <p:spPr>
          <a:xfrm>
            <a:off x="929677" y="711808"/>
            <a:ext cx="17791711" cy="861774"/>
          </a:xfrm>
          <a:prstGeom prst="rect">
            <a:avLst/>
          </a:prstGeom>
          <a:noFill/>
          <a:ln>
            <a:noFill/>
          </a:ln>
        </p:spPr>
        <p:txBody>
          <a:bodyPr anchorCtr="0" anchor="b" bIns="45700" lIns="91425" spcFirstLastPara="1" rIns="91425" wrap="square" tIns="45700">
            <a:spAutoFit/>
          </a:bodyPr>
          <a:lstStyle>
            <a:lvl1pPr lvl="0" algn="l">
              <a:lnSpc>
                <a:spcPct val="90000"/>
              </a:lnSpc>
              <a:spcBef>
                <a:spcPts val="0"/>
              </a:spcBef>
              <a:spcAft>
                <a:spcPts val="0"/>
              </a:spcAft>
              <a:buClr>
                <a:schemeClr val="dk1"/>
              </a:buClr>
              <a:buSzPts val="5277"/>
              <a:buFont typeface="Century Gothic"/>
              <a:buNone/>
              <a:defRPr b="1">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
          <p:cNvSpPr txBox="1"/>
          <p:nvPr>
            <p:ph idx="11" type="ftr"/>
          </p:nvPr>
        </p:nvSpPr>
        <p:spPr>
          <a:xfrm>
            <a:off x="6686777" y="10824963"/>
            <a:ext cx="6757763" cy="31611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1" sz="1801">
                <a:solidFill>
                  <a:srgbClr val="B5E5DC"/>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Body, Image">
  <p:cSld name="6_Title, Body, Image">
    <p:spTree>
      <p:nvGrpSpPr>
        <p:cNvPr id="130" name="Shape 130"/>
        <p:cNvGrpSpPr/>
        <p:nvPr/>
      </p:nvGrpSpPr>
      <p:grpSpPr>
        <a:xfrm>
          <a:off x="0" y="0"/>
          <a:ext cx="0" cy="0"/>
          <a:chOff x="0" y="0"/>
          <a:chExt cx="0" cy="0"/>
        </a:xfrm>
      </p:grpSpPr>
      <p:sp>
        <p:nvSpPr>
          <p:cNvPr id="131" name="Google Shape;131;p21"/>
          <p:cNvSpPr txBox="1"/>
          <p:nvPr>
            <p:ph idx="1" type="body"/>
          </p:nvPr>
        </p:nvSpPr>
        <p:spPr>
          <a:xfrm>
            <a:off x="974101" y="2635775"/>
            <a:ext cx="17791711" cy="7175679"/>
          </a:xfrm>
          <a:prstGeom prst="rect">
            <a:avLst/>
          </a:prstGeom>
          <a:noFill/>
          <a:ln>
            <a:noFill/>
          </a:ln>
        </p:spPr>
        <p:txBody>
          <a:bodyPr anchorCtr="0" anchor="t" bIns="45700" lIns="91425" spcFirstLastPara="1" rIns="91425" wrap="square" tIns="45700">
            <a:normAutofit/>
          </a:bodyPr>
          <a:lstStyle>
            <a:lvl1pPr indent="-479933" lvl="0" marL="457200" algn="l">
              <a:lnSpc>
                <a:spcPct val="90000"/>
              </a:lnSpc>
              <a:spcBef>
                <a:spcPts val="1649"/>
              </a:spcBef>
              <a:spcAft>
                <a:spcPts val="0"/>
              </a:spcAft>
              <a:buClr>
                <a:schemeClr val="dk1"/>
              </a:buClr>
              <a:buSzPts val="3958"/>
              <a:buChar char="•"/>
              <a:defRPr>
                <a:solidFill>
                  <a:schemeClr val="dk1"/>
                </a:solidFill>
              </a:defRPr>
            </a:lvl1pPr>
            <a:lvl2pPr indent="-431800" lvl="1" marL="914400" algn="l">
              <a:lnSpc>
                <a:spcPct val="90000"/>
              </a:lnSpc>
              <a:spcBef>
                <a:spcPts val="824"/>
              </a:spcBef>
              <a:spcAft>
                <a:spcPts val="0"/>
              </a:spcAft>
              <a:buClr>
                <a:schemeClr val="dk1"/>
              </a:buClr>
              <a:buSzPts val="3200"/>
              <a:buChar char="•"/>
              <a:defRPr>
                <a:solidFill>
                  <a:schemeClr val="dk1"/>
                </a:solidFill>
              </a:defRPr>
            </a:lvl2pPr>
            <a:lvl3pPr indent="-381000" lvl="2" marL="1371600" algn="l">
              <a:lnSpc>
                <a:spcPct val="90000"/>
              </a:lnSpc>
              <a:spcBef>
                <a:spcPts val="824"/>
              </a:spcBef>
              <a:spcAft>
                <a:spcPts val="0"/>
              </a:spcAft>
              <a:buClr>
                <a:schemeClr val="dk1"/>
              </a:buClr>
              <a:buSzPts val="2400"/>
              <a:buChar char="•"/>
              <a:defRPr>
                <a:solidFill>
                  <a:schemeClr val="dk1"/>
                </a:solidFill>
              </a:defRPr>
            </a:lvl3pPr>
            <a:lvl4pPr indent="-381000" lvl="3" marL="1828800" algn="l">
              <a:lnSpc>
                <a:spcPct val="90000"/>
              </a:lnSpc>
              <a:spcBef>
                <a:spcPts val="824"/>
              </a:spcBef>
              <a:spcAft>
                <a:spcPts val="0"/>
              </a:spcAft>
              <a:buClr>
                <a:schemeClr val="dk1"/>
              </a:buClr>
              <a:buSzPts val="2400"/>
              <a:buChar char="•"/>
              <a:defRPr>
                <a:solidFill>
                  <a:schemeClr val="dk1"/>
                </a:solidFill>
              </a:defRPr>
            </a:lvl4pPr>
            <a:lvl5pPr indent="-381000" lvl="4" marL="2286000" algn="l">
              <a:lnSpc>
                <a:spcPct val="90000"/>
              </a:lnSpc>
              <a:spcBef>
                <a:spcPts val="824"/>
              </a:spcBef>
              <a:spcAft>
                <a:spcPts val="0"/>
              </a:spcAft>
              <a:buClr>
                <a:schemeClr val="dk1"/>
              </a:buClr>
              <a:buSzPts val="2400"/>
              <a:buChar char="•"/>
              <a:defRPr>
                <a:solidFill>
                  <a:schemeClr val="dk1"/>
                </a:solidFill>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132" name="Google Shape;132;p21"/>
          <p:cNvSpPr txBox="1"/>
          <p:nvPr>
            <p:ph idx="12" type="sldNum"/>
          </p:nvPr>
        </p:nvSpPr>
        <p:spPr>
          <a:xfrm>
            <a:off x="18662650" y="10824963"/>
            <a:ext cx="504762" cy="3131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133" name="Google Shape;133;p21"/>
          <p:cNvSpPr txBox="1"/>
          <p:nvPr>
            <p:ph idx="11" type="ftr"/>
          </p:nvPr>
        </p:nvSpPr>
        <p:spPr>
          <a:xfrm>
            <a:off x="6686776" y="10824963"/>
            <a:ext cx="6757763" cy="31611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1" sz="1800">
                <a:solidFill>
                  <a:srgbClr val="B5E5DC"/>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21"/>
          <p:cNvSpPr txBox="1"/>
          <p:nvPr>
            <p:ph type="title"/>
          </p:nvPr>
        </p:nvSpPr>
        <p:spPr>
          <a:xfrm>
            <a:off x="929677" y="711808"/>
            <a:ext cx="17791711" cy="861774"/>
          </a:xfrm>
          <a:prstGeom prst="rect">
            <a:avLst/>
          </a:prstGeom>
          <a:noFill/>
          <a:ln>
            <a:noFill/>
          </a:ln>
        </p:spPr>
        <p:txBody>
          <a:bodyPr anchorCtr="0" anchor="b" bIns="45700" lIns="91425" spcFirstLastPara="1" rIns="91425" wrap="square" tIns="45700">
            <a:spAutoFit/>
          </a:bodyPr>
          <a:lstStyle>
            <a:lvl1pPr lvl="0" algn="l">
              <a:lnSpc>
                <a:spcPct val="90000"/>
              </a:lnSpc>
              <a:spcBef>
                <a:spcPts val="0"/>
              </a:spcBef>
              <a:spcAft>
                <a:spcPts val="0"/>
              </a:spcAft>
              <a:buClr>
                <a:schemeClr val="dk1"/>
              </a:buClr>
              <a:buSzPts val="5277"/>
              <a:buFont typeface="Century Gothic"/>
              <a:buNone/>
              <a:defRPr b="1">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Body, Image">
  <p:cSld name="7_Title, Body, Image">
    <p:spTree>
      <p:nvGrpSpPr>
        <p:cNvPr id="135" name="Shape 135"/>
        <p:cNvGrpSpPr/>
        <p:nvPr/>
      </p:nvGrpSpPr>
      <p:grpSpPr>
        <a:xfrm>
          <a:off x="0" y="0"/>
          <a:ext cx="0" cy="0"/>
          <a:chOff x="0" y="0"/>
          <a:chExt cx="0" cy="0"/>
        </a:xfrm>
      </p:grpSpPr>
      <p:sp>
        <p:nvSpPr>
          <p:cNvPr id="136" name="Google Shape;136;p22"/>
          <p:cNvSpPr txBox="1"/>
          <p:nvPr>
            <p:ph idx="1" type="body"/>
          </p:nvPr>
        </p:nvSpPr>
        <p:spPr>
          <a:xfrm>
            <a:off x="974101" y="2635775"/>
            <a:ext cx="17791711" cy="7175679"/>
          </a:xfrm>
          <a:prstGeom prst="rect">
            <a:avLst/>
          </a:prstGeom>
          <a:noFill/>
          <a:ln>
            <a:noFill/>
          </a:ln>
        </p:spPr>
        <p:txBody>
          <a:bodyPr anchorCtr="0" anchor="t" bIns="45700" lIns="91425" spcFirstLastPara="1" rIns="91425" wrap="square" tIns="45700">
            <a:normAutofit/>
          </a:bodyPr>
          <a:lstStyle>
            <a:lvl1pPr indent="-479933" lvl="0" marL="457200" algn="l">
              <a:lnSpc>
                <a:spcPct val="90000"/>
              </a:lnSpc>
              <a:spcBef>
                <a:spcPts val="1649"/>
              </a:spcBef>
              <a:spcAft>
                <a:spcPts val="0"/>
              </a:spcAft>
              <a:buClr>
                <a:schemeClr val="dk1"/>
              </a:buClr>
              <a:buSzPts val="3958"/>
              <a:buChar char="•"/>
              <a:defRPr>
                <a:solidFill>
                  <a:schemeClr val="dk1"/>
                </a:solidFill>
              </a:defRPr>
            </a:lvl1pPr>
            <a:lvl2pPr indent="-431800" lvl="1" marL="914400" algn="l">
              <a:lnSpc>
                <a:spcPct val="90000"/>
              </a:lnSpc>
              <a:spcBef>
                <a:spcPts val="824"/>
              </a:spcBef>
              <a:spcAft>
                <a:spcPts val="0"/>
              </a:spcAft>
              <a:buClr>
                <a:schemeClr val="dk1"/>
              </a:buClr>
              <a:buSzPts val="3200"/>
              <a:buChar char="•"/>
              <a:defRPr>
                <a:solidFill>
                  <a:schemeClr val="dk1"/>
                </a:solidFill>
              </a:defRPr>
            </a:lvl2pPr>
            <a:lvl3pPr indent="-381000" lvl="2" marL="1371600" algn="l">
              <a:lnSpc>
                <a:spcPct val="90000"/>
              </a:lnSpc>
              <a:spcBef>
                <a:spcPts val="824"/>
              </a:spcBef>
              <a:spcAft>
                <a:spcPts val="0"/>
              </a:spcAft>
              <a:buClr>
                <a:schemeClr val="dk1"/>
              </a:buClr>
              <a:buSzPts val="2400"/>
              <a:buChar char="•"/>
              <a:defRPr>
                <a:solidFill>
                  <a:schemeClr val="dk1"/>
                </a:solidFill>
              </a:defRPr>
            </a:lvl3pPr>
            <a:lvl4pPr indent="-381000" lvl="3" marL="1828800" algn="l">
              <a:lnSpc>
                <a:spcPct val="90000"/>
              </a:lnSpc>
              <a:spcBef>
                <a:spcPts val="824"/>
              </a:spcBef>
              <a:spcAft>
                <a:spcPts val="0"/>
              </a:spcAft>
              <a:buClr>
                <a:schemeClr val="dk1"/>
              </a:buClr>
              <a:buSzPts val="2400"/>
              <a:buChar char="•"/>
              <a:defRPr>
                <a:solidFill>
                  <a:schemeClr val="dk1"/>
                </a:solidFill>
              </a:defRPr>
            </a:lvl4pPr>
            <a:lvl5pPr indent="-381000" lvl="4" marL="2286000" algn="l">
              <a:lnSpc>
                <a:spcPct val="90000"/>
              </a:lnSpc>
              <a:spcBef>
                <a:spcPts val="824"/>
              </a:spcBef>
              <a:spcAft>
                <a:spcPts val="0"/>
              </a:spcAft>
              <a:buClr>
                <a:schemeClr val="dk1"/>
              </a:buClr>
              <a:buSzPts val="2400"/>
              <a:buChar char="•"/>
              <a:defRPr>
                <a:solidFill>
                  <a:schemeClr val="dk1"/>
                </a:solidFill>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137" name="Google Shape;137;p22"/>
          <p:cNvSpPr txBox="1"/>
          <p:nvPr>
            <p:ph idx="12" type="sldNum"/>
          </p:nvPr>
        </p:nvSpPr>
        <p:spPr>
          <a:xfrm>
            <a:off x="18662650" y="10824963"/>
            <a:ext cx="504762" cy="3131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138" name="Google Shape;138;p22"/>
          <p:cNvSpPr txBox="1"/>
          <p:nvPr>
            <p:ph idx="11" type="ftr"/>
          </p:nvPr>
        </p:nvSpPr>
        <p:spPr>
          <a:xfrm>
            <a:off x="6686776" y="10824963"/>
            <a:ext cx="6757763" cy="31611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1" sz="1800">
                <a:solidFill>
                  <a:srgbClr val="B5E5DC"/>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22"/>
          <p:cNvSpPr txBox="1"/>
          <p:nvPr>
            <p:ph type="title"/>
          </p:nvPr>
        </p:nvSpPr>
        <p:spPr>
          <a:xfrm>
            <a:off x="929677" y="711808"/>
            <a:ext cx="17791711" cy="861774"/>
          </a:xfrm>
          <a:prstGeom prst="rect">
            <a:avLst/>
          </a:prstGeom>
          <a:noFill/>
          <a:ln>
            <a:noFill/>
          </a:ln>
        </p:spPr>
        <p:txBody>
          <a:bodyPr anchorCtr="0" anchor="b" bIns="45700" lIns="91425" spcFirstLastPara="1" rIns="91425" wrap="square" tIns="45700">
            <a:spAutoFit/>
          </a:bodyPr>
          <a:lstStyle>
            <a:lvl1pPr lvl="0" algn="l">
              <a:lnSpc>
                <a:spcPct val="90000"/>
              </a:lnSpc>
              <a:spcBef>
                <a:spcPts val="0"/>
              </a:spcBef>
              <a:spcAft>
                <a:spcPts val="0"/>
              </a:spcAft>
              <a:buClr>
                <a:schemeClr val="dk1"/>
              </a:buClr>
              <a:buSzPts val="5277"/>
              <a:buFont typeface="Century Gothic"/>
              <a:buNone/>
              <a:defRPr b="1">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22"/>
          <p:cNvSpPr txBox="1"/>
          <p:nvPr>
            <p:ph idx="2" type="body"/>
          </p:nvPr>
        </p:nvSpPr>
        <p:spPr>
          <a:xfrm>
            <a:off x="974100" y="1997075"/>
            <a:ext cx="17791712" cy="471323"/>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649"/>
              </a:spcBef>
              <a:spcAft>
                <a:spcPts val="0"/>
              </a:spcAft>
              <a:buClr>
                <a:schemeClr val="dk1"/>
              </a:buClr>
              <a:buSzPts val="3600"/>
              <a:buNone/>
              <a:defRPr b="1" sz="3600">
                <a:solidFill>
                  <a:schemeClr val="dk1"/>
                </a:solidFill>
              </a:defRPr>
            </a:lvl1pPr>
            <a:lvl2pPr indent="-228600" lvl="1" marL="914400" algn="l">
              <a:lnSpc>
                <a:spcPct val="90000"/>
              </a:lnSpc>
              <a:spcBef>
                <a:spcPts val="824"/>
              </a:spcBef>
              <a:spcAft>
                <a:spcPts val="0"/>
              </a:spcAft>
              <a:buClr>
                <a:schemeClr val="dk1"/>
              </a:buClr>
              <a:buSzPts val="2000"/>
              <a:buNone/>
              <a:defRPr b="1" sz="2000"/>
            </a:lvl2pPr>
            <a:lvl3pPr indent="-228600" lvl="2" marL="1371600" algn="l">
              <a:lnSpc>
                <a:spcPct val="90000"/>
              </a:lnSpc>
              <a:spcBef>
                <a:spcPts val="824"/>
              </a:spcBef>
              <a:spcAft>
                <a:spcPts val="0"/>
              </a:spcAft>
              <a:buClr>
                <a:schemeClr val="dk1"/>
              </a:buClr>
              <a:buSzPts val="1800"/>
              <a:buNone/>
              <a:defRPr b="1" sz="1800"/>
            </a:lvl3pPr>
            <a:lvl4pPr indent="-228600" lvl="3" marL="1828800" algn="l">
              <a:lnSpc>
                <a:spcPct val="90000"/>
              </a:lnSpc>
              <a:spcBef>
                <a:spcPts val="824"/>
              </a:spcBef>
              <a:spcAft>
                <a:spcPts val="0"/>
              </a:spcAft>
              <a:buClr>
                <a:schemeClr val="dk1"/>
              </a:buClr>
              <a:buSzPts val="1600"/>
              <a:buNone/>
              <a:defRPr b="1" sz="1600"/>
            </a:lvl4pPr>
            <a:lvl5pPr indent="-228600" lvl="4" marL="2286000" algn="l">
              <a:lnSpc>
                <a:spcPct val="90000"/>
              </a:lnSpc>
              <a:spcBef>
                <a:spcPts val="824"/>
              </a:spcBef>
              <a:spcAft>
                <a:spcPts val="0"/>
              </a:spcAft>
              <a:buClr>
                <a:schemeClr val="dk1"/>
              </a:buClr>
              <a:buSzPts val="1600"/>
              <a:buNone/>
              <a:defRPr b="1" sz="1600"/>
            </a:lvl5pPr>
            <a:lvl6pPr indent="-228600" lvl="5" marL="2743200" algn="l">
              <a:lnSpc>
                <a:spcPct val="90000"/>
              </a:lnSpc>
              <a:spcBef>
                <a:spcPts val="824"/>
              </a:spcBef>
              <a:spcAft>
                <a:spcPts val="0"/>
              </a:spcAft>
              <a:buClr>
                <a:schemeClr val="dk1"/>
              </a:buClr>
              <a:buSzPts val="1600"/>
              <a:buNone/>
              <a:defRPr b="1" sz="1600"/>
            </a:lvl6pPr>
            <a:lvl7pPr indent="-228600" lvl="6" marL="3200400" algn="l">
              <a:lnSpc>
                <a:spcPct val="90000"/>
              </a:lnSpc>
              <a:spcBef>
                <a:spcPts val="824"/>
              </a:spcBef>
              <a:spcAft>
                <a:spcPts val="0"/>
              </a:spcAft>
              <a:buClr>
                <a:schemeClr val="dk1"/>
              </a:buClr>
              <a:buSzPts val="1600"/>
              <a:buNone/>
              <a:defRPr b="1" sz="1600"/>
            </a:lvl7pPr>
            <a:lvl8pPr indent="-228600" lvl="7" marL="3657600" algn="l">
              <a:lnSpc>
                <a:spcPct val="90000"/>
              </a:lnSpc>
              <a:spcBef>
                <a:spcPts val="824"/>
              </a:spcBef>
              <a:spcAft>
                <a:spcPts val="0"/>
              </a:spcAft>
              <a:buClr>
                <a:schemeClr val="dk1"/>
              </a:buClr>
              <a:buSzPts val="1600"/>
              <a:buNone/>
              <a:defRPr b="1" sz="1600"/>
            </a:lvl8pPr>
            <a:lvl9pPr indent="-228600" lvl="8" marL="4114800" algn="l">
              <a:lnSpc>
                <a:spcPct val="90000"/>
              </a:lnSpc>
              <a:spcBef>
                <a:spcPts val="824"/>
              </a:spcBef>
              <a:spcAft>
                <a:spcPts val="0"/>
              </a:spcAft>
              <a:buClr>
                <a:schemeClr val="dk1"/>
              </a:buClr>
              <a:buSzPts val="1600"/>
              <a:buNone/>
              <a:defRPr b="1" sz="16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Body, Image">
  <p:cSld name="8_Title, Body, Image">
    <p:spTree>
      <p:nvGrpSpPr>
        <p:cNvPr id="141" name="Shape 141"/>
        <p:cNvGrpSpPr/>
        <p:nvPr/>
      </p:nvGrpSpPr>
      <p:grpSpPr>
        <a:xfrm>
          <a:off x="0" y="0"/>
          <a:ext cx="0" cy="0"/>
          <a:chOff x="0" y="0"/>
          <a:chExt cx="0" cy="0"/>
        </a:xfrm>
      </p:grpSpPr>
      <p:sp>
        <p:nvSpPr>
          <p:cNvPr id="142" name="Google Shape;142;p23"/>
          <p:cNvSpPr txBox="1"/>
          <p:nvPr>
            <p:ph idx="1" type="body"/>
          </p:nvPr>
        </p:nvSpPr>
        <p:spPr>
          <a:xfrm>
            <a:off x="929677" y="2788070"/>
            <a:ext cx="8544243" cy="7175679"/>
          </a:xfrm>
          <a:prstGeom prst="rect">
            <a:avLst/>
          </a:prstGeom>
          <a:noFill/>
          <a:ln>
            <a:noFill/>
          </a:ln>
        </p:spPr>
        <p:txBody>
          <a:bodyPr anchorCtr="0" anchor="t" bIns="45700" lIns="91425" spcFirstLastPara="1" rIns="91425" wrap="square" tIns="45700">
            <a:normAutofit/>
          </a:bodyPr>
          <a:lstStyle>
            <a:lvl1pPr indent="-479933" lvl="0" marL="457200" algn="l">
              <a:lnSpc>
                <a:spcPct val="90000"/>
              </a:lnSpc>
              <a:spcBef>
                <a:spcPts val="1649"/>
              </a:spcBef>
              <a:spcAft>
                <a:spcPts val="0"/>
              </a:spcAft>
              <a:buClr>
                <a:schemeClr val="dk1"/>
              </a:buClr>
              <a:buSzPts val="3958"/>
              <a:buChar char="•"/>
              <a:defRPr>
                <a:solidFill>
                  <a:schemeClr val="dk1"/>
                </a:solidFill>
              </a:defRPr>
            </a:lvl1pPr>
            <a:lvl2pPr indent="-431800" lvl="1" marL="914400" algn="l">
              <a:lnSpc>
                <a:spcPct val="90000"/>
              </a:lnSpc>
              <a:spcBef>
                <a:spcPts val="824"/>
              </a:spcBef>
              <a:spcAft>
                <a:spcPts val="0"/>
              </a:spcAft>
              <a:buClr>
                <a:schemeClr val="dk1"/>
              </a:buClr>
              <a:buSzPts val="3200"/>
              <a:buChar char="•"/>
              <a:defRPr>
                <a:solidFill>
                  <a:schemeClr val="dk1"/>
                </a:solidFill>
              </a:defRPr>
            </a:lvl2pPr>
            <a:lvl3pPr indent="-381000" lvl="2" marL="1371600" algn="l">
              <a:lnSpc>
                <a:spcPct val="90000"/>
              </a:lnSpc>
              <a:spcBef>
                <a:spcPts val="824"/>
              </a:spcBef>
              <a:spcAft>
                <a:spcPts val="0"/>
              </a:spcAft>
              <a:buClr>
                <a:schemeClr val="dk1"/>
              </a:buClr>
              <a:buSzPts val="2400"/>
              <a:buChar char="•"/>
              <a:defRPr>
                <a:solidFill>
                  <a:schemeClr val="dk1"/>
                </a:solidFill>
              </a:defRPr>
            </a:lvl3pPr>
            <a:lvl4pPr indent="-381000" lvl="3" marL="1828800" algn="l">
              <a:lnSpc>
                <a:spcPct val="90000"/>
              </a:lnSpc>
              <a:spcBef>
                <a:spcPts val="824"/>
              </a:spcBef>
              <a:spcAft>
                <a:spcPts val="0"/>
              </a:spcAft>
              <a:buClr>
                <a:schemeClr val="dk1"/>
              </a:buClr>
              <a:buSzPts val="2400"/>
              <a:buChar char="•"/>
              <a:defRPr>
                <a:solidFill>
                  <a:schemeClr val="dk1"/>
                </a:solidFill>
              </a:defRPr>
            </a:lvl4pPr>
            <a:lvl5pPr indent="-381000" lvl="4" marL="2286000" algn="l">
              <a:lnSpc>
                <a:spcPct val="90000"/>
              </a:lnSpc>
              <a:spcBef>
                <a:spcPts val="824"/>
              </a:spcBef>
              <a:spcAft>
                <a:spcPts val="0"/>
              </a:spcAft>
              <a:buClr>
                <a:schemeClr val="dk1"/>
              </a:buClr>
              <a:buSzPts val="2400"/>
              <a:buChar char="•"/>
              <a:defRPr>
                <a:solidFill>
                  <a:schemeClr val="dk1"/>
                </a:solidFill>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143" name="Google Shape;143;p23"/>
          <p:cNvSpPr txBox="1"/>
          <p:nvPr>
            <p:ph idx="12" type="sldNum"/>
          </p:nvPr>
        </p:nvSpPr>
        <p:spPr>
          <a:xfrm>
            <a:off x="18662650" y="10824963"/>
            <a:ext cx="504762" cy="3131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144" name="Google Shape;144;p23"/>
          <p:cNvSpPr txBox="1"/>
          <p:nvPr>
            <p:ph idx="11" type="ftr"/>
          </p:nvPr>
        </p:nvSpPr>
        <p:spPr>
          <a:xfrm>
            <a:off x="6686776" y="10824963"/>
            <a:ext cx="6757763" cy="31611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1" sz="1800">
                <a:solidFill>
                  <a:srgbClr val="B5E5DC"/>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23"/>
          <p:cNvSpPr txBox="1"/>
          <p:nvPr>
            <p:ph type="title"/>
          </p:nvPr>
        </p:nvSpPr>
        <p:spPr>
          <a:xfrm>
            <a:off x="929677" y="711808"/>
            <a:ext cx="17791711" cy="861774"/>
          </a:xfrm>
          <a:prstGeom prst="rect">
            <a:avLst/>
          </a:prstGeom>
          <a:noFill/>
          <a:ln>
            <a:noFill/>
          </a:ln>
        </p:spPr>
        <p:txBody>
          <a:bodyPr anchorCtr="0" anchor="b" bIns="45700" lIns="91425" spcFirstLastPara="1" rIns="91425" wrap="square" tIns="45700">
            <a:spAutoFit/>
          </a:bodyPr>
          <a:lstStyle>
            <a:lvl1pPr lvl="0" algn="l">
              <a:lnSpc>
                <a:spcPct val="90000"/>
              </a:lnSpc>
              <a:spcBef>
                <a:spcPts val="0"/>
              </a:spcBef>
              <a:spcAft>
                <a:spcPts val="0"/>
              </a:spcAft>
              <a:buClr>
                <a:schemeClr val="dk1"/>
              </a:buClr>
              <a:buSzPts val="5277"/>
              <a:buFont typeface="Century Gothic"/>
              <a:buNone/>
              <a:defRPr b="1">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p23"/>
          <p:cNvSpPr txBox="1"/>
          <p:nvPr>
            <p:ph idx="2" type="body"/>
          </p:nvPr>
        </p:nvSpPr>
        <p:spPr>
          <a:xfrm>
            <a:off x="10177702" y="2788070"/>
            <a:ext cx="8544243" cy="7175679"/>
          </a:xfrm>
          <a:prstGeom prst="rect">
            <a:avLst/>
          </a:prstGeom>
          <a:noFill/>
          <a:ln>
            <a:noFill/>
          </a:ln>
        </p:spPr>
        <p:txBody>
          <a:bodyPr anchorCtr="0" anchor="t" bIns="45700" lIns="91425" spcFirstLastPara="1" rIns="91425" wrap="square" tIns="45700">
            <a:normAutofit/>
          </a:bodyPr>
          <a:lstStyle>
            <a:lvl1pPr indent="-479933" lvl="0" marL="457200" algn="l">
              <a:lnSpc>
                <a:spcPct val="90000"/>
              </a:lnSpc>
              <a:spcBef>
                <a:spcPts val="1649"/>
              </a:spcBef>
              <a:spcAft>
                <a:spcPts val="0"/>
              </a:spcAft>
              <a:buClr>
                <a:schemeClr val="dk1"/>
              </a:buClr>
              <a:buSzPts val="3958"/>
              <a:buChar char="•"/>
              <a:defRPr>
                <a:solidFill>
                  <a:schemeClr val="dk1"/>
                </a:solidFill>
              </a:defRPr>
            </a:lvl1pPr>
            <a:lvl2pPr indent="-431800" lvl="1" marL="914400" algn="l">
              <a:lnSpc>
                <a:spcPct val="90000"/>
              </a:lnSpc>
              <a:spcBef>
                <a:spcPts val="824"/>
              </a:spcBef>
              <a:spcAft>
                <a:spcPts val="0"/>
              </a:spcAft>
              <a:buClr>
                <a:schemeClr val="dk1"/>
              </a:buClr>
              <a:buSzPts val="3200"/>
              <a:buChar char="•"/>
              <a:defRPr>
                <a:solidFill>
                  <a:schemeClr val="dk1"/>
                </a:solidFill>
              </a:defRPr>
            </a:lvl2pPr>
            <a:lvl3pPr indent="-381000" lvl="2" marL="1371600" algn="l">
              <a:lnSpc>
                <a:spcPct val="90000"/>
              </a:lnSpc>
              <a:spcBef>
                <a:spcPts val="824"/>
              </a:spcBef>
              <a:spcAft>
                <a:spcPts val="0"/>
              </a:spcAft>
              <a:buClr>
                <a:schemeClr val="dk1"/>
              </a:buClr>
              <a:buSzPts val="2400"/>
              <a:buChar char="•"/>
              <a:defRPr>
                <a:solidFill>
                  <a:schemeClr val="dk1"/>
                </a:solidFill>
              </a:defRPr>
            </a:lvl3pPr>
            <a:lvl4pPr indent="-381000" lvl="3" marL="1828800" algn="l">
              <a:lnSpc>
                <a:spcPct val="90000"/>
              </a:lnSpc>
              <a:spcBef>
                <a:spcPts val="824"/>
              </a:spcBef>
              <a:spcAft>
                <a:spcPts val="0"/>
              </a:spcAft>
              <a:buClr>
                <a:schemeClr val="dk1"/>
              </a:buClr>
              <a:buSzPts val="2400"/>
              <a:buChar char="•"/>
              <a:defRPr>
                <a:solidFill>
                  <a:schemeClr val="dk1"/>
                </a:solidFill>
              </a:defRPr>
            </a:lvl4pPr>
            <a:lvl5pPr indent="-381000" lvl="4" marL="2286000" algn="l">
              <a:lnSpc>
                <a:spcPct val="90000"/>
              </a:lnSpc>
              <a:spcBef>
                <a:spcPts val="824"/>
              </a:spcBef>
              <a:spcAft>
                <a:spcPts val="0"/>
              </a:spcAft>
              <a:buClr>
                <a:schemeClr val="dk1"/>
              </a:buClr>
              <a:buSzPts val="2400"/>
              <a:buChar char="•"/>
              <a:defRPr>
                <a:solidFill>
                  <a:schemeClr val="dk1"/>
                </a:solidFill>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Body, Image">
  <p:cSld name="9_Title, Body, Image">
    <p:spTree>
      <p:nvGrpSpPr>
        <p:cNvPr id="147" name="Shape 147"/>
        <p:cNvGrpSpPr/>
        <p:nvPr/>
      </p:nvGrpSpPr>
      <p:grpSpPr>
        <a:xfrm>
          <a:off x="0" y="0"/>
          <a:ext cx="0" cy="0"/>
          <a:chOff x="0" y="0"/>
          <a:chExt cx="0" cy="0"/>
        </a:xfrm>
      </p:grpSpPr>
      <p:sp>
        <p:nvSpPr>
          <p:cNvPr id="148" name="Google Shape;148;p24"/>
          <p:cNvSpPr txBox="1"/>
          <p:nvPr>
            <p:ph idx="1" type="body"/>
          </p:nvPr>
        </p:nvSpPr>
        <p:spPr>
          <a:xfrm>
            <a:off x="929677" y="2782140"/>
            <a:ext cx="8544243" cy="7175679"/>
          </a:xfrm>
          <a:prstGeom prst="rect">
            <a:avLst/>
          </a:prstGeom>
          <a:noFill/>
          <a:ln>
            <a:noFill/>
          </a:ln>
        </p:spPr>
        <p:txBody>
          <a:bodyPr anchorCtr="0" anchor="t" bIns="45700" lIns="91425" spcFirstLastPara="1" rIns="91425" wrap="square" tIns="45700">
            <a:normAutofit/>
          </a:bodyPr>
          <a:lstStyle>
            <a:lvl1pPr indent="-479933" lvl="0" marL="457200" algn="l">
              <a:lnSpc>
                <a:spcPct val="90000"/>
              </a:lnSpc>
              <a:spcBef>
                <a:spcPts val="1649"/>
              </a:spcBef>
              <a:spcAft>
                <a:spcPts val="0"/>
              </a:spcAft>
              <a:buClr>
                <a:schemeClr val="dk1"/>
              </a:buClr>
              <a:buSzPts val="3958"/>
              <a:buChar char="•"/>
              <a:defRPr>
                <a:solidFill>
                  <a:schemeClr val="dk1"/>
                </a:solidFill>
              </a:defRPr>
            </a:lvl1pPr>
            <a:lvl2pPr indent="-431800" lvl="1" marL="914400" algn="l">
              <a:lnSpc>
                <a:spcPct val="90000"/>
              </a:lnSpc>
              <a:spcBef>
                <a:spcPts val="824"/>
              </a:spcBef>
              <a:spcAft>
                <a:spcPts val="0"/>
              </a:spcAft>
              <a:buClr>
                <a:schemeClr val="dk1"/>
              </a:buClr>
              <a:buSzPts val="3200"/>
              <a:buChar char="•"/>
              <a:defRPr>
                <a:solidFill>
                  <a:schemeClr val="dk1"/>
                </a:solidFill>
              </a:defRPr>
            </a:lvl2pPr>
            <a:lvl3pPr indent="-381000" lvl="2" marL="1371600" algn="l">
              <a:lnSpc>
                <a:spcPct val="90000"/>
              </a:lnSpc>
              <a:spcBef>
                <a:spcPts val="824"/>
              </a:spcBef>
              <a:spcAft>
                <a:spcPts val="0"/>
              </a:spcAft>
              <a:buClr>
                <a:schemeClr val="dk1"/>
              </a:buClr>
              <a:buSzPts val="2400"/>
              <a:buChar char="•"/>
              <a:defRPr>
                <a:solidFill>
                  <a:schemeClr val="dk1"/>
                </a:solidFill>
              </a:defRPr>
            </a:lvl3pPr>
            <a:lvl4pPr indent="-381000" lvl="3" marL="1828800" algn="l">
              <a:lnSpc>
                <a:spcPct val="90000"/>
              </a:lnSpc>
              <a:spcBef>
                <a:spcPts val="824"/>
              </a:spcBef>
              <a:spcAft>
                <a:spcPts val="0"/>
              </a:spcAft>
              <a:buClr>
                <a:schemeClr val="dk1"/>
              </a:buClr>
              <a:buSzPts val="2400"/>
              <a:buChar char="•"/>
              <a:defRPr>
                <a:solidFill>
                  <a:schemeClr val="dk1"/>
                </a:solidFill>
              </a:defRPr>
            </a:lvl4pPr>
            <a:lvl5pPr indent="-381000" lvl="4" marL="2286000" algn="l">
              <a:lnSpc>
                <a:spcPct val="90000"/>
              </a:lnSpc>
              <a:spcBef>
                <a:spcPts val="824"/>
              </a:spcBef>
              <a:spcAft>
                <a:spcPts val="0"/>
              </a:spcAft>
              <a:buClr>
                <a:schemeClr val="dk1"/>
              </a:buClr>
              <a:buSzPts val="2400"/>
              <a:buChar char="•"/>
              <a:defRPr>
                <a:solidFill>
                  <a:schemeClr val="dk1"/>
                </a:solidFill>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149" name="Google Shape;149;p24"/>
          <p:cNvSpPr txBox="1"/>
          <p:nvPr>
            <p:ph idx="12" type="sldNum"/>
          </p:nvPr>
        </p:nvSpPr>
        <p:spPr>
          <a:xfrm>
            <a:off x="18662650" y="10824963"/>
            <a:ext cx="504762" cy="3131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150" name="Google Shape;150;p24"/>
          <p:cNvSpPr txBox="1"/>
          <p:nvPr>
            <p:ph idx="11" type="ftr"/>
          </p:nvPr>
        </p:nvSpPr>
        <p:spPr>
          <a:xfrm>
            <a:off x="6686776" y="10824963"/>
            <a:ext cx="6757763" cy="31611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1" sz="1800">
                <a:solidFill>
                  <a:srgbClr val="B5E5DC"/>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p24"/>
          <p:cNvSpPr txBox="1"/>
          <p:nvPr>
            <p:ph type="title"/>
          </p:nvPr>
        </p:nvSpPr>
        <p:spPr>
          <a:xfrm>
            <a:off x="929677" y="711808"/>
            <a:ext cx="17791711" cy="861774"/>
          </a:xfrm>
          <a:prstGeom prst="rect">
            <a:avLst/>
          </a:prstGeom>
          <a:noFill/>
          <a:ln>
            <a:noFill/>
          </a:ln>
        </p:spPr>
        <p:txBody>
          <a:bodyPr anchorCtr="0" anchor="b" bIns="45700" lIns="91425" spcFirstLastPara="1" rIns="91425" wrap="square" tIns="45700">
            <a:spAutoFit/>
          </a:bodyPr>
          <a:lstStyle>
            <a:lvl1pPr lvl="0" algn="l">
              <a:lnSpc>
                <a:spcPct val="90000"/>
              </a:lnSpc>
              <a:spcBef>
                <a:spcPts val="0"/>
              </a:spcBef>
              <a:spcAft>
                <a:spcPts val="0"/>
              </a:spcAft>
              <a:buClr>
                <a:schemeClr val="dk1"/>
              </a:buClr>
              <a:buSzPts val="5277"/>
              <a:buFont typeface="Century Gothic"/>
              <a:buNone/>
              <a:defRPr b="1">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p24"/>
          <p:cNvSpPr txBox="1"/>
          <p:nvPr>
            <p:ph idx="2" type="body"/>
          </p:nvPr>
        </p:nvSpPr>
        <p:spPr>
          <a:xfrm>
            <a:off x="10177702" y="2788070"/>
            <a:ext cx="8544243" cy="7175679"/>
          </a:xfrm>
          <a:prstGeom prst="rect">
            <a:avLst/>
          </a:prstGeom>
          <a:noFill/>
          <a:ln>
            <a:noFill/>
          </a:ln>
        </p:spPr>
        <p:txBody>
          <a:bodyPr anchorCtr="0" anchor="t" bIns="45700" lIns="91425" spcFirstLastPara="1" rIns="91425" wrap="square" tIns="45700">
            <a:normAutofit/>
          </a:bodyPr>
          <a:lstStyle>
            <a:lvl1pPr indent="-479933" lvl="0" marL="457200" algn="l">
              <a:lnSpc>
                <a:spcPct val="90000"/>
              </a:lnSpc>
              <a:spcBef>
                <a:spcPts val="1649"/>
              </a:spcBef>
              <a:spcAft>
                <a:spcPts val="0"/>
              </a:spcAft>
              <a:buClr>
                <a:schemeClr val="dk1"/>
              </a:buClr>
              <a:buSzPts val="3958"/>
              <a:buChar char="•"/>
              <a:defRPr>
                <a:solidFill>
                  <a:schemeClr val="dk1"/>
                </a:solidFill>
              </a:defRPr>
            </a:lvl1pPr>
            <a:lvl2pPr indent="-431800" lvl="1" marL="914400" algn="l">
              <a:lnSpc>
                <a:spcPct val="90000"/>
              </a:lnSpc>
              <a:spcBef>
                <a:spcPts val="824"/>
              </a:spcBef>
              <a:spcAft>
                <a:spcPts val="0"/>
              </a:spcAft>
              <a:buClr>
                <a:schemeClr val="dk1"/>
              </a:buClr>
              <a:buSzPts val="3200"/>
              <a:buChar char="•"/>
              <a:defRPr>
                <a:solidFill>
                  <a:schemeClr val="dk1"/>
                </a:solidFill>
              </a:defRPr>
            </a:lvl2pPr>
            <a:lvl3pPr indent="-381000" lvl="2" marL="1371600" algn="l">
              <a:lnSpc>
                <a:spcPct val="90000"/>
              </a:lnSpc>
              <a:spcBef>
                <a:spcPts val="824"/>
              </a:spcBef>
              <a:spcAft>
                <a:spcPts val="0"/>
              </a:spcAft>
              <a:buClr>
                <a:schemeClr val="dk1"/>
              </a:buClr>
              <a:buSzPts val="2400"/>
              <a:buChar char="•"/>
              <a:defRPr>
                <a:solidFill>
                  <a:schemeClr val="dk1"/>
                </a:solidFill>
              </a:defRPr>
            </a:lvl3pPr>
            <a:lvl4pPr indent="-381000" lvl="3" marL="1828800" algn="l">
              <a:lnSpc>
                <a:spcPct val="90000"/>
              </a:lnSpc>
              <a:spcBef>
                <a:spcPts val="824"/>
              </a:spcBef>
              <a:spcAft>
                <a:spcPts val="0"/>
              </a:spcAft>
              <a:buClr>
                <a:schemeClr val="dk1"/>
              </a:buClr>
              <a:buSzPts val="2400"/>
              <a:buChar char="•"/>
              <a:defRPr>
                <a:solidFill>
                  <a:schemeClr val="dk1"/>
                </a:solidFill>
              </a:defRPr>
            </a:lvl4pPr>
            <a:lvl5pPr indent="-381000" lvl="4" marL="2286000" algn="l">
              <a:lnSpc>
                <a:spcPct val="90000"/>
              </a:lnSpc>
              <a:spcBef>
                <a:spcPts val="824"/>
              </a:spcBef>
              <a:spcAft>
                <a:spcPts val="0"/>
              </a:spcAft>
              <a:buClr>
                <a:schemeClr val="dk1"/>
              </a:buClr>
              <a:buSzPts val="2400"/>
              <a:buChar char="•"/>
              <a:defRPr>
                <a:solidFill>
                  <a:schemeClr val="dk1"/>
                </a:solidFill>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153" name="Google Shape;153;p24"/>
          <p:cNvSpPr txBox="1"/>
          <p:nvPr>
            <p:ph idx="3" type="body"/>
          </p:nvPr>
        </p:nvSpPr>
        <p:spPr>
          <a:xfrm>
            <a:off x="839788" y="1979348"/>
            <a:ext cx="8634132" cy="471323"/>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649"/>
              </a:spcBef>
              <a:spcAft>
                <a:spcPts val="0"/>
              </a:spcAft>
              <a:buClr>
                <a:schemeClr val="dk1"/>
              </a:buClr>
              <a:buSzPts val="3600"/>
              <a:buNone/>
              <a:defRPr b="1" sz="3600">
                <a:solidFill>
                  <a:schemeClr val="dk1"/>
                </a:solidFill>
              </a:defRPr>
            </a:lvl1pPr>
            <a:lvl2pPr indent="-228600" lvl="1" marL="914400" algn="l">
              <a:lnSpc>
                <a:spcPct val="90000"/>
              </a:lnSpc>
              <a:spcBef>
                <a:spcPts val="824"/>
              </a:spcBef>
              <a:spcAft>
                <a:spcPts val="0"/>
              </a:spcAft>
              <a:buClr>
                <a:schemeClr val="dk1"/>
              </a:buClr>
              <a:buSzPts val="2000"/>
              <a:buNone/>
              <a:defRPr b="1" sz="2000"/>
            </a:lvl2pPr>
            <a:lvl3pPr indent="-228600" lvl="2" marL="1371600" algn="l">
              <a:lnSpc>
                <a:spcPct val="90000"/>
              </a:lnSpc>
              <a:spcBef>
                <a:spcPts val="824"/>
              </a:spcBef>
              <a:spcAft>
                <a:spcPts val="0"/>
              </a:spcAft>
              <a:buClr>
                <a:schemeClr val="dk1"/>
              </a:buClr>
              <a:buSzPts val="1800"/>
              <a:buNone/>
              <a:defRPr b="1" sz="1800"/>
            </a:lvl3pPr>
            <a:lvl4pPr indent="-228600" lvl="3" marL="1828800" algn="l">
              <a:lnSpc>
                <a:spcPct val="90000"/>
              </a:lnSpc>
              <a:spcBef>
                <a:spcPts val="824"/>
              </a:spcBef>
              <a:spcAft>
                <a:spcPts val="0"/>
              </a:spcAft>
              <a:buClr>
                <a:schemeClr val="dk1"/>
              </a:buClr>
              <a:buSzPts val="1600"/>
              <a:buNone/>
              <a:defRPr b="1" sz="1600"/>
            </a:lvl4pPr>
            <a:lvl5pPr indent="-228600" lvl="4" marL="2286000" algn="l">
              <a:lnSpc>
                <a:spcPct val="90000"/>
              </a:lnSpc>
              <a:spcBef>
                <a:spcPts val="824"/>
              </a:spcBef>
              <a:spcAft>
                <a:spcPts val="0"/>
              </a:spcAft>
              <a:buClr>
                <a:schemeClr val="dk1"/>
              </a:buClr>
              <a:buSzPts val="1600"/>
              <a:buNone/>
              <a:defRPr b="1" sz="1600"/>
            </a:lvl5pPr>
            <a:lvl6pPr indent="-228600" lvl="5" marL="2743200" algn="l">
              <a:lnSpc>
                <a:spcPct val="90000"/>
              </a:lnSpc>
              <a:spcBef>
                <a:spcPts val="824"/>
              </a:spcBef>
              <a:spcAft>
                <a:spcPts val="0"/>
              </a:spcAft>
              <a:buClr>
                <a:schemeClr val="dk1"/>
              </a:buClr>
              <a:buSzPts val="1600"/>
              <a:buNone/>
              <a:defRPr b="1" sz="1600"/>
            </a:lvl6pPr>
            <a:lvl7pPr indent="-228600" lvl="6" marL="3200400" algn="l">
              <a:lnSpc>
                <a:spcPct val="90000"/>
              </a:lnSpc>
              <a:spcBef>
                <a:spcPts val="824"/>
              </a:spcBef>
              <a:spcAft>
                <a:spcPts val="0"/>
              </a:spcAft>
              <a:buClr>
                <a:schemeClr val="dk1"/>
              </a:buClr>
              <a:buSzPts val="1600"/>
              <a:buNone/>
              <a:defRPr b="1" sz="1600"/>
            </a:lvl7pPr>
            <a:lvl8pPr indent="-228600" lvl="7" marL="3657600" algn="l">
              <a:lnSpc>
                <a:spcPct val="90000"/>
              </a:lnSpc>
              <a:spcBef>
                <a:spcPts val="824"/>
              </a:spcBef>
              <a:spcAft>
                <a:spcPts val="0"/>
              </a:spcAft>
              <a:buClr>
                <a:schemeClr val="dk1"/>
              </a:buClr>
              <a:buSzPts val="1600"/>
              <a:buNone/>
              <a:defRPr b="1" sz="1600"/>
            </a:lvl8pPr>
            <a:lvl9pPr indent="-228600" lvl="8" marL="4114800" algn="l">
              <a:lnSpc>
                <a:spcPct val="90000"/>
              </a:lnSpc>
              <a:spcBef>
                <a:spcPts val="824"/>
              </a:spcBef>
              <a:spcAft>
                <a:spcPts val="0"/>
              </a:spcAft>
              <a:buClr>
                <a:schemeClr val="dk1"/>
              </a:buClr>
              <a:buSzPts val="1600"/>
              <a:buNone/>
              <a:defRPr b="1" sz="1600"/>
            </a:lvl9pPr>
          </a:lstStyle>
          <a:p/>
        </p:txBody>
      </p:sp>
      <p:sp>
        <p:nvSpPr>
          <p:cNvPr id="154" name="Google Shape;154;p24"/>
          <p:cNvSpPr txBox="1"/>
          <p:nvPr>
            <p:ph idx="4" type="body"/>
          </p:nvPr>
        </p:nvSpPr>
        <p:spPr>
          <a:xfrm>
            <a:off x="10177702" y="1979348"/>
            <a:ext cx="8543686" cy="471323"/>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649"/>
              </a:spcBef>
              <a:spcAft>
                <a:spcPts val="0"/>
              </a:spcAft>
              <a:buClr>
                <a:schemeClr val="dk1"/>
              </a:buClr>
              <a:buSzPts val="3600"/>
              <a:buNone/>
              <a:defRPr b="1" sz="3600">
                <a:solidFill>
                  <a:schemeClr val="dk1"/>
                </a:solidFill>
              </a:defRPr>
            </a:lvl1pPr>
            <a:lvl2pPr indent="-228600" lvl="1" marL="914400" algn="l">
              <a:lnSpc>
                <a:spcPct val="90000"/>
              </a:lnSpc>
              <a:spcBef>
                <a:spcPts val="824"/>
              </a:spcBef>
              <a:spcAft>
                <a:spcPts val="0"/>
              </a:spcAft>
              <a:buClr>
                <a:schemeClr val="dk1"/>
              </a:buClr>
              <a:buSzPts val="2000"/>
              <a:buNone/>
              <a:defRPr b="1" sz="2000"/>
            </a:lvl2pPr>
            <a:lvl3pPr indent="-228600" lvl="2" marL="1371600" algn="l">
              <a:lnSpc>
                <a:spcPct val="90000"/>
              </a:lnSpc>
              <a:spcBef>
                <a:spcPts val="824"/>
              </a:spcBef>
              <a:spcAft>
                <a:spcPts val="0"/>
              </a:spcAft>
              <a:buClr>
                <a:schemeClr val="dk1"/>
              </a:buClr>
              <a:buSzPts val="1800"/>
              <a:buNone/>
              <a:defRPr b="1" sz="1800"/>
            </a:lvl3pPr>
            <a:lvl4pPr indent="-228600" lvl="3" marL="1828800" algn="l">
              <a:lnSpc>
                <a:spcPct val="90000"/>
              </a:lnSpc>
              <a:spcBef>
                <a:spcPts val="824"/>
              </a:spcBef>
              <a:spcAft>
                <a:spcPts val="0"/>
              </a:spcAft>
              <a:buClr>
                <a:schemeClr val="dk1"/>
              </a:buClr>
              <a:buSzPts val="1600"/>
              <a:buNone/>
              <a:defRPr b="1" sz="1600"/>
            </a:lvl4pPr>
            <a:lvl5pPr indent="-228600" lvl="4" marL="2286000" algn="l">
              <a:lnSpc>
                <a:spcPct val="90000"/>
              </a:lnSpc>
              <a:spcBef>
                <a:spcPts val="824"/>
              </a:spcBef>
              <a:spcAft>
                <a:spcPts val="0"/>
              </a:spcAft>
              <a:buClr>
                <a:schemeClr val="dk1"/>
              </a:buClr>
              <a:buSzPts val="1600"/>
              <a:buNone/>
              <a:defRPr b="1" sz="1600"/>
            </a:lvl5pPr>
            <a:lvl6pPr indent="-228600" lvl="5" marL="2743200" algn="l">
              <a:lnSpc>
                <a:spcPct val="90000"/>
              </a:lnSpc>
              <a:spcBef>
                <a:spcPts val="824"/>
              </a:spcBef>
              <a:spcAft>
                <a:spcPts val="0"/>
              </a:spcAft>
              <a:buClr>
                <a:schemeClr val="dk1"/>
              </a:buClr>
              <a:buSzPts val="1600"/>
              <a:buNone/>
              <a:defRPr b="1" sz="1600"/>
            </a:lvl6pPr>
            <a:lvl7pPr indent="-228600" lvl="6" marL="3200400" algn="l">
              <a:lnSpc>
                <a:spcPct val="90000"/>
              </a:lnSpc>
              <a:spcBef>
                <a:spcPts val="824"/>
              </a:spcBef>
              <a:spcAft>
                <a:spcPts val="0"/>
              </a:spcAft>
              <a:buClr>
                <a:schemeClr val="dk1"/>
              </a:buClr>
              <a:buSzPts val="1600"/>
              <a:buNone/>
              <a:defRPr b="1" sz="1600"/>
            </a:lvl7pPr>
            <a:lvl8pPr indent="-228600" lvl="7" marL="3657600" algn="l">
              <a:lnSpc>
                <a:spcPct val="90000"/>
              </a:lnSpc>
              <a:spcBef>
                <a:spcPts val="824"/>
              </a:spcBef>
              <a:spcAft>
                <a:spcPts val="0"/>
              </a:spcAft>
              <a:buClr>
                <a:schemeClr val="dk1"/>
              </a:buClr>
              <a:buSzPts val="1600"/>
              <a:buNone/>
              <a:defRPr b="1" sz="1600"/>
            </a:lvl8pPr>
            <a:lvl9pPr indent="-228600" lvl="8" marL="4114800" algn="l">
              <a:lnSpc>
                <a:spcPct val="90000"/>
              </a:lnSpc>
              <a:spcBef>
                <a:spcPts val="824"/>
              </a:spcBef>
              <a:spcAft>
                <a:spcPts val="0"/>
              </a:spcAft>
              <a:buClr>
                <a:schemeClr val="dk1"/>
              </a:buClr>
              <a:buSzPts val="1600"/>
              <a:buNone/>
              <a:defRPr b="1" sz="16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itle, Body, Image">
  <p:cSld name="10_Title, Body, Image">
    <p:spTree>
      <p:nvGrpSpPr>
        <p:cNvPr id="155" name="Shape 155"/>
        <p:cNvGrpSpPr/>
        <p:nvPr/>
      </p:nvGrpSpPr>
      <p:grpSpPr>
        <a:xfrm>
          <a:off x="0" y="0"/>
          <a:ext cx="0" cy="0"/>
          <a:chOff x="0" y="0"/>
          <a:chExt cx="0" cy="0"/>
        </a:xfrm>
      </p:grpSpPr>
      <p:sp>
        <p:nvSpPr>
          <p:cNvPr id="156" name="Google Shape;156;p25"/>
          <p:cNvSpPr/>
          <p:nvPr>
            <p:ph idx="2" type="pic"/>
          </p:nvPr>
        </p:nvSpPr>
        <p:spPr>
          <a:xfrm>
            <a:off x="10269145" y="-60325"/>
            <a:ext cx="9917505" cy="10683875"/>
          </a:xfrm>
          <a:prstGeom prst="rect">
            <a:avLst/>
          </a:prstGeom>
          <a:noFill/>
          <a:ln>
            <a:noFill/>
          </a:ln>
        </p:spPr>
      </p:sp>
      <p:sp>
        <p:nvSpPr>
          <p:cNvPr id="157" name="Google Shape;157;p25"/>
          <p:cNvSpPr txBox="1"/>
          <p:nvPr>
            <p:ph idx="1" type="body"/>
          </p:nvPr>
        </p:nvSpPr>
        <p:spPr>
          <a:xfrm>
            <a:off x="974101" y="2635775"/>
            <a:ext cx="8544243" cy="7175679"/>
          </a:xfrm>
          <a:prstGeom prst="rect">
            <a:avLst/>
          </a:prstGeom>
          <a:noFill/>
          <a:ln>
            <a:noFill/>
          </a:ln>
        </p:spPr>
        <p:txBody>
          <a:bodyPr anchorCtr="0" anchor="t" bIns="45700" lIns="91425" spcFirstLastPara="1" rIns="91425" wrap="square" tIns="45700">
            <a:normAutofit/>
          </a:bodyPr>
          <a:lstStyle>
            <a:lvl1pPr indent="-479933" lvl="0" marL="457200" algn="l">
              <a:lnSpc>
                <a:spcPct val="90000"/>
              </a:lnSpc>
              <a:spcBef>
                <a:spcPts val="1649"/>
              </a:spcBef>
              <a:spcAft>
                <a:spcPts val="0"/>
              </a:spcAft>
              <a:buClr>
                <a:schemeClr val="dk1"/>
              </a:buClr>
              <a:buSzPts val="3958"/>
              <a:buChar char="•"/>
              <a:defRPr>
                <a:solidFill>
                  <a:schemeClr val="dk1"/>
                </a:solidFill>
              </a:defRPr>
            </a:lvl1pPr>
            <a:lvl2pPr indent="-431800" lvl="1" marL="914400" algn="l">
              <a:lnSpc>
                <a:spcPct val="90000"/>
              </a:lnSpc>
              <a:spcBef>
                <a:spcPts val="824"/>
              </a:spcBef>
              <a:spcAft>
                <a:spcPts val="0"/>
              </a:spcAft>
              <a:buClr>
                <a:schemeClr val="dk1"/>
              </a:buClr>
              <a:buSzPts val="3200"/>
              <a:buChar char="•"/>
              <a:defRPr>
                <a:solidFill>
                  <a:schemeClr val="dk1"/>
                </a:solidFill>
              </a:defRPr>
            </a:lvl2pPr>
            <a:lvl3pPr indent="-381000" lvl="2" marL="1371600" algn="l">
              <a:lnSpc>
                <a:spcPct val="90000"/>
              </a:lnSpc>
              <a:spcBef>
                <a:spcPts val="824"/>
              </a:spcBef>
              <a:spcAft>
                <a:spcPts val="0"/>
              </a:spcAft>
              <a:buClr>
                <a:schemeClr val="dk1"/>
              </a:buClr>
              <a:buSzPts val="2400"/>
              <a:buChar char="•"/>
              <a:defRPr>
                <a:solidFill>
                  <a:schemeClr val="dk1"/>
                </a:solidFill>
              </a:defRPr>
            </a:lvl3pPr>
            <a:lvl4pPr indent="-381000" lvl="3" marL="1828800" algn="l">
              <a:lnSpc>
                <a:spcPct val="90000"/>
              </a:lnSpc>
              <a:spcBef>
                <a:spcPts val="824"/>
              </a:spcBef>
              <a:spcAft>
                <a:spcPts val="0"/>
              </a:spcAft>
              <a:buClr>
                <a:schemeClr val="dk1"/>
              </a:buClr>
              <a:buSzPts val="2400"/>
              <a:buChar char="•"/>
              <a:defRPr>
                <a:solidFill>
                  <a:schemeClr val="dk1"/>
                </a:solidFill>
              </a:defRPr>
            </a:lvl4pPr>
            <a:lvl5pPr indent="-381000" lvl="4" marL="2286000" algn="l">
              <a:lnSpc>
                <a:spcPct val="90000"/>
              </a:lnSpc>
              <a:spcBef>
                <a:spcPts val="824"/>
              </a:spcBef>
              <a:spcAft>
                <a:spcPts val="0"/>
              </a:spcAft>
              <a:buClr>
                <a:schemeClr val="dk1"/>
              </a:buClr>
              <a:buSzPts val="2400"/>
              <a:buChar char="•"/>
              <a:defRPr>
                <a:solidFill>
                  <a:schemeClr val="dk1"/>
                </a:solidFill>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158" name="Google Shape;158;p25"/>
          <p:cNvSpPr txBox="1"/>
          <p:nvPr>
            <p:ph idx="12" type="sldNum"/>
          </p:nvPr>
        </p:nvSpPr>
        <p:spPr>
          <a:xfrm>
            <a:off x="18662650" y="10824963"/>
            <a:ext cx="504762" cy="3131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159" name="Google Shape;159;p25"/>
          <p:cNvSpPr txBox="1"/>
          <p:nvPr>
            <p:ph idx="11" type="ftr"/>
          </p:nvPr>
        </p:nvSpPr>
        <p:spPr>
          <a:xfrm>
            <a:off x="6686776" y="10824963"/>
            <a:ext cx="6757763" cy="31611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1" sz="1800">
                <a:solidFill>
                  <a:srgbClr val="B5E5DC"/>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0" name="Google Shape;160;p25"/>
          <p:cNvSpPr txBox="1"/>
          <p:nvPr>
            <p:ph type="title"/>
          </p:nvPr>
        </p:nvSpPr>
        <p:spPr>
          <a:xfrm>
            <a:off x="929677" y="750343"/>
            <a:ext cx="8996723" cy="823239"/>
          </a:xfrm>
          <a:prstGeom prst="rect">
            <a:avLst/>
          </a:prstGeom>
          <a:noFill/>
          <a:ln>
            <a:noFill/>
          </a:ln>
        </p:spPr>
        <p:txBody>
          <a:bodyPr anchorCtr="0" anchor="b" bIns="45700" lIns="91425" spcFirstLastPara="1" rIns="91425" wrap="square" tIns="45700">
            <a:spAutoFit/>
          </a:bodyPr>
          <a:lstStyle>
            <a:lvl1pPr lvl="0" algn="l">
              <a:lnSpc>
                <a:spcPct val="90000"/>
              </a:lnSpc>
              <a:spcBef>
                <a:spcPts val="0"/>
              </a:spcBef>
              <a:spcAft>
                <a:spcPts val="0"/>
              </a:spcAft>
              <a:buClr>
                <a:schemeClr val="dk1"/>
              </a:buClr>
              <a:buSzPts val="5277"/>
              <a:buFont typeface="Century Gothic"/>
              <a:buNone/>
              <a:defRPr b="1">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Title, Body, Image">
  <p:cSld name="11_Title, Body, Image">
    <p:spTree>
      <p:nvGrpSpPr>
        <p:cNvPr id="161" name="Shape 161"/>
        <p:cNvGrpSpPr/>
        <p:nvPr/>
      </p:nvGrpSpPr>
      <p:grpSpPr>
        <a:xfrm>
          <a:off x="0" y="0"/>
          <a:ext cx="0" cy="0"/>
          <a:chOff x="0" y="0"/>
          <a:chExt cx="0" cy="0"/>
        </a:xfrm>
      </p:grpSpPr>
      <p:sp>
        <p:nvSpPr>
          <p:cNvPr id="162" name="Google Shape;162;p26"/>
          <p:cNvSpPr/>
          <p:nvPr>
            <p:ph idx="2" type="pic"/>
          </p:nvPr>
        </p:nvSpPr>
        <p:spPr>
          <a:xfrm>
            <a:off x="-17855" y="-60324"/>
            <a:ext cx="20204505" cy="10691496"/>
          </a:xfrm>
          <a:prstGeom prst="rect">
            <a:avLst/>
          </a:prstGeom>
          <a:noFill/>
          <a:ln>
            <a:noFill/>
          </a:ln>
        </p:spPr>
      </p:sp>
      <p:sp>
        <p:nvSpPr>
          <p:cNvPr id="163" name="Google Shape;163;p26"/>
          <p:cNvSpPr txBox="1"/>
          <p:nvPr>
            <p:ph idx="12" type="sldNum"/>
          </p:nvPr>
        </p:nvSpPr>
        <p:spPr>
          <a:xfrm>
            <a:off x="18662650" y="10824963"/>
            <a:ext cx="504762" cy="3131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164" name="Google Shape;164;p26"/>
          <p:cNvSpPr txBox="1"/>
          <p:nvPr>
            <p:ph idx="11" type="ftr"/>
          </p:nvPr>
        </p:nvSpPr>
        <p:spPr>
          <a:xfrm>
            <a:off x="6686776" y="10824963"/>
            <a:ext cx="6757763" cy="31611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1" sz="1800">
                <a:solidFill>
                  <a:srgbClr val="B5E5DC"/>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and Content">
  <p:cSld name="8_Title and Content">
    <p:spTree>
      <p:nvGrpSpPr>
        <p:cNvPr id="165" name="Shape 165"/>
        <p:cNvGrpSpPr/>
        <p:nvPr/>
      </p:nvGrpSpPr>
      <p:grpSpPr>
        <a:xfrm>
          <a:off x="0" y="0"/>
          <a:ext cx="0" cy="0"/>
          <a:chOff x="0" y="0"/>
          <a:chExt cx="0" cy="0"/>
        </a:xfrm>
      </p:grpSpPr>
      <p:sp>
        <p:nvSpPr>
          <p:cNvPr id="166" name="Google Shape;166;p27"/>
          <p:cNvSpPr txBox="1"/>
          <p:nvPr>
            <p:ph idx="12" type="sldNum"/>
          </p:nvPr>
        </p:nvSpPr>
        <p:spPr>
          <a:xfrm>
            <a:off x="18662650" y="10824963"/>
            <a:ext cx="504762" cy="3131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167" name="Google Shape;167;p27"/>
          <p:cNvSpPr txBox="1"/>
          <p:nvPr>
            <p:ph idx="11" type="ftr"/>
          </p:nvPr>
        </p:nvSpPr>
        <p:spPr>
          <a:xfrm>
            <a:off x="6686776" y="10824963"/>
            <a:ext cx="6757763" cy="31611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1" sz="1800">
                <a:solidFill>
                  <a:srgbClr val="B5E5DC"/>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8" name="Google Shape;168;p27"/>
          <p:cNvSpPr/>
          <p:nvPr>
            <p:ph idx="2" type="chart"/>
          </p:nvPr>
        </p:nvSpPr>
        <p:spPr>
          <a:xfrm>
            <a:off x="929676" y="2301875"/>
            <a:ext cx="17791711" cy="7086600"/>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chemeClr val="dk1"/>
              </a:buClr>
              <a:buSzPts val="3958"/>
              <a:buFont typeface="Arial"/>
              <a:buNone/>
              <a:defRPr b="0" i="0" sz="3958" u="none" cap="none" strike="noStrike">
                <a:solidFill>
                  <a:schemeClr val="dk1"/>
                </a:solidFill>
                <a:latin typeface="Century Gothic"/>
                <a:ea typeface="Century Gothic"/>
                <a:cs typeface="Century Gothic"/>
                <a:sym typeface="Century Gothic"/>
              </a:defRPr>
            </a:lvl1pPr>
            <a:lvl2pPr lvl="1" marR="0" rtl="0" algn="l">
              <a:lnSpc>
                <a:spcPct val="90000"/>
              </a:lnSpc>
              <a:spcBef>
                <a:spcPts val="824"/>
              </a:spcBef>
              <a:spcAft>
                <a:spcPts val="0"/>
              </a:spcAft>
              <a:buClr>
                <a:schemeClr val="dk1"/>
              </a:buClr>
              <a:buSzPts val="3200"/>
              <a:buFont typeface="Arial"/>
              <a:buChar char="•"/>
              <a:defRPr b="0" i="0" sz="3200" u="none" cap="none" strike="noStrike">
                <a:solidFill>
                  <a:schemeClr val="dk1"/>
                </a:solidFill>
                <a:latin typeface="Century Gothic"/>
                <a:ea typeface="Century Gothic"/>
                <a:cs typeface="Century Gothic"/>
                <a:sym typeface="Century Gothic"/>
              </a:defRPr>
            </a:lvl2pPr>
            <a:lvl3pPr lvl="2" marR="0" rtl="0" algn="l">
              <a:lnSpc>
                <a:spcPct val="90000"/>
              </a:lnSpc>
              <a:spcBef>
                <a:spcPts val="824"/>
              </a:spcBef>
              <a:spcAft>
                <a:spcPts val="0"/>
              </a:spcAft>
              <a:buClr>
                <a:schemeClr val="dk1"/>
              </a:buClr>
              <a:buSzPts val="2400"/>
              <a:buFont typeface="Arial"/>
              <a:buChar char="•"/>
              <a:defRPr b="0" i="0" sz="2400" u="none" cap="none" strike="noStrike">
                <a:solidFill>
                  <a:schemeClr val="dk1"/>
                </a:solidFill>
                <a:latin typeface="Century Gothic"/>
                <a:ea typeface="Century Gothic"/>
                <a:cs typeface="Century Gothic"/>
                <a:sym typeface="Century Gothic"/>
              </a:defRPr>
            </a:lvl3pPr>
            <a:lvl4pPr lvl="3" marR="0" rtl="0" algn="l">
              <a:lnSpc>
                <a:spcPct val="90000"/>
              </a:lnSpc>
              <a:spcBef>
                <a:spcPts val="824"/>
              </a:spcBef>
              <a:spcAft>
                <a:spcPts val="0"/>
              </a:spcAft>
              <a:buClr>
                <a:schemeClr val="dk1"/>
              </a:buClr>
              <a:buSzPts val="2400"/>
              <a:buFont typeface="Arial"/>
              <a:buChar char="•"/>
              <a:defRPr b="0" i="0" sz="2400" u="none" cap="none" strike="noStrike">
                <a:solidFill>
                  <a:schemeClr val="dk1"/>
                </a:solidFill>
                <a:latin typeface="Century Gothic"/>
                <a:ea typeface="Century Gothic"/>
                <a:cs typeface="Century Gothic"/>
                <a:sym typeface="Century Gothic"/>
              </a:defRPr>
            </a:lvl4pPr>
            <a:lvl5pPr lvl="4" marR="0" rtl="0" algn="l">
              <a:lnSpc>
                <a:spcPct val="90000"/>
              </a:lnSpc>
              <a:spcBef>
                <a:spcPts val="824"/>
              </a:spcBef>
              <a:spcAft>
                <a:spcPts val="0"/>
              </a:spcAft>
              <a:buClr>
                <a:schemeClr val="dk1"/>
              </a:buClr>
              <a:buSzPts val="2400"/>
              <a:buFont typeface="Arial"/>
              <a:buChar char="•"/>
              <a:defRPr b="0" i="0" sz="2400" u="none" cap="none" strike="noStrike">
                <a:solidFill>
                  <a:schemeClr val="dk1"/>
                </a:solidFill>
                <a:latin typeface="Century Gothic"/>
                <a:ea typeface="Century Gothic"/>
                <a:cs typeface="Century Gothic"/>
                <a:sym typeface="Century Gothic"/>
              </a:defRPr>
            </a:lvl5pPr>
            <a:lvl6pPr lvl="5" marR="0" rtl="0" algn="l">
              <a:lnSpc>
                <a:spcPct val="90000"/>
              </a:lnSpc>
              <a:spcBef>
                <a:spcPts val="824"/>
              </a:spcBef>
              <a:spcAft>
                <a:spcPts val="0"/>
              </a:spcAft>
              <a:buClr>
                <a:schemeClr val="dk1"/>
              </a:buClr>
              <a:buSzPts val="2968"/>
              <a:buFont typeface="Arial"/>
              <a:buChar char="•"/>
              <a:defRPr b="0" i="0" sz="2968" u="none" cap="none" strike="noStrike">
                <a:solidFill>
                  <a:schemeClr val="dk1"/>
                </a:solidFill>
                <a:latin typeface="Century Gothic"/>
                <a:ea typeface="Century Gothic"/>
                <a:cs typeface="Century Gothic"/>
                <a:sym typeface="Century Gothic"/>
              </a:defRPr>
            </a:lvl6pPr>
            <a:lvl7pPr lvl="6" marR="0" rtl="0" algn="l">
              <a:lnSpc>
                <a:spcPct val="90000"/>
              </a:lnSpc>
              <a:spcBef>
                <a:spcPts val="824"/>
              </a:spcBef>
              <a:spcAft>
                <a:spcPts val="0"/>
              </a:spcAft>
              <a:buClr>
                <a:schemeClr val="dk1"/>
              </a:buClr>
              <a:buSzPts val="2968"/>
              <a:buFont typeface="Arial"/>
              <a:buChar char="•"/>
              <a:defRPr b="0" i="0" sz="2968" u="none" cap="none" strike="noStrike">
                <a:solidFill>
                  <a:schemeClr val="dk1"/>
                </a:solidFill>
                <a:latin typeface="Century Gothic"/>
                <a:ea typeface="Century Gothic"/>
                <a:cs typeface="Century Gothic"/>
                <a:sym typeface="Century Gothic"/>
              </a:defRPr>
            </a:lvl7pPr>
            <a:lvl8pPr lvl="7" marR="0" rtl="0" algn="l">
              <a:lnSpc>
                <a:spcPct val="90000"/>
              </a:lnSpc>
              <a:spcBef>
                <a:spcPts val="824"/>
              </a:spcBef>
              <a:spcAft>
                <a:spcPts val="0"/>
              </a:spcAft>
              <a:buClr>
                <a:schemeClr val="dk1"/>
              </a:buClr>
              <a:buSzPts val="2968"/>
              <a:buFont typeface="Arial"/>
              <a:buChar char="•"/>
              <a:defRPr b="0" i="0" sz="2968" u="none" cap="none" strike="noStrike">
                <a:solidFill>
                  <a:schemeClr val="dk1"/>
                </a:solidFill>
                <a:latin typeface="Century Gothic"/>
                <a:ea typeface="Century Gothic"/>
                <a:cs typeface="Century Gothic"/>
                <a:sym typeface="Century Gothic"/>
              </a:defRPr>
            </a:lvl8pPr>
            <a:lvl9pPr lvl="8" marR="0" rtl="0" algn="l">
              <a:lnSpc>
                <a:spcPct val="90000"/>
              </a:lnSpc>
              <a:spcBef>
                <a:spcPts val="824"/>
              </a:spcBef>
              <a:spcAft>
                <a:spcPts val="0"/>
              </a:spcAft>
              <a:buClr>
                <a:schemeClr val="dk1"/>
              </a:buClr>
              <a:buSzPts val="2968"/>
              <a:buFont typeface="Arial"/>
              <a:buChar char="•"/>
              <a:defRPr b="0" i="0" sz="2968" u="none" cap="none" strike="noStrike">
                <a:solidFill>
                  <a:schemeClr val="dk1"/>
                </a:solidFill>
                <a:latin typeface="Century Gothic"/>
                <a:ea typeface="Century Gothic"/>
                <a:cs typeface="Century Gothic"/>
                <a:sym typeface="Century Gothic"/>
              </a:defRPr>
            </a:lvl9pPr>
          </a:lstStyle>
          <a:p/>
        </p:txBody>
      </p:sp>
      <p:sp>
        <p:nvSpPr>
          <p:cNvPr id="169" name="Google Shape;169;p27"/>
          <p:cNvSpPr txBox="1"/>
          <p:nvPr>
            <p:ph type="title"/>
          </p:nvPr>
        </p:nvSpPr>
        <p:spPr>
          <a:xfrm>
            <a:off x="929677" y="711808"/>
            <a:ext cx="17791711" cy="861774"/>
          </a:xfrm>
          <a:prstGeom prst="rect">
            <a:avLst/>
          </a:prstGeom>
          <a:noFill/>
          <a:ln>
            <a:noFill/>
          </a:ln>
        </p:spPr>
        <p:txBody>
          <a:bodyPr anchorCtr="0" anchor="b" bIns="45700" lIns="91425" spcFirstLastPara="1" rIns="91425" wrap="square" tIns="45700">
            <a:spAutoFit/>
          </a:bodyPr>
          <a:lstStyle>
            <a:lvl1pPr lvl="0" algn="l">
              <a:lnSpc>
                <a:spcPct val="90000"/>
              </a:lnSpc>
              <a:spcBef>
                <a:spcPts val="0"/>
              </a:spcBef>
              <a:spcAft>
                <a:spcPts val="0"/>
              </a:spcAft>
              <a:buClr>
                <a:schemeClr val="dk1"/>
              </a:buClr>
              <a:buSzPts val="5277"/>
              <a:buFont typeface="Century Gothic"/>
              <a:buNone/>
              <a:defRPr b="1">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170" name="Shape 170"/>
        <p:cNvGrpSpPr/>
        <p:nvPr/>
      </p:nvGrpSpPr>
      <p:grpSpPr>
        <a:xfrm>
          <a:off x="0" y="0"/>
          <a:ext cx="0" cy="0"/>
          <a:chOff x="0" y="0"/>
          <a:chExt cx="0" cy="0"/>
        </a:xfrm>
      </p:grpSpPr>
      <p:sp>
        <p:nvSpPr>
          <p:cNvPr id="171" name="Google Shape;171;p28"/>
          <p:cNvSpPr txBox="1"/>
          <p:nvPr>
            <p:ph idx="12" type="sldNum"/>
          </p:nvPr>
        </p:nvSpPr>
        <p:spPr>
          <a:xfrm>
            <a:off x="18662650" y="10824963"/>
            <a:ext cx="504762" cy="3131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172" name="Google Shape;172;p28"/>
          <p:cNvSpPr txBox="1"/>
          <p:nvPr>
            <p:ph idx="11" type="ftr"/>
          </p:nvPr>
        </p:nvSpPr>
        <p:spPr>
          <a:xfrm>
            <a:off x="6686776" y="10824963"/>
            <a:ext cx="6757763" cy="31611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1" sz="1800">
                <a:solidFill>
                  <a:srgbClr val="B5E5DC"/>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3" name="Google Shape;173;p28"/>
          <p:cNvSpPr txBox="1"/>
          <p:nvPr>
            <p:ph type="title"/>
          </p:nvPr>
        </p:nvSpPr>
        <p:spPr>
          <a:xfrm>
            <a:off x="929677" y="711808"/>
            <a:ext cx="17791711" cy="861774"/>
          </a:xfrm>
          <a:prstGeom prst="rect">
            <a:avLst/>
          </a:prstGeom>
          <a:noFill/>
          <a:ln>
            <a:noFill/>
          </a:ln>
        </p:spPr>
        <p:txBody>
          <a:bodyPr anchorCtr="0" anchor="b" bIns="45700" lIns="91425" spcFirstLastPara="1" rIns="91425" wrap="square" tIns="45700">
            <a:spAutoFit/>
          </a:bodyPr>
          <a:lstStyle>
            <a:lvl1pPr lvl="0" algn="l">
              <a:lnSpc>
                <a:spcPct val="90000"/>
              </a:lnSpc>
              <a:spcBef>
                <a:spcPts val="0"/>
              </a:spcBef>
              <a:spcAft>
                <a:spcPts val="0"/>
              </a:spcAft>
              <a:buClr>
                <a:schemeClr val="dk1"/>
              </a:buClr>
              <a:buSzPts val="5277"/>
              <a:buFont typeface="Century Gothic"/>
              <a:buNone/>
              <a:defRPr b="1">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4" name="Google Shape;174;p28"/>
          <p:cNvSpPr txBox="1"/>
          <p:nvPr>
            <p:ph idx="1" type="body"/>
          </p:nvPr>
        </p:nvSpPr>
        <p:spPr>
          <a:xfrm>
            <a:off x="942384" y="2307059"/>
            <a:ext cx="17720266" cy="7538615"/>
          </a:xfrm>
          <a:prstGeom prst="rect">
            <a:avLst/>
          </a:prstGeom>
          <a:noFill/>
          <a:ln>
            <a:noFill/>
          </a:ln>
        </p:spPr>
        <p:txBody>
          <a:bodyPr anchorCtr="0" anchor="t" bIns="0" lIns="0" spcFirstLastPara="1" rIns="0" wrap="square" tIns="0">
            <a:normAutofit/>
          </a:bodyPr>
          <a:lstStyle>
            <a:lvl1pPr indent="-477519" lvl="0" marL="457200" algn="l">
              <a:lnSpc>
                <a:spcPct val="90000"/>
              </a:lnSpc>
              <a:spcBef>
                <a:spcPts val="1649"/>
              </a:spcBef>
              <a:spcAft>
                <a:spcPts val="0"/>
              </a:spcAft>
              <a:buClr>
                <a:srgbClr val="415651"/>
              </a:buClr>
              <a:buSzPts val="3920"/>
              <a:buChar char="•"/>
              <a:defRPr b="0" i="0" sz="3920">
                <a:solidFill>
                  <a:srgbClr val="415651"/>
                </a:solidFill>
                <a:latin typeface="Century Gothic"/>
                <a:ea typeface="Century Gothic"/>
                <a:cs typeface="Century Gothic"/>
                <a:sym typeface="Century Gothic"/>
              </a:defRPr>
            </a:lvl1pPr>
            <a:lvl2pPr indent="-431800" lvl="1" marL="914400" algn="l">
              <a:lnSpc>
                <a:spcPct val="90000"/>
              </a:lnSpc>
              <a:spcBef>
                <a:spcPts val="824"/>
              </a:spcBef>
              <a:spcAft>
                <a:spcPts val="0"/>
              </a:spcAft>
              <a:buClr>
                <a:schemeClr val="dk1"/>
              </a:buClr>
              <a:buSzPts val="3200"/>
              <a:buChar char="•"/>
              <a:defRPr sz="3200"/>
            </a:lvl2pPr>
            <a:lvl3pPr indent="-381000" lvl="2" marL="1371600" algn="l">
              <a:lnSpc>
                <a:spcPct val="90000"/>
              </a:lnSpc>
              <a:spcBef>
                <a:spcPts val="824"/>
              </a:spcBef>
              <a:spcAft>
                <a:spcPts val="0"/>
              </a:spcAft>
              <a:buClr>
                <a:schemeClr val="dk1"/>
              </a:buClr>
              <a:buSzPts val="2400"/>
              <a:buChar char="•"/>
              <a:defRPr sz="2400"/>
            </a:lvl3pPr>
            <a:lvl4pPr indent="-381000" lvl="3" marL="1828800" algn="l">
              <a:lnSpc>
                <a:spcPct val="90000"/>
              </a:lnSpc>
              <a:spcBef>
                <a:spcPts val="824"/>
              </a:spcBef>
              <a:spcAft>
                <a:spcPts val="0"/>
              </a:spcAft>
              <a:buClr>
                <a:schemeClr val="dk1"/>
              </a:buClr>
              <a:buSzPts val="2400"/>
              <a:buChar char="•"/>
              <a:defRPr sz="2400"/>
            </a:lvl4pPr>
            <a:lvl5pPr indent="-381000" lvl="4" marL="2286000" algn="l">
              <a:lnSpc>
                <a:spcPct val="90000"/>
              </a:lnSpc>
              <a:spcBef>
                <a:spcPts val="824"/>
              </a:spcBef>
              <a:spcAft>
                <a:spcPts val="0"/>
              </a:spcAft>
              <a:buClr>
                <a:schemeClr val="dk1"/>
              </a:buClr>
              <a:buSzPts val="2400"/>
              <a:buChar char="•"/>
              <a:defRPr sz="2400"/>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and Content">
  <p:cSld name="9_Title and Content">
    <p:spTree>
      <p:nvGrpSpPr>
        <p:cNvPr id="175" name="Shape 175"/>
        <p:cNvGrpSpPr/>
        <p:nvPr/>
      </p:nvGrpSpPr>
      <p:grpSpPr>
        <a:xfrm>
          <a:off x="0" y="0"/>
          <a:ext cx="0" cy="0"/>
          <a:chOff x="0" y="0"/>
          <a:chExt cx="0" cy="0"/>
        </a:xfrm>
      </p:grpSpPr>
      <p:sp>
        <p:nvSpPr>
          <p:cNvPr id="176" name="Google Shape;176;p29"/>
          <p:cNvSpPr txBox="1"/>
          <p:nvPr>
            <p:ph idx="12" type="sldNum"/>
          </p:nvPr>
        </p:nvSpPr>
        <p:spPr>
          <a:xfrm>
            <a:off x="18662650" y="10824963"/>
            <a:ext cx="504762" cy="3131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177" name="Google Shape;177;p29"/>
          <p:cNvSpPr txBox="1"/>
          <p:nvPr>
            <p:ph idx="11" type="ftr"/>
          </p:nvPr>
        </p:nvSpPr>
        <p:spPr>
          <a:xfrm>
            <a:off x="6686776" y="10824963"/>
            <a:ext cx="6757763" cy="31611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1" sz="1800">
                <a:solidFill>
                  <a:srgbClr val="B5E5DC"/>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Full Screen Image">
  <p:cSld name="1_Full Screen Image">
    <p:spTree>
      <p:nvGrpSpPr>
        <p:cNvPr id="178" name="Shape 178"/>
        <p:cNvGrpSpPr/>
        <p:nvPr/>
      </p:nvGrpSpPr>
      <p:grpSpPr>
        <a:xfrm>
          <a:off x="0" y="0"/>
          <a:ext cx="0" cy="0"/>
          <a:chOff x="0" y="0"/>
          <a:chExt cx="0" cy="0"/>
        </a:xfrm>
      </p:grpSpPr>
      <p:sp>
        <p:nvSpPr>
          <p:cNvPr id="179" name="Google Shape;179;p30"/>
          <p:cNvSpPr/>
          <p:nvPr>
            <p:ph idx="2" type="pic"/>
          </p:nvPr>
        </p:nvSpPr>
        <p:spPr>
          <a:xfrm>
            <a:off x="0" y="0"/>
            <a:ext cx="20104100" cy="11309350"/>
          </a:xfrm>
          <a:prstGeom prst="rect">
            <a:avLst/>
          </a:prstGeom>
          <a:noFill/>
          <a:ln>
            <a:noFill/>
          </a:ln>
        </p:spPr>
      </p:sp>
      <p:sp>
        <p:nvSpPr>
          <p:cNvPr id="180" name="Google Shape;180;p30"/>
          <p:cNvSpPr txBox="1"/>
          <p:nvPr>
            <p:ph idx="12" type="sldNum"/>
          </p:nvPr>
        </p:nvSpPr>
        <p:spPr>
          <a:xfrm>
            <a:off x="18662650" y="10824963"/>
            <a:ext cx="504762" cy="3131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181" name="Google Shape;181;p30"/>
          <p:cNvSpPr txBox="1"/>
          <p:nvPr>
            <p:ph idx="11" type="ftr"/>
          </p:nvPr>
        </p:nvSpPr>
        <p:spPr>
          <a:xfrm>
            <a:off x="6686776" y="10824963"/>
            <a:ext cx="6757763" cy="31611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1" sz="1800">
                <a:solidFill>
                  <a:srgbClr val="B5E5DC"/>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End Slide">
  <p:cSld name="1_End Slide">
    <p:spTree>
      <p:nvGrpSpPr>
        <p:cNvPr id="32" name="Shape 32"/>
        <p:cNvGrpSpPr/>
        <p:nvPr/>
      </p:nvGrpSpPr>
      <p:grpSpPr>
        <a:xfrm>
          <a:off x="0" y="0"/>
          <a:ext cx="0" cy="0"/>
          <a:chOff x="0" y="0"/>
          <a:chExt cx="0" cy="0"/>
        </a:xfrm>
      </p:grpSpPr>
      <p:sp>
        <p:nvSpPr>
          <p:cNvPr id="33" name="Google Shape;33;p4"/>
          <p:cNvSpPr txBox="1"/>
          <p:nvPr>
            <p:ph type="ctrTitle"/>
          </p:nvPr>
        </p:nvSpPr>
        <p:spPr>
          <a:xfrm>
            <a:off x="4195799" y="5450977"/>
            <a:ext cx="11666177" cy="1334635"/>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5936"/>
              <a:buFont typeface="Century Gothic"/>
              <a:buNone/>
              <a:defRPr sz="5936">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4"/>
          <p:cNvSpPr txBox="1"/>
          <p:nvPr>
            <p:ph idx="1" type="subTitle"/>
          </p:nvPr>
        </p:nvSpPr>
        <p:spPr>
          <a:xfrm>
            <a:off x="4390980" y="6785612"/>
            <a:ext cx="11322140" cy="1671709"/>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649"/>
              </a:spcBef>
              <a:spcAft>
                <a:spcPts val="0"/>
              </a:spcAft>
              <a:buClr>
                <a:schemeClr val="dk1"/>
              </a:buClr>
              <a:buSzPts val="2968"/>
              <a:buNone/>
              <a:defRPr b="1" i="0" sz="2968">
                <a:solidFill>
                  <a:schemeClr val="dk1"/>
                </a:solidFill>
                <a:latin typeface="Century Gothic"/>
                <a:ea typeface="Century Gothic"/>
                <a:cs typeface="Century Gothic"/>
                <a:sym typeface="Century Gothic"/>
              </a:defRPr>
            </a:lvl1pPr>
            <a:lvl2pPr lvl="1" algn="ctr">
              <a:lnSpc>
                <a:spcPct val="90000"/>
              </a:lnSpc>
              <a:spcBef>
                <a:spcPts val="824"/>
              </a:spcBef>
              <a:spcAft>
                <a:spcPts val="0"/>
              </a:spcAft>
              <a:buClr>
                <a:schemeClr val="dk1"/>
              </a:buClr>
              <a:buSzPts val="3298"/>
              <a:buNone/>
              <a:defRPr sz="3298"/>
            </a:lvl2pPr>
            <a:lvl3pPr lvl="2" algn="ctr">
              <a:lnSpc>
                <a:spcPct val="90000"/>
              </a:lnSpc>
              <a:spcBef>
                <a:spcPts val="824"/>
              </a:spcBef>
              <a:spcAft>
                <a:spcPts val="0"/>
              </a:spcAft>
              <a:buClr>
                <a:schemeClr val="dk1"/>
              </a:buClr>
              <a:buSzPts val="2968"/>
              <a:buNone/>
              <a:defRPr sz="2968"/>
            </a:lvl3pPr>
            <a:lvl4pPr lvl="3" algn="ctr">
              <a:lnSpc>
                <a:spcPct val="90000"/>
              </a:lnSpc>
              <a:spcBef>
                <a:spcPts val="824"/>
              </a:spcBef>
              <a:spcAft>
                <a:spcPts val="0"/>
              </a:spcAft>
              <a:buClr>
                <a:schemeClr val="dk1"/>
              </a:buClr>
              <a:buSzPts val="2638"/>
              <a:buNone/>
              <a:defRPr sz="2638"/>
            </a:lvl4pPr>
            <a:lvl5pPr lvl="4" algn="ctr">
              <a:lnSpc>
                <a:spcPct val="90000"/>
              </a:lnSpc>
              <a:spcBef>
                <a:spcPts val="824"/>
              </a:spcBef>
              <a:spcAft>
                <a:spcPts val="0"/>
              </a:spcAft>
              <a:buClr>
                <a:schemeClr val="dk1"/>
              </a:buClr>
              <a:buSzPts val="2638"/>
              <a:buNone/>
              <a:defRPr sz="2638"/>
            </a:lvl5pPr>
            <a:lvl6pPr lvl="5" algn="ctr">
              <a:lnSpc>
                <a:spcPct val="90000"/>
              </a:lnSpc>
              <a:spcBef>
                <a:spcPts val="824"/>
              </a:spcBef>
              <a:spcAft>
                <a:spcPts val="0"/>
              </a:spcAft>
              <a:buClr>
                <a:schemeClr val="dk1"/>
              </a:buClr>
              <a:buSzPts val="2638"/>
              <a:buNone/>
              <a:defRPr sz="2638"/>
            </a:lvl6pPr>
            <a:lvl7pPr lvl="6" algn="ctr">
              <a:lnSpc>
                <a:spcPct val="90000"/>
              </a:lnSpc>
              <a:spcBef>
                <a:spcPts val="824"/>
              </a:spcBef>
              <a:spcAft>
                <a:spcPts val="0"/>
              </a:spcAft>
              <a:buClr>
                <a:schemeClr val="dk1"/>
              </a:buClr>
              <a:buSzPts val="2638"/>
              <a:buNone/>
              <a:defRPr sz="2638"/>
            </a:lvl7pPr>
            <a:lvl8pPr lvl="7" algn="ctr">
              <a:lnSpc>
                <a:spcPct val="90000"/>
              </a:lnSpc>
              <a:spcBef>
                <a:spcPts val="824"/>
              </a:spcBef>
              <a:spcAft>
                <a:spcPts val="0"/>
              </a:spcAft>
              <a:buClr>
                <a:schemeClr val="dk1"/>
              </a:buClr>
              <a:buSzPts val="2638"/>
              <a:buNone/>
              <a:defRPr sz="2638"/>
            </a:lvl8pPr>
            <a:lvl9pPr lvl="8" algn="ctr">
              <a:lnSpc>
                <a:spcPct val="90000"/>
              </a:lnSpc>
              <a:spcBef>
                <a:spcPts val="824"/>
              </a:spcBef>
              <a:spcAft>
                <a:spcPts val="0"/>
              </a:spcAft>
              <a:buClr>
                <a:schemeClr val="dk1"/>
              </a:buClr>
              <a:buSzPts val="2638"/>
              <a:buNone/>
              <a:defRPr sz="2638"/>
            </a:lvl9pPr>
          </a:lstStyle>
          <a:p/>
        </p:txBody>
      </p:sp>
      <p:pic>
        <p:nvPicPr>
          <p:cNvPr id="35" name="Google Shape;35;p4"/>
          <p:cNvPicPr preferRelativeResize="0"/>
          <p:nvPr/>
        </p:nvPicPr>
        <p:blipFill rotWithShape="1">
          <a:blip r:embed="rId2">
            <a:alphaModFix/>
          </a:blip>
          <a:srcRect b="0" l="0" r="0" t="0"/>
          <a:stretch/>
        </p:blipFill>
        <p:spPr>
          <a:xfrm>
            <a:off x="9484037" y="2977928"/>
            <a:ext cx="1089696" cy="1203821"/>
          </a:xfrm>
          <a:prstGeom prst="rect">
            <a:avLst/>
          </a:prstGeom>
          <a:noFill/>
          <a:ln>
            <a:noFill/>
          </a:ln>
        </p:spPr>
      </p:pic>
      <p:sp>
        <p:nvSpPr>
          <p:cNvPr id="36" name="Google Shape;36;p4"/>
          <p:cNvSpPr txBox="1"/>
          <p:nvPr>
            <p:ph idx="11" type="ftr"/>
          </p:nvPr>
        </p:nvSpPr>
        <p:spPr>
          <a:xfrm>
            <a:off x="6686777" y="10824963"/>
            <a:ext cx="6757763" cy="31611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1" sz="1801">
                <a:solidFill>
                  <a:schemeClr val="lt2"/>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Title and Content">
  <p:cSld name="13_Title and Content">
    <p:spTree>
      <p:nvGrpSpPr>
        <p:cNvPr id="182" name="Shape 182"/>
        <p:cNvGrpSpPr/>
        <p:nvPr/>
      </p:nvGrpSpPr>
      <p:grpSpPr>
        <a:xfrm>
          <a:off x="0" y="0"/>
          <a:ext cx="0" cy="0"/>
          <a:chOff x="0" y="0"/>
          <a:chExt cx="0" cy="0"/>
        </a:xfrm>
      </p:grpSpPr>
      <p:sp>
        <p:nvSpPr>
          <p:cNvPr id="183" name="Google Shape;183;p31"/>
          <p:cNvSpPr/>
          <p:nvPr/>
        </p:nvSpPr>
        <p:spPr>
          <a:xfrm>
            <a:off x="0" y="0"/>
            <a:ext cx="20104100" cy="7502236"/>
          </a:xfrm>
          <a:prstGeom prst="rect">
            <a:avLst/>
          </a:prstGeom>
          <a:solidFill>
            <a:srgbClr val="4554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pic>
        <p:nvPicPr>
          <p:cNvPr descr="A picture containing text&#10;&#10;Description automatically generated" id="184" name="Google Shape;184;p31"/>
          <p:cNvPicPr preferRelativeResize="0"/>
          <p:nvPr/>
        </p:nvPicPr>
        <p:blipFill rotWithShape="1">
          <a:blip r:embed="rId2">
            <a:alphaModFix/>
          </a:blip>
          <a:srcRect b="0" l="0" r="0" t="0"/>
          <a:stretch/>
        </p:blipFill>
        <p:spPr>
          <a:xfrm flipH="1">
            <a:off x="0" y="0"/>
            <a:ext cx="6299088" cy="6662932"/>
          </a:xfrm>
          <a:prstGeom prst="rect">
            <a:avLst/>
          </a:prstGeom>
          <a:noFill/>
          <a:ln>
            <a:noFill/>
          </a:ln>
        </p:spPr>
      </p:pic>
      <p:sp>
        <p:nvSpPr>
          <p:cNvPr id="185" name="Google Shape;185;p31"/>
          <p:cNvSpPr/>
          <p:nvPr/>
        </p:nvSpPr>
        <p:spPr>
          <a:xfrm>
            <a:off x="0" y="397"/>
            <a:ext cx="20104100" cy="2780900"/>
          </a:xfrm>
          <a:prstGeom prst="rect">
            <a:avLst/>
          </a:prstGeom>
          <a:gradFill>
            <a:gsLst>
              <a:gs pos="0">
                <a:srgbClr val="324943">
                  <a:alpha val="73333"/>
                </a:srgbClr>
              </a:gs>
              <a:gs pos="100000">
                <a:srgbClr val="324943">
                  <a:alpha val="0"/>
                </a:srgbClr>
              </a:gs>
            </a:gsLst>
            <a:lin ang="5400000" scaled="0"/>
          </a:gradFill>
          <a:ln>
            <a:noFill/>
          </a:ln>
        </p:spPr>
        <p:txBody>
          <a:bodyPr anchorCtr="0" anchor="ctr" bIns="45675" lIns="91400" spcFirstLastPara="1" rIns="91400" wrap="square" tIns="45675">
            <a:noAutofit/>
          </a:bodyPr>
          <a:lstStyle/>
          <a:p>
            <a:pPr indent="0" lvl="0" marL="0" marR="0" rtl="0" algn="ctr">
              <a:lnSpc>
                <a:spcPct val="100000"/>
              </a:lnSpc>
              <a:spcBef>
                <a:spcPts val="0"/>
              </a:spcBef>
              <a:spcAft>
                <a:spcPts val="0"/>
              </a:spcAft>
              <a:buClr>
                <a:srgbClr val="000000"/>
              </a:buClr>
              <a:buSzPts val="1759"/>
              <a:buFont typeface="Arial"/>
              <a:buNone/>
            </a:pPr>
            <a:r>
              <a:t/>
            </a:r>
            <a:endParaRPr b="0" i="0" sz="1759" u="none" cap="none" strike="noStrike">
              <a:solidFill>
                <a:schemeClr val="lt1"/>
              </a:solidFill>
              <a:latin typeface="Century Gothic"/>
              <a:ea typeface="Century Gothic"/>
              <a:cs typeface="Century Gothic"/>
              <a:sym typeface="Century Gothic"/>
            </a:endParaRPr>
          </a:p>
        </p:txBody>
      </p:sp>
      <p:sp>
        <p:nvSpPr>
          <p:cNvPr id="186" name="Google Shape;186;p31"/>
          <p:cNvSpPr/>
          <p:nvPr/>
        </p:nvSpPr>
        <p:spPr>
          <a:xfrm>
            <a:off x="-9990" y="9407415"/>
            <a:ext cx="20116710"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41565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1"/>
              <a:buFont typeface="Arial"/>
              <a:buNone/>
            </a:pPr>
            <a:r>
              <a:t/>
            </a:r>
            <a:endParaRPr b="0" i="0" sz="1801" u="none" cap="none" strike="noStrike">
              <a:solidFill>
                <a:schemeClr val="dk1"/>
              </a:solidFill>
              <a:latin typeface="Century Gothic"/>
              <a:ea typeface="Century Gothic"/>
              <a:cs typeface="Century Gothic"/>
              <a:sym typeface="Century Gothic"/>
            </a:endParaRPr>
          </a:p>
        </p:txBody>
      </p:sp>
      <p:grpSp>
        <p:nvGrpSpPr>
          <p:cNvPr id="187" name="Google Shape;187;p31"/>
          <p:cNvGrpSpPr/>
          <p:nvPr/>
        </p:nvGrpSpPr>
        <p:grpSpPr>
          <a:xfrm>
            <a:off x="19347603" y="10763765"/>
            <a:ext cx="291724" cy="322459"/>
            <a:chOff x="19347601" y="10743921"/>
            <a:chExt cx="291724" cy="322459"/>
          </a:xfrm>
        </p:grpSpPr>
        <p:sp>
          <p:nvSpPr>
            <p:cNvPr id="188" name="Google Shape;188;p31"/>
            <p:cNvSpPr/>
            <p:nvPr/>
          </p:nvSpPr>
          <p:spPr>
            <a:xfrm>
              <a:off x="19347601" y="10983030"/>
              <a:ext cx="291724" cy="83350"/>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1"/>
                <a:buFont typeface="Arial"/>
                <a:buNone/>
              </a:pPr>
              <a:r>
                <a:t/>
              </a:r>
              <a:endParaRPr b="0" i="0" sz="1801" u="none" cap="none" strike="noStrike">
                <a:solidFill>
                  <a:schemeClr val="dk1"/>
                </a:solidFill>
                <a:latin typeface="Century Gothic"/>
                <a:ea typeface="Century Gothic"/>
                <a:cs typeface="Century Gothic"/>
                <a:sym typeface="Century Gothic"/>
              </a:endParaRPr>
            </a:p>
          </p:txBody>
        </p:sp>
        <p:sp>
          <p:nvSpPr>
            <p:cNvPr id="189" name="Google Shape;189;p31"/>
            <p:cNvSpPr/>
            <p:nvPr/>
          </p:nvSpPr>
          <p:spPr>
            <a:xfrm>
              <a:off x="19347601" y="10743921"/>
              <a:ext cx="291724"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1"/>
                <a:buFont typeface="Arial"/>
                <a:buNone/>
              </a:pPr>
              <a:r>
                <a:t/>
              </a:r>
              <a:endParaRPr b="0" i="0" sz="1801" u="none" cap="none" strike="noStrike">
                <a:solidFill>
                  <a:schemeClr val="dk1"/>
                </a:solidFill>
                <a:latin typeface="Century Gothic"/>
                <a:ea typeface="Century Gothic"/>
                <a:cs typeface="Century Gothic"/>
                <a:sym typeface="Century Gothic"/>
              </a:endParaRPr>
            </a:p>
          </p:txBody>
        </p:sp>
      </p:grpSp>
      <p:pic>
        <p:nvPicPr>
          <p:cNvPr id="190" name="Google Shape;190;p31"/>
          <p:cNvPicPr preferRelativeResize="0"/>
          <p:nvPr/>
        </p:nvPicPr>
        <p:blipFill rotWithShape="1">
          <a:blip r:embed="rId3">
            <a:alphaModFix/>
          </a:blip>
          <a:srcRect b="0" l="0" r="0" t="0"/>
          <a:stretch/>
        </p:blipFill>
        <p:spPr>
          <a:xfrm>
            <a:off x="942385" y="10856119"/>
            <a:ext cx="1056640" cy="229892"/>
          </a:xfrm>
          <a:prstGeom prst="rect">
            <a:avLst/>
          </a:prstGeom>
          <a:noFill/>
          <a:ln>
            <a:noFill/>
          </a:ln>
        </p:spPr>
      </p:pic>
      <p:sp>
        <p:nvSpPr>
          <p:cNvPr id="191" name="Google Shape;191;p31"/>
          <p:cNvSpPr txBox="1"/>
          <p:nvPr>
            <p:ph type="title"/>
          </p:nvPr>
        </p:nvSpPr>
        <p:spPr>
          <a:xfrm>
            <a:off x="932688" y="749808"/>
            <a:ext cx="17339786" cy="85953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2"/>
              </a:buClr>
              <a:buSzPts val="5277"/>
              <a:buFont typeface="Century Gothic"/>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2" name="Google Shape;192;p31"/>
          <p:cNvSpPr txBox="1"/>
          <p:nvPr>
            <p:ph idx="11" type="ftr"/>
          </p:nvPr>
        </p:nvSpPr>
        <p:spPr>
          <a:xfrm>
            <a:off x="6686777" y="10824963"/>
            <a:ext cx="6757763" cy="31611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3" name="Google Shape;193;p31"/>
          <p:cNvSpPr txBox="1"/>
          <p:nvPr>
            <p:ph idx="12" type="sldNum"/>
          </p:nvPr>
        </p:nvSpPr>
        <p:spPr>
          <a:xfrm>
            <a:off x="18662650" y="10824963"/>
            <a:ext cx="504763" cy="3131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1"/>
              <a:buFont typeface="Arial"/>
              <a:buNone/>
              <a:defRPr b="1" i="0" sz="1801" u="none" cap="none" strike="noStrike">
                <a:solidFill>
                  <a:srgbClr val="B5E5DC"/>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1"/>
              <a:buFont typeface="Arial"/>
              <a:buNone/>
              <a:defRPr b="1" i="0" sz="1801" u="none" cap="none" strike="noStrike">
                <a:solidFill>
                  <a:srgbClr val="B5E5DC"/>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1"/>
              <a:buFont typeface="Arial"/>
              <a:buNone/>
              <a:defRPr b="1" i="0" sz="1801" u="none" cap="none" strike="noStrike">
                <a:solidFill>
                  <a:srgbClr val="B5E5DC"/>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1"/>
              <a:buFont typeface="Arial"/>
              <a:buNone/>
              <a:defRPr b="1" i="0" sz="1801" u="none" cap="none" strike="noStrike">
                <a:solidFill>
                  <a:srgbClr val="B5E5DC"/>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1"/>
              <a:buFont typeface="Arial"/>
              <a:buNone/>
              <a:defRPr b="1" i="0" sz="1801" u="none" cap="none" strike="noStrike">
                <a:solidFill>
                  <a:srgbClr val="B5E5DC"/>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1"/>
              <a:buFont typeface="Arial"/>
              <a:buNone/>
              <a:defRPr b="1" i="0" sz="1801" u="none" cap="none" strike="noStrike">
                <a:solidFill>
                  <a:srgbClr val="B5E5DC"/>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1"/>
              <a:buFont typeface="Arial"/>
              <a:buNone/>
              <a:defRPr b="1" i="0" sz="1801" u="none" cap="none" strike="noStrike">
                <a:solidFill>
                  <a:srgbClr val="B5E5DC"/>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1"/>
              <a:buFont typeface="Arial"/>
              <a:buNone/>
              <a:defRPr b="1" i="0" sz="1801" u="none" cap="none" strike="noStrike">
                <a:solidFill>
                  <a:srgbClr val="B5E5DC"/>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1"/>
              <a:buFont typeface="Arial"/>
              <a:buNone/>
              <a:defRPr b="1" i="0" sz="1801"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pic>
        <p:nvPicPr>
          <p:cNvPr descr="A picture containing night sky&#10;&#10;Description automatically generated" id="194" name="Google Shape;194;p31"/>
          <p:cNvPicPr preferRelativeResize="0"/>
          <p:nvPr/>
        </p:nvPicPr>
        <p:blipFill rotWithShape="1">
          <a:blip r:embed="rId4">
            <a:alphaModFix amt="55000"/>
          </a:blip>
          <a:srcRect b="0" l="0" r="0" t="0"/>
          <a:stretch/>
        </p:blipFill>
        <p:spPr>
          <a:xfrm>
            <a:off x="5920587" y="1630283"/>
            <a:ext cx="10614740" cy="4983878"/>
          </a:xfrm>
          <a:prstGeom prst="rect">
            <a:avLst/>
          </a:prstGeom>
          <a:noFill/>
          <a:ln>
            <a:noFill/>
          </a:ln>
        </p:spPr>
      </p:pic>
      <p:cxnSp>
        <p:nvCxnSpPr>
          <p:cNvPr id="195" name="Google Shape;195;p31"/>
          <p:cNvCxnSpPr/>
          <p:nvPr/>
        </p:nvCxnSpPr>
        <p:spPr>
          <a:xfrm>
            <a:off x="5105238" y="5740469"/>
            <a:ext cx="8633712" cy="31956"/>
          </a:xfrm>
          <a:prstGeom prst="straightConnector1">
            <a:avLst/>
          </a:prstGeom>
          <a:noFill/>
          <a:ln cap="flat" cmpd="sng" w="25400">
            <a:solidFill>
              <a:srgbClr val="B5E5DC"/>
            </a:solidFill>
            <a:prstDash val="dot"/>
            <a:miter lim="800000"/>
            <a:headEnd len="sm" w="sm" type="none"/>
            <a:tailEnd len="sm" w="sm" type="none"/>
          </a:ln>
        </p:spPr>
      </p:cxnSp>
      <p:cxnSp>
        <p:nvCxnSpPr>
          <p:cNvPr id="196" name="Google Shape;196;p31"/>
          <p:cNvCxnSpPr/>
          <p:nvPr/>
        </p:nvCxnSpPr>
        <p:spPr>
          <a:xfrm>
            <a:off x="5709896" y="2962331"/>
            <a:ext cx="4650848" cy="0"/>
          </a:xfrm>
          <a:prstGeom prst="straightConnector1">
            <a:avLst/>
          </a:prstGeom>
          <a:noFill/>
          <a:ln cap="flat" cmpd="sng" w="25400">
            <a:solidFill>
              <a:srgbClr val="E1AE25"/>
            </a:solidFill>
            <a:prstDash val="dot"/>
            <a:miter lim="800000"/>
            <a:headEnd len="sm" w="sm" type="none"/>
            <a:tailEnd len="sm" w="sm" type="none"/>
          </a:ln>
        </p:spPr>
      </p:cxnSp>
      <p:cxnSp>
        <p:nvCxnSpPr>
          <p:cNvPr id="197" name="Google Shape;197;p31"/>
          <p:cNvCxnSpPr/>
          <p:nvPr/>
        </p:nvCxnSpPr>
        <p:spPr>
          <a:xfrm>
            <a:off x="1926582" y="5039925"/>
            <a:ext cx="5490350" cy="0"/>
          </a:xfrm>
          <a:prstGeom prst="straightConnector1">
            <a:avLst/>
          </a:prstGeom>
          <a:noFill/>
          <a:ln cap="flat" cmpd="sng" w="25400">
            <a:solidFill>
              <a:srgbClr val="E1AE25"/>
            </a:solidFill>
            <a:prstDash val="dot"/>
            <a:miter lim="800000"/>
            <a:headEnd len="sm" w="sm" type="none"/>
            <a:tailEnd len="sm" w="sm" type="none"/>
          </a:ln>
        </p:spPr>
      </p:cxnSp>
      <p:sp>
        <p:nvSpPr>
          <p:cNvPr id="198" name="Google Shape;198;p31"/>
          <p:cNvSpPr/>
          <p:nvPr/>
        </p:nvSpPr>
        <p:spPr>
          <a:xfrm>
            <a:off x="10557509" y="2965173"/>
            <a:ext cx="1553821" cy="1091289"/>
          </a:xfrm>
          <a:custGeom>
            <a:rect b="b" l="l" r="r" t="t"/>
            <a:pathLst>
              <a:path extrusionOk="0" h="912495" w="1773555">
                <a:moveTo>
                  <a:pt x="0" y="0"/>
                </a:moveTo>
                <a:lnTo>
                  <a:pt x="811530" y="0"/>
                </a:lnTo>
                <a:cubicBezTo>
                  <a:pt x="846138" y="2540"/>
                  <a:pt x="866141" y="9841"/>
                  <a:pt x="893446" y="38099"/>
                </a:cubicBezTo>
                <a:lnTo>
                  <a:pt x="1773555" y="912495"/>
                </a:lnTo>
              </a:path>
            </a:pathLst>
          </a:custGeom>
          <a:noFill/>
          <a:ln cap="flat" cmpd="sng" w="603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99" name="Google Shape;199;p31"/>
          <p:cNvSpPr/>
          <p:nvPr/>
        </p:nvSpPr>
        <p:spPr>
          <a:xfrm flipH="1" rot="10800000">
            <a:off x="9422094" y="4172617"/>
            <a:ext cx="1013555" cy="839524"/>
          </a:xfrm>
          <a:custGeom>
            <a:rect b="b" l="l" r="r" t="t"/>
            <a:pathLst>
              <a:path extrusionOk="0" h="912495" w="1773555">
                <a:moveTo>
                  <a:pt x="0" y="0"/>
                </a:moveTo>
                <a:lnTo>
                  <a:pt x="811530" y="0"/>
                </a:lnTo>
                <a:cubicBezTo>
                  <a:pt x="846138" y="2540"/>
                  <a:pt x="866141" y="9841"/>
                  <a:pt x="893446" y="38099"/>
                </a:cubicBezTo>
                <a:lnTo>
                  <a:pt x="1773555" y="912495"/>
                </a:lnTo>
              </a:path>
            </a:pathLst>
          </a:custGeom>
          <a:noFill/>
          <a:ln cap="flat" cmpd="sng" w="603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grpSp>
        <p:nvGrpSpPr>
          <p:cNvPr id="200" name="Google Shape;200;p31"/>
          <p:cNvGrpSpPr/>
          <p:nvPr/>
        </p:nvGrpSpPr>
        <p:grpSpPr>
          <a:xfrm>
            <a:off x="6803110" y="4199306"/>
            <a:ext cx="2780174" cy="1182278"/>
            <a:chOff x="12294426" y="1092556"/>
            <a:chExt cx="3582094" cy="1523297"/>
          </a:xfrm>
        </p:grpSpPr>
        <p:sp>
          <p:nvSpPr>
            <p:cNvPr id="201" name="Google Shape;201;p31"/>
            <p:cNvSpPr/>
            <p:nvPr/>
          </p:nvSpPr>
          <p:spPr>
            <a:xfrm flipH="1" rot="10800000">
              <a:off x="12294426" y="1666007"/>
              <a:ext cx="3582092" cy="949846"/>
            </a:xfrm>
            <a:prstGeom prst="snip1Rect">
              <a:avLst>
                <a:gd fmla="val 16667" name="adj"/>
              </a:avLst>
            </a:prstGeom>
            <a:blipFill rotWithShape="1">
              <a:blip r:embed="rId5">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02" name="Google Shape;202;p31"/>
            <p:cNvSpPr/>
            <p:nvPr/>
          </p:nvSpPr>
          <p:spPr>
            <a:xfrm>
              <a:off x="12294426" y="1092556"/>
              <a:ext cx="3582094" cy="584889"/>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accent1"/>
                  </a:solidFill>
                  <a:latin typeface="Century Gothic"/>
                  <a:ea typeface="Century Gothic"/>
                  <a:cs typeface="Century Gothic"/>
                  <a:sym typeface="Century Gothic"/>
                </a:rPr>
                <a:t>Compliance Issue</a:t>
              </a:r>
              <a:endParaRPr b="0" i="0" sz="1400" u="none" cap="none" strike="noStrike">
                <a:solidFill>
                  <a:srgbClr val="000000"/>
                </a:solidFill>
                <a:latin typeface="Arial"/>
                <a:ea typeface="Arial"/>
                <a:cs typeface="Arial"/>
                <a:sym typeface="Arial"/>
              </a:endParaRPr>
            </a:p>
          </p:txBody>
        </p:sp>
      </p:grpSp>
      <p:grpSp>
        <p:nvGrpSpPr>
          <p:cNvPr id="203" name="Google Shape;203;p31"/>
          <p:cNvGrpSpPr/>
          <p:nvPr/>
        </p:nvGrpSpPr>
        <p:grpSpPr>
          <a:xfrm>
            <a:off x="7770507" y="2151498"/>
            <a:ext cx="2780174" cy="1182278"/>
            <a:chOff x="12294426" y="1092556"/>
            <a:chExt cx="3582094" cy="1523297"/>
          </a:xfrm>
        </p:grpSpPr>
        <p:sp>
          <p:nvSpPr>
            <p:cNvPr id="204" name="Google Shape;204;p31"/>
            <p:cNvSpPr/>
            <p:nvPr/>
          </p:nvSpPr>
          <p:spPr>
            <a:xfrm flipH="1" rot="10800000">
              <a:off x="12294426" y="1666007"/>
              <a:ext cx="3582092" cy="949846"/>
            </a:xfrm>
            <a:prstGeom prst="snip1Rect">
              <a:avLst>
                <a:gd fmla="val 16667" name="adj"/>
              </a:avLst>
            </a:prstGeom>
            <a:blipFill rotWithShape="1">
              <a:blip r:embed="rId5">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05" name="Google Shape;205;p31"/>
            <p:cNvSpPr/>
            <p:nvPr/>
          </p:nvSpPr>
          <p:spPr>
            <a:xfrm>
              <a:off x="12294426" y="1092556"/>
              <a:ext cx="3582094" cy="584889"/>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accent1"/>
                  </a:solidFill>
                  <a:latin typeface="Century Gothic"/>
                  <a:ea typeface="Century Gothic"/>
                  <a:cs typeface="Century Gothic"/>
                  <a:sym typeface="Century Gothic"/>
                </a:rPr>
                <a:t>Compliance Issue</a:t>
              </a:r>
              <a:endParaRPr b="0" i="0" sz="1400" u="none" cap="none" strike="noStrike">
                <a:solidFill>
                  <a:srgbClr val="000000"/>
                </a:solidFill>
                <a:latin typeface="Arial"/>
                <a:ea typeface="Arial"/>
                <a:cs typeface="Arial"/>
                <a:sym typeface="Arial"/>
              </a:endParaRPr>
            </a:p>
          </p:txBody>
        </p:sp>
      </p:grpSp>
      <p:sp>
        <p:nvSpPr>
          <p:cNvPr id="206" name="Google Shape;206;p31"/>
          <p:cNvSpPr/>
          <p:nvPr/>
        </p:nvSpPr>
        <p:spPr>
          <a:xfrm flipH="1" rot="2700000">
            <a:off x="12060192" y="4181392"/>
            <a:ext cx="1489658" cy="470107"/>
          </a:xfrm>
          <a:custGeom>
            <a:rect b="b" l="l" r="r" t="t"/>
            <a:pathLst>
              <a:path extrusionOk="0" h="397028" w="1258088">
                <a:moveTo>
                  <a:pt x="0" y="0"/>
                </a:moveTo>
                <a:lnTo>
                  <a:pt x="811530" y="0"/>
                </a:lnTo>
                <a:cubicBezTo>
                  <a:pt x="846138" y="2540"/>
                  <a:pt x="866141" y="9841"/>
                  <a:pt x="893446" y="38099"/>
                </a:cubicBezTo>
                <a:lnTo>
                  <a:pt x="1258088" y="397028"/>
                </a:lnTo>
              </a:path>
            </a:pathLst>
          </a:custGeom>
          <a:no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grpSp>
        <p:nvGrpSpPr>
          <p:cNvPr id="207" name="Google Shape;207;p31"/>
          <p:cNvGrpSpPr/>
          <p:nvPr/>
        </p:nvGrpSpPr>
        <p:grpSpPr>
          <a:xfrm>
            <a:off x="5159029" y="2524760"/>
            <a:ext cx="891044" cy="891044"/>
            <a:chOff x="4842458" y="1864721"/>
            <a:chExt cx="1672642" cy="1672642"/>
          </a:xfrm>
        </p:grpSpPr>
        <p:sp>
          <p:nvSpPr>
            <p:cNvPr id="208" name="Google Shape;208;p31"/>
            <p:cNvSpPr/>
            <p:nvPr/>
          </p:nvSpPr>
          <p:spPr>
            <a:xfrm>
              <a:off x="4842458" y="1864721"/>
              <a:ext cx="1672642" cy="1672642"/>
            </a:xfrm>
            <a:prstGeom prst="ellipse">
              <a:avLst/>
            </a:prstGeom>
            <a:solidFill>
              <a:schemeClr val="accent1">
                <a:alpha val="2745"/>
              </a:schemeClr>
            </a:solidFill>
            <a:ln cap="flat" cmpd="sng" w="12700">
              <a:solidFill>
                <a:schemeClr val="accent1">
                  <a:alpha val="32941"/>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09" name="Google Shape;209;p31"/>
            <p:cNvSpPr/>
            <p:nvPr/>
          </p:nvSpPr>
          <p:spPr>
            <a:xfrm>
              <a:off x="5147895" y="2170158"/>
              <a:ext cx="1061768" cy="1061768"/>
            </a:xfrm>
            <a:prstGeom prst="ellipse">
              <a:avLst/>
            </a:prstGeom>
            <a:solidFill>
              <a:schemeClr val="accent1">
                <a:alpha val="12941"/>
              </a:schemeClr>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10" name="Google Shape;210;p31"/>
            <p:cNvSpPr/>
            <p:nvPr/>
          </p:nvSpPr>
          <p:spPr>
            <a:xfrm>
              <a:off x="5482798" y="2499360"/>
              <a:ext cx="403396" cy="403366"/>
            </a:xfrm>
            <a:prstGeom prst="ellipse">
              <a:avLst/>
            </a:prstGeom>
            <a:solidFill>
              <a:srgbClr val="E1AE25">
                <a:alpha val="0"/>
              </a:srgbClr>
            </a:solidFill>
            <a:ln cap="flat" cmpd="sng" w="38100">
              <a:solidFill>
                <a:schemeClr val="accent1"/>
              </a:solidFill>
              <a:prstDash val="solid"/>
              <a:miter lim="800000"/>
              <a:headEnd len="sm" w="sm" type="none"/>
              <a:tailEnd len="sm" w="sm" type="none"/>
            </a:ln>
          </p:spPr>
          <p:txBody>
            <a:bodyPr anchorCtr="0" anchor="ctr" bIns="45675" lIns="91400" spcFirstLastPara="1" rIns="91400" wrap="square" tIns="45675">
              <a:noAutofit/>
            </a:bodyPr>
            <a:lstStyle/>
            <a:p>
              <a:pPr indent="0" lvl="0" marL="0" marR="0" rtl="0" algn="ctr">
                <a:lnSpc>
                  <a:spcPct val="100000"/>
                </a:lnSpc>
                <a:spcBef>
                  <a:spcPts val="0"/>
                </a:spcBef>
                <a:spcAft>
                  <a:spcPts val="0"/>
                </a:spcAft>
                <a:buClr>
                  <a:srgbClr val="000000"/>
                </a:buClr>
                <a:buSzPts val="1759"/>
                <a:buFont typeface="Arial"/>
                <a:buNone/>
              </a:pPr>
              <a:r>
                <a:t/>
              </a:r>
              <a:endParaRPr b="0" i="0" sz="1759" u="none" cap="none" strike="noStrike">
                <a:solidFill>
                  <a:schemeClr val="lt1"/>
                </a:solidFill>
                <a:latin typeface="Century Gothic"/>
                <a:ea typeface="Century Gothic"/>
                <a:cs typeface="Century Gothic"/>
                <a:sym typeface="Century Gothic"/>
              </a:endParaRPr>
            </a:p>
          </p:txBody>
        </p:sp>
      </p:grpSp>
      <p:grpSp>
        <p:nvGrpSpPr>
          <p:cNvPr id="211" name="Google Shape;211;p31"/>
          <p:cNvGrpSpPr/>
          <p:nvPr/>
        </p:nvGrpSpPr>
        <p:grpSpPr>
          <a:xfrm>
            <a:off x="1353741" y="4589877"/>
            <a:ext cx="891044" cy="891044"/>
            <a:chOff x="4842458" y="1864721"/>
            <a:chExt cx="1672642" cy="1672642"/>
          </a:xfrm>
        </p:grpSpPr>
        <p:sp>
          <p:nvSpPr>
            <p:cNvPr id="212" name="Google Shape;212;p31"/>
            <p:cNvSpPr/>
            <p:nvPr/>
          </p:nvSpPr>
          <p:spPr>
            <a:xfrm>
              <a:off x="4842458" y="1864721"/>
              <a:ext cx="1672642" cy="1672642"/>
            </a:xfrm>
            <a:prstGeom prst="ellipse">
              <a:avLst/>
            </a:prstGeom>
            <a:solidFill>
              <a:schemeClr val="accent1">
                <a:alpha val="2745"/>
              </a:schemeClr>
            </a:solidFill>
            <a:ln cap="flat" cmpd="sng" w="12700">
              <a:solidFill>
                <a:schemeClr val="accent1">
                  <a:alpha val="32941"/>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13" name="Google Shape;213;p31"/>
            <p:cNvSpPr/>
            <p:nvPr/>
          </p:nvSpPr>
          <p:spPr>
            <a:xfrm>
              <a:off x="5147895" y="2170158"/>
              <a:ext cx="1061768" cy="1061768"/>
            </a:xfrm>
            <a:prstGeom prst="ellipse">
              <a:avLst/>
            </a:prstGeom>
            <a:solidFill>
              <a:schemeClr val="accent1">
                <a:alpha val="12941"/>
              </a:schemeClr>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14" name="Google Shape;214;p31"/>
            <p:cNvSpPr/>
            <p:nvPr/>
          </p:nvSpPr>
          <p:spPr>
            <a:xfrm>
              <a:off x="5482798" y="2499360"/>
              <a:ext cx="403396" cy="403366"/>
            </a:xfrm>
            <a:prstGeom prst="ellipse">
              <a:avLst/>
            </a:prstGeom>
            <a:solidFill>
              <a:srgbClr val="E1AE25">
                <a:alpha val="0"/>
              </a:srgbClr>
            </a:solidFill>
            <a:ln cap="flat" cmpd="sng" w="38100">
              <a:solidFill>
                <a:schemeClr val="accent1"/>
              </a:solidFill>
              <a:prstDash val="solid"/>
              <a:miter lim="800000"/>
              <a:headEnd len="sm" w="sm" type="none"/>
              <a:tailEnd len="sm" w="sm" type="none"/>
            </a:ln>
          </p:spPr>
          <p:txBody>
            <a:bodyPr anchorCtr="0" anchor="ctr" bIns="45675" lIns="91400" spcFirstLastPara="1" rIns="91400" wrap="square" tIns="45675">
              <a:noAutofit/>
            </a:bodyPr>
            <a:lstStyle/>
            <a:p>
              <a:pPr indent="0" lvl="0" marL="0" marR="0" rtl="0" algn="ctr">
                <a:lnSpc>
                  <a:spcPct val="100000"/>
                </a:lnSpc>
                <a:spcBef>
                  <a:spcPts val="0"/>
                </a:spcBef>
                <a:spcAft>
                  <a:spcPts val="0"/>
                </a:spcAft>
                <a:buClr>
                  <a:srgbClr val="000000"/>
                </a:buClr>
                <a:buSzPts val="1759"/>
                <a:buFont typeface="Arial"/>
                <a:buNone/>
              </a:pPr>
              <a:r>
                <a:t/>
              </a:r>
              <a:endParaRPr b="0" i="0" sz="1759" u="none" cap="none" strike="noStrike">
                <a:solidFill>
                  <a:schemeClr val="lt1"/>
                </a:solidFill>
                <a:latin typeface="Century Gothic"/>
                <a:ea typeface="Century Gothic"/>
                <a:cs typeface="Century Gothic"/>
                <a:sym typeface="Century Gothic"/>
              </a:endParaRPr>
            </a:p>
          </p:txBody>
        </p:sp>
      </p:grpSp>
      <p:grpSp>
        <p:nvGrpSpPr>
          <p:cNvPr id="215" name="Google Shape;215;p31"/>
          <p:cNvGrpSpPr/>
          <p:nvPr/>
        </p:nvGrpSpPr>
        <p:grpSpPr>
          <a:xfrm>
            <a:off x="4545498" y="5294947"/>
            <a:ext cx="891044" cy="891044"/>
            <a:chOff x="4545498" y="4191723"/>
            <a:chExt cx="891044" cy="891044"/>
          </a:xfrm>
        </p:grpSpPr>
        <p:sp>
          <p:nvSpPr>
            <p:cNvPr id="216" name="Google Shape;216;p31"/>
            <p:cNvSpPr/>
            <p:nvPr/>
          </p:nvSpPr>
          <p:spPr>
            <a:xfrm>
              <a:off x="4545498" y="4191723"/>
              <a:ext cx="891044" cy="891044"/>
            </a:xfrm>
            <a:prstGeom prst="ellipse">
              <a:avLst/>
            </a:prstGeom>
            <a:solidFill>
              <a:schemeClr val="lt2">
                <a:alpha val="2745"/>
              </a:schemeClr>
            </a:solidFill>
            <a:ln cap="flat" cmpd="sng" w="12700">
              <a:solidFill>
                <a:schemeClr val="lt2">
                  <a:alpha val="32941"/>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17" name="Google Shape;217;p31"/>
            <p:cNvSpPr/>
            <p:nvPr/>
          </p:nvSpPr>
          <p:spPr>
            <a:xfrm>
              <a:off x="4708209" y="4354434"/>
              <a:ext cx="565621" cy="565621"/>
            </a:xfrm>
            <a:prstGeom prst="ellipse">
              <a:avLst/>
            </a:prstGeom>
            <a:solidFill>
              <a:schemeClr val="lt2">
                <a:alpha val="12941"/>
              </a:schemeClr>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18" name="Google Shape;218;p31"/>
            <p:cNvSpPr/>
            <p:nvPr/>
          </p:nvSpPr>
          <p:spPr>
            <a:xfrm>
              <a:off x="4886618" y="4529806"/>
              <a:ext cx="214896" cy="214880"/>
            </a:xfrm>
            <a:prstGeom prst="ellipse">
              <a:avLst/>
            </a:prstGeom>
            <a:solidFill>
              <a:schemeClr val="lt2">
                <a:alpha val="0"/>
              </a:schemeClr>
            </a:solidFill>
            <a:ln cap="flat" cmpd="sng" w="38100">
              <a:solidFill>
                <a:schemeClr val="lt2"/>
              </a:solidFill>
              <a:prstDash val="solid"/>
              <a:miter lim="800000"/>
              <a:headEnd len="sm" w="sm" type="none"/>
              <a:tailEnd len="sm" w="sm" type="none"/>
            </a:ln>
          </p:spPr>
          <p:txBody>
            <a:bodyPr anchorCtr="0" anchor="ctr" bIns="45675" lIns="91400" spcFirstLastPara="1" rIns="91400" wrap="square" tIns="45675">
              <a:noAutofit/>
            </a:bodyPr>
            <a:lstStyle/>
            <a:p>
              <a:pPr indent="0" lvl="0" marL="0" marR="0" rtl="0" algn="ctr">
                <a:lnSpc>
                  <a:spcPct val="100000"/>
                </a:lnSpc>
                <a:spcBef>
                  <a:spcPts val="0"/>
                </a:spcBef>
                <a:spcAft>
                  <a:spcPts val="0"/>
                </a:spcAft>
                <a:buClr>
                  <a:srgbClr val="000000"/>
                </a:buClr>
                <a:buSzPts val="1759"/>
                <a:buFont typeface="Arial"/>
                <a:buNone/>
              </a:pPr>
              <a:r>
                <a:t/>
              </a:r>
              <a:endParaRPr b="0" i="0" sz="1759" u="none" cap="none" strike="noStrike">
                <a:solidFill>
                  <a:schemeClr val="lt1"/>
                </a:solidFill>
                <a:latin typeface="Century Gothic"/>
                <a:ea typeface="Century Gothic"/>
                <a:cs typeface="Century Gothic"/>
                <a:sym typeface="Century Gothic"/>
              </a:endParaRPr>
            </a:p>
          </p:txBody>
        </p:sp>
      </p:grpSp>
      <p:sp>
        <p:nvSpPr>
          <p:cNvPr id="219" name="Google Shape;219;p31"/>
          <p:cNvSpPr/>
          <p:nvPr/>
        </p:nvSpPr>
        <p:spPr>
          <a:xfrm flipH="1" rot="2700000">
            <a:off x="10368077" y="4341757"/>
            <a:ext cx="2034591" cy="642077"/>
          </a:xfrm>
          <a:custGeom>
            <a:rect b="b" l="l" r="r" t="t"/>
            <a:pathLst>
              <a:path extrusionOk="0" h="397028" w="1258088">
                <a:moveTo>
                  <a:pt x="0" y="0"/>
                </a:moveTo>
                <a:lnTo>
                  <a:pt x="811530" y="0"/>
                </a:lnTo>
                <a:cubicBezTo>
                  <a:pt x="846138" y="2540"/>
                  <a:pt x="866141" y="9841"/>
                  <a:pt x="893446" y="38099"/>
                </a:cubicBezTo>
                <a:lnTo>
                  <a:pt x="1258088" y="397028"/>
                </a:lnTo>
              </a:path>
            </a:pathLst>
          </a:custGeom>
          <a:no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grpSp>
        <p:nvGrpSpPr>
          <p:cNvPr id="220" name="Google Shape;220;p31"/>
          <p:cNvGrpSpPr/>
          <p:nvPr/>
        </p:nvGrpSpPr>
        <p:grpSpPr>
          <a:xfrm>
            <a:off x="12111330" y="4728780"/>
            <a:ext cx="2780172" cy="1182277"/>
            <a:chOff x="12294426" y="1092556"/>
            <a:chExt cx="3582094" cy="1523297"/>
          </a:xfrm>
        </p:grpSpPr>
        <p:sp>
          <p:nvSpPr>
            <p:cNvPr id="221" name="Google Shape;221;p31"/>
            <p:cNvSpPr/>
            <p:nvPr/>
          </p:nvSpPr>
          <p:spPr>
            <a:xfrm flipH="1" rot="10800000">
              <a:off x="12294426" y="1666875"/>
              <a:ext cx="3582092" cy="948978"/>
            </a:xfrm>
            <a:prstGeom prst="snip1Rect">
              <a:avLst>
                <a:gd fmla="val 16667" name="adj"/>
              </a:avLst>
            </a:prstGeom>
            <a:blipFill rotWithShape="1">
              <a:blip r:embed="rId6">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22" name="Google Shape;222;p31"/>
            <p:cNvSpPr/>
            <p:nvPr/>
          </p:nvSpPr>
          <p:spPr>
            <a:xfrm>
              <a:off x="12294426" y="1092556"/>
              <a:ext cx="3582094" cy="584889"/>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entury Gothic"/>
                  <a:ea typeface="Century Gothic"/>
                  <a:cs typeface="Century Gothic"/>
                  <a:sym typeface="Century Gothic"/>
                </a:rPr>
                <a:t>Product Training</a:t>
              </a:r>
              <a:endParaRPr b="0" i="0" sz="1400" u="none" cap="none" strike="noStrike">
                <a:solidFill>
                  <a:srgbClr val="000000"/>
                </a:solidFill>
                <a:latin typeface="Arial"/>
                <a:ea typeface="Arial"/>
                <a:cs typeface="Arial"/>
                <a:sym typeface="Arial"/>
              </a:endParaRPr>
            </a:p>
          </p:txBody>
        </p:sp>
      </p:grpSp>
      <p:pic>
        <p:nvPicPr>
          <p:cNvPr descr="A person wearing headphones and holding a microphone&#10;&#10;Description automatically generated with low confidence" id="223" name="Google Shape;223;p31"/>
          <p:cNvPicPr preferRelativeResize="0"/>
          <p:nvPr/>
        </p:nvPicPr>
        <p:blipFill rotWithShape="1">
          <a:blip r:embed="rId7">
            <a:alphaModFix/>
          </a:blip>
          <a:srcRect b="0" l="0" r="0" t="0"/>
          <a:stretch/>
        </p:blipFill>
        <p:spPr>
          <a:xfrm>
            <a:off x="14711958" y="210303"/>
            <a:ext cx="5392141" cy="6452629"/>
          </a:xfrm>
          <a:prstGeom prst="rect">
            <a:avLst/>
          </a:prstGeom>
          <a:noFill/>
          <a:ln>
            <a:noFill/>
          </a:ln>
        </p:spPr>
      </p:pic>
      <p:sp>
        <p:nvSpPr>
          <p:cNvPr id="224" name="Google Shape;224;p31"/>
          <p:cNvSpPr/>
          <p:nvPr/>
        </p:nvSpPr>
        <p:spPr>
          <a:xfrm>
            <a:off x="0" y="5535305"/>
            <a:ext cx="20104100" cy="2805545"/>
          </a:xfrm>
          <a:custGeom>
            <a:rect b="b" l="l" r="r" t="t"/>
            <a:pathLst>
              <a:path extrusionOk="0" h="2805545" w="20104100">
                <a:moveTo>
                  <a:pt x="0" y="1122218"/>
                </a:moveTo>
                <a:lnTo>
                  <a:pt x="17934709" y="1122218"/>
                </a:lnTo>
                <a:cubicBezTo>
                  <a:pt x="18740966" y="1115291"/>
                  <a:pt x="19568005" y="692728"/>
                  <a:pt x="20104100" y="0"/>
                </a:cubicBezTo>
                <a:lnTo>
                  <a:pt x="20104100" y="2722419"/>
                </a:lnTo>
                <a:lnTo>
                  <a:pt x="0" y="2805545"/>
                </a:lnTo>
                <a:lnTo>
                  <a:pt x="0" y="1122218"/>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itle and Content">
  <p:cSld name="10_Title and Content">
    <p:spTree>
      <p:nvGrpSpPr>
        <p:cNvPr id="225" name="Shape 225"/>
        <p:cNvGrpSpPr/>
        <p:nvPr/>
      </p:nvGrpSpPr>
      <p:grpSpPr>
        <a:xfrm>
          <a:off x="0" y="0"/>
          <a:ext cx="0" cy="0"/>
          <a:chOff x="0" y="0"/>
          <a:chExt cx="0" cy="0"/>
        </a:xfrm>
      </p:grpSpPr>
      <p:pic>
        <p:nvPicPr>
          <p:cNvPr id="226" name="Google Shape;226;p32"/>
          <p:cNvPicPr preferRelativeResize="0"/>
          <p:nvPr/>
        </p:nvPicPr>
        <p:blipFill rotWithShape="1">
          <a:blip r:embed="rId2">
            <a:alphaModFix/>
          </a:blip>
          <a:srcRect b="0" l="0" r="0" t="34452"/>
          <a:stretch/>
        </p:blipFill>
        <p:spPr>
          <a:xfrm>
            <a:off x="0" y="0"/>
            <a:ext cx="20104100" cy="7398447"/>
          </a:xfrm>
          <a:prstGeom prst="rect">
            <a:avLst/>
          </a:prstGeom>
          <a:noFill/>
          <a:ln>
            <a:noFill/>
          </a:ln>
        </p:spPr>
      </p:pic>
      <p:sp>
        <p:nvSpPr>
          <p:cNvPr id="227" name="Google Shape;227;p32"/>
          <p:cNvSpPr/>
          <p:nvPr/>
        </p:nvSpPr>
        <p:spPr>
          <a:xfrm>
            <a:off x="-9990" y="9407415"/>
            <a:ext cx="20116710"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41565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1"/>
              <a:buFont typeface="Arial"/>
              <a:buNone/>
            </a:pPr>
            <a:r>
              <a:t/>
            </a:r>
            <a:endParaRPr b="0" i="0" sz="1801" u="none" cap="none" strike="noStrike">
              <a:solidFill>
                <a:schemeClr val="dk1"/>
              </a:solidFill>
              <a:latin typeface="Century Gothic"/>
              <a:ea typeface="Century Gothic"/>
              <a:cs typeface="Century Gothic"/>
              <a:sym typeface="Century Gothic"/>
            </a:endParaRPr>
          </a:p>
        </p:txBody>
      </p:sp>
      <p:grpSp>
        <p:nvGrpSpPr>
          <p:cNvPr id="228" name="Google Shape;228;p32"/>
          <p:cNvGrpSpPr/>
          <p:nvPr/>
        </p:nvGrpSpPr>
        <p:grpSpPr>
          <a:xfrm>
            <a:off x="19347603" y="10763765"/>
            <a:ext cx="291724" cy="322459"/>
            <a:chOff x="19347601" y="10743921"/>
            <a:chExt cx="291724" cy="322459"/>
          </a:xfrm>
        </p:grpSpPr>
        <p:sp>
          <p:nvSpPr>
            <p:cNvPr id="229" name="Google Shape;229;p32"/>
            <p:cNvSpPr/>
            <p:nvPr/>
          </p:nvSpPr>
          <p:spPr>
            <a:xfrm>
              <a:off x="19347601" y="10983030"/>
              <a:ext cx="291724" cy="83350"/>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1"/>
                <a:buFont typeface="Arial"/>
                <a:buNone/>
              </a:pPr>
              <a:r>
                <a:t/>
              </a:r>
              <a:endParaRPr b="0" i="0" sz="1801" u="none" cap="none" strike="noStrike">
                <a:solidFill>
                  <a:schemeClr val="dk1"/>
                </a:solidFill>
                <a:latin typeface="Century Gothic"/>
                <a:ea typeface="Century Gothic"/>
                <a:cs typeface="Century Gothic"/>
                <a:sym typeface="Century Gothic"/>
              </a:endParaRPr>
            </a:p>
          </p:txBody>
        </p:sp>
        <p:sp>
          <p:nvSpPr>
            <p:cNvPr id="230" name="Google Shape;230;p32"/>
            <p:cNvSpPr/>
            <p:nvPr/>
          </p:nvSpPr>
          <p:spPr>
            <a:xfrm>
              <a:off x="19347601" y="10743921"/>
              <a:ext cx="291724"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1"/>
                <a:buFont typeface="Arial"/>
                <a:buNone/>
              </a:pPr>
              <a:r>
                <a:t/>
              </a:r>
              <a:endParaRPr b="0" i="0" sz="1801" u="none" cap="none" strike="noStrike">
                <a:solidFill>
                  <a:schemeClr val="dk1"/>
                </a:solidFill>
                <a:latin typeface="Century Gothic"/>
                <a:ea typeface="Century Gothic"/>
                <a:cs typeface="Century Gothic"/>
                <a:sym typeface="Century Gothic"/>
              </a:endParaRPr>
            </a:p>
          </p:txBody>
        </p:sp>
      </p:grpSp>
      <p:pic>
        <p:nvPicPr>
          <p:cNvPr id="231" name="Google Shape;231;p32"/>
          <p:cNvPicPr preferRelativeResize="0"/>
          <p:nvPr/>
        </p:nvPicPr>
        <p:blipFill rotWithShape="1">
          <a:blip r:embed="rId3">
            <a:alphaModFix/>
          </a:blip>
          <a:srcRect b="0" l="0" r="0" t="0"/>
          <a:stretch/>
        </p:blipFill>
        <p:spPr>
          <a:xfrm>
            <a:off x="942385" y="10856119"/>
            <a:ext cx="1056640" cy="229892"/>
          </a:xfrm>
          <a:prstGeom prst="rect">
            <a:avLst/>
          </a:prstGeom>
          <a:noFill/>
          <a:ln>
            <a:noFill/>
          </a:ln>
        </p:spPr>
      </p:pic>
      <p:sp>
        <p:nvSpPr>
          <p:cNvPr id="232" name="Google Shape;232;p32"/>
          <p:cNvSpPr txBox="1"/>
          <p:nvPr>
            <p:ph type="title"/>
          </p:nvPr>
        </p:nvSpPr>
        <p:spPr>
          <a:xfrm>
            <a:off x="932688" y="749808"/>
            <a:ext cx="17339786" cy="85953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2"/>
              </a:buClr>
              <a:buSzPts val="5277"/>
              <a:buFont typeface="Century Gothic"/>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3" name="Google Shape;233;p32"/>
          <p:cNvSpPr txBox="1"/>
          <p:nvPr>
            <p:ph idx="11" type="ftr"/>
          </p:nvPr>
        </p:nvSpPr>
        <p:spPr>
          <a:xfrm>
            <a:off x="6686777" y="10824963"/>
            <a:ext cx="6757763" cy="31611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4" name="Google Shape;234;p32"/>
          <p:cNvSpPr txBox="1"/>
          <p:nvPr>
            <p:ph idx="12" type="sldNum"/>
          </p:nvPr>
        </p:nvSpPr>
        <p:spPr>
          <a:xfrm>
            <a:off x="18662650" y="10824963"/>
            <a:ext cx="504763" cy="3131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1"/>
              <a:buFont typeface="Arial"/>
              <a:buNone/>
              <a:defRPr b="1" i="0" sz="1801" u="none" cap="none" strike="noStrike">
                <a:solidFill>
                  <a:srgbClr val="B5E5DC"/>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1"/>
              <a:buFont typeface="Arial"/>
              <a:buNone/>
              <a:defRPr b="1" i="0" sz="1801" u="none" cap="none" strike="noStrike">
                <a:solidFill>
                  <a:srgbClr val="B5E5DC"/>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1"/>
              <a:buFont typeface="Arial"/>
              <a:buNone/>
              <a:defRPr b="1" i="0" sz="1801" u="none" cap="none" strike="noStrike">
                <a:solidFill>
                  <a:srgbClr val="B5E5DC"/>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1"/>
              <a:buFont typeface="Arial"/>
              <a:buNone/>
              <a:defRPr b="1" i="0" sz="1801" u="none" cap="none" strike="noStrike">
                <a:solidFill>
                  <a:srgbClr val="B5E5DC"/>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1"/>
              <a:buFont typeface="Arial"/>
              <a:buNone/>
              <a:defRPr b="1" i="0" sz="1801" u="none" cap="none" strike="noStrike">
                <a:solidFill>
                  <a:srgbClr val="B5E5DC"/>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1"/>
              <a:buFont typeface="Arial"/>
              <a:buNone/>
              <a:defRPr b="1" i="0" sz="1801" u="none" cap="none" strike="noStrike">
                <a:solidFill>
                  <a:srgbClr val="B5E5DC"/>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1"/>
              <a:buFont typeface="Arial"/>
              <a:buNone/>
              <a:defRPr b="1" i="0" sz="1801" u="none" cap="none" strike="noStrike">
                <a:solidFill>
                  <a:srgbClr val="B5E5DC"/>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1"/>
              <a:buFont typeface="Arial"/>
              <a:buNone/>
              <a:defRPr b="1" i="0" sz="1801" u="none" cap="none" strike="noStrike">
                <a:solidFill>
                  <a:srgbClr val="B5E5DC"/>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1"/>
              <a:buFont typeface="Arial"/>
              <a:buNone/>
              <a:defRPr b="1" i="0" sz="1801"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w/ Logo" showMasterSp="0">
  <p:cSld name="2_Title Slide w/ Logo">
    <p:bg>
      <p:bgPr>
        <a:solidFill>
          <a:srgbClr val="455450"/>
        </a:solidFill>
      </p:bgPr>
    </p:bg>
    <p:spTree>
      <p:nvGrpSpPr>
        <p:cNvPr id="235" name="Shape 235"/>
        <p:cNvGrpSpPr/>
        <p:nvPr/>
      </p:nvGrpSpPr>
      <p:grpSpPr>
        <a:xfrm>
          <a:off x="0" y="0"/>
          <a:ext cx="0" cy="0"/>
          <a:chOff x="0" y="0"/>
          <a:chExt cx="0" cy="0"/>
        </a:xfrm>
      </p:grpSpPr>
      <p:sp>
        <p:nvSpPr>
          <p:cNvPr id="236" name="Google Shape;236;p33"/>
          <p:cNvSpPr/>
          <p:nvPr/>
        </p:nvSpPr>
        <p:spPr>
          <a:xfrm>
            <a:off x="0" y="9047802"/>
            <a:ext cx="20104100" cy="2261548"/>
          </a:xfrm>
          <a:prstGeom prst="rect">
            <a:avLst/>
          </a:prstGeom>
          <a:solidFill>
            <a:schemeClr val="lt1"/>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pic>
        <p:nvPicPr>
          <p:cNvPr id="237" name="Google Shape;237;p33"/>
          <p:cNvPicPr preferRelativeResize="0"/>
          <p:nvPr/>
        </p:nvPicPr>
        <p:blipFill rotWithShape="1">
          <a:blip r:embed="rId2">
            <a:alphaModFix/>
          </a:blip>
          <a:srcRect b="0" l="0" r="5828" t="0"/>
          <a:stretch/>
        </p:blipFill>
        <p:spPr>
          <a:xfrm>
            <a:off x="0" y="3005936"/>
            <a:ext cx="20104100" cy="8303414"/>
          </a:xfrm>
          <a:prstGeom prst="rect">
            <a:avLst/>
          </a:prstGeom>
          <a:noFill/>
          <a:ln>
            <a:noFill/>
          </a:ln>
        </p:spPr>
      </p:pic>
      <p:sp>
        <p:nvSpPr>
          <p:cNvPr id="238" name="Google Shape;238;p33"/>
          <p:cNvSpPr txBox="1"/>
          <p:nvPr>
            <p:ph type="ctrTitle"/>
          </p:nvPr>
        </p:nvSpPr>
        <p:spPr>
          <a:xfrm>
            <a:off x="4218963" y="7335868"/>
            <a:ext cx="11666177" cy="1334635"/>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5936"/>
              <a:buFont typeface="Century Gothic"/>
              <a:buNone/>
              <a:defRPr sz="5936">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9" name="Google Shape;239;p33"/>
          <p:cNvSpPr txBox="1"/>
          <p:nvPr>
            <p:ph idx="1" type="subTitle"/>
          </p:nvPr>
        </p:nvSpPr>
        <p:spPr>
          <a:xfrm>
            <a:off x="4390980" y="8670503"/>
            <a:ext cx="11322140" cy="1671709"/>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649"/>
              </a:spcBef>
              <a:spcAft>
                <a:spcPts val="0"/>
              </a:spcAft>
              <a:buClr>
                <a:schemeClr val="dk1"/>
              </a:buClr>
              <a:buSzPts val="2968"/>
              <a:buNone/>
              <a:defRPr b="1" i="0" sz="2968">
                <a:solidFill>
                  <a:schemeClr val="dk1"/>
                </a:solidFill>
                <a:latin typeface="Century Gothic"/>
                <a:ea typeface="Century Gothic"/>
                <a:cs typeface="Century Gothic"/>
                <a:sym typeface="Century Gothic"/>
              </a:defRPr>
            </a:lvl1pPr>
            <a:lvl2pPr lvl="1" algn="ctr">
              <a:lnSpc>
                <a:spcPct val="90000"/>
              </a:lnSpc>
              <a:spcBef>
                <a:spcPts val="824"/>
              </a:spcBef>
              <a:spcAft>
                <a:spcPts val="0"/>
              </a:spcAft>
              <a:buClr>
                <a:schemeClr val="dk1"/>
              </a:buClr>
              <a:buSzPts val="3298"/>
              <a:buNone/>
              <a:defRPr sz="3298"/>
            </a:lvl2pPr>
            <a:lvl3pPr lvl="2" algn="ctr">
              <a:lnSpc>
                <a:spcPct val="90000"/>
              </a:lnSpc>
              <a:spcBef>
                <a:spcPts val="824"/>
              </a:spcBef>
              <a:spcAft>
                <a:spcPts val="0"/>
              </a:spcAft>
              <a:buClr>
                <a:schemeClr val="dk1"/>
              </a:buClr>
              <a:buSzPts val="2968"/>
              <a:buNone/>
              <a:defRPr sz="2968"/>
            </a:lvl3pPr>
            <a:lvl4pPr lvl="3" algn="ctr">
              <a:lnSpc>
                <a:spcPct val="90000"/>
              </a:lnSpc>
              <a:spcBef>
                <a:spcPts val="824"/>
              </a:spcBef>
              <a:spcAft>
                <a:spcPts val="0"/>
              </a:spcAft>
              <a:buClr>
                <a:schemeClr val="dk1"/>
              </a:buClr>
              <a:buSzPts val="2638"/>
              <a:buNone/>
              <a:defRPr sz="2638"/>
            </a:lvl4pPr>
            <a:lvl5pPr lvl="4" algn="ctr">
              <a:lnSpc>
                <a:spcPct val="90000"/>
              </a:lnSpc>
              <a:spcBef>
                <a:spcPts val="824"/>
              </a:spcBef>
              <a:spcAft>
                <a:spcPts val="0"/>
              </a:spcAft>
              <a:buClr>
                <a:schemeClr val="dk1"/>
              </a:buClr>
              <a:buSzPts val="2638"/>
              <a:buNone/>
              <a:defRPr sz="2638"/>
            </a:lvl5pPr>
            <a:lvl6pPr lvl="5" algn="ctr">
              <a:lnSpc>
                <a:spcPct val="90000"/>
              </a:lnSpc>
              <a:spcBef>
                <a:spcPts val="824"/>
              </a:spcBef>
              <a:spcAft>
                <a:spcPts val="0"/>
              </a:spcAft>
              <a:buClr>
                <a:schemeClr val="dk1"/>
              </a:buClr>
              <a:buSzPts val="2638"/>
              <a:buNone/>
              <a:defRPr sz="2638"/>
            </a:lvl6pPr>
            <a:lvl7pPr lvl="6" algn="ctr">
              <a:lnSpc>
                <a:spcPct val="90000"/>
              </a:lnSpc>
              <a:spcBef>
                <a:spcPts val="824"/>
              </a:spcBef>
              <a:spcAft>
                <a:spcPts val="0"/>
              </a:spcAft>
              <a:buClr>
                <a:schemeClr val="dk1"/>
              </a:buClr>
              <a:buSzPts val="2638"/>
              <a:buNone/>
              <a:defRPr sz="2638"/>
            </a:lvl7pPr>
            <a:lvl8pPr lvl="7" algn="ctr">
              <a:lnSpc>
                <a:spcPct val="90000"/>
              </a:lnSpc>
              <a:spcBef>
                <a:spcPts val="824"/>
              </a:spcBef>
              <a:spcAft>
                <a:spcPts val="0"/>
              </a:spcAft>
              <a:buClr>
                <a:schemeClr val="dk1"/>
              </a:buClr>
              <a:buSzPts val="2638"/>
              <a:buNone/>
              <a:defRPr sz="2638"/>
            </a:lvl8pPr>
            <a:lvl9pPr lvl="8" algn="ctr">
              <a:lnSpc>
                <a:spcPct val="90000"/>
              </a:lnSpc>
              <a:spcBef>
                <a:spcPts val="824"/>
              </a:spcBef>
              <a:spcAft>
                <a:spcPts val="0"/>
              </a:spcAft>
              <a:buClr>
                <a:schemeClr val="dk1"/>
              </a:buClr>
              <a:buSzPts val="2638"/>
              <a:buNone/>
              <a:defRPr sz="2638"/>
            </a:lvl9pPr>
          </a:lstStyle>
          <a:p/>
        </p:txBody>
      </p:sp>
      <p:pic>
        <p:nvPicPr>
          <p:cNvPr id="240" name="Google Shape;240;p33"/>
          <p:cNvPicPr preferRelativeResize="0"/>
          <p:nvPr/>
        </p:nvPicPr>
        <p:blipFill rotWithShape="1">
          <a:blip r:embed="rId3">
            <a:alphaModFix/>
          </a:blip>
          <a:srcRect b="0" l="0" r="0" t="0"/>
          <a:stretch/>
        </p:blipFill>
        <p:spPr>
          <a:xfrm>
            <a:off x="5136495" y="4545671"/>
            <a:ext cx="9831114" cy="2141204"/>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Title and Content">
  <p:cSld name="11_Title and Content">
    <p:spTree>
      <p:nvGrpSpPr>
        <p:cNvPr id="241" name="Shape 241"/>
        <p:cNvGrpSpPr/>
        <p:nvPr/>
      </p:nvGrpSpPr>
      <p:grpSpPr>
        <a:xfrm>
          <a:off x="0" y="0"/>
          <a:ext cx="0" cy="0"/>
          <a:chOff x="0" y="0"/>
          <a:chExt cx="0" cy="0"/>
        </a:xfrm>
      </p:grpSpPr>
      <p:sp>
        <p:nvSpPr>
          <p:cNvPr id="242" name="Google Shape;242;p34"/>
          <p:cNvSpPr/>
          <p:nvPr/>
        </p:nvSpPr>
        <p:spPr>
          <a:xfrm>
            <a:off x="-9992" y="0"/>
            <a:ext cx="20114092" cy="11308715"/>
          </a:xfrm>
          <a:custGeom>
            <a:rect b="b" l="l" r="r" t="t"/>
            <a:pathLst>
              <a:path extrusionOk="0" h="11308715" w="20104100">
                <a:moveTo>
                  <a:pt x="0" y="11308556"/>
                </a:moveTo>
                <a:lnTo>
                  <a:pt x="20104099" y="11308556"/>
                </a:lnTo>
                <a:lnTo>
                  <a:pt x="20104099" y="0"/>
                </a:lnTo>
                <a:lnTo>
                  <a:pt x="0" y="0"/>
                </a:lnTo>
                <a:lnTo>
                  <a:pt x="0" y="11308556"/>
                </a:lnTo>
                <a:close/>
              </a:path>
            </a:pathLst>
          </a:custGeom>
          <a:solidFill>
            <a:srgbClr val="45545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pic>
        <p:nvPicPr>
          <p:cNvPr id="243" name="Google Shape;243;p34"/>
          <p:cNvPicPr preferRelativeResize="0"/>
          <p:nvPr/>
        </p:nvPicPr>
        <p:blipFill rotWithShape="1">
          <a:blip r:embed="rId2">
            <a:alphaModFix/>
          </a:blip>
          <a:srcRect b="0" l="0" r="5828" t="0"/>
          <a:stretch/>
        </p:blipFill>
        <p:spPr>
          <a:xfrm>
            <a:off x="0" y="3005936"/>
            <a:ext cx="20104100" cy="8303414"/>
          </a:xfrm>
          <a:prstGeom prst="rect">
            <a:avLst/>
          </a:prstGeom>
          <a:noFill/>
          <a:ln>
            <a:noFill/>
          </a:ln>
        </p:spPr>
      </p:pic>
      <p:grpSp>
        <p:nvGrpSpPr>
          <p:cNvPr id="244" name="Google Shape;244;p34"/>
          <p:cNvGrpSpPr/>
          <p:nvPr/>
        </p:nvGrpSpPr>
        <p:grpSpPr>
          <a:xfrm>
            <a:off x="-9992" y="9407415"/>
            <a:ext cx="20116710" cy="1905904"/>
            <a:chOff x="-9992" y="9387571"/>
            <a:chExt cx="20116710" cy="1905904"/>
          </a:xfrm>
        </p:grpSpPr>
        <p:grpSp>
          <p:nvGrpSpPr>
            <p:cNvPr id="245" name="Google Shape;245;p34"/>
            <p:cNvGrpSpPr/>
            <p:nvPr/>
          </p:nvGrpSpPr>
          <p:grpSpPr>
            <a:xfrm>
              <a:off x="-9992" y="9387571"/>
              <a:ext cx="20116710" cy="1905904"/>
              <a:chOff x="-9992" y="9387571"/>
              <a:chExt cx="20116710" cy="1905904"/>
            </a:xfrm>
          </p:grpSpPr>
          <p:sp>
            <p:nvSpPr>
              <p:cNvPr id="246" name="Google Shape;246;p34"/>
              <p:cNvSpPr/>
              <p:nvPr/>
            </p:nvSpPr>
            <p:spPr>
              <a:xfrm>
                <a:off x="-9992" y="9387571"/>
                <a:ext cx="20116710"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41565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grpSp>
            <p:nvGrpSpPr>
              <p:cNvPr id="247" name="Google Shape;247;p34"/>
              <p:cNvGrpSpPr/>
              <p:nvPr/>
            </p:nvGrpSpPr>
            <p:grpSpPr>
              <a:xfrm>
                <a:off x="19347601" y="10743921"/>
                <a:ext cx="291724" cy="322459"/>
                <a:chOff x="19347601" y="10743921"/>
                <a:chExt cx="291724" cy="322459"/>
              </a:xfrm>
            </p:grpSpPr>
            <p:sp>
              <p:nvSpPr>
                <p:cNvPr id="248" name="Google Shape;248;p34"/>
                <p:cNvSpPr/>
                <p:nvPr/>
              </p:nvSpPr>
              <p:spPr>
                <a:xfrm>
                  <a:off x="19347601" y="10983030"/>
                  <a:ext cx="291724" cy="83350"/>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249" name="Google Shape;249;p34"/>
                <p:cNvSpPr/>
                <p:nvPr/>
              </p:nvSpPr>
              <p:spPr>
                <a:xfrm>
                  <a:off x="19347601" y="10743921"/>
                  <a:ext cx="291724"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grpSp>
        </p:grpSp>
        <p:pic>
          <p:nvPicPr>
            <p:cNvPr id="250" name="Google Shape;250;p34"/>
            <p:cNvPicPr preferRelativeResize="0"/>
            <p:nvPr/>
          </p:nvPicPr>
          <p:blipFill rotWithShape="1">
            <a:blip r:embed="rId3">
              <a:alphaModFix/>
            </a:blip>
            <a:srcRect b="0" l="0" r="0" t="0"/>
            <a:stretch/>
          </p:blipFill>
          <p:spPr>
            <a:xfrm>
              <a:off x="942383" y="10836275"/>
              <a:ext cx="1056640" cy="229892"/>
            </a:xfrm>
            <a:prstGeom prst="rect">
              <a:avLst/>
            </a:prstGeom>
            <a:noFill/>
            <a:ln>
              <a:noFill/>
            </a:ln>
          </p:spPr>
        </p:pic>
      </p:grpSp>
      <p:sp>
        <p:nvSpPr>
          <p:cNvPr id="251" name="Google Shape;251;p34"/>
          <p:cNvSpPr txBox="1"/>
          <p:nvPr>
            <p:ph idx="1" type="body"/>
          </p:nvPr>
        </p:nvSpPr>
        <p:spPr>
          <a:xfrm>
            <a:off x="942384" y="2307060"/>
            <a:ext cx="17260474" cy="369332"/>
          </a:xfrm>
          <a:prstGeom prst="rect">
            <a:avLst/>
          </a:prstGeom>
          <a:noFill/>
          <a:ln>
            <a:noFill/>
          </a:ln>
        </p:spPr>
        <p:txBody>
          <a:bodyPr anchorCtr="0" anchor="t" bIns="0" lIns="0" spcFirstLastPara="1" rIns="0" wrap="square" tIns="0">
            <a:normAutofit/>
          </a:bodyPr>
          <a:lstStyle>
            <a:lvl1pPr indent="-381000" lvl="0" marL="457200" algn="l">
              <a:lnSpc>
                <a:spcPct val="90000"/>
              </a:lnSpc>
              <a:spcBef>
                <a:spcPts val="1649"/>
              </a:spcBef>
              <a:spcAft>
                <a:spcPts val="0"/>
              </a:spcAft>
              <a:buClr>
                <a:schemeClr val="lt1"/>
              </a:buClr>
              <a:buSzPts val="2400"/>
              <a:buChar char="•"/>
              <a:defRPr b="0" i="0" sz="2400">
                <a:solidFill>
                  <a:schemeClr val="lt1"/>
                </a:solidFill>
                <a:latin typeface="Century Gothic"/>
                <a:ea typeface="Century Gothic"/>
                <a:cs typeface="Century Gothic"/>
                <a:sym typeface="Century Gothic"/>
              </a:defRPr>
            </a:lvl1pPr>
            <a:lvl2pPr indent="-342900" lvl="1" marL="914400" algn="l">
              <a:lnSpc>
                <a:spcPct val="90000"/>
              </a:lnSpc>
              <a:spcBef>
                <a:spcPts val="824"/>
              </a:spcBef>
              <a:spcAft>
                <a:spcPts val="0"/>
              </a:spcAft>
              <a:buClr>
                <a:schemeClr val="dk1"/>
              </a:buClr>
              <a:buSzPts val="1800"/>
              <a:buChar char="•"/>
              <a:defRPr/>
            </a:lvl2pPr>
            <a:lvl3pPr indent="-342900" lvl="2" marL="1371600" algn="l">
              <a:lnSpc>
                <a:spcPct val="90000"/>
              </a:lnSpc>
              <a:spcBef>
                <a:spcPts val="824"/>
              </a:spcBef>
              <a:spcAft>
                <a:spcPts val="0"/>
              </a:spcAft>
              <a:buClr>
                <a:schemeClr val="dk1"/>
              </a:buClr>
              <a:buSzPts val="1800"/>
              <a:buChar char="•"/>
              <a:defRPr/>
            </a:lvl3pPr>
            <a:lvl4pPr indent="-342900" lvl="3" marL="1828800" algn="l">
              <a:lnSpc>
                <a:spcPct val="90000"/>
              </a:lnSpc>
              <a:spcBef>
                <a:spcPts val="824"/>
              </a:spcBef>
              <a:spcAft>
                <a:spcPts val="0"/>
              </a:spcAft>
              <a:buClr>
                <a:schemeClr val="dk1"/>
              </a:buClr>
              <a:buSzPts val="1800"/>
              <a:buChar char="•"/>
              <a:defRPr/>
            </a:lvl4pPr>
            <a:lvl5pPr indent="-342900" lvl="4" marL="2286000" algn="l">
              <a:lnSpc>
                <a:spcPct val="90000"/>
              </a:lnSpc>
              <a:spcBef>
                <a:spcPts val="824"/>
              </a:spcBef>
              <a:spcAft>
                <a:spcPts val="0"/>
              </a:spcAft>
              <a:buClr>
                <a:schemeClr val="dk1"/>
              </a:buClr>
              <a:buSzPts val="1800"/>
              <a:buChar char="•"/>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252" name="Google Shape;252;p34"/>
          <p:cNvSpPr txBox="1"/>
          <p:nvPr>
            <p:ph type="title"/>
          </p:nvPr>
        </p:nvSpPr>
        <p:spPr>
          <a:xfrm>
            <a:off x="929677" y="711808"/>
            <a:ext cx="17791711" cy="861774"/>
          </a:xfrm>
          <a:prstGeom prst="rect">
            <a:avLst/>
          </a:prstGeom>
          <a:noFill/>
          <a:ln>
            <a:noFill/>
          </a:ln>
        </p:spPr>
        <p:txBody>
          <a:bodyPr anchorCtr="0" anchor="b" bIns="45700" lIns="91425" spcFirstLastPara="1" rIns="91425" wrap="square" tIns="45700">
            <a:spAutoFit/>
          </a:bodyPr>
          <a:lstStyle>
            <a:lvl1pPr lvl="0" algn="l">
              <a:lnSpc>
                <a:spcPct val="90000"/>
              </a:lnSpc>
              <a:spcBef>
                <a:spcPts val="0"/>
              </a:spcBef>
              <a:spcAft>
                <a:spcPts val="0"/>
              </a:spcAft>
              <a:buClr>
                <a:schemeClr val="lt1"/>
              </a:buClr>
              <a:buSzPts val="5277"/>
              <a:buFont typeface="Century Gothic"/>
              <a:buNone/>
              <a:defRPr b="1">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3" name="Google Shape;253;p34"/>
          <p:cNvSpPr txBox="1"/>
          <p:nvPr>
            <p:ph idx="12" type="sldNum"/>
          </p:nvPr>
        </p:nvSpPr>
        <p:spPr>
          <a:xfrm>
            <a:off x="18662650" y="10824963"/>
            <a:ext cx="504762" cy="3131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254" name="Google Shape;254;p34"/>
          <p:cNvSpPr txBox="1"/>
          <p:nvPr>
            <p:ph idx="11" type="ftr"/>
          </p:nvPr>
        </p:nvSpPr>
        <p:spPr>
          <a:xfrm>
            <a:off x="6686777" y="10824963"/>
            <a:ext cx="6757763" cy="31611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1" sz="1801">
                <a:solidFill>
                  <a:srgbClr val="B5E5DC"/>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Title and Content">
  <p:cSld name="12_Title and Content">
    <p:spTree>
      <p:nvGrpSpPr>
        <p:cNvPr id="255" name="Shape 255"/>
        <p:cNvGrpSpPr/>
        <p:nvPr/>
      </p:nvGrpSpPr>
      <p:grpSpPr>
        <a:xfrm>
          <a:off x="0" y="0"/>
          <a:ext cx="0" cy="0"/>
          <a:chOff x="0" y="0"/>
          <a:chExt cx="0" cy="0"/>
        </a:xfrm>
      </p:grpSpPr>
      <p:sp>
        <p:nvSpPr>
          <p:cNvPr id="256" name="Google Shape;256;p35"/>
          <p:cNvSpPr/>
          <p:nvPr/>
        </p:nvSpPr>
        <p:spPr>
          <a:xfrm>
            <a:off x="-9992" y="0"/>
            <a:ext cx="20114092" cy="11308715"/>
          </a:xfrm>
          <a:custGeom>
            <a:rect b="b" l="l" r="r" t="t"/>
            <a:pathLst>
              <a:path extrusionOk="0" h="11308715" w="20104100">
                <a:moveTo>
                  <a:pt x="0" y="11308556"/>
                </a:moveTo>
                <a:lnTo>
                  <a:pt x="20104099" y="11308556"/>
                </a:lnTo>
                <a:lnTo>
                  <a:pt x="20104099" y="0"/>
                </a:lnTo>
                <a:lnTo>
                  <a:pt x="0" y="0"/>
                </a:lnTo>
                <a:lnTo>
                  <a:pt x="0" y="11308556"/>
                </a:lnTo>
                <a:close/>
              </a:path>
            </a:pathLst>
          </a:custGeom>
          <a:solidFill>
            <a:srgbClr val="45545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pic>
        <p:nvPicPr>
          <p:cNvPr id="257" name="Google Shape;257;p35"/>
          <p:cNvPicPr preferRelativeResize="0"/>
          <p:nvPr/>
        </p:nvPicPr>
        <p:blipFill rotWithShape="1">
          <a:blip r:embed="rId2">
            <a:alphaModFix/>
          </a:blip>
          <a:srcRect b="0" l="0" r="5828" t="0"/>
          <a:stretch/>
        </p:blipFill>
        <p:spPr>
          <a:xfrm>
            <a:off x="0" y="3005936"/>
            <a:ext cx="20104100" cy="8303414"/>
          </a:xfrm>
          <a:prstGeom prst="rect">
            <a:avLst/>
          </a:prstGeom>
          <a:noFill/>
          <a:ln>
            <a:noFill/>
          </a:ln>
        </p:spPr>
      </p:pic>
      <p:grpSp>
        <p:nvGrpSpPr>
          <p:cNvPr id="258" name="Google Shape;258;p35"/>
          <p:cNvGrpSpPr/>
          <p:nvPr/>
        </p:nvGrpSpPr>
        <p:grpSpPr>
          <a:xfrm>
            <a:off x="-9992" y="9407415"/>
            <a:ext cx="20116710" cy="1905904"/>
            <a:chOff x="-9992" y="9387571"/>
            <a:chExt cx="20116710" cy="1905904"/>
          </a:xfrm>
        </p:grpSpPr>
        <p:grpSp>
          <p:nvGrpSpPr>
            <p:cNvPr id="259" name="Google Shape;259;p35"/>
            <p:cNvGrpSpPr/>
            <p:nvPr/>
          </p:nvGrpSpPr>
          <p:grpSpPr>
            <a:xfrm>
              <a:off x="-9992" y="9387571"/>
              <a:ext cx="20116710" cy="1905904"/>
              <a:chOff x="-9992" y="9387571"/>
              <a:chExt cx="20116710" cy="1905904"/>
            </a:xfrm>
          </p:grpSpPr>
          <p:sp>
            <p:nvSpPr>
              <p:cNvPr id="260" name="Google Shape;260;p35"/>
              <p:cNvSpPr/>
              <p:nvPr/>
            </p:nvSpPr>
            <p:spPr>
              <a:xfrm>
                <a:off x="-9992" y="9387571"/>
                <a:ext cx="20116710"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41565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grpSp>
            <p:nvGrpSpPr>
              <p:cNvPr id="261" name="Google Shape;261;p35"/>
              <p:cNvGrpSpPr/>
              <p:nvPr/>
            </p:nvGrpSpPr>
            <p:grpSpPr>
              <a:xfrm>
                <a:off x="19347601" y="10743921"/>
                <a:ext cx="291724" cy="322459"/>
                <a:chOff x="19347601" y="10743921"/>
                <a:chExt cx="291724" cy="322459"/>
              </a:xfrm>
            </p:grpSpPr>
            <p:sp>
              <p:nvSpPr>
                <p:cNvPr id="262" name="Google Shape;262;p35"/>
                <p:cNvSpPr/>
                <p:nvPr/>
              </p:nvSpPr>
              <p:spPr>
                <a:xfrm>
                  <a:off x="19347601" y="10983030"/>
                  <a:ext cx="291724" cy="83350"/>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263" name="Google Shape;263;p35"/>
                <p:cNvSpPr/>
                <p:nvPr/>
              </p:nvSpPr>
              <p:spPr>
                <a:xfrm>
                  <a:off x="19347601" y="10743921"/>
                  <a:ext cx="291724"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grpSp>
        </p:grpSp>
        <p:pic>
          <p:nvPicPr>
            <p:cNvPr id="264" name="Google Shape;264;p35"/>
            <p:cNvPicPr preferRelativeResize="0"/>
            <p:nvPr/>
          </p:nvPicPr>
          <p:blipFill rotWithShape="1">
            <a:blip r:embed="rId3">
              <a:alphaModFix/>
            </a:blip>
            <a:srcRect b="0" l="0" r="0" t="0"/>
            <a:stretch/>
          </p:blipFill>
          <p:spPr>
            <a:xfrm>
              <a:off x="942383" y="10836275"/>
              <a:ext cx="1056640" cy="229892"/>
            </a:xfrm>
            <a:prstGeom prst="rect">
              <a:avLst/>
            </a:prstGeom>
            <a:noFill/>
            <a:ln>
              <a:noFill/>
            </a:ln>
          </p:spPr>
        </p:pic>
      </p:grpSp>
      <p:sp>
        <p:nvSpPr>
          <p:cNvPr id="265" name="Google Shape;265;p35"/>
          <p:cNvSpPr txBox="1"/>
          <p:nvPr>
            <p:ph type="title"/>
          </p:nvPr>
        </p:nvSpPr>
        <p:spPr>
          <a:xfrm>
            <a:off x="929677" y="711808"/>
            <a:ext cx="17791711" cy="861774"/>
          </a:xfrm>
          <a:prstGeom prst="rect">
            <a:avLst/>
          </a:prstGeom>
          <a:noFill/>
          <a:ln>
            <a:noFill/>
          </a:ln>
        </p:spPr>
        <p:txBody>
          <a:bodyPr anchorCtr="0" anchor="b" bIns="45700" lIns="91425" spcFirstLastPara="1" rIns="91425" wrap="square" tIns="45700">
            <a:spAutoFit/>
          </a:bodyPr>
          <a:lstStyle>
            <a:lvl1pPr lvl="0" algn="l">
              <a:lnSpc>
                <a:spcPct val="90000"/>
              </a:lnSpc>
              <a:spcBef>
                <a:spcPts val="0"/>
              </a:spcBef>
              <a:spcAft>
                <a:spcPts val="0"/>
              </a:spcAft>
              <a:buClr>
                <a:schemeClr val="lt1"/>
              </a:buClr>
              <a:buSzPts val="5277"/>
              <a:buFont typeface="Century Gothic"/>
              <a:buNone/>
              <a:defRPr b="1">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6" name="Google Shape;266;p35"/>
          <p:cNvSpPr txBox="1"/>
          <p:nvPr>
            <p:ph idx="12" type="sldNum"/>
          </p:nvPr>
        </p:nvSpPr>
        <p:spPr>
          <a:xfrm>
            <a:off x="18662650" y="10824963"/>
            <a:ext cx="504762" cy="3131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267" name="Google Shape;267;p35"/>
          <p:cNvSpPr txBox="1"/>
          <p:nvPr>
            <p:ph idx="11" type="ftr"/>
          </p:nvPr>
        </p:nvSpPr>
        <p:spPr>
          <a:xfrm>
            <a:off x="6686776" y="10824963"/>
            <a:ext cx="6757763" cy="31611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1" sz="1800">
                <a:solidFill>
                  <a:srgbClr val="B5E5DC"/>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8" name="Google Shape;268;p35"/>
          <p:cNvSpPr txBox="1"/>
          <p:nvPr>
            <p:ph idx="1" type="body"/>
          </p:nvPr>
        </p:nvSpPr>
        <p:spPr>
          <a:xfrm>
            <a:off x="942384" y="2307060"/>
            <a:ext cx="17720266" cy="3881016"/>
          </a:xfrm>
          <a:prstGeom prst="rect">
            <a:avLst/>
          </a:prstGeom>
          <a:noFill/>
          <a:ln>
            <a:noFill/>
          </a:ln>
        </p:spPr>
        <p:txBody>
          <a:bodyPr anchorCtr="0" anchor="t" bIns="0" lIns="0" spcFirstLastPara="1" rIns="0" wrap="square" tIns="0">
            <a:normAutofit/>
          </a:bodyPr>
          <a:lstStyle>
            <a:lvl1pPr indent="-477519" lvl="0" marL="457200" algn="l">
              <a:lnSpc>
                <a:spcPct val="90000"/>
              </a:lnSpc>
              <a:spcBef>
                <a:spcPts val="1649"/>
              </a:spcBef>
              <a:spcAft>
                <a:spcPts val="0"/>
              </a:spcAft>
              <a:buClr>
                <a:schemeClr val="lt1"/>
              </a:buClr>
              <a:buSzPts val="3920"/>
              <a:buChar char="•"/>
              <a:defRPr b="0" i="0" sz="3920">
                <a:solidFill>
                  <a:schemeClr val="lt1"/>
                </a:solidFill>
                <a:latin typeface="Century Gothic"/>
                <a:ea typeface="Century Gothic"/>
                <a:cs typeface="Century Gothic"/>
                <a:sym typeface="Century Gothic"/>
              </a:defRPr>
            </a:lvl1pPr>
            <a:lvl2pPr indent="-431800" lvl="1" marL="914400" algn="l">
              <a:lnSpc>
                <a:spcPct val="90000"/>
              </a:lnSpc>
              <a:spcBef>
                <a:spcPts val="824"/>
              </a:spcBef>
              <a:spcAft>
                <a:spcPts val="0"/>
              </a:spcAft>
              <a:buClr>
                <a:schemeClr val="lt1"/>
              </a:buClr>
              <a:buSzPts val="3200"/>
              <a:buChar char="•"/>
              <a:defRPr sz="3200">
                <a:solidFill>
                  <a:schemeClr val="lt1"/>
                </a:solidFill>
              </a:defRPr>
            </a:lvl2pPr>
            <a:lvl3pPr indent="-381000" lvl="2" marL="1371600" algn="l">
              <a:lnSpc>
                <a:spcPct val="90000"/>
              </a:lnSpc>
              <a:spcBef>
                <a:spcPts val="824"/>
              </a:spcBef>
              <a:spcAft>
                <a:spcPts val="0"/>
              </a:spcAft>
              <a:buClr>
                <a:schemeClr val="lt1"/>
              </a:buClr>
              <a:buSzPts val="2400"/>
              <a:buChar char="•"/>
              <a:defRPr sz="2400">
                <a:solidFill>
                  <a:schemeClr val="lt1"/>
                </a:solidFill>
              </a:defRPr>
            </a:lvl3pPr>
            <a:lvl4pPr indent="-381000" lvl="3" marL="1828800" algn="l">
              <a:lnSpc>
                <a:spcPct val="90000"/>
              </a:lnSpc>
              <a:spcBef>
                <a:spcPts val="824"/>
              </a:spcBef>
              <a:spcAft>
                <a:spcPts val="0"/>
              </a:spcAft>
              <a:buClr>
                <a:schemeClr val="lt1"/>
              </a:buClr>
              <a:buSzPts val="2400"/>
              <a:buChar char="•"/>
              <a:defRPr sz="2400">
                <a:solidFill>
                  <a:schemeClr val="lt1"/>
                </a:solidFill>
              </a:defRPr>
            </a:lvl4pPr>
            <a:lvl5pPr indent="-381000" lvl="4" marL="2286000" algn="l">
              <a:lnSpc>
                <a:spcPct val="90000"/>
              </a:lnSpc>
              <a:spcBef>
                <a:spcPts val="824"/>
              </a:spcBef>
              <a:spcAft>
                <a:spcPts val="0"/>
              </a:spcAft>
              <a:buClr>
                <a:schemeClr val="lt1"/>
              </a:buClr>
              <a:buSzPts val="2400"/>
              <a:buChar char="•"/>
              <a:defRPr sz="2400">
                <a:solidFill>
                  <a:schemeClr val="lt1"/>
                </a:solidFill>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Title and Content">
  <p:cSld name="14_Title and Content">
    <p:spTree>
      <p:nvGrpSpPr>
        <p:cNvPr id="269" name="Shape 269"/>
        <p:cNvGrpSpPr/>
        <p:nvPr/>
      </p:nvGrpSpPr>
      <p:grpSpPr>
        <a:xfrm>
          <a:off x="0" y="0"/>
          <a:ext cx="0" cy="0"/>
          <a:chOff x="0" y="0"/>
          <a:chExt cx="0" cy="0"/>
        </a:xfrm>
      </p:grpSpPr>
      <p:sp>
        <p:nvSpPr>
          <p:cNvPr id="270" name="Google Shape;270;p36"/>
          <p:cNvSpPr/>
          <p:nvPr/>
        </p:nvSpPr>
        <p:spPr>
          <a:xfrm>
            <a:off x="0" y="0"/>
            <a:ext cx="20104100" cy="11308715"/>
          </a:xfrm>
          <a:custGeom>
            <a:rect b="b" l="l" r="r" t="t"/>
            <a:pathLst>
              <a:path extrusionOk="0" h="11308715" w="20104100">
                <a:moveTo>
                  <a:pt x="0" y="11308556"/>
                </a:moveTo>
                <a:lnTo>
                  <a:pt x="20104099" y="11308556"/>
                </a:lnTo>
                <a:lnTo>
                  <a:pt x="20104099" y="0"/>
                </a:lnTo>
                <a:lnTo>
                  <a:pt x="0" y="0"/>
                </a:lnTo>
                <a:lnTo>
                  <a:pt x="0" y="11308556"/>
                </a:lnTo>
                <a:close/>
              </a:path>
            </a:pathLst>
          </a:custGeom>
          <a:solidFill>
            <a:srgbClr val="45545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pic>
        <p:nvPicPr>
          <p:cNvPr id="271" name="Google Shape;271;p36"/>
          <p:cNvPicPr preferRelativeResize="0"/>
          <p:nvPr/>
        </p:nvPicPr>
        <p:blipFill rotWithShape="1">
          <a:blip r:embed="rId2">
            <a:alphaModFix/>
          </a:blip>
          <a:srcRect b="0" l="0" r="5828" t="0"/>
          <a:stretch/>
        </p:blipFill>
        <p:spPr>
          <a:xfrm>
            <a:off x="0" y="3005936"/>
            <a:ext cx="20104100" cy="8303414"/>
          </a:xfrm>
          <a:prstGeom prst="rect">
            <a:avLst/>
          </a:prstGeom>
          <a:noFill/>
          <a:ln>
            <a:noFill/>
          </a:ln>
        </p:spPr>
      </p:pic>
      <p:grpSp>
        <p:nvGrpSpPr>
          <p:cNvPr id="272" name="Google Shape;272;p36"/>
          <p:cNvGrpSpPr/>
          <p:nvPr/>
        </p:nvGrpSpPr>
        <p:grpSpPr>
          <a:xfrm>
            <a:off x="-9992" y="9407415"/>
            <a:ext cx="20116710" cy="1905904"/>
            <a:chOff x="-9992" y="9387571"/>
            <a:chExt cx="20116710" cy="1905904"/>
          </a:xfrm>
        </p:grpSpPr>
        <p:grpSp>
          <p:nvGrpSpPr>
            <p:cNvPr id="273" name="Google Shape;273;p36"/>
            <p:cNvGrpSpPr/>
            <p:nvPr/>
          </p:nvGrpSpPr>
          <p:grpSpPr>
            <a:xfrm>
              <a:off x="-9992" y="9387571"/>
              <a:ext cx="20116710" cy="1905904"/>
              <a:chOff x="-9992" y="9387571"/>
              <a:chExt cx="20116710" cy="1905904"/>
            </a:xfrm>
          </p:grpSpPr>
          <p:sp>
            <p:nvSpPr>
              <p:cNvPr id="274" name="Google Shape;274;p36"/>
              <p:cNvSpPr/>
              <p:nvPr/>
            </p:nvSpPr>
            <p:spPr>
              <a:xfrm>
                <a:off x="-9992" y="9387571"/>
                <a:ext cx="20116710"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41565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grpSp>
            <p:nvGrpSpPr>
              <p:cNvPr id="275" name="Google Shape;275;p36"/>
              <p:cNvGrpSpPr/>
              <p:nvPr/>
            </p:nvGrpSpPr>
            <p:grpSpPr>
              <a:xfrm>
                <a:off x="19347601" y="10743921"/>
                <a:ext cx="291724" cy="322459"/>
                <a:chOff x="19347601" y="10743921"/>
                <a:chExt cx="291724" cy="322459"/>
              </a:xfrm>
            </p:grpSpPr>
            <p:sp>
              <p:nvSpPr>
                <p:cNvPr id="276" name="Google Shape;276;p36"/>
                <p:cNvSpPr/>
                <p:nvPr/>
              </p:nvSpPr>
              <p:spPr>
                <a:xfrm>
                  <a:off x="19347601" y="10983030"/>
                  <a:ext cx="291724" cy="83350"/>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277" name="Google Shape;277;p36"/>
                <p:cNvSpPr/>
                <p:nvPr/>
              </p:nvSpPr>
              <p:spPr>
                <a:xfrm>
                  <a:off x="19347601" y="10743921"/>
                  <a:ext cx="291724"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grpSp>
        </p:grpSp>
        <p:pic>
          <p:nvPicPr>
            <p:cNvPr id="278" name="Google Shape;278;p36"/>
            <p:cNvPicPr preferRelativeResize="0"/>
            <p:nvPr/>
          </p:nvPicPr>
          <p:blipFill rotWithShape="1">
            <a:blip r:embed="rId3">
              <a:alphaModFix/>
            </a:blip>
            <a:srcRect b="0" l="0" r="0" t="0"/>
            <a:stretch/>
          </p:blipFill>
          <p:spPr>
            <a:xfrm>
              <a:off x="942383" y="10836275"/>
              <a:ext cx="1056640" cy="229892"/>
            </a:xfrm>
            <a:prstGeom prst="rect">
              <a:avLst/>
            </a:prstGeom>
            <a:noFill/>
            <a:ln>
              <a:noFill/>
            </a:ln>
          </p:spPr>
        </p:pic>
      </p:grpSp>
      <p:sp>
        <p:nvSpPr>
          <p:cNvPr id="279" name="Google Shape;279;p36"/>
          <p:cNvSpPr txBox="1"/>
          <p:nvPr>
            <p:ph idx="12" type="sldNum"/>
          </p:nvPr>
        </p:nvSpPr>
        <p:spPr>
          <a:xfrm>
            <a:off x="18662650" y="10824963"/>
            <a:ext cx="504762" cy="3131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280" name="Google Shape;280;p36"/>
          <p:cNvSpPr txBox="1"/>
          <p:nvPr>
            <p:ph type="title"/>
          </p:nvPr>
        </p:nvSpPr>
        <p:spPr>
          <a:xfrm>
            <a:off x="929677" y="711808"/>
            <a:ext cx="17791711" cy="861774"/>
          </a:xfrm>
          <a:prstGeom prst="rect">
            <a:avLst/>
          </a:prstGeom>
          <a:noFill/>
          <a:ln>
            <a:noFill/>
          </a:ln>
        </p:spPr>
        <p:txBody>
          <a:bodyPr anchorCtr="0" anchor="b" bIns="45700" lIns="91425" spcFirstLastPara="1" rIns="91425" wrap="square" tIns="45700">
            <a:spAutoFit/>
          </a:bodyPr>
          <a:lstStyle>
            <a:lvl1pPr lvl="0" algn="l">
              <a:lnSpc>
                <a:spcPct val="90000"/>
              </a:lnSpc>
              <a:spcBef>
                <a:spcPts val="0"/>
              </a:spcBef>
              <a:spcAft>
                <a:spcPts val="0"/>
              </a:spcAft>
              <a:buClr>
                <a:schemeClr val="lt1"/>
              </a:buClr>
              <a:buSzPts val="5277"/>
              <a:buFont typeface="Century Gothic"/>
              <a:buNone/>
              <a:defRPr b="1">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1" name="Google Shape;281;p36"/>
          <p:cNvSpPr txBox="1"/>
          <p:nvPr>
            <p:ph idx="11" type="ftr"/>
          </p:nvPr>
        </p:nvSpPr>
        <p:spPr>
          <a:xfrm>
            <a:off x="6686776" y="10824963"/>
            <a:ext cx="6757763" cy="31611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1" sz="1800">
                <a:solidFill>
                  <a:srgbClr val="B5E5DC"/>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2" name="Google Shape;282;p36"/>
          <p:cNvSpPr txBox="1"/>
          <p:nvPr>
            <p:ph idx="1" type="body"/>
          </p:nvPr>
        </p:nvSpPr>
        <p:spPr>
          <a:xfrm>
            <a:off x="942384" y="2307060"/>
            <a:ext cx="17720266" cy="3881016"/>
          </a:xfrm>
          <a:prstGeom prst="rect">
            <a:avLst/>
          </a:prstGeom>
          <a:noFill/>
          <a:ln>
            <a:noFill/>
          </a:ln>
        </p:spPr>
        <p:txBody>
          <a:bodyPr anchorCtr="0" anchor="t" bIns="0" lIns="0" spcFirstLastPara="1" rIns="0" wrap="square" tIns="0">
            <a:normAutofit/>
          </a:bodyPr>
          <a:lstStyle>
            <a:lvl1pPr indent="-477519" lvl="0" marL="457200" algn="l">
              <a:lnSpc>
                <a:spcPct val="90000"/>
              </a:lnSpc>
              <a:spcBef>
                <a:spcPts val="1649"/>
              </a:spcBef>
              <a:spcAft>
                <a:spcPts val="0"/>
              </a:spcAft>
              <a:buClr>
                <a:schemeClr val="lt1"/>
              </a:buClr>
              <a:buSzPts val="3920"/>
              <a:buChar char="•"/>
              <a:defRPr b="0" i="0" sz="3920">
                <a:solidFill>
                  <a:schemeClr val="lt1"/>
                </a:solidFill>
                <a:latin typeface="Century Gothic"/>
                <a:ea typeface="Century Gothic"/>
                <a:cs typeface="Century Gothic"/>
                <a:sym typeface="Century Gothic"/>
              </a:defRPr>
            </a:lvl1pPr>
            <a:lvl2pPr indent="-431800" lvl="1" marL="914400" algn="l">
              <a:lnSpc>
                <a:spcPct val="90000"/>
              </a:lnSpc>
              <a:spcBef>
                <a:spcPts val="824"/>
              </a:spcBef>
              <a:spcAft>
                <a:spcPts val="0"/>
              </a:spcAft>
              <a:buClr>
                <a:schemeClr val="lt1"/>
              </a:buClr>
              <a:buSzPts val="3200"/>
              <a:buChar char="•"/>
              <a:defRPr sz="3200">
                <a:solidFill>
                  <a:schemeClr val="lt1"/>
                </a:solidFill>
              </a:defRPr>
            </a:lvl2pPr>
            <a:lvl3pPr indent="-381000" lvl="2" marL="1371600" algn="l">
              <a:lnSpc>
                <a:spcPct val="90000"/>
              </a:lnSpc>
              <a:spcBef>
                <a:spcPts val="824"/>
              </a:spcBef>
              <a:spcAft>
                <a:spcPts val="0"/>
              </a:spcAft>
              <a:buClr>
                <a:schemeClr val="lt1"/>
              </a:buClr>
              <a:buSzPts val="2400"/>
              <a:buChar char="•"/>
              <a:defRPr sz="2400">
                <a:solidFill>
                  <a:schemeClr val="lt1"/>
                </a:solidFill>
              </a:defRPr>
            </a:lvl3pPr>
            <a:lvl4pPr indent="-381000" lvl="3" marL="1828800" algn="l">
              <a:lnSpc>
                <a:spcPct val="90000"/>
              </a:lnSpc>
              <a:spcBef>
                <a:spcPts val="824"/>
              </a:spcBef>
              <a:spcAft>
                <a:spcPts val="0"/>
              </a:spcAft>
              <a:buClr>
                <a:schemeClr val="lt1"/>
              </a:buClr>
              <a:buSzPts val="2400"/>
              <a:buChar char="•"/>
              <a:defRPr sz="2400">
                <a:solidFill>
                  <a:schemeClr val="lt1"/>
                </a:solidFill>
              </a:defRPr>
            </a:lvl4pPr>
            <a:lvl5pPr indent="-381000" lvl="4" marL="2286000" algn="l">
              <a:lnSpc>
                <a:spcPct val="90000"/>
              </a:lnSpc>
              <a:spcBef>
                <a:spcPts val="824"/>
              </a:spcBef>
              <a:spcAft>
                <a:spcPts val="0"/>
              </a:spcAft>
              <a:buClr>
                <a:schemeClr val="lt1"/>
              </a:buClr>
              <a:buSzPts val="2400"/>
              <a:buChar char="•"/>
              <a:defRPr sz="2400">
                <a:solidFill>
                  <a:schemeClr val="lt1"/>
                </a:solidFill>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w/ Logo" showMasterSp="0">
  <p:cSld name="3_Title Slide w/ Logo">
    <p:bg>
      <p:bgPr>
        <a:solidFill>
          <a:srgbClr val="455450"/>
        </a:solidFill>
      </p:bgPr>
    </p:bg>
    <p:spTree>
      <p:nvGrpSpPr>
        <p:cNvPr id="283" name="Shape 283"/>
        <p:cNvGrpSpPr/>
        <p:nvPr/>
      </p:nvGrpSpPr>
      <p:grpSpPr>
        <a:xfrm>
          <a:off x="0" y="0"/>
          <a:ext cx="0" cy="0"/>
          <a:chOff x="0" y="0"/>
          <a:chExt cx="0" cy="0"/>
        </a:xfrm>
      </p:grpSpPr>
      <p:pic>
        <p:nvPicPr>
          <p:cNvPr id="284" name="Google Shape;284;p37"/>
          <p:cNvPicPr preferRelativeResize="0"/>
          <p:nvPr/>
        </p:nvPicPr>
        <p:blipFill rotWithShape="1">
          <a:blip r:embed="rId2">
            <a:alphaModFix/>
          </a:blip>
          <a:srcRect b="0" l="0" r="5828" t="0"/>
          <a:stretch/>
        </p:blipFill>
        <p:spPr>
          <a:xfrm>
            <a:off x="0" y="3005936"/>
            <a:ext cx="20104100" cy="8303414"/>
          </a:xfrm>
          <a:prstGeom prst="rect">
            <a:avLst/>
          </a:prstGeom>
          <a:noFill/>
          <a:ln>
            <a:noFill/>
          </a:ln>
        </p:spPr>
      </p:pic>
      <p:sp>
        <p:nvSpPr>
          <p:cNvPr id="285" name="Google Shape;285;p37"/>
          <p:cNvSpPr txBox="1"/>
          <p:nvPr>
            <p:ph type="ctrTitle"/>
          </p:nvPr>
        </p:nvSpPr>
        <p:spPr>
          <a:xfrm>
            <a:off x="4218963" y="6946730"/>
            <a:ext cx="11666177" cy="1334635"/>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5936"/>
              <a:buFont typeface="Century Gothic"/>
              <a:buNone/>
              <a:defRPr sz="5936">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86" name="Google Shape;286;p37"/>
          <p:cNvPicPr preferRelativeResize="0"/>
          <p:nvPr/>
        </p:nvPicPr>
        <p:blipFill rotWithShape="1">
          <a:blip r:embed="rId3">
            <a:alphaModFix/>
          </a:blip>
          <a:srcRect b="0" l="0" r="0" t="0"/>
          <a:stretch/>
        </p:blipFill>
        <p:spPr>
          <a:xfrm>
            <a:off x="942383" y="10856119"/>
            <a:ext cx="1056640" cy="229892"/>
          </a:xfrm>
          <a:prstGeom prst="rect">
            <a:avLst/>
          </a:prstGeom>
          <a:noFill/>
          <a:ln>
            <a:noFill/>
          </a:ln>
        </p:spPr>
      </p:pic>
      <p:sp>
        <p:nvSpPr>
          <p:cNvPr id="287" name="Google Shape;287;p37"/>
          <p:cNvSpPr txBox="1"/>
          <p:nvPr>
            <p:ph idx="12" type="sldNum"/>
          </p:nvPr>
        </p:nvSpPr>
        <p:spPr>
          <a:xfrm>
            <a:off x="18662650" y="10824963"/>
            <a:ext cx="504762" cy="3131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rgbClr val="455450"/>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rgbClr val="455450"/>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rgbClr val="455450"/>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rgbClr val="455450"/>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rgbClr val="455450"/>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rgbClr val="455450"/>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rgbClr val="455450"/>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rgbClr val="455450"/>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rgbClr val="455450"/>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288" name="Google Shape;288;p37"/>
          <p:cNvSpPr/>
          <p:nvPr/>
        </p:nvSpPr>
        <p:spPr>
          <a:xfrm>
            <a:off x="19347601" y="11002874"/>
            <a:ext cx="291724" cy="83350"/>
          </a:xfrm>
          <a:custGeom>
            <a:rect b="b" l="l" r="r" t="t"/>
            <a:pathLst>
              <a:path extrusionOk="0" h="83349" w="291723">
                <a:moveTo>
                  <a:pt x="8393" y="8393"/>
                </a:moveTo>
                <a:lnTo>
                  <a:pt x="288031" y="8393"/>
                </a:lnTo>
                <a:lnTo>
                  <a:pt x="288031" y="78198"/>
                </a:lnTo>
                <a:lnTo>
                  <a:pt x="8393" y="78198"/>
                </a:lnTo>
                <a:close/>
              </a:path>
            </a:pathLst>
          </a:custGeom>
          <a:solidFill>
            <a:srgbClr val="4554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289" name="Google Shape;289;p37"/>
          <p:cNvSpPr/>
          <p:nvPr/>
        </p:nvSpPr>
        <p:spPr>
          <a:xfrm>
            <a:off x="19347601" y="10763765"/>
            <a:ext cx="291724"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4554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Title and Content">
  <p:cSld name="15_Title and Content">
    <p:spTree>
      <p:nvGrpSpPr>
        <p:cNvPr id="290" name="Shape 290"/>
        <p:cNvGrpSpPr/>
        <p:nvPr/>
      </p:nvGrpSpPr>
      <p:grpSpPr>
        <a:xfrm>
          <a:off x="0" y="0"/>
          <a:ext cx="0" cy="0"/>
          <a:chOff x="0" y="0"/>
          <a:chExt cx="0" cy="0"/>
        </a:xfrm>
      </p:grpSpPr>
      <p:sp>
        <p:nvSpPr>
          <p:cNvPr id="291" name="Google Shape;291;p38"/>
          <p:cNvSpPr/>
          <p:nvPr/>
        </p:nvSpPr>
        <p:spPr>
          <a:xfrm>
            <a:off x="13709650" y="0"/>
            <a:ext cx="6394860" cy="11308715"/>
          </a:xfrm>
          <a:custGeom>
            <a:rect b="b" l="l" r="r" t="t"/>
            <a:pathLst>
              <a:path extrusionOk="0" h="11308715" w="5675630">
                <a:moveTo>
                  <a:pt x="0" y="11308556"/>
                </a:moveTo>
                <a:lnTo>
                  <a:pt x="5675219" y="11308556"/>
                </a:lnTo>
                <a:lnTo>
                  <a:pt x="5675219" y="0"/>
                </a:lnTo>
                <a:lnTo>
                  <a:pt x="0" y="0"/>
                </a:lnTo>
                <a:lnTo>
                  <a:pt x="0" y="11308556"/>
                </a:lnTo>
                <a:close/>
              </a:path>
            </a:pathLst>
          </a:custGeom>
          <a:solidFill>
            <a:srgbClr val="B5E5D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grpSp>
        <p:nvGrpSpPr>
          <p:cNvPr id="292" name="Google Shape;292;p38"/>
          <p:cNvGrpSpPr/>
          <p:nvPr/>
        </p:nvGrpSpPr>
        <p:grpSpPr>
          <a:xfrm>
            <a:off x="-9992" y="9407415"/>
            <a:ext cx="20116710" cy="1905904"/>
            <a:chOff x="-9992" y="9387571"/>
            <a:chExt cx="20116710" cy="1905904"/>
          </a:xfrm>
        </p:grpSpPr>
        <p:grpSp>
          <p:nvGrpSpPr>
            <p:cNvPr id="293" name="Google Shape;293;p38"/>
            <p:cNvGrpSpPr/>
            <p:nvPr/>
          </p:nvGrpSpPr>
          <p:grpSpPr>
            <a:xfrm>
              <a:off x="-9992" y="9387571"/>
              <a:ext cx="20116710" cy="1905904"/>
              <a:chOff x="-9992" y="9387571"/>
              <a:chExt cx="20116710" cy="1905904"/>
            </a:xfrm>
          </p:grpSpPr>
          <p:sp>
            <p:nvSpPr>
              <p:cNvPr id="294" name="Google Shape;294;p38"/>
              <p:cNvSpPr/>
              <p:nvPr/>
            </p:nvSpPr>
            <p:spPr>
              <a:xfrm>
                <a:off x="-9992" y="9387571"/>
                <a:ext cx="20116710"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41565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grpSp>
            <p:nvGrpSpPr>
              <p:cNvPr id="295" name="Google Shape;295;p38"/>
              <p:cNvGrpSpPr/>
              <p:nvPr/>
            </p:nvGrpSpPr>
            <p:grpSpPr>
              <a:xfrm>
                <a:off x="19347601" y="10743921"/>
                <a:ext cx="291724" cy="322459"/>
                <a:chOff x="19347601" y="10743921"/>
                <a:chExt cx="291724" cy="322459"/>
              </a:xfrm>
            </p:grpSpPr>
            <p:sp>
              <p:nvSpPr>
                <p:cNvPr id="296" name="Google Shape;296;p38"/>
                <p:cNvSpPr/>
                <p:nvPr/>
              </p:nvSpPr>
              <p:spPr>
                <a:xfrm>
                  <a:off x="19347601" y="10983030"/>
                  <a:ext cx="291724" cy="83350"/>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297" name="Google Shape;297;p38"/>
                <p:cNvSpPr/>
                <p:nvPr/>
              </p:nvSpPr>
              <p:spPr>
                <a:xfrm>
                  <a:off x="19347601" y="10743921"/>
                  <a:ext cx="291724"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grpSp>
        </p:grpSp>
        <p:pic>
          <p:nvPicPr>
            <p:cNvPr id="298" name="Google Shape;298;p38"/>
            <p:cNvPicPr preferRelativeResize="0"/>
            <p:nvPr/>
          </p:nvPicPr>
          <p:blipFill rotWithShape="1">
            <a:blip r:embed="rId2">
              <a:alphaModFix/>
            </a:blip>
            <a:srcRect b="0" l="0" r="0" t="0"/>
            <a:stretch/>
          </p:blipFill>
          <p:spPr>
            <a:xfrm>
              <a:off x="942383" y="10836275"/>
              <a:ext cx="1056640" cy="229892"/>
            </a:xfrm>
            <a:prstGeom prst="rect">
              <a:avLst/>
            </a:prstGeom>
            <a:noFill/>
            <a:ln>
              <a:noFill/>
            </a:ln>
          </p:spPr>
        </p:pic>
      </p:grpSp>
      <p:sp>
        <p:nvSpPr>
          <p:cNvPr id="299" name="Google Shape;299;p38"/>
          <p:cNvSpPr txBox="1"/>
          <p:nvPr>
            <p:ph idx="1" type="body"/>
          </p:nvPr>
        </p:nvSpPr>
        <p:spPr>
          <a:xfrm>
            <a:off x="942384" y="2307060"/>
            <a:ext cx="11700466" cy="823238"/>
          </a:xfrm>
          <a:prstGeom prst="rect">
            <a:avLst/>
          </a:prstGeom>
          <a:noFill/>
          <a:ln>
            <a:noFill/>
          </a:ln>
        </p:spPr>
        <p:txBody>
          <a:bodyPr anchorCtr="0" anchor="t" bIns="0" lIns="0" spcFirstLastPara="1" rIns="0" wrap="square" tIns="0">
            <a:normAutofit/>
          </a:bodyPr>
          <a:lstStyle>
            <a:lvl1pPr indent="-381000" lvl="0" marL="457200" algn="l">
              <a:lnSpc>
                <a:spcPct val="90000"/>
              </a:lnSpc>
              <a:spcBef>
                <a:spcPts val="1649"/>
              </a:spcBef>
              <a:spcAft>
                <a:spcPts val="0"/>
              </a:spcAft>
              <a:buClr>
                <a:srgbClr val="415651"/>
              </a:buClr>
              <a:buSzPts val="2400"/>
              <a:buChar char="•"/>
              <a:defRPr b="0" i="0" sz="2400">
                <a:solidFill>
                  <a:srgbClr val="415651"/>
                </a:solidFill>
                <a:latin typeface="Century Gothic"/>
                <a:ea typeface="Century Gothic"/>
                <a:cs typeface="Century Gothic"/>
                <a:sym typeface="Century Gothic"/>
              </a:defRPr>
            </a:lvl1pPr>
            <a:lvl2pPr indent="-342900" lvl="1" marL="914400" algn="l">
              <a:lnSpc>
                <a:spcPct val="90000"/>
              </a:lnSpc>
              <a:spcBef>
                <a:spcPts val="824"/>
              </a:spcBef>
              <a:spcAft>
                <a:spcPts val="0"/>
              </a:spcAft>
              <a:buClr>
                <a:schemeClr val="dk1"/>
              </a:buClr>
              <a:buSzPts val="1800"/>
              <a:buChar char="•"/>
              <a:defRPr/>
            </a:lvl2pPr>
            <a:lvl3pPr indent="-342900" lvl="2" marL="1371600" algn="l">
              <a:lnSpc>
                <a:spcPct val="90000"/>
              </a:lnSpc>
              <a:spcBef>
                <a:spcPts val="824"/>
              </a:spcBef>
              <a:spcAft>
                <a:spcPts val="0"/>
              </a:spcAft>
              <a:buClr>
                <a:schemeClr val="dk1"/>
              </a:buClr>
              <a:buSzPts val="1800"/>
              <a:buChar char="•"/>
              <a:defRPr/>
            </a:lvl3pPr>
            <a:lvl4pPr indent="-342900" lvl="3" marL="1828800" algn="l">
              <a:lnSpc>
                <a:spcPct val="90000"/>
              </a:lnSpc>
              <a:spcBef>
                <a:spcPts val="824"/>
              </a:spcBef>
              <a:spcAft>
                <a:spcPts val="0"/>
              </a:spcAft>
              <a:buClr>
                <a:schemeClr val="dk1"/>
              </a:buClr>
              <a:buSzPts val="1800"/>
              <a:buChar char="•"/>
              <a:defRPr/>
            </a:lvl4pPr>
            <a:lvl5pPr indent="-342900" lvl="4" marL="2286000" algn="l">
              <a:lnSpc>
                <a:spcPct val="90000"/>
              </a:lnSpc>
              <a:spcBef>
                <a:spcPts val="824"/>
              </a:spcBef>
              <a:spcAft>
                <a:spcPts val="0"/>
              </a:spcAft>
              <a:buClr>
                <a:schemeClr val="dk1"/>
              </a:buClr>
              <a:buSzPts val="1800"/>
              <a:buChar char="•"/>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300" name="Google Shape;300;p38"/>
          <p:cNvSpPr txBox="1"/>
          <p:nvPr>
            <p:ph type="title"/>
          </p:nvPr>
        </p:nvSpPr>
        <p:spPr>
          <a:xfrm>
            <a:off x="929677" y="750343"/>
            <a:ext cx="11713173" cy="823239"/>
          </a:xfrm>
          <a:prstGeom prst="rect">
            <a:avLst/>
          </a:prstGeom>
          <a:noFill/>
          <a:ln>
            <a:noFill/>
          </a:ln>
        </p:spPr>
        <p:txBody>
          <a:bodyPr anchorCtr="0" anchor="b" bIns="45700" lIns="91425" spcFirstLastPara="1" rIns="91425" wrap="square" tIns="45700">
            <a:spAutoFit/>
          </a:bodyPr>
          <a:lstStyle>
            <a:lvl1pPr lvl="0" algn="l">
              <a:lnSpc>
                <a:spcPct val="90000"/>
              </a:lnSpc>
              <a:spcBef>
                <a:spcPts val="0"/>
              </a:spcBef>
              <a:spcAft>
                <a:spcPts val="0"/>
              </a:spcAft>
              <a:buClr>
                <a:schemeClr val="dk1"/>
              </a:buClr>
              <a:buSzPts val="5277"/>
              <a:buFont typeface="Century Gothic"/>
              <a:buNone/>
              <a:defRPr b="1">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1" name="Google Shape;301;p38"/>
          <p:cNvSpPr txBox="1"/>
          <p:nvPr>
            <p:ph idx="12" type="sldNum"/>
          </p:nvPr>
        </p:nvSpPr>
        <p:spPr>
          <a:xfrm>
            <a:off x="18662650" y="10824963"/>
            <a:ext cx="504762" cy="3131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302" name="Google Shape;302;p38"/>
          <p:cNvSpPr txBox="1"/>
          <p:nvPr>
            <p:ph idx="2" type="body"/>
          </p:nvPr>
        </p:nvSpPr>
        <p:spPr>
          <a:xfrm>
            <a:off x="14012242" y="1416575"/>
            <a:ext cx="5793408" cy="7175679"/>
          </a:xfrm>
          <a:prstGeom prst="rect">
            <a:avLst/>
          </a:prstGeom>
          <a:noFill/>
          <a:ln>
            <a:noFill/>
          </a:ln>
        </p:spPr>
        <p:txBody>
          <a:bodyPr anchorCtr="0" anchor="t" bIns="45700" lIns="91425" spcFirstLastPara="1" rIns="91425" wrap="square" tIns="45700">
            <a:normAutofit/>
          </a:bodyPr>
          <a:lstStyle>
            <a:lvl1pPr indent="-479933" lvl="0" marL="457200" algn="l">
              <a:lnSpc>
                <a:spcPct val="90000"/>
              </a:lnSpc>
              <a:spcBef>
                <a:spcPts val="1649"/>
              </a:spcBef>
              <a:spcAft>
                <a:spcPts val="0"/>
              </a:spcAft>
              <a:buClr>
                <a:schemeClr val="dk1"/>
              </a:buClr>
              <a:buSzPts val="3958"/>
              <a:buChar char="•"/>
              <a:defRPr>
                <a:solidFill>
                  <a:schemeClr val="dk1"/>
                </a:solidFill>
              </a:defRPr>
            </a:lvl1pPr>
            <a:lvl2pPr indent="-431800" lvl="1" marL="914400" algn="l">
              <a:lnSpc>
                <a:spcPct val="90000"/>
              </a:lnSpc>
              <a:spcBef>
                <a:spcPts val="824"/>
              </a:spcBef>
              <a:spcAft>
                <a:spcPts val="0"/>
              </a:spcAft>
              <a:buClr>
                <a:schemeClr val="dk1"/>
              </a:buClr>
              <a:buSzPts val="3200"/>
              <a:buChar char="•"/>
              <a:defRPr>
                <a:solidFill>
                  <a:schemeClr val="dk1"/>
                </a:solidFill>
              </a:defRPr>
            </a:lvl2pPr>
            <a:lvl3pPr indent="-381000" lvl="2" marL="1371600" algn="l">
              <a:lnSpc>
                <a:spcPct val="90000"/>
              </a:lnSpc>
              <a:spcBef>
                <a:spcPts val="824"/>
              </a:spcBef>
              <a:spcAft>
                <a:spcPts val="0"/>
              </a:spcAft>
              <a:buClr>
                <a:schemeClr val="dk1"/>
              </a:buClr>
              <a:buSzPts val="2400"/>
              <a:buChar char="•"/>
              <a:defRPr>
                <a:solidFill>
                  <a:schemeClr val="dk1"/>
                </a:solidFill>
              </a:defRPr>
            </a:lvl3pPr>
            <a:lvl4pPr indent="-381000" lvl="3" marL="1828800" algn="l">
              <a:lnSpc>
                <a:spcPct val="90000"/>
              </a:lnSpc>
              <a:spcBef>
                <a:spcPts val="824"/>
              </a:spcBef>
              <a:spcAft>
                <a:spcPts val="0"/>
              </a:spcAft>
              <a:buClr>
                <a:schemeClr val="dk1"/>
              </a:buClr>
              <a:buSzPts val="2400"/>
              <a:buChar char="•"/>
              <a:defRPr>
                <a:solidFill>
                  <a:schemeClr val="dk1"/>
                </a:solidFill>
              </a:defRPr>
            </a:lvl4pPr>
            <a:lvl5pPr indent="-381000" lvl="4" marL="2286000" algn="l">
              <a:lnSpc>
                <a:spcPct val="90000"/>
              </a:lnSpc>
              <a:spcBef>
                <a:spcPts val="824"/>
              </a:spcBef>
              <a:spcAft>
                <a:spcPts val="0"/>
              </a:spcAft>
              <a:buClr>
                <a:schemeClr val="dk1"/>
              </a:buClr>
              <a:buSzPts val="2400"/>
              <a:buChar char="•"/>
              <a:defRPr>
                <a:solidFill>
                  <a:schemeClr val="dk1"/>
                </a:solidFill>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303" name="Google Shape;303;p38"/>
          <p:cNvSpPr txBox="1"/>
          <p:nvPr>
            <p:ph idx="3" type="body"/>
          </p:nvPr>
        </p:nvSpPr>
        <p:spPr>
          <a:xfrm>
            <a:off x="14012242" y="777875"/>
            <a:ext cx="5793408" cy="471323"/>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649"/>
              </a:spcBef>
              <a:spcAft>
                <a:spcPts val="0"/>
              </a:spcAft>
              <a:buClr>
                <a:schemeClr val="dk1"/>
              </a:buClr>
              <a:buSzPts val="3600"/>
              <a:buNone/>
              <a:defRPr b="1" sz="3600">
                <a:solidFill>
                  <a:schemeClr val="dk1"/>
                </a:solidFill>
              </a:defRPr>
            </a:lvl1pPr>
            <a:lvl2pPr indent="-228600" lvl="1" marL="914400" algn="l">
              <a:lnSpc>
                <a:spcPct val="90000"/>
              </a:lnSpc>
              <a:spcBef>
                <a:spcPts val="824"/>
              </a:spcBef>
              <a:spcAft>
                <a:spcPts val="0"/>
              </a:spcAft>
              <a:buClr>
                <a:schemeClr val="dk1"/>
              </a:buClr>
              <a:buSzPts val="2000"/>
              <a:buNone/>
              <a:defRPr b="1" sz="2000"/>
            </a:lvl2pPr>
            <a:lvl3pPr indent="-228600" lvl="2" marL="1371600" algn="l">
              <a:lnSpc>
                <a:spcPct val="90000"/>
              </a:lnSpc>
              <a:spcBef>
                <a:spcPts val="824"/>
              </a:spcBef>
              <a:spcAft>
                <a:spcPts val="0"/>
              </a:spcAft>
              <a:buClr>
                <a:schemeClr val="dk1"/>
              </a:buClr>
              <a:buSzPts val="1800"/>
              <a:buNone/>
              <a:defRPr b="1" sz="1800"/>
            </a:lvl3pPr>
            <a:lvl4pPr indent="-228600" lvl="3" marL="1828800" algn="l">
              <a:lnSpc>
                <a:spcPct val="90000"/>
              </a:lnSpc>
              <a:spcBef>
                <a:spcPts val="824"/>
              </a:spcBef>
              <a:spcAft>
                <a:spcPts val="0"/>
              </a:spcAft>
              <a:buClr>
                <a:schemeClr val="dk1"/>
              </a:buClr>
              <a:buSzPts val="1600"/>
              <a:buNone/>
              <a:defRPr b="1" sz="1600"/>
            </a:lvl4pPr>
            <a:lvl5pPr indent="-228600" lvl="4" marL="2286000" algn="l">
              <a:lnSpc>
                <a:spcPct val="90000"/>
              </a:lnSpc>
              <a:spcBef>
                <a:spcPts val="824"/>
              </a:spcBef>
              <a:spcAft>
                <a:spcPts val="0"/>
              </a:spcAft>
              <a:buClr>
                <a:schemeClr val="dk1"/>
              </a:buClr>
              <a:buSzPts val="1600"/>
              <a:buNone/>
              <a:defRPr b="1" sz="1600"/>
            </a:lvl5pPr>
            <a:lvl6pPr indent="-228600" lvl="5" marL="2743200" algn="l">
              <a:lnSpc>
                <a:spcPct val="90000"/>
              </a:lnSpc>
              <a:spcBef>
                <a:spcPts val="824"/>
              </a:spcBef>
              <a:spcAft>
                <a:spcPts val="0"/>
              </a:spcAft>
              <a:buClr>
                <a:schemeClr val="dk1"/>
              </a:buClr>
              <a:buSzPts val="1600"/>
              <a:buNone/>
              <a:defRPr b="1" sz="1600"/>
            </a:lvl6pPr>
            <a:lvl7pPr indent="-228600" lvl="6" marL="3200400" algn="l">
              <a:lnSpc>
                <a:spcPct val="90000"/>
              </a:lnSpc>
              <a:spcBef>
                <a:spcPts val="824"/>
              </a:spcBef>
              <a:spcAft>
                <a:spcPts val="0"/>
              </a:spcAft>
              <a:buClr>
                <a:schemeClr val="dk1"/>
              </a:buClr>
              <a:buSzPts val="1600"/>
              <a:buNone/>
              <a:defRPr b="1" sz="1600"/>
            </a:lvl7pPr>
            <a:lvl8pPr indent="-228600" lvl="7" marL="3657600" algn="l">
              <a:lnSpc>
                <a:spcPct val="90000"/>
              </a:lnSpc>
              <a:spcBef>
                <a:spcPts val="824"/>
              </a:spcBef>
              <a:spcAft>
                <a:spcPts val="0"/>
              </a:spcAft>
              <a:buClr>
                <a:schemeClr val="dk1"/>
              </a:buClr>
              <a:buSzPts val="1600"/>
              <a:buNone/>
              <a:defRPr b="1" sz="1600"/>
            </a:lvl8pPr>
            <a:lvl9pPr indent="-228600" lvl="8" marL="4114800" algn="l">
              <a:lnSpc>
                <a:spcPct val="90000"/>
              </a:lnSpc>
              <a:spcBef>
                <a:spcPts val="824"/>
              </a:spcBef>
              <a:spcAft>
                <a:spcPts val="0"/>
              </a:spcAft>
              <a:buClr>
                <a:schemeClr val="dk1"/>
              </a:buClr>
              <a:buSzPts val="1600"/>
              <a:buNone/>
              <a:defRPr b="1" sz="1600"/>
            </a:lvl9pPr>
          </a:lstStyle>
          <a:p/>
        </p:txBody>
      </p:sp>
      <p:sp>
        <p:nvSpPr>
          <p:cNvPr id="304" name="Google Shape;304;p38"/>
          <p:cNvSpPr txBox="1"/>
          <p:nvPr>
            <p:ph idx="11" type="ftr"/>
          </p:nvPr>
        </p:nvSpPr>
        <p:spPr>
          <a:xfrm>
            <a:off x="6686777" y="10824963"/>
            <a:ext cx="6757763" cy="31611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1" sz="1801">
                <a:solidFill>
                  <a:srgbClr val="B5E5DC"/>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Title and Content">
  <p:cSld name="16_Title and Content">
    <p:spTree>
      <p:nvGrpSpPr>
        <p:cNvPr id="305" name="Shape 305"/>
        <p:cNvGrpSpPr/>
        <p:nvPr/>
      </p:nvGrpSpPr>
      <p:grpSpPr>
        <a:xfrm>
          <a:off x="0" y="0"/>
          <a:ext cx="0" cy="0"/>
          <a:chOff x="0" y="0"/>
          <a:chExt cx="0" cy="0"/>
        </a:xfrm>
      </p:grpSpPr>
      <p:sp>
        <p:nvSpPr>
          <p:cNvPr id="306" name="Google Shape;306;p39"/>
          <p:cNvSpPr/>
          <p:nvPr/>
        </p:nvSpPr>
        <p:spPr>
          <a:xfrm>
            <a:off x="13709650" y="0"/>
            <a:ext cx="6394860" cy="11308715"/>
          </a:xfrm>
          <a:custGeom>
            <a:rect b="b" l="l" r="r" t="t"/>
            <a:pathLst>
              <a:path extrusionOk="0" h="11308715" w="5675630">
                <a:moveTo>
                  <a:pt x="0" y="11308556"/>
                </a:moveTo>
                <a:lnTo>
                  <a:pt x="5675219" y="11308556"/>
                </a:lnTo>
                <a:lnTo>
                  <a:pt x="5675219" y="0"/>
                </a:lnTo>
                <a:lnTo>
                  <a:pt x="0" y="0"/>
                </a:lnTo>
                <a:lnTo>
                  <a:pt x="0" y="11308556"/>
                </a:lnTo>
                <a:close/>
              </a:path>
            </a:pathLst>
          </a:custGeom>
          <a:solidFill>
            <a:srgbClr val="B5E5D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grpSp>
        <p:nvGrpSpPr>
          <p:cNvPr id="307" name="Google Shape;307;p39"/>
          <p:cNvGrpSpPr/>
          <p:nvPr/>
        </p:nvGrpSpPr>
        <p:grpSpPr>
          <a:xfrm>
            <a:off x="-9992" y="9407415"/>
            <a:ext cx="20116710" cy="1905904"/>
            <a:chOff x="-9992" y="9387571"/>
            <a:chExt cx="20116710" cy="1905904"/>
          </a:xfrm>
        </p:grpSpPr>
        <p:grpSp>
          <p:nvGrpSpPr>
            <p:cNvPr id="308" name="Google Shape;308;p39"/>
            <p:cNvGrpSpPr/>
            <p:nvPr/>
          </p:nvGrpSpPr>
          <p:grpSpPr>
            <a:xfrm>
              <a:off x="-9992" y="9387571"/>
              <a:ext cx="20116710" cy="1905904"/>
              <a:chOff x="-9992" y="9387571"/>
              <a:chExt cx="20116710" cy="1905904"/>
            </a:xfrm>
          </p:grpSpPr>
          <p:sp>
            <p:nvSpPr>
              <p:cNvPr id="309" name="Google Shape;309;p39"/>
              <p:cNvSpPr/>
              <p:nvPr/>
            </p:nvSpPr>
            <p:spPr>
              <a:xfrm>
                <a:off x="-9992" y="9387571"/>
                <a:ext cx="20116710"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41565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grpSp>
            <p:nvGrpSpPr>
              <p:cNvPr id="310" name="Google Shape;310;p39"/>
              <p:cNvGrpSpPr/>
              <p:nvPr/>
            </p:nvGrpSpPr>
            <p:grpSpPr>
              <a:xfrm>
                <a:off x="19347601" y="10743921"/>
                <a:ext cx="291724" cy="322459"/>
                <a:chOff x="19347601" y="10743921"/>
                <a:chExt cx="291724" cy="322459"/>
              </a:xfrm>
            </p:grpSpPr>
            <p:sp>
              <p:nvSpPr>
                <p:cNvPr id="311" name="Google Shape;311;p39"/>
                <p:cNvSpPr/>
                <p:nvPr/>
              </p:nvSpPr>
              <p:spPr>
                <a:xfrm>
                  <a:off x="19347601" y="10983030"/>
                  <a:ext cx="291724" cy="83350"/>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312" name="Google Shape;312;p39"/>
                <p:cNvSpPr/>
                <p:nvPr/>
              </p:nvSpPr>
              <p:spPr>
                <a:xfrm>
                  <a:off x="19347601" y="10743921"/>
                  <a:ext cx="291724"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grpSp>
        </p:grpSp>
        <p:pic>
          <p:nvPicPr>
            <p:cNvPr id="313" name="Google Shape;313;p39"/>
            <p:cNvPicPr preferRelativeResize="0"/>
            <p:nvPr/>
          </p:nvPicPr>
          <p:blipFill rotWithShape="1">
            <a:blip r:embed="rId2">
              <a:alphaModFix/>
            </a:blip>
            <a:srcRect b="0" l="0" r="0" t="0"/>
            <a:stretch/>
          </p:blipFill>
          <p:spPr>
            <a:xfrm>
              <a:off x="942383" y="10836275"/>
              <a:ext cx="1056640" cy="229892"/>
            </a:xfrm>
            <a:prstGeom prst="rect">
              <a:avLst/>
            </a:prstGeom>
            <a:noFill/>
            <a:ln>
              <a:noFill/>
            </a:ln>
          </p:spPr>
        </p:pic>
      </p:grpSp>
      <p:sp>
        <p:nvSpPr>
          <p:cNvPr id="314" name="Google Shape;314;p39"/>
          <p:cNvSpPr txBox="1"/>
          <p:nvPr>
            <p:ph type="title"/>
          </p:nvPr>
        </p:nvSpPr>
        <p:spPr>
          <a:xfrm>
            <a:off x="929677" y="750343"/>
            <a:ext cx="11713173" cy="823239"/>
          </a:xfrm>
          <a:prstGeom prst="rect">
            <a:avLst/>
          </a:prstGeom>
          <a:noFill/>
          <a:ln>
            <a:noFill/>
          </a:ln>
        </p:spPr>
        <p:txBody>
          <a:bodyPr anchorCtr="0" anchor="b" bIns="45700" lIns="91425" spcFirstLastPara="1" rIns="91425" wrap="square" tIns="45700">
            <a:spAutoFit/>
          </a:bodyPr>
          <a:lstStyle>
            <a:lvl1pPr lvl="0" algn="l">
              <a:lnSpc>
                <a:spcPct val="90000"/>
              </a:lnSpc>
              <a:spcBef>
                <a:spcPts val="0"/>
              </a:spcBef>
              <a:spcAft>
                <a:spcPts val="0"/>
              </a:spcAft>
              <a:buClr>
                <a:schemeClr val="dk1"/>
              </a:buClr>
              <a:buSzPts val="5277"/>
              <a:buFont typeface="Century Gothic"/>
              <a:buNone/>
              <a:defRPr b="1">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5" name="Google Shape;315;p39"/>
          <p:cNvSpPr txBox="1"/>
          <p:nvPr>
            <p:ph idx="12" type="sldNum"/>
          </p:nvPr>
        </p:nvSpPr>
        <p:spPr>
          <a:xfrm>
            <a:off x="18662650" y="10824963"/>
            <a:ext cx="504762" cy="3131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316" name="Google Shape;316;p39"/>
          <p:cNvSpPr txBox="1"/>
          <p:nvPr>
            <p:ph idx="1" type="body"/>
          </p:nvPr>
        </p:nvSpPr>
        <p:spPr>
          <a:xfrm>
            <a:off x="14012242" y="1416575"/>
            <a:ext cx="5793408" cy="7175679"/>
          </a:xfrm>
          <a:prstGeom prst="rect">
            <a:avLst/>
          </a:prstGeom>
          <a:noFill/>
          <a:ln>
            <a:noFill/>
          </a:ln>
        </p:spPr>
        <p:txBody>
          <a:bodyPr anchorCtr="0" anchor="t" bIns="45700" lIns="91425" spcFirstLastPara="1" rIns="91425" wrap="square" tIns="45700">
            <a:normAutofit/>
          </a:bodyPr>
          <a:lstStyle>
            <a:lvl1pPr indent="-479933" lvl="0" marL="457200" algn="l">
              <a:lnSpc>
                <a:spcPct val="90000"/>
              </a:lnSpc>
              <a:spcBef>
                <a:spcPts val="1649"/>
              </a:spcBef>
              <a:spcAft>
                <a:spcPts val="0"/>
              </a:spcAft>
              <a:buClr>
                <a:schemeClr val="dk1"/>
              </a:buClr>
              <a:buSzPts val="3958"/>
              <a:buChar char="•"/>
              <a:defRPr>
                <a:solidFill>
                  <a:schemeClr val="dk1"/>
                </a:solidFill>
              </a:defRPr>
            </a:lvl1pPr>
            <a:lvl2pPr indent="-431800" lvl="1" marL="914400" algn="l">
              <a:lnSpc>
                <a:spcPct val="90000"/>
              </a:lnSpc>
              <a:spcBef>
                <a:spcPts val="824"/>
              </a:spcBef>
              <a:spcAft>
                <a:spcPts val="0"/>
              </a:spcAft>
              <a:buClr>
                <a:schemeClr val="dk1"/>
              </a:buClr>
              <a:buSzPts val="3200"/>
              <a:buChar char="•"/>
              <a:defRPr>
                <a:solidFill>
                  <a:schemeClr val="dk1"/>
                </a:solidFill>
              </a:defRPr>
            </a:lvl2pPr>
            <a:lvl3pPr indent="-381000" lvl="2" marL="1371600" algn="l">
              <a:lnSpc>
                <a:spcPct val="90000"/>
              </a:lnSpc>
              <a:spcBef>
                <a:spcPts val="824"/>
              </a:spcBef>
              <a:spcAft>
                <a:spcPts val="0"/>
              </a:spcAft>
              <a:buClr>
                <a:schemeClr val="dk1"/>
              </a:buClr>
              <a:buSzPts val="2400"/>
              <a:buChar char="•"/>
              <a:defRPr>
                <a:solidFill>
                  <a:schemeClr val="dk1"/>
                </a:solidFill>
              </a:defRPr>
            </a:lvl3pPr>
            <a:lvl4pPr indent="-381000" lvl="3" marL="1828800" algn="l">
              <a:lnSpc>
                <a:spcPct val="90000"/>
              </a:lnSpc>
              <a:spcBef>
                <a:spcPts val="824"/>
              </a:spcBef>
              <a:spcAft>
                <a:spcPts val="0"/>
              </a:spcAft>
              <a:buClr>
                <a:schemeClr val="dk1"/>
              </a:buClr>
              <a:buSzPts val="2400"/>
              <a:buChar char="•"/>
              <a:defRPr>
                <a:solidFill>
                  <a:schemeClr val="dk1"/>
                </a:solidFill>
              </a:defRPr>
            </a:lvl4pPr>
            <a:lvl5pPr indent="-381000" lvl="4" marL="2286000" algn="l">
              <a:lnSpc>
                <a:spcPct val="90000"/>
              </a:lnSpc>
              <a:spcBef>
                <a:spcPts val="824"/>
              </a:spcBef>
              <a:spcAft>
                <a:spcPts val="0"/>
              </a:spcAft>
              <a:buClr>
                <a:schemeClr val="dk1"/>
              </a:buClr>
              <a:buSzPts val="2400"/>
              <a:buChar char="•"/>
              <a:defRPr>
                <a:solidFill>
                  <a:schemeClr val="dk1"/>
                </a:solidFill>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317" name="Google Shape;317;p39"/>
          <p:cNvSpPr txBox="1"/>
          <p:nvPr>
            <p:ph idx="2" type="body"/>
          </p:nvPr>
        </p:nvSpPr>
        <p:spPr>
          <a:xfrm>
            <a:off x="14012242" y="777875"/>
            <a:ext cx="5793408" cy="471323"/>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649"/>
              </a:spcBef>
              <a:spcAft>
                <a:spcPts val="0"/>
              </a:spcAft>
              <a:buClr>
                <a:schemeClr val="dk1"/>
              </a:buClr>
              <a:buSzPts val="3600"/>
              <a:buNone/>
              <a:defRPr b="1" sz="3600">
                <a:solidFill>
                  <a:schemeClr val="dk1"/>
                </a:solidFill>
              </a:defRPr>
            </a:lvl1pPr>
            <a:lvl2pPr indent="-228600" lvl="1" marL="914400" algn="l">
              <a:lnSpc>
                <a:spcPct val="90000"/>
              </a:lnSpc>
              <a:spcBef>
                <a:spcPts val="824"/>
              </a:spcBef>
              <a:spcAft>
                <a:spcPts val="0"/>
              </a:spcAft>
              <a:buClr>
                <a:schemeClr val="dk1"/>
              </a:buClr>
              <a:buSzPts val="2000"/>
              <a:buNone/>
              <a:defRPr b="1" sz="2000"/>
            </a:lvl2pPr>
            <a:lvl3pPr indent="-228600" lvl="2" marL="1371600" algn="l">
              <a:lnSpc>
                <a:spcPct val="90000"/>
              </a:lnSpc>
              <a:spcBef>
                <a:spcPts val="824"/>
              </a:spcBef>
              <a:spcAft>
                <a:spcPts val="0"/>
              </a:spcAft>
              <a:buClr>
                <a:schemeClr val="dk1"/>
              </a:buClr>
              <a:buSzPts val="1800"/>
              <a:buNone/>
              <a:defRPr b="1" sz="1800"/>
            </a:lvl3pPr>
            <a:lvl4pPr indent="-228600" lvl="3" marL="1828800" algn="l">
              <a:lnSpc>
                <a:spcPct val="90000"/>
              </a:lnSpc>
              <a:spcBef>
                <a:spcPts val="824"/>
              </a:spcBef>
              <a:spcAft>
                <a:spcPts val="0"/>
              </a:spcAft>
              <a:buClr>
                <a:schemeClr val="dk1"/>
              </a:buClr>
              <a:buSzPts val="1600"/>
              <a:buNone/>
              <a:defRPr b="1" sz="1600"/>
            </a:lvl4pPr>
            <a:lvl5pPr indent="-228600" lvl="4" marL="2286000" algn="l">
              <a:lnSpc>
                <a:spcPct val="90000"/>
              </a:lnSpc>
              <a:spcBef>
                <a:spcPts val="824"/>
              </a:spcBef>
              <a:spcAft>
                <a:spcPts val="0"/>
              </a:spcAft>
              <a:buClr>
                <a:schemeClr val="dk1"/>
              </a:buClr>
              <a:buSzPts val="1600"/>
              <a:buNone/>
              <a:defRPr b="1" sz="1600"/>
            </a:lvl5pPr>
            <a:lvl6pPr indent="-228600" lvl="5" marL="2743200" algn="l">
              <a:lnSpc>
                <a:spcPct val="90000"/>
              </a:lnSpc>
              <a:spcBef>
                <a:spcPts val="824"/>
              </a:spcBef>
              <a:spcAft>
                <a:spcPts val="0"/>
              </a:spcAft>
              <a:buClr>
                <a:schemeClr val="dk1"/>
              </a:buClr>
              <a:buSzPts val="1600"/>
              <a:buNone/>
              <a:defRPr b="1" sz="1600"/>
            </a:lvl6pPr>
            <a:lvl7pPr indent="-228600" lvl="6" marL="3200400" algn="l">
              <a:lnSpc>
                <a:spcPct val="90000"/>
              </a:lnSpc>
              <a:spcBef>
                <a:spcPts val="824"/>
              </a:spcBef>
              <a:spcAft>
                <a:spcPts val="0"/>
              </a:spcAft>
              <a:buClr>
                <a:schemeClr val="dk1"/>
              </a:buClr>
              <a:buSzPts val="1600"/>
              <a:buNone/>
              <a:defRPr b="1" sz="1600"/>
            </a:lvl7pPr>
            <a:lvl8pPr indent="-228600" lvl="7" marL="3657600" algn="l">
              <a:lnSpc>
                <a:spcPct val="90000"/>
              </a:lnSpc>
              <a:spcBef>
                <a:spcPts val="824"/>
              </a:spcBef>
              <a:spcAft>
                <a:spcPts val="0"/>
              </a:spcAft>
              <a:buClr>
                <a:schemeClr val="dk1"/>
              </a:buClr>
              <a:buSzPts val="1600"/>
              <a:buNone/>
              <a:defRPr b="1" sz="1600"/>
            </a:lvl8pPr>
            <a:lvl9pPr indent="-228600" lvl="8" marL="4114800" algn="l">
              <a:lnSpc>
                <a:spcPct val="90000"/>
              </a:lnSpc>
              <a:spcBef>
                <a:spcPts val="824"/>
              </a:spcBef>
              <a:spcAft>
                <a:spcPts val="0"/>
              </a:spcAft>
              <a:buClr>
                <a:schemeClr val="dk1"/>
              </a:buClr>
              <a:buSzPts val="1600"/>
              <a:buNone/>
              <a:defRPr b="1" sz="1600"/>
            </a:lvl9pPr>
          </a:lstStyle>
          <a:p/>
        </p:txBody>
      </p:sp>
      <p:sp>
        <p:nvSpPr>
          <p:cNvPr id="318" name="Google Shape;318;p39"/>
          <p:cNvSpPr txBox="1"/>
          <p:nvPr>
            <p:ph idx="11" type="ftr"/>
          </p:nvPr>
        </p:nvSpPr>
        <p:spPr>
          <a:xfrm>
            <a:off x="6686776" y="10824963"/>
            <a:ext cx="6757763" cy="31611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1" sz="1800">
                <a:solidFill>
                  <a:srgbClr val="B5E5DC"/>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9" name="Google Shape;319;p39"/>
          <p:cNvSpPr txBox="1"/>
          <p:nvPr>
            <p:ph idx="3" type="body"/>
          </p:nvPr>
        </p:nvSpPr>
        <p:spPr>
          <a:xfrm>
            <a:off x="942384" y="2307060"/>
            <a:ext cx="11713173" cy="6285194"/>
          </a:xfrm>
          <a:prstGeom prst="rect">
            <a:avLst/>
          </a:prstGeom>
          <a:noFill/>
          <a:ln>
            <a:noFill/>
          </a:ln>
        </p:spPr>
        <p:txBody>
          <a:bodyPr anchorCtr="0" anchor="t" bIns="0" lIns="0" spcFirstLastPara="1" rIns="0" wrap="square" tIns="0">
            <a:normAutofit/>
          </a:bodyPr>
          <a:lstStyle>
            <a:lvl1pPr indent="-477519" lvl="0" marL="457200" algn="l">
              <a:lnSpc>
                <a:spcPct val="90000"/>
              </a:lnSpc>
              <a:spcBef>
                <a:spcPts val="1649"/>
              </a:spcBef>
              <a:spcAft>
                <a:spcPts val="0"/>
              </a:spcAft>
              <a:buClr>
                <a:schemeClr val="dk1"/>
              </a:buClr>
              <a:buSzPts val="3920"/>
              <a:buChar char="•"/>
              <a:defRPr b="0" i="0" sz="3920">
                <a:solidFill>
                  <a:schemeClr val="dk1"/>
                </a:solidFill>
                <a:latin typeface="Century Gothic"/>
                <a:ea typeface="Century Gothic"/>
                <a:cs typeface="Century Gothic"/>
                <a:sym typeface="Century Gothic"/>
              </a:defRPr>
            </a:lvl1pPr>
            <a:lvl2pPr indent="-431800" lvl="1" marL="914400" algn="l">
              <a:lnSpc>
                <a:spcPct val="90000"/>
              </a:lnSpc>
              <a:spcBef>
                <a:spcPts val="824"/>
              </a:spcBef>
              <a:spcAft>
                <a:spcPts val="0"/>
              </a:spcAft>
              <a:buClr>
                <a:schemeClr val="dk1"/>
              </a:buClr>
              <a:buSzPts val="3200"/>
              <a:buChar char="•"/>
              <a:defRPr sz="3200">
                <a:solidFill>
                  <a:schemeClr val="dk1"/>
                </a:solidFill>
              </a:defRPr>
            </a:lvl2pPr>
            <a:lvl3pPr indent="-381000" lvl="2" marL="1371600" algn="l">
              <a:lnSpc>
                <a:spcPct val="90000"/>
              </a:lnSpc>
              <a:spcBef>
                <a:spcPts val="824"/>
              </a:spcBef>
              <a:spcAft>
                <a:spcPts val="0"/>
              </a:spcAft>
              <a:buClr>
                <a:schemeClr val="dk1"/>
              </a:buClr>
              <a:buSzPts val="2400"/>
              <a:buChar char="•"/>
              <a:defRPr sz="2400">
                <a:solidFill>
                  <a:schemeClr val="dk1"/>
                </a:solidFill>
              </a:defRPr>
            </a:lvl3pPr>
            <a:lvl4pPr indent="-381000" lvl="3" marL="1828800" algn="l">
              <a:lnSpc>
                <a:spcPct val="90000"/>
              </a:lnSpc>
              <a:spcBef>
                <a:spcPts val="824"/>
              </a:spcBef>
              <a:spcAft>
                <a:spcPts val="0"/>
              </a:spcAft>
              <a:buClr>
                <a:schemeClr val="dk1"/>
              </a:buClr>
              <a:buSzPts val="2400"/>
              <a:buChar char="•"/>
              <a:defRPr sz="2400">
                <a:solidFill>
                  <a:schemeClr val="dk1"/>
                </a:solidFill>
              </a:defRPr>
            </a:lvl4pPr>
            <a:lvl5pPr indent="-381000" lvl="4" marL="2286000" algn="l">
              <a:lnSpc>
                <a:spcPct val="90000"/>
              </a:lnSpc>
              <a:spcBef>
                <a:spcPts val="824"/>
              </a:spcBef>
              <a:spcAft>
                <a:spcPts val="0"/>
              </a:spcAft>
              <a:buClr>
                <a:schemeClr val="dk1"/>
              </a:buClr>
              <a:buSzPts val="2400"/>
              <a:buChar char="•"/>
              <a:defRPr sz="2400">
                <a:solidFill>
                  <a:schemeClr val="dk1"/>
                </a:solidFill>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20" name="Shape 320"/>
        <p:cNvGrpSpPr/>
        <p:nvPr/>
      </p:nvGrpSpPr>
      <p:grpSpPr>
        <a:xfrm>
          <a:off x="0" y="0"/>
          <a:ext cx="0" cy="0"/>
          <a:chOff x="0" y="0"/>
          <a:chExt cx="0" cy="0"/>
        </a:xfrm>
      </p:grpSpPr>
      <p:sp>
        <p:nvSpPr>
          <p:cNvPr id="321" name="Google Shape;321;p40"/>
          <p:cNvSpPr txBox="1"/>
          <p:nvPr>
            <p:ph type="title"/>
          </p:nvPr>
        </p:nvSpPr>
        <p:spPr>
          <a:xfrm>
            <a:off x="932687" y="749808"/>
            <a:ext cx="18229027" cy="85953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2" name="Google Shape;322;p40"/>
          <p:cNvSpPr txBox="1"/>
          <p:nvPr>
            <p:ph idx="11" type="ftr"/>
          </p:nvPr>
        </p:nvSpPr>
        <p:spPr>
          <a:xfrm>
            <a:off x="6686777" y="10824963"/>
            <a:ext cx="6757763" cy="31611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3" name="Google Shape;323;p40"/>
          <p:cNvSpPr txBox="1"/>
          <p:nvPr>
            <p:ph idx="12" type="sldNum"/>
          </p:nvPr>
        </p:nvSpPr>
        <p:spPr>
          <a:xfrm>
            <a:off x="18662650" y="10824963"/>
            <a:ext cx="504763" cy="3131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1"/>
              <a:buFont typeface="Arial"/>
              <a:buNone/>
              <a:defRPr b="1" i="0" sz="1801" u="none" cap="none" strike="noStrike">
                <a:solidFill>
                  <a:srgbClr val="B5E5DC"/>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1"/>
              <a:buFont typeface="Arial"/>
              <a:buNone/>
              <a:defRPr b="1" i="0" sz="1801" u="none" cap="none" strike="noStrike">
                <a:solidFill>
                  <a:srgbClr val="B5E5DC"/>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1"/>
              <a:buFont typeface="Arial"/>
              <a:buNone/>
              <a:defRPr b="1" i="0" sz="1801" u="none" cap="none" strike="noStrike">
                <a:solidFill>
                  <a:srgbClr val="B5E5DC"/>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1"/>
              <a:buFont typeface="Arial"/>
              <a:buNone/>
              <a:defRPr b="1" i="0" sz="1801" u="none" cap="none" strike="noStrike">
                <a:solidFill>
                  <a:srgbClr val="B5E5DC"/>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1"/>
              <a:buFont typeface="Arial"/>
              <a:buNone/>
              <a:defRPr b="1" i="0" sz="1801" u="none" cap="none" strike="noStrike">
                <a:solidFill>
                  <a:srgbClr val="B5E5DC"/>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1"/>
              <a:buFont typeface="Arial"/>
              <a:buNone/>
              <a:defRPr b="1" i="0" sz="1801" u="none" cap="none" strike="noStrike">
                <a:solidFill>
                  <a:srgbClr val="B5E5DC"/>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1"/>
              <a:buFont typeface="Arial"/>
              <a:buNone/>
              <a:defRPr b="1" i="0" sz="1801" u="none" cap="none" strike="noStrike">
                <a:solidFill>
                  <a:srgbClr val="B5E5DC"/>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1"/>
              <a:buFont typeface="Arial"/>
              <a:buNone/>
              <a:defRPr b="1" i="0" sz="1801" u="none" cap="none" strike="noStrike">
                <a:solidFill>
                  <a:srgbClr val="B5E5DC"/>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1"/>
              <a:buFont typeface="Arial"/>
              <a:buNone/>
              <a:defRPr b="1" i="0" sz="1801"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324" name="Google Shape;324;p40"/>
          <p:cNvSpPr txBox="1"/>
          <p:nvPr>
            <p:ph idx="1" type="body"/>
          </p:nvPr>
        </p:nvSpPr>
        <p:spPr>
          <a:xfrm>
            <a:off x="933450" y="2633472"/>
            <a:ext cx="18227675" cy="7451725"/>
          </a:xfrm>
          <a:prstGeom prst="rect">
            <a:avLst/>
          </a:prstGeom>
          <a:noFill/>
          <a:ln>
            <a:noFill/>
          </a:ln>
        </p:spPr>
        <p:txBody>
          <a:bodyPr anchorCtr="0" anchor="t" bIns="45700" lIns="91425" spcFirstLastPara="1" rIns="91425" wrap="square" tIns="45700">
            <a:normAutofit/>
          </a:bodyPr>
          <a:lstStyle>
            <a:lvl1pPr indent="-480060" lvl="0" marL="457200" algn="l">
              <a:lnSpc>
                <a:spcPct val="90000"/>
              </a:lnSpc>
              <a:spcBef>
                <a:spcPts val="1649"/>
              </a:spcBef>
              <a:spcAft>
                <a:spcPts val="0"/>
              </a:spcAft>
              <a:buClr>
                <a:schemeClr val="dk1"/>
              </a:buClr>
              <a:buSzPts val="3960"/>
              <a:buChar char="•"/>
              <a:defRPr sz="3959"/>
            </a:lvl1pPr>
            <a:lvl2pPr indent="-431800" lvl="1" marL="914400" algn="l">
              <a:lnSpc>
                <a:spcPct val="90000"/>
              </a:lnSpc>
              <a:spcBef>
                <a:spcPts val="824"/>
              </a:spcBef>
              <a:spcAft>
                <a:spcPts val="0"/>
              </a:spcAft>
              <a:buClr>
                <a:schemeClr val="dk1"/>
              </a:buClr>
              <a:buSzPts val="3200"/>
              <a:buChar char="•"/>
              <a:defRPr sz="3200"/>
            </a:lvl2pPr>
            <a:lvl3pPr indent="-381000" lvl="2" marL="1371600" algn="l">
              <a:lnSpc>
                <a:spcPct val="90000"/>
              </a:lnSpc>
              <a:spcBef>
                <a:spcPts val="824"/>
              </a:spcBef>
              <a:spcAft>
                <a:spcPts val="0"/>
              </a:spcAft>
              <a:buClr>
                <a:schemeClr val="dk1"/>
              </a:buClr>
              <a:buSzPts val="2400"/>
              <a:buChar char="•"/>
              <a:defRPr sz="2400"/>
            </a:lvl3pPr>
            <a:lvl4pPr indent="-381000" lvl="3" marL="1828800" algn="l">
              <a:lnSpc>
                <a:spcPct val="90000"/>
              </a:lnSpc>
              <a:spcBef>
                <a:spcPts val="824"/>
              </a:spcBef>
              <a:spcAft>
                <a:spcPts val="0"/>
              </a:spcAft>
              <a:buClr>
                <a:schemeClr val="dk1"/>
              </a:buClr>
              <a:buSzPts val="2400"/>
              <a:buChar char="•"/>
              <a:defRPr sz="2400"/>
            </a:lvl4pPr>
            <a:lvl5pPr indent="-381000" lvl="4" marL="2286000" algn="l">
              <a:lnSpc>
                <a:spcPct val="90000"/>
              </a:lnSpc>
              <a:spcBef>
                <a:spcPts val="824"/>
              </a:spcBef>
              <a:spcAft>
                <a:spcPts val="0"/>
              </a:spcAft>
              <a:buClr>
                <a:schemeClr val="dk1"/>
              </a:buClr>
              <a:buSzPts val="2400"/>
              <a:buChar char="•"/>
              <a:defRPr sz="2400"/>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spTree>
      <p:nvGrpSpPr>
        <p:cNvPr id="37" name="Shape 37"/>
        <p:cNvGrpSpPr/>
        <p:nvPr/>
      </p:nvGrpSpPr>
      <p:grpSpPr>
        <a:xfrm>
          <a:off x="0" y="0"/>
          <a:ext cx="0" cy="0"/>
          <a:chOff x="0" y="0"/>
          <a:chExt cx="0" cy="0"/>
        </a:xfrm>
      </p:grpSpPr>
      <p:sp>
        <p:nvSpPr>
          <p:cNvPr id="38" name="Google Shape;38;p5"/>
          <p:cNvSpPr/>
          <p:nvPr/>
        </p:nvSpPr>
        <p:spPr>
          <a:xfrm>
            <a:off x="0" y="0"/>
            <a:ext cx="20104100" cy="11308715"/>
          </a:xfrm>
          <a:custGeom>
            <a:rect b="b" l="l" r="r" t="t"/>
            <a:pathLst>
              <a:path extrusionOk="0" h="11308715" w="20104100">
                <a:moveTo>
                  <a:pt x="0" y="11308556"/>
                </a:moveTo>
                <a:lnTo>
                  <a:pt x="20104099" y="11308556"/>
                </a:lnTo>
                <a:lnTo>
                  <a:pt x="20104099" y="0"/>
                </a:lnTo>
                <a:lnTo>
                  <a:pt x="0" y="0"/>
                </a:lnTo>
                <a:lnTo>
                  <a:pt x="0" y="11308556"/>
                </a:lnTo>
                <a:close/>
              </a:path>
            </a:pathLst>
          </a:custGeom>
          <a:solidFill>
            <a:srgbClr val="45545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pic>
        <p:nvPicPr>
          <p:cNvPr id="39" name="Google Shape;39;p5"/>
          <p:cNvPicPr preferRelativeResize="0"/>
          <p:nvPr/>
        </p:nvPicPr>
        <p:blipFill rotWithShape="1">
          <a:blip r:embed="rId2">
            <a:alphaModFix/>
          </a:blip>
          <a:srcRect b="0" l="0" r="5828" t="0"/>
          <a:stretch/>
        </p:blipFill>
        <p:spPr>
          <a:xfrm>
            <a:off x="0" y="3005936"/>
            <a:ext cx="20104100" cy="8303414"/>
          </a:xfrm>
          <a:prstGeom prst="rect">
            <a:avLst/>
          </a:prstGeom>
          <a:noFill/>
          <a:ln>
            <a:noFill/>
          </a:ln>
        </p:spPr>
      </p:pic>
      <p:grpSp>
        <p:nvGrpSpPr>
          <p:cNvPr id="40" name="Google Shape;40;p5"/>
          <p:cNvGrpSpPr/>
          <p:nvPr/>
        </p:nvGrpSpPr>
        <p:grpSpPr>
          <a:xfrm>
            <a:off x="-9992" y="9407415"/>
            <a:ext cx="20116710" cy="1905904"/>
            <a:chOff x="-9992" y="9387571"/>
            <a:chExt cx="20116710" cy="1905904"/>
          </a:xfrm>
        </p:grpSpPr>
        <p:grpSp>
          <p:nvGrpSpPr>
            <p:cNvPr id="41" name="Google Shape;41;p5"/>
            <p:cNvGrpSpPr/>
            <p:nvPr/>
          </p:nvGrpSpPr>
          <p:grpSpPr>
            <a:xfrm>
              <a:off x="-9992" y="9387571"/>
              <a:ext cx="20116710" cy="1905904"/>
              <a:chOff x="-9992" y="9387571"/>
              <a:chExt cx="20116710" cy="1905904"/>
            </a:xfrm>
          </p:grpSpPr>
          <p:sp>
            <p:nvSpPr>
              <p:cNvPr id="42" name="Google Shape;42;p5"/>
              <p:cNvSpPr/>
              <p:nvPr/>
            </p:nvSpPr>
            <p:spPr>
              <a:xfrm>
                <a:off x="-9992" y="9387571"/>
                <a:ext cx="20116710"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41565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grpSp>
            <p:nvGrpSpPr>
              <p:cNvPr id="43" name="Google Shape;43;p5"/>
              <p:cNvGrpSpPr/>
              <p:nvPr/>
            </p:nvGrpSpPr>
            <p:grpSpPr>
              <a:xfrm>
                <a:off x="19347601" y="10743921"/>
                <a:ext cx="291724" cy="322459"/>
                <a:chOff x="19347601" y="10743921"/>
                <a:chExt cx="291724" cy="322459"/>
              </a:xfrm>
            </p:grpSpPr>
            <p:sp>
              <p:nvSpPr>
                <p:cNvPr id="44" name="Google Shape;44;p5"/>
                <p:cNvSpPr/>
                <p:nvPr/>
              </p:nvSpPr>
              <p:spPr>
                <a:xfrm>
                  <a:off x="19347601" y="10983030"/>
                  <a:ext cx="291724" cy="83350"/>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45" name="Google Shape;45;p5"/>
                <p:cNvSpPr/>
                <p:nvPr/>
              </p:nvSpPr>
              <p:spPr>
                <a:xfrm>
                  <a:off x="19347601" y="10743921"/>
                  <a:ext cx="291724"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grpSp>
        </p:grpSp>
        <p:pic>
          <p:nvPicPr>
            <p:cNvPr id="46" name="Google Shape;46;p5"/>
            <p:cNvPicPr preferRelativeResize="0"/>
            <p:nvPr/>
          </p:nvPicPr>
          <p:blipFill rotWithShape="1">
            <a:blip r:embed="rId3">
              <a:alphaModFix/>
            </a:blip>
            <a:srcRect b="0" l="0" r="0" t="0"/>
            <a:stretch/>
          </p:blipFill>
          <p:spPr>
            <a:xfrm>
              <a:off x="942383" y="10836275"/>
              <a:ext cx="1056640" cy="229892"/>
            </a:xfrm>
            <a:prstGeom prst="rect">
              <a:avLst/>
            </a:prstGeom>
            <a:noFill/>
            <a:ln>
              <a:noFill/>
            </a:ln>
          </p:spPr>
        </p:pic>
      </p:grpSp>
      <p:sp>
        <p:nvSpPr>
          <p:cNvPr id="47" name="Google Shape;47;p5"/>
          <p:cNvSpPr txBox="1"/>
          <p:nvPr>
            <p:ph idx="12" type="sldNum"/>
          </p:nvPr>
        </p:nvSpPr>
        <p:spPr>
          <a:xfrm>
            <a:off x="18662650" y="10824963"/>
            <a:ext cx="504762" cy="3131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48" name="Google Shape;48;p5"/>
          <p:cNvSpPr txBox="1"/>
          <p:nvPr>
            <p:ph idx="1" type="body"/>
          </p:nvPr>
        </p:nvSpPr>
        <p:spPr>
          <a:xfrm>
            <a:off x="942384" y="2307060"/>
            <a:ext cx="17260474" cy="369332"/>
          </a:xfrm>
          <a:prstGeom prst="rect">
            <a:avLst/>
          </a:prstGeom>
          <a:noFill/>
          <a:ln>
            <a:noFill/>
          </a:ln>
        </p:spPr>
        <p:txBody>
          <a:bodyPr anchorCtr="0" anchor="t" bIns="0" lIns="0" spcFirstLastPara="1" rIns="0" wrap="square" tIns="0">
            <a:normAutofit/>
          </a:bodyPr>
          <a:lstStyle>
            <a:lvl1pPr indent="-381000" lvl="0" marL="457200" algn="l">
              <a:lnSpc>
                <a:spcPct val="90000"/>
              </a:lnSpc>
              <a:spcBef>
                <a:spcPts val="1649"/>
              </a:spcBef>
              <a:spcAft>
                <a:spcPts val="0"/>
              </a:spcAft>
              <a:buClr>
                <a:schemeClr val="lt1"/>
              </a:buClr>
              <a:buSzPts val="2400"/>
              <a:buChar char="•"/>
              <a:defRPr b="0" i="0" sz="2400">
                <a:solidFill>
                  <a:schemeClr val="lt1"/>
                </a:solidFill>
                <a:latin typeface="Century Gothic"/>
                <a:ea typeface="Century Gothic"/>
                <a:cs typeface="Century Gothic"/>
                <a:sym typeface="Century Gothic"/>
              </a:defRPr>
            </a:lvl1pPr>
            <a:lvl2pPr indent="-342900" lvl="1" marL="914400" algn="l">
              <a:lnSpc>
                <a:spcPct val="90000"/>
              </a:lnSpc>
              <a:spcBef>
                <a:spcPts val="824"/>
              </a:spcBef>
              <a:spcAft>
                <a:spcPts val="0"/>
              </a:spcAft>
              <a:buClr>
                <a:schemeClr val="dk1"/>
              </a:buClr>
              <a:buSzPts val="1800"/>
              <a:buChar char="•"/>
              <a:defRPr/>
            </a:lvl2pPr>
            <a:lvl3pPr indent="-342900" lvl="2" marL="1371600" algn="l">
              <a:lnSpc>
                <a:spcPct val="90000"/>
              </a:lnSpc>
              <a:spcBef>
                <a:spcPts val="824"/>
              </a:spcBef>
              <a:spcAft>
                <a:spcPts val="0"/>
              </a:spcAft>
              <a:buClr>
                <a:schemeClr val="dk1"/>
              </a:buClr>
              <a:buSzPts val="1800"/>
              <a:buChar char="•"/>
              <a:defRPr/>
            </a:lvl3pPr>
            <a:lvl4pPr indent="-342900" lvl="3" marL="1828800" algn="l">
              <a:lnSpc>
                <a:spcPct val="90000"/>
              </a:lnSpc>
              <a:spcBef>
                <a:spcPts val="824"/>
              </a:spcBef>
              <a:spcAft>
                <a:spcPts val="0"/>
              </a:spcAft>
              <a:buClr>
                <a:schemeClr val="dk1"/>
              </a:buClr>
              <a:buSzPts val="1800"/>
              <a:buChar char="•"/>
              <a:defRPr/>
            </a:lvl4pPr>
            <a:lvl5pPr indent="-342900" lvl="4" marL="2286000" algn="l">
              <a:lnSpc>
                <a:spcPct val="90000"/>
              </a:lnSpc>
              <a:spcBef>
                <a:spcPts val="824"/>
              </a:spcBef>
              <a:spcAft>
                <a:spcPts val="0"/>
              </a:spcAft>
              <a:buClr>
                <a:schemeClr val="dk1"/>
              </a:buClr>
              <a:buSzPts val="1800"/>
              <a:buChar char="•"/>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49" name="Google Shape;49;p5"/>
          <p:cNvSpPr txBox="1"/>
          <p:nvPr>
            <p:ph type="title"/>
          </p:nvPr>
        </p:nvSpPr>
        <p:spPr>
          <a:xfrm>
            <a:off x="929677" y="711808"/>
            <a:ext cx="17791711" cy="861774"/>
          </a:xfrm>
          <a:prstGeom prst="rect">
            <a:avLst/>
          </a:prstGeom>
          <a:noFill/>
          <a:ln>
            <a:noFill/>
          </a:ln>
        </p:spPr>
        <p:txBody>
          <a:bodyPr anchorCtr="0" anchor="b" bIns="45700" lIns="91425" spcFirstLastPara="1" rIns="91425" wrap="square" tIns="45700">
            <a:spAutoFit/>
          </a:bodyPr>
          <a:lstStyle>
            <a:lvl1pPr lvl="0" algn="l">
              <a:lnSpc>
                <a:spcPct val="90000"/>
              </a:lnSpc>
              <a:spcBef>
                <a:spcPts val="0"/>
              </a:spcBef>
              <a:spcAft>
                <a:spcPts val="0"/>
              </a:spcAft>
              <a:buClr>
                <a:schemeClr val="lt1"/>
              </a:buClr>
              <a:buSzPts val="5277"/>
              <a:buFont typeface="Century Gothic"/>
              <a:buNone/>
              <a:defRPr b="1">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5"/>
          <p:cNvSpPr txBox="1"/>
          <p:nvPr>
            <p:ph idx="11" type="ftr"/>
          </p:nvPr>
        </p:nvSpPr>
        <p:spPr>
          <a:xfrm>
            <a:off x="6686777" y="10824963"/>
            <a:ext cx="6757763" cy="31611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1" sz="1801">
                <a:solidFill>
                  <a:srgbClr val="B5E5DC"/>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cSld name="1_Title">
    <p:spTree>
      <p:nvGrpSpPr>
        <p:cNvPr id="325" name="Shape 325"/>
        <p:cNvGrpSpPr/>
        <p:nvPr/>
      </p:nvGrpSpPr>
      <p:grpSpPr>
        <a:xfrm>
          <a:off x="0" y="0"/>
          <a:ext cx="0" cy="0"/>
          <a:chOff x="0" y="0"/>
          <a:chExt cx="0" cy="0"/>
        </a:xfrm>
      </p:grpSpPr>
      <p:sp>
        <p:nvSpPr>
          <p:cNvPr id="326" name="Google Shape;326;p41"/>
          <p:cNvSpPr txBox="1"/>
          <p:nvPr>
            <p:ph type="title"/>
          </p:nvPr>
        </p:nvSpPr>
        <p:spPr>
          <a:xfrm>
            <a:off x="753904" y="777875"/>
            <a:ext cx="18580080" cy="92460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7" name="Google Shape;327;p41"/>
          <p:cNvSpPr txBox="1"/>
          <p:nvPr>
            <p:ph idx="11" type="ftr"/>
          </p:nvPr>
        </p:nvSpPr>
        <p:spPr>
          <a:xfrm>
            <a:off x="6686777" y="10824963"/>
            <a:ext cx="6757763" cy="31611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8" name="Google Shape;328;p41"/>
          <p:cNvSpPr txBox="1"/>
          <p:nvPr>
            <p:ph idx="12" type="sldNum"/>
          </p:nvPr>
        </p:nvSpPr>
        <p:spPr>
          <a:xfrm>
            <a:off x="18662650" y="10824963"/>
            <a:ext cx="504763" cy="3131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B5E5DC"/>
              </a:buClr>
              <a:buSzPts val="1801"/>
              <a:buFont typeface="Century Gothic"/>
              <a:buNone/>
              <a:defRPr b="1" i="0" sz="1801" u="none" cap="none" strike="noStrike">
                <a:solidFill>
                  <a:srgbClr val="B5E5DC"/>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B5E5DC"/>
              </a:buClr>
              <a:buSzPts val="1801"/>
              <a:buFont typeface="Century Gothic"/>
              <a:buNone/>
              <a:defRPr b="1" i="0" sz="1801" u="none" cap="none" strike="noStrike">
                <a:solidFill>
                  <a:srgbClr val="B5E5DC"/>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B5E5DC"/>
              </a:buClr>
              <a:buSzPts val="1801"/>
              <a:buFont typeface="Century Gothic"/>
              <a:buNone/>
              <a:defRPr b="1" i="0" sz="1801" u="none" cap="none" strike="noStrike">
                <a:solidFill>
                  <a:srgbClr val="B5E5DC"/>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B5E5DC"/>
              </a:buClr>
              <a:buSzPts val="1801"/>
              <a:buFont typeface="Century Gothic"/>
              <a:buNone/>
              <a:defRPr b="1" i="0" sz="1801" u="none" cap="none" strike="noStrike">
                <a:solidFill>
                  <a:srgbClr val="B5E5DC"/>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B5E5DC"/>
              </a:buClr>
              <a:buSzPts val="1801"/>
              <a:buFont typeface="Century Gothic"/>
              <a:buNone/>
              <a:defRPr b="1" i="0" sz="1801" u="none" cap="none" strike="noStrike">
                <a:solidFill>
                  <a:srgbClr val="B5E5DC"/>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B5E5DC"/>
              </a:buClr>
              <a:buSzPts val="1801"/>
              <a:buFont typeface="Century Gothic"/>
              <a:buNone/>
              <a:defRPr b="1" i="0" sz="1801" u="none" cap="none" strike="noStrike">
                <a:solidFill>
                  <a:srgbClr val="B5E5DC"/>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B5E5DC"/>
              </a:buClr>
              <a:buSzPts val="1801"/>
              <a:buFont typeface="Century Gothic"/>
              <a:buNone/>
              <a:defRPr b="1" i="0" sz="1801" u="none" cap="none" strike="noStrike">
                <a:solidFill>
                  <a:srgbClr val="B5E5DC"/>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B5E5DC"/>
              </a:buClr>
              <a:buSzPts val="1801"/>
              <a:buFont typeface="Century Gothic"/>
              <a:buNone/>
              <a:defRPr b="1" i="0" sz="1801" u="none" cap="none" strike="noStrike">
                <a:solidFill>
                  <a:srgbClr val="B5E5DC"/>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B5E5DC"/>
              </a:buClr>
              <a:buSzPts val="1801"/>
              <a:buFont typeface="Century Gothic"/>
              <a:buNone/>
              <a:defRPr b="1" i="0" sz="1801"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41" name="Shape 341"/>
        <p:cNvGrpSpPr/>
        <p:nvPr/>
      </p:nvGrpSpPr>
      <p:grpSpPr>
        <a:xfrm>
          <a:off x="0" y="0"/>
          <a:ext cx="0" cy="0"/>
          <a:chOff x="0" y="0"/>
          <a:chExt cx="0" cy="0"/>
        </a:xfrm>
      </p:grpSpPr>
      <p:sp>
        <p:nvSpPr>
          <p:cNvPr id="342" name="Google Shape;342;p43"/>
          <p:cNvSpPr txBox="1"/>
          <p:nvPr>
            <p:ph type="title"/>
          </p:nvPr>
        </p:nvSpPr>
        <p:spPr>
          <a:xfrm>
            <a:off x="932687" y="749808"/>
            <a:ext cx="18229027" cy="859536"/>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3" name="Google Shape;343;p43"/>
          <p:cNvSpPr txBox="1"/>
          <p:nvPr>
            <p:ph idx="11" type="ftr"/>
          </p:nvPr>
        </p:nvSpPr>
        <p:spPr>
          <a:xfrm>
            <a:off x="6674768" y="10675901"/>
            <a:ext cx="6785134" cy="60211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4" name="Google Shape;344;p43"/>
          <p:cNvSpPr txBox="1"/>
          <p:nvPr>
            <p:ph idx="12" type="sldNum"/>
          </p:nvPr>
        </p:nvSpPr>
        <p:spPr>
          <a:xfrm>
            <a:off x="14638292" y="10660661"/>
            <a:ext cx="4523423" cy="602118"/>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345" name="Google Shape;345;p43"/>
          <p:cNvSpPr txBox="1"/>
          <p:nvPr>
            <p:ph idx="1" type="body"/>
          </p:nvPr>
        </p:nvSpPr>
        <p:spPr>
          <a:xfrm>
            <a:off x="933450" y="2633472"/>
            <a:ext cx="18227675" cy="7451725"/>
          </a:xfrm>
          <a:prstGeom prst="rect">
            <a:avLst/>
          </a:prstGeom>
          <a:noFill/>
          <a:ln>
            <a:noFill/>
          </a:ln>
        </p:spPr>
        <p:txBody>
          <a:bodyPr anchorCtr="0" anchor="t" bIns="45700" lIns="91425" spcFirstLastPara="1" rIns="91425" wrap="square" tIns="45700">
            <a:normAutofit/>
          </a:bodyPr>
          <a:lstStyle>
            <a:lvl1pPr indent="-480060" lvl="0" marL="457200" algn="l">
              <a:lnSpc>
                <a:spcPct val="90000"/>
              </a:lnSpc>
              <a:spcBef>
                <a:spcPts val="1649"/>
              </a:spcBef>
              <a:spcAft>
                <a:spcPts val="0"/>
              </a:spcAft>
              <a:buClr>
                <a:schemeClr val="dk1"/>
              </a:buClr>
              <a:buSzPts val="3960"/>
              <a:buChar char="•"/>
              <a:defRPr sz="3959"/>
            </a:lvl1pPr>
            <a:lvl2pPr indent="-431800" lvl="1" marL="914400" algn="l">
              <a:lnSpc>
                <a:spcPct val="90000"/>
              </a:lnSpc>
              <a:spcBef>
                <a:spcPts val="824"/>
              </a:spcBef>
              <a:spcAft>
                <a:spcPts val="0"/>
              </a:spcAft>
              <a:buClr>
                <a:schemeClr val="dk1"/>
              </a:buClr>
              <a:buSzPts val="3200"/>
              <a:buChar char="•"/>
              <a:defRPr sz="3200"/>
            </a:lvl2pPr>
            <a:lvl3pPr indent="-381000" lvl="2" marL="1371600" algn="l">
              <a:lnSpc>
                <a:spcPct val="90000"/>
              </a:lnSpc>
              <a:spcBef>
                <a:spcPts val="824"/>
              </a:spcBef>
              <a:spcAft>
                <a:spcPts val="0"/>
              </a:spcAft>
              <a:buClr>
                <a:schemeClr val="dk1"/>
              </a:buClr>
              <a:buSzPts val="2400"/>
              <a:buChar char="•"/>
              <a:defRPr sz="2400"/>
            </a:lvl3pPr>
            <a:lvl4pPr indent="-381000" lvl="3" marL="1828800" algn="l">
              <a:lnSpc>
                <a:spcPct val="90000"/>
              </a:lnSpc>
              <a:spcBef>
                <a:spcPts val="824"/>
              </a:spcBef>
              <a:spcAft>
                <a:spcPts val="0"/>
              </a:spcAft>
              <a:buClr>
                <a:schemeClr val="dk1"/>
              </a:buClr>
              <a:buSzPts val="2400"/>
              <a:buChar char="•"/>
              <a:defRPr sz="2400"/>
            </a:lvl4pPr>
            <a:lvl5pPr indent="-381000" lvl="4" marL="2286000" algn="l">
              <a:lnSpc>
                <a:spcPct val="90000"/>
              </a:lnSpc>
              <a:spcBef>
                <a:spcPts val="824"/>
              </a:spcBef>
              <a:spcAft>
                <a:spcPts val="0"/>
              </a:spcAft>
              <a:buClr>
                <a:schemeClr val="dk1"/>
              </a:buClr>
              <a:buSzPts val="2400"/>
              <a:buChar char="•"/>
              <a:defRPr sz="2400"/>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spTree>
      <p:nvGrpSpPr>
        <p:cNvPr id="346" name="Shape 346"/>
        <p:cNvGrpSpPr/>
        <p:nvPr/>
      </p:nvGrpSpPr>
      <p:grpSpPr>
        <a:xfrm>
          <a:off x="0" y="0"/>
          <a:ext cx="0" cy="0"/>
          <a:chOff x="0" y="0"/>
          <a:chExt cx="0" cy="0"/>
        </a:xfrm>
      </p:grpSpPr>
      <p:sp>
        <p:nvSpPr>
          <p:cNvPr id="347" name="Google Shape;347;p44"/>
          <p:cNvSpPr txBox="1"/>
          <p:nvPr>
            <p:ph idx="11" type="ftr"/>
          </p:nvPr>
        </p:nvSpPr>
        <p:spPr>
          <a:xfrm>
            <a:off x="6674768" y="10675901"/>
            <a:ext cx="6785134" cy="60211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8" name="Google Shape;348;p44"/>
          <p:cNvSpPr txBox="1"/>
          <p:nvPr>
            <p:ph idx="12" type="sldNum"/>
          </p:nvPr>
        </p:nvSpPr>
        <p:spPr>
          <a:xfrm>
            <a:off x="14638292" y="10660661"/>
            <a:ext cx="4523423" cy="602118"/>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349" name="Google Shape;349;p44"/>
          <p:cNvSpPr txBox="1"/>
          <p:nvPr>
            <p:ph idx="1" type="body"/>
          </p:nvPr>
        </p:nvSpPr>
        <p:spPr>
          <a:xfrm>
            <a:off x="932688" y="2635775"/>
            <a:ext cx="17791711" cy="7175679"/>
          </a:xfrm>
          <a:prstGeom prst="rect">
            <a:avLst/>
          </a:prstGeom>
          <a:noFill/>
          <a:ln>
            <a:noFill/>
          </a:ln>
        </p:spPr>
        <p:txBody>
          <a:bodyPr anchorCtr="0" anchor="t" bIns="45700" lIns="91425" spcFirstLastPara="1" rIns="91425" wrap="square" tIns="45700">
            <a:normAutofit/>
          </a:bodyPr>
          <a:lstStyle>
            <a:lvl1pPr indent="-480060" lvl="0" marL="457200" algn="l">
              <a:lnSpc>
                <a:spcPct val="90000"/>
              </a:lnSpc>
              <a:spcBef>
                <a:spcPts val="1649"/>
              </a:spcBef>
              <a:spcAft>
                <a:spcPts val="0"/>
              </a:spcAft>
              <a:buClr>
                <a:schemeClr val="dk1"/>
              </a:buClr>
              <a:buSzPts val="3960"/>
              <a:buChar char="•"/>
              <a:defRPr sz="3959">
                <a:solidFill>
                  <a:schemeClr val="dk1"/>
                </a:solidFill>
              </a:defRPr>
            </a:lvl1pPr>
            <a:lvl2pPr indent="-431800" lvl="1" marL="914400" algn="l">
              <a:lnSpc>
                <a:spcPct val="90000"/>
              </a:lnSpc>
              <a:spcBef>
                <a:spcPts val="824"/>
              </a:spcBef>
              <a:spcAft>
                <a:spcPts val="0"/>
              </a:spcAft>
              <a:buClr>
                <a:schemeClr val="dk1"/>
              </a:buClr>
              <a:buSzPts val="3200"/>
              <a:buChar char="•"/>
              <a:defRPr sz="3200">
                <a:solidFill>
                  <a:schemeClr val="dk1"/>
                </a:solidFill>
              </a:defRPr>
            </a:lvl2pPr>
            <a:lvl3pPr indent="-381000" lvl="2" marL="1371600" algn="l">
              <a:lnSpc>
                <a:spcPct val="90000"/>
              </a:lnSpc>
              <a:spcBef>
                <a:spcPts val="824"/>
              </a:spcBef>
              <a:spcAft>
                <a:spcPts val="0"/>
              </a:spcAft>
              <a:buClr>
                <a:schemeClr val="dk1"/>
              </a:buClr>
              <a:buSzPts val="2400"/>
              <a:buChar char="•"/>
              <a:defRPr sz="2400">
                <a:solidFill>
                  <a:schemeClr val="dk1"/>
                </a:solidFill>
              </a:defRPr>
            </a:lvl3pPr>
            <a:lvl4pPr indent="-381000" lvl="3" marL="1828800" algn="l">
              <a:lnSpc>
                <a:spcPct val="90000"/>
              </a:lnSpc>
              <a:spcBef>
                <a:spcPts val="824"/>
              </a:spcBef>
              <a:spcAft>
                <a:spcPts val="0"/>
              </a:spcAft>
              <a:buClr>
                <a:schemeClr val="dk1"/>
              </a:buClr>
              <a:buSzPts val="2400"/>
              <a:buChar char="•"/>
              <a:defRPr sz="2400">
                <a:solidFill>
                  <a:schemeClr val="dk1"/>
                </a:solidFill>
              </a:defRPr>
            </a:lvl4pPr>
            <a:lvl5pPr indent="-381000" lvl="4" marL="2286000" algn="l">
              <a:lnSpc>
                <a:spcPct val="90000"/>
              </a:lnSpc>
              <a:spcBef>
                <a:spcPts val="824"/>
              </a:spcBef>
              <a:spcAft>
                <a:spcPts val="0"/>
              </a:spcAft>
              <a:buClr>
                <a:schemeClr val="dk1"/>
              </a:buClr>
              <a:buSzPts val="2400"/>
              <a:buChar char="•"/>
              <a:defRPr sz="2400">
                <a:solidFill>
                  <a:schemeClr val="dk1"/>
                </a:solidFill>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350" name="Google Shape;350;p44"/>
          <p:cNvSpPr txBox="1"/>
          <p:nvPr>
            <p:ph type="title"/>
          </p:nvPr>
        </p:nvSpPr>
        <p:spPr>
          <a:xfrm>
            <a:off x="929677" y="749808"/>
            <a:ext cx="17791711" cy="861774"/>
          </a:xfrm>
          <a:prstGeom prst="rect">
            <a:avLst/>
          </a:prstGeom>
          <a:noFill/>
          <a:ln>
            <a:noFill/>
          </a:ln>
        </p:spPr>
        <p:txBody>
          <a:bodyPr anchorCtr="0" anchor="ctr" bIns="45700" lIns="0" spcFirstLastPara="1" rIns="91425" wrap="square" tIns="45700">
            <a:spAutoFit/>
          </a:bodyPr>
          <a:lstStyle>
            <a:lvl1pPr lvl="0" algn="l">
              <a:lnSpc>
                <a:spcPct val="90000"/>
              </a:lnSpc>
              <a:spcBef>
                <a:spcPts val="0"/>
              </a:spcBef>
              <a:spcAft>
                <a:spcPts val="0"/>
              </a:spcAft>
              <a:buClr>
                <a:schemeClr val="dk1"/>
              </a:buClr>
              <a:buSzPts val="5280"/>
              <a:buFont typeface="Century Gothic"/>
              <a:buNone/>
              <a:defRPr b="1">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1" name="Google Shape;351;p44"/>
          <p:cNvSpPr txBox="1"/>
          <p:nvPr>
            <p:ph idx="2" type="body"/>
          </p:nvPr>
        </p:nvSpPr>
        <p:spPr>
          <a:xfrm>
            <a:off x="932688" y="1997075"/>
            <a:ext cx="17791712" cy="471323"/>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649"/>
              </a:spcBef>
              <a:spcAft>
                <a:spcPts val="0"/>
              </a:spcAft>
              <a:buClr>
                <a:schemeClr val="dk1"/>
              </a:buClr>
              <a:buSzPts val="3600"/>
              <a:buNone/>
              <a:defRPr b="1" sz="3600">
                <a:solidFill>
                  <a:schemeClr val="dk1"/>
                </a:solidFill>
              </a:defRPr>
            </a:lvl1pPr>
            <a:lvl2pPr indent="-228600" lvl="1" marL="914400" algn="l">
              <a:lnSpc>
                <a:spcPct val="90000"/>
              </a:lnSpc>
              <a:spcBef>
                <a:spcPts val="824"/>
              </a:spcBef>
              <a:spcAft>
                <a:spcPts val="0"/>
              </a:spcAft>
              <a:buClr>
                <a:schemeClr val="dk1"/>
              </a:buClr>
              <a:buSzPts val="2000"/>
              <a:buNone/>
              <a:defRPr b="1" sz="2000"/>
            </a:lvl2pPr>
            <a:lvl3pPr indent="-228600" lvl="2" marL="1371600" algn="l">
              <a:lnSpc>
                <a:spcPct val="90000"/>
              </a:lnSpc>
              <a:spcBef>
                <a:spcPts val="824"/>
              </a:spcBef>
              <a:spcAft>
                <a:spcPts val="0"/>
              </a:spcAft>
              <a:buClr>
                <a:schemeClr val="dk1"/>
              </a:buClr>
              <a:buSzPts val="1800"/>
              <a:buNone/>
              <a:defRPr b="1" sz="1800"/>
            </a:lvl3pPr>
            <a:lvl4pPr indent="-228600" lvl="3" marL="1828800" algn="l">
              <a:lnSpc>
                <a:spcPct val="90000"/>
              </a:lnSpc>
              <a:spcBef>
                <a:spcPts val="824"/>
              </a:spcBef>
              <a:spcAft>
                <a:spcPts val="0"/>
              </a:spcAft>
              <a:buClr>
                <a:schemeClr val="dk1"/>
              </a:buClr>
              <a:buSzPts val="1600"/>
              <a:buNone/>
              <a:defRPr b="1" sz="1600"/>
            </a:lvl4pPr>
            <a:lvl5pPr indent="-228600" lvl="4" marL="2286000" algn="l">
              <a:lnSpc>
                <a:spcPct val="90000"/>
              </a:lnSpc>
              <a:spcBef>
                <a:spcPts val="824"/>
              </a:spcBef>
              <a:spcAft>
                <a:spcPts val="0"/>
              </a:spcAft>
              <a:buClr>
                <a:schemeClr val="dk1"/>
              </a:buClr>
              <a:buSzPts val="1600"/>
              <a:buNone/>
              <a:defRPr b="1" sz="1600"/>
            </a:lvl5pPr>
            <a:lvl6pPr indent="-228600" lvl="5" marL="2743200" algn="l">
              <a:lnSpc>
                <a:spcPct val="90000"/>
              </a:lnSpc>
              <a:spcBef>
                <a:spcPts val="824"/>
              </a:spcBef>
              <a:spcAft>
                <a:spcPts val="0"/>
              </a:spcAft>
              <a:buClr>
                <a:schemeClr val="dk1"/>
              </a:buClr>
              <a:buSzPts val="1600"/>
              <a:buNone/>
              <a:defRPr b="1" sz="1600"/>
            </a:lvl6pPr>
            <a:lvl7pPr indent="-228600" lvl="6" marL="3200400" algn="l">
              <a:lnSpc>
                <a:spcPct val="90000"/>
              </a:lnSpc>
              <a:spcBef>
                <a:spcPts val="824"/>
              </a:spcBef>
              <a:spcAft>
                <a:spcPts val="0"/>
              </a:spcAft>
              <a:buClr>
                <a:schemeClr val="dk1"/>
              </a:buClr>
              <a:buSzPts val="1600"/>
              <a:buNone/>
              <a:defRPr b="1" sz="1600"/>
            </a:lvl7pPr>
            <a:lvl8pPr indent="-228600" lvl="7" marL="3657600" algn="l">
              <a:lnSpc>
                <a:spcPct val="90000"/>
              </a:lnSpc>
              <a:spcBef>
                <a:spcPts val="824"/>
              </a:spcBef>
              <a:spcAft>
                <a:spcPts val="0"/>
              </a:spcAft>
              <a:buClr>
                <a:schemeClr val="dk1"/>
              </a:buClr>
              <a:buSzPts val="1600"/>
              <a:buNone/>
              <a:defRPr b="1" sz="1600"/>
            </a:lvl8pPr>
            <a:lvl9pPr indent="-228600" lvl="8" marL="4114800" algn="l">
              <a:lnSpc>
                <a:spcPct val="90000"/>
              </a:lnSpc>
              <a:spcBef>
                <a:spcPts val="824"/>
              </a:spcBef>
              <a:spcAft>
                <a:spcPts val="0"/>
              </a:spcAft>
              <a:buClr>
                <a:schemeClr val="dk1"/>
              </a:buClr>
              <a:buSzPts val="1600"/>
              <a:buNone/>
              <a:defRPr b="1" sz="1600"/>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52" name="Shape 352"/>
        <p:cNvGrpSpPr/>
        <p:nvPr/>
      </p:nvGrpSpPr>
      <p:grpSpPr>
        <a:xfrm>
          <a:off x="0" y="0"/>
          <a:ext cx="0" cy="0"/>
          <a:chOff x="0" y="0"/>
          <a:chExt cx="0" cy="0"/>
        </a:xfrm>
      </p:grpSpPr>
      <p:sp>
        <p:nvSpPr>
          <p:cNvPr id="353" name="Google Shape;353;p45"/>
          <p:cNvSpPr txBox="1"/>
          <p:nvPr>
            <p:ph type="ctrTitle"/>
          </p:nvPr>
        </p:nvSpPr>
        <p:spPr>
          <a:xfrm>
            <a:off x="4197096" y="5449824"/>
            <a:ext cx="11667744" cy="1335024"/>
          </a:xfrm>
          <a:prstGeom prst="rect">
            <a:avLst/>
          </a:prstGeom>
          <a:noFill/>
          <a:ln>
            <a:noFill/>
          </a:ln>
        </p:spPr>
        <p:txBody>
          <a:bodyPr anchorCtr="0" anchor="b" bIns="45700" lIns="0" spcFirstLastPara="1" rIns="91425" wrap="square" tIns="45700">
            <a:normAutofit/>
          </a:bodyPr>
          <a:lstStyle>
            <a:lvl1pPr lvl="0" algn="ctr">
              <a:lnSpc>
                <a:spcPct val="90000"/>
              </a:lnSpc>
              <a:spcBef>
                <a:spcPts val="0"/>
              </a:spcBef>
              <a:spcAft>
                <a:spcPts val="0"/>
              </a:spcAft>
              <a:buClr>
                <a:schemeClr val="dk1"/>
              </a:buClr>
              <a:buSzPts val="5940"/>
              <a:buFont typeface="Century Gothic"/>
              <a:buNone/>
              <a:defRPr sz="59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4" name="Google Shape;354;p45"/>
          <p:cNvSpPr txBox="1"/>
          <p:nvPr>
            <p:ph idx="1" type="subTitle"/>
          </p:nvPr>
        </p:nvSpPr>
        <p:spPr>
          <a:xfrm>
            <a:off x="4389120" y="6784848"/>
            <a:ext cx="11320272" cy="167335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649"/>
              </a:spcBef>
              <a:spcAft>
                <a:spcPts val="0"/>
              </a:spcAft>
              <a:buClr>
                <a:schemeClr val="dk1"/>
              </a:buClr>
              <a:buSzPts val="2970"/>
              <a:buNone/>
              <a:defRPr b="1" sz="2970"/>
            </a:lvl1pPr>
            <a:lvl2pPr lvl="1" algn="ctr">
              <a:lnSpc>
                <a:spcPct val="90000"/>
              </a:lnSpc>
              <a:spcBef>
                <a:spcPts val="824"/>
              </a:spcBef>
              <a:spcAft>
                <a:spcPts val="0"/>
              </a:spcAft>
              <a:buClr>
                <a:schemeClr val="dk1"/>
              </a:buClr>
              <a:buSzPts val="3298"/>
              <a:buNone/>
              <a:defRPr sz="3298"/>
            </a:lvl2pPr>
            <a:lvl3pPr lvl="2" algn="ctr">
              <a:lnSpc>
                <a:spcPct val="90000"/>
              </a:lnSpc>
              <a:spcBef>
                <a:spcPts val="824"/>
              </a:spcBef>
              <a:spcAft>
                <a:spcPts val="0"/>
              </a:spcAft>
              <a:buClr>
                <a:schemeClr val="dk1"/>
              </a:buClr>
              <a:buSzPts val="2968"/>
              <a:buNone/>
              <a:defRPr sz="2968"/>
            </a:lvl3pPr>
            <a:lvl4pPr lvl="3" algn="ctr">
              <a:lnSpc>
                <a:spcPct val="90000"/>
              </a:lnSpc>
              <a:spcBef>
                <a:spcPts val="824"/>
              </a:spcBef>
              <a:spcAft>
                <a:spcPts val="0"/>
              </a:spcAft>
              <a:buClr>
                <a:schemeClr val="dk1"/>
              </a:buClr>
              <a:buSzPts val="2638"/>
              <a:buNone/>
              <a:defRPr sz="2638"/>
            </a:lvl4pPr>
            <a:lvl5pPr lvl="4" algn="ctr">
              <a:lnSpc>
                <a:spcPct val="90000"/>
              </a:lnSpc>
              <a:spcBef>
                <a:spcPts val="824"/>
              </a:spcBef>
              <a:spcAft>
                <a:spcPts val="0"/>
              </a:spcAft>
              <a:buClr>
                <a:schemeClr val="dk1"/>
              </a:buClr>
              <a:buSzPts val="2638"/>
              <a:buNone/>
              <a:defRPr sz="2638"/>
            </a:lvl5pPr>
            <a:lvl6pPr lvl="5" algn="ctr">
              <a:lnSpc>
                <a:spcPct val="90000"/>
              </a:lnSpc>
              <a:spcBef>
                <a:spcPts val="824"/>
              </a:spcBef>
              <a:spcAft>
                <a:spcPts val="0"/>
              </a:spcAft>
              <a:buClr>
                <a:schemeClr val="dk1"/>
              </a:buClr>
              <a:buSzPts val="2638"/>
              <a:buNone/>
              <a:defRPr sz="2638"/>
            </a:lvl6pPr>
            <a:lvl7pPr lvl="6" algn="ctr">
              <a:lnSpc>
                <a:spcPct val="90000"/>
              </a:lnSpc>
              <a:spcBef>
                <a:spcPts val="824"/>
              </a:spcBef>
              <a:spcAft>
                <a:spcPts val="0"/>
              </a:spcAft>
              <a:buClr>
                <a:schemeClr val="dk1"/>
              </a:buClr>
              <a:buSzPts val="2638"/>
              <a:buNone/>
              <a:defRPr sz="2638"/>
            </a:lvl7pPr>
            <a:lvl8pPr lvl="7" algn="ctr">
              <a:lnSpc>
                <a:spcPct val="90000"/>
              </a:lnSpc>
              <a:spcBef>
                <a:spcPts val="824"/>
              </a:spcBef>
              <a:spcAft>
                <a:spcPts val="0"/>
              </a:spcAft>
              <a:buClr>
                <a:schemeClr val="dk1"/>
              </a:buClr>
              <a:buSzPts val="2638"/>
              <a:buNone/>
              <a:defRPr sz="2638"/>
            </a:lvl8pPr>
            <a:lvl9pPr lvl="8" algn="ctr">
              <a:lnSpc>
                <a:spcPct val="90000"/>
              </a:lnSpc>
              <a:spcBef>
                <a:spcPts val="824"/>
              </a:spcBef>
              <a:spcAft>
                <a:spcPts val="0"/>
              </a:spcAft>
              <a:buClr>
                <a:schemeClr val="dk1"/>
              </a:buClr>
              <a:buSzPts val="2638"/>
              <a:buNone/>
              <a:defRPr sz="2638"/>
            </a:lvl9pPr>
          </a:lstStyle>
          <a:p/>
        </p:txBody>
      </p:sp>
      <p:sp>
        <p:nvSpPr>
          <p:cNvPr id="355" name="Google Shape;355;p45"/>
          <p:cNvSpPr txBox="1"/>
          <p:nvPr>
            <p:ph idx="11" type="ftr"/>
          </p:nvPr>
        </p:nvSpPr>
        <p:spPr>
          <a:xfrm>
            <a:off x="6674768" y="10675901"/>
            <a:ext cx="6785134" cy="60211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356" name="Google Shape;356;p45"/>
          <p:cNvPicPr preferRelativeResize="0"/>
          <p:nvPr/>
        </p:nvPicPr>
        <p:blipFill rotWithShape="1">
          <a:blip r:embed="rId2">
            <a:alphaModFix/>
          </a:blip>
          <a:srcRect b="0" l="0" r="0" t="0"/>
          <a:stretch/>
        </p:blipFill>
        <p:spPr>
          <a:xfrm>
            <a:off x="7371053" y="3031906"/>
            <a:ext cx="5361995" cy="1167836"/>
          </a:xfrm>
          <a:prstGeom prst="rect">
            <a:avLst/>
          </a:prstGeom>
          <a:noFill/>
          <a:ln>
            <a:noFill/>
          </a:ln>
        </p:spPr>
      </p:pic>
      <p:sp>
        <p:nvSpPr>
          <p:cNvPr id="357" name="Google Shape;357;p45"/>
          <p:cNvSpPr txBox="1"/>
          <p:nvPr>
            <p:ph idx="12" type="sldNum"/>
          </p:nvPr>
        </p:nvSpPr>
        <p:spPr>
          <a:xfrm>
            <a:off x="14638292" y="10660661"/>
            <a:ext cx="4523423" cy="602118"/>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358" name="Shape 358"/>
        <p:cNvGrpSpPr/>
        <p:nvPr/>
      </p:nvGrpSpPr>
      <p:grpSpPr>
        <a:xfrm>
          <a:off x="0" y="0"/>
          <a:ext cx="0" cy="0"/>
          <a:chOff x="0" y="0"/>
          <a:chExt cx="0" cy="0"/>
        </a:xfrm>
      </p:grpSpPr>
      <p:sp>
        <p:nvSpPr>
          <p:cNvPr id="359" name="Google Shape;359;p46"/>
          <p:cNvSpPr txBox="1"/>
          <p:nvPr>
            <p:ph idx="11" type="ftr"/>
          </p:nvPr>
        </p:nvSpPr>
        <p:spPr>
          <a:xfrm>
            <a:off x="6674768" y="10675901"/>
            <a:ext cx="6785134" cy="60211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0" name="Google Shape;360;p46"/>
          <p:cNvSpPr txBox="1"/>
          <p:nvPr>
            <p:ph idx="12" type="sldNum"/>
          </p:nvPr>
        </p:nvSpPr>
        <p:spPr>
          <a:xfrm>
            <a:off x="14638292" y="10660661"/>
            <a:ext cx="4523423" cy="602118"/>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361" name="Google Shape;361;p46"/>
          <p:cNvSpPr/>
          <p:nvPr>
            <p:ph idx="2" type="pic"/>
          </p:nvPr>
        </p:nvSpPr>
        <p:spPr>
          <a:xfrm>
            <a:off x="8956796" y="2496619"/>
            <a:ext cx="2190509" cy="2192985"/>
          </a:xfrm>
          <a:prstGeom prst="rect">
            <a:avLst/>
          </a:prstGeom>
          <a:noFill/>
          <a:ln>
            <a:noFill/>
          </a:ln>
        </p:spPr>
      </p:sp>
      <p:sp>
        <p:nvSpPr>
          <p:cNvPr id="362" name="Google Shape;362;p46"/>
          <p:cNvSpPr txBox="1"/>
          <p:nvPr>
            <p:ph type="ctrTitle"/>
          </p:nvPr>
        </p:nvSpPr>
        <p:spPr>
          <a:xfrm>
            <a:off x="4197096" y="5449824"/>
            <a:ext cx="11667744" cy="1335024"/>
          </a:xfrm>
          <a:prstGeom prst="rect">
            <a:avLst/>
          </a:prstGeom>
          <a:noFill/>
          <a:ln>
            <a:noFill/>
          </a:ln>
        </p:spPr>
        <p:txBody>
          <a:bodyPr anchorCtr="0" anchor="b" bIns="45700" lIns="0" spcFirstLastPara="1" rIns="91425" wrap="square" tIns="45700">
            <a:normAutofit/>
          </a:bodyPr>
          <a:lstStyle>
            <a:lvl1pPr lvl="0" algn="ctr">
              <a:lnSpc>
                <a:spcPct val="90000"/>
              </a:lnSpc>
              <a:spcBef>
                <a:spcPts val="0"/>
              </a:spcBef>
              <a:spcAft>
                <a:spcPts val="0"/>
              </a:spcAft>
              <a:buClr>
                <a:schemeClr val="dk1"/>
              </a:buClr>
              <a:buSzPts val="5940"/>
              <a:buFont typeface="Century Gothic"/>
              <a:buNone/>
              <a:defRPr sz="59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3" name="Google Shape;363;p46"/>
          <p:cNvSpPr txBox="1"/>
          <p:nvPr>
            <p:ph idx="1" type="subTitle"/>
          </p:nvPr>
        </p:nvSpPr>
        <p:spPr>
          <a:xfrm>
            <a:off x="4389120" y="6784848"/>
            <a:ext cx="11320272" cy="167335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649"/>
              </a:spcBef>
              <a:spcAft>
                <a:spcPts val="0"/>
              </a:spcAft>
              <a:buClr>
                <a:schemeClr val="dk1"/>
              </a:buClr>
              <a:buSzPts val="2970"/>
              <a:buNone/>
              <a:defRPr b="1" sz="2970"/>
            </a:lvl1pPr>
            <a:lvl2pPr lvl="1" algn="ctr">
              <a:lnSpc>
                <a:spcPct val="90000"/>
              </a:lnSpc>
              <a:spcBef>
                <a:spcPts val="824"/>
              </a:spcBef>
              <a:spcAft>
                <a:spcPts val="0"/>
              </a:spcAft>
              <a:buClr>
                <a:schemeClr val="dk1"/>
              </a:buClr>
              <a:buSzPts val="3298"/>
              <a:buNone/>
              <a:defRPr sz="3298"/>
            </a:lvl2pPr>
            <a:lvl3pPr lvl="2" algn="ctr">
              <a:lnSpc>
                <a:spcPct val="90000"/>
              </a:lnSpc>
              <a:spcBef>
                <a:spcPts val="824"/>
              </a:spcBef>
              <a:spcAft>
                <a:spcPts val="0"/>
              </a:spcAft>
              <a:buClr>
                <a:schemeClr val="dk1"/>
              </a:buClr>
              <a:buSzPts val="2968"/>
              <a:buNone/>
              <a:defRPr sz="2968"/>
            </a:lvl3pPr>
            <a:lvl4pPr lvl="3" algn="ctr">
              <a:lnSpc>
                <a:spcPct val="90000"/>
              </a:lnSpc>
              <a:spcBef>
                <a:spcPts val="824"/>
              </a:spcBef>
              <a:spcAft>
                <a:spcPts val="0"/>
              </a:spcAft>
              <a:buClr>
                <a:schemeClr val="dk1"/>
              </a:buClr>
              <a:buSzPts val="2638"/>
              <a:buNone/>
              <a:defRPr sz="2638"/>
            </a:lvl4pPr>
            <a:lvl5pPr lvl="4" algn="ctr">
              <a:lnSpc>
                <a:spcPct val="90000"/>
              </a:lnSpc>
              <a:spcBef>
                <a:spcPts val="824"/>
              </a:spcBef>
              <a:spcAft>
                <a:spcPts val="0"/>
              </a:spcAft>
              <a:buClr>
                <a:schemeClr val="dk1"/>
              </a:buClr>
              <a:buSzPts val="2638"/>
              <a:buNone/>
              <a:defRPr sz="2638"/>
            </a:lvl5pPr>
            <a:lvl6pPr lvl="5" algn="ctr">
              <a:lnSpc>
                <a:spcPct val="90000"/>
              </a:lnSpc>
              <a:spcBef>
                <a:spcPts val="824"/>
              </a:spcBef>
              <a:spcAft>
                <a:spcPts val="0"/>
              </a:spcAft>
              <a:buClr>
                <a:schemeClr val="dk1"/>
              </a:buClr>
              <a:buSzPts val="2638"/>
              <a:buNone/>
              <a:defRPr sz="2638"/>
            </a:lvl6pPr>
            <a:lvl7pPr lvl="6" algn="ctr">
              <a:lnSpc>
                <a:spcPct val="90000"/>
              </a:lnSpc>
              <a:spcBef>
                <a:spcPts val="824"/>
              </a:spcBef>
              <a:spcAft>
                <a:spcPts val="0"/>
              </a:spcAft>
              <a:buClr>
                <a:schemeClr val="dk1"/>
              </a:buClr>
              <a:buSzPts val="2638"/>
              <a:buNone/>
              <a:defRPr sz="2638"/>
            </a:lvl7pPr>
            <a:lvl8pPr lvl="7" algn="ctr">
              <a:lnSpc>
                <a:spcPct val="90000"/>
              </a:lnSpc>
              <a:spcBef>
                <a:spcPts val="824"/>
              </a:spcBef>
              <a:spcAft>
                <a:spcPts val="0"/>
              </a:spcAft>
              <a:buClr>
                <a:schemeClr val="dk1"/>
              </a:buClr>
              <a:buSzPts val="2638"/>
              <a:buNone/>
              <a:defRPr sz="2638"/>
            </a:lvl8pPr>
            <a:lvl9pPr lvl="8" algn="ctr">
              <a:lnSpc>
                <a:spcPct val="90000"/>
              </a:lnSpc>
              <a:spcBef>
                <a:spcPts val="824"/>
              </a:spcBef>
              <a:spcAft>
                <a:spcPts val="0"/>
              </a:spcAft>
              <a:buClr>
                <a:schemeClr val="dk1"/>
              </a:buClr>
              <a:buSzPts val="2638"/>
              <a:buNone/>
              <a:defRPr sz="2638"/>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364" name="Shape 364"/>
        <p:cNvGrpSpPr/>
        <p:nvPr/>
      </p:nvGrpSpPr>
      <p:grpSpPr>
        <a:xfrm>
          <a:off x="0" y="0"/>
          <a:ext cx="0" cy="0"/>
          <a:chOff x="0" y="0"/>
          <a:chExt cx="0" cy="0"/>
        </a:xfrm>
      </p:grpSpPr>
      <p:sp>
        <p:nvSpPr>
          <p:cNvPr id="365" name="Google Shape;365;p47"/>
          <p:cNvSpPr txBox="1"/>
          <p:nvPr>
            <p:ph idx="11" type="ftr"/>
          </p:nvPr>
        </p:nvSpPr>
        <p:spPr>
          <a:xfrm>
            <a:off x="6674768" y="10675901"/>
            <a:ext cx="6785134" cy="60211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6" name="Google Shape;366;p47"/>
          <p:cNvSpPr txBox="1"/>
          <p:nvPr>
            <p:ph idx="12" type="sldNum"/>
          </p:nvPr>
        </p:nvSpPr>
        <p:spPr>
          <a:xfrm>
            <a:off x="14638292" y="10660661"/>
            <a:ext cx="4523423" cy="602118"/>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367" name="Google Shape;367;p47"/>
          <p:cNvSpPr txBox="1"/>
          <p:nvPr>
            <p:ph type="ctrTitle"/>
          </p:nvPr>
        </p:nvSpPr>
        <p:spPr>
          <a:xfrm>
            <a:off x="4197096" y="4315968"/>
            <a:ext cx="11667744" cy="1335024"/>
          </a:xfrm>
          <a:prstGeom prst="rect">
            <a:avLst/>
          </a:prstGeom>
          <a:noFill/>
          <a:ln>
            <a:noFill/>
          </a:ln>
        </p:spPr>
        <p:txBody>
          <a:bodyPr anchorCtr="0" anchor="b" bIns="45700" lIns="0" spcFirstLastPara="1" rIns="91425" wrap="square" tIns="45700">
            <a:normAutofit/>
          </a:bodyPr>
          <a:lstStyle>
            <a:lvl1pPr lvl="0" algn="ctr">
              <a:lnSpc>
                <a:spcPct val="90000"/>
              </a:lnSpc>
              <a:spcBef>
                <a:spcPts val="0"/>
              </a:spcBef>
              <a:spcAft>
                <a:spcPts val="0"/>
              </a:spcAft>
              <a:buClr>
                <a:schemeClr val="dk1"/>
              </a:buClr>
              <a:buSzPts val="5940"/>
              <a:buFont typeface="Century Gothic"/>
              <a:buNone/>
              <a:defRPr sz="59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8" name="Google Shape;368;p47"/>
          <p:cNvSpPr txBox="1"/>
          <p:nvPr>
            <p:ph idx="1" type="subTitle"/>
          </p:nvPr>
        </p:nvSpPr>
        <p:spPr>
          <a:xfrm>
            <a:off x="4389120" y="5650992"/>
            <a:ext cx="11320272" cy="167335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649"/>
              </a:spcBef>
              <a:spcAft>
                <a:spcPts val="0"/>
              </a:spcAft>
              <a:buClr>
                <a:schemeClr val="dk1"/>
              </a:buClr>
              <a:buSzPts val="2970"/>
              <a:buNone/>
              <a:defRPr b="1" sz="2970"/>
            </a:lvl1pPr>
            <a:lvl2pPr lvl="1" algn="ctr">
              <a:lnSpc>
                <a:spcPct val="90000"/>
              </a:lnSpc>
              <a:spcBef>
                <a:spcPts val="824"/>
              </a:spcBef>
              <a:spcAft>
                <a:spcPts val="0"/>
              </a:spcAft>
              <a:buClr>
                <a:schemeClr val="dk1"/>
              </a:buClr>
              <a:buSzPts val="3298"/>
              <a:buNone/>
              <a:defRPr sz="3298"/>
            </a:lvl2pPr>
            <a:lvl3pPr lvl="2" algn="ctr">
              <a:lnSpc>
                <a:spcPct val="90000"/>
              </a:lnSpc>
              <a:spcBef>
                <a:spcPts val="824"/>
              </a:spcBef>
              <a:spcAft>
                <a:spcPts val="0"/>
              </a:spcAft>
              <a:buClr>
                <a:schemeClr val="dk1"/>
              </a:buClr>
              <a:buSzPts val="2968"/>
              <a:buNone/>
              <a:defRPr sz="2968"/>
            </a:lvl3pPr>
            <a:lvl4pPr lvl="3" algn="ctr">
              <a:lnSpc>
                <a:spcPct val="90000"/>
              </a:lnSpc>
              <a:spcBef>
                <a:spcPts val="824"/>
              </a:spcBef>
              <a:spcAft>
                <a:spcPts val="0"/>
              </a:spcAft>
              <a:buClr>
                <a:schemeClr val="dk1"/>
              </a:buClr>
              <a:buSzPts val="2638"/>
              <a:buNone/>
              <a:defRPr sz="2638"/>
            </a:lvl4pPr>
            <a:lvl5pPr lvl="4" algn="ctr">
              <a:lnSpc>
                <a:spcPct val="90000"/>
              </a:lnSpc>
              <a:spcBef>
                <a:spcPts val="824"/>
              </a:spcBef>
              <a:spcAft>
                <a:spcPts val="0"/>
              </a:spcAft>
              <a:buClr>
                <a:schemeClr val="dk1"/>
              </a:buClr>
              <a:buSzPts val="2638"/>
              <a:buNone/>
              <a:defRPr sz="2638"/>
            </a:lvl5pPr>
            <a:lvl6pPr lvl="5" algn="ctr">
              <a:lnSpc>
                <a:spcPct val="90000"/>
              </a:lnSpc>
              <a:spcBef>
                <a:spcPts val="824"/>
              </a:spcBef>
              <a:spcAft>
                <a:spcPts val="0"/>
              </a:spcAft>
              <a:buClr>
                <a:schemeClr val="dk1"/>
              </a:buClr>
              <a:buSzPts val="2638"/>
              <a:buNone/>
              <a:defRPr sz="2638"/>
            </a:lvl6pPr>
            <a:lvl7pPr lvl="6" algn="ctr">
              <a:lnSpc>
                <a:spcPct val="90000"/>
              </a:lnSpc>
              <a:spcBef>
                <a:spcPts val="824"/>
              </a:spcBef>
              <a:spcAft>
                <a:spcPts val="0"/>
              </a:spcAft>
              <a:buClr>
                <a:schemeClr val="dk1"/>
              </a:buClr>
              <a:buSzPts val="2638"/>
              <a:buNone/>
              <a:defRPr sz="2638"/>
            </a:lvl7pPr>
            <a:lvl8pPr lvl="7" algn="ctr">
              <a:lnSpc>
                <a:spcPct val="90000"/>
              </a:lnSpc>
              <a:spcBef>
                <a:spcPts val="824"/>
              </a:spcBef>
              <a:spcAft>
                <a:spcPts val="0"/>
              </a:spcAft>
              <a:buClr>
                <a:schemeClr val="dk1"/>
              </a:buClr>
              <a:buSzPts val="2638"/>
              <a:buNone/>
              <a:defRPr sz="2638"/>
            </a:lvl8pPr>
            <a:lvl9pPr lvl="8" algn="ctr">
              <a:lnSpc>
                <a:spcPct val="90000"/>
              </a:lnSpc>
              <a:spcBef>
                <a:spcPts val="824"/>
              </a:spcBef>
              <a:spcAft>
                <a:spcPts val="0"/>
              </a:spcAft>
              <a:buClr>
                <a:schemeClr val="dk1"/>
              </a:buClr>
              <a:buSzPts val="2638"/>
              <a:buNone/>
              <a:defRPr sz="2638"/>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369" name="Shape 369"/>
        <p:cNvGrpSpPr/>
        <p:nvPr/>
      </p:nvGrpSpPr>
      <p:grpSpPr>
        <a:xfrm>
          <a:off x="0" y="0"/>
          <a:ext cx="0" cy="0"/>
          <a:chOff x="0" y="0"/>
          <a:chExt cx="0" cy="0"/>
        </a:xfrm>
      </p:grpSpPr>
      <p:sp>
        <p:nvSpPr>
          <p:cNvPr id="370" name="Google Shape;370;p48"/>
          <p:cNvSpPr txBox="1"/>
          <p:nvPr>
            <p:ph idx="11" type="ftr"/>
          </p:nvPr>
        </p:nvSpPr>
        <p:spPr>
          <a:xfrm>
            <a:off x="6674768" y="10675901"/>
            <a:ext cx="6785134" cy="60211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1" name="Google Shape;371;p48"/>
          <p:cNvSpPr txBox="1"/>
          <p:nvPr>
            <p:ph idx="12" type="sldNum"/>
          </p:nvPr>
        </p:nvSpPr>
        <p:spPr>
          <a:xfrm>
            <a:off x="14638292" y="10660661"/>
            <a:ext cx="4523423" cy="602118"/>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372" name="Google Shape;372;p48"/>
          <p:cNvSpPr txBox="1"/>
          <p:nvPr>
            <p:ph idx="1" type="body"/>
          </p:nvPr>
        </p:nvSpPr>
        <p:spPr>
          <a:xfrm>
            <a:off x="932688" y="2635775"/>
            <a:ext cx="17791711" cy="7175679"/>
          </a:xfrm>
          <a:prstGeom prst="rect">
            <a:avLst/>
          </a:prstGeom>
          <a:noFill/>
          <a:ln>
            <a:noFill/>
          </a:ln>
        </p:spPr>
        <p:txBody>
          <a:bodyPr anchorCtr="0" anchor="t" bIns="45700" lIns="91425" spcFirstLastPara="1" rIns="91425" wrap="square" tIns="45700">
            <a:normAutofit/>
          </a:bodyPr>
          <a:lstStyle>
            <a:lvl1pPr indent="-480060" lvl="0" marL="457200" algn="l">
              <a:lnSpc>
                <a:spcPct val="90000"/>
              </a:lnSpc>
              <a:spcBef>
                <a:spcPts val="1649"/>
              </a:spcBef>
              <a:spcAft>
                <a:spcPts val="0"/>
              </a:spcAft>
              <a:buClr>
                <a:schemeClr val="dk1"/>
              </a:buClr>
              <a:buSzPts val="3960"/>
              <a:buChar char="•"/>
              <a:defRPr sz="3959">
                <a:solidFill>
                  <a:schemeClr val="dk1"/>
                </a:solidFill>
              </a:defRPr>
            </a:lvl1pPr>
            <a:lvl2pPr indent="-431800" lvl="1" marL="914400" algn="l">
              <a:lnSpc>
                <a:spcPct val="90000"/>
              </a:lnSpc>
              <a:spcBef>
                <a:spcPts val="824"/>
              </a:spcBef>
              <a:spcAft>
                <a:spcPts val="0"/>
              </a:spcAft>
              <a:buClr>
                <a:schemeClr val="dk1"/>
              </a:buClr>
              <a:buSzPts val="3200"/>
              <a:buChar char="•"/>
              <a:defRPr sz="3200">
                <a:solidFill>
                  <a:schemeClr val="dk1"/>
                </a:solidFill>
              </a:defRPr>
            </a:lvl2pPr>
            <a:lvl3pPr indent="-381000" lvl="2" marL="1371600" algn="l">
              <a:lnSpc>
                <a:spcPct val="90000"/>
              </a:lnSpc>
              <a:spcBef>
                <a:spcPts val="824"/>
              </a:spcBef>
              <a:spcAft>
                <a:spcPts val="0"/>
              </a:spcAft>
              <a:buClr>
                <a:schemeClr val="dk1"/>
              </a:buClr>
              <a:buSzPts val="2400"/>
              <a:buChar char="•"/>
              <a:defRPr sz="2400">
                <a:solidFill>
                  <a:schemeClr val="dk1"/>
                </a:solidFill>
              </a:defRPr>
            </a:lvl3pPr>
            <a:lvl4pPr indent="-381000" lvl="3" marL="1828800" algn="l">
              <a:lnSpc>
                <a:spcPct val="90000"/>
              </a:lnSpc>
              <a:spcBef>
                <a:spcPts val="824"/>
              </a:spcBef>
              <a:spcAft>
                <a:spcPts val="0"/>
              </a:spcAft>
              <a:buClr>
                <a:schemeClr val="dk1"/>
              </a:buClr>
              <a:buSzPts val="2400"/>
              <a:buChar char="•"/>
              <a:defRPr sz="2400">
                <a:solidFill>
                  <a:schemeClr val="dk1"/>
                </a:solidFill>
              </a:defRPr>
            </a:lvl4pPr>
            <a:lvl5pPr indent="-381000" lvl="4" marL="2286000" algn="l">
              <a:lnSpc>
                <a:spcPct val="90000"/>
              </a:lnSpc>
              <a:spcBef>
                <a:spcPts val="824"/>
              </a:spcBef>
              <a:spcAft>
                <a:spcPts val="0"/>
              </a:spcAft>
              <a:buClr>
                <a:schemeClr val="dk1"/>
              </a:buClr>
              <a:buSzPts val="2400"/>
              <a:buChar char="•"/>
              <a:defRPr sz="2400">
                <a:solidFill>
                  <a:schemeClr val="dk1"/>
                </a:solidFill>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373" name="Google Shape;373;p48"/>
          <p:cNvSpPr txBox="1"/>
          <p:nvPr>
            <p:ph type="title"/>
          </p:nvPr>
        </p:nvSpPr>
        <p:spPr>
          <a:xfrm>
            <a:off x="929677" y="749808"/>
            <a:ext cx="17791711" cy="861774"/>
          </a:xfrm>
          <a:prstGeom prst="rect">
            <a:avLst/>
          </a:prstGeom>
          <a:noFill/>
          <a:ln>
            <a:noFill/>
          </a:ln>
        </p:spPr>
        <p:txBody>
          <a:bodyPr anchorCtr="0" anchor="ctr" bIns="45700" lIns="0" spcFirstLastPara="1" rIns="91425" wrap="square" tIns="45700">
            <a:spAutoFit/>
          </a:bodyPr>
          <a:lstStyle>
            <a:lvl1pPr lvl="0" algn="l">
              <a:lnSpc>
                <a:spcPct val="90000"/>
              </a:lnSpc>
              <a:spcBef>
                <a:spcPts val="0"/>
              </a:spcBef>
              <a:spcAft>
                <a:spcPts val="0"/>
              </a:spcAft>
              <a:buClr>
                <a:schemeClr val="dk1"/>
              </a:buClr>
              <a:buSzPts val="5280"/>
              <a:buFont typeface="Century Gothic"/>
              <a:buNone/>
              <a:defRPr b="1">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4" name="Shape 374"/>
        <p:cNvGrpSpPr/>
        <p:nvPr/>
      </p:nvGrpSpPr>
      <p:grpSpPr>
        <a:xfrm>
          <a:off x="0" y="0"/>
          <a:ext cx="0" cy="0"/>
          <a:chOff x="0" y="0"/>
          <a:chExt cx="0" cy="0"/>
        </a:xfrm>
      </p:grpSpPr>
      <p:sp>
        <p:nvSpPr>
          <p:cNvPr id="375" name="Google Shape;375;p49"/>
          <p:cNvSpPr txBox="1"/>
          <p:nvPr>
            <p:ph type="title"/>
          </p:nvPr>
        </p:nvSpPr>
        <p:spPr>
          <a:xfrm>
            <a:off x="932688" y="749808"/>
            <a:ext cx="17339786" cy="859536"/>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6" name="Google Shape;376;p49"/>
          <p:cNvSpPr txBox="1"/>
          <p:nvPr>
            <p:ph idx="1" type="body"/>
          </p:nvPr>
        </p:nvSpPr>
        <p:spPr>
          <a:xfrm>
            <a:off x="932688" y="2633472"/>
            <a:ext cx="8317843" cy="7175679"/>
          </a:xfrm>
          <a:prstGeom prst="rect">
            <a:avLst/>
          </a:prstGeom>
          <a:noFill/>
          <a:ln>
            <a:noFill/>
          </a:ln>
        </p:spPr>
        <p:txBody>
          <a:bodyPr anchorCtr="0" anchor="t" bIns="45700" lIns="91425" spcFirstLastPara="1" rIns="91425" wrap="square" tIns="45700">
            <a:normAutofit/>
          </a:bodyPr>
          <a:lstStyle>
            <a:lvl1pPr indent="-480060" lvl="0" marL="457200" algn="l">
              <a:lnSpc>
                <a:spcPct val="90000"/>
              </a:lnSpc>
              <a:spcBef>
                <a:spcPts val="1649"/>
              </a:spcBef>
              <a:spcAft>
                <a:spcPts val="0"/>
              </a:spcAft>
              <a:buClr>
                <a:schemeClr val="dk1"/>
              </a:buClr>
              <a:buSzPts val="3960"/>
              <a:buChar char="•"/>
              <a:defRPr sz="3959"/>
            </a:lvl1pPr>
            <a:lvl2pPr indent="-431800" lvl="1" marL="914400" algn="l">
              <a:lnSpc>
                <a:spcPct val="90000"/>
              </a:lnSpc>
              <a:spcBef>
                <a:spcPts val="824"/>
              </a:spcBef>
              <a:spcAft>
                <a:spcPts val="0"/>
              </a:spcAft>
              <a:buClr>
                <a:schemeClr val="dk1"/>
              </a:buClr>
              <a:buSzPts val="3200"/>
              <a:buChar char="•"/>
              <a:defRPr sz="3200"/>
            </a:lvl2pPr>
            <a:lvl3pPr indent="-342900" lvl="2" marL="1371600" algn="l">
              <a:lnSpc>
                <a:spcPct val="90000"/>
              </a:lnSpc>
              <a:spcBef>
                <a:spcPts val="824"/>
              </a:spcBef>
              <a:spcAft>
                <a:spcPts val="0"/>
              </a:spcAft>
              <a:buClr>
                <a:schemeClr val="dk1"/>
              </a:buClr>
              <a:buSzPts val="1800"/>
              <a:buChar char="•"/>
              <a:defRPr/>
            </a:lvl3pPr>
            <a:lvl4pPr indent="-342900" lvl="3" marL="1828800" algn="l">
              <a:lnSpc>
                <a:spcPct val="90000"/>
              </a:lnSpc>
              <a:spcBef>
                <a:spcPts val="824"/>
              </a:spcBef>
              <a:spcAft>
                <a:spcPts val="0"/>
              </a:spcAft>
              <a:buClr>
                <a:schemeClr val="dk1"/>
              </a:buClr>
              <a:buSzPts val="1800"/>
              <a:buChar char="•"/>
              <a:defRPr/>
            </a:lvl4pPr>
            <a:lvl5pPr indent="-342900" lvl="4" marL="2286000" algn="l">
              <a:lnSpc>
                <a:spcPct val="90000"/>
              </a:lnSpc>
              <a:spcBef>
                <a:spcPts val="824"/>
              </a:spcBef>
              <a:spcAft>
                <a:spcPts val="0"/>
              </a:spcAft>
              <a:buClr>
                <a:schemeClr val="dk1"/>
              </a:buClr>
              <a:buSzPts val="1800"/>
              <a:buChar char="•"/>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377" name="Google Shape;377;p49"/>
          <p:cNvSpPr txBox="1"/>
          <p:nvPr>
            <p:ph idx="2" type="body"/>
          </p:nvPr>
        </p:nvSpPr>
        <p:spPr>
          <a:xfrm>
            <a:off x="9964328" y="2633472"/>
            <a:ext cx="8317843" cy="7175679"/>
          </a:xfrm>
          <a:prstGeom prst="rect">
            <a:avLst/>
          </a:prstGeom>
          <a:noFill/>
          <a:ln>
            <a:noFill/>
          </a:ln>
        </p:spPr>
        <p:txBody>
          <a:bodyPr anchorCtr="0" anchor="t" bIns="45700" lIns="91425" spcFirstLastPara="1" rIns="91425" wrap="square" tIns="45700">
            <a:normAutofit/>
          </a:bodyPr>
          <a:lstStyle>
            <a:lvl1pPr indent="-480060" lvl="0" marL="457200" algn="l">
              <a:lnSpc>
                <a:spcPct val="90000"/>
              </a:lnSpc>
              <a:spcBef>
                <a:spcPts val="1649"/>
              </a:spcBef>
              <a:spcAft>
                <a:spcPts val="0"/>
              </a:spcAft>
              <a:buClr>
                <a:schemeClr val="dk1"/>
              </a:buClr>
              <a:buSzPts val="3960"/>
              <a:buChar char="•"/>
              <a:defRPr sz="3959"/>
            </a:lvl1pPr>
            <a:lvl2pPr indent="-431800" lvl="1" marL="914400" algn="l">
              <a:lnSpc>
                <a:spcPct val="90000"/>
              </a:lnSpc>
              <a:spcBef>
                <a:spcPts val="824"/>
              </a:spcBef>
              <a:spcAft>
                <a:spcPts val="0"/>
              </a:spcAft>
              <a:buClr>
                <a:schemeClr val="dk1"/>
              </a:buClr>
              <a:buSzPts val="3200"/>
              <a:buChar char="•"/>
              <a:defRPr sz="3200"/>
            </a:lvl2pPr>
            <a:lvl3pPr indent="-342900" lvl="2" marL="1371600" algn="l">
              <a:lnSpc>
                <a:spcPct val="90000"/>
              </a:lnSpc>
              <a:spcBef>
                <a:spcPts val="824"/>
              </a:spcBef>
              <a:spcAft>
                <a:spcPts val="0"/>
              </a:spcAft>
              <a:buClr>
                <a:schemeClr val="dk1"/>
              </a:buClr>
              <a:buSzPts val="1800"/>
              <a:buChar char="•"/>
              <a:defRPr/>
            </a:lvl3pPr>
            <a:lvl4pPr indent="-342900" lvl="3" marL="1828800" algn="l">
              <a:lnSpc>
                <a:spcPct val="90000"/>
              </a:lnSpc>
              <a:spcBef>
                <a:spcPts val="824"/>
              </a:spcBef>
              <a:spcAft>
                <a:spcPts val="0"/>
              </a:spcAft>
              <a:buClr>
                <a:schemeClr val="dk1"/>
              </a:buClr>
              <a:buSzPts val="1800"/>
              <a:buChar char="•"/>
              <a:defRPr/>
            </a:lvl4pPr>
            <a:lvl5pPr indent="-342900" lvl="4" marL="2286000" algn="l">
              <a:lnSpc>
                <a:spcPct val="90000"/>
              </a:lnSpc>
              <a:spcBef>
                <a:spcPts val="824"/>
              </a:spcBef>
              <a:spcAft>
                <a:spcPts val="0"/>
              </a:spcAft>
              <a:buClr>
                <a:schemeClr val="dk1"/>
              </a:buClr>
              <a:buSzPts val="1800"/>
              <a:buChar char="•"/>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378" name="Google Shape;378;p49"/>
          <p:cNvSpPr txBox="1"/>
          <p:nvPr>
            <p:ph idx="11" type="ftr"/>
          </p:nvPr>
        </p:nvSpPr>
        <p:spPr>
          <a:xfrm>
            <a:off x="6674768" y="10675901"/>
            <a:ext cx="6785134" cy="60211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9" name="Google Shape;379;p49"/>
          <p:cNvSpPr txBox="1"/>
          <p:nvPr>
            <p:ph idx="12" type="sldNum"/>
          </p:nvPr>
        </p:nvSpPr>
        <p:spPr>
          <a:xfrm>
            <a:off x="14638292" y="10660661"/>
            <a:ext cx="4523423" cy="602118"/>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380" name="Shape 380"/>
        <p:cNvGrpSpPr/>
        <p:nvPr/>
      </p:nvGrpSpPr>
      <p:grpSpPr>
        <a:xfrm>
          <a:off x="0" y="0"/>
          <a:ext cx="0" cy="0"/>
          <a:chOff x="0" y="0"/>
          <a:chExt cx="0" cy="0"/>
        </a:xfrm>
      </p:grpSpPr>
      <p:sp>
        <p:nvSpPr>
          <p:cNvPr id="381" name="Google Shape;381;p50"/>
          <p:cNvSpPr txBox="1"/>
          <p:nvPr>
            <p:ph type="title"/>
          </p:nvPr>
        </p:nvSpPr>
        <p:spPr>
          <a:xfrm>
            <a:off x="932688" y="749808"/>
            <a:ext cx="17339786" cy="859536"/>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2" name="Google Shape;382;p50"/>
          <p:cNvSpPr txBox="1"/>
          <p:nvPr>
            <p:ph idx="1" type="body"/>
          </p:nvPr>
        </p:nvSpPr>
        <p:spPr>
          <a:xfrm>
            <a:off x="932688" y="2633472"/>
            <a:ext cx="8317843" cy="7175679"/>
          </a:xfrm>
          <a:prstGeom prst="rect">
            <a:avLst/>
          </a:prstGeom>
          <a:noFill/>
          <a:ln>
            <a:noFill/>
          </a:ln>
        </p:spPr>
        <p:txBody>
          <a:bodyPr anchorCtr="0" anchor="t" bIns="45700" lIns="91425" spcFirstLastPara="1" rIns="91425" wrap="square" tIns="45700">
            <a:normAutofit/>
          </a:bodyPr>
          <a:lstStyle>
            <a:lvl1pPr indent="-480060" lvl="0" marL="457200" algn="l">
              <a:lnSpc>
                <a:spcPct val="90000"/>
              </a:lnSpc>
              <a:spcBef>
                <a:spcPts val="1649"/>
              </a:spcBef>
              <a:spcAft>
                <a:spcPts val="0"/>
              </a:spcAft>
              <a:buClr>
                <a:schemeClr val="dk1"/>
              </a:buClr>
              <a:buSzPts val="3960"/>
              <a:buChar char="•"/>
              <a:defRPr sz="3959"/>
            </a:lvl1pPr>
            <a:lvl2pPr indent="-431800" lvl="1" marL="914400" algn="l">
              <a:lnSpc>
                <a:spcPct val="90000"/>
              </a:lnSpc>
              <a:spcBef>
                <a:spcPts val="824"/>
              </a:spcBef>
              <a:spcAft>
                <a:spcPts val="0"/>
              </a:spcAft>
              <a:buClr>
                <a:schemeClr val="dk1"/>
              </a:buClr>
              <a:buSzPts val="3200"/>
              <a:buChar char="•"/>
              <a:defRPr sz="3200"/>
            </a:lvl2pPr>
            <a:lvl3pPr indent="-342900" lvl="2" marL="1371600" algn="l">
              <a:lnSpc>
                <a:spcPct val="90000"/>
              </a:lnSpc>
              <a:spcBef>
                <a:spcPts val="824"/>
              </a:spcBef>
              <a:spcAft>
                <a:spcPts val="0"/>
              </a:spcAft>
              <a:buClr>
                <a:schemeClr val="dk1"/>
              </a:buClr>
              <a:buSzPts val="1800"/>
              <a:buChar char="•"/>
              <a:defRPr/>
            </a:lvl3pPr>
            <a:lvl4pPr indent="-342900" lvl="3" marL="1828800" algn="l">
              <a:lnSpc>
                <a:spcPct val="90000"/>
              </a:lnSpc>
              <a:spcBef>
                <a:spcPts val="824"/>
              </a:spcBef>
              <a:spcAft>
                <a:spcPts val="0"/>
              </a:spcAft>
              <a:buClr>
                <a:schemeClr val="dk1"/>
              </a:buClr>
              <a:buSzPts val="1800"/>
              <a:buChar char="•"/>
              <a:defRPr/>
            </a:lvl4pPr>
            <a:lvl5pPr indent="-342900" lvl="4" marL="2286000" algn="l">
              <a:lnSpc>
                <a:spcPct val="90000"/>
              </a:lnSpc>
              <a:spcBef>
                <a:spcPts val="824"/>
              </a:spcBef>
              <a:spcAft>
                <a:spcPts val="0"/>
              </a:spcAft>
              <a:buClr>
                <a:schemeClr val="dk1"/>
              </a:buClr>
              <a:buSzPts val="1800"/>
              <a:buChar char="•"/>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383" name="Google Shape;383;p50"/>
          <p:cNvSpPr txBox="1"/>
          <p:nvPr>
            <p:ph idx="2" type="body"/>
          </p:nvPr>
        </p:nvSpPr>
        <p:spPr>
          <a:xfrm>
            <a:off x="9964328" y="2633472"/>
            <a:ext cx="8317843" cy="7175679"/>
          </a:xfrm>
          <a:prstGeom prst="rect">
            <a:avLst/>
          </a:prstGeom>
          <a:noFill/>
          <a:ln>
            <a:noFill/>
          </a:ln>
        </p:spPr>
        <p:txBody>
          <a:bodyPr anchorCtr="0" anchor="t" bIns="45700" lIns="91425" spcFirstLastPara="1" rIns="91425" wrap="square" tIns="45700">
            <a:normAutofit/>
          </a:bodyPr>
          <a:lstStyle>
            <a:lvl1pPr indent="-480060" lvl="0" marL="457200" algn="l">
              <a:lnSpc>
                <a:spcPct val="90000"/>
              </a:lnSpc>
              <a:spcBef>
                <a:spcPts val="1649"/>
              </a:spcBef>
              <a:spcAft>
                <a:spcPts val="0"/>
              </a:spcAft>
              <a:buClr>
                <a:schemeClr val="dk1"/>
              </a:buClr>
              <a:buSzPts val="3960"/>
              <a:buChar char="•"/>
              <a:defRPr sz="3959"/>
            </a:lvl1pPr>
            <a:lvl2pPr indent="-431800" lvl="1" marL="914400" algn="l">
              <a:lnSpc>
                <a:spcPct val="90000"/>
              </a:lnSpc>
              <a:spcBef>
                <a:spcPts val="824"/>
              </a:spcBef>
              <a:spcAft>
                <a:spcPts val="0"/>
              </a:spcAft>
              <a:buClr>
                <a:schemeClr val="dk1"/>
              </a:buClr>
              <a:buSzPts val="3200"/>
              <a:buChar char="•"/>
              <a:defRPr sz="3200"/>
            </a:lvl2pPr>
            <a:lvl3pPr indent="-342900" lvl="2" marL="1371600" algn="l">
              <a:lnSpc>
                <a:spcPct val="90000"/>
              </a:lnSpc>
              <a:spcBef>
                <a:spcPts val="824"/>
              </a:spcBef>
              <a:spcAft>
                <a:spcPts val="0"/>
              </a:spcAft>
              <a:buClr>
                <a:schemeClr val="dk1"/>
              </a:buClr>
              <a:buSzPts val="1800"/>
              <a:buChar char="•"/>
              <a:defRPr/>
            </a:lvl3pPr>
            <a:lvl4pPr indent="-342900" lvl="3" marL="1828800" algn="l">
              <a:lnSpc>
                <a:spcPct val="90000"/>
              </a:lnSpc>
              <a:spcBef>
                <a:spcPts val="824"/>
              </a:spcBef>
              <a:spcAft>
                <a:spcPts val="0"/>
              </a:spcAft>
              <a:buClr>
                <a:schemeClr val="dk1"/>
              </a:buClr>
              <a:buSzPts val="1800"/>
              <a:buChar char="•"/>
              <a:defRPr/>
            </a:lvl4pPr>
            <a:lvl5pPr indent="-342900" lvl="4" marL="2286000" algn="l">
              <a:lnSpc>
                <a:spcPct val="90000"/>
              </a:lnSpc>
              <a:spcBef>
                <a:spcPts val="824"/>
              </a:spcBef>
              <a:spcAft>
                <a:spcPts val="0"/>
              </a:spcAft>
              <a:buClr>
                <a:schemeClr val="dk1"/>
              </a:buClr>
              <a:buSzPts val="1800"/>
              <a:buChar char="•"/>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384" name="Google Shape;384;p50"/>
          <p:cNvSpPr txBox="1"/>
          <p:nvPr>
            <p:ph idx="11" type="ftr"/>
          </p:nvPr>
        </p:nvSpPr>
        <p:spPr>
          <a:xfrm>
            <a:off x="6674768" y="10675901"/>
            <a:ext cx="6785134" cy="60211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5" name="Google Shape;385;p50"/>
          <p:cNvSpPr txBox="1"/>
          <p:nvPr>
            <p:ph idx="12" type="sldNum"/>
          </p:nvPr>
        </p:nvSpPr>
        <p:spPr>
          <a:xfrm>
            <a:off x="14638292" y="10660661"/>
            <a:ext cx="4523423" cy="602118"/>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386" name="Google Shape;386;p50"/>
          <p:cNvSpPr txBox="1"/>
          <p:nvPr>
            <p:ph idx="3" type="body"/>
          </p:nvPr>
        </p:nvSpPr>
        <p:spPr>
          <a:xfrm>
            <a:off x="932688" y="1993392"/>
            <a:ext cx="8317843" cy="471323"/>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649"/>
              </a:spcBef>
              <a:spcAft>
                <a:spcPts val="0"/>
              </a:spcAft>
              <a:buClr>
                <a:schemeClr val="dk1"/>
              </a:buClr>
              <a:buSzPts val="3600"/>
              <a:buNone/>
              <a:defRPr b="1" sz="3600">
                <a:solidFill>
                  <a:schemeClr val="dk1"/>
                </a:solidFill>
              </a:defRPr>
            </a:lvl1pPr>
            <a:lvl2pPr indent="-228600" lvl="1" marL="914400" algn="l">
              <a:lnSpc>
                <a:spcPct val="90000"/>
              </a:lnSpc>
              <a:spcBef>
                <a:spcPts val="824"/>
              </a:spcBef>
              <a:spcAft>
                <a:spcPts val="0"/>
              </a:spcAft>
              <a:buClr>
                <a:schemeClr val="dk1"/>
              </a:buClr>
              <a:buSzPts val="2000"/>
              <a:buNone/>
              <a:defRPr b="1" sz="2000"/>
            </a:lvl2pPr>
            <a:lvl3pPr indent="-228600" lvl="2" marL="1371600" algn="l">
              <a:lnSpc>
                <a:spcPct val="90000"/>
              </a:lnSpc>
              <a:spcBef>
                <a:spcPts val="824"/>
              </a:spcBef>
              <a:spcAft>
                <a:spcPts val="0"/>
              </a:spcAft>
              <a:buClr>
                <a:schemeClr val="dk1"/>
              </a:buClr>
              <a:buSzPts val="1800"/>
              <a:buNone/>
              <a:defRPr b="1" sz="1800"/>
            </a:lvl3pPr>
            <a:lvl4pPr indent="-228600" lvl="3" marL="1828800" algn="l">
              <a:lnSpc>
                <a:spcPct val="90000"/>
              </a:lnSpc>
              <a:spcBef>
                <a:spcPts val="824"/>
              </a:spcBef>
              <a:spcAft>
                <a:spcPts val="0"/>
              </a:spcAft>
              <a:buClr>
                <a:schemeClr val="dk1"/>
              </a:buClr>
              <a:buSzPts val="1600"/>
              <a:buNone/>
              <a:defRPr b="1" sz="1600"/>
            </a:lvl4pPr>
            <a:lvl5pPr indent="-228600" lvl="4" marL="2286000" algn="l">
              <a:lnSpc>
                <a:spcPct val="90000"/>
              </a:lnSpc>
              <a:spcBef>
                <a:spcPts val="824"/>
              </a:spcBef>
              <a:spcAft>
                <a:spcPts val="0"/>
              </a:spcAft>
              <a:buClr>
                <a:schemeClr val="dk1"/>
              </a:buClr>
              <a:buSzPts val="1600"/>
              <a:buNone/>
              <a:defRPr b="1" sz="1600"/>
            </a:lvl5pPr>
            <a:lvl6pPr indent="-228600" lvl="5" marL="2743200" algn="l">
              <a:lnSpc>
                <a:spcPct val="90000"/>
              </a:lnSpc>
              <a:spcBef>
                <a:spcPts val="824"/>
              </a:spcBef>
              <a:spcAft>
                <a:spcPts val="0"/>
              </a:spcAft>
              <a:buClr>
                <a:schemeClr val="dk1"/>
              </a:buClr>
              <a:buSzPts val="1600"/>
              <a:buNone/>
              <a:defRPr b="1" sz="1600"/>
            </a:lvl6pPr>
            <a:lvl7pPr indent="-228600" lvl="6" marL="3200400" algn="l">
              <a:lnSpc>
                <a:spcPct val="90000"/>
              </a:lnSpc>
              <a:spcBef>
                <a:spcPts val="824"/>
              </a:spcBef>
              <a:spcAft>
                <a:spcPts val="0"/>
              </a:spcAft>
              <a:buClr>
                <a:schemeClr val="dk1"/>
              </a:buClr>
              <a:buSzPts val="1600"/>
              <a:buNone/>
              <a:defRPr b="1" sz="1600"/>
            </a:lvl7pPr>
            <a:lvl8pPr indent="-228600" lvl="7" marL="3657600" algn="l">
              <a:lnSpc>
                <a:spcPct val="90000"/>
              </a:lnSpc>
              <a:spcBef>
                <a:spcPts val="824"/>
              </a:spcBef>
              <a:spcAft>
                <a:spcPts val="0"/>
              </a:spcAft>
              <a:buClr>
                <a:schemeClr val="dk1"/>
              </a:buClr>
              <a:buSzPts val="1600"/>
              <a:buNone/>
              <a:defRPr b="1" sz="1600"/>
            </a:lvl8pPr>
            <a:lvl9pPr indent="-228600" lvl="8" marL="4114800" algn="l">
              <a:lnSpc>
                <a:spcPct val="90000"/>
              </a:lnSpc>
              <a:spcBef>
                <a:spcPts val="824"/>
              </a:spcBef>
              <a:spcAft>
                <a:spcPts val="0"/>
              </a:spcAft>
              <a:buClr>
                <a:schemeClr val="dk1"/>
              </a:buClr>
              <a:buSzPts val="1600"/>
              <a:buNone/>
              <a:defRPr b="1" sz="1600"/>
            </a:lvl9pPr>
          </a:lstStyle>
          <a:p/>
        </p:txBody>
      </p:sp>
      <p:sp>
        <p:nvSpPr>
          <p:cNvPr id="387" name="Google Shape;387;p50"/>
          <p:cNvSpPr txBox="1"/>
          <p:nvPr>
            <p:ph idx="4" type="body"/>
          </p:nvPr>
        </p:nvSpPr>
        <p:spPr>
          <a:xfrm>
            <a:off x="9964328" y="1993392"/>
            <a:ext cx="8543686" cy="471323"/>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649"/>
              </a:spcBef>
              <a:spcAft>
                <a:spcPts val="0"/>
              </a:spcAft>
              <a:buClr>
                <a:schemeClr val="dk1"/>
              </a:buClr>
              <a:buSzPts val="3600"/>
              <a:buNone/>
              <a:defRPr b="1" sz="3600">
                <a:solidFill>
                  <a:schemeClr val="dk1"/>
                </a:solidFill>
              </a:defRPr>
            </a:lvl1pPr>
            <a:lvl2pPr indent="-228600" lvl="1" marL="914400" algn="l">
              <a:lnSpc>
                <a:spcPct val="90000"/>
              </a:lnSpc>
              <a:spcBef>
                <a:spcPts val="824"/>
              </a:spcBef>
              <a:spcAft>
                <a:spcPts val="0"/>
              </a:spcAft>
              <a:buClr>
                <a:schemeClr val="dk1"/>
              </a:buClr>
              <a:buSzPts val="2000"/>
              <a:buNone/>
              <a:defRPr b="1" sz="2000"/>
            </a:lvl2pPr>
            <a:lvl3pPr indent="-228600" lvl="2" marL="1371600" algn="l">
              <a:lnSpc>
                <a:spcPct val="90000"/>
              </a:lnSpc>
              <a:spcBef>
                <a:spcPts val="824"/>
              </a:spcBef>
              <a:spcAft>
                <a:spcPts val="0"/>
              </a:spcAft>
              <a:buClr>
                <a:schemeClr val="dk1"/>
              </a:buClr>
              <a:buSzPts val="1800"/>
              <a:buNone/>
              <a:defRPr b="1" sz="1800"/>
            </a:lvl3pPr>
            <a:lvl4pPr indent="-228600" lvl="3" marL="1828800" algn="l">
              <a:lnSpc>
                <a:spcPct val="90000"/>
              </a:lnSpc>
              <a:spcBef>
                <a:spcPts val="824"/>
              </a:spcBef>
              <a:spcAft>
                <a:spcPts val="0"/>
              </a:spcAft>
              <a:buClr>
                <a:schemeClr val="dk1"/>
              </a:buClr>
              <a:buSzPts val="1600"/>
              <a:buNone/>
              <a:defRPr b="1" sz="1600"/>
            </a:lvl4pPr>
            <a:lvl5pPr indent="-228600" lvl="4" marL="2286000" algn="l">
              <a:lnSpc>
                <a:spcPct val="90000"/>
              </a:lnSpc>
              <a:spcBef>
                <a:spcPts val="824"/>
              </a:spcBef>
              <a:spcAft>
                <a:spcPts val="0"/>
              </a:spcAft>
              <a:buClr>
                <a:schemeClr val="dk1"/>
              </a:buClr>
              <a:buSzPts val="1600"/>
              <a:buNone/>
              <a:defRPr b="1" sz="1600"/>
            </a:lvl5pPr>
            <a:lvl6pPr indent="-228600" lvl="5" marL="2743200" algn="l">
              <a:lnSpc>
                <a:spcPct val="90000"/>
              </a:lnSpc>
              <a:spcBef>
                <a:spcPts val="824"/>
              </a:spcBef>
              <a:spcAft>
                <a:spcPts val="0"/>
              </a:spcAft>
              <a:buClr>
                <a:schemeClr val="dk1"/>
              </a:buClr>
              <a:buSzPts val="1600"/>
              <a:buNone/>
              <a:defRPr b="1" sz="1600"/>
            </a:lvl6pPr>
            <a:lvl7pPr indent="-228600" lvl="6" marL="3200400" algn="l">
              <a:lnSpc>
                <a:spcPct val="90000"/>
              </a:lnSpc>
              <a:spcBef>
                <a:spcPts val="824"/>
              </a:spcBef>
              <a:spcAft>
                <a:spcPts val="0"/>
              </a:spcAft>
              <a:buClr>
                <a:schemeClr val="dk1"/>
              </a:buClr>
              <a:buSzPts val="1600"/>
              <a:buNone/>
              <a:defRPr b="1" sz="1600"/>
            </a:lvl7pPr>
            <a:lvl8pPr indent="-228600" lvl="7" marL="3657600" algn="l">
              <a:lnSpc>
                <a:spcPct val="90000"/>
              </a:lnSpc>
              <a:spcBef>
                <a:spcPts val="824"/>
              </a:spcBef>
              <a:spcAft>
                <a:spcPts val="0"/>
              </a:spcAft>
              <a:buClr>
                <a:schemeClr val="dk1"/>
              </a:buClr>
              <a:buSzPts val="1600"/>
              <a:buNone/>
              <a:defRPr b="1" sz="1600"/>
            </a:lvl8pPr>
            <a:lvl9pPr indent="-228600" lvl="8" marL="4114800" algn="l">
              <a:lnSpc>
                <a:spcPct val="90000"/>
              </a:lnSpc>
              <a:spcBef>
                <a:spcPts val="824"/>
              </a:spcBef>
              <a:spcAft>
                <a:spcPts val="0"/>
              </a:spcAft>
              <a:buClr>
                <a:schemeClr val="dk1"/>
              </a:buClr>
              <a:buSzPts val="1600"/>
              <a:buNone/>
              <a:defRPr b="1" sz="1600"/>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Image">
  <p:cSld name="Title, Body, Image">
    <p:spTree>
      <p:nvGrpSpPr>
        <p:cNvPr id="388" name="Shape 388"/>
        <p:cNvGrpSpPr/>
        <p:nvPr/>
      </p:nvGrpSpPr>
      <p:grpSpPr>
        <a:xfrm>
          <a:off x="0" y="0"/>
          <a:ext cx="0" cy="0"/>
          <a:chOff x="0" y="0"/>
          <a:chExt cx="0" cy="0"/>
        </a:xfrm>
      </p:grpSpPr>
      <p:sp>
        <p:nvSpPr>
          <p:cNvPr id="389" name="Google Shape;389;p51"/>
          <p:cNvSpPr/>
          <p:nvPr>
            <p:ph idx="2" type="pic"/>
          </p:nvPr>
        </p:nvSpPr>
        <p:spPr>
          <a:xfrm>
            <a:off x="10269145" y="-60325"/>
            <a:ext cx="9917505" cy="10683875"/>
          </a:xfrm>
          <a:prstGeom prst="rect">
            <a:avLst/>
          </a:prstGeom>
          <a:noFill/>
          <a:ln>
            <a:noFill/>
          </a:ln>
        </p:spPr>
      </p:sp>
      <p:sp>
        <p:nvSpPr>
          <p:cNvPr id="390" name="Google Shape;390;p51"/>
          <p:cNvSpPr txBox="1"/>
          <p:nvPr>
            <p:ph idx="1" type="body"/>
          </p:nvPr>
        </p:nvSpPr>
        <p:spPr>
          <a:xfrm>
            <a:off x="974101" y="2635775"/>
            <a:ext cx="8544243" cy="7175679"/>
          </a:xfrm>
          <a:prstGeom prst="rect">
            <a:avLst/>
          </a:prstGeom>
          <a:noFill/>
          <a:ln>
            <a:noFill/>
          </a:ln>
        </p:spPr>
        <p:txBody>
          <a:bodyPr anchorCtr="0" anchor="t" bIns="45700" lIns="91425" spcFirstLastPara="1" rIns="91425" wrap="square" tIns="45700">
            <a:normAutofit/>
          </a:bodyPr>
          <a:lstStyle>
            <a:lvl1pPr indent="-478790" lvl="0" marL="457200" algn="l">
              <a:lnSpc>
                <a:spcPct val="90000"/>
              </a:lnSpc>
              <a:spcBef>
                <a:spcPts val="1649"/>
              </a:spcBef>
              <a:spcAft>
                <a:spcPts val="0"/>
              </a:spcAft>
              <a:buClr>
                <a:schemeClr val="dk1"/>
              </a:buClr>
              <a:buSzPts val="3940"/>
              <a:buChar char="•"/>
              <a:defRPr>
                <a:solidFill>
                  <a:schemeClr val="dk1"/>
                </a:solidFill>
              </a:defRPr>
            </a:lvl1pPr>
            <a:lvl2pPr indent="-431800" lvl="1" marL="914400" algn="l">
              <a:lnSpc>
                <a:spcPct val="90000"/>
              </a:lnSpc>
              <a:spcBef>
                <a:spcPts val="824"/>
              </a:spcBef>
              <a:spcAft>
                <a:spcPts val="0"/>
              </a:spcAft>
              <a:buClr>
                <a:schemeClr val="dk1"/>
              </a:buClr>
              <a:buSzPts val="3200"/>
              <a:buChar char="•"/>
              <a:defRPr sz="3200">
                <a:solidFill>
                  <a:schemeClr val="dk1"/>
                </a:solidFill>
              </a:defRPr>
            </a:lvl2pPr>
            <a:lvl3pPr indent="-381000" lvl="2" marL="1371600" algn="l">
              <a:lnSpc>
                <a:spcPct val="90000"/>
              </a:lnSpc>
              <a:spcBef>
                <a:spcPts val="824"/>
              </a:spcBef>
              <a:spcAft>
                <a:spcPts val="0"/>
              </a:spcAft>
              <a:buClr>
                <a:schemeClr val="dk1"/>
              </a:buClr>
              <a:buSzPts val="2400"/>
              <a:buChar char="•"/>
              <a:defRPr sz="2400">
                <a:solidFill>
                  <a:schemeClr val="dk1"/>
                </a:solidFill>
              </a:defRPr>
            </a:lvl3pPr>
            <a:lvl4pPr indent="-381000" lvl="3" marL="1828800" algn="l">
              <a:lnSpc>
                <a:spcPct val="90000"/>
              </a:lnSpc>
              <a:spcBef>
                <a:spcPts val="824"/>
              </a:spcBef>
              <a:spcAft>
                <a:spcPts val="0"/>
              </a:spcAft>
              <a:buClr>
                <a:schemeClr val="dk1"/>
              </a:buClr>
              <a:buSzPts val="2400"/>
              <a:buChar char="•"/>
              <a:defRPr sz="2400">
                <a:solidFill>
                  <a:schemeClr val="dk1"/>
                </a:solidFill>
              </a:defRPr>
            </a:lvl4pPr>
            <a:lvl5pPr indent="-381000" lvl="4" marL="2286000" algn="l">
              <a:lnSpc>
                <a:spcPct val="90000"/>
              </a:lnSpc>
              <a:spcBef>
                <a:spcPts val="824"/>
              </a:spcBef>
              <a:spcAft>
                <a:spcPts val="0"/>
              </a:spcAft>
              <a:buClr>
                <a:schemeClr val="dk1"/>
              </a:buClr>
              <a:buSzPts val="2400"/>
              <a:buChar char="•"/>
              <a:defRPr sz="2400">
                <a:solidFill>
                  <a:schemeClr val="dk1"/>
                </a:solidFill>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391" name="Google Shape;391;p51"/>
          <p:cNvSpPr txBox="1"/>
          <p:nvPr>
            <p:ph idx="11" type="ftr"/>
          </p:nvPr>
        </p:nvSpPr>
        <p:spPr>
          <a:xfrm>
            <a:off x="6686776" y="10824963"/>
            <a:ext cx="6757763" cy="31611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1" sz="1800">
                <a:solidFill>
                  <a:srgbClr val="B5E5DC"/>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2" name="Google Shape;392;p51"/>
          <p:cNvSpPr txBox="1"/>
          <p:nvPr>
            <p:ph type="title"/>
          </p:nvPr>
        </p:nvSpPr>
        <p:spPr>
          <a:xfrm>
            <a:off x="929677" y="384506"/>
            <a:ext cx="9339468" cy="1554913"/>
          </a:xfrm>
          <a:prstGeom prst="rect">
            <a:avLst/>
          </a:prstGeom>
          <a:noFill/>
          <a:ln>
            <a:noFill/>
          </a:ln>
        </p:spPr>
        <p:txBody>
          <a:bodyPr anchorCtr="0" anchor="ctr" bIns="45700" lIns="0" spcFirstLastPara="1" rIns="91425" wrap="square" tIns="45700">
            <a:spAutoFit/>
          </a:bodyPr>
          <a:lstStyle>
            <a:lvl1pPr lvl="0" algn="l">
              <a:lnSpc>
                <a:spcPct val="90000"/>
              </a:lnSpc>
              <a:spcBef>
                <a:spcPts val="0"/>
              </a:spcBef>
              <a:spcAft>
                <a:spcPts val="0"/>
              </a:spcAft>
              <a:buClr>
                <a:schemeClr val="dk1"/>
              </a:buClr>
              <a:buSzPts val="5280"/>
              <a:buFont typeface="Century Gothic"/>
              <a:buNone/>
              <a:defRPr b="1">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3" name="Google Shape;393;p51"/>
          <p:cNvSpPr txBox="1"/>
          <p:nvPr>
            <p:ph idx="12" type="sldNum"/>
          </p:nvPr>
        </p:nvSpPr>
        <p:spPr>
          <a:xfrm>
            <a:off x="14638292" y="10660661"/>
            <a:ext cx="4523423" cy="602118"/>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Body, Image">
  <p:cSld name="2_Title, Body, Image">
    <p:spTree>
      <p:nvGrpSpPr>
        <p:cNvPr id="51" name="Shape 51"/>
        <p:cNvGrpSpPr/>
        <p:nvPr/>
      </p:nvGrpSpPr>
      <p:grpSpPr>
        <a:xfrm>
          <a:off x="0" y="0"/>
          <a:ext cx="0" cy="0"/>
          <a:chOff x="0" y="0"/>
          <a:chExt cx="0" cy="0"/>
        </a:xfrm>
      </p:grpSpPr>
      <p:sp>
        <p:nvSpPr>
          <p:cNvPr id="52" name="Google Shape;52;p6"/>
          <p:cNvSpPr txBox="1"/>
          <p:nvPr>
            <p:ph idx="1" type="body"/>
          </p:nvPr>
        </p:nvSpPr>
        <p:spPr>
          <a:xfrm>
            <a:off x="929677" y="2782140"/>
            <a:ext cx="8544243" cy="7175679"/>
          </a:xfrm>
          <a:prstGeom prst="rect">
            <a:avLst/>
          </a:prstGeom>
          <a:noFill/>
          <a:ln>
            <a:noFill/>
          </a:ln>
        </p:spPr>
        <p:txBody>
          <a:bodyPr anchorCtr="0" anchor="t" bIns="45700" lIns="91425" spcFirstLastPara="1" rIns="91425" wrap="square" tIns="45700">
            <a:normAutofit/>
          </a:bodyPr>
          <a:lstStyle>
            <a:lvl1pPr indent="-479933" lvl="0" marL="457200" algn="l">
              <a:lnSpc>
                <a:spcPct val="90000"/>
              </a:lnSpc>
              <a:spcBef>
                <a:spcPts val="1649"/>
              </a:spcBef>
              <a:spcAft>
                <a:spcPts val="0"/>
              </a:spcAft>
              <a:buClr>
                <a:schemeClr val="dk1"/>
              </a:buClr>
              <a:buSzPts val="3958"/>
              <a:buChar char="•"/>
              <a:defRPr>
                <a:solidFill>
                  <a:schemeClr val="dk1"/>
                </a:solidFill>
              </a:defRPr>
            </a:lvl1pPr>
            <a:lvl2pPr indent="-431800" lvl="1" marL="914400" algn="l">
              <a:lnSpc>
                <a:spcPct val="90000"/>
              </a:lnSpc>
              <a:spcBef>
                <a:spcPts val="824"/>
              </a:spcBef>
              <a:spcAft>
                <a:spcPts val="0"/>
              </a:spcAft>
              <a:buClr>
                <a:schemeClr val="dk1"/>
              </a:buClr>
              <a:buSzPts val="3200"/>
              <a:buChar char="•"/>
              <a:defRPr>
                <a:solidFill>
                  <a:schemeClr val="dk1"/>
                </a:solidFill>
              </a:defRPr>
            </a:lvl2pPr>
            <a:lvl3pPr indent="-381000" lvl="2" marL="1371600" algn="l">
              <a:lnSpc>
                <a:spcPct val="90000"/>
              </a:lnSpc>
              <a:spcBef>
                <a:spcPts val="824"/>
              </a:spcBef>
              <a:spcAft>
                <a:spcPts val="0"/>
              </a:spcAft>
              <a:buClr>
                <a:schemeClr val="dk1"/>
              </a:buClr>
              <a:buSzPts val="2400"/>
              <a:buChar char="•"/>
              <a:defRPr>
                <a:solidFill>
                  <a:schemeClr val="dk1"/>
                </a:solidFill>
              </a:defRPr>
            </a:lvl3pPr>
            <a:lvl4pPr indent="-381000" lvl="3" marL="1828800" algn="l">
              <a:lnSpc>
                <a:spcPct val="90000"/>
              </a:lnSpc>
              <a:spcBef>
                <a:spcPts val="824"/>
              </a:spcBef>
              <a:spcAft>
                <a:spcPts val="0"/>
              </a:spcAft>
              <a:buClr>
                <a:schemeClr val="dk1"/>
              </a:buClr>
              <a:buSzPts val="2400"/>
              <a:buChar char="•"/>
              <a:defRPr>
                <a:solidFill>
                  <a:schemeClr val="dk1"/>
                </a:solidFill>
              </a:defRPr>
            </a:lvl4pPr>
            <a:lvl5pPr indent="-381000" lvl="4" marL="2286000" algn="l">
              <a:lnSpc>
                <a:spcPct val="90000"/>
              </a:lnSpc>
              <a:spcBef>
                <a:spcPts val="824"/>
              </a:spcBef>
              <a:spcAft>
                <a:spcPts val="0"/>
              </a:spcAft>
              <a:buClr>
                <a:schemeClr val="dk1"/>
              </a:buClr>
              <a:buSzPts val="2400"/>
              <a:buChar char="•"/>
              <a:defRPr>
                <a:solidFill>
                  <a:schemeClr val="dk1"/>
                </a:solidFill>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53" name="Google Shape;53;p6"/>
          <p:cNvSpPr txBox="1"/>
          <p:nvPr>
            <p:ph idx="12" type="sldNum"/>
          </p:nvPr>
        </p:nvSpPr>
        <p:spPr>
          <a:xfrm>
            <a:off x="18662650" y="10824963"/>
            <a:ext cx="504762" cy="3131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54" name="Google Shape;54;p6"/>
          <p:cNvSpPr txBox="1"/>
          <p:nvPr>
            <p:ph type="title"/>
          </p:nvPr>
        </p:nvSpPr>
        <p:spPr>
          <a:xfrm>
            <a:off x="929677" y="711808"/>
            <a:ext cx="17791711" cy="861774"/>
          </a:xfrm>
          <a:prstGeom prst="rect">
            <a:avLst/>
          </a:prstGeom>
          <a:noFill/>
          <a:ln>
            <a:noFill/>
          </a:ln>
        </p:spPr>
        <p:txBody>
          <a:bodyPr anchorCtr="0" anchor="b" bIns="45700" lIns="91425" spcFirstLastPara="1" rIns="91425" wrap="square" tIns="45700">
            <a:spAutoFit/>
          </a:bodyPr>
          <a:lstStyle>
            <a:lvl1pPr lvl="0" algn="l">
              <a:lnSpc>
                <a:spcPct val="90000"/>
              </a:lnSpc>
              <a:spcBef>
                <a:spcPts val="0"/>
              </a:spcBef>
              <a:spcAft>
                <a:spcPts val="0"/>
              </a:spcAft>
              <a:buClr>
                <a:schemeClr val="dk1"/>
              </a:buClr>
              <a:buSzPts val="5277"/>
              <a:buFont typeface="Century Gothic"/>
              <a:buNone/>
              <a:defRPr b="1">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6"/>
          <p:cNvSpPr txBox="1"/>
          <p:nvPr>
            <p:ph idx="2" type="body"/>
          </p:nvPr>
        </p:nvSpPr>
        <p:spPr>
          <a:xfrm>
            <a:off x="10177702" y="2788070"/>
            <a:ext cx="8544243" cy="7175679"/>
          </a:xfrm>
          <a:prstGeom prst="rect">
            <a:avLst/>
          </a:prstGeom>
          <a:noFill/>
          <a:ln>
            <a:noFill/>
          </a:ln>
        </p:spPr>
        <p:txBody>
          <a:bodyPr anchorCtr="0" anchor="t" bIns="45700" lIns="91425" spcFirstLastPara="1" rIns="91425" wrap="square" tIns="45700">
            <a:normAutofit/>
          </a:bodyPr>
          <a:lstStyle>
            <a:lvl1pPr indent="-479933" lvl="0" marL="457200" algn="l">
              <a:lnSpc>
                <a:spcPct val="90000"/>
              </a:lnSpc>
              <a:spcBef>
                <a:spcPts val="1649"/>
              </a:spcBef>
              <a:spcAft>
                <a:spcPts val="0"/>
              </a:spcAft>
              <a:buClr>
                <a:schemeClr val="dk1"/>
              </a:buClr>
              <a:buSzPts val="3958"/>
              <a:buChar char="•"/>
              <a:defRPr>
                <a:solidFill>
                  <a:schemeClr val="dk1"/>
                </a:solidFill>
              </a:defRPr>
            </a:lvl1pPr>
            <a:lvl2pPr indent="-431800" lvl="1" marL="914400" algn="l">
              <a:lnSpc>
                <a:spcPct val="90000"/>
              </a:lnSpc>
              <a:spcBef>
                <a:spcPts val="824"/>
              </a:spcBef>
              <a:spcAft>
                <a:spcPts val="0"/>
              </a:spcAft>
              <a:buClr>
                <a:schemeClr val="dk1"/>
              </a:buClr>
              <a:buSzPts val="3200"/>
              <a:buChar char="•"/>
              <a:defRPr>
                <a:solidFill>
                  <a:schemeClr val="dk1"/>
                </a:solidFill>
              </a:defRPr>
            </a:lvl2pPr>
            <a:lvl3pPr indent="-381000" lvl="2" marL="1371600" algn="l">
              <a:lnSpc>
                <a:spcPct val="90000"/>
              </a:lnSpc>
              <a:spcBef>
                <a:spcPts val="824"/>
              </a:spcBef>
              <a:spcAft>
                <a:spcPts val="0"/>
              </a:spcAft>
              <a:buClr>
                <a:schemeClr val="dk1"/>
              </a:buClr>
              <a:buSzPts val="2400"/>
              <a:buChar char="•"/>
              <a:defRPr>
                <a:solidFill>
                  <a:schemeClr val="dk1"/>
                </a:solidFill>
              </a:defRPr>
            </a:lvl3pPr>
            <a:lvl4pPr indent="-381000" lvl="3" marL="1828800" algn="l">
              <a:lnSpc>
                <a:spcPct val="90000"/>
              </a:lnSpc>
              <a:spcBef>
                <a:spcPts val="824"/>
              </a:spcBef>
              <a:spcAft>
                <a:spcPts val="0"/>
              </a:spcAft>
              <a:buClr>
                <a:schemeClr val="dk1"/>
              </a:buClr>
              <a:buSzPts val="2400"/>
              <a:buChar char="•"/>
              <a:defRPr>
                <a:solidFill>
                  <a:schemeClr val="dk1"/>
                </a:solidFill>
              </a:defRPr>
            </a:lvl4pPr>
            <a:lvl5pPr indent="-381000" lvl="4" marL="2286000" algn="l">
              <a:lnSpc>
                <a:spcPct val="90000"/>
              </a:lnSpc>
              <a:spcBef>
                <a:spcPts val="824"/>
              </a:spcBef>
              <a:spcAft>
                <a:spcPts val="0"/>
              </a:spcAft>
              <a:buClr>
                <a:schemeClr val="dk1"/>
              </a:buClr>
              <a:buSzPts val="2400"/>
              <a:buChar char="•"/>
              <a:defRPr>
                <a:solidFill>
                  <a:schemeClr val="dk1"/>
                </a:solidFill>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56" name="Google Shape;56;p6"/>
          <p:cNvSpPr txBox="1"/>
          <p:nvPr>
            <p:ph idx="3" type="body"/>
          </p:nvPr>
        </p:nvSpPr>
        <p:spPr>
          <a:xfrm>
            <a:off x="839788" y="1979348"/>
            <a:ext cx="8634132" cy="471323"/>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649"/>
              </a:spcBef>
              <a:spcAft>
                <a:spcPts val="0"/>
              </a:spcAft>
              <a:buClr>
                <a:schemeClr val="dk1"/>
              </a:buClr>
              <a:buSzPts val="3600"/>
              <a:buNone/>
              <a:defRPr b="1" sz="3600">
                <a:solidFill>
                  <a:schemeClr val="dk1"/>
                </a:solidFill>
              </a:defRPr>
            </a:lvl1pPr>
            <a:lvl2pPr indent="-228600" lvl="1" marL="914400" algn="l">
              <a:lnSpc>
                <a:spcPct val="90000"/>
              </a:lnSpc>
              <a:spcBef>
                <a:spcPts val="824"/>
              </a:spcBef>
              <a:spcAft>
                <a:spcPts val="0"/>
              </a:spcAft>
              <a:buClr>
                <a:schemeClr val="dk1"/>
              </a:buClr>
              <a:buSzPts val="2000"/>
              <a:buNone/>
              <a:defRPr b="1" sz="2000"/>
            </a:lvl2pPr>
            <a:lvl3pPr indent="-228600" lvl="2" marL="1371600" algn="l">
              <a:lnSpc>
                <a:spcPct val="90000"/>
              </a:lnSpc>
              <a:spcBef>
                <a:spcPts val="824"/>
              </a:spcBef>
              <a:spcAft>
                <a:spcPts val="0"/>
              </a:spcAft>
              <a:buClr>
                <a:schemeClr val="dk1"/>
              </a:buClr>
              <a:buSzPts val="1800"/>
              <a:buNone/>
              <a:defRPr b="1" sz="1800"/>
            </a:lvl3pPr>
            <a:lvl4pPr indent="-228600" lvl="3" marL="1828800" algn="l">
              <a:lnSpc>
                <a:spcPct val="90000"/>
              </a:lnSpc>
              <a:spcBef>
                <a:spcPts val="824"/>
              </a:spcBef>
              <a:spcAft>
                <a:spcPts val="0"/>
              </a:spcAft>
              <a:buClr>
                <a:schemeClr val="dk1"/>
              </a:buClr>
              <a:buSzPts val="1600"/>
              <a:buNone/>
              <a:defRPr b="1" sz="1600"/>
            </a:lvl4pPr>
            <a:lvl5pPr indent="-228600" lvl="4" marL="2286000" algn="l">
              <a:lnSpc>
                <a:spcPct val="90000"/>
              </a:lnSpc>
              <a:spcBef>
                <a:spcPts val="824"/>
              </a:spcBef>
              <a:spcAft>
                <a:spcPts val="0"/>
              </a:spcAft>
              <a:buClr>
                <a:schemeClr val="dk1"/>
              </a:buClr>
              <a:buSzPts val="1600"/>
              <a:buNone/>
              <a:defRPr b="1" sz="1600"/>
            </a:lvl5pPr>
            <a:lvl6pPr indent="-228600" lvl="5" marL="2743200" algn="l">
              <a:lnSpc>
                <a:spcPct val="90000"/>
              </a:lnSpc>
              <a:spcBef>
                <a:spcPts val="824"/>
              </a:spcBef>
              <a:spcAft>
                <a:spcPts val="0"/>
              </a:spcAft>
              <a:buClr>
                <a:schemeClr val="dk1"/>
              </a:buClr>
              <a:buSzPts val="1600"/>
              <a:buNone/>
              <a:defRPr b="1" sz="1600"/>
            </a:lvl6pPr>
            <a:lvl7pPr indent="-228600" lvl="6" marL="3200400" algn="l">
              <a:lnSpc>
                <a:spcPct val="90000"/>
              </a:lnSpc>
              <a:spcBef>
                <a:spcPts val="824"/>
              </a:spcBef>
              <a:spcAft>
                <a:spcPts val="0"/>
              </a:spcAft>
              <a:buClr>
                <a:schemeClr val="dk1"/>
              </a:buClr>
              <a:buSzPts val="1600"/>
              <a:buNone/>
              <a:defRPr b="1" sz="1600"/>
            </a:lvl7pPr>
            <a:lvl8pPr indent="-228600" lvl="7" marL="3657600" algn="l">
              <a:lnSpc>
                <a:spcPct val="90000"/>
              </a:lnSpc>
              <a:spcBef>
                <a:spcPts val="824"/>
              </a:spcBef>
              <a:spcAft>
                <a:spcPts val="0"/>
              </a:spcAft>
              <a:buClr>
                <a:schemeClr val="dk1"/>
              </a:buClr>
              <a:buSzPts val="1600"/>
              <a:buNone/>
              <a:defRPr b="1" sz="1600"/>
            </a:lvl8pPr>
            <a:lvl9pPr indent="-228600" lvl="8" marL="4114800" algn="l">
              <a:lnSpc>
                <a:spcPct val="90000"/>
              </a:lnSpc>
              <a:spcBef>
                <a:spcPts val="824"/>
              </a:spcBef>
              <a:spcAft>
                <a:spcPts val="0"/>
              </a:spcAft>
              <a:buClr>
                <a:schemeClr val="dk1"/>
              </a:buClr>
              <a:buSzPts val="1600"/>
              <a:buNone/>
              <a:defRPr b="1" sz="1600"/>
            </a:lvl9pPr>
          </a:lstStyle>
          <a:p/>
        </p:txBody>
      </p:sp>
      <p:sp>
        <p:nvSpPr>
          <p:cNvPr id="57" name="Google Shape;57;p6"/>
          <p:cNvSpPr txBox="1"/>
          <p:nvPr>
            <p:ph idx="4" type="body"/>
          </p:nvPr>
        </p:nvSpPr>
        <p:spPr>
          <a:xfrm>
            <a:off x="10177702" y="1979348"/>
            <a:ext cx="8543686" cy="471323"/>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649"/>
              </a:spcBef>
              <a:spcAft>
                <a:spcPts val="0"/>
              </a:spcAft>
              <a:buClr>
                <a:schemeClr val="dk1"/>
              </a:buClr>
              <a:buSzPts val="3600"/>
              <a:buNone/>
              <a:defRPr b="1" sz="3600">
                <a:solidFill>
                  <a:schemeClr val="dk1"/>
                </a:solidFill>
              </a:defRPr>
            </a:lvl1pPr>
            <a:lvl2pPr indent="-228600" lvl="1" marL="914400" algn="l">
              <a:lnSpc>
                <a:spcPct val="90000"/>
              </a:lnSpc>
              <a:spcBef>
                <a:spcPts val="824"/>
              </a:spcBef>
              <a:spcAft>
                <a:spcPts val="0"/>
              </a:spcAft>
              <a:buClr>
                <a:schemeClr val="dk1"/>
              </a:buClr>
              <a:buSzPts val="2000"/>
              <a:buNone/>
              <a:defRPr b="1" sz="2000"/>
            </a:lvl2pPr>
            <a:lvl3pPr indent="-228600" lvl="2" marL="1371600" algn="l">
              <a:lnSpc>
                <a:spcPct val="90000"/>
              </a:lnSpc>
              <a:spcBef>
                <a:spcPts val="824"/>
              </a:spcBef>
              <a:spcAft>
                <a:spcPts val="0"/>
              </a:spcAft>
              <a:buClr>
                <a:schemeClr val="dk1"/>
              </a:buClr>
              <a:buSzPts val="1800"/>
              <a:buNone/>
              <a:defRPr b="1" sz="1800"/>
            </a:lvl3pPr>
            <a:lvl4pPr indent="-228600" lvl="3" marL="1828800" algn="l">
              <a:lnSpc>
                <a:spcPct val="90000"/>
              </a:lnSpc>
              <a:spcBef>
                <a:spcPts val="824"/>
              </a:spcBef>
              <a:spcAft>
                <a:spcPts val="0"/>
              </a:spcAft>
              <a:buClr>
                <a:schemeClr val="dk1"/>
              </a:buClr>
              <a:buSzPts val="1600"/>
              <a:buNone/>
              <a:defRPr b="1" sz="1600"/>
            </a:lvl4pPr>
            <a:lvl5pPr indent="-228600" lvl="4" marL="2286000" algn="l">
              <a:lnSpc>
                <a:spcPct val="90000"/>
              </a:lnSpc>
              <a:spcBef>
                <a:spcPts val="824"/>
              </a:spcBef>
              <a:spcAft>
                <a:spcPts val="0"/>
              </a:spcAft>
              <a:buClr>
                <a:schemeClr val="dk1"/>
              </a:buClr>
              <a:buSzPts val="1600"/>
              <a:buNone/>
              <a:defRPr b="1" sz="1600"/>
            </a:lvl5pPr>
            <a:lvl6pPr indent="-228600" lvl="5" marL="2743200" algn="l">
              <a:lnSpc>
                <a:spcPct val="90000"/>
              </a:lnSpc>
              <a:spcBef>
                <a:spcPts val="824"/>
              </a:spcBef>
              <a:spcAft>
                <a:spcPts val="0"/>
              </a:spcAft>
              <a:buClr>
                <a:schemeClr val="dk1"/>
              </a:buClr>
              <a:buSzPts val="1600"/>
              <a:buNone/>
              <a:defRPr b="1" sz="1600"/>
            </a:lvl6pPr>
            <a:lvl7pPr indent="-228600" lvl="6" marL="3200400" algn="l">
              <a:lnSpc>
                <a:spcPct val="90000"/>
              </a:lnSpc>
              <a:spcBef>
                <a:spcPts val="824"/>
              </a:spcBef>
              <a:spcAft>
                <a:spcPts val="0"/>
              </a:spcAft>
              <a:buClr>
                <a:schemeClr val="dk1"/>
              </a:buClr>
              <a:buSzPts val="1600"/>
              <a:buNone/>
              <a:defRPr b="1" sz="1600"/>
            </a:lvl7pPr>
            <a:lvl8pPr indent="-228600" lvl="7" marL="3657600" algn="l">
              <a:lnSpc>
                <a:spcPct val="90000"/>
              </a:lnSpc>
              <a:spcBef>
                <a:spcPts val="824"/>
              </a:spcBef>
              <a:spcAft>
                <a:spcPts val="0"/>
              </a:spcAft>
              <a:buClr>
                <a:schemeClr val="dk1"/>
              </a:buClr>
              <a:buSzPts val="1600"/>
              <a:buNone/>
              <a:defRPr b="1" sz="1600"/>
            </a:lvl8pPr>
            <a:lvl9pPr indent="-228600" lvl="8" marL="4114800" algn="l">
              <a:lnSpc>
                <a:spcPct val="90000"/>
              </a:lnSpc>
              <a:spcBef>
                <a:spcPts val="824"/>
              </a:spcBef>
              <a:spcAft>
                <a:spcPts val="0"/>
              </a:spcAft>
              <a:buClr>
                <a:schemeClr val="dk1"/>
              </a:buClr>
              <a:buSzPts val="1600"/>
              <a:buNone/>
              <a:defRPr b="1" sz="1600"/>
            </a:lvl9pPr>
          </a:lstStyle>
          <a:p/>
        </p:txBody>
      </p:sp>
      <p:sp>
        <p:nvSpPr>
          <p:cNvPr id="58" name="Google Shape;58;p6"/>
          <p:cNvSpPr txBox="1"/>
          <p:nvPr>
            <p:ph idx="11" type="ftr"/>
          </p:nvPr>
        </p:nvSpPr>
        <p:spPr>
          <a:xfrm>
            <a:off x="6686777" y="10824963"/>
            <a:ext cx="6757763" cy="31611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1" sz="1801">
                <a:solidFill>
                  <a:srgbClr val="B5E5DC"/>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94" name="Shape 394"/>
        <p:cNvGrpSpPr/>
        <p:nvPr/>
      </p:nvGrpSpPr>
      <p:grpSpPr>
        <a:xfrm>
          <a:off x="0" y="0"/>
          <a:ext cx="0" cy="0"/>
          <a:chOff x="0" y="0"/>
          <a:chExt cx="0" cy="0"/>
        </a:xfrm>
      </p:grpSpPr>
      <p:sp>
        <p:nvSpPr>
          <p:cNvPr id="395" name="Google Shape;395;p52"/>
          <p:cNvSpPr txBox="1"/>
          <p:nvPr>
            <p:ph type="title"/>
          </p:nvPr>
        </p:nvSpPr>
        <p:spPr>
          <a:xfrm>
            <a:off x="932688" y="749808"/>
            <a:ext cx="17794224" cy="859536"/>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6" name="Google Shape;396;p52"/>
          <p:cNvSpPr txBox="1"/>
          <p:nvPr>
            <p:ph idx="11" type="ftr"/>
          </p:nvPr>
        </p:nvSpPr>
        <p:spPr>
          <a:xfrm>
            <a:off x="6674768" y="10675901"/>
            <a:ext cx="6785134" cy="60211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7" name="Google Shape;397;p52"/>
          <p:cNvSpPr txBox="1"/>
          <p:nvPr>
            <p:ph idx="12" type="sldNum"/>
          </p:nvPr>
        </p:nvSpPr>
        <p:spPr>
          <a:xfrm>
            <a:off x="14638292" y="10660661"/>
            <a:ext cx="4523423" cy="602118"/>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398" name="Google Shape;398;p52"/>
          <p:cNvSpPr/>
          <p:nvPr>
            <p:ph idx="2" type="chart"/>
          </p:nvPr>
        </p:nvSpPr>
        <p:spPr>
          <a:xfrm>
            <a:off x="932688" y="2482624"/>
            <a:ext cx="17794224" cy="685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649"/>
              </a:spcBef>
              <a:spcAft>
                <a:spcPts val="0"/>
              </a:spcAft>
              <a:buClr>
                <a:schemeClr val="dk1"/>
              </a:buClr>
              <a:buSzPts val="3940"/>
              <a:buFont typeface="Arial"/>
              <a:buChar char="•"/>
              <a:defRPr b="0" i="0" sz="3940" u="none" cap="none" strike="noStrike">
                <a:solidFill>
                  <a:schemeClr val="dk1"/>
                </a:solidFill>
                <a:latin typeface="Century Gothic"/>
                <a:ea typeface="Century Gothic"/>
                <a:cs typeface="Century Gothic"/>
                <a:sym typeface="Century Gothic"/>
              </a:defRPr>
            </a:lvl1pPr>
            <a:lvl2pPr lvl="1" marR="0" rtl="0" algn="l">
              <a:lnSpc>
                <a:spcPct val="90000"/>
              </a:lnSpc>
              <a:spcBef>
                <a:spcPts val="824"/>
              </a:spcBef>
              <a:spcAft>
                <a:spcPts val="0"/>
              </a:spcAft>
              <a:buClr>
                <a:schemeClr val="dk1"/>
              </a:buClr>
              <a:buSzPts val="3200"/>
              <a:buFont typeface="Arial"/>
              <a:buChar char="•"/>
              <a:defRPr b="0" i="0" sz="3200" u="none" cap="none" strike="noStrike">
                <a:solidFill>
                  <a:schemeClr val="dk1"/>
                </a:solidFill>
                <a:latin typeface="Century Gothic"/>
                <a:ea typeface="Century Gothic"/>
                <a:cs typeface="Century Gothic"/>
                <a:sym typeface="Century Gothic"/>
              </a:defRPr>
            </a:lvl2pPr>
            <a:lvl3pPr lvl="2" marR="0" rtl="0" algn="l">
              <a:lnSpc>
                <a:spcPct val="90000"/>
              </a:lnSpc>
              <a:spcBef>
                <a:spcPts val="824"/>
              </a:spcBef>
              <a:spcAft>
                <a:spcPts val="0"/>
              </a:spcAft>
              <a:buClr>
                <a:schemeClr val="dk1"/>
              </a:buClr>
              <a:buSzPts val="2400"/>
              <a:buFont typeface="Arial"/>
              <a:buChar char="•"/>
              <a:defRPr b="0" i="0" sz="2400" u="none" cap="none" strike="noStrike">
                <a:solidFill>
                  <a:schemeClr val="dk1"/>
                </a:solidFill>
                <a:latin typeface="Century Gothic"/>
                <a:ea typeface="Century Gothic"/>
                <a:cs typeface="Century Gothic"/>
                <a:sym typeface="Century Gothic"/>
              </a:defRPr>
            </a:lvl3pPr>
            <a:lvl4pPr lvl="3" marR="0" rtl="0" algn="l">
              <a:lnSpc>
                <a:spcPct val="90000"/>
              </a:lnSpc>
              <a:spcBef>
                <a:spcPts val="824"/>
              </a:spcBef>
              <a:spcAft>
                <a:spcPts val="0"/>
              </a:spcAft>
              <a:buClr>
                <a:schemeClr val="dk1"/>
              </a:buClr>
              <a:buSzPts val="2400"/>
              <a:buFont typeface="Arial"/>
              <a:buChar char="•"/>
              <a:defRPr b="0" i="0" sz="2400" u="none" cap="none" strike="noStrike">
                <a:solidFill>
                  <a:schemeClr val="dk1"/>
                </a:solidFill>
                <a:latin typeface="Century Gothic"/>
                <a:ea typeface="Century Gothic"/>
                <a:cs typeface="Century Gothic"/>
                <a:sym typeface="Century Gothic"/>
              </a:defRPr>
            </a:lvl4pPr>
            <a:lvl5pPr lvl="4" marR="0" rtl="0" algn="l">
              <a:lnSpc>
                <a:spcPct val="90000"/>
              </a:lnSpc>
              <a:spcBef>
                <a:spcPts val="824"/>
              </a:spcBef>
              <a:spcAft>
                <a:spcPts val="0"/>
              </a:spcAft>
              <a:buClr>
                <a:schemeClr val="dk1"/>
              </a:buClr>
              <a:buSzPts val="2400"/>
              <a:buFont typeface="Arial"/>
              <a:buChar char="•"/>
              <a:defRPr b="0" i="0" sz="2400" u="none" cap="none" strike="noStrike">
                <a:solidFill>
                  <a:schemeClr val="dk1"/>
                </a:solidFill>
                <a:latin typeface="Century Gothic"/>
                <a:ea typeface="Century Gothic"/>
                <a:cs typeface="Century Gothic"/>
                <a:sym typeface="Century Gothic"/>
              </a:defRPr>
            </a:lvl5pPr>
            <a:lvl6pPr lvl="5" marR="0" rtl="0" algn="l">
              <a:lnSpc>
                <a:spcPct val="90000"/>
              </a:lnSpc>
              <a:spcBef>
                <a:spcPts val="824"/>
              </a:spcBef>
              <a:spcAft>
                <a:spcPts val="0"/>
              </a:spcAft>
              <a:buClr>
                <a:schemeClr val="dk1"/>
              </a:buClr>
              <a:buSzPts val="2968"/>
              <a:buFont typeface="Arial"/>
              <a:buChar char="•"/>
              <a:defRPr b="0" i="0" sz="2968" u="none" cap="none" strike="noStrike">
                <a:solidFill>
                  <a:schemeClr val="dk1"/>
                </a:solidFill>
                <a:latin typeface="Century Gothic"/>
                <a:ea typeface="Century Gothic"/>
                <a:cs typeface="Century Gothic"/>
                <a:sym typeface="Century Gothic"/>
              </a:defRPr>
            </a:lvl6pPr>
            <a:lvl7pPr lvl="6" marR="0" rtl="0" algn="l">
              <a:lnSpc>
                <a:spcPct val="90000"/>
              </a:lnSpc>
              <a:spcBef>
                <a:spcPts val="824"/>
              </a:spcBef>
              <a:spcAft>
                <a:spcPts val="0"/>
              </a:spcAft>
              <a:buClr>
                <a:schemeClr val="dk1"/>
              </a:buClr>
              <a:buSzPts val="2968"/>
              <a:buFont typeface="Arial"/>
              <a:buChar char="•"/>
              <a:defRPr b="0" i="0" sz="2968" u="none" cap="none" strike="noStrike">
                <a:solidFill>
                  <a:schemeClr val="dk1"/>
                </a:solidFill>
                <a:latin typeface="Century Gothic"/>
                <a:ea typeface="Century Gothic"/>
                <a:cs typeface="Century Gothic"/>
                <a:sym typeface="Century Gothic"/>
              </a:defRPr>
            </a:lvl7pPr>
            <a:lvl8pPr lvl="7" marR="0" rtl="0" algn="l">
              <a:lnSpc>
                <a:spcPct val="90000"/>
              </a:lnSpc>
              <a:spcBef>
                <a:spcPts val="824"/>
              </a:spcBef>
              <a:spcAft>
                <a:spcPts val="0"/>
              </a:spcAft>
              <a:buClr>
                <a:schemeClr val="dk1"/>
              </a:buClr>
              <a:buSzPts val="2968"/>
              <a:buFont typeface="Arial"/>
              <a:buChar char="•"/>
              <a:defRPr b="0" i="0" sz="2968" u="none" cap="none" strike="noStrike">
                <a:solidFill>
                  <a:schemeClr val="dk1"/>
                </a:solidFill>
                <a:latin typeface="Century Gothic"/>
                <a:ea typeface="Century Gothic"/>
                <a:cs typeface="Century Gothic"/>
                <a:sym typeface="Century Gothic"/>
              </a:defRPr>
            </a:lvl8pPr>
            <a:lvl9pPr lvl="8" marR="0" rtl="0" algn="l">
              <a:lnSpc>
                <a:spcPct val="90000"/>
              </a:lnSpc>
              <a:spcBef>
                <a:spcPts val="824"/>
              </a:spcBef>
              <a:spcAft>
                <a:spcPts val="0"/>
              </a:spcAft>
              <a:buClr>
                <a:schemeClr val="dk1"/>
              </a:buClr>
              <a:buSzPts val="2968"/>
              <a:buFont typeface="Arial"/>
              <a:buChar char="•"/>
              <a:defRPr b="0" i="0" sz="2968" u="none" cap="none" strike="noStrike">
                <a:solidFill>
                  <a:schemeClr val="dk1"/>
                </a:solidFill>
                <a:latin typeface="Century Gothic"/>
                <a:ea typeface="Century Gothic"/>
                <a:cs typeface="Century Gothic"/>
                <a:sym typeface="Century Gothic"/>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99" name="Shape 399"/>
        <p:cNvGrpSpPr/>
        <p:nvPr/>
      </p:nvGrpSpPr>
      <p:grpSpPr>
        <a:xfrm>
          <a:off x="0" y="0"/>
          <a:ext cx="0" cy="0"/>
          <a:chOff x="0" y="0"/>
          <a:chExt cx="0" cy="0"/>
        </a:xfrm>
      </p:grpSpPr>
      <p:sp>
        <p:nvSpPr>
          <p:cNvPr id="400" name="Google Shape;400;p53"/>
          <p:cNvSpPr txBox="1"/>
          <p:nvPr>
            <p:ph idx="11" type="ftr"/>
          </p:nvPr>
        </p:nvSpPr>
        <p:spPr>
          <a:xfrm>
            <a:off x="6674768" y="10675901"/>
            <a:ext cx="6785134" cy="60211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1" name="Google Shape;401;p53"/>
          <p:cNvSpPr txBox="1"/>
          <p:nvPr>
            <p:ph idx="12" type="sldNum"/>
          </p:nvPr>
        </p:nvSpPr>
        <p:spPr>
          <a:xfrm>
            <a:off x="14638292" y="10660661"/>
            <a:ext cx="4523423" cy="602118"/>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402" name="Shape 402"/>
        <p:cNvGrpSpPr/>
        <p:nvPr/>
      </p:nvGrpSpPr>
      <p:grpSpPr>
        <a:xfrm>
          <a:off x="0" y="0"/>
          <a:ext cx="0" cy="0"/>
          <a:chOff x="0" y="0"/>
          <a:chExt cx="0" cy="0"/>
        </a:xfrm>
      </p:grpSpPr>
      <p:sp>
        <p:nvSpPr>
          <p:cNvPr id="403" name="Google Shape;403;p54"/>
          <p:cNvSpPr txBox="1"/>
          <p:nvPr>
            <p:ph idx="11" type="ftr"/>
          </p:nvPr>
        </p:nvSpPr>
        <p:spPr>
          <a:xfrm>
            <a:off x="6674768" y="10675901"/>
            <a:ext cx="6785134" cy="60211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4" name="Google Shape;404;p54"/>
          <p:cNvSpPr txBox="1"/>
          <p:nvPr>
            <p:ph idx="12" type="sldNum"/>
          </p:nvPr>
        </p:nvSpPr>
        <p:spPr>
          <a:xfrm>
            <a:off x="14638292" y="10660661"/>
            <a:ext cx="4523423" cy="602118"/>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405" name="Google Shape;405;p54"/>
          <p:cNvSpPr/>
          <p:nvPr>
            <p:ph idx="2" type="pic"/>
          </p:nvPr>
        </p:nvSpPr>
        <p:spPr>
          <a:xfrm>
            <a:off x="0" y="0"/>
            <a:ext cx="20104100" cy="11285538"/>
          </a:xfrm>
          <a:prstGeom prst="rect">
            <a:avLst/>
          </a:prstGeom>
          <a:noFill/>
          <a:ln>
            <a:noFill/>
          </a:ln>
        </p:spPr>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406" name="Shape 406"/>
        <p:cNvGrpSpPr/>
        <p:nvPr/>
      </p:nvGrpSpPr>
      <p:grpSpPr>
        <a:xfrm>
          <a:off x="0" y="0"/>
          <a:ext cx="0" cy="0"/>
          <a:chOff x="0" y="0"/>
          <a:chExt cx="0" cy="0"/>
        </a:xfrm>
      </p:grpSpPr>
      <p:sp>
        <p:nvSpPr>
          <p:cNvPr id="407" name="Google Shape;407;p55"/>
          <p:cNvSpPr txBox="1"/>
          <p:nvPr>
            <p:ph type="title"/>
          </p:nvPr>
        </p:nvSpPr>
        <p:spPr>
          <a:xfrm>
            <a:off x="4390980" y="5509455"/>
            <a:ext cx="11322140" cy="1217677"/>
          </a:xfrm>
          <a:prstGeom prst="rect">
            <a:avLst/>
          </a:prstGeom>
          <a:noFill/>
          <a:ln>
            <a:noFill/>
          </a:ln>
        </p:spPr>
        <p:txBody>
          <a:bodyPr anchorCtr="0" anchor="ctr" bIns="45700" lIns="0" spcFirstLastPara="1" rIns="91425" wrap="square" tIns="45700">
            <a:normAutofit/>
          </a:bodyPr>
          <a:lstStyle>
            <a:lvl1pPr lvl="0" algn="ctr">
              <a:lnSpc>
                <a:spcPct val="90000"/>
              </a:lnSpc>
              <a:spcBef>
                <a:spcPts val="0"/>
              </a:spcBef>
              <a:spcAft>
                <a:spcPts val="0"/>
              </a:spcAft>
              <a:buClr>
                <a:schemeClr val="dk1"/>
              </a:buClr>
              <a:buSzPts val="5940"/>
              <a:buFont typeface="Century Gothic"/>
              <a:buNone/>
              <a:defRPr sz="59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8" name="Google Shape;408;p55"/>
          <p:cNvSpPr txBox="1"/>
          <p:nvPr>
            <p:ph idx="11" type="ftr"/>
          </p:nvPr>
        </p:nvSpPr>
        <p:spPr>
          <a:xfrm>
            <a:off x="6674768" y="10675901"/>
            <a:ext cx="6785134" cy="60211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9" name="Google Shape;409;p55"/>
          <p:cNvSpPr txBox="1"/>
          <p:nvPr>
            <p:ph idx="12" type="sldNum"/>
          </p:nvPr>
        </p:nvSpPr>
        <p:spPr>
          <a:xfrm>
            <a:off x="14638292" y="10660661"/>
            <a:ext cx="4523423" cy="602118"/>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410" name="Google Shape;410;p55"/>
          <p:cNvSpPr txBox="1"/>
          <p:nvPr>
            <p:ph idx="1" type="subTitle"/>
          </p:nvPr>
        </p:nvSpPr>
        <p:spPr>
          <a:xfrm>
            <a:off x="4390980" y="6785612"/>
            <a:ext cx="11322140" cy="1671709"/>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649"/>
              </a:spcBef>
              <a:spcAft>
                <a:spcPts val="0"/>
              </a:spcAft>
              <a:buClr>
                <a:schemeClr val="dk1"/>
              </a:buClr>
              <a:buSzPts val="2968"/>
              <a:buNone/>
              <a:defRPr b="1" i="0" sz="2968">
                <a:solidFill>
                  <a:schemeClr val="dk1"/>
                </a:solidFill>
                <a:latin typeface="Century Gothic"/>
                <a:ea typeface="Century Gothic"/>
                <a:cs typeface="Century Gothic"/>
                <a:sym typeface="Century Gothic"/>
              </a:defRPr>
            </a:lvl1pPr>
            <a:lvl2pPr lvl="1" algn="ctr">
              <a:lnSpc>
                <a:spcPct val="90000"/>
              </a:lnSpc>
              <a:spcBef>
                <a:spcPts val="824"/>
              </a:spcBef>
              <a:spcAft>
                <a:spcPts val="0"/>
              </a:spcAft>
              <a:buClr>
                <a:schemeClr val="dk1"/>
              </a:buClr>
              <a:buSzPts val="3298"/>
              <a:buNone/>
              <a:defRPr sz="3298"/>
            </a:lvl2pPr>
            <a:lvl3pPr lvl="2" algn="ctr">
              <a:lnSpc>
                <a:spcPct val="90000"/>
              </a:lnSpc>
              <a:spcBef>
                <a:spcPts val="824"/>
              </a:spcBef>
              <a:spcAft>
                <a:spcPts val="0"/>
              </a:spcAft>
              <a:buClr>
                <a:schemeClr val="dk1"/>
              </a:buClr>
              <a:buSzPts val="2968"/>
              <a:buNone/>
              <a:defRPr sz="2968"/>
            </a:lvl3pPr>
            <a:lvl4pPr lvl="3" algn="ctr">
              <a:lnSpc>
                <a:spcPct val="90000"/>
              </a:lnSpc>
              <a:spcBef>
                <a:spcPts val="824"/>
              </a:spcBef>
              <a:spcAft>
                <a:spcPts val="0"/>
              </a:spcAft>
              <a:buClr>
                <a:schemeClr val="dk1"/>
              </a:buClr>
              <a:buSzPts val="2638"/>
              <a:buNone/>
              <a:defRPr sz="2638"/>
            </a:lvl4pPr>
            <a:lvl5pPr lvl="4" algn="ctr">
              <a:lnSpc>
                <a:spcPct val="90000"/>
              </a:lnSpc>
              <a:spcBef>
                <a:spcPts val="824"/>
              </a:spcBef>
              <a:spcAft>
                <a:spcPts val="0"/>
              </a:spcAft>
              <a:buClr>
                <a:schemeClr val="dk1"/>
              </a:buClr>
              <a:buSzPts val="2638"/>
              <a:buNone/>
              <a:defRPr sz="2638"/>
            </a:lvl5pPr>
            <a:lvl6pPr lvl="5" algn="ctr">
              <a:lnSpc>
                <a:spcPct val="90000"/>
              </a:lnSpc>
              <a:spcBef>
                <a:spcPts val="824"/>
              </a:spcBef>
              <a:spcAft>
                <a:spcPts val="0"/>
              </a:spcAft>
              <a:buClr>
                <a:schemeClr val="dk1"/>
              </a:buClr>
              <a:buSzPts val="2638"/>
              <a:buNone/>
              <a:defRPr sz="2638"/>
            </a:lvl6pPr>
            <a:lvl7pPr lvl="6" algn="ctr">
              <a:lnSpc>
                <a:spcPct val="90000"/>
              </a:lnSpc>
              <a:spcBef>
                <a:spcPts val="824"/>
              </a:spcBef>
              <a:spcAft>
                <a:spcPts val="0"/>
              </a:spcAft>
              <a:buClr>
                <a:schemeClr val="dk1"/>
              </a:buClr>
              <a:buSzPts val="2638"/>
              <a:buNone/>
              <a:defRPr sz="2638"/>
            </a:lvl7pPr>
            <a:lvl8pPr lvl="7" algn="ctr">
              <a:lnSpc>
                <a:spcPct val="90000"/>
              </a:lnSpc>
              <a:spcBef>
                <a:spcPts val="824"/>
              </a:spcBef>
              <a:spcAft>
                <a:spcPts val="0"/>
              </a:spcAft>
              <a:buClr>
                <a:schemeClr val="dk1"/>
              </a:buClr>
              <a:buSzPts val="2638"/>
              <a:buNone/>
              <a:defRPr sz="2638"/>
            </a:lvl8pPr>
            <a:lvl9pPr lvl="8" algn="ctr">
              <a:lnSpc>
                <a:spcPct val="90000"/>
              </a:lnSpc>
              <a:spcBef>
                <a:spcPts val="824"/>
              </a:spcBef>
              <a:spcAft>
                <a:spcPts val="0"/>
              </a:spcAft>
              <a:buClr>
                <a:schemeClr val="dk1"/>
              </a:buClr>
              <a:buSzPts val="2638"/>
              <a:buNone/>
              <a:defRPr sz="2638"/>
            </a:lvl9pPr>
          </a:lstStyle>
          <a:p/>
        </p:txBody>
      </p:sp>
      <p:pic>
        <p:nvPicPr>
          <p:cNvPr id="411" name="Google Shape;411;p55"/>
          <p:cNvPicPr preferRelativeResize="0"/>
          <p:nvPr/>
        </p:nvPicPr>
        <p:blipFill rotWithShape="1">
          <a:blip r:embed="rId2">
            <a:alphaModFix/>
          </a:blip>
          <a:srcRect b="0" l="0" r="0" t="0"/>
          <a:stretch/>
        </p:blipFill>
        <p:spPr>
          <a:xfrm>
            <a:off x="9484037" y="3728567"/>
            <a:ext cx="1094232" cy="1207008"/>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412" name="Shape 412"/>
        <p:cNvGrpSpPr/>
        <p:nvPr/>
      </p:nvGrpSpPr>
      <p:grpSpPr>
        <a:xfrm>
          <a:off x="0" y="0"/>
          <a:ext cx="0" cy="0"/>
          <a:chOff x="0" y="0"/>
          <a:chExt cx="0" cy="0"/>
        </a:xfrm>
      </p:grpSpPr>
      <p:sp>
        <p:nvSpPr>
          <p:cNvPr id="413" name="Google Shape;413;p56"/>
          <p:cNvSpPr/>
          <p:nvPr/>
        </p:nvSpPr>
        <p:spPr>
          <a:xfrm>
            <a:off x="0" y="0"/>
            <a:ext cx="20104100" cy="1130935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pic>
        <p:nvPicPr>
          <p:cNvPr id="414" name="Google Shape;414;p56"/>
          <p:cNvPicPr preferRelativeResize="0"/>
          <p:nvPr/>
        </p:nvPicPr>
        <p:blipFill rotWithShape="1">
          <a:blip r:embed="rId2">
            <a:alphaModFix/>
          </a:blip>
          <a:srcRect b="0" l="0" r="5828" t="0"/>
          <a:stretch/>
        </p:blipFill>
        <p:spPr>
          <a:xfrm>
            <a:off x="771" y="3005936"/>
            <a:ext cx="20104100" cy="8303414"/>
          </a:xfrm>
          <a:prstGeom prst="rect">
            <a:avLst/>
          </a:prstGeom>
          <a:noFill/>
          <a:ln>
            <a:noFill/>
          </a:ln>
        </p:spPr>
      </p:pic>
      <p:pic>
        <p:nvPicPr>
          <p:cNvPr id="415" name="Google Shape;415;p56"/>
          <p:cNvPicPr preferRelativeResize="0"/>
          <p:nvPr/>
        </p:nvPicPr>
        <p:blipFill rotWithShape="1">
          <a:blip r:embed="rId3">
            <a:alphaModFix/>
          </a:blip>
          <a:srcRect b="0" l="0" r="0" t="0"/>
          <a:stretch/>
        </p:blipFill>
        <p:spPr>
          <a:xfrm>
            <a:off x="5136495" y="4545671"/>
            <a:ext cx="9831114" cy="2141204"/>
          </a:xfrm>
          <a:prstGeom prst="rect">
            <a:avLst/>
          </a:prstGeom>
          <a:noFill/>
          <a:ln>
            <a:noFill/>
          </a:ln>
        </p:spPr>
      </p:pic>
      <p:sp>
        <p:nvSpPr>
          <p:cNvPr id="416" name="Google Shape;416;p56"/>
          <p:cNvSpPr txBox="1"/>
          <p:nvPr>
            <p:ph type="ctrTitle"/>
          </p:nvPr>
        </p:nvSpPr>
        <p:spPr>
          <a:xfrm>
            <a:off x="4197096" y="7255178"/>
            <a:ext cx="11667744" cy="1335024"/>
          </a:xfrm>
          <a:prstGeom prst="rect">
            <a:avLst/>
          </a:prstGeom>
          <a:noFill/>
          <a:ln>
            <a:noFill/>
          </a:ln>
        </p:spPr>
        <p:txBody>
          <a:bodyPr anchorCtr="0" anchor="b" bIns="45700" lIns="0" spcFirstLastPara="1" rIns="91425" wrap="square" tIns="45700">
            <a:normAutofit/>
          </a:bodyPr>
          <a:lstStyle>
            <a:lvl1pPr lvl="0" algn="ctr">
              <a:lnSpc>
                <a:spcPct val="90000"/>
              </a:lnSpc>
              <a:spcBef>
                <a:spcPts val="0"/>
              </a:spcBef>
              <a:spcAft>
                <a:spcPts val="0"/>
              </a:spcAft>
              <a:buClr>
                <a:schemeClr val="dk1"/>
              </a:buClr>
              <a:buSzPts val="5940"/>
              <a:buFont typeface="Century Gothic"/>
              <a:buNone/>
              <a:defRPr sz="59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7" name="Google Shape;417;p56"/>
          <p:cNvSpPr txBox="1"/>
          <p:nvPr>
            <p:ph idx="1" type="subTitle"/>
          </p:nvPr>
        </p:nvSpPr>
        <p:spPr>
          <a:xfrm>
            <a:off x="4389120" y="8590202"/>
            <a:ext cx="11320272" cy="167335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649"/>
              </a:spcBef>
              <a:spcAft>
                <a:spcPts val="0"/>
              </a:spcAft>
              <a:buClr>
                <a:schemeClr val="dk1"/>
              </a:buClr>
              <a:buSzPts val="2970"/>
              <a:buNone/>
              <a:defRPr b="1" sz="2970"/>
            </a:lvl1pPr>
            <a:lvl2pPr lvl="1" algn="ctr">
              <a:lnSpc>
                <a:spcPct val="90000"/>
              </a:lnSpc>
              <a:spcBef>
                <a:spcPts val="824"/>
              </a:spcBef>
              <a:spcAft>
                <a:spcPts val="0"/>
              </a:spcAft>
              <a:buClr>
                <a:schemeClr val="dk1"/>
              </a:buClr>
              <a:buSzPts val="3298"/>
              <a:buNone/>
              <a:defRPr sz="3298"/>
            </a:lvl2pPr>
            <a:lvl3pPr lvl="2" algn="ctr">
              <a:lnSpc>
                <a:spcPct val="90000"/>
              </a:lnSpc>
              <a:spcBef>
                <a:spcPts val="824"/>
              </a:spcBef>
              <a:spcAft>
                <a:spcPts val="0"/>
              </a:spcAft>
              <a:buClr>
                <a:schemeClr val="dk1"/>
              </a:buClr>
              <a:buSzPts val="2968"/>
              <a:buNone/>
              <a:defRPr sz="2968"/>
            </a:lvl3pPr>
            <a:lvl4pPr lvl="3" algn="ctr">
              <a:lnSpc>
                <a:spcPct val="90000"/>
              </a:lnSpc>
              <a:spcBef>
                <a:spcPts val="824"/>
              </a:spcBef>
              <a:spcAft>
                <a:spcPts val="0"/>
              </a:spcAft>
              <a:buClr>
                <a:schemeClr val="dk1"/>
              </a:buClr>
              <a:buSzPts val="2638"/>
              <a:buNone/>
              <a:defRPr sz="2638"/>
            </a:lvl4pPr>
            <a:lvl5pPr lvl="4" algn="ctr">
              <a:lnSpc>
                <a:spcPct val="90000"/>
              </a:lnSpc>
              <a:spcBef>
                <a:spcPts val="824"/>
              </a:spcBef>
              <a:spcAft>
                <a:spcPts val="0"/>
              </a:spcAft>
              <a:buClr>
                <a:schemeClr val="dk1"/>
              </a:buClr>
              <a:buSzPts val="2638"/>
              <a:buNone/>
              <a:defRPr sz="2638"/>
            </a:lvl5pPr>
            <a:lvl6pPr lvl="5" algn="ctr">
              <a:lnSpc>
                <a:spcPct val="90000"/>
              </a:lnSpc>
              <a:spcBef>
                <a:spcPts val="824"/>
              </a:spcBef>
              <a:spcAft>
                <a:spcPts val="0"/>
              </a:spcAft>
              <a:buClr>
                <a:schemeClr val="dk1"/>
              </a:buClr>
              <a:buSzPts val="2638"/>
              <a:buNone/>
              <a:defRPr sz="2638"/>
            </a:lvl6pPr>
            <a:lvl7pPr lvl="6" algn="ctr">
              <a:lnSpc>
                <a:spcPct val="90000"/>
              </a:lnSpc>
              <a:spcBef>
                <a:spcPts val="824"/>
              </a:spcBef>
              <a:spcAft>
                <a:spcPts val="0"/>
              </a:spcAft>
              <a:buClr>
                <a:schemeClr val="dk1"/>
              </a:buClr>
              <a:buSzPts val="2638"/>
              <a:buNone/>
              <a:defRPr sz="2638"/>
            </a:lvl7pPr>
            <a:lvl8pPr lvl="7" algn="ctr">
              <a:lnSpc>
                <a:spcPct val="90000"/>
              </a:lnSpc>
              <a:spcBef>
                <a:spcPts val="824"/>
              </a:spcBef>
              <a:spcAft>
                <a:spcPts val="0"/>
              </a:spcAft>
              <a:buClr>
                <a:schemeClr val="dk1"/>
              </a:buClr>
              <a:buSzPts val="2638"/>
              <a:buNone/>
              <a:defRPr sz="2638"/>
            </a:lvl8pPr>
            <a:lvl9pPr lvl="8" algn="ctr">
              <a:lnSpc>
                <a:spcPct val="90000"/>
              </a:lnSpc>
              <a:spcBef>
                <a:spcPts val="824"/>
              </a:spcBef>
              <a:spcAft>
                <a:spcPts val="0"/>
              </a:spcAft>
              <a:buClr>
                <a:schemeClr val="dk1"/>
              </a:buClr>
              <a:buSzPts val="2638"/>
              <a:buNone/>
              <a:defRPr sz="2638"/>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418" name="Shape 418"/>
        <p:cNvGrpSpPr/>
        <p:nvPr/>
      </p:nvGrpSpPr>
      <p:grpSpPr>
        <a:xfrm>
          <a:off x="0" y="0"/>
          <a:ext cx="0" cy="0"/>
          <a:chOff x="0" y="0"/>
          <a:chExt cx="0" cy="0"/>
        </a:xfrm>
      </p:grpSpPr>
      <p:sp>
        <p:nvSpPr>
          <p:cNvPr id="419" name="Google Shape;419;p57"/>
          <p:cNvSpPr/>
          <p:nvPr/>
        </p:nvSpPr>
        <p:spPr>
          <a:xfrm>
            <a:off x="0" y="0"/>
            <a:ext cx="20104100" cy="1130935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pic>
        <p:nvPicPr>
          <p:cNvPr id="420" name="Google Shape;420;p57"/>
          <p:cNvPicPr preferRelativeResize="0"/>
          <p:nvPr/>
        </p:nvPicPr>
        <p:blipFill rotWithShape="1">
          <a:blip r:embed="rId2">
            <a:alphaModFix/>
          </a:blip>
          <a:srcRect b="0" l="0" r="5828" t="0"/>
          <a:stretch/>
        </p:blipFill>
        <p:spPr>
          <a:xfrm>
            <a:off x="771" y="3005936"/>
            <a:ext cx="20104100" cy="8303414"/>
          </a:xfrm>
          <a:prstGeom prst="rect">
            <a:avLst/>
          </a:prstGeom>
          <a:noFill/>
          <a:ln>
            <a:noFill/>
          </a:ln>
        </p:spPr>
      </p:pic>
      <p:sp>
        <p:nvSpPr>
          <p:cNvPr id="421" name="Google Shape;421;p57"/>
          <p:cNvSpPr txBox="1"/>
          <p:nvPr>
            <p:ph type="ctrTitle"/>
          </p:nvPr>
        </p:nvSpPr>
        <p:spPr>
          <a:xfrm>
            <a:off x="4197096" y="6880039"/>
            <a:ext cx="11667744" cy="1335024"/>
          </a:xfrm>
          <a:prstGeom prst="rect">
            <a:avLst/>
          </a:prstGeom>
          <a:noFill/>
          <a:ln>
            <a:noFill/>
          </a:ln>
        </p:spPr>
        <p:txBody>
          <a:bodyPr anchorCtr="0" anchor="b" bIns="45700" lIns="0" spcFirstLastPara="1" rIns="91425" wrap="square" tIns="45700">
            <a:normAutofit/>
          </a:bodyPr>
          <a:lstStyle>
            <a:lvl1pPr lvl="0" algn="ctr">
              <a:lnSpc>
                <a:spcPct val="90000"/>
              </a:lnSpc>
              <a:spcBef>
                <a:spcPts val="0"/>
              </a:spcBef>
              <a:spcAft>
                <a:spcPts val="0"/>
              </a:spcAft>
              <a:buClr>
                <a:schemeClr val="dk1"/>
              </a:buClr>
              <a:buSzPts val="5940"/>
              <a:buFont typeface="Century Gothic"/>
              <a:buNone/>
              <a:defRPr sz="59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422" name="Google Shape;422;p57"/>
          <p:cNvGrpSpPr/>
          <p:nvPr/>
        </p:nvGrpSpPr>
        <p:grpSpPr>
          <a:xfrm>
            <a:off x="19347603" y="10763765"/>
            <a:ext cx="291724" cy="322459"/>
            <a:chOff x="19347601" y="10743921"/>
            <a:chExt cx="291724" cy="322459"/>
          </a:xfrm>
        </p:grpSpPr>
        <p:sp>
          <p:nvSpPr>
            <p:cNvPr id="423" name="Google Shape;423;p57"/>
            <p:cNvSpPr/>
            <p:nvPr/>
          </p:nvSpPr>
          <p:spPr>
            <a:xfrm>
              <a:off x="19347601" y="10983030"/>
              <a:ext cx="291724" cy="83350"/>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1"/>
                <a:buFont typeface="Arial"/>
                <a:buNone/>
              </a:pPr>
              <a:r>
                <a:t/>
              </a:r>
              <a:endParaRPr b="0" i="0" sz="1801" u="none" cap="none" strike="noStrike">
                <a:solidFill>
                  <a:schemeClr val="dk1"/>
                </a:solidFill>
                <a:latin typeface="Century Gothic"/>
                <a:ea typeface="Century Gothic"/>
                <a:cs typeface="Century Gothic"/>
                <a:sym typeface="Century Gothic"/>
              </a:endParaRPr>
            </a:p>
          </p:txBody>
        </p:sp>
        <p:sp>
          <p:nvSpPr>
            <p:cNvPr id="424" name="Google Shape;424;p57"/>
            <p:cNvSpPr/>
            <p:nvPr/>
          </p:nvSpPr>
          <p:spPr>
            <a:xfrm>
              <a:off x="19347601" y="10743921"/>
              <a:ext cx="291724"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1"/>
                <a:buFont typeface="Arial"/>
                <a:buNone/>
              </a:pPr>
              <a:r>
                <a:t/>
              </a:r>
              <a:endParaRPr b="0" i="0" sz="1801" u="none" cap="none" strike="noStrike">
                <a:solidFill>
                  <a:schemeClr val="dk1"/>
                </a:solidFill>
                <a:latin typeface="Century Gothic"/>
                <a:ea typeface="Century Gothic"/>
                <a:cs typeface="Century Gothic"/>
                <a:sym typeface="Century Gothic"/>
              </a:endParaRPr>
            </a:p>
          </p:txBody>
        </p:sp>
      </p:grpSp>
      <p:pic>
        <p:nvPicPr>
          <p:cNvPr id="425" name="Google Shape;425;p57"/>
          <p:cNvPicPr preferRelativeResize="0"/>
          <p:nvPr/>
        </p:nvPicPr>
        <p:blipFill rotWithShape="1">
          <a:blip r:embed="rId3">
            <a:alphaModFix/>
          </a:blip>
          <a:srcRect b="0" l="0" r="0" t="0"/>
          <a:stretch/>
        </p:blipFill>
        <p:spPr>
          <a:xfrm>
            <a:off x="942385" y="10856119"/>
            <a:ext cx="1056640" cy="229892"/>
          </a:xfrm>
          <a:prstGeom prst="rect">
            <a:avLst/>
          </a:prstGeom>
          <a:noFill/>
          <a:ln>
            <a:noFill/>
          </a:ln>
        </p:spPr>
      </p:pic>
      <p:sp>
        <p:nvSpPr>
          <p:cNvPr id="426" name="Google Shape;426;p57"/>
          <p:cNvSpPr txBox="1"/>
          <p:nvPr>
            <p:ph idx="12" type="sldNum"/>
          </p:nvPr>
        </p:nvSpPr>
        <p:spPr>
          <a:xfrm>
            <a:off x="14638292" y="10660661"/>
            <a:ext cx="4523423" cy="602118"/>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427" name="Shape 427"/>
        <p:cNvGrpSpPr/>
        <p:nvPr/>
      </p:nvGrpSpPr>
      <p:grpSpPr>
        <a:xfrm>
          <a:off x="0" y="0"/>
          <a:ext cx="0" cy="0"/>
          <a:chOff x="0" y="0"/>
          <a:chExt cx="0" cy="0"/>
        </a:xfrm>
      </p:grpSpPr>
      <p:sp>
        <p:nvSpPr>
          <p:cNvPr id="428" name="Google Shape;428;p58"/>
          <p:cNvSpPr/>
          <p:nvPr/>
        </p:nvSpPr>
        <p:spPr>
          <a:xfrm>
            <a:off x="0" y="0"/>
            <a:ext cx="20104100" cy="1130935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pic>
        <p:nvPicPr>
          <p:cNvPr id="429" name="Google Shape;429;p58"/>
          <p:cNvPicPr preferRelativeResize="0"/>
          <p:nvPr/>
        </p:nvPicPr>
        <p:blipFill rotWithShape="1">
          <a:blip r:embed="rId2">
            <a:alphaModFix/>
          </a:blip>
          <a:srcRect b="0" l="0" r="5828" t="0"/>
          <a:stretch/>
        </p:blipFill>
        <p:spPr>
          <a:xfrm>
            <a:off x="0" y="3005936"/>
            <a:ext cx="20104100" cy="8303414"/>
          </a:xfrm>
          <a:prstGeom prst="rect">
            <a:avLst/>
          </a:prstGeom>
          <a:noFill/>
          <a:ln>
            <a:noFill/>
          </a:ln>
        </p:spPr>
      </p:pic>
      <p:sp>
        <p:nvSpPr>
          <p:cNvPr id="430" name="Google Shape;430;p58"/>
          <p:cNvSpPr/>
          <p:nvPr/>
        </p:nvSpPr>
        <p:spPr>
          <a:xfrm>
            <a:off x="-9990" y="9407415"/>
            <a:ext cx="20116710"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41565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1"/>
              <a:buFont typeface="Arial"/>
              <a:buNone/>
            </a:pPr>
            <a:r>
              <a:t/>
            </a:r>
            <a:endParaRPr b="0" i="0" sz="1801" u="none" cap="none" strike="noStrike">
              <a:solidFill>
                <a:schemeClr val="dk1"/>
              </a:solidFill>
              <a:latin typeface="Century Gothic"/>
              <a:ea typeface="Century Gothic"/>
              <a:cs typeface="Century Gothic"/>
              <a:sym typeface="Century Gothic"/>
            </a:endParaRPr>
          </a:p>
        </p:txBody>
      </p:sp>
      <p:grpSp>
        <p:nvGrpSpPr>
          <p:cNvPr id="431" name="Google Shape;431;p58"/>
          <p:cNvGrpSpPr/>
          <p:nvPr/>
        </p:nvGrpSpPr>
        <p:grpSpPr>
          <a:xfrm>
            <a:off x="19347603" y="10763765"/>
            <a:ext cx="291724" cy="322459"/>
            <a:chOff x="19347601" y="10743921"/>
            <a:chExt cx="291724" cy="322459"/>
          </a:xfrm>
        </p:grpSpPr>
        <p:sp>
          <p:nvSpPr>
            <p:cNvPr id="432" name="Google Shape;432;p58"/>
            <p:cNvSpPr/>
            <p:nvPr/>
          </p:nvSpPr>
          <p:spPr>
            <a:xfrm>
              <a:off x="19347601" y="10983030"/>
              <a:ext cx="291724" cy="83350"/>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1"/>
                <a:buFont typeface="Arial"/>
                <a:buNone/>
              </a:pPr>
              <a:r>
                <a:t/>
              </a:r>
              <a:endParaRPr b="0" i="0" sz="1801" u="none" cap="none" strike="noStrike">
                <a:solidFill>
                  <a:schemeClr val="dk1"/>
                </a:solidFill>
                <a:latin typeface="Century Gothic"/>
                <a:ea typeface="Century Gothic"/>
                <a:cs typeface="Century Gothic"/>
                <a:sym typeface="Century Gothic"/>
              </a:endParaRPr>
            </a:p>
          </p:txBody>
        </p:sp>
        <p:sp>
          <p:nvSpPr>
            <p:cNvPr id="433" name="Google Shape;433;p58"/>
            <p:cNvSpPr/>
            <p:nvPr/>
          </p:nvSpPr>
          <p:spPr>
            <a:xfrm>
              <a:off x="19347601" y="10743921"/>
              <a:ext cx="291724"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1"/>
                <a:buFont typeface="Arial"/>
                <a:buNone/>
              </a:pPr>
              <a:r>
                <a:t/>
              </a:r>
              <a:endParaRPr b="0" i="0" sz="1801" u="none" cap="none" strike="noStrike">
                <a:solidFill>
                  <a:schemeClr val="dk1"/>
                </a:solidFill>
                <a:latin typeface="Century Gothic"/>
                <a:ea typeface="Century Gothic"/>
                <a:cs typeface="Century Gothic"/>
                <a:sym typeface="Century Gothic"/>
              </a:endParaRPr>
            </a:p>
          </p:txBody>
        </p:sp>
      </p:grpSp>
      <p:pic>
        <p:nvPicPr>
          <p:cNvPr id="434" name="Google Shape;434;p58"/>
          <p:cNvPicPr preferRelativeResize="0"/>
          <p:nvPr/>
        </p:nvPicPr>
        <p:blipFill rotWithShape="1">
          <a:blip r:embed="rId3">
            <a:alphaModFix/>
          </a:blip>
          <a:srcRect b="0" l="0" r="0" t="0"/>
          <a:stretch/>
        </p:blipFill>
        <p:spPr>
          <a:xfrm>
            <a:off x="942385" y="10856119"/>
            <a:ext cx="1056640" cy="229892"/>
          </a:xfrm>
          <a:prstGeom prst="rect">
            <a:avLst/>
          </a:prstGeom>
          <a:noFill/>
          <a:ln>
            <a:noFill/>
          </a:ln>
        </p:spPr>
      </p:pic>
      <p:sp>
        <p:nvSpPr>
          <p:cNvPr id="435" name="Google Shape;435;p58"/>
          <p:cNvSpPr txBox="1"/>
          <p:nvPr>
            <p:ph type="title"/>
          </p:nvPr>
        </p:nvSpPr>
        <p:spPr>
          <a:xfrm>
            <a:off x="932688" y="749808"/>
            <a:ext cx="17339786" cy="859536"/>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chemeClr val="lt2"/>
              </a:buClr>
              <a:buSzPts val="5280"/>
              <a:buFont typeface="Century Gothic"/>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6" name="Google Shape;436;p58"/>
          <p:cNvSpPr txBox="1"/>
          <p:nvPr>
            <p:ph idx="11" type="ftr"/>
          </p:nvPr>
        </p:nvSpPr>
        <p:spPr>
          <a:xfrm>
            <a:off x="6674768" y="10675901"/>
            <a:ext cx="6785134" cy="60211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7" name="Google Shape;437;p58"/>
          <p:cNvSpPr txBox="1"/>
          <p:nvPr>
            <p:ph idx="12" type="sldNum"/>
          </p:nvPr>
        </p:nvSpPr>
        <p:spPr>
          <a:xfrm>
            <a:off x="14638292" y="10660661"/>
            <a:ext cx="4523423" cy="602118"/>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438" name="Google Shape;438;p58"/>
          <p:cNvSpPr txBox="1"/>
          <p:nvPr>
            <p:ph idx="1" type="body"/>
          </p:nvPr>
        </p:nvSpPr>
        <p:spPr>
          <a:xfrm>
            <a:off x="933450" y="2633663"/>
            <a:ext cx="17338675" cy="3375025"/>
          </a:xfrm>
          <a:prstGeom prst="rect">
            <a:avLst/>
          </a:prstGeom>
          <a:noFill/>
          <a:ln>
            <a:noFill/>
          </a:ln>
        </p:spPr>
        <p:txBody>
          <a:bodyPr anchorCtr="0" anchor="t" bIns="45700" lIns="91425" spcFirstLastPara="1" rIns="91425" wrap="square" tIns="45700">
            <a:normAutofit/>
          </a:bodyPr>
          <a:lstStyle>
            <a:lvl1pPr indent="-480060" lvl="0" marL="457200" algn="l">
              <a:lnSpc>
                <a:spcPct val="90000"/>
              </a:lnSpc>
              <a:spcBef>
                <a:spcPts val="1649"/>
              </a:spcBef>
              <a:spcAft>
                <a:spcPts val="0"/>
              </a:spcAft>
              <a:buClr>
                <a:schemeClr val="lt1"/>
              </a:buClr>
              <a:buSzPts val="3960"/>
              <a:buChar char="•"/>
              <a:defRPr sz="3959">
                <a:solidFill>
                  <a:schemeClr val="lt1"/>
                </a:solidFill>
              </a:defRPr>
            </a:lvl1pPr>
            <a:lvl2pPr indent="-431800" lvl="1" marL="914400" algn="l">
              <a:lnSpc>
                <a:spcPct val="90000"/>
              </a:lnSpc>
              <a:spcBef>
                <a:spcPts val="824"/>
              </a:spcBef>
              <a:spcAft>
                <a:spcPts val="0"/>
              </a:spcAft>
              <a:buClr>
                <a:schemeClr val="lt1"/>
              </a:buClr>
              <a:buSzPts val="3200"/>
              <a:buChar char="•"/>
              <a:defRPr sz="3200">
                <a:solidFill>
                  <a:schemeClr val="lt1"/>
                </a:solidFill>
              </a:defRPr>
            </a:lvl2pPr>
            <a:lvl3pPr indent="-381000" lvl="2" marL="1371600" algn="l">
              <a:lnSpc>
                <a:spcPct val="90000"/>
              </a:lnSpc>
              <a:spcBef>
                <a:spcPts val="824"/>
              </a:spcBef>
              <a:spcAft>
                <a:spcPts val="0"/>
              </a:spcAft>
              <a:buClr>
                <a:schemeClr val="lt1"/>
              </a:buClr>
              <a:buSzPts val="2400"/>
              <a:buChar char="•"/>
              <a:defRPr sz="2400">
                <a:solidFill>
                  <a:schemeClr val="lt1"/>
                </a:solidFill>
              </a:defRPr>
            </a:lvl3pPr>
            <a:lvl4pPr indent="-381000" lvl="3" marL="1828800" algn="l">
              <a:lnSpc>
                <a:spcPct val="90000"/>
              </a:lnSpc>
              <a:spcBef>
                <a:spcPts val="824"/>
              </a:spcBef>
              <a:spcAft>
                <a:spcPts val="0"/>
              </a:spcAft>
              <a:buClr>
                <a:schemeClr val="lt1"/>
              </a:buClr>
              <a:buSzPts val="2400"/>
              <a:buChar char="•"/>
              <a:defRPr sz="2400">
                <a:solidFill>
                  <a:schemeClr val="lt1"/>
                </a:solidFill>
              </a:defRPr>
            </a:lvl4pPr>
            <a:lvl5pPr indent="-381000" lvl="4" marL="2286000" algn="l">
              <a:lnSpc>
                <a:spcPct val="90000"/>
              </a:lnSpc>
              <a:spcBef>
                <a:spcPts val="824"/>
              </a:spcBef>
              <a:spcAft>
                <a:spcPts val="0"/>
              </a:spcAft>
              <a:buClr>
                <a:schemeClr val="lt1"/>
              </a:buClr>
              <a:buSzPts val="2400"/>
              <a:buChar char="•"/>
              <a:defRPr sz="2400">
                <a:solidFill>
                  <a:schemeClr val="lt1"/>
                </a:solidFill>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439" name="Shape 439"/>
        <p:cNvGrpSpPr/>
        <p:nvPr/>
      </p:nvGrpSpPr>
      <p:grpSpPr>
        <a:xfrm>
          <a:off x="0" y="0"/>
          <a:ext cx="0" cy="0"/>
          <a:chOff x="0" y="0"/>
          <a:chExt cx="0" cy="0"/>
        </a:xfrm>
      </p:grpSpPr>
      <p:sp>
        <p:nvSpPr>
          <p:cNvPr id="440" name="Google Shape;440;p59"/>
          <p:cNvSpPr/>
          <p:nvPr/>
        </p:nvSpPr>
        <p:spPr>
          <a:xfrm>
            <a:off x="0" y="0"/>
            <a:ext cx="20104100" cy="1130935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pic>
        <p:nvPicPr>
          <p:cNvPr id="441" name="Google Shape;441;p59"/>
          <p:cNvPicPr preferRelativeResize="0"/>
          <p:nvPr/>
        </p:nvPicPr>
        <p:blipFill rotWithShape="1">
          <a:blip r:embed="rId2">
            <a:alphaModFix/>
          </a:blip>
          <a:srcRect b="0" l="0" r="5828" t="0"/>
          <a:stretch/>
        </p:blipFill>
        <p:spPr>
          <a:xfrm>
            <a:off x="0" y="3005936"/>
            <a:ext cx="20104100" cy="8303414"/>
          </a:xfrm>
          <a:prstGeom prst="rect">
            <a:avLst/>
          </a:prstGeom>
          <a:noFill/>
          <a:ln>
            <a:noFill/>
          </a:ln>
        </p:spPr>
      </p:pic>
      <p:grpSp>
        <p:nvGrpSpPr>
          <p:cNvPr id="442" name="Google Shape;442;p59"/>
          <p:cNvGrpSpPr/>
          <p:nvPr/>
        </p:nvGrpSpPr>
        <p:grpSpPr>
          <a:xfrm>
            <a:off x="-9990" y="9407415"/>
            <a:ext cx="20116710" cy="1905904"/>
            <a:chOff x="-9992" y="9387571"/>
            <a:chExt cx="20116710" cy="1905904"/>
          </a:xfrm>
        </p:grpSpPr>
        <p:grpSp>
          <p:nvGrpSpPr>
            <p:cNvPr id="443" name="Google Shape;443;p59"/>
            <p:cNvGrpSpPr/>
            <p:nvPr/>
          </p:nvGrpSpPr>
          <p:grpSpPr>
            <a:xfrm>
              <a:off x="-9992" y="9387571"/>
              <a:ext cx="20116710" cy="1905904"/>
              <a:chOff x="-9992" y="9387571"/>
              <a:chExt cx="20116710" cy="1905904"/>
            </a:xfrm>
          </p:grpSpPr>
          <p:sp>
            <p:nvSpPr>
              <p:cNvPr id="444" name="Google Shape;444;p59"/>
              <p:cNvSpPr/>
              <p:nvPr/>
            </p:nvSpPr>
            <p:spPr>
              <a:xfrm>
                <a:off x="-9992" y="9387571"/>
                <a:ext cx="20116710"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41565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1"/>
                  <a:buFont typeface="Arial"/>
                  <a:buNone/>
                </a:pPr>
                <a:r>
                  <a:t/>
                </a:r>
                <a:endParaRPr b="0" i="0" sz="1801" u="none" cap="none" strike="noStrike">
                  <a:solidFill>
                    <a:schemeClr val="dk1"/>
                  </a:solidFill>
                  <a:latin typeface="Century Gothic"/>
                  <a:ea typeface="Century Gothic"/>
                  <a:cs typeface="Century Gothic"/>
                  <a:sym typeface="Century Gothic"/>
                </a:endParaRPr>
              </a:p>
            </p:txBody>
          </p:sp>
          <p:grpSp>
            <p:nvGrpSpPr>
              <p:cNvPr id="445" name="Google Shape;445;p59"/>
              <p:cNvGrpSpPr/>
              <p:nvPr/>
            </p:nvGrpSpPr>
            <p:grpSpPr>
              <a:xfrm>
                <a:off x="19347601" y="10743921"/>
                <a:ext cx="291724" cy="322459"/>
                <a:chOff x="19347601" y="10743921"/>
                <a:chExt cx="291724" cy="322459"/>
              </a:xfrm>
            </p:grpSpPr>
            <p:sp>
              <p:nvSpPr>
                <p:cNvPr id="446" name="Google Shape;446;p59"/>
                <p:cNvSpPr/>
                <p:nvPr/>
              </p:nvSpPr>
              <p:spPr>
                <a:xfrm>
                  <a:off x="19347601" y="10983030"/>
                  <a:ext cx="291724" cy="83350"/>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1"/>
                    <a:buFont typeface="Arial"/>
                    <a:buNone/>
                  </a:pPr>
                  <a:r>
                    <a:t/>
                  </a:r>
                  <a:endParaRPr b="0" i="0" sz="1801" u="none" cap="none" strike="noStrike">
                    <a:solidFill>
                      <a:schemeClr val="dk1"/>
                    </a:solidFill>
                    <a:latin typeface="Century Gothic"/>
                    <a:ea typeface="Century Gothic"/>
                    <a:cs typeface="Century Gothic"/>
                    <a:sym typeface="Century Gothic"/>
                  </a:endParaRPr>
                </a:p>
              </p:txBody>
            </p:sp>
            <p:sp>
              <p:nvSpPr>
                <p:cNvPr id="447" name="Google Shape;447;p59"/>
                <p:cNvSpPr/>
                <p:nvPr/>
              </p:nvSpPr>
              <p:spPr>
                <a:xfrm>
                  <a:off x="19347601" y="10743921"/>
                  <a:ext cx="291724"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1"/>
                    <a:buFont typeface="Arial"/>
                    <a:buNone/>
                  </a:pPr>
                  <a:r>
                    <a:t/>
                  </a:r>
                  <a:endParaRPr b="0" i="0" sz="1801" u="none" cap="none" strike="noStrike">
                    <a:solidFill>
                      <a:schemeClr val="dk1"/>
                    </a:solidFill>
                    <a:latin typeface="Century Gothic"/>
                    <a:ea typeface="Century Gothic"/>
                    <a:cs typeface="Century Gothic"/>
                    <a:sym typeface="Century Gothic"/>
                  </a:endParaRPr>
                </a:p>
              </p:txBody>
            </p:sp>
          </p:grpSp>
        </p:grpSp>
        <p:pic>
          <p:nvPicPr>
            <p:cNvPr id="448" name="Google Shape;448;p59"/>
            <p:cNvPicPr preferRelativeResize="0"/>
            <p:nvPr/>
          </p:nvPicPr>
          <p:blipFill rotWithShape="1">
            <a:blip r:embed="rId3">
              <a:alphaModFix/>
            </a:blip>
            <a:srcRect b="0" l="0" r="0" t="0"/>
            <a:stretch/>
          </p:blipFill>
          <p:spPr>
            <a:xfrm>
              <a:off x="942383" y="10836275"/>
              <a:ext cx="1056640" cy="229892"/>
            </a:xfrm>
            <a:prstGeom prst="rect">
              <a:avLst/>
            </a:prstGeom>
            <a:noFill/>
            <a:ln>
              <a:noFill/>
            </a:ln>
          </p:spPr>
        </p:pic>
      </p:grpSp>
      <p:sp>
        <p:nvSpPr>
          <p:cNvPr id="449" name="Google Shape;449;p59"/>
          <p:cNvSpPr txBox="1"/>
          <p:nvPr>
            <p:ph type="title"/>
          </p:nvPr>
        </p:nvSpPr>
        <p:spPr>
          <a:xfrm>
            <a:off x="932688" y="749808"/>
            <a:ext cx="17339786" cy="859536"/>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chemeClr val="lt2"/>
              </a:buClr>
              <a:buSzPts val="5280"/>
              <a:buFont typeface="Century Gothic"/>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0" name="Google Shape;450;p59"/>
          <p:cNvSpPr txBox="1"/>
          <p:nvPr>
            <p:ph idx="11" type="ftr"/>
          </p:nvPr>
        </p:nvSpPr>
        <p:spPr>
          <a:xfrm>
            <a:off x="6674768" y="10675901"/>
            <a:ext cx="6785134" cy="60211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1" name="Google Shape;451;p59"/>
          <p:cNvSpPr txBox="1"/>
          <p:nvPr>
            <p:ph idx="12" type="sldNum"/>
          </p:nvPr>
        </p:nvSpPr>
        <p:spPr>
          <a:xfrm>
            <a:off x="14638292" y="10660661"/>
            <a:ext cx="4523423" cy="602118"/>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452" name="Google Shape;452;p59"/>
          <p:cNvSpPr txBox="1"/>
          <p:nvPr>
            <p:ph idx="1" type="body"/>
          </p:nvPr>
        </p:nvSpPr>
        <p:spPr>
          <a:xfrm>
            <a:off x="933450" y="2633663"/>
            <a:ext cx="17338675" cy="3375025"/>
          </a:xfrm>
          <a:prstGeom prst="rect">
            <a:avLst/>
          </a:prstGeom>
          <a:noFill/>
          <a:ln>
            <a:noFill/>
          </a:ln>
        </p:spPr>
        <p:txBody>
          <a:bodyPr anchorCtr="0" anchor="t" bIns="45700" lIns="91425" spcFirstLastPara="1" rIns="91425" wrap="square" tIns="45700">
            <a:normAutofit/>
          </a:bodyPr>
          <a:lstStyle>
            <a:lvl1pPr indent="-480060" lvl="0" marL="457200" algn="l">
              <a:lnSpc>
                <a:spcPct val="90000"/>
              </a:lnSpc>
              <a:spcBef>
                <a:spcPts val="1649"/>
              </a:spcBef>
              <a:spcAft>
                <a:spcPts val="0"/>
              </a:spcAft>
              <a:buClr>
                <a:schemeClr val="lt1"/>
              </a:buClr>
              <a:buSzPts val="3960"/>
              <a:buChar char="•"/>
              <a:defRPr sz="3959">
                <a:solidFill>
                  <a:schemeClr val="lt1"/>
                </a:solidFill>
              </a:defRPr>
            </a:lvl1pPr>
            <a:lvl2pPr indent="-431800" lvl="1" marL="914400" algn="l">
              <a:lnSpc>
                <a:spcPct val="90000"/>
              </a:lnSpc>
              <a:spcBef>
                <a:spcPts val="824"/>
              </a:spcBef>
              <a:spcAft>
                <a:spcPts val="0"/>
              </a:spcAft>
              <a:buClr>
                <a:schemeClr val="lt1"/>
              </a:buClr>
              <a:buSzPts val="3200"/>
              <a:buChar char="•"/>
              <a:defRPr sz="3200">
                <a:solidFill>
                  <a:schemeClr val="lt1"/>
                </a:solidFill>
              </a:defRPr>
            </a:lvl2pPr>
            <a:lvl3pPr indent="-381000" lvl="2" marL="1371600" algn="l">
              <a:lnSpc>
                <a:spcPct val="90000"/>
              </a:lnSpc>
              <a:spcBef>
                <a:spcPts val="824"/>
              </a:spcBef>
              <a:spcAft>
                <a:spcPts val="0"/>
              </a:spcAft>
              <a:buClr>
                <a:schemeClr val="lt1"/>
              </a:buClr>
              <a:buSzPts val="2400"/>
              <a:buChar char="•"/>
              <a:defRPr sz="2400">
                <a:solidFill>
                  <a:schemeClr val="lt1"/>
                </a:solidFill>
              </a:defRPr>
            </a:lvl3pPr>
            <a:lvl4pPr indent="-381000" lvl="3" marL="1828800" algn="l">
              <a:lnSpc>
                <a:spcPct val="90000"/>
              </a:lnSpc>
              <a:spcBef>
                <a:spcPts val="824"/>
              </a:spcBef>
              <a:spcAft>
                <a:spcPts val="0"/>
              </a:spcAft>
              <a:buClr>
                <a:schemeClr val="lt1"/>
              </a:buClr>
              <a:buSzPts val="2400"/>
              <a:buChar char="•"/>
              <a:defRPr sz="2400">
                <a:solidFill>
                  <a:schemeClr val="lt1"/>
                </a:solidFill>
              </a:defRPr>
            </a:lvl4pPr>
            <a:lvl5pPr indent="-381000" lvl="4" marL="2286000" algn="l">
              <a:lnSpc>
                <a:spcPct val="90000"/>
              </a:lnSpc>
              <a:spcBef>
                <a:spcPts val="824"/>
              </a:spcBef>
              <a:spcAft>
                <a:spcPts val="0"/>
              </a:spcAft>
              <a:buClr>
                <a:schemeClr val="lt1"/>
              </a:buClr>
              <a:buSzPts val="2400"/>
              <a:buChar char="•"/>
              <a:defRPr sz="2400">
                <a:solidFill>
                  <a:schemeClr val="lt1"/>
                </a:solidFill>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453" name="Shape 453"/>
        <p:cNvGrpSpPr/>
        <p:nvPr/>
      </p:nvGrpSpPr>
      <p:grpSpPr>
        <a:xfrm>
          <a:off x="0" y="0"/>
          <a:ext cx="0" cy="0"/>
          <a:chOff x="0" y="0"/>
          <a:chExt cx="0" cy="0"/>
        </a:xfrm>
      </p:grpSpPr>
      <p:sp>
        <p:nvSpPr>
          <p:cNvPr id="454" name="Google Shape;454;p60"/>
          <p:cNvSpPr/>
          <p:nvPr/>
        </p:nvSpPr>
        <p:spPr>
          <a:xfrm>
            <a:off x="13702573" y="-4604"/>
            <a:ext cx="6394860" cy="11308715"/>
          </a:xfrm>
          <a:custGeom>
            <a:rect b="b" l="l" r="r" t="t"/>
            <a:pathLst>
              <a:path extrusionOk="0" h="11308715" w="5675630">
                <a:moveTo>
                  <a:pt x="0" y="11308556"/>
                </a:moveTo>
                <a:lnTo>
                  <a:pt x="5675219" y="11308556"/>
                </a:lnTo>
                <a:lnTo>
                  <a:pt x="5675219" y="0"/>
                </a:lnTo>
                <a:lnTo>
                  <a:pt x="0" y="0"/>
                </a:lnTo>
                <a:lnTo>
                  <a:pt x="0" y="11308556"/>
                </a:lnTo>
                <a:close/>
              </a:path>
            </a:pathLst>
          </a:custGeom>
          <a:solidFill>
            <a:srgbClr val="B5E5D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grpSp>
        <p:nvGrpSpPr>
          <p:cNvPr id="455" name="Google Shape;455;p60"/>
          <p:cNvGrpSpPr/>
          <p:nvPr/>
        </p:nvGrpSpPr>
        <p:grpSpPr>
          <a:xfrm>
            <a:off x="-9990" y="9407415"/>
            <a:ext cx="20116710" cy="1905904"/>
            <a:chOff x="-9992" y="9387571"/>
            <a:chExt cx="20116710" cy="1905904"/>
          </a:xfrm>
        </p:grpSpPr>
        <p:grpSp>
          <p:nvGrpSpPr>
            <p:cNvPr id="456" name="Google Shape;456;p60"/>
            <p:cNvGrpSpPr/>
            <p:nvPr/>
          </p:nvGrpSpPr>
          <p:grpSpPr>
            <a:xfrm>
              <a:off x="-9992" y="9387571"/>
              <a:ext cx="20116710" cy="1905904"/>
              <a:chOff x="-9992" y="9387571"/>
              <a:chExt cx="20116710" cy="1905904"/>
            </a:xfrm>
          </p:grpSpPr>
          <p:sp>
            <p:nvSpPr>
              <p:cNvPr id="457" name="Google Shape;457;p60"/>
              <p:cNvSpPr/>
              <p:nvPr/>
            </p:nvSpPr>
            <p:spPr>
              <a:xfrm>
                <a:off x="-9992" y="9387571"/>
                <a:ext cx="20116710"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41565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1"/>
                  <a:buFont typeface="Arial"/>
                  <a:buNone/>
                </a:pPr>
                <a:r>
                  <a:t/>
                </a:r>
                <a:endParaRPr b="0" i="0" sz="1801" u="none" cap="none" strike="noStrike">
                  <a:solidFill>
                    <a:schemeClr val="dk1"/>
                  </a:solidFill>
                  <a:latin typeface="Century Gothic"/>
                  <a:ea typeface="Century Gothic"/>
                  <a:cs typeface="Century Gothic"/>
                  <a:sym typeface="Century Gothic"/>
                </a:endParaRPr>
              </a:p>
            </p:txBody>
          </p:sp>
          <p:grpSp>
            <p:nvGrpSpPr>
              <p:cNvPr id="458" name="Google Shape;458;p60"/>
              <p:cNvGrpSpPr/>
              <p:nvPr/>
            </p:nvGrpSpPr>
            <p:grpSpPr>
              <a:xfrm>
                <a:off x="19347601" y="10743921"/>
                <a:ext cx="291724" cy="322459"/>
                <a:chOff x="19347601" y="10743921"/>
                <a:chExt cx="291724" cy="322459"/>
              </a:xfrm>
            </p:grpSpPr>
            <p:sp>
              <p:nvSpPr>
                <p:cNvPr id="459" name="Google Shape;459;p60"/>
                <p:cNvSpPr/>
                <p:nvPr/>
              </p:nvSpPr>
              <p:spPr>
                <a:xfrm>
                  <a:off x="19347601" y="10983030"/>
                  <a:ext cx="291724" cy="83350"/>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1"/>
                    <a:buFont typeface="Arial"/>
                    <a:buNone/>
                  </a:pPr>
                  <a:r>
                    <a:t/>
                  </a:r>
                  <a:endParaRPr b="0" i="0" sz="1801" u="none" cap="none" strike="noStrike">
                    <a:solidFill>
                      <a:schemeClr val="dk1"/>
                    </a:solidFill>
                    <a:latin typeface="Century Gothic"/>
                    <a:ea typeface="Century Gothic"/>
                    <a:cs typeface="Century Gothic"/>
                    <a:sym typeface="Century Gothic"/>
                  </a:endParaRPr>
                </a:p>
              </p:txBody>
            </p:sp>
            <p:sp>
              <p:nvSpPr>
                <p:cNvPr id="460" name="Google Shape;460;p60"/>
                <p:cNvSpPr/>
                <p:nvPr/>
              </p:nvSpPr>
              <p:spPr>
                <a:xfrm>
                  <a:off x="19347601" y="10743921"/>
                  <a:ext cx="291724"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1"/>
                    <a:buFont typeface="Arial"/>
                    <a:buNone/>
                  </a:pPr>
                  <a:r>
                    <a:t/>
                  </a:r>
                  <a:endParaRPr b="0" i="0" sz="1801" u="none" cap="none" strike="noStrike">
                    <a:solidFill>
                      <a:schemeClr val="dk1"/>
                    </a:solidFill>
                    <a:latin typeface="Century Gothic"/>
                    <a:ea typeface="Century Gothic"/>
                    <a:cs typeface="Century Gothic"/>
                    <a:sym typeface="Century Gothic"/>
                  </a:endParaRPr>
                </a:p>
              </p:txBody>
            </p:sp>
          </p:grpSp>
        </p:grpSp>
        <p:pic>
          <p:nvPicPr>
            <p:cNvPr id="461" name="Google Shape;461;p60"/>
            <p:cNvPicPr preferRelativeResize="0"/>
            <p:nvPr/>
          </p:nvPicPr>
          <p:blipFill rotWithShape="1">
            <a:blip r:embed="rId2">
              <a:alphaModFix/>
            </a:blip>
            <a:srcRect b="0" l="0" r="0" t="0"/>
            <a:stretch/>
          </p:blipFill>
          <p:spPr>
            <a:xfrm>
              <a:off x="942383" y="10836275"/>
              <a:ext cx="1056640" cy="229892"/>
            </a:xfrm>
            <a:prstGeom prst="rect">
              <a:avLst/>
            </a:prstGeom>
            <a:noFill/>
            <a:ln>
              <a:noFill/>
            </a:ln>
          </p:spPr>
        </p:pic>
      </p:grpSp>
      <p:sp>
        <p:nvSpPr>
          <p:cNvPr id="462" name="Google Shape;462;p60"/>
          <p:cNvSpPr txBox="1"/>
          <p:nvPr>
            <p:ph type="title"/>
          </p:nvPr>
        </p:nvSpPr>
        <p:spPr>
          <a:xfrm>
            <a:off x="932688" y="749808"/>
            <a:ext cx="11923803" cy="859536"/>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chemeClr val="dk1"/>
              </a:buClr>
              <a:buSzPts val="5280"/>
              <a:buFont typeface="Century Gothic"/>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3" name="Google Shape;463;p60"/>
          <p:cNvSpPr txBox="1"/>
          <p:nvPr>
            <p:ph idx="11" type="ftr"/>
          </p:nvPr>
        </p:nvSpPr>
        <p:spPr>
          <a:xfrm>
            <a:off x="6674768" y="10675901"/>
            <a:ext cx="6785134" cy="60211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4" name="Google Shape;464;p60"/>
          <p:cNvSpPr txBox="1"/>
          <p:nvPr>
            <p:ph idx="12" type="sldNum"/>
          </p:nvPr>
        </p:nvSpPr>
        <p:spPr>
          <a:xfrm>
            <a:off x="14638292" y="10660661"/>
            <a:ext cx="4523423" cy="602118"/>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465" name="Google Shape;465;p60"/>
          <p:cNvSpPr txBox="1"/>
          <p:nvPr>
            <p:ph idx="1" type="body"/>
          </p:nvPr>
        </p:nvSpPr>
        <p:spPr>
          <a:xfrm>
            <a:off x="14012242" y="1416575"/>
            <a:ext cx="5793408" cy="7175679"/>
          </a:xfrm>
          <a:prstGeom prst="rect">
            <a:avLst/>
          </a:prstGeom>
          <a:noFill/>
          <a:ln>
            <a:noFill/>
          </a:ln>
        </p:spPr>
        <p:txBody>
          <a:bodyPr anchorCtr="0" anchor="t" bIns="45700" lIns="91425" spcFirstLastPara="1" rIns="91425" wrap="square" tIns="45700">
            <a:normAutofit/>
          </a:bodyPr>
          <a:lstStyle>
            <a:lvl1pPr indent="-478790" lvl="0" marL="457200" algn="l">
              <a:lnSpc>
                <a:spcPct val="90000"/>
              </a:lnSpc>
              <a:spcBef>
                <a:spcPts val="1649"/>
              </a:spcBef>
              <a:spcAft>
                <a:spcPts val="0"/>
              </a:spcAft>
              <a:buClr>
                <a:schemeClr val="dk1"/>
              </a:buClr>
              <a:buSzPts val="3940"/>
              <a:buChar char="•"/>
              <a:defRPr>
                <a:solidFill>
                  <a:schemeClr val="dk1"/>
                </a:solidFill>
              </a:defRPr>
            </a:lvl1pPr>
            <a:lvl2pPr indent="-431800" lvl="1" marL="914400" algn="l">
              <a:lnSpc>
                <a:spcPct val="90000"/>
              </a:lnSpc>
              <a:spcBef>
                <a:spcPts val="824"/>
              </a:spcBef>
              <a:spcAft>
                <a:spcPts val="0"/>
              </a:spcAft>
              <a:buClr>
                <a:schemeClr val="dk1"/>
              </a:buClr>
              <a:buSzPts val="3200"/>
              <a:buChar char="•"/>
              <a:defRPr>
                <a:solidFill>
                  <a:schemeClr val="dk1"/>
                </a:solidFill>
              </a:defRPr>
            </a:lvl2pPr>
            <a:lvl3pPr indent="-381000" lvl="2" marL="1371600" algn="l">
              <a:lnSpc>
                <a:spcPct val="90000"/>
              </a:lnSpc>
              <a:spcBef>
                <a:spcPts val="824"/>
              </a:spcBef>
              <a:spcAft>
                <a:spcPts val="0"/>
              </a:spcAft>
              <a:buClr>
                <a:schemeClr val="dk1"/>
              </a:buClr>
              <a:buSzPts val="2400"/>
              <a:buChar char="•"/>
              <a:defRPr>
                <a:solidFill>
                  <a:schemeClr val="dk1"/>
                </a:solidFill>
              </a:defRPr>
            </a:lvl3pPr>
            <a:lvl4pPr indent="-381000" lvl="3" marL="1828800" algn="l">
              <a:lnSpc>
                <a:spcPct val="90000"/>
              </a:lnSpc>
              <a:spcBef>
                <a:spcPts val="824"/>
              </a:spcBef>
              <a:spcAft>
                <a:spcPts val="0"/>
              </a:spcAft>
              <a:buClr>
                <a:schemeClr val="dk1"/>
              </a:buClr>
              <a:buSzPts val="2400"/>
              <a:buChar char="•"/>
              <a:defRPr>
                <a:solidFill>
                  <a:schemeClr val="dk1"/>
                </a:solidFill>
              </a:defRPr>
            </a:lvl4pPr>
            <a:lvl5pPr indent="-381000" lvl="4" marL="2286000" algn="l">
              <a:lnSpc>
                <a:spcPct val="90000"/>
              </a:lnSpc>
              <a:spcBef>
                <a:spcPts val="824"/>
              </a:spcBef>
              <a:spcAft>
                <a:spcPts val="0"/>
              </a:spcAft>
              <a:buClr>
                <a:schemeClr val="dk1"/>
              </a:buClr>
              <a:buSzPts val="2400"/>
              <a:buChar char="•"/>
              <a:defRPr>
                <a:solidFill>
                  <a:schemeClr val="dk1"/>
                </a:solidFill>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466" name="Google Shape;466;p60"/>
          <p:cNvSpPr txBox="1"/>
          <p:nvPr>
            <p:ph idx="2" type="body"/>
          </p:nvPr>
        </p:nvSpPr>
        <p:spPr>
          <a:xfrm>
            <a:off x="14012242" y="777875"/>
            <a:ext cx="5793408" cy="471323"/>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649"/>
              </a:spcBef>
              <a:spcAft>
                <a:spcPts val="0"/>
              </a:spcAft>
              <a:buClr>
                <a:schemeClr val="dk1"/>
              </a:buClr>
              <a:buSzPts val="3600"/>
              <a:buNone/>
              <a:defRPr b="1" sz="3600">
                <a:solidFill>
                  <a:schemeClr val="dk1"/>
                </a:solidFill>
              </a:defRPr>
            </a:lvl1pPr>
            <a:lvl2pPr indent="-228600" lvl="1" marL="914400" algn="l">
              <a:lnSpc>
                <a:spcPct val="90000"/>
              </a:lnSpc>
              <a:spcBef>
                <a:spcPts val="824"/>
              </a:spcBef>
              <a:spcAft>
                <a:spcPts val="0"/>
              </a:spcAft>
              <a:buClr>
                <a:schemeClr val="dk1"/>
              </a:buClr>
              <a:buSzPts val="2000"/>
              <a:buNone/>
              <a:defRPr b="1" sz="2000"/>
            </a:lvl2pPr>
            <a:lvl3pPr indent="-228600" lvl="2" marL="1371600" algn="l">
              <a:lnSpc>
                <a:spcPct val="90000"/>
              </a:lnSpc>
              <a:spcBef>
                <a:spcPts val="824"/>
              </a:spcBef>
              <a:spcAft>
                <a:spcPts val="0"/>
              </a:spcAft>
              <a:buClr>
                <a:schemeClr val="dk1"/>
              </a:buClr>
              <a:buSzPts val="1800"/>
              <a:buNone/>
              <a:defRPr b="1" sz="1800"/>
            </a:lvl3pPr>
            <a:lvl4pPr indent="-228600" lvl="3" marL="1828800" algn="l">
              <a:lnSpc>
                <a:spcPct val="90000"/>
              </a:lnSpc>
              <a:spcBef>
                <a:spcPts val="824"/>
              </a:spcBef>
              <a:spcAft>
                <a:spcPts val="0"/>
              </a:spcAft>
              <a:buClr>
                <a:schemeClr val="dk1"/>
              </a:buClr>
              <a:buSzPts val="1600"/>
              <a:buNone/>
              <a:defRPr b="1" sz="1600"/>
            </a:lvl4pPr>
            <a:lvl5pPr indent="-228600" lvl="4" marL="2286000" algn="l">
              <a:lnSpc>
                <a:spcPct val="90000"/>
              </a:lnSpc>
              <a:spcBef>
                <a:spcPts val="824"/>
              </a:spcBef>
              <a:spcAft>
                <a:spcPts val="0"/>
              </a:spcAft>
              <a:buClr>
                <a:schemeClr val="dk1"/>
              </a:buClr>
              <a:buSzPts val="1600"/>
              <a:buNone/>
              <a:defRPr b="1" sz="1600"/>
            </a:lvl5pPr>
            <a:lvl6pPr indent="-228600" lvl="5" marL="2743200" algn="l">
              <a:lnSpc>
                <a:spcPct val="90000"/>
              </a:lnSpc>
              <a:spcBef>
                <a:spcPts val="824"/>
              </a:spcBef>
              <a:spcAft>
                <a:spcPts val="0"/>
              </a:spcAft>
              <a:buClr>
                <a:schemeClr val="dk1"/>
              </a:buClr>
              <a:buSzPts val="1600"/>
              <a:buNone/>
              <a:defRPr b="1" sz="1600"/>
            </a:lvl6pPr>
            <a:lvl7pPr indent="-228600" lvl="6" marL="3200400" algn="l">
              <a:lnSpc>
                <a:spcPct val="90000"/>
              </a:lnSpc>
              <a:spcBef>
                <a:spcPts val="824"/>
              </a:spcBef>
              <a:spcAft>
                <a:spcPts val="0"/>
              </a:spcAft>
              <a:buClr>
                <a:schemeClr val="dk1"/>
              </a:buClr>
              <a:buSzPts val="1600"/>
              <a:buNone/>
              <a:defRPr b="1" sz="1600"/>
            </a:lvl7pPr>
            <a:lvl8pPr indent="-228600" lvl="7" marL="3657600" algn="l">
              <a:lnSpc>
                <a:spcPct val="90000"/>
              </a:lnSpc>
              <a:spcBef>
                <a:spcPts val="824"/>
              </a:spcBef>
              <a:spcAft>
                <a:spcPts val="0"/>
              </a:spcAft>
              <a:buClr>
                <a:schemeClr val="dk1"/>
              </a:buClr>
              <a:buSzPts val="1600"/>
              <a:buNone/>
              <a:defRPr b="1" sz="1600"/>
            </a:lvl8pPr>
            <a:lvl9pPr indent="-228600" lvl="8" marL="4114800" algn="l">
              <a:lnSpc>
                <a:spcPct val="90000"/>
              </a:lnSpc>
              <a:spcBef>
                <a:spcPts val="824"/>
              </a:spcBef>
              <a:spcAft>
                <a:spcPts val="0"/>
              </a:spcAft>
              <a:buClr>
                <a:schemeClr val="dk1"/>
              </a:buClr>
              <a:buSzPts val="1600"/>
              <a:buNone/>
              <a:defRPr b="1" sz="1600"/>
            </a:lvl9pPr>
          </a:lstStyle>
          <a:p/>
        </p:txBody>
      </p:sp>
      <p:sp>
        <p:nvSpPr>
          <p:cNvPr id="467" name="Google Shape;467;p60"/>
          <p:cNvSpPr txBox="1"/>
          <p:nvPr>
            <p:ph idx="3" type="body"/>
          </p:nvPr>
        </p:nvSpPr>
        <p:spPr>
          <a:xfrm>
            <a:off x="932688" y="2633472"/>
            <a:ext cx="11923713" cy="7343775"/>
          </a:xfrm>
          <a:prstGeom prst="rect">
            <a:avLst/>
          </a:prstGeom>
          <a:noFill/>
          <a:ln>
            <a:noFill/>
          </a:ln>
        </p:spPr>
        <p:txBody>
          <a:bodyPr anchorCtr="0" anchor="t" bIns="45700" lIns="91425" spcFirstLastPara="1" rIns="91425" wrap="square" tIns="45700">
            <a:normAutofit/>
          </a:bodyPr>
          <a:lstStyle>
            <a:lvl1pPr indent="-480060" lvl="0" marL="457200" algn="l">
              <a:lnSpc>
                <a:spcPct val="90000"/>
              </a:lnSpc>
              <a:spcBef>
                <a:spcPts val="1649"/>
              </a:spcBef>
              <a:spcAft>
                <a:spcPts val="0"/>
              </a:spcAft>
              <a:buClr>
                <a:schemeClr val="dk1"/>
              </a:buClr>
              <a:buSzPts val="3960"/>
              <a:buChar char="•"/>
              <a:defRPr sz="3959"/>
            </a:lvl1pPr>
            <a:lvl2pPr indent="-431800" lvl="1" marL="914400" algn="l">
              <a:lnSpc>
                <a:spcPct val="90000"/>
              </a:lnSpc>
              <a:spcBef>
                <a:spcPts val="824"/>
              </a:spcBef>
              <a:spcAft>
                <a:spcPts val="0"/>
              </a:spcAft>
              <a:buClr>
                <a:schemeClr val="dk1"/>
              </a:buClr>
              <a:buSzPts val="3200"/>
              <a:buChar char="•"/>
              <a:defRPr sz="3200"/>
            </a:lvl2pPr>
            <a:lvl3pPr indent="-381000" lvl="2" marL="1371600" algn="l">
              <a:lnSpc>
                <a:spcPct val="90000"/>
              </a:lnSpc>
              <a:spcBef>
                <a:spcPts val="824"/>
              </a:spcBef>
              <a:spcAft>
                <a:spcPts val="0"/>
              </a:spcAft>
              <a:buClr>
                <a:schemeClr val="dk1"/>
              </a:buClr>
              <a:buSzPts val="2400"/>
              <a:buChar char="•"/>
              <a:defRPr sz="2400"/>
            </a:lvl3pPr>
            <a:lvl4pPr indent="-381000" lvl="3" marL="1828800" algn="l">
              <a:lnSpc>
                <a:spcPct val="90000"/>
              </a:lnSpc>
              <a:spcBef>
                <a:spcPts val="824"/>
              </a:spcBef>
              <a:spcAft>
                <a:spcPts val="0"/>
              </a:spcAft>
              <a:buClr>
                <a:schemeClr val="dk1"/>
              </a:buClr>
              <a:buSzPts val="2400"/>
              <a:buChar char="•"/>
              <a:defRPr sz="2400"/>
            </a:lvl4pPr>
            <a:lvl5pPr indent="-381000" lvl="4" marL="2286000" algn="l">
              <a:lnSpc>
                <a:spcPct val="90000"/>
              </a:lnSpc>
              <a:spcBef>
                <a:spcPts val="824"/>
              </a:spcBef>
              <a:spcAft>
                <a:spcPts val="0"/>
              </a:spcAft>
              <a:buClr>
                <a:schemeClr val="dk1"/>
              </a:buClr>
              <a:buSzPts val="2400"/>
              <a:buChar char="•"/>
              <a:defRPr sz="2400"/>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480" name="Shape 480"/>
        <p:cNvGrpSpPr/>
        <p:nvPr/>
      </p:nvGrpSpPr>
      <p:grpSpPr>
        <a:xfrm>
          <a:off x="0" y="0"/>
          <a:ext cx="0" cy="0"/>
          <a:chOff x="0" y="0"/>
          <a:chExt cx="0" cy="0"/>
        </a:xfrm>
      </p:grpSpPr>
      <p:sp>
        <p:nvSpPr>
          <p:cNvPr id="481" name="Google Shape;481;p62"/>
          <p:cNvSpPr txBox="1"/>
          <p:nvPr>
            <p:ph idx="12" type="sldNum"/>
          </p:nvPr>
        </p:nvSpPr>
        <p:spPr>
          <a:xfrm>
            <a:off x="18662650" y="10824963"/>
            <a:ext cx="504762" cy="3131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482" name="Google Shape;482;p62"/>
          <p:cNvSpPr txBox="1"/>
          <p:nvPr>
            <p:ph idx="1" type="body"/>
          </p:nvPr>
        </p:nvSpPr>
        <p:spPr>
          <a:xfrm>
            <a:off x="942384" y="2307060"/>
            <a:ext cx="17260474" cy="369332"/>
          </a:xfrm>
          <a:prstGeom prst="rect">
            <a:avLst/>
          </a:prstGeom>
          <a:noFill/>
          <a:ln>
            <a:noFill/>
          </a:ln>
        </p:spPr>
        <p:txBody>
          <a:bodyPr anchorCtr="0" anchor="t" bIns="0" lIns="0" spcFirstLastPara="1" rIns="0" wrap="square" tIns="0">
            <a:normAutofit/>
          </a:bodyPr>
          <a:lstStyle>
            <a:lvl1pPr indent="-381000" lvl="0" marL="457200" algn="l">
              <a:lnSpc>
                <a:spcPct val="90000"/>
              </a:lnSpc>
              <a:spcBef>
                <a:spcPts val="1649"/>
              </a:spcBef>
              <a:spcAft>
                <a:spcPts val="0"/>
              </a:spcAft>
              <a:buClr>
                <a:srgbClr val="415651"/>
              </a:buClr>
              <a:buSzPts val="2400"/>
              <a:buChar char="•"/>
              <a:defRPr b="0" i="0" sz="2400">
                <a:solidFill>
                  <a:srgbClr val="415651"/>
                </a:solidFill>
                <a:latin typeface="Century Gothic"/>
                <a:ea typeface="Century Gothic"/>
                <a:cs typeface="Century Gothic"/>
                <a:sym typeface="Century Gothic"/>
              </a:defRPr>
            </a:lvl1pPr>
            <a:lvl2pPr indent="-342900" lvl="1" marL="914400" algn="l">
              <a:lnSpc>
                <a:spcPct val="90000"/>
              </a:lnSpc>
              <a:spcBef>
                <a:spcPts val="824"/>
              </a:spcBef>
              <a:spcAft>
                <a:spcPts val="0"/>
              </a:spcAft>
              <a:buClr>
                <a:schemeClr val="dk1"/>
              </a:buClr>
              <a:buSzPts val="1800"/>
              <a:buChar char="•"/>
              <a:defRPr/>
            </a:lvl2pPr>
            <a:lvl3pPr indent="-342900" lvl="2" marL="1371600" algn="l">
              <a:lnSpc>
                <a:spcPct val="90000"/>
              </a:lnSpc>
              <a:spcBef>
                <a:spcPts val="824"/>
              </a:spcBef>
              <a:spcAft>
                <a:spcPts val="0"/>
              </a:spcAft>
              <a:buClr>
                <a:schemeClr val="dk1"/>
              </a:buClr>
              <a:buSzPts val="1800"/>
              <a:buChar char="•"/>
              <a:defRPr/>
            </a:lvl3pPr>
            <a:lvl4pPr indent="-342900" lvl="3" marL="1828800" algn="l">
              <a:lnSpc>
                <a:spcPct val="90000"/>
              </a:lnSpc>
              <a:spcBef>
                <a:spcPts val="824"/>
              </a:spcBef>
              <a:spcAft>
                <a:spcPts val="0"/>
              </a:spcAft>
              <a:buClr>
                <a:schemeClr val="dk1"/>
              </a:buClr>
              <a:buSzPts val="1800"/>
              <a:buChar char="•"/>
              <a:defRPr/>
            </a:lvl4pPr>
            <a:lvl5pPr indent="-342900" lvl="4" marL="2286000" algn="l">
              <a:lnSpc>
                <a:spcPct val="90000"/>
              </a:lnSpc>
              <a:spcBef>
                <a:spcPts val="824"/>
              </a:spcBef>
              <a:spcAft>
                <a:spcPts val="0"/>
              </a:spcAft>
              <a:buClr>
                <a:schemeClr val="dk1"/>
              </a:buClr>
              <a:buSzPts val="1800"/>
              <a:buChar char="•"/>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483" name="Google Shape;483;p62"/>
          <p:cNvSpPr txBox="1"/>
          <p:nvPr>
            <p:ph type="title"/>
          </p:nvPr>
        </p:nvSpPr>
        <p:spPr>
          <a:xfrm>
            <a:off x="929677" y="711808"/>
            <a:ext cx="17791711" cy="861774"/>
          </a:xfrm>
          <a:prstGeom prst="rect">
            <a:avLst/>
          </a:prstGeom>
          <a:noFill/>
          <a:ln>
            <a:noFill/>
          </a:ln>
        </p:spPr>
        <p:txBody>
          <a:bodyPr anchorCtr="0" anchor="b" bIns="45700" lIns="91425" spcFirstLastPara="1" rIns="91425" wrap="square" tIns="45700">
            <a:spAutoFit/>
          </a:bodyPr>
          <a:lstStyle>
            <a:lvl1pPr lvl="0" algn="l">
              <a:lnSpc>
                <a:spcPct val="90000"/>
              </a:lnSpc>
              <a:spcBef>
                <a:spcPts val="0"/>
              </a:spcBef>
              <a:spcAft>
                <a:spcPts val="0"/>
              </a:spcAft>
              <a:buClr>
                <a:schemeClr val="dk1"/>
              </a:buClr>
              <a:buSzPts val="5277"/>
              <a:buFont typeface="Century Gothic"/>
              <a:buNone/>
              <a:defRPr b="1">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4" name="Google Shape;484;p62"/>
          <p:cNvSpPr txBox="1"/>
          <p:nvPr>
            <p:ph idx="11" type="ftr"/>
          </p:nvPr>
        </p:nvSpPr>
        <p:spPr>
          <a:xfrm>
            <a:off x="6686777" y="10824963"/>
            <a:ext cx="6757763" cy="31611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1" sz="1801">
                <a:solidFill>
                  <a:srgbClr val="B5E5DC"/>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Body, Image">
  <p:cSld name="3_Title, Body, Image">
    <p:spTree>
      <p:nvGrpSpPr>
        <p:cNvPr id="59" name="Shape 59"/>
        <p:cNvGrpSpPr/>
        <p:nvPr/>
      </p:nvGrpSpPr>
      <p:grpSpPr>
        <a:xfrm>
          <a:off x="0" y="0"/>
          <a:ext cx="0" cy="0"/>
          <a:chOff x="0" y="0"/>
          <a:chExt cx="0" cy="0"/>
        </a:xfrm>
      </p:grpSpPr>
      <p:sp>
        <p:nvSpPr>
          <p:cNvPr id="60" name="Google Shape;60;p7"/>
          <p:cNvSpPr txBox="1"/>
          <p:nvPr>
            <p:ph idx="1" type="body"/>
          </p:nvPr>
        </p:nvSpPr>
        <p:spPr>
          <a:xfrm>
            <a:off x="974101" y="2635775"/>
            <a:ext cx="17791711" cy="7175679"/>
          </a:xfrm>
          <a:prstGeom prst="rect">
            <a:avLst/>
          </a:prstGeom>
          <a:noFill/>
          <a:ln>
            <a:noFill/>
          </a:ln>
        </p:spPr>
        <p:txBody>
          <a:bodyPr anchorCtr="0" anchor="t" bIns="45700" lIns="91425" spcFirstLastPara="1" rIns="91425" wrap="square" tIns="45700">
            <a:normAutofit/>
          </a:bodyPr>
          <a:lstStyle>
            <a:lvl1pPr indent="-479933" lvl="0" marL="457200" algn="l">
              <a:lnSpc>
                <a:spcPct val="90000"/>
              </a:lnSpc>
              <a:spcBef>
                <a:spcPts val="1649"/>
              </a:spcBef>
              <a:spcAft>
                <a:spcPts val="0"/>
              </a:spcAft>
              <a:buClr>
                <a:schemeClr val="dk1"/>
              </a:buClr>
              <a:buSzPts val="3958"/>
              <a:buChar char="•"/>
              <a:defRPr>
                <a:solidFill>
                  <a:schemeClr val="dk1"/>
                </a:solidFill>
              </a:defRPr>
            </a:lvl1pPr>
            <a:lvl2pPr indent="-431800" lvl="1" marL="914400" algn="l">
              <a:lnSpc>
                <a:spcPct val="90000"/>
              </a:lnSpc>
              <a:spcBef>
                <a:spcPts val="824"/>
              </a:spcBef>
              <a:spcAft>
                <a:spcPts val="0"/>
              </a:spcAft>
              <a:buClr>
                <a:schemeClr val="dk1"/>
              </a:buClr>
              <a:buSzPts val="3200"/>
              <a:buChar char="•"/>
              <a:defRPr>
                <a:solidFill>
                  <a:schemeClr val="dk1"/>
                </a:solidFill>
              </a:defRPr>
            </a:lvl2pPr>
            <a:lvl3pPr indent="-381000" lvl="2" marL="1371600" algn="l">
              <a:lnSpc>
                <a:spcPct val="90000"/>
              </a:lnSpc>
              <a:spcBef>
                <a:spcPts val="824"/>
              </a:spcBef>
              <a:spcAft>
                <a:spcPts val="0"/>
              </a:spcAft>
              <a:buClr>
                <a:schemeClr val="dk1"/>
              </a:buClr>
              <a:buSzPts val="2400"/>
              <a:buChar char="•"/>
              <a:defRPr>
                <a:solidFill>
                  <a:schemeClr val="dk1"/>
                </a:solidFill>
              </a:defRPr>
            </a:lvl3pPr>
            <a:lvl4pPr indent="-381000" lvl="3" marL="1828800" algn="l">
              <a:lnSpc>
                <a:spcPct val="90000"/>
              </a:lnSpc>
              <a:spcBef>
                <a:spcPts val="824"/>
              </a:spcBef>
              <a:spcAft>
                <a:spcPts val="0"/>
              </a:spcAft>
              <a:buClr>
                <a:schemeClr val="dk1"/>
              </a:buClr>
              <a:buSzPts val="2400"/>
              <a:buChar char="•"/>
              <a:defRPr>
                <a:solidFill>
                  <a:schemeClr val="dk1"/>
                </a:solidFill>
              </a:defRPr>
            </a:lvl4pPr>
            <a:lvl5pPr indent="-381000" lvl="4" marL="2286000" algn="l">
              <a:lnSpc>
                <a:spcPct val="90000"/>
              </a:lnSpc>
              <a:spcBef>
                <a:spcPts val="824"/>
              </a:spcBef>
              <a:spcAft>
                <a:spcPts val="0"/>
              </a:spcAft>
              <a:buClr>
                <a:schemeClr val="dk1"/>
              </a:buClr>
              <a:buSzPts val="2400"/>
              <a:buChar char="•"/>
              <a:defRPr>
                <a:solidFill>
                  <a:schemeClr val="dk1"/>
                </a:solidFill>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61" name="Google Shape;61;p7"/>
          <p:cNvSpPr txBox="1"/>
          <p:nvPr>
            <p:ph idx="12" type="sldNum"/>
          </p:nvPr>
        </p:nvSpPr>
        <p:spPr>
          <a:xfrm>
            <a:off x="18662650" y="10824963"/>
            <a:ext cx="504762" cy="3131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62" name="Google Shape;62;p7"/>
          <p:cNvSpPr txBox="1"/>
          <p:nvPr>
            <p:ph type="title"/>
          </p:nvPr>
        </p:nvSpPr>
        <p:spPr>
          <a:xfrm>
            <a:off x="929677" y="711808"/>
            <a:ext cx="17791711" cy="861774"/>
          </a:xfrm>
          <a:prstGeom prst="rect">
            <a:avLst/>
          </a:prstGeom>
          <a:noFill/>
          <a:ln>
            <a:noFill/>
          </a:ln>
        </p:spPr>
        <p:txBody>
          <a:bodyPr anchorCtr="0" anchor="b" bIns="45700" lIns="91425" spcFirstLastPara="1" rIns="91425" wrap="square" tIns="45700">
            <a:spAutoFit/>
          </a:bodyPr>
          <a:lstStyle>
            <a:lvl1pPr lvl="0" algn="l">
              <a:lnSpc>
                <a:spcPct val="90000"/>
              </a:lnSpc>
              <a:spcBef>
                <a:spcPts val="0"/>
              </a:spcBef>
              <a:spcAft>
                <a:spcPts val="0"/>
              </a:spcAft>
              <a:buClr>
                <a:schemeClr val="dk1"/>
              </a:buClr>
              <a:buSzPts val="5277"/>
              <a:buFont typeface="Century Gothic"/>
              <a:buNone/>
              <a:defRPr b="1">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7"/>
          <p:cNvSpPr txBox="1"/>
          <p:nvPr>
            <p:ph idx="11" type="ftr"/>
          </p:nvPr>
        </p:nvSpPr>
        <p:spPr>
          <a:xfrm>
            <a:off x="6686777" y="10824963"/>
            <a:ext cx="6757763" cy="31611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1" sz="1801">
                <a:solidFill>
                  <a:srgbClr val="B5E5DC"/>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 Icon">
  <p:cSld name="Title Slide w/ Icon">
    <p:spTree>
      <p:nvGrpSpPr>
        <p:cNvPr id="485" name="Shape 485"/>
        <p:cNvGrpSpPr/>
        <p:nvPr/>
      </p:nvGrpSpPr>
      <p:grpSpPr>
        <a:xfrm>
          <a:off x="0" y="0"/>
          <a:ext cx="0" cy="0"/>
          <a:chOff x="0" y="0"/>
          <a:chExt cx="0" cy="0"/>
        </a:xfrm>
      </p:grpSpPr>
      <p:sp>
        <p:nvSpPr>
          <p:cNvPr id="486" name="Google Shape;486;p63"/>
          <p:cNvSpPr/>
          <p:nvPr>
            <p:ph idx="2" type="pic"/>
          </p:nvPr>
        </p:nvSpPr>
        <p:spPr>
          <a:xfrm>
            <a:off x="8956796" y="2496619"/>
            <a:ext cx="2190509" cy="2192985"/>
          </a:xfrm>
          <a:prstGeom prst="rect">
            <a:avLst/>
          </a:prstGeom>
          <a:noFill/>
          <a:ln>
            <a:noFill/>
          </a:ln>
        </p:spPr>
      </p:sp>
      <p:sp>
        <p:nvSpPr>
          <p:cNvPr id="487" name="Google Shape;487;p63"/>
          <p:cNvSpPr txBox="1"/>
          <p:nvPr>
            <p:ph type="ctrTitle"/>
          </p:nvPr>
        </p:nvSpPr>
        <p:spPr>
          <a:xfrm>
            <a:off x="4195799" y="5450977"/>
            <a:ext cx="11666177" cy="1334635"/>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5936"/>
              <a:buFont typeface="Century Gothic"/>
              <a:buNone/>
              <a:defRPr sz="5936">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8" name="Google Shape;488;p63"/>
          <p:cNvSpPr txBox="1"/>
          <p:nvPr>
            <p:ph idx="1" type="subTitle"/>
          </p:nvPr>
        </p:nvSpPr>
        <p:spPr>
          <a:xfrm>
            <a:off x="4390980" y="6785612"/>
            <a:ext cx="11322140" cy="1671709"/>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649"/>
              </a:spcBef>
              <a:spcAft>
                <a:spcPts val="0"/>
              </a:spcAft>
              <a:buClr>
                <a:schemeClr val="dk1"/>
              </a:buClr>
              <a:buSzPts val="2968"/>
              <a:buNone/>
              <a:defRPr b="1" i="0" sz="2968">
                <a:solidFill>
                  <a:schemeClr val="dk1"/>
                </a:solidFill>
                <a:latin typeface="Century Gothic"/>
                <a:ea typeface="Century Gothic"/>
                <a:cs typeface="Century Gothic"/>
                <a:sym typeface="Century Gothic"/>
              </a:defRPr>
            </a:lvl1pPr>
            <a:lvl2pPr lvl="1" algn="ctr">
              <a:lnSpc>
                <a:spcPct val="90000"/>
              </a:lnSpc>
              <a:spcBef>
                <a:spcPts val="824"/>
              </a:spcBef>
              <a:spcAft>
                <a:spcPts val="0"/>
              </a:spcAft>
              <a:buClr>
                <a:schemeClr val="dk1"/>
              </a:buClr>
              <a:buSzPts val="3298"/>
              <a:buNone/>
              <a:defRPr sz="3298"/>
            </a:lvl2pPr>
            <a:lvl3pPr lvl="2" algn="ctr">
              <a:lnSpc>
                <a:spcPct val="90000"/>
              </a:lnSpc>
              <a:spcBef>
                <a:spcPts val="824"/>
              </a:spcBef>
              <a:spcAft>
                <a:spcPts val="0"/>
              </a:spcAft>
              <a:buClr>
                <a:schemeClr val="dk1"/>
              </a:buClr>
              <a:buSzPts val="2968"/>
              <a:buNone/>
              <a:defRPr sz="2968"/>
            </a:lvl3pPr>
            <a:lvl4pPr lvl="3" algn="ctr">
              <a:lnSpc>
                <a:spcPct val="90000"/>
              </a:lnSpc>
              <a:spcBef>
                <a:spcPts val="824"/>
              </a:spcBef>
              <a:spcAft>
                <a:spcPts val="0"/>
              </a:spcAft>
              <a:buClr>
                <a:schemeClr val="dk1"/>
              </a:buClr>
              <a:buSzPts val="2638"/>
              <a:buNone/>
              <a:defRPr sz="2638"/>
            </a:lvl4pPr>
            <a:lvl5pPr lvl="4" algn="ctr">
              <a:lnSpc>
                <a:spcPct val="90000"/>
              </a:lnSpc>
              <a:spcBef>
                <a:spcPts val="824"/>
              </a:spcBef>
              <a:spcAft>
                <a:spcPts val="0"/>
              </a:spcAft>
              <a:buClr>
                <a:schemeClr val="dk1"/>
              </a:buClr>
              <a:buSzPts val="2638"/>
              <a:buNone/>
              <a:defRPr sz="2638"/>
            </a:lvl5pPr>
            <a:lvl6pPr lvl="5" algn="ctr">
              <a:lnSpc>
                <a:spcPct val="90000"/>
              </a:lnSpc>
              <a:spcBef>
                <a:spcPts val="824"/>
              </a:spcBef>
              <a:spcAft>
                <a:spcPts val="0"/>
              </a:spcAft>
              <a:buClr>
                <a:schemeClr val="dk1"/>
              </a:buClr>
              <a:buSzPts val="2638"/>
              <a:buNone/>
              <a:defRPr sz="2638"/>
            </a:lvl6pPr>
            <a:lvl7pPr lvl="6" algn="ctr">
              <a:lnSpc>
                <a:spcPct val="90000"/>
              </a:lnSpc>
              <a:spcBef>
                <a:spcPts val="824"/>
              </a:spcBef>
              <a:spcAft>
                <a:spcPts val="0"/>
              </a:spcAft>
              <a:buClr>
                <a:schemeClr val="dk1"/>
              </a:buClr>
              <a:buSzPts val="2638"/>
              <a:buNone/>
              <a:defRPr sz="2638"/>
            </a:lvl7pPr>
            <a:lvl8pPr lvl="7" algn="ctr">
              <a:lnSpc>
                <a:spcPct val="90000"/>
              </a:lnSpc>
              <a:spcBef>
                <a:spcPts val="824"/>
              </a:spcBef>
              <a:spcAft>
                <a:spcPts val="0"/>
              </a:spcAft>
              <a:buClr>
                <a:schemeClr val="dk1"/>
              </a:buClr>
              <a:buSzPts val="2638"/>
              <a:buNone/>
              <a:defRPr sz="2638"/>
            </a:lvl8pPr>
            <a:lvl9pPr lvl="8" algn="ctr">
              <a:lnSpc>
                <a:spcPct val="90000"/>
              </a:lnSpc>
              <a:spcBef>
                <a:spcPts val="824"/>
              </a:spcBef>
              <a:spcAft>
                <a:spcPts val="0"/>
              </a:spcAft>
              <a:buClr>
                <a:schemeClr val="dk1"/>
              </a:buClr>
              <a:buSzPts val="2638"/>
              <a:buNone/>
              <a:defRPr sz="2638"/>
            </a:lvl9pPr>
          </a:lstStyle>
          <a:p/>
        </p:txBody>
      </p:sp>
      <p:sp>
        <p:nvSpPr>
          <p:cNvPr id="489" name="Google Shape;489;p63"/>
          <p:cNvSpPr txBox="1"/>
          <p:nvPr>
            <p:ph idx="12" type="sldNum"/>
          </p:nvPr>
        </p:nvSpPr>
        <p:spPr>
          <a:xfrm>
            <a:off x="18662650" y="10824963"/>
            <a:ext cx="504762" cy="3131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490" name="Google Shape;490;p63"/>
          <p:cNvSpPr txBox="1"/>
          <p:nvPr>
            <p:ph idx="11" type="ftr"/>
          </p:nvPr>
        </p:nvSpPr>
        <p:spPr>
          <a:xfrm>
            <a:off x="6686777" y="10824963"/>
            <a:ext cx="6757763" cy="31611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1" sz="1801">
                <a:solidFill>
                  <a:srgbClr val="B5E5DC"/>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491" name="Shape 491"/>
        <p:cNvGrpSpPr/>
        <p:nvPr/>
      </p:nvGrpSpPr>
      <p:grpSpPr>
        <a:xfrm>
          <a:off x="0" y="0"/>
          <a:ext cx="0" cy="0"/>
          <a:chOff x="0" y="0"/>
          <a:chExt cx="0" cy="0"/>
        </a:xfrm>
      </p:grpSpPr>
      <p:sp>
        <p:nvSpPr>
          <p:cNvPr id="492" name="Google Shape;492;p64"/>
          <p:cNvSpPr txBox="1"/>
          <p:nvPr>
            <p:ph type="ctrTitle"/>
          </p:nvPr>
        </p:nvSpPr>
        <p:spPr>
          <a:xfrm>
            <a:off x="4195799" y="4320040"/>
            <a:ext cx="11666177" cy="1334635"/>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5936"/>
              <a:buFont typeface="Century Gothic"/>
              <a:buNone/>
              <a:defRPr sz="5936">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3" name="Google Shape;493;p64"/>
          <p:cNvSpPr txBox="1"/>
          <p:nvPr>
            <p:ph idx="1" type="subTitle"/>
          </p:nvPr>
        </p:nvSpPr>
        <p:spPr>
          <a:xfrm>
            <a:off x="4390980" y="5654675"/>
            <a:ext cx="11322140" cy="1671709"/>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649"/>
              </a:spcBef>
              <a:spcAft>
                <a:spcPts val="0"/>
              </a:spcAft>
              <a:buClr>
                <a:schemeClr val="dk1"/>
              </a:buClr>
              <a:buSzPts val="2968"/>
              <a:buNone/>
              <a:defRPr b="1" i="0" sz="2968">
                <a:solidFill>
                  <a:schemeClr val="dk1"/>
                </a:solidFill>
                <a:latin typeface="Century Gothic"/>
                <a:ea typeface="Century Gothic"/>
                <a:cs typeface="Century Gothic"/>
                <a:sym typeface="Century Gothic"/>
              </a:defRPr>
            </a:lvl1pPr>
            <a:lvl2pPr lvl="1" algn="ctr">
              <a:lnSpc>
                <a:spcPct val="90000"/>
              </a:lnSpc>
              <a:spcBef>
                <a:spcPts val="824"/>
              </a:spcBef>
              <a:spcAft>
                <a:spcPts val="0"/>
              </a:spcAft>
              <a:buClr>
                <a:schemeClr val="dk1"/>
              </a:buClr>
              <a:buSzPts val="3298"/>
              <a:buNone/>
              <a:defRPr sz="3298"/>
            </a:lvl2pPr>
            <a:lvl3pPr lvl="2" algn="ctr">
              <a:lnSpc>
                <a:spcPct val="90000"/>
              </a:lnSpc>
              <a:spcBef>
                <a:spcPts val="824"/>
              </a:spcBef>
              <a:spcAft>
                <a:spcPts val="0"/>
              </a:spcAft>
              <a:buClr>
                <a:schemeClr val="dk1"/>
              </a:buClr>
              <a:buSzPts val="2968"/>
              <a:buNone/>
              <a:defRPr sz="2968"/>
            </a:lvl3pPr>
            <a:lvl4pPr lvl="3" algn="ctr">
              <a:lnSpc>
                <a:spcPct val="90000"/>
              </a:lnSpc>
              <a:spcBef>
                <a:spcPts val="824"/>
              </a:spcBef>
              <a:spcAft>
                <a:spcPts val="0"/>
              </a:spcAft>
              <a:buClr>
                <a:schemeClr val="dk1"/>
              </a:buClr>
              <a:buSzPts val="2638"/>
              <a:buNone/>
              <a:defRPr sz="2638"/>
            </a:lvl4pPr>
            <a:lvl5pPr lvl="4" algn="ctr">
              <a:lnSpc>
                <a:spcPct val="90000"/>
              </a:lnSpc>
              <a:spcBef>
                <a:spcPts val="824"/>
              </a:spcBef>
              <a:spcAft>
                <a:spcPts val="0"/>
              </a:spcAft>
              <a:buClr>
                <a:schemeClr val="dk1"/>
              </a:buClr>
              <a:buSzPts val="2638"/>
              <a:buNone/>
              <a:defRPr sz="2638"/>
            </a:lvl5pPr>
            <a:lvl6pPr lvl="5" algn="ctr">
              <a:lnSpc>
                <a:spcPct val="90000"/>
              </a:lnSpc>
              <a:spcBef>
                <a:spcPts val="824"/>
              </a:spcBef>
              <a:spcAft>
                <a:spcPts val="0"/>
              </a:spcAft>
              <a:buClr>
                <a:schemeClr val="dk1"/>
              </a:buClr>
              <a:buSzPts val="2638"/>
              <a:buNone/>
              <a:defRPr sz="2638"/>
            </a:lvl6pPr>
            <a:lvl7pPr lvl="6" algn="ctr">
              <a:lnSpc>
                <a:spcPct val="90000"/>
              </a:lnSpc>
              <a:spcBef>
                <a:spcPts val="824"/>
              </a:spcBef>
              <a:spcAft>
                <a:spcPts val="0"/>
              </a:spcAft>
              <a:buClr>
                <a:schemeClr val="dk1"/>
              </a:buClr>
              <a:buSzPts val="2638"/>
              <a:buNone/>
              <a:defRPr sz="2638"/>
            </a:lvl7pPr>
            <a:lvl8pPr lvl="7" algn="ctr">
              <a:lnSpc>
                <a:spcPct val="90000"/>
              </a:lnSpc>
              <a:spcBef>
                <a:spcPts val="824"/>
              </a:spcBef>
              <a:spcAft>
                <a:spcPts val="0"/>
              </a:spcAft>
              <a:buClr>
                <a:schemeClr val="dk1"/>
              </a:buClr>
              <a:buSzPts val="2638"/>
              <a:buNone/>
              <a:defRPr sz="2638"/>
            </a:lvl8pPr>
            <a:lvl9pPr lvl="8" algn="ctr">
              <a:lnSpc>
                <a:spcPct val="90000"/>
              </a:lnSpc>
              <a:spcBef>
                <a:spcPts val="824"/>
              </a:spcBef>
              <a:spcAft>
                <a:spcPts val="0"/>
              </a:spcAft>
              <a:buClr>
                <a:schemeClr val="dk1"/>
              </a:buClr>
              <a:buSzPts val="2638"/>
              <a:buNone/>
              <a:defRPr sz="2638"/>
            </a:lvl9pPr>
          </a:lstStyle>
          <a:p/>
        </p:txBody>
      </p:sp>
      <p:sp>
        <p:nvSpPr>
          <p:cNvPr id="494" name="Google Shape;494;p64"/>
          <p:cNvSpPr txBox="1"/>
          <p:nvPr>
            <p:ph idx="12" type="sldNum"/>
          </p:nvPr>
        </p:nvSpPr>
        <p:spPr>
          <a:xfrm>
            <a:off x="18662650" y="10824963"/>
            <a:ext cx="504762" cy="3131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495" name="Google Shape;495;p64"/>
          <p:cNvSpPr txBox="1"/>
          <p:nvPr>
            <p:ph idx="11" type="ftr"/>
          </p:nvPr>
        </p:nvSpPr>
        <p:spPr>
          <a:xfrm>
            <a:off x="6686777" y="10824963"/>
            <a:ext cx="6757763" cy="31611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1" sz="1801">
                <a:solidFill>
                  <a:srgbClr val="B5E5DC"/>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Body, Image">
  <p:cSld name="4_Title, Body, Image">
    <p:spTree>
      <p:nvGrpSpPr>
        <p:cNvPr id="496" name="Shape 496"/>
        <p:cNvGrpSpPr/>
        <p:nvPr/>
      </p:nvGrpSpPr>
      <p:grpSpPr>
        <a:xfrm>
          <a:off x="0" y="0"/>
          <a:ext cx="0" cy="0"/>
          <a:chOff x="0" y="0"/>
          <a:chExt cx="0" cy="0"/>
        </a:xfrm>
      </p:grpSpPr>
      <p:sp>
        <p:nvSpPr>
          <p:cNvPr id="497" name="Google Shape;497;p65"/>
          <p:cNvSpPr txBox="1"/>
          <p:nvPr>
            <p:ph idx="1" type="body"/>
          </p:nvPr>
        </p:nvSpPr>
        <p:spPr>
          <a:xfrm>
            <a:off x="974101" y="2635775"/>
            <a:ext cx="17791711" cy="7175679"/>
          </a:xfrm>
          <a:prstGeom prst="rect">
            <a:avLst/>
          </a:prstGeom>
          <a:noFill/>
          <a:ln>
            <a:noFill/>
          </a:ln>
        </p:spPr>
        <p:txBody>
          <a:bodyPr anchorCtr="0" anchor="t" bIns="45700" lIns="91425" spcFirstLastPara="1" rIns="91425" wrap="square" tIns="45700">
            <a:normAutofit/>
          </a:bodyPr>
          <a:lstStyle>
            <a:lvl1pPr indent="-479933" lvl="0" marL="457200" algn="l">
              <a:lnSpc>
                <a:spcPct val="90000"/>
              </a:lnSpc>
              <a:spcBef>
                <a:spcPts val="1649"/>
              </a:spcBef>
              <a:spcAft>
                <a:spcPts val="0"/>
              </a:spcAft>
              <a:buClr>
                <a:schemeClr val="dk1"/>
              </a:buClr>
              <a:buSzPts val="3958"/>
              <a:buChar char="•"/>
              <a:defRPr>
                <a:solidFill>
                  <a:schemeClr val="dk1"/>
                </a:solidFill>
              </a:defRPr>
            </a:lvl1pPr>
            <a:lvl2pPr indent="-431800" lvl="1" marL="914400" algn="l">
              <a:lnSpc>
                <a:spcPct val="90000"/>
              </a:lnSpc>
              <a:spcBef>
                <a:spcPts val="824"/>
              </a:spcBef>
              <a:spcAft>
                <a:spcPts val="0"/>
              </a:spcAft>
              <a:buClr>
                <a:schemeClr val="dk1"/>
              </a:buClr>
              <a:buSzPts val="3200"/>
              <a:buChar char="•"/>
              <a:defRPr>
                <a:solidFill>
                  <a:schemeClr val="dk1"/>
                </a:solidFill>
              </a:defRPr>
            </a:lvl2pPr>
            <a:lvl3pPr indent="-381000" lvl="2" marL="1371600" algn="l">
              <a:lnSpc>
                <a:spcPct val="90000"/>
              </a:lnSpc>
              <a:spcBef>
                <a:spcPts val="824"/>
              </a:spcBef>
              <a:spcAft>
                <a:spcPts val="0"/>
              </a:spcAft>
              <a:buClr>
                <a:schemeClr val="dk1"/>
              </a:buClr>
              <a:buSzPts val="2400"/>
              <a:buChar char="•"/>
              <a:defRPr>
                <a:solidFill>
                  <a:schemeClr val="dk1"/>
                </a:solidFill>
              </a:defRPr>
            </a:lvl3pPr>
            <a:lvl4pPr indent="-381000" lvl="3" marL="1828800" algn="l">
              <a:lnSpc>
                <a:spcPct val="90000"/>
              </a:lnSpc>
              <a:spcBef>
                <a:spcPts val="824"/>
              </a:spcBef>
              <a:spcAft>
                <a:spcPts val="0"/>
              </a:spcAft>
              <a:buClr>
                <a:schemeClr val="dk1"/>
              </a:buClr>
              <a:buSzPts val="2400"/>
              <a:buChar char="•"/>
              <a:defRPr>
                <a:solidFill>
                  <a:schemeClr val="dk1"/>
                </a:solidFill>
              </a:defRPr>
            </a:lvl4pPr>
            <a:lvl5pPr indent="-381000" lvl="4" marL="2286000" algn="l">
              <a:lnSpc>
                <a:spcPct val="90000"/>
              </a:lnSpc>
              <a:spcBef>
                <a:spcPts val="824"/>
              </a:spcBef>
              <a:spcAft>
                <a:spcPts val="0"/>
              </a:spcAft>
              <a:buClr>
                <a:schemeClr val="dk1"/>
              </a:buClr>
              <a:buSzPts val="2400"/>
              <a:buChar char="•"/>
              <a:defRPr>
                <a:solidFill>
                  <a:schemeClr val="dk1"/>
                </a:solidFill>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498" name="Google Shape;498;p65"/>
          <p:cNvSpPr txBox="1"/>
          <p:nvPr>
            <p:ph idx="12" type="sldNum"/>
          </p:nvPr>
        </p:nvSpPr>
        <p:spPr>
          <a:xfrm>
            <a:off x="18662650" y="10824963"/>
            <a:ext cx="504762" cy="3131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499" name="Google Shape;499;p65"/>
          <p:cNvSpPr txBox="1"/>
          <p:nvPr>
            <p:ph type="title"/>
          </p:nvPr>
        </p:nvSpPr>
        <p:spPr>
          <a:xfrm>
            <a:off x="929677" y="711808"/>
            <a:ext cx="17791711" cy="861774"/>
          </a:xfrm>
          <a:prstGeom prst="rect">
            <a:avLst/>
          </a:prstGeom>
          <a:noFill/>
          <a:ln>
            <a:noFill/>
          </a:ln>
        </p:spPr>
        <p:txBody>
          <a:bodyPr anchorCtr="0" anchor="b" bIns="45700" lIns="91425" spcFirstLastPara="1" rIns="91425" wrap="square" tIns="45700">
            <a:spAutoFit/>
          </a:bodyPr>
          <a:lstStyle>
            <a:lvl1pPr lvl="0" algn="l">
              <a:lnSpc>
                <a:spcPct val="90000"/>
              </a:lnSpc>
              <a:spcBef>
                <a:spcPts val="0"/>
              </a:spcBef>
              <a:spcAft>
                <a:spcPts val="0"/>
              </a:spcAft>
              <a:buClr>
                <a:schemeClr val="dk1"/>
              </a:buClr>
              <a:buSzPts val="5277"/>
              <a:buFont typeface="Century Gothic"/>
              <a:buNone/>
              <a:defRPr b="1">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0" name="Google Shape;500;p65"/>
          <p:cNvSpPr txBox="1"/>
          <p:nvPr>
            <p:ph idx="2" type="body"/>
          </p:nvPr>
        </p:nvSpPr>
        <p:spPr>
          <a:xfrm>
            <a:off x="974100" y="1997075"/>
            <a:ext cx="17791712" cy="471323"/>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649"/>
              </a:spcBef>
              <a:spcAft>
                <a:spcPts val="0"/>
              </a:spcAft>
              <a:buClr>
                <a:schemeClr val="dk1"/>
              </a:buClr>
              <a:buSzPts val="3600"/>
              <a:buNone/>
              <a:defRPr b="1" sz="3600">
                <a:solidFill>
                  <a:schemeClr val="dk1"/>
                </a:solidFill>
              </a:defRPr>
            </a:lvl1pPr>
            <a:lvl2pPr indent="-228600" lvl="1" marL="914400" algn="l">
              <a:lnSpc>
                <a:spcPct val="90000"/>
              </a:lnSpc>
              <a:spcBef>
                <a:spcPts val="824"/>
              </a:spcBef>
              <a:spcAft>
                <a:spcPts val="0"/>
              </a:spcAft>
              <a:buClr>
                <a:schemeClr val="dk1"/>
              </a:buClr>
              <a:buSzPts val="2000"/>
              <a:buNone/>
              <a:defRPr b="1" sz="2000"/>
            </a:lvl2pPr>
            <a:lvl3pPr indent="-228600" lvl="2" marL="1371600" algn="l">
              <a:lnSpc>
                <a:spcPct val="90000"/>
              </a:lnSpc>
              <a:spcBef>
                <a:spcPts val="824"/>
              </a:spcBef>
              <a:spcAft>
                <a:spcPts val="0"/>
              </a:spcAft>
              <a:buClr>
                <a:schemeClr val="dk1"/>
              </a:buClr>
              <a:buSzPts val="1800"/>
              <a:buNone/>
              <a:defRPr b="1" sz="1800"/>
            </a:lvl3pPr>
            <a:lvl4pPr indent="-228600" lvl="3" marL="1828800" algn="l">
              <a:lnSpc>
                <a:spcPct val="90000"/>
              </a:lnSpc>
              <a:spcBef>
                <a:spcPts val="824"/>
              </a:spcBef>
              <a:spcAft>
                <a:spcPts val="0"/>
              </a:spcAft>
              <a:buClr>
                <a:schemeClr val="dk1"/>
              </a:buClr>
              <a:buSzPts val="1600"/>
              <a:buNone/>
              <a:defRPr b="1" sz="1600"/>
            </a:lvl4pPr>
            <a:lvl5pPr indent="-228600" lvl="4" marL="2286000" algn="l">
              <a:lnSpc>
                <a:spcPct val="90000"/>
              </a:lnSpc>
              <a:spcBef>
                <a:spcPts val="824"/>
              </a:spcBef>
              <a:spcAft>
                <a:spcPts val="0"/>
              </a:spcAft>
              <a:buClr>
                <a:schemeClr val="dk1"/>
              </a:buClr>
              <a:buSzPts val="1600"/>
              <a:buNone/>
              <a:defRPr b="1" sz="1600"/>
            </a:lvl5pPr>
            <a:lvl6pPr indent="-228600" lvl="5" marL="2743200" algn="l">
              <a:lnSpc>
                <a:spcPct val="90000"/>
              </a:lnSpc>
              <a:spcBef>
                <a:spcPts val="824"/>
              </a:spcBef>
              <a:spcAft>
                <a:spcPts val="0"/>
              </a:spcAft>
              <a:buClr>
                <a:schemeClr val="dk1"/>
              </a:buClr>
              <a:buSzPts val="1600"/>
              <a:buNone/>
              <a:defRPr b="1" sz="1600"/>
            </a:lvl6pPr>
            <a:lvl7pPr indent="-228600" lvl="6" marL="3200400" algn="l">
              <a:lnSpc>
                <a:spcPct val="90000"/>
              </a:lnSpc>
              <a:spcBef>
                <a:spcPts val="824"/>
              </a:spcBef>
              <a:spcAft>
                <a:spcPts val="0"/>
              </a:spcAft>
              <a:buClr>
                <a:schemeClr val="dk1"/>
              </a:buClr>
              <a:buSzPts val="1600"/>
              <a:buNone/>
              <a:defRPr b="1" sz="1600"/>
            </a:lvl7pPr>
            <a:lvl8pPr indent="-228600" lvl="7" marL="3657600" algn="l">
              <a:lnSpc>
                <a:spcPct val="90000"/>
              </a:lnSpc>
              <a:spcBef>
                <a:spcPts val="824"/>
              </a:spcBef>
              <a:spcAft>
                <a:spcPts val="0"/>
              </a:spcAft>
              <a:buClr>
                <a:schemeClr val="dk1"/>
              </a:buClr>
              <a:buSzPts val="1600"/>
              <a:buNone/>
              <a:defRPr b="1" sz="1600"/>
            </a:lvl8pPr>
            <a:lvl9pPr indent="-228600" lvl="8" marL="4114800" algn="l">
              <a:lnSpc>
                <a:spcPct val="90000"/>
              </a:lnSpc>
              <a:spcBef>
                <a:spcPts val="824"/>
              </a:spcBef>
              <a:spcAft>
                <a:spcPts val="0"/>
              </a:spcAft>
              <a:buClr>
                <a:schemeClr val="dk1"/>
              </a:buClr>
              <a:buSzPts val="1600"/>
              <a:buNone/>
              <a:defRPr b="1" sz="1600"/>
            </a:lvl9pPr>
          </a:lstStyle>
          <a:p/>
        </p:txBody>
      </p:sp>
      <p:sp>
        <p:nvSpPr>
          <p:cNvPr id="501" name="Google Shape;501;p65"/>
          <p:cNvSpPr txBox="1"/>
          <p:nvPr>
            <p:ph idx="11" type="ftr"/>
          </p:nvPr>
        </p:nvSpPr>
        <p:spPr>
          <a:xfrm>
            <a:off x="6686777" y="10824963"/>
            <a:ext cx="6757763" cy="31611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1" sz="1801">
                <a:solidFill>
                  <a:srgbClr val="B5E5DC"/>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Body, Image">
  <p:cSld name="1_Title, Body, Image">
    <p:spTree>
      <p:nvGrpSpPr>
        <p:cNvPr id="502" name="Shape 502"/>
        <p:cNvGrpSpPr/>
        <p:nvPr/>
      </p:nvGrpSpPr>
      <p:grpSpPr>
        <a:xfrm>
          <a:off x="0" y="0"/>
          <a:ext cx="0" cy="0"/>
          <a:chOff x="0" y="0"/>
          <a:chExt cx="0" cy="0"/>
        </a:xfrm>
      </p:grpSpPr>
      <p:sp>
        <p:nvSpPr>
          <p:cNvPr id="503" name="Google Shape;503;p66"/>
          <p:cNvSpPr txBox="1"/>
          <p:nvPr>
            <p:ph idx="1" type="body"/>
          </p:nvPr>
        </p:nvSpPr>
        <p:spPr>
          <a:xfrm>
            <a:off x="929677" y="2788070"/>
            <a:ext cx="8544243" cy="7175679"/>
          </a:xfrm>
          <a:prstGeom prst="rect">
            <a:avLst/>
          </a:prstGeom>
          <a:noFill/>
          <a:ln>
            <a:noFill/>
          </a:ln>
        </p:spPr>
        <p:txBody>
          <a:bodyPr anchorCtr="0" anchor="t" bIns="45700" lIns="91425" spcFirstLastPara="1" rIns="91425" wrap="square" tIns="45700">
            <a:normAutofit/>
          </a:bodyPr>
          <a:lstStyle>
            <a:lvl1pPr indent="-479933" lvl="0" marL="457200" algn="l">
              <a:lnSpc>
                <a:spcPct val="90000"/>
              </a:lnSpc>
              <a:spcBef>
                <a:spcPts val="1649"/>
              </a:spcBef>
              <a:spcAft>
                <a:spcPts val="0"/>
              </a:spcAft>
              <a:buClr>
                <a:schemeClr val="dk1"/>
              </a:buClr>
              <a:buSzPts val="3958"/>
              <a:buChar char="•"/>
              <a:defRPr>
                <a:solidFill>
                  <a:schemeClr val="dk1"/>
                </a:solidFill>
              </a:defRPr>
            </a:lvl1pPr>
            <a:lvl2pPr indent="-431800" lvl="1" marL="914400" algn="l">
              <a:lnSpc>
                <a:spcPct val="90000"/>
              </a:lnSpc>
              <a:spcBef>
                <a:spcPts val="824"/>
              </a:spcBef>
              <a:spcAft>
                <a:spcPts val="0"/>
              </a:spcAft>
              <a:buClr>
                <a:schemeClr val="dk1"/>
              </a:buClr>
              <a:buSzPts val="3200"/>
              <a:buChar char="•"/>
              <a:defRPr>
                <a:solidFill>
                  <a:schemeClr val="dk1"/>
                </a:solidFill>
              </a:defRPr>
            </a:lvl2pPr>
            <a:lvl3pPr indent="-381000" lvl="2" marL="1371600" algn="l">
              <a:lnSpc>
                <a:spcPct val="90000"/>
              </a:lnSpc>
              <a:spcBef>
                <a:spcPts val="824"/>
              </a:spcBef>
              <a:spcAft>
                <a:spcPts val="0"/>
              </a:spcAft>
              <a:buClr>
                <a:schemeClr val="dk1"/>
              </a:buClr>
              <a:buSzPts val="2400"/>
              <a:buChar char="•"/>
              <a:defRPr>
                <a:solidFill>
                  <a:schemeClr val="dk1"/>
                </a:solidFill>
              </a:defRPr>
            </a:lvl3pPr>
            <a:lvl4pPr indent="-381000" lvl="3" marL="1828800" algn="l">
              <a:lnSpc>
                <a:spcPct val="90000"/>
              </a:lnSpc>
              <a:spcBef>
                <a:spcPts val="824"/>
              </a:spcBef>
              <a:spcAft>
                <a:spcPts val="0"/>
              </a:spcAft>
              <a:buClr>
                <a:schemeClr val="dk1"/>
              </a:buClr>
              <a:buSzPts val="2400"/>
              <a:buChar char="•"/>
              <a:defRPr>
                <a:solidFill>
                  <a:schemeClr val="dk1"/>
                </a:solidFill>
              </a:defRPr>
            </a:lvl4pPr>
            <a:lvl5pPr indent="-381000" lvl="4" marL="2286000" algn="l">
              <a:lnSpc>
                <a:spcPct val="90000"/>
              </a:lnSpc>
              <a:spcBef>
                <a:spcPts val="824"/>
              </a:spcBef>
              <a:spcAft>
                <a:spcPts val="0"/>
              </a:spcAft>
              <a:buClr>
                <a:schemeClr val="dk1"/>
              </a:buClr>
              <a:buSzPts val="2400"/>
              <a:buChar char="•"/>
              <a:defRPr>
                <a:solidFill>
                  <a:schemeClr val="dk1"/>
                </a:solidFill>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504" name="Google Shape;504;p66"/>
          <p:cNvSpPr txBox="1"/>
          <p:nvPr>
            <p:ph idx="12" type="sldNum"/>
          </p:nvPr>
        </p:nvSpPr>
        <p:spPr>
          <a:xfrm>
            <a:off x="18662650" y="10824963"/>
            <a:ext cx="504762" cy="3131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505" name="Google Shape;505;p66"/>
          <p:cNvSpPr txBox="1"/>
          <p:nvPr>
            <p:ph type="title"/>
          </p:nvPr>
        </p:nvSpPr>
        <p:spPr>
          <a:xfrm>
            <a:off x="929677" y="711808"/>
            <a:ext cx="17791711" cy="861774"/>
          </a:xfrm>
          <a:prstGeom prst="rect">
            <a:avLst/>
          </a:prstGeom>
          <a:noFill/>
          <a:ln>
            <a:noFill/>
          </a:ln>
        </p:spPr>
        <p:txBody>
          <a:bodyPr anchorCtr="0" anchor="b" bIns="45700" lIns="91425" spcFirstLastPara="1" rIns="91425" wrap="square" tIns="45700">
            <a:spAutoFit/>
          </a:bodyPr>
          <a:lstStyle>
            <a:lvl1pPr lvl="0" algn="l">
              <a:lnSpc>
                <a:spcPct val="90000"/>
              </a:lnSpc>
              <a:spcBef>
                <a:spcPts val="0"/>
              </a:spcBef>
              <a:spcAft>
                <a:spcPts val="0"/>
              </a:spcAft>
              <a:buClr>
                <a:schemeClr val="dk1"/>
              </a:buClr>
              <a:buSzPts val="5277"/>
              <a:buFont typeface="Century Gothic"/>
              <a:buNone/>
              <a:defRPr b="1">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6" name="Google Shape;506;p66"/>
          <p:cNvSpPr txBox="1"/>
          <p:nvPr>
            <p:ph idx="2" type="body"/>
          </p:nvPr>
        </p:nvSpPr>
        <p:spPr>
          <a:xfrm>
            <a:off x="10177702" y="2788070"/>
            <a:ext cx="8544243" cy="7175679"/>
          </a:xfrm>
          <a:prstGeom prst="rect">
            <a:avLst/>
          </a:prstGeom>
          <a:noFill/>
          <a:ln>
            <a:noFill/>
          </a:ln>
        </p:spPr>
        <p:txBody>
          <a:bodyPr anchorCtr="0" anchor="t" bIns="45700" lIns="91425" spcFirstLastPara="1" rIns="91425" wrap="square" tIns="45700">
            <a:normAutofit/>
          </a:bodyPr>
          <a:lstStyle>
            <a:lvl1pPr indent="-479933" lvl="0" marL="457200" algn="l">
              <a:lnSpc>
                <a:spcPct val="90000"/>
              </a:lnSpc>
              <a:spcBef>
                <a:spcPts val="1649"/>
              </a:spcBef>
              <a:spcAft>
                <a:spcPts val="0"/>
              </a:spcAft>
              <a:buClr>
                <a:schemeClr val="dk1"/>
              </a:buClr>
              <a:buSzPts val="3958"/>
              <a:buChar char="•"/>
              <a:defRPr>
                <a:solidFill>
                  <a:schemeClr val="dk1"/>
                </a:solidFill>
              </a:defRPr>
            </a:lvl1pPr>
            <a:lvl2pPr indent="-431800" lvl="1" marL="914400" algn="l">
              <a:lnSpc>
                <a:spcPct val="90000"/>
              </a:lnSpc>
              <a:spcBef>
                <a:spcPts val="824"/>
              </a:spcBef>
              <a:spcAft>
                <a:spcPts val="0"/>
              </a:spcAft>
              <a:buClr>
                <a:schemeClr val="dk1"/>
              </a:buClr>
              <a:buSzPts val="3200"/>
              <a:buChar char="•"/>
              <a:defRPr>
                <a:solidFill>
                  <a:schemeClr val="dk1"/>
                </a:solidFill>
              </a:defRPr>
            </a:lvl2pPr>
            <a:lvl3pPr indent="-381000" lvl="2" marL="1371600" algn="l">
              <a:lnSpc>
                <a:spcPct val="90000"/>
              </a:lnSpc>
              <a:spcBef>
                <a:spcPts val="824"/>
              </a:spcBef>
              <a:spcAft>
                <a:spcPts val="0"/>
              </a:spcAft>
              <a:buClr>
                <a:schemeClr val="dk1"/>
              </a:buClr>
              <a:buSzPts val="2400"/>
              <a:buChar char="•"/>
              <a:defRPr>
                <a:solidFill>
                  <a:schemeClr val="dk1"/>
                </a:solidFill>
              </a:defRPr>
            </a:lvl3pPr>
            <a:lvl4pPr indent="-381000" lvl="3" marL="1828800" algn="l">
              <a:lnSpc>
                <a:spcPct val="90000"/>
              </a:lnSpc>
              <a:spcBef>
                <a:spcPts val="824"/>
              </a:spcBef>
              <a:spcAft>
                <a:spcPts val="0"/>
              </a:spcAft>
              <a:buClr>
                <a:schemeClr val="dk1"/>
              </a:buClr>
              <a:buSzPts val="2400"/>
              <a:buChar char="•"/>
              <a:defRPr>
                <a:solidFill>
                  <a:schemeClr val="dk1"/>
                </a:solidFill>
              </a:defRPr>
            </a:lvl4pPr>
            <a:lvl5pPr indent="-381000" lvl="4" marL="2286000" algn="l">
              <a:lnSpc>
                <a:spcPct val="90000"/>
              </a:lnSpc>
              <a:spcBef>
                <a:spcPts val="824"/>
              </a:spcBef>
              <a:spcAft>
                <a:spcPts val="0"/>
              </a:spcAft>
              <a:buClr>
                <a:schemeClr val="dk1"/>
              </a:buClr>
              <a:buSzPts val="2400"/>
              <a:buChar char="•"/>
              <a:defRPr>
                <a:solidFill>
                  <a:schemeClr val="dk1"/>
                </a:solidFill>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507" name="Google Shape;507;p66"/>
          <p:cNvSpPr txBox="1"/>
          <p:nvPr>
            <p:ph idx="11" type="ftr"/>
          </p:nvPr>
        </p:nvSpPr>
        <p:spPr>
          <a:xfrm>
            <a:off x="6686777" y="10824963"/>
            <a:ext cx="6757763" cy="31611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1" sz="1801">
                <a:solidFill>
                  <a:srgbClr val="B5E5DC"/>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Image">
  <p:cSld name="Title, Body, Image">
    <p:spTree>
      <p:nvGrpSpPr>
        <p:cNvPr id="508" name="Shape 508"/>
        <p:cNvGrpSpPr/>
        <p:nvPr/>
      </p:nvGrpSpPr>
      <p:grpSpPr>
        <a:xfrm>
          <a:off x="0" y="0"/>
          <a:ext cx="0" cy="0"/>
          <a:chOff x="0" y="0"/>
          <a:chExt cx="0" cy="0"/>
        </a:xfrm>
      </p:grpSpPr>
      <p:sp>
        <p:nvSpPr>
          <p:cNvPr id="509" name="Google Shape;509;p67"/>
          <p:cNvSpPr/>
          <p:nvPr>
            <p:ph idx="2" type="pic"/>
          </p:nvPr>
        </p:nvSpPr>
        <p:spPr>
          <a:xfrm>
            <a:off x="10269145" y="-60325"/>
            <a:ext cx="9917505" cy="10683875"/>
          </a:xfrm>
          <a:prstGeom prst="rect">
            <a:avLst/>
          </a:prstGeom>
          <a:noFill/>
          <a:ln>
            <a:noFill/>
          </a:ln>
        </p:spPr>
      </p:sp>
      <p:sp>
        <p:nvSpPr>
          <p:cNvPr id="510" name="Google Shape;510;p67"/>
          <p:cNvSpPr txBox="1"/>
          <p:nvPr>
            <p:ph idx="1" type="body"/>
          </p:nvPr>
        </p:nvSpPr>
        <p:spPr>
          <a:xfrm>
            <a:off x="974101" y="2635775"/>
            <a:ext cx="8544243" cy="7175679"/>
          </a:xfrm>
          <a:prstGeom prst="rect">
            <a:avLst/>
          </a:prstGeom>
          <a:noFill/>
          <a:ln>
            <a:noFill/>
          </a:ln>
        </p:spPr>
        <p:txBody>
          <a:bodyPr anchorCtr="0" anchor="t" bIns="45700" lIns="91425" spcFirstLastPara="1" rIns="91425" wrap="square" tIns="45700">
            <a:normAutofit/>
          </a:bodyPr>
          <a:lstStyle>
            <a:lvl1pPr indent="-479933" lvl="0" marL="457200" algn="l">
              <a:lnSpc>
                <a:spcPct val="90000"/>
              </a:lnSpc>
              <a:spcBef>
                <a:spcPts val="1649"/>
              </a:spcBef>
              <a:spcAft>
                <a:spcPts val="0"/>
              </a:spcAft>
              <a:buClr>
                <a:schemeClr val="dk1"/>
              </a:buClr>
              <a:buSzPts val="3958"/>
              <a:buChar char="•"/>
              <a:defRPr>
                <a:solidFill>
                  <a:schemeClr val="dk1"/>
                </a:solidFill>
              </a:defRPr>
            </a:lvl1pPr>
            <a:lvl2pPr indent="-431800" lvl="1" marL="914400" algn="l">
              <a:lnSpc>
                <a:spcPct val="90000"/>
              </a:lnSpc>
              <a:spcBef>
                <a:spcPts val="824"/>
              </a:spcBef>
              <a:spcAft>
                <a:spcPts val="0"/>
              </a:spcAft>
              <a:buClr>
                <a:schemeClr val="dk1"/>
              </a:buClr>
              <a:buSzPts val="3200"/>
              <a:buChar char="•"/>
              <a:defRPr>
                <a:solidFill>
                  <a:schemeClr val="dk1"/>
                </a:solidFill>
              </a:defRPr>
            </a:lvl2pPr>
            <a:lvl3pPr indent="-381000" lvl="2" marL="1371600" algn="l">
              <a:lnSpc>
                <a:spcPct val="90000"/>
              </a:lnSpc>
              <a:spcBef>
                <a:spcPts val="824"/>
              </a:spcBef>
              <a:spcAft>
                <a:spcPts val="0"/>
              </a:spcAft>
              <a:buClr>
                <a:schemeClr val="dk1"/>
              </a:buClr>
              <a:buSzPts val="2400"/>
              <a:buChar char="•"/>
              <a:defRPr>
                <a:solidFill>
                  <a:schemeClr val="dk1"/>
                </a:solidFill>
              </a:defRPr>
            </a:lvl3pPr>
            <a:lvl4pPr indent="-381000" lvl="3" marL="1828800" algn="l">
              <a:lnSpc>
                <a:spcPct val="90000"/>
              </a:lnSpc>
              <a:spcBef>
                <a:spcPts val="824"/>
              </a:spcBef>
              <a:spcAft>
                <a:spcPts val="0"/>
              </a:spcAft>
              <a:buClr>
                <a:schemeClr val="dk1"/>
              </a:buClr>
              <a:buSzPts val="2400"/>
              <a:buChar char="•"/>
              <a:defRPr>
                <a:solidFill>
                  <a:schemeClr val="dk1"/>
                </a:solidFill>
              </a:defRPr>
            </a:lvl4pPr>
            <a:lvl5pPr indent="-381000" lvl="4" marL="2286000" algn="l">
              <a:lnSpc>
                <a:spcPct val="90000"/>
              </a:lnSpc>
              <a:spcBef>
                <a:spcPts val="824"/>
              </a:spcBef>
              <a:spcAft>
                <a:spcPts val="0"/>
              </a:spcAft>
              <a:buClr>
                <a:schemeClr val="dk1"/>
              </a:buClr>
              <a:buSzPts val="2400"/>
              <a:buChar char="•"/>
              <a:defRPr>
                <a:solidFill>
                  <a:schemeClr val="dk1"/>
                </a:solidFill>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511" name="Google Shape;511;p67"/>
          <p:cNvSpPr txBox="1"/>
          <p:nvPr>
            <p:ph idx="12" type="sldNum"/>
          </p:nvPr>
        </p:nvSpPr>
        <p:spPr>
          <a:xfrm>
            <a:off x="18662650" y="10824963"/>
            <a:ext cx="504762" cy="3131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512" name="Google Shape;512;p67"/>
          <p:cNvSpPr txBox="1"/>
          <p:nvPr>
            <p:ph type="title"/>
          </p:nvPr>
        </p:nvSpPr>
        <p:spPr>
          <a:xfrm>
            <a:off x="929677" y="750343"/>
            <a:ext cx="8996723" cy="823239"/>
          </a:xfrm>
          <a:prstGeom prst="rect">
            <a:avLst/>
          </a:prstGeom>
          <a:noFill/>
          <a:ln>
            <a:noFill/>
          </a:ln>
        </p:spPr>
        <p:txBody>
          <a:bodyPr anchorCtr="0" anchor="b" bIns="45700" lIns="91425" spcFirstLastPara="1" rIns="91425" wrap="square" tIns="45700">
            <a:spAutoFit/>
          </a:bodyPr>
          <a:lstStyle>
            <a:lvl1pPr lvl="0" algn="l">
              <a:lnSpc>
                <a:spcPct val="90000"/>
              </a:lnSpc>
              <a:spcBef>
                <a:spcPts val="0"/>
              </a:spcBef>
              <a:spcAft>
                <a:spcPts val="0"/>
              </a:spcAft>
              <a:buClr>
                <a:schemeClr val="dk1"/>
              </a:buClr>
              <a:buSzPts val="5277"/>
              <a:buFont typeface="Century Gothic"/>
              <a:buNone/>
              <a:defRPr b="1">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3" name="Google Shape;513;p67"/>
          <p:cNvSpPr txBox="1"/>
          <p:nvPr>
            <p:ph idx="11" type="ftr"/>
          </p:nvPr>
        </p:nvSpPr>
        <p:spPr>
          <a:xfrm>
            <a:off x="6686777" y="10824963"/>
            <a:ext cx="6757763" cy="31611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1" sz="1801">
                <a:solidFill>
                  <a:srgbClr val="B5E5DC"/>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Body, Image">
  <p:cSld name="5_Title, Body, Image">
    <p:spTree>
      <p:nvGrpSpPr>
        <p:cNvPr id="514" name="Shape 514"/>
        <p:cNvGrpSpPr/>
        <p:nvPr/>
      </p:nvGrpSpPr>
      <p:grpSpPr>
        <a:xfrm>
          <a:off x="0" y="0"/>
          <a:ext cx="0" cy="0"/>
          <a:chOff x="0" y="0"/>
          <a:chExt cx="0" cy="0"/>
        </a:xfrm>
      </p:grpSpPr>
      <p:sp>
        <p:nvSpPr>
          <p:cNvPr id="515" name="Google Shape;515;p68"/>
          <p:cNvSpPr/>
          <p:nvPr>
            <p:ph idx="2" type="pic"/>
          </p:nvPr>
        </p:nvSpPr>
        <p:spPr>
          <a:xfrm>
            <a:off x="-17855" y="-60324"/>
            <a:ext cx="20204505" cy="10691496"/>
          </a:xfrm>
          <a:prstGeom prst="rect">
            <a:avLst/>
          </a:prstGeom>
          <a:noFill/>
          <a:ln>
            <a:noFill/>
          </a:ln>
        </p:spPr>
      </p:sp>
      <p:sp>
        <p:nvSpPr>
          <p:cNvPr id="516" name="Google Shape;516;p68"/>
          <p:cNvSpPr txBox="1"/>
          <p:nvPr>
            <p:ph idx="12" type="sldNum"/>
          </p:nvPr>
        </p:nvSpPr>
        <p:spPr>
          <a:xfrm>
            <a:off x="18662650" y="10824963"/>
            <a:ext cx="504762" cy="3131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517" name="Google Shape;517;p68"/>
          <p:cNvSpPr txBox="1"/>
          <p:nvPr>
            <p:ph idx="11" type="ftr"/>
          </p:nvPr>
        </p:nvSpPr>
        <p:spPr>
          <a:xfrm>
            <a:off x="6686777" y="10824963"/>
            <a:ext cx="6757763" cy="31611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1" sz="1801">
                <a:solidFill>
                  <a:srgbClr val="B5E5DC"/>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p:cSld name="6_Title and Content">
    <p:spTree>
      <p:nvGrpSpPr>
        <p:cNvPr id="518" name="Shape 518"/>
        <p:cNvGrpSpPr/>
        <p:nvPr/>
      </p:nvGrpSpPr>
      <p:grpSpPr>
        <a:xfrm>
          <a:off x="0" y="0"/>
          <a:ext cx="0" cy="0"/>
          <a:chOff x="0" y="0"/>
          <a:chExt cx="0" cy="0"/>
        </a:xfrm>
      </p:grpSpPr>
      <p:sp>
        <p:nvSpPr>
          <p:cNvPr id="519" name="Google Shape;519;p69"/>
          <p:cNvSpPr txBox="1"/>
          <p:nvPr>
            <p:ph idx="12" type="sldNum"/>
          </p:nvPr>
        </p:nvSpPr>
        <p:spPr>
          <a:xfrm>
            <a:off x="18662650" y="10824963"/>
            <a:ext cx="504762" cy="3131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520" name="Google Shape;520;p69"/>
          <p:cNvSpPr/>
          <p:nvPr>
            <p:ph idx="2" type="chart"/>
          </p:nvPr>
        </p:nvSpPr>
        <p:spPr>
          <a:xfrm>
            <a:off x="929676" y="2301875"/>
            <a:ext cx="17791711" cy="7086600"/>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chemeClr val="dk1"/>
              </a:buClr>
              <a:buSzPts val="3958"/>
              <a:buFont typeface="Arial"/>
              <a:buNone/>
              <a:defRPr b="0" i="0" sz="3958" u="none" cap="none" strike="noStrike">
                <a:solidFill>
                  <a:schemeClr val="dk1"/>
                </a:solidFill>
                <a:latin typeface="Century Gothic"/>
                <a:ea typeface="Century Gothic"/>
                <a:cs typeface="Century Gothic"/>
                <a:sym typeface="Century Gothic"/>
              </a:defRPr>
            </a:lvl1pPr>
            <a:lvl2pPr lvl="1" marR="0" rtl="0" algn="l">
              <a:lnSpc>
                <a:spcPct val="90000"/>
              </a:lnSpc>
              <a:spcBef>
                <a:spcPts val="824"/>
              </a:spcBef>
              <a:spcAft>
                <a:spcPts val="0"/>
              </a:spcAft>
              <a:buClr>
                <a:schemeClr val="dk1"/>
              </a:buClr>
              <a:buSzPts val="3200"/>
              <a:buFont typeface="Arial"/>
              <a:buChar char="•"/>
              <a:defRPr b="0" i="0" sz="3200" u="none" cap="none" strike="noStrike">
                <a:solidFill>
                  <a:schemeClr val="dk1"/>
                </a:solidFill>
                <a:latin typeface="Century Gothic"/>
                <a:ea typeface="Century Gothic"/>
                <a:cs typeface="Century Gothic"/>
                <a:sym typeface="Century Gothic"/>
              </a:defRPr>
            </a:lvl2pPr>
            <a:lvl3pPr lvl="2" marR="0" rtl="0" algn="l">
              <a:lnSpc>
                <a:spcPct val="90000"/>
              </a:lnSpc>
              <a:spcBef>
                <a:spcPts val="824"/>
              </a:spcBef>
              <a:spcAft>
                <a:spcPts val="0"/>
              </a:spcAft>
              <a:buClr>
                <a:schemeClr val="dk1"/>
              </a:buClr>
              <a:buSzPts val="2400"/>
              <a:buFont typeface="Arial"/>
              <a:buChar char="•"/>
              <a:defRPr b="0" i="0" sz="2400" u="none" cap="none" strike="noStrike">
                <a:solidFill>
                  <a:schemeClr val="dk1"/>
                </a:solidFill>
                <a:latin typeface="Century Gothic"/>
                <a:ea typeface="Century Gothic"/>
                <a:cs typeface="Century Gothic"/>
                <a:sym typeface="Century Gothic"/>
              </a:defRPr>
            </a:lvl3pPr>
            <a:lvl4pPr lvl="3" marR="0" rtl="0" algn="l">
              <a:lnSpc>
                <a:spcPct val="90000"/>
              </a:lnSpc>
              <a:spcBef>
                <a:spcPts val="824"/>
              </a:spcBef>
              <a:spcAft>
                <a:spcPts val="0"/>
              </a:spcAft>
              <a:buClr>
                <a:schemeClr val="dk1"/>
              </a:buClr>
              <a:buSzPts val="2400"/>
              <a:buFont typeface="Arial"/>
              <a:buChar char="•"/>
              <a:defRPr b="0" i="0" sz="2400" u="none" cap="none" strike="noStrike">
                <a:solidFill>
                  <a:schemeClr val="dk1"/>
                </a:solidFill>
                <a:latin typeface="Century Gothic"/>
                <a:ea typeface="Century Gothic"/>
                <a:cs typeface="Century Gothic"/>
                <a:sym typeface="Century Gothic"/>
              </a:defRPr>
            </a:lvl4pPr>
            <a:lvl5pPr lvl="4" marR="0" rtl="0" algn="l">
              <a:lnSpc>
                <a:spcPct val="90000"/>
              </a:lnSpc>
              <a:spcBef>
                <a:spcPts val="824"/>
              </a:spcBef>
              <a:spcAft>
                <a:spcPts val="0"/>
              </a:spcAft>
              <a:buClr>
                <a:schemeClr val="dk1"/>
              </a:buClr>
              <a:buSzPts val="2400"/>
              <a:buFont typeface="Arial"/>
              <a:buChar char="•"/>
              <a:defRPr b="0" i="0" sz="2400" u="none" cap="none" strike="noStrike">
                <a:solidFill>
                  <a:schemeClr val="dk1"/>
                </a:solidFill>
                <a:latin typeface="Century Gothic"/>
                <a:ea typeface="Century Gothic"/>
                <a:cs typeface="Century Gothic"/>
                <a:sym typeface="Century Gothic"/>
              </a:defRPr>
            </a:lvl5pPr>
            <a:lvl6pPr lvl="5" marR="0" rtl="0" algn="l">
              <a:lnSpc>
                <a:spcPct val="90000"/>
              </a:lnSpc>
              <a:spcBef>
                <a:spcPts val="824"/>
              </a:spcBef>
              <a:spcAft>
                <a:spcPts val="0"/>
              </a:spcAft>
              <a:buClr>
                <a:schemeClr val="dk1"/>
              </a:buClr>
              <a:buSzPts val="2968"/>
              <a:buFont typeface="Arial"/>
              <a:buChar char="•"/>
              <a:defRPr b="0" i="0" sz="2968" u="none" cap="none" strike="noStrike">
                <a:solidFill>
                  <a:schemeClr val="dk1"/>
                </a:solidFill>
                <a:latin typeface="Century Gothic"/>
                <a:ea typeface="Century Gothic"/>
                <a:cs typeface="Century Gothic"/>
                <a:sym typeface="Century Gothic"/>
              </a:defRPr>
            </a:lvl6pPr>
            <a:lvl7pPr lvl="6" marR="0" rtl="0" algn="l">
              <a:lnSpc>
                <a:spcPct val="90000"/>
              </a:lnSpc>
              <a:spcBef>
                <a:spcPts val="824"/>
              </a:spcBef>
              <a:spcAft>
                <a:spcPts val="0"/>
              </a:spcAft>
              <a:buClr>
                <a:schemeClr val="dk1"/>
              </a:buClr>
              <a:buSzPts val="2968"/>
              <a:buFont typeface="Arial"/>
              <a:buChar char="•"/>
              <a:defRPr b="0" i="0" sz="2968" u="none" cap="none" strike="noStrike">
                <a:solidFill>
                  <a:schemeClr val="dk1"/>
                </a:solidFill>
                <a:latin typeface="Century Gothic"/>
                <a:ea typeface="Century Gothic"/>
                <a:cs typeface="Century Gothic"/>
                <a:sym typeface="Century Gothic"/>
              </a:defRPr>
            </a:lvl7pPr>
            <a:lvl8pPr lvl="7" marR="0" rtl="0" algn="l">
              <a:lnSpc>
                <a:spcPct val="90000"/>
              </a:lnSpc>
              <a:spcBef>
                <a:spcPts val="824"/>
              </a:spcBef>
              <a:spcAft>
                <a:spcPts val="0"/>
              </a:spcAft>
              <a:buClr>
                <a:schemeClr val="dk1"/>
              </a:buClr>
              <a:buSzPts val="2968"/>
              <a:buFont typeface="Arial"/>
              <a:buChar char="•"/>
              <a:defRPr b="0" i="0" sz="2968" u="none" cap="none" strike="noStrike">
                <a:solidFill>
                  <a:schemeClr val="dk1"/>
                </a:solidFill>
                <a:latin typeface="Century Gothic"/>
                <a:ea typeface="Century Gothic"/>
                <a:cs typeface="Century Gothic"/>
                <a:sym typeface="Century Gothic"/>
              </a:defRPr>
            </a:lvl8pPr>
            <a:lvl9pPr lvl="8" marR="0" rtl="0" algn="l">
              <a:lnSpc>
                <a:spcPct val="90000"/>
              </a:lnSpc>
              <a:spcBef>
                <a:spcPts val="824"/>
              </a:spcBef>
              <a:spcAft>
                <a:spcPts val="0"/>
              </a:spcAft>
              <a:buClr>
                <a:schemeClr val="dk1"/>
              </a:buClr>
              <a:buSzPts val="2968"/>
              <a:buFont typeface="Arial"/>
              <a:buChar char="•"/>
              <a:defRPr b="0" i="0" sz="2968" u="none" cap="none" strike="noStrike">
                <a:solidFill>
                  <a:schemeClr val="dk1"/>
                </a:solidFill>
                <a:latin typeface="Century Gothic"/>
                <a:ea typeface="Century Gothic"/>
                <a:cs typeface="Century Gothic"/>
                <a:sym typeface="Century Gothic"/>
              </a:defRPr>
            </a:lvl9pPr>
          </a:lstStyle>
          <a:p/>
        </p:txBody>
      </p:sp>
      <p:sp>
        <p:nvSpPr>
          <p:cNvPr id="521" name="Google Shape;521;p69"/>
          <p:cNvSpPr txBox="1"/>
          <p:nvPr>
            <p:ph type="title"/>
          </p:nvPr>
        </p:nvSpPr>
        <p:spPr>
          <a:xfrm>
            <a:off x="929677" y="711808"/>
            <a:ext cx="17791711" cy="861774"/>
          </a:xfrm>
          <a:prstGeom prst="rect">
            <a:avLst/>
          </a:prstGeom>
          <a:noFill/>
          <a:ln>
            <a:noFill/>
          </a:ln>
        </p:spPr>
        <p:txBody>
          <a:bodyPr anchorCtr="0" anchor="b" bIns="45700" lIns="91425" spcFirstLastPara="1" rIns="91425" wrap="square" tIns="45700">
            <a:spAutoFit/>
          </a:bodyPr>
          <a:lstStyle>
            <a:lvl1pPr lvl="0" algn="l">
              <a:lnSpc>
                <a:spcPct val="90000"/>
              </a:lnSpc>
              <a:spcBef>
                <a:spcPts val="0"/>
              </a:spcBef>
              <a:spcAft>
                <a:spcPts val="0"/>
              </a:spcAft>
              <a:buClr>
                <a:schemeClr val="dk1"/>
              </a:buClr>
              <a:buSzPts val="5277"/>
              <a:buFont typeface="Century Gothic"/>
              <a:buNone/>
              <a:defRPr b="1">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2" name="Google Shape;522;p69"/>
          <p:cNvSpPr txBox="1"/>
          <p:nvPr>
            <p:ph idx="11" type="ftr"/>
          </p:nvPr>
        </p:nvSpPr>
        <p:spPr>
          <a:xfrm>
            <a:off x="6686777" y="10824963"/>
            <a:ext cx="6757763" cy="31611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1" sz="1801">
                <a:solidFill>
                  <a:srgbClr val="B5E5DC"/>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and Content">
  <p:cSld name="7_Title and Content">
    <p:spTree>
      <p:nvGrpSpPr>
        <p:cNvPr id="523" name="Shape 523"/>
        <p:cNvGrpSpPr/>
        <p:nvPr/>
      </p:nvGrpSpPr>
      <p:grpSpPr>
        <a:xfrm>
          <a:off x="0" y="0"/>
          <a:ext cx="0" cy="0"/>
          <a:chOff x="0" y="0"/>
          <a:chExt cx="0" cy="0"/>
        </a:xfrm>
      </p:grpSpPr>
      <p:sp>
        <p:nvSpPr>
          <p:cNvPr id="524" name="Google Shape;524;p70"/>
          <p:cNvSpPr txBox="1"/>
          <p:nvPr>
            <p:ph idx="12" type="sldNum"/>
          </p:nvPr>
        </p:nvSpPr>
        <p:spPr>
          <a:xfrm>
            <a:off x="18662650" y="10824963"/>
            <a:ext cx="504762" cy="3131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525" name="Google Shape;525;p70"/>
          <p:cNvSpPr txBox="1"/>
          <p:nvPr>
            <p:ph idx="11" type="ftr"/>
          </p:nvPr>
        </p:nvSpPr>
        <p:spPr>
          <a:xfrm>
            <a:off x="6686777" y="10824963"/>
            <a:ext cx="6757763" cy="31611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1" sz="1801">
                <a:solidFill>
                  <a:srgbClr val="B5E5DC"/>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Screen Image">
  <p:cSld name="Full Screen Image">
    <p:spTree>
      <p:nvGrpSpPr>
        <p:cNvPr id="526" name="Shape 526"/>
        <p:cNvGrpSpPr/>
        <p:nvPr/>
      </p:nvGrpSpPr>
      <p:grpSpPr>
        <a:xfrm>
          <a:off x="0" y="0"/>
          <a:ext cx="0" cy="0"/>
          <a:chOff x="0" y="0"/>
          <a:chExt cx="0" cy="0"/>
        </a:xfrm>
      </p:grpSpPr>
      <p:sp>
        <p:nvSpPr>
          <p:cNvPr id="527" name="Google Shape;527;p71"/>
          <p:cNvSpPr/>
          <p:nvPr>
            <p:ph idx="2" type="pic"/>
          </p:nvPr>
        </p:nvSpPr>
        <p:spPr>
          <a:xfrm>
            <a:off x="0" y="0"/>
            <a:ext cx="20104100" cy="11309350"/>
          </a:xfrm>
          <a:prstGeom prst="rect">
            <a:avLst/>
          </a:prstGeom>
          <a:noFill/>
          <a:ln>
            <a:noFill/>
          </a:ln>
        </p:spPr>
      </p:sp>
      <p:sp>
        <p:nvSpPr>
          <p:cNvPr id="528" name="Google Shape;528;p71"/>
          <p:cNvSpPr txBox="1"/>
          <p:nvPr>
            <p:ph idx="12" type="sldNum"/>
          </p:nvPr>
        </p:nvSpPr>
        <p:spPr>
          <a:xfrm>
            <a:off x="18662650" y="10824963"/>
            <a:ext cx="504762" cy="3131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529" name="Google Shape;529;p71"/>
          <p:cNvSpPr txBox="1"/>
          <p:nvPr>
            <p:ph idx="11" type="ftr"/>
          </p:nvPr>
        </p:nvSpPr>
        <p:spPr>
          <a:xfrm>
            <a:off x="6686777" y="10824963"/>
            <a:ext cx="6757763" cy="31611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1" sz="1801">
                <a:solidFill>
                  <a:srgbClr val="B5E5DC"/>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spTree>
      <p:nvGrpSpPr>
        <p:cNvPr id="530" name="Shape 530"/>
        <p:cNvGrpSpPr/>
        <p:nvPr/>
      </p:nvGrpSpPr>
      <p:grpSpPr>
        <a:xfrm>
          <a:off x="0" y="0"/>
          <a:ext cx="0" cy="0"/>
          <a:chOff x="0" y="0"/>
          <a:chExt cx="0" cy="0"/>
        </a:xfrm>
      </p:grpSpPr>
      <p:sp>
        <p:nvSpPr>
          <p:cNvPr id="531" name="Google Shape;531;p72"/>
          <p:cNvSpPr txBox="1"/>
          <p:nvPr>
            <p:ph type="ctrTitle"/>
          </p:nvPr>
        </p:nvSpPr>
        <p:spPr>
          <a:xfrm>
            <a:off x="4195799" y="5450977"/>
            <a:ext cx="11666177" cy="1334635"/>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5936"/>
              <a:buFont typeface="Century Gothic"/>
              <a:buNone/>
              <a:defRPr sz="5936">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2" name="Google Shape;532;p72"/>
          <p:cNvSpPr txBox="1"/>
          <p:nvPr>
            <p:ph idx="1" type="subTitle"/>
          </p:nvPr>
        </p:nvSpPr>
        <p:spPr>
          <a:xfrm>
            <a:off x="4390980" y="6785612"/>
            <a:ext cx="11322140" cy="1671709"/>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649"/>
              </a:spcBef>
              <a:spcAft>
                <a:spcPts val="0"/>
              </a:spcAft>
              <a:buClr>
                <a:schemeClr val="dk1"/>
              </a:buClr>
              <a:buSzPts val="2968"/>
              <a:buNone/>
              <a:defRPr b="1" i="0" sz="2968">
                <a:solidFill>
                  <a:schemeClr val="dk1"/>
                </a:solidFill>
                <a:latin typeface="Century Gothic"/>
                <a:ea typeface="Century Gothic"/>
                <a:cs typeface="Century Gothic"/>
                <a:sym typeface="Century Gothic"/>
              </a:defRPr>
            </a:lvl1pPr>
            <a:lvl2pPr lvl="1" algn="ctr">
              <a:lnSpc>
                <a:spcPct val="90000"/>
              </a:lnSpc>
              <a:spcBef>
                <a:spcPts val="824"/>
              </a:spcBef>
              <a:spcAft>
                <a:spcPts val="0"/>
              </a:spcAft>
              <a:buClr>
                <a:schemeClr val="dk1"/>
              </a:buClr>
              <a:buSzPts val="3298"/>
              <a:buNone/>
              <a:defRPr sz="3298"/>
            </a:lvl2pPr>
            <a:lvl3pPr lvl="2" algn="ctr">
              <a:lnSpc>
                <a:spcPct val="90000"/>
              </a:lnSpc>
              <a:spcBef>
                <a:spcPts val="824"/>
              </a:spcBef>
              <a:spcAft>
                <a:spcPts val="0"/>
              </a:spcAft>
              <a:buClr>
                <a:schemeClr val="dk1"/>
              </a:buClr>
              <a:buSzPts val="2968"/>
              <a:buNone/>
              <a:defRPr sz="2968"/>
            </a:lvl3pPr>
            <a:lvl4pPr lvl="3" algn="ctr">
              <a:lnSpc>
                <a:spcPct val="90000"/>
              </a:lnSpc>
              <a:spcBef>
                <a:spcPts val="824"/>
              </a:spcBef>
              <a:spcAft>
                <a:spcPts val="0"/>
              </a:spcAft>
              <a:buClr>
                <a:schemeClr val="dk1"/>
              </a:buClr>
              <a:buSzPts val="2638"/>
              <a:buNone/>
              <a:defRPr sz="2638"/>
            </a:lvl4pPr>
            <a:lvl5pPr lvl="4" algn="ctr">
              <a:lnSpc>
                <a:spcPct val="90000"/>
              </a:lnSpc>
              <a:spcBef>
                <a:spcPts val="824"/>
              </a:spcBef>
              <a:spcAft>
                <a:spcPts val="0"/>
              </a:spcAft>
              <a:buClr>
                <a:schemeClr val="dk1"/>
              </a:buClr>
              <a:buSzPts val="2638"/>
              <a:buNone/>
              <a:defRPr sz="2638"/>
            </a:lvl5pPr>
            <a:lvl6pPr lvl="5" algn="ctr">
              <a:lnSpc>
                <a:spcPct val="90000"/>
              </a:lnSpc>
              <a:spcBef>
                <a:spcPts val="824"/>
              </a:spcBef>
              <a:spcAft>
                <a:spcPts val="0"/>
              </a:spcAft>
              <a:buClr>
                <a:schemeClr val="dk1"/>
              </a:buClr>
              <a:buSzPts val="2638"/>
              <a:buNone/>
              <a:defRPr sz="2638"/>
            </a:lvl6pPr>
            <a:lvl7pPr lvl="6" algn="ctr">
              <a:lnSpc>
                <a:spcPct val="90000"/>
              </a:lnSpc>
              <a:spcBef>
                <a:spcPts val="824"/>
              </a:spcBef>
              <a:spcAft>
                <a:spcPts val="0"/>
              </a:spcAft>
              <a:buClr>
                <a:schemeClr val="dk1"/>
              </a:buClr>
              <a:buSzPts val="2638"/>
              <a:buNone/>
              <a:defRPr sz="2638"/>
            </a:lvl7pPr>
            <a:lvl8pPr lvl="7" algn="ctr">
              <a:lnSpc>
                <a:spcPct val="90000"/>
              </a:lnSpc>
              <a:spcBef>
                <a:spcPts val="824"/>
              </a:spcBef>
              <a:spcAft>
                <a:spcPts val="0"/>
              </a:spcAft>
              <a:buClr>
                <a:schemeClr val="dk1"/>
              </a:buClr>
              <a:buSzPts val="2638"/>
              <a:buNone/>
              <a:defRPr sz="2638"/>
            </a:lvl8pPr>
            <a:lvl9pPr lvl="8" algn="ctr">
              <a:lnSpc>
                <a:spcPct val="90000"/>
              </a:lnSpc>
              <a:spcBef>
                <a:spcPts val="824"/>
              </a:spcBef>
              <a:spcAft>
                <a:spcPts val="0"/>
              </a:spcAft>
              <a:buClr>
                <a:schemeClr val="dk1"/>
              </a:buClr>
              <a:buSzPts val="2638"/>
              <a:buNone/>
              <a:defRPr sz="2638"/>
            </a:lvl9pPr>
          </a:lstStyle>
          <a:p/>
        </p:txBody>
      </p:sp>
      <p:pic>
        <p:nvPicPr>
          <p:cNvPr id="533" name="Google Shape;533;p72"/>
          <p:cNvPicPr preferRelativeResize="0"/>
          <p:nvPr/>
        </p:nvPicPr>
        <p:blipFill rotWithShape="1">
          <a:blip r:embed="rId2">
            <a:alphaModFix/>
          </a:blip>
          <a:srcRect b="0" l="0" r="0" t="0"/>
          <a:stretch/>
        </p:blipFill>
        <p:spPr>
          <a:xfrm>
            <a:off x="9484037" y="2977928"/>
            <a:ext cx="1089696" cy="1203821"/>
          </a:xfrm>
          <a:prstGeom prst="rect">
            <a:avLst/>
          </a:prstGeom>
          <a:noFill/>
          <a:ln>
            <a:noFill/>
          </a:ln>
        </p:spPr>
      </p:pic>
      <p:sp>
        <p:nvSpPr>
          <p:cNvPr id="534" name="Google Shape;534;p72"/>
          <p:cNvSpPr txBox="1"/>
          <p:nvPr>
            <p:ph idx="11" type="ftr"/>
          </p:nvPr>
        </p:nvSpPr>
        <p:spPr>
          <a:xfrm>
            <a:off x="6686777" y="10824963"/>
            <a:ext cx="6757763" cy="31611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1" sz="1801">
                <a:solidFill>
                  <a:srgbClr val="B5E5DC"/>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 Icon">
  <p:cSld name="Title Slide w/ Icon">
    <p:spTree>
      <p:nvGrpSpPr>
        <p:cNvPr id="64" name="Shape 64"/>
        <p:cNvGrpSpPr/>
        <p:nvPr/>
      </p:nvGrpSpPr>
      <p:grpSpPr>
        <a:xfrm>
          <a:off x="0" y="0"/>
          <a:ext cx="0" cy="0"/>
          <a:chOff x="0" y="0"/>
          <a:chExt cx="0" cy="0"/>
        </a:xfrm>
      </p:grpSpPr>
      <p:sp>
        <p:nvSpPr>
          <p:cNvPr id="65" name="Google Shape;65;p8"/>
          <p:cNvSpPr/>
          <p:nvPr>
            <p:ph idx="2" type="pic"/>
          </p:nvPr>
        </p:nvSpPr>
        <p:spPr>
          <a:xfrm>
            <a:off x="8956796" y="2496619"/>
            <a:ext cx="2190509" cy="2192985"/>
          </a:xfrm>
          <a:prstGeom prst="rect">
            <a:avLst/>
          </a:prstGeom>
          <a:noFill/>
          <a:ln>
            <a:noFill/>
          </a:ln>
        </p:spPr>
      </p:sp>
      <p:sp>
        <p:nvSpPr>
          <p:cNvPr id="66" name="Google Shape;66;p8"/>
          <p:cNvSpPr txBox="1"/>
          <p:nvPr>
            <p:ph type="ctrTitle"/>
          </p:nvPr>
        </p:nvSpPr>
        <p:spPr>
          <a:xfrm>
            <a:off x="4195799" y="5450977"/>
            <a:ext cx="11666177" cy="1334635"/>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5936"/>
              <a:buFont typeface="Century Gothic"/>
              <a:buNone/>
              <a:defRPr sz="5936">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8"/>
          <p:cNvSpPr txBox="1"/>
          <p:nvPr>
            <p:ph idx="1" type="subTitle"/>
          </p:nvPr>
        </p:nvSpPr>
        <p:spPr>
          <a:xfrm>
            <a:off x="4390980" y="6785612"/>
            <a:ext cx="11322140" cy="1671709"/>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649"/>
              </a:spcBef>
              <a:spcAft>
                <a:spcPts val="0"/>
              </a:spcAft>
              <a:buClr>
                <a:schemeClr val="dk1"/>
              </a:buClr>
              <a:buSzPts val="2968"/>
              <a:buNone/>
              <a:defRPr b="1" i="0" sz="2968">
                <a:solidFill>
                  <a:schemeClr val="dk1"/>
                </a:solidFill>
                <a:latin typeface="Century Gothic"/>
                <a:ea typeface="Century Gothic"/>
                <a:cs typeface="Century Gothic"/>
                <a:sym typeface="Century Gothic"/>
              </a:defRPr>
            </a:lvl1pPr>
            <a:lvl2pPr lvl="1" algn="ctr">
              <a:lnSpc>
                <a:spcPct val="90000"/>
              </a:lnSpc>
              <a:spcBef>
                <a:spcPts val="824"/>
              </a:spcBef>
              <a:spcAft>
                <a:spcPts val="0"/>
              </a:spcAft>
              <a:buClr>
                <a:schemeClr val="dk1"/>
              </a:buClr>
              <a:buSzPts val="3298"/>
              <a:buNone/>
              <a:defRPr sz="3298"/>
            </a:lvl2pPr>
            <a:lvl3pPr lvl="2" algn="ctr">
              <a:lnSpc>
                <a:spcPct val="90000"/>
              </a:lnSpc>
              <a:spcBef>
                <a:spcPts val="824"/>
              </a:spcBef>
              <a:spcAft>
                <a:spcPts val="0"/>
              </a:spcAft>
              <a:buClr>
                <a:schemeClr val="dk1"/>
              </a:buClr>
              <a:buSzPts val="2968"/>
              <a:buNone/>
              <a:defRPr sz="2968"/>
            </a:lvl3pPr>
            <a:lvl4pPr lvl="3" algn="ctr">
              <a:lnSpc>
                <a:spcPct val="90000"/>
              </a:lnSpc>
              <a:spcBef>
                <a:spcPts val="824"/>
              </a:spcBef>
              <a:spcAft>
                <a:spcPts val="0"/>
              </a:spcAft>
              <a:buClr>
                <a:schemeClr val="dk1"/>
              </a:buClr>
              <a:buSzPts val="2638"/>
              <a:buNone/>
              <a:defRPr sz="2638"/>
            </a:lvl4pPr>
            <a:lvl5pPr lvl="4" algn="ctr">
              <a:lnSpc>
                <a:spcPct val="90000"/>
              </a:lnSpc>
              <a:spcBef>
                <a:spcPts val="824"/>
              </a:spcBef>
              <a:spcAft>
                <a:spcPts val="0"/>
              </a:spcAft>
              <a:buClr>
                <a:schemeClr val="dk1"/>
              </a:buClr>
              <a:buSzPts val="2638"/>
              <a:buNone/>
              <a:defRPr sz="2638"/>
            </a:lvl5pPr>
            <a:lvl6pPr lvl="5" algn="ctr">
              <a:lnSpc>
                <a:spcPct val="90000"/>
              </a:lnSpc>
              <a:spcBef>
                <a:spcPts val="824"/>
              </a:spcBef>
              <a:spcAft>
                <a:spcPts val="0"/>
              </a:spcAft>
              <a:buClr>
                <a:schemeClr val="dk1"/>
              </a:buClr>
              <a:buSzPts val="2638"/>
              <a:buNone/>
              <a:defRPr sz="2638"/>
            </a:lvl6pPr>
            <a:lvl7pPr lvl="6" algn="ctr">
              <a:lnSpc>
                <a:spcPct val="90000"/>
              </a:lnSpc>
              <a:spcBef>
                <a:spcPts val="824"/>
              </a:spcBef>
              <a:spcAft>
                <a:spcPts val="0"/>
              </a:spcAft>
              <a:buClr>
                <a:schemeClr val="dk1"/>
              </a:buClr>
              <a:buSzPts val="2638"/>
              <a:buNone/>
              <a:defRPr sz="2638"/>
            </a:lvl7pPr>
            <a:lvl8pPr lvl="7" algn="ctr">
              <a:lnSpc>
                <a:spcPct val="90000"/>
              </a:lnSpc>
              <a:spcBef>
                <a:spcPts val="824"/>
              </a:spcBef>
              <a:spcAft>
                <a:spcPts val="0"/>
              </a:spcAft>
              <a:buClr>
                <a:schemeClr val="dk1"/>
              </a:buClr>
              <a:buSzPts val="2638"/>
              <a:buNone/>
              <a:defRPr sz="2638"/>
            </a:lvl8pPr>
            <a:lvl9pPr lvl="8" algn="ctr">
              <a:lnSpc>
                <a:spcPct val="90000"/>
              </a:lnSpc>
              <a:spcBef>
                <a:spcPts val="824"/>
              </a:spcBef>
              <a:spcAft>
                <a:spcPts val="0"/>
              </a:spcAft>
              <a:buClr>
                <a:schemeClr val="dk1"/>
              </a:buClr>
              <a:buSzPts val="2638"/>
              <a:buNone/>
              <a:defRPr sz="2638"/>
            </a:lvl9pPr>
          </a:lstStyle>
          <a:p/>
        </p:txBody>
      </p:sp>
      <p:sp>
        <p:nvSpPr>
          <p:cNvPr id="68" name="Google Shape;68;p8"/>
          <p:cNvSpPr txBox="1"/>
          <p:nvPr>
            <p:ph idx="12" type="sldNum"/>
          </p:nvPr>
        </p:nvSpPr>
        <p:spPr>
          <a:xfrm>
            <a:off x="18662650" y="10824963"/>
            <a:ext cx="504762" cy="3131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69" name="Google Shape;69;p8"/>
          <p:cNvSpPr txBox="1"/>
          <p:nvPr>
            <p:ph idx="11" type="ftr"/>
          </p:nvPr>
        </p:nvSpPr>
        <p:spPr>
          <a:xfrm>
            <a:off x="6686777" y="10824963"/>
            <a:ext cx="6757763" cy="31611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1" sz="1801">
                <a:solidFill>
                  <a:srgbClr val="B5E5DC"/>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w/ Logo">
  <p:cSld name="1_Title Slide w/ Logo">
    <p:spTree>
      <p:nvGrpSpPr>
        <p:cNvPr id="535" name="Shape 535"/>
        <p:cNvGrpSpPr/>
        <p:nvPr/>
      </p:nvGrpSpPr>
      <p:grpSpPr>
        <a:xfrm>
          <a:off x="0" y="0"/>
          <a:ext cx="0" cy="0"/>
          <a:chOff x="0" y="0"/>
          <a:chExt cx="0" cy="0"/>
        </a:xfrm>
      </p:grpSpPr>
      <p:pic>
        <p:nvPicPr>
          <p:cNvPr id="536" name="Google Shape;536;p73"/>
          <p:cNvPicPr preferRelativeResize="0"/>
          <p:nvPr/>
        </p:nvPicPr>
        <p:blipFill rotWithShape="1">
          <a:blip r:embed="rId2">
            <a:alphaModFix/>
          </a:blip>
          <a:srcRect b="0" l="0" r="0" t="0"/>
          <a:stretch/>
        </p:blipFill>
        <p:spPr>
          <a:xfrm>
            <a:off x="7347890" y="3031906"/>
            <a:ext cx="5361995" cy="1167836"/>
          </a:xfrm>
          <a:prstGeom prst="rect">
            <a:avLst/>
          </a:prstGeom>
          <a:noFill/>
          <a:ln>
            <a:noFill/>
          </a:ln>
        </p:spPr>
      </p:pic>
      <p:sp>
        <p:nvSpPr>
          <p:cNvPr id="537" name="Google Shape;537;p73"/>
          <p:cNvSpPr txBox="1"/>
          <p:nvPr>
            <p:ph type="ctrTitle"/>
          </p:nvPr>
        </p:nvSpPr>
        <p:spPr>
          <a:xfrm>
            <a:off x="4195799" y="5450977"/>
            <a:ext cx="11666177" cy="1334635"/>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5936"/>
              <a:buFont typeface="Century Gothic"/>
              <a:buNone/>
              <a:defRPr sz="5936">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8" name="Google Shape;538;p73"/>
          <p:cNvSpPr txBox="1"/>
          <p:nvPr>
            <p:ph idx="1" type="subTitle"/>
          </p:nvPr>
        </p:nvSpPr>
        <p:spPr>
          <a:xfrm>
            <a:off x="4367817" y="6785612"/>
            <a:ext cx="11322140" cy="1671709"/>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649"/>
              </a:spcBef>
              <a:spcAft>
                <a:spcPts val="0"/>
              </a:spcAft>
              <a:buClr>
                <a:schemeClr val="dk1"/>
              </a:buClr>
              <a:buSzPts val="2968"/>
              <a:buNone/>
              <a:defRPr b="1" i="0" sz="2968">
                <a:solidFill>
                  <a:schemeClr val="dk1"/>
                </a:solidFill>
                <a:latin typeface="Century Gothic"/>
                <a:ea typeface="Century Gothic"/>
                <a:cs typeface="Century Gothic"/>
                <a:sym typeface="Century Gothic"/>
              </a:defRPr>
            </a:lvl1pPr>
            <a:lvl2pPr lvl="1" algn="ctr">
              <a:lnSpc>
                <a:spcPct val="90000"/>
              </a:lnSpc>
              <a:spcBef>
                <a:spcPts val="824"/>
              </a:spcBef>
              <a:spcAft>
                <a:spcPts val="0"/>
              </a:spcAft>
              <a:buClr>
                <a:schemeClr val="dk1"/>
              </a:buClr>
              <a:buSzPts val="3298"/>
              <a:buNone/>
              <a:defRPr sz="3298"/>
            </a:lvl2pPr>
            <a:lvl3pPr lvl="2" algn="ctr">
              <a:lnSpc>
                <a:spcPct val="90000"/>
              </a:lnSpc>
              <a:spcBef>
                <a:spcPts val="824"/>
              </a:spcBef>
              <a:spcAft>
                <a:spcPts val="0"/>
              </a:spcAft>
              <a:buClr>
                <a:schemeClr val="dk1"/>
              </a:buClr>
              <a:buSzPts val="2968"/>
              <a:buNone/>
              <a:defRPr sz="2968"/>
            </a:lvl3pPr>
            <a:lvl4pPr lvl="3" algn="ctr">
              <a:lnSpc>
                <a:spcPct val="90000"/>
              </a:lnSpc>
              <a:spcBef>
                <a:spcPts val="824"/>
              </a:spcBef>
              <a:spcAft>
                <a:spcPts val="0"/>
              </a:spcAft>
              <a:buClr>
                <a:schemeClr val="dk1"/>
              </a:buClr>
              <a:buSzPts val="2638"/>
              <a:buNone/>
              <a:defRPr sz="2638"/>
            </a:lvl4pPr>
            <a:lvl5pPr lvl="4" algn="ctr">
              <a:lnSpc>
                <a:spcPct val="90000"/>
              </a:lnSpc>
              <a:spcBef>
                <a:spcPts val="824"/>
              </a:spcBef>
              <a:spcAft>
                <a:spcPts val="0"/>
              </a:spcAft>
              <a:buClr>
                <a:schemeClr val="dk1"/>
              </a:buClr>
              <a:buSzPts val="2638"/>
              <a:buNone/>
              <a:defRPr sz="2638"/>
            </a:lvl5pPr>
            <a:lvl6pPr lvl="5" algn="ctr">
              <a:lnSpc>
                <a:spcPct val="90000"/>
              </a:lnSpc>
              <a:spcBef>
                <a:spcPts val="824"/>
              </a:spcBef>
              <a:spcAft>
                <a:spcPts val="0"/>
              </a:spcAft>
              <a:buClr>
                <a:schemeClr val="dk1"/>
              </a:buClr>
              <a:buSzPts val="2638"/>
              <a:buNone/>
              <a:defRPr sz="2638"/>
            </a:lvl6pPr>
            <a:lvl7pPr lvl="6" algn="ctr">
              <a:lnSpc>
                <a:spcPct val="90000"/>
              </a:lnSpc>
              <a:spcBef>
                <a:spcPts val="824"/>
              </a:spcBef>
              <a:spcAft>
                <a:spcPts val="0"/>
              </a:spcAft>
              <a:buClr>
                <a:schemeClr val="dk1"/>
              </a:buClr>
              <a:buSzPts val="2638"/>
              <a:buNone/>
              <a:defRPr sz="2638"/>
            </a:lvl7pPr>
            <a:lvl8pPr lvl="7" algn="ctr">
              <a:lnSpc>
                <a:spcPct val="90000"/>
              </a:lnSpc>
              <a:spcBef>
                <a:spcPts val="824"/>
              </a:spcBef>
              <a:spcAft>
                <a:spcPts val="0"/>
              </a:spcAft>
              <a:buClr>
                <a:schemeClr val="dk1"/>
              </a:buClr>
              <a:buSzPts val="2638"/>
              <a:buNone/>
              <a:defRPr sz="2638"/>
            </a:lvl8pPr>
            <a:lvl9pPr lvl="8" algn="ctr">
              <a:lnSpc>
                <a:spcPct val="90000"/>
              </a:lnSpc>
              <a:spcBef>
                <a:spcPts val="824"/>
              </a:spcBef>
              <a:spcAft>
                <a:spcPts val="0"/>
              </a:spcAft>
              <a:buClr>
                <a:schemeClr val="dk1"/>
              </a:buClr>
              <a:buSzPts val="2638"/>
              <a:buNone/>
              <a:defRPr sz="2638"/>
            </a:lvl9pPr>
          </a:lstStyle>
          <a:p/>
        </p:txBody>
      </p:sp>
      <p:sp>
        <p:nvSpPr>
          <p:cNvPr id="539" name="Google Shape;539;p73"/>
          <p:cNvSpPr txBox="1"/>
          <p:nvPr>
            <p:ph idx="11" type="ftr"/>
          </p:nvPr>
        </p:nvSpPr>
        <p:spPr>
          <a:xfrm>
            <a:off x="6686777" y="10824963"/>
            <a:ext cx="6757763" cy="31611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1" sz="1801">
                <a:solidFill>
                  <a:schemeClr val="lt2"/>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w/ Icon">
  <p:cSld name="1_Title Slide w/ Icon">
    <p:spTree>
      <p:nvGrpSpPr>
        <p:cNvPr id="540" name="Shape 540"/>
        <p:cNvGrpSpPr/>
        <p:nvPr/>
      </p:nvGrpSpPr>
      <p:grpSpPr>
        <a:xfrm>
          <a:off x="0" y="0"/>
          <a:ext cx="0" cy="0"/>
          <a:chOff x="0" y="0"/>
          <a:chExt cx="0" cy="0"/>
        </a:xfrm>
      </p:grpSpPr>
      <p:sp>
        <p:nvSpPr>
          <p:cNvPr id="541" name="Google Shape;541;p74"/>
          <p:cNvSpPr/>
          <p:nvPr>
            <p:ph idx="2" type="pic"/>
          </p:nvPr>
        </p:nvSpPr>
        <p:spPr>
          <a:xfrm>
            <a:off x="8956796" y="2496619"/>
            <a:ext cx="2190509" cy="2192985"/>
          </a:xfrm>
          <a:prstGeom prst="rect">
            <a:avLst/>
          </a:prstGeom>
          <a:noFill/>
          <a:ln>
            <a:noFill/>
          </a:ln>
        </p:spPr>
      </p:sp>
      <p:sp>
        <p:nvSpPr>
          <p:cNvPr id="542" name="Google Shape;542;p74"/>
          <p:cNvSpPr txBox="1"/>
          <p:nvPr>
            <p:ph type="ctrTitle"/>
          </p:nvPr>
        </p:nvSpPr>
        <p:spPr>
          <a:xfrm>
            <a:off x="4195799" y="5450977"/>
            <a:ext cx="11666177" cy="1334635"/>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5936"/>
              <a:buFont typeface="Century Gothic"/>
              <a:buNone/>
              <a:defRPr sz="5936">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3" name="Google Shape;543;p74"/>
          <p:cNvSpPr txBox="1"/>
          <p:nvPr>
            <p:ph idx="1" type="subTitle"/>
          </p:nvPr>
        </p:nvSpPr>
        <p:spPr>
          <a:xfrm>
            <a:off x="4390980" y="6785612"/>
            <a:ext cx="11322140" cy="1671709"/>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649"/>
              </a:spcBef>
              <a:spcAft>
                <a:spcPts val="0"/>
              </a:spcAft>
              <a:buClr>
                <a:schemeClr val="dk1"/>
              </a:buClr>
              <a:buSzPts val="2968"/>
              <a:buNone/>
              <a:defRPr b="1" i="0" sz="2968">
                <a:solidFill>
                  <a:schemeClr val="dk1"/>
                </a:solidFill>
                <a:latin typeface="Century Gothic"/>
                <a:ea typeface="Century Gothic"/>
                <a:cs typeface="Century Gothic"/>
                <a:sym typeface="Century Gothic"/>
              </a:defRPr>
            </a:lvl1pPr>
            <a:lvl2pPr lvl="1" algn="ctr">
              <a:lnSpc>
                <a:spcPct val="90000"/>
              </a:lnSpc>
              <a:spcBef>
                <a:spcPts val="824"/>
              </a:spcBef>
              <a:spcAft>
                <a:spcPts val="0"/>
              </a:spcAft>
              <a:buClr>
                <a:schemeClr val="dk1"/>
              </a:buClr>
              <a:buSzPts val="3298"/>
              <a:buNone/>
              <a:defRPr sz="3298"/>
            </a:lvl2pPr>
            <a:lvl3pPr lvl="2" algn="ctr">
              <a:lnSpc>
                <a:spcPct val="90000"/>
              </a:lnSpc>
              <a:spcBef>
                <a:spcPts val="824"/>
              </a:spcBef>
              <a:spcAft>
                <a:spcPts val="0"/>
              </a:spcAft>
              <a:buClr>
                <a:schemeClr val="dk1"/>
              </a:buClr>
              <a:buSzPts val="2968"/>
              <a:buNone/>
              <a:defRPr sz="2968"/>
            </a:lvl3pPr>
            <a:lvl4pPr lvl="3" algn="ctr">
              <a:lnSpc>
                <a:spcPct val="90000"/>
              </a:lnSpc>
              <a:spcBef>
                <a:spcPts val="824"/>
              </a:spcBef>
              <a:spcAft>
                <a:spcPts val="0"/>
              </a:spcAft>
              <a:buClr>
                <a:schemeClr val="dk1"/>
              </a:buClr>
              <a:buSzPts val="2638"/>
              <a:buNone/>
              <a:defRPr sz="2638"/>
            </a:lvl4pPr>
            <a:lvl5pPr lvl="4" algn="ctr">
              <a:lnSpc>
                <a:spcPct val="90000"/>
              </a:lnSpc>
              <a:spcBef>
                <a:spcPts val="824"/>
              </a:spcBef>
              <a:spcAft>
                <a:spcPts val="0"/>
              </a:spcAft>
              <a:buClr>
                <a:schemeClr val="dk1"/>
              </a:buClr>
              <a:buSzPts val="2638"/>
              <a:buNone/>
              <a:defRPr sz="2638"/>
            </a:lvl5pPr>
            <a:lvl6pPr lvl="5" algn="ctr">
              <a:lnSpc>
                <a:spcPct val="90000"/>
              </a:lnSpc>
              <a:spcBef>
                <a:spcPts val="824"/>
              </a:spcBef>
              <a:spcAft>
                <a:spcPts val="0"/>
              </a:spcAft>
              <a:buClr>
                <a:schemeClr val="dk1"/>
              </a:buClr>
              <a:buSzPts val="2638"/>
              <a:buNone/>
              <a:defRPr sz="2638"/>
            </a:lvl6pPr>
            <a:lvl7pPr lvl="6" algn="ctr">
              <a:lnSpc>
                <a:spcPct val="90000"/>
              </a:lnSpc>
              <a:spcBef>
                <a:spcPts val="824"/>
              </a:spcBef>
              <a:spcAft>
                <a:spcPts val="0"/>
              </a:spcAft>
              <a:buClr>
                <a:schemeClr val="dk1"/>
              </a:buClr>
              <a:buSzPts val="2638"/>
              <a:buNone/>
              <a:defRPr sz="2638"/>
            </a:lvl7pPr>
            <a:lvl8pPr lvl="7" algn="ctr">
              <a:lnSpc>
                <a:spcPct val="90000"/>
              </a:lnSpc>
              <a:spcBef>
                <a:spcPts val="824"/>
              </a:spcBef>
              <a:spcAft>
                <a:spcPts val="0"/>
              </a:spcAft>
              <a:buClr>
                <a:schemeClr val="dk1"/>
              </a:buClr>
              <a:buSzPts val="2638"/>
              <a:buNone/>
              <a:defRPr sz="2638"/>
            </a:lvl8pPr>
            <a:lvl9pPr lvl="8" algn="ctr">
              <a:lnSpc>
                <a:spcPct val="90000"/>
              </a:lnSpc>
              <a:spcBef>
                <a:spcPts val="824"/>
              </a:spcBef>
              <a:spcAft>
                <a:spcPts val="0"/>
              </a:spcAft>
              <a:buClr>
                <a:schemeClr val="dk1"/>
              </a:buClr>
              <a:buSzPts val="2638"/>
              <a:buNone/>
              <a:defRPr sz="2638"/>
            </a:lvl9pPr>
          </a:lstStyle>
          <a:p/>
        </p:txBody>
      </p:sp>
      <p:sp>
        <p:nvSpPr>
          <p:cNvPr id="544" name="Google Shape;544;p74"/>
          <p:cNvSpPr txBox="1"/>
          <p:nvPr>
            <p:ph idx="12" type="sldNum"/>
          </p:nvPr>
        </p:nvSpPr>
        <p:spPr>
          <a:xfrm>
            <a:off x="18662650" y="10824963"/>
            <a:ext cx="504762" cy="3131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545" name="Google Shape;545;p74"/>
          <p:cNvSpPr txBox="1"/>
          <p:nvPr>
            <p:ph idx="11" type="ftr"/>
          </p:nvPr>
        </p:nvSpPr>
        <p:spPr>
          <a:xfrm>
            <a:off x="6686776" y="10824963"/>
            <a:ext cx="6757763" cy="31611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1" sz="1800">
                <a:solidFill>
                  <a:srgbClr val="B5E5DC"/>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546" name="Shape 546"/>
        <p:cNvGrpSpPr/>
        <p:nvPr/>
      </p:nvGrpSpPr>
      <p:grpSpPr>
        <a:xfrm>
          <a:off x="0" y="0"/>
          <a:ext cx="0" cy="0"/>
          <a:chOff x="0" y="0"/>
          <a:chExt cx="0" cy="0"/>
        </a:xfrm>
      </p:grpSpPr>
      <p:sp>
        <p:nvSpPr>
          <p:cNvPr id="547" name="Google Shape;547;p75"/>
          <p:cNvSpPr txBox="1"/>
          <p:nvPr>
            <p:ph type="ctrTitle"/>
          </p:nvPr>
        </p:nvSpPr>
        <p:spPr>
          <a:xfrm>
            <a:off x="4195799" y="4320040"/>
            <a:ext cx="11666177" cy="1334635"/>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5936"/>
              <a:buFont typeface="Century Gothic"/>
              <a:buNone/>
              <a:defRPr sz="5936">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8" name="Google Shape;548;p75"/>
          <p:cNvSpPr txBox="1"/>
          <p:nvPr>
            <p:ph idx="1" type="subTitle"/>
          </p:nvPr>
        </p:nvSpPr>
        <p:spPr>
          <a:xfrm>
            <a:off x="4390980" y="5654675"/>
            <a:ext cx="11322140" cy="1671709"/>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649"/>
              </a:spcBef>
              <a:spcAft>
                <a:spcPts val="0"/>
              </a:spcAft>
              <a:buClr>
                <a:schemeClr val="dk1"/>
              </a:buClr>
              <a:buSzPts val="2968"/>
              <a:buNone/>
              <a:defRPr b="1" i="0" sz="2968">
                <a:solidFill>
                  <a:schemeClr val="dk1"/>
                </a:solidFill>
                <a:latin typeface="Century Gothic"/>
                <a:ea typeface="Century Gothic"/>
                <a:cs typeface="Century Gothic"/>
                <a:sym typeface="Century Gothic"/>
              </a:defRPr>
            </a:lvl1pPr>
            <a:lvl2pPr lvl="1" algn="ctr">
              <a:lnSpc>
                <a:spcPct val="90000"/>
              </a:lnSpc>
              <a:spcBef>
                <a:spcPts val="824"/>
              </a:spcBef>
              <a:spcAft>
                <a:spcPts val="0"/>
              </a:spcAft>
              <a:buClr>
                <a:schemeClr val="dk1"/>
              </a:buClr>
              <a:buSzPts val="3298"/>
              <a:buNone/>
              <a:defRPr sz="3298"/>
            </a:lvl2pPr>
            <a:lvl3pPr lvl="2" algn="ctr">
              <a:lnSpc>
                <a:spcPct val="90000"/>
              </a:lnSpc>
              <a:spcBef>
                <a:spcPts val="824"/>
              </a:spcBef>
              <a:spcAft>
                <a:spcPts val="0"/>
              </a:spcAft>
              <a:buClr>
                <a:schemeClr val="dk1"/>
              </a:buClr>
              <a:buSzPts val="2968"/>
              <a:buNone/>
              <a:defRPr sz="2968"/>
            </a:lvl3pPr>
            <a:lvl4pPr lvl="3" algn="ctr">
              <a:lnSpc>
                <a:spcPct val="90000"/>
              </a:lnSpc>
              <a:spcBef>
                <a:spcPts val="824"/>
              </a:spcBef>
              <a:spcAft>
                <a:spcPts val="0"/>
              </a:spcAft>
              <a:buClr>
                <a:schemeClr val="dk1"/>
              </a:buClr>
              <a:buSzPts val="2638"/>
              <a:buNone/>
              <a:defRPr sz="2638"/>
            </a:lvl4pPr>
            <a:lvl5pPr lvl="4" algn="ctr">
              <a:lnSpc>
                <a:spcPct val="90000"/>
              </a:lnSpc>
              <a:spcBef>
                <a:spcPts val="824"/>
              </a:spcBef>
              <a:spcAft>
                <a:spcPts val="0"/>
              </a:spcAft>
              <a:buClr>
                <a:schemeClr val="dk1"/>
              </a:buClr>
              <a:buSzPts val="2638"/>
              <a:buNone/>
              <a:defRPr sz="2638"/>
            </a:lvl5pPr>
            <a:lvl6pPr lvl="5" algn="ctr">
              <a:lnSpc>
                <a:spcPct val="90000"/>
              </a:lnSpc>
              <a:spcBef>
                <a:spcPts val="824"/>
              </a:spcBef>
              <a:spcAft>
                <a:spcPts val="0"/>
              </a:spcAft>
              <a:buClr>
                <a:schemeClr val="dk1"/>
              </a:buClr>
              <a:buSzPts val="2638"/>
              <a:buNone/>
              <a:defRPr sz="2638"/>
            </a:lvl6pPr>
            <a:lvl7pPr lvl="6" algn="ctr">
              <a:lnSpc>
                <a:spcPct val="90000"/>
              </a:lnSpc>
              <a:spcBef>
                <a:spcPts val="824"/>
              </a:spcBef>
              <a:spcAft>
                <a:spcPts val="0"/>
              </a:spcAft>
              <a:buClr>
                <a:schemeClr val="dk1"/>
              </a:buClr>
              <a:buSzPts val="2638"/>
              <a:buNone/>
              <a:defRPr sz="2638"/>
            </a:lvl7pPr>
            <a:lvl8pPr lvl="7" algn="ctr">
              <a:lnSpc>
                <a:spcPct val="90000"/>
              </a:lnSpc>
              <a:spcBef>
                <a:spcPts val="824"/>
              </a:spcBef>
              <a:spcAft>
                <a:spcPts val="0"/>
              </a:spcAft>
              <a:buClr>
                <a:schemeClr val="dk1"/>
              </a:buClr>
              <a:buSzPts val="2638"/>
              <a:buNone/>
              <a:defRPr sz="2638"/>
            </a:lvl8pPr>
            <a:lvl9pPr lvl="8" algn="ctr">
              <a:lnSpc>
                <a:spcPct val="90000"/>
              </a:lnSpc>
              <a:spcBef>
                <a:spcPts val="824"/>
              </a:spcBef>
              <a:spcAft>
                <a:spcPts val="0"/>
              </a:spcAft>
              <a:buClr>
                <a:schemeClr val="dk1"/>
              </a:buClr>
              <a:buSzPts val="2638"/>
              <a:buNone/>
              <a:defRPr sz="2638"/>
            </a:lvl9pPr>
          </a:lstStyle>
          <a:p/>
        </p:txBody>
      </p:sp>
      <p:sp>
        <p:nvSpPr>
          <p:cNvPr id="549" name="Google Shape;549;p75"/>
          <p:cNvSpPr txBox="1"/>
          <p:nvPr>
            <p:ph idx="12" type="sldNum"/>
          </p:nvPr>
        </p:nvSpPr>
        <p:spPr>
          <a:xfrm>
            <a:off x="18662650" y="10824963"/>
            <a:ext cx="504762" cy="3131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550" name="Google Shape;550;p75"/>
          <p:cNvSpPr txBox="1"/>
          <p:nvPr>
            <p:ph idx="11" type="ftr"/>
          </p:nvPr>
        </p:nvSpPr>
        <p:spPr>
          <a:xfrm>
            <a:off x="6686776" y="10824963"/>
            <a:ext cx="6757763" cy="31611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1" sz="1800">
                <a:solidFill>
                  <a:srgbClr val="B5E5DC"/>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Body, Image">
  <p:cSld name="6_Title, Body, Image">
    <p:spTree>
      <p:nvGrpSpPr>
        <p:cNvPr id="551" name="Shape 551"/>
        <p:cNvGrpSpPr/>
        <p:nvPr/>
      </p:nvGrpSpPr>
      <p:grpSpPr>
        <a:xfrm>
          <a:off x="0" y="0"/>
          <a:ext cx="0" cy="0"/>
          <a:chOff x="0" y="0"/>
          <a:chExt cx="0" cy="0"/>
        </a:xfrm>
      </p:grpSpPr>
      <p:sp>
        <p:nvSpPr>
          <p:cNvPr id="552" name="Google Shape;552;p76"/>
          <p:cNvSpPr txBox="1"/>
          <p:nvPr>
            <p:ph idx="1" type="body"/>
          </p:nvPr>
        </p:nvSpPr>
        <p:spPr>
          <a:xfrm>
            <a:off x="974101" y="2635775"/>
            <a:ext cx="17791711" cy="7175679"/>
          </a:xfrm>
          <a:prstGeom prst="rect">
            <a:avLst/>
          </a:prstGeom>
          <a:noFill/>
          <a:ln>
            <a:noFill/>
          </a:ln>
        </p:spPr>
        <p:txBody>
          <a:bodyPr anchorCtr="0" anchor="t" bIns="45700" lIns="91425" spcFirstLastPara="1" rIns="91425" wrap="square" tIns="45700">
            <a:normAutofit/>
          </a:bodyPr>
          <a:lstStyle>
            <a:lvl1pPr indent="-479933" lvl="0" marL="457200" algn="l">
              <a:lnSpc>
                <a:spcPct val="90000"/>
              </a:lnSpc>
              <a:spcBef>
                <a:spcPts val="1649"/>
              </a:spcBef>
              <a:spcAft>
                <a:spcPts val="0"/>
              </a:spcAft>
              <a:buClr>
                <a:schemeClr val="dk1"/>
              </a:buClr>
              <a:buSzPts val="3958"/>
              <a:buChar char="•"/>
              <a:defRPr>
                <a:solidFill>
                  <a:schemeClr val="dk1"/>
                </a:solidFill>
              </a:defRPr>
            </a:lvl1pPr>
            <a:lvl2pPr indent="-431800" lvl="1" marL="914400" algn="l">
              <a:lnSpc>
                <a:spcPct val="90000"/>
              </a:lnSpc>
              <a:spcBef>
                <a:spcPts val="824"/>
              </a:spcBef>
              <a:spcAft>
                <a:spcPts val="0"/>
              </a:spcAft>
              <a:buClr>
                <a:schemeClr val="dk1"/>
              </a:buClr>
              <a:buSzPts val="3200"/>
              <a:buChar char="•"/>
              <a:defRPr>
                <a:solidFill>
                  <a:schemeClr val="dk1"/>
                </a:solidFill>
              </a:defRPr>
            </a:lvl2pPr>
            <a:lvl3pPr indent="-381000" lvl="2" marL="1371600" algn="l">
              <a:lnSpc>
                <a:spcPct val="90000"/>
              </a:lnSpc>
              <a:spcBef>
                <a:spcPts val="824"/>
              </a:spcBef>
              <a:spcAft>
                <a:spcPts val="0"/>
              </a:spcAft>
              <a:buClr>
                <a:schemeClr val="dk1"/>
              </a:buClr>
              <a:buSzPts val="2400"/>
              <a:buChar char="•"/>
              <a:defRPr>
                <a:solidFill>
                  <a:schemeClr val="dk1"/>
                </a:solidFill>
              </a:defRPr>
            </a:lvl3pPr>
            <a:lvl4pPr indent="-381000" lvl="3" marL="1828800" algn="l">
              <a:lnSpc>
                <a:spcPct val="90000"/>
              </a:lnSpc>
              <a:spcBef>
                <a:spcPts val="824"/>
              </a:spcBef>
              <a:spcAft>
                <a:spcPts val="0"/>
              </a:spcAft>
              <a:buClr>
                <a:schemeClr val="dk1"/>
              </a:buClr>
              <a:buSzPts val="2400"/>
              <a:buChar char="•"/>
              <a:defRPr>
                <a:solidFill>
                  <a:schemeClr val="dk1"/>
                </a:solidFill>
              </a:defRPr>
            </a:lvl4pPr>
            <a:lvl5pPr indent="-381000" lvl="4" marL="2286000" algn="l">
              <a:lnSpc>
                <a:spcPct val="90000"/>
              </a:lnSpc>
              <a:spcBef>
                <a:spcPts val="824"/>
              </a:spcBef>
              <a:spcAft>
                <a:spcPts val="0"/>
              </a:spcAft>
              <a:buClr>
                <a:schemeClr val="dk1"/>
              </a:buClr>
              <a:buSzPts val="2400"/>
              <a:buChar char="•"/>
              <a:defRPr>
                <a:solidFill>
                  <a:schemeClr val="dk1"/>
                </a:solidFill>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553" name="Google Shape;553;p76"/>
          <p:cNvSpPr txBox="1"/>
          <p:nvPr>
            <p:ph idx="12" type="sldNum"/>
          </p:nvPr>
        </p:nvSpPr>
        <p:spPr>
          <a:xfrm>
            <a:off x="18662650" y="10824963"/>
            <a:ext cx="504762" cy="3131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554" name="Google Shape;554;p76"/>
          <p:cNvSpPr txBox="1"/>
          <p:nvPr>
            <p:ph idx="11" type="ftr"/>
          </p:nvPr>
        </p:nvSpPr>
        <p:spPr>
          <a:xfrm>
            <a:off x="6686776" y="10824963"/>
            <a:ext cx="6757763" cy="31611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1" sz="1800">
                <a:solidFill>
                  <a:srgbClr val="B5E5DC"/>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5" name="Google Shape;555;p76"/>
          <p:cNvSpPr txBox="1"/>
          <p:nvPr>
            <p:ph type="title"/>
          </p:nvPr>
        </p:nvSpPr>
        <p:spPr>
          <a:xfrm>
            <a:off x="929677" y="711808"/>
            <a:ext cx="17791711" cy="861774"/>
          </a:xfrm>
          <a:prstGeom prst="rect">
            <a:avLst/>
          </a:prstGeom>
          <a:noFill/>
          <a:ln>
            <a:noFill/>
          </a:ln>
        </p:spPr>
        <p:txBody>
          <a:bodyPr anchorCtr="0" anchor="b" bIns="45700" lIns="91425" spcFirstLastPara="1" rIns="91425" wrap="square" tIns="45700">
            <a:spAutoFit/>
          </a:bodyPr>
          <a:lstStyle>
            <a:lvl1pPr lvl="0" algn="l">
              <a:lnSpc>
                <a:spcPct val="90000"/>
              </a:lnSpc>
              <a:spcBef>
                <a:spcPts val="0"/>
              </a:spcBef>
              <a:spcAft>
                <a:spcPts val="0"/>
              </a:spcAft>
              <a:buClr>
                <a:schemeClr val="dk1"/>
              </a:buClr>
              <a:buSzPts val="5277"/>
              <a:buFont typeface="Century Gothic"/>
              <a:buNone/>
              <a:defRPr b="1">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Body, Image">
  <p:cSld name="7_Title, Body, Image">
    <p:spTree>
      <p:nvGrpSpPr>
        <p:cNvPr id="556" name="Shape 556"/>
        <p:cNvGrpSpPr/>
        <p:nvPr/>
      </p:nvGrpSpPr>
      <p:grpSpPr>
        <a:xfrm>
          <a:off x="0" y="0"/>
          <a:ext cx="0" cy="0"/>
          <a:chOff x="0" y="0"/>
          <a:chExt cx="0" cy="0"/>
        </a:xfrm>
      </p:grpSpPr>
      <p:sp>
        <p:nvSpPr>
          <p:cNvPr id="557" name="Google Shape;557;p77"/>
          <p:cNvSpPr txBox="1"/>
          <p:nvPr>
            <p:ph idx="1" type="body"/>
          </p:nvPr>
        </p:nvSpPr>
        <p:spPr>
          <a:xfrm>
            <a:off x="974101" y="2635775"/>
            <a:ext cx="17791711" cy="7175679"/>
          </a:xfrm>
          <a:prstGeom prst="rect">
            <a:avLst/>
          </a:prstGeom>
          <a:noFill/>
          <a:ln>
            <a:noFill/>
          </a:ln>
        </p:spPr>
        <p:txBody>
          <a:bodyPr anchorCtr="0" anchor="t" bIns="45700" lIns="91425" spcFirstLastPara="1" rIns="91425" wrap="square" tIns="45700">
            <a:normAutofit/>
          </a:bodyPr>
          <a:lstStyle>
            <a:lvl1pPr indent="-479933" lvl="0" marL="457200" algn="l">
              <a:lnSpc>
                <a:spcPct val="90000"/>
              </a:lnSpc>
              <a:spcBef>
                <a:spcPts val="1649"/>
              </a:spcBef>
              <a:spcAft>
                <a:spcPts val="0"/>
              </a:spcAft>
              <a:buClr>
                <a:schemeClr val="dk1"/>
              </a:buClr>
              <a:buSzPts val="3958"/>
              <a:buChar char="•"/>
              <a:defRPr>
                <a:solidFill>
                  <a:schemeClr val="dk1"/>
                </a:solidFill>
              </a:defRPr>
            </a:lvl1pPr>
            <a:lvl2pPr indent="-431800" lvl="1" marL="914400" algn="l">
              <a:lnSpc>
                <a:spcPct val="90000"/>
              </a:lnSpc>
              <a:spcBef>
                <a:spcPts val="824"/>
              </a:spcBef>
              <a:spcAft>
                <a:spcPts val="0"/>
              </a:spcAft>
              <a:buClr>
                <a:schemeClr val="dk1"/>
              </a:buClr>
              <a:buSzPts val="3200"/>
              <a:buChar char="•"/>
              <a:defRPr>
                <a:solidFill>
                  <a:schemeClr val="dk1"/>
                </a:solidFill>
              </a:defRPr>
            </a:lvl2pPr>
            <a:lvl3pPr indent="-381000" lvl="2" marL="1371600" algn="l">
              <a:lnSpc>
                <a:spcPct val="90000"/>
              </a:lnSpc>
              <a:spcBef>
                <a:spcPts val="824"/>
              </a:spcBef>
              <a:spcAft>
                <a:spcPts val="0"/>
              </a:spcAft>
              <a:buClr>
                <a:schemeClr val="dk1"/>
              </a:buClr>
              <a:buSzPts val="2400"/>
              <a:buChar char="•"/>
              <a:defRPr>
                <a:solidFill>
                  <a:schemeClr val="dk1"/>
                </a:solidFill>
              </a:defRPr>
            </a:lvl3pPr>
            <a:lvl4pPr indent="-381000" lvl="3" marL="1828800" algn="l">
              <a:lnSpc>
                <a:spcPct val="90000"/>
              </a:lnSpc>
              <a:spcBef>
                <a:spcPts val="824"/>
              </a:spcBef>
              <a:spcAft>
                <a:spcPts val="0"/>
              </a:spcAft>
              <a:buClr>
                <a:schemeClr val="dk1"/>
              </a:buClr>
              <a:buSzPts val="2400"/>
              <a:buChar char="•"/>
              <a:defRPr>
                <a:solidFill>
                  <a:schemeClr val="dk1"/>
                </a:solidFill>
              </a:defRPr>
            </a:lvl4pPr>
            <a:lvl5pPr indent="-381000" lvl="4" marL="2286000" algn="l">
              <a:lnSpc>
                <a:spcPct val="90000"/>
              </a:lnSpc>
              <a:spcBef>
                <a:spcPts val="824"/>
              </a:spcBef>
              <a:spcAft>
                <a:spcPts val="0"/>
              </a:spcAft>
              <a:buClr>
                <a:schemeClr val="dk1"/>
              </a:buClr>
              <a:buSzPts val="2400"/>
              <a:buChar char="•"/>
              <a:defRPr>
                <a:solidFill>
                  <a:schemeClr val="dk1"/>
                </a:solidFill>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558" name="Google Shape;558;p77"/>
          <p:cNvSpPr txBox="1"/>
          <p:nvPr>
            <p:ph idx="12" type="sldNum"/>
          </p:nvPr>
        </p:nvSpPr>
        <p:spPr>
          <a:xfrm>
            <a:off x="18662650" y="10824963"/>
            <a:ext cx="504762" cy="3131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559" name="Google Shape;559;p77"/>
          <p:cNvSpPr txBox="1"/>
          <p:nvPr>
            <p:ph idx="11" type="ftr"/>
          </p:nvPr>
        </p:nvSpPr>
        <p:spPr>
          <a:xfrm>
            <a:off x="6686776" y="10824963"/>
            <a:ext cx="6757763" cy="31611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1" sz="1800">
                <a:solidFill>
                  <a:srgbClr val="B5E5DC"/>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0" name="Google Shape;560;p77"/>
          <p:cNvSpPr txBox="1"/>
          <p:nvPr>
            <p:ph type="title"/>
          </p:nvPr>
        </p:nvSpPr>
        <p:spPr>
          <a:xfrm>
            <a:off x="929677" y="711808"/>
            <a:ext cx="17791711" cy="861774"/>
          </a:xfrm>
          <a:prstGeom prst="rect">
            <a:avLst/>
          </a:prstGeom>
          <a:noFill/>
          <a:ln>
            <a:noFill/>
          </a:ln>
        </p:spPr>
        <p:txBody>
          <a:bodyPr anchorCtr="0" anchor="b" bIns="45700" lIns="91425" spcFirstLastPara="1" rIns="91425" wrap="square" tIns="45700">
            <a:spAutoFit/>
          </a:bodyPr>
          <a:lstStyle>
            <a:lvl1pPr lvl="0" algn="l">
              <a:lnSpc>
                <a:spcPct val="90000"/>
              </a:lnSpc>
              <a:spcBef>
                <a:spcPts val="0"/>
              </a:spcBef>
              <a:spcAft>
                <a:spcPts val="0"/>
              </a:spcAft>
              <a:buClr>
                <a:schemeClr val="dk1"/>
              </a:buClr>
              <a:buSzPts val="5277"/>
              <a:buFont typeface="Century Gothic"/>
              <a:buNone/>
              <a:defRPr b="1">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1" name="Google Shape;561;p77"/>
          <p:cNvSpPr txBox="1"/>
          <p:nvPr>
            <p:ph idx="2" type="body"/>
          </p:nvPr>
        </p:nvSpPr>
        <p:spPr>
          <a:xfrm>
            <a:off x="974100" y="1997075"/>
            <a:ext cx="17791712" cy="471323"/>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649"/>
              </a:spcBef>
              <a:spcAft>
                <a:spcPts val="0"/>
              </a:spcAft>
              <a:buClr>
                <a:schemeClr val="dk1"/>
              </a:buClr>
              <a:buSzPts val="3600"/>
              <a:buNone/>
              <a:defRPr b="1" sz="3600">
                <a:solidFill>
                  <a:schemeClr val="dk1"/>
                </a:solidFill>
              </a:defRPr>
            </a:lvl1pPr>
            <a:lvl2pPr indent="-228600" lvl="1" marL="914400" algn="l">
              <a:lnSpc>
                <a:spcPct val="90000"/>
              </a:lnSpc>
              <a:spcBef>
                <a:spcPts val="824"/>
              </a:spcBef>
              <a:spcAft>
                <a:spcPts val="0"/>
              </a:spcAft>
              <a:buClr>
                <a:schemeClr val="dk1"/>
              </a:buClr>
              <a:buSzPts val="2000"/>
              <a:buNone/>
              <a:defRPr b="1" sz="2000"/>
            </a:lvl2pPr>
            <a:lvl3pPr indent="-228600" lvl="2" marL="1371600" algn="l">
              <a:lnSpc>
                <a:spcPct val="90000"/>
              </a:lnSpc>
              <a:spcBef>
                <a:spcPts val="824"/>
              </a:spcBef>
              <a:spcAft>
                <a:spcPts val="0"/>
              </a:spcAft>
              <a:buClr>
                <a:schemeClr val="dk1"/>
              </a:buClr>
              <a:buSzPts val="1800"/>
              <a:buNone/>
              <a:defRPr b="1" sz="1800"/>
            </a:lvl3pPr>
            <a:lvl4pPr indent="-228600" lvl="3" marL="1828800" algn="l">
              <a:lnSpc>
                <a:spcPct val="90000"/>
              </a:lnSpc>
              <a:spcBef>
                <a:spcPts val="824"/>
              </a:spcBef>
              <a:spcAft>
                <a:spcPts val="0"/>
              </a:spcAft>
              <a:buClr>
                <a:schemeClr val="dk1"/>
              </a:buClr>
              <a:buSzPts val="1600"/>
              <a:buNone/>
              <a:defRPr b="1" sz="1600"/>
            </a:lvl4pPr>
            <a:lvl5pPr indent="-228600" lvl="4" marL="2286000" algn="l">
              <a:lnSpc>
                <a:spcPct val="90000"/>
              </a:lnSpc>
              <a:spcBef>
                <a:spcPts val="824"/>
              </a:spcBef>
              <a:spcAft>
                <a:spcPts val="0"/>
              </a:spcAft>
              <a:buClr>
                <a:schemeClr val="dk1"/>
              </a:buClr>
              <a:buSzPts val="1600"/>
              <a:buNone/>
              <a:defRPr b="1" sz="1600"/>
            </a:lvl5pPr>
            <a:lvl6pPr indent="-228600" lvl="5" marL="2743200" algn="l">
              <a:lnSpc>
                <a:spcPct val="90000"/>
              </a:lnSpc>
              <a:spcBef>
                <a:spcPts val="824"/>
              </a:spcBef>
              <a:spcAft>
                <a:spcPts val="0"/>
              </a:spcAft>
              <a:buClr>
                <a:schemeClr val="dk1"/>
              </a:buClr>
              <a:buSzPts val="1600"/>
              <a:buNone/>
              <a:defRPr b="1" sz="1600"/>
            </a:lvl6pPr>
            <a:lvl7pPr indent="-228600" lvl="6" marL="3200400" algn="l">
              <a:lnSpc>
                <a:spcPct val="90000"/>
              </a:lnSpc>
              <a:spcBef>
                <a:spcPts val="824"/>
              </a:spcBef>
              <a:spcAft>
                <a:spcPts val="0"/>
              </a:spcAft>
              <a:buClr>
                <a:schemeClr val="dk1"/>
              </a:buClr>
              <a:buSzPts val="1600"/>
              <a:buNone/>
              <a:defRPr b="1" sz="1600"/>
            </a:lvl7pPr>
            <a:lvl8pPr indent="-228600" lvl="7" marL="3657600" algn="l">
              <a:lnSpc>
                <a:spcPct val="90000"/>
              </a:lnSpc>
              <a:spcBef>
                <a:spcPts val="824"/>
              </a:spcBef>
              <a:spcAft>
                <a:spcPts val="0"/>
              </a:spcAft>
              <a:buClr>
                <a:schemeClr val="dk1"/>
              </a:buClr>
              <a:buSzPts val="1600"/>
              <a:buNone/>
              <a:defRPr b="1" sz="1600"/>
            </a:lvl8pPr>
            <a:lvl9pPr indent="-228600" lvl="8" marL="4114800" algn="l">
              <a:lnSpc>
                <a:spcPct val="90000"/>
              </a:lnSpc>
              <a:spcBef>
                <a:spcPts val="824"/>
              </a:spcBef>
              <a:spcAft>
                <a:spcPts val="0"/>
              </a:spcAft>
              <a:buClr>
                <a:schemeClr val="dk1"/>
              </a:buClr>
              <a:buSzPts val="1600"/>
              <a:buNone/>
              <a:defRPr b="1" sz="1600"/>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Body, Image">
  <p:cSld name="8_Title, Body, Image">
    <p:spTree>
      <p:nvGrpSpPr>
        <p:cNvPr id="562" name="Shape 562"/>
        <p:cNvGrpSpPr/>
        <p:nvPr/>
      </p:nvGrpSpPr>
      <p:grpSpPr>
        <a:xfrm>
          <a:off x="0" y="0"/>
          <a:ext cx="0" cy="0"/>
          <a:chOff x="0" y="0"/>
          <a:chExt cx="0" cy="0"/>
        </a:xfrm>
      </p:grpSpPr>
      <p:sp>
        <p:nvSpPr>
          <p:cNvPr id="563" name="Google Shape;563;p78"/>
          <p:cNvSpPr txBox="1"/>
          <p:nvPr>
            <p:ph idx="1" type="body"/>
          </p:nvPr>
        </p:nvSpPr>
        <p:spPr>
          <a:xfrm>
            <a:off x="929677" y="2788070"/>
            <a:ext cx="8544243" cy="7175679"/>
          </a:xfrm>
          <a:prstGeom prst="rect">
            <a:avLst/>
          </a:prstGeom>
          <a:noFill/>
          <a:ln>
            <a:noFill/>
          </a:ln>
        </p:spPr>
        <p:txBody>
          <a:bodyPr anchorCtr="0" anchor="t" bIns="45700" lIns="91425" spcFirstLastPara="1" rIns="91425" wrap="square" tIns="45700">
            <a:normAutofit/>
          </a:bodyPr>
          <a:lstStyle>
            <a:lvl1pPr indent="-479933" lvl="0" marL="457200" algn="l">
              <a:lnSpc>
                <a:spcPct val="90000"/>
              </a:lnSpc>
              <a:spcBef>
                <a:spcPts val="1649"/>
              </a:spcBef>
              <a:spcAft>
                <a:spcPts val="0"/>
              </a:spcAft>
              <a:buClr>
                <a:schemeClr val="dk1"/>
              </a:buClr>
              <a:buSzPts val="3958"/>
              <a:buChar char="•"/>
              <a:defRPr>
                <a:solidFill>
                  <a:schemeClr val="dk1"/>
                </a:solidFill>
              </a:defRPr>
            </a:lvl1pPr>
            <a:lvl2pPr indent="-431800" lvl="1" marL="914400" algn="l">
              <a:lnSpc>
                <a:spcPct val="90000"/>
              </a:lnSpc>
              <a:spcBef>
                <a:spcPts val="824"/>
              </a:spcBef>
              <a:spcAft>
                <a:spcPts val="0"/>
              </a:spcAft>
              <a:buClr>
                <a:schemeClr val="dk1"/>
              </a:buClr>
              <a:buSzPts val="3200"/>
              <a:buChar char="•"/>
              <a:defRPr>
                <a:solidFill>
                  <a:schemeClr val="dk1"/>
                </a:solidFill>
              </a:defRPr>
            </a:lvl2pPr>
            <a:lvl3pPr indent="-381000" lvl="2" marL="1371600" algn="l">
              <a:lnSpc>
                <a:spcPct val="90000"/>
              </a:lnSpc>
              <a:spcBef>
                <a:spcPts val="824"/>
              </a:spcBef>
              <a:spcAft>
                <a:spcPts val="0"/>
              </a:spcAft>
              <a:buClr>
                <a:schemeClr val="dk1"/>
              </a:buClr>
              <a:buSzPts val="2400"/>
              <a:buChar char="•"/>
              <a:defRPr>
                <a:solidFill>
                  <a:schemeClr val="dk1"/>
                </a:solidFill>
              </a:defRPr>
            </a:lvl3pPr>
            <a:lvl4pPr indent="-381000" lvl="3" marL="1828800" algn="l">
              <a:lnSpc>
                <a:spcPct val="90000"/>
              </a:lnSpc>
              <a:spcBef>
                <a:spcPts val="824"/>
              </a:spcBef>
              <a:spcAft>
                <a:spcPts val="0"/>
              </a:spcAft>
              <a:buClr>
                <a:schemeClr val="dk1"/>
              </a:buClr>
              <a:buSzPts val="2400"/>
              <a:buChar char="•"/>
              <a:defRPr>
                <a:solidFill>
                  <a:schemeClr val="dk1"/>
                </a:solidFill>
              </a:defRPr>
            </a:lvl4pPr>
            <a:lvl5pPr indent="-381000" lvl="4" marL="2286000" algn="l">
              <a:lnSpc>
                <a:spcPct val="90000"/>
              </a:lnSpc>
              <a:spcBef>
                <a:spcPts val="824"/>
              </a:spcBef>
              <a:spcAft>
                <a:spcPts val="0"/>
              </a:spcAft>
              <a:buClr>
                <a:schemeClr val="dk1"/>
              </a:buClr>
              <a:buSzPts val="2400"/>
              <a:buChar char="•"/>
              <a:defRPr>
                <a:solidFill>
                  <a:schemeClr val="dk1"/>
                </a:solidFill>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564" name="Google Shape;564;p78"/>
          <p:cNvSpPr txBox="1"/>
          <p:nvPr>
            <p:ph idx="12" type="sldNum"/>
          </p:nvPr>
        </p:nvSpPr>
        <p:spPr>
          <a:xfrm>
            <a:off x="18662650" y="10824963"/>
            <a:ext cx="504762" cy="3131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565" name="Google Shape;565;p78"/>
          <p:cNvSpPr txBox="1"/>
          <p:nvPr>
            <p:ph idx="11" type="ftr"/>
          </p:nvPr>
        </p:nvSpPr>
        <p:spPr>
          <a:xfrm>
            <a:off x="6686776" y="10824963"/>
            <a:ext cx="6757763" cy="31611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1" sz="1800">
                <a:solidFill>
                  <a:srgbClr val="B5E5DC"/>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6" name="Google Shape;566;p78"/>
          <p:cNvSpPr txBox="1"/>
          <p:nvPr>
            <p:ph type="title"/>
          </p:nvPr>
        </p:nvSpPr>
        <p:spPr>
          <a:xfrm>
            <a:off x="929677" y="711808"/>
            <a:ext cx="17791711" cy="861774"/>
          </a:xfrm>
          <a:prstGeom prst="rect">
            <a:avLst/>
          </a:prstGeom>
          <a:noFill/>
          <a:ln>
            <a:noFill/>
          </a:ln>
        </p:spPr>
        <p:txBody>
          <a:bodyPr anchorCtr="0" anchor="b" bIns="45700" lIns="91425" spcFirstLastPara="1" rIns="91425" wrap="square" tIns="45700">
            <a:spAutoFit/>
          </a:bodyPr>
          <a:lstStyle>
            <a:lvl1pPr lvl="0" algn="l">
              <a:lnSpc>
                <a:spcPct val="90000"/>
              </a:lnSpc>
              <a:spcBef>
                <a:spcPts val="0"/>
              </a:spcBef>
              <a:spcAft>
                <a:spcPts val="0"/>
              </a:spcAft>
              <a:buClr>
                <a:schemeClr val="dk1"/>
              </a:buClr>
              <a:buSzPts val="5277"/>
              <a:buFont typeface="Century Gothic"/>
              <a:buNone/>
              <a:defRPr b="1">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7" name="Google Shape;567;p78"/>
          <p:cNvSpPr txBox="1"/>
          <p:nvPr>
            <p:ph idx="2" type="body"/>
          </p:nvPr>
        </p:nvSpPr>
        <p:spPr>
          <a:xfrm>
            <a:off x="10177702" y="2788070"/>
            <a:ext cx="8544243" cy="7175679"/>
          </a:xfrm>
          <a:prstGeom prst="rect">
            <a:avLst/>
          </a:prstGeom>
          <a:noFill/>
          <a:ln>
            <a:noFill/>
          </a:ln>
        </p:spPr>
        <p:txBody>
          <a:bodyPr anchorCtr="0" anchor="t" bIns="45700" lIns="91425" spcFirstLastPara="1" rIns="91425" wrap="square" tIns="45700">
            <a:normAutofit/>
          </a:bodyPr>
          <a:lstStyle>
            <a:lvl1pPr indent="-479933" lvl="0" marL="457200" algn="l">
              <a:lnSpc>
                <a:spcPct val="90000"/>
              </a:lnSpc>
              <a:spcBef>
                <a:spcPts val="1649"/>
              </a:spcBef>
              <a:spcAft>
                <a:spcPts val="0"/>
              </a:spcAft>
              <a:buClr>
                <a:schemeClr val="dk1"/>
              </a:buClr>
              <a:buSzPts val="3958"/>
              <a:buChar char="•"/>
              <a:defRPr>
                <a:solidFill>
                  <a:schemeClr val="dk1"/>
                </a:solidFill>
              </a:defRPr>
            </a:lvl1pPr>
            <a:lvl2pPr indent="-431800" lvl="1" marL="914400" algn="l">
              <a:lnSpc>
                <a:spcPct val="90000"/>
              </a:lnSpc>
              <a:spcBef>
                <a:spcPts val="824"/>
              </a:spcBef>
              <a:spcAft>
                <a:spcPts val="0"/>
              </a:spcAft>
              <a:buClr>
                <a:schemeClr val="dk1"/>
              </a:buClr>
              <a:buSzPts val="3200"/>
              <a:buChar char="•"/>
              <a:defRPr>
                <a:solidFill>
                  <a:schemeClr val="dk1"/>
                </a:solidFill>
              </a:defRPr>
            </a:lvl2pPr>
            <a:lvl3pPr indent="-381000" lvl="2" marL="1371600" algn="l">
              <a:lnSpc>
                <a:spcPct val="90000"/>
              </a:lnSpc>
              <a:spcBef>
                <a:spcPts val="824"/>
              </a:spcBef>
              <a:spcAft>
                <a:spcPts val="0"/>
              </a:spcAft>
              <a:buClr>
                <a:schemeClr val="dk1"/>
              </a:buClr>
              <a:buSzPts val="2400"/>
              <a:buChar char="•"/>
              <a:defRPr>
                <a:solidFill>
                  <a:schemeClr val="dk1"/>
                </a:solidFill>
              </a:defRPr>
            </a:lvl3pPr>
            <a:lvl4pPr indent="-381000" lvl="3" marL="1828800" algn="l">
              <a:lnSpc>
                <a:spcPct val="90000"/>
              </a:lnSpc>
              <a:spcBef>
                <a:spcPts val="824"/>
              </a:spcBef>
              <a:spcAft>
                <a:spcPts val="0"/>
              </a:spcAft>
              <a:buClr>
                <a:schemeClr val="dk1"/>
              </a:buClr>
              <a:buSzPts val="2400"/>
              <a:buChar char="•"/>
              <a:defRPr>
                <a:solidFill>
                  <a:schemeClr val="dk1"/>
                </a:solidFill>
              </a:defRPr>
            </a:lvl4pPr>
            <a:lvl5pPr indent="-381000" lvl="4" marL="2286000" algn="l">
              <a:lnSpc>
                <a:spcPct val="90000"/>
              </a:lnSpc>
              <a:spcBef>
                <a:spcPts val="824"/>
              </a:spcBef>
              <a:spcAft>
                <a:spcPts val="0"/>
              </a:spcAft>
              <a:buClr>
                <a:schemeClr val="dk1"/>
              </a:buClr>
              <a:buSzPts val="2400"/>
              <a:buChar char="•"/>
              <a:defRPr>
                <a:solidFill>
                  <a:schemeClr val="dk1"/>
                </a:solidFill>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Body, Image">
  <p:cSld name="9_Title, Body, Image">
    <p:spTree>
      <p:nvGrpSpPr>
        <p:cNvPr id="568" name="Shape 568"/>
        <p:cNvGrpSpPr/>
        <p:nvPr/>
      </p:nvGrpSpPr>
      <p:grpSpPr>
        <a:xfrm>
          <a:off x="0" y="0"/>
          <a:ext cx="0" cy="0"/>
          <a:chOff x="0" y="0"/>
          <a:chExt cx="0" cy="0"/>
        </a:xfrm>
      </p:grpSpPr>
      <p:sp>
        <p:nvSpPr>
          <p:cNvPr id="569" name="Google Shape;569;p79"/>
          <p:cNvSpPr txBox="1"/>
          <p:nvPr>
            <p:ph idx="1" type="body"/>
          </p:nvPr>
        </p:nvSpPr>
        <p:spPr>
          <a:xfrm>
            <a:off x="929677" y="2782140"/>
            <a:ext cx="8544243" cy="7175679"/>
          </a:xfrm>
          <a:prstGeom prst="rect">
            <a:avLst/>
          </a:prstGeom>
          <a:noFill/>
          <a:ln>
            <a:noFill/>
          </a:ln>
        </p:spPr>
        <p:txBody>
          <a:bodyPr anchorCtr="0" anchor="t" bIns="45700" lIns="91425" spcFirstLastPara="1" rIns="91425" wrap="square" tIns="45700">
            <a:normAutofit/>
          </a:bodyPr>
          <a:lstStyle>
            <a:lvl1pPr indent="-479933" lvl="0" marL="457200" algn="l">
              <a:lnSpc>
                <a:spcPct val="90000"/>
              </a:lnSpc>
              <a:spcBef>
                <a:spcPts val="1649"/>
              </a:spcBef>
              <a:spcAft>
                <a:spcPts val="0"/>
              </a:spcAft>
              <a:buClr>
                <a:schemeClr val="dk1"/>
              </a:buClr>
              <a:buSzPts val="3958"/>
              <a:buChar char="•"/>
              <a:defRPr>
                <a:solidFill>
                  <a:schemeClr val="dk1"/>
                </a:solidFill>
              </a:defRPr>
            </a:lvl1pPr>
            <a:lvl2pPr indent="-431800" lvl="1" marL="914400" algn="l">
              <a:lnSpc>
                <a:spcPct val="90000"/>
              </a:lnSpc>
              <a:spcBef>
                <a:spcPts val="824"/>
              </a:spcBef>
              <a:spcAft>
                <a:spcPts val="0"/>
              </a:spcAft>
              <a:buClr>
                <a:schemeClr val="dk1"/>
              </a:buClr>
              <a:buSzPts val="3200"/>
              <a:buChar char="•"/>
              <a:defRPr>
                <a:solidFill>
                  <a:schemeClr val="dk1"/>
                </a:solidFill>
              </a:defRPr>
            </a:lvl2pPr>
            <a:lvl3pPr indent="-381000" lvl="2" marL="1371600" algn="l">
              <a:lnSpc>
                <a:spcPct val="90000"/>
              </a:lnSpc>
              <a:spcBef>
                <a:spcPts val="824"/>
              </a:spcBef>
              <a:spcAft>
                <a:spcPts val="0"/>
              </a:spcAft>
              <a:buClr>
                <a:schemeClr val="dk1"/>
              </a:buClr>
              <a:buSzPts val="2400"/>
              <a:buChar char="•"/>
              <a:defRPr>
                <a:solidFill>
                  <a:schemeClr val="dk1"/>
                </a:solidFill>
              </a:defRPr>
            </a:lvl3pPr>
            <a:lvl4pPr indent="-381000" lvl="3" marL="1828800" algn="l">
              <a:lnSpc>
                <a:spcPct val="90000"/>
              </a:lnSpc>
              <a:spcBef>
                <a:spcPts val="824"/>
              </a:spcBef>
              <a:spcAft>
                <a:spcPts val="0"/>
              </a:spcAft>
              <a:buClr>
                <a:schemeClr val="dk1"/>
              </a:buClr>
              <a:buSzPts val="2400"/>
              <a:buChar char="•"/>
              <a:defRPr>
                <a:solidFill>
                  <a:schemeClr val="dk1"/>
                </a:solidFill>
              </a:defRPr>
            </a:lvl4pPr>
            <a:lvl5pPr indent="-381000" lvl="4" marL="2286000" algn="l">
              <a:lnSpc>
                <a:spcPct val="90000"/>
              </a:lnSpc>
              <a:spcBef>
                <a:spcPts val="824"/>
              </a:spcBef>
              <a:spcAft>
                <a:spcPts val="0"/>
              </a:spcAft>
              <a:buClr>
                <a:schemeClr val="dk1"/>
              </a:buClr>
              <a:buSzPts val="2400"/>
              <a:buChar char="•"/>
              <a:defRPr>
                <a:solidFill>
                  <a:schemeClr val="dk1"/>
                </a:solidFill>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570" name="Google Shape;570;p79"/>
          <p:cNvSpPr txBox="1"/>
          <p:nvPr>
            <p:ph idx="12" type="sldNum"/>
          </p:nvPr>
        </p:nvSpPr>
        <p:spPr>
          <a:xfrm>
            <a:off x="18662650" y="10824963"/>
            <a:ext cx="504762" cy="3131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571" name="Google Shape;571;p79"/>
          <p:cNvSpPr txBox="1"/>
          <p:nvPr>
            <p:ph idx="11" type="ftr"/>
          </p:nvPr>
        </p:nvSpPr>
        <p:spPr>
          <a:xfrm>
            <a:off x="6686776" y="10824963"/>
            <a:ext cx="6757763" cy="31611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1" sz="1800">
                <a:solidFill>
                  <a:srgbClr val="B5E5DC"/>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2" name="Google Shape;572;p79"/>
          <p:cNvSpPr txBox="1"/>
          <p:nvPr>
            <p:ph type="title"/>
          </p:nvPr>
        </p:nvSpPr>
        <p:spPr>
          <a:xfrm>
            <a:off x="929677" y="711808"/>
            <a:ext cx="17791711" cy="861774"/>
          </a:xfrm>
          <a:prstGeom prst="rect">
            <a:avLst/>
          </a:prstGeom>
          <a:noFill/>
          <a:ln>
            <a:noFill/>
          </a:ln>
        </p:spPr>
        <p:txBody>
          <a:bodyPr anchorCtr="0" anchor="b" bIns="45700" lIns="91425" spcFirstLastPara="1" rIns="91425" wrap="square" tIns="45700">
            <a:spAutoFit/>
          </a:bodyPr>
          <a:lstStyle>
            <a:lvl1pPr lvl="0" algn="l">
              <a:lnSpc>
                <a:spcPct val="90000"/>
              </a:lnSpc>
              <a:spcBef>
                <a:spcPts val="0"/>
              </a:spcBef>
              <a:spcAft>
                <a:spcPts val="0"/>
              </a:spcAft>
              <a:buClr>
                <a:schemeClr val="dk1"/>
              </a:buClr>
              <a:buSzPts val="5277"/>
              <a:buFont typeface="Century Gothic"/>
              <a:buNone/>
              <a:defRPr b="1">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3" name="Google Shape;573;p79"/>
          <p:cNvSpPr txBox="1"/>
          <p:nvPr>
            <p:ph idx="2" type="body"/>
          </p:nvPr>
        </p:nvSpPr>
        <p:spPr>
          <a:xfrm>
            <a:off x="10177702" y="2788070"/>
            <a:ext cx="8544243" cy="7175679"/>
          </a:xfrm>
          <a:prstGeom prst="rect">
            <a:avLst/>
          </a:prstGeom>
          <a:noFill/>
          <a:ln>
            <a:noFill/>
          </a:ln>
        </p:spPr>
        <p:txBody>
          <a:bodyPr anchorCtr="0" anchor="t" bIns="45700" lIns="91425" spcFirstLastPara="1" rIns="91425" wrap="square" tIns="45700">
            <a:normAutofit/>
          </a:bodyPr>
          <a:lstStyle>
            <a:lvl1pPr indent="-479933" lvl="0" marL="457200" algn="l">
              <a:lnSpc>
                <a:spcPct val="90000"/>
              </a:lnSpc>
              <a:spcBef>
                <a:spcPts val="1649"/>
              </a:spcBef>
              <a:spcAft>
                <a:spcPts val="0"/>
              </a:spcAft>
              <a:buClr>
                <a:schemeClr val="dk1"/>
              </a:buClr>
              <a:buSzPts val="3958"/>
              <a:buChar char="•"/>
              <a:defRPr>
                <a:solidFill>
                  <a:schemeClr val="dk1"/>
                </a:solidFill>
              </a:defRPr>
            </a:lvl1pPr>
            <a:lvl2pPr indent="-431800" lvl="1" marL="914400" algn="l">
              <a:lnSpc>
                <a:spcPct val="90000"/>
              </a:lnSpc>
              <a:spcBef>
                <a:spcPts val="824"/>
              </a:spcBef>
              <a:spcAft>
                <a:spcPts val="0"/>
              </a:spcAft>
              <a:buClr>
                <a:schemeClr val="dk1"/>
              </a:buClr>
              <a:buSzPts val="3200"/>
              <a:buChar char="•"/>
              <a:defRPr>
                <a:solidFill>
                  <a:schemeClr val="dk1"/>
                </a:solidFill>
              </a:defRPr>
            </a:lvl2pPr>
            <a:lvl3pPr indent="-381000" lvl="2" marL="1371600" algn="l">
              <a:lnSpc>
                <a:spcPct val="90000"/>
              </a:lnSpc>
              <a:spcBef>
                <a:spcPts val="824"/>
              </a:spcBef>
              <a:spcAft>
                <a:spcPts val="0"/>
              </a:spcAft>
              <a:buClr>
                <a:schemeClr val="dk1"/>
              </a:buClr>
              <a:buSzPts val="2400"/>
              <a:buChar char="•"/>
              <a:defRPr>
                <a:solidFill>
                  <a:schemeClr val="dk1"/>
                </a:solidFill>
              </a:defRPr>
            </a:lvl3pPr>
            <a:lvl4pPr indent="-381000" lvl="3" marL="1828800" algn="l">
              <a:lnSpc>
                <a:spcPct val="90000"/>
              </a:lnSpc>
              <a:spcBef>
                <a:spcPts val="824"/>
              </a:spcBef>
              <a:spcAft>
                <a:spcPts val="0"/>
              </a:spcAft>
              <a:buClr>
                <a:schemeClr val="dk1"/>
              </a:buClr>
              <a:buSzPts val="2400"/>
              <a:buChar char="•"/>
              <a:defRPr>
                <a:solidFill>
                  <a:schemeClr val="dk1"/>
                </a:solidFill>
              </a:defRPr>
            </a:lvl4pPr>
            <a:lvl5pPr indent="-381000" lvl="4" marL="2286000" algn="l">
              <a:lnSpc>
                <a:spcPct val="90000"/>
              </a:lnSpc>
              <a:spcBef>
                <a:spcPts val="824"/>
              </a:spcBef>
              <a:spcAft>
                <a:spcPts val="0"/>
              </a:spcAft>
              <a:buClr>
                <a:schemeClr val="dk1"/>
              </a:buClr>
              <a:buSzPts val="2400"/>
              <a:buChar char="•"/>
              <a:defRPr>
                <a:solidFill>
                  <a:schemeClr val="dk1"/>
                </a:solidFill>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574" name="Google Shape;574;p79"/>
          <p:cNvSpPr txBox="1"/>
          <p:nvPr>
            <p:ph idx="3" type="body"/>
          </p:nvPr>
        </p:nvSpPr>
        <p:spPr>
          <a:xfrm>
            <a:off x="839788" y="1979348"/>
            <a:ext cx="8634132" cy="471323"/>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649"/>
              </a:spcBef>
              <a:spcAft>
                <a:spcPts val="0"/>
              </a:spcAft>
              <a:buClr>
                <a:schemeClr val="dk1"/>
              </a:buClr>
              <a:buSzPts val="3600"/>
              <a:buNone/>
              <a:defRPr b="1" sz="3600">
                <a:solidFill>
                  <a:schemeClr val="dk1"/>
                </a:solidFill>
              </a:defRPr>
            </a:lvl1pPr>
            <a:lvl2pPr indent="-228600" lvl="1" marL="914400" algn="l">
              <a:lnSpc>
                <a:spcPct val="90000"/>
              </a:lnSpc>
              <a:spcBef>
                <a:spcPts val="824"/>
              </a:spcBef>
              <a:spcAft>
                <a:spcPts val="0"/>
              </a:spcAft>
              <a:buClr>
                <a:schemeClr val="dk1"/>
              </a:buClr>
              <a:buSzPts val="2000"/>
              <a:buNone/>
              <a:defRPr b="1" sz="2000"/>
            </a:lvl2pPr>
            <a:lvl3pPr indent="-228600" lvl="2" marL="1371600" algn="l">
              <a:lnSpc>
                <a:spcPct val="90000"/>
              </a:lnSpc>
              <a:spcBef>
                <a:spcPts val="824"/>
              </a:spcBef>
              <a:spcAft>
                <a:spcPts val="0"/>
              </a:spcAft>
              <a:buClr>
                <a:schemeClr val="dk1"/>
              </a:buClr>
              <a:buSzPts val="1800"/>
              <a:buNone/>
              <a:defRPr b="1" sz="1800"/>
            </a:lvl3pPr>
            <a:lvl4pPr indent="-228600" lvl="3" marL="1828800" algn="l">
              <a:lnSpc>
                <a:spcPct val="90000"/>
              </a:lnSpc>
              <a:spcBef>
                <a:spcPts val="824"/>
              </a:spcBef>
              <a:spcAft>
                <a:spcPts val="0"/>
              </a:spcAft>
              <a:buClr>
                <a:schemeClr val="dk1"/>
              </a:buClr>
              <a:buSzPts val="1600"/>
              <a:buNone/>
              <a:defRPr b="1" sz="1600"/>
            </a:lvl4pPr>
            <a:lvl5pPr indent="-228600" lvl="4" marL="2286000" algn="l">
              <a:lnSpc>
                <a:spcPct val="90000"/>
              </a:lnSpc>
              <a:spcBef>
                <a:spcPts val="824"/>
              </a:spcBef>
              <a:spcAft>
                <a:spcPts val="0"/>
              </a:spcAft>
              <a:buClr>
                <a:schemeClr val="dk1"/>
              </a:buClr>
              <a:buSzPts val="1600"/>
              <a:buNone/>
              <a:defRPr b="1" sz="1600"/>
            </a:lvl5pPr>
            <a:lvl6pPr indent="-228600" lvl="5" marL="2743200" algn="l">
              <a:lnSpc>
                <a:spcPct val="90000"/>
              </a:lnSpc>
              <a:spcBef>
                <a:spcPts val="824"/>
              </a:spcBef>
              <a:spcAft>
                <a:spcPts val="0"/>
              </a:spcAft>
              <a:buClr>
                <a:schemeClr val="dk1"/>
              </a:buClr>
              <a:buSzPts val="1600"/>
              <a:buNone/>
              <a:defRPr b="1" sz="1600"/>
            </a:lvl6pPr>
            <a:lvl7pPr indent="-228600" lvl="6" marL="3200400" algn="l">
              <a:lnSpc>
                <a:spcPct val="90000"/>
              </a:lnSpc>
              <a:spcBef>
                <a:spcPts val="824"/>
              </a:spcBef>
              <a:spcAft>
                <a:spcPts val="0"/>
              </a:spcAft>
              <a:buClr>
                <a:schemeClr val="dk1"/>
              </a:buClr>
              <a:buSzPts val="1600"/>
              <a:buNone/>
              <a:defRPr b="1" sz="1600"/>
            </a:lvl7pPr>
            <a:lvl8pPr indent="-228600" lvl="7" marL="3657600" algn="l">
              <a:lnSpc>
                <a:spcPct val="90000"/>
              </a:lnSpc>
              <a:spcBef>
                <a:spcPts val="824"/>
              </a:spcBef>
              <a:spcAft>
                <a:spcPts val="0"/>
              </a:spcAft>
              <a:buClr>
                <a:schemeClr val="dk1"/>
              </a:buClr>
              <a:buSzPts val="1600"/>
              <a:buNone/>
              <a:defRPr b="1" sz="1600"/>
            </a:lvl8pPr>
            <a:lvl9pPr indent="-228600" lvl="8" marL="4114800" algn="l">
              <a:lnSpc>
                <a:spcPct val="90000"/>
              </a:lnSpc>
              <a:spcBef>
                <a:spcPts val="824"/>
              </a:spcBef>
              <a:spcAft>
                <a:spcPts val="0"/>
              </a:spcAft>
              <a:buClr>
                <a:schemeClr val="dk1"/>
              </a:buClr>
              <a:buSzPts val="1600"/>
              <a:buNone/>
              <a:defRPr b="1" sz="1600"/>
            </a:lvl9pPr>
          </a:lstStyle>
          <a:p/>
        </p:txBody>
      </p:sp>
      <p:sp>
        <p:nvSpPr>
          <p:cNvPr id="575" name="Google Shape;575;p79"/>
          <p:cNvSpPr txBox="1"/>
          <p:nvPr>
            <p:ph idx="4" type="body"/>
          </p:nvPr>
        </p:nvSpPr>
        <p:spPr>
          <a:xfrm>
            <a:off x="10177702" y="1979348"/>
            <a:ext cx="8543686" cy="471323"/>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649"/>
              </a:spcBef>
              <a:spcAft>
                <a:spcPts val="0"/>
              </a:spcAft>
              <a:buClr>
                <a:schemeClr val="dk1"/>
              </a:buClr>
              <a:buSzPts val="3600"/>
              <a:buNone/>
              <a:defRPr b="1" sz="3600">
                <a:solidFill>
                  <a:schemeClr val="dk1"/>
                </a:solidFill>
              </a:defRPr>
            </a:lvl1pPr>
            <a:lvl2pPr indent="-228600" lvl="1" marL="914400" algn="l">
              <a:lnSpc>
                <a:spcPct val="90000"/>
              </a:lnSpc>
              <a:spcBef>
                <a:spcPts val="824"/>
              </a:spcBef>
              <a:spcAft>
                <a:spcPts val="0"/>
              </a:spcAft>
              <a:buClr>
                <a:schemeClr val="dk1"/>
              </a:buClr>
              <a:buSzPts val="2000"/>
              <a:buNone/>
              <a:defRPr b="1" sz="2000"/>
            </a:lvl2pPr>
            <a:lvl3pPr indent="-228600" lvl="2" marL="1371600" algn="l">
              <a:lnSpc>
                <a:spcPct val="90000"/>
              </a:lnSpc>
              <a:spcBef>
                <a:spcPts val="824"/>
              </a:spcBef>
              <a:spcAft>
                <a:spcPts val="0"/>
              </a:spcAft>
              <a:buClr>
                <a:schemeClr val="dk1"/>
              </a:buClr>
              <a:buSzPts val="1800"/>
              <a:buNone/>
              <a:defRPr b="1" sz="1800"/>
            </a:lvl3pPr>
            <a:lvl4pPr indent="-228600" lvl="3" marL="1828800" algn="l">
              <a:lnSpc>
                <a:spcPct val="90000"/>
              </a:lnSpc>
              <a:spcBef>
                <a:spcPts val="824"/>
              </a:spcBef>
              <a:spcAft>
                <a:spcPts val="0"/>
              </a:spcAft>
              <a:buClr>
                <a:schemeClr val="dk1"/>
              </a:buClr>
              <a:buSzPts val="1600"/>
              <a:buNone/>
              <a:defRPr b="1" sz="1600"/>
            </a:lvl4pPr>
            <a:lvl5pPr indent="-228600" lvl="4" marL="2286000" algn="l">
              <a:lnSpc>
                <a:spcPct val="90000"/>
              </a:lnSpc>
              <a:spcBef>
                <a:spcPts val="824"/>
              </a:spcBef>
              <a:spcAft>
                <a:spcPts val="0"/>
              </a:spcAft>
              <a:buClr>
                <a:schemeClr val="dk1"/>
              </a:buClr>
              <a:buSzPts val="1600"/>
              <a:buNone/>
              <a:defRPr b="1" sz="1600"/>
            </a:lvl5pPr>
            <a:lvl6pPr indent="-228600" lvl="5" marL="2743200" algn="l">
              <a:lnSpc>
                <a:spcPct val="90000"/>
              </a:lnSpc>
              <a:spcBef>
                <a:spcPts val="824"/>
              </a:spcBef>
              <a:spcAft>
                <a:spcPts val="0"/>
              </a:spcAft>
              <a:buClr>
                <a:schemeClr val="dk1"/>
              </a:buClr>
              <a:buSzPts val="1600"/>
              <a:buNone/>
              <a:defRPr b="1" sz="1600"/>
            </a:lvl6pPr>
            <a:lvl7pPr indent="-228600" lvl="6" marL="3200400" algn="l">
              <a:lnSpc>
                <a:spcPct val="90000"/>
              </a:lnSpc>
              <a:spcBef>
                <a:spcPts val="824"/>
              </a:spcBef>
              <a:spcAft>
                <a:spcPts val="0"/>
              </a:spcAft>
              <a:buClr>
                <a:schemeClr val="dk1"/>
              </a:buClr>
              <a:buSzPts val="1600"/>
              <a:buNone/>
              <a:defRPr b="1" sz="1600"/>
            </a:lvl7pPr>
            <a:lvl8pPr indent="-228600" lvl="7" marL="3657600" algn="l">
              <a:lnSpc>
                <a:spcPct val="90000"/>
              </a:lnSpc>
              <a:spcBef>
                <a:spcPts val="824"/>
              </a:spcBef>
              <a:spcAft>
                <a:spcPts val="0"/>
              </a:spcAft>
              <a:buClr>
                <a:schemeClr val="dk1"/>
              </a:buClr>
              <a:buSzPts val="1600"/>
              <a:buNone/>
              <a:defRPr b="1" sz="1600"/>
            </a:lvl8pPr>
            <a:lvl9pPr indent="-228600" lvl="8" marL="4114800" algn="l">
              <a:lnSpc>
                <a:spcPct val="90000"/>
              </a:lnSpc>
              <a:spcBef>
                <a:spcPts val="824"/>
              </a:spcBef>
              <a:spcAft>
                <a:spcPts val="0"/>
              </a:spcAft>
              <a:buClr>
                <a:schemeClr val="dk1"/>
              </a:buClr>
              <a:buSzPts val="1600"/>
              <a:buNone/>
              <a:defRPr b="1" sz="1600"/>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itle, Body, Image">
  <p:cSld name="10_Title, Body, Image">
    <p:spTree>
      <p:nvGrpSpPr>
        <p:cNvPr id="576" name="Shape 576"/>
        <p:cNvGrpSpPr/>
        <p:nvPr/>
      </p:nvGrpSpPr>
      <p:grpSpPr>
        <a:xfrm>
          <a:off x="0" y="0"/>
          <a:ext cx="0" cy="0"/>
          <a:chOff x="0" y="0"/>
          <a:chExt cx="0" cy="0"/>
        </a:xfrm>
      </p:grpSpPr>
      <p:sp>
        <p:nvSpPr>
          <p:cNvPr id="577" name="Google Shape;577;p80"/>
          <p:cNvSpPr/>
          <p:nvPr>
            <p:ph idx="2" type="pic"/>
          </p:nvPr>
        </p:nvSpPr>
        <p:spPr>
          <a:xfrm>
            <a:off x="10269145" y="-60325"/>
            <a:ext cx="9917505" cy="10683875"/>
          </a:xfrm>
          <a:prstGeom prst="rect">
            <a:avLst/>
          </a:prstGeom>
          <a:noFill/>
          <a:ln>
            <a:noFill/>
          </a:ln>
        </p:spPr>
      </p:sp>
      <p:sp>
        <p:nvSpPr>
          <p:cNvPr id="578" name="Google Shape;578;p80"/>
          <p:cNvSpPr txBox="1"/>
          <p:nvPr>
            <p:ph idx="1" type="body"/>
          </p:nvPr>
        </p:nvSpPr>
        <p:spPr>
          <a:xfrm>
            <a:off x="974101" y="2635775"/>
            <a:ext cx="8544243" cy="7175679"/>
          </a:xfrm>
          <a:prstGeom prst="rect">
            <a:avLst/>
          </a:prstGeom>
          <a:noFill/>
          <a:ln>
            <a:noFill/>
          </a:ln>
        </p:spPr>
        <p:txBody>
          <a:bodyPr anchorCtr="0" anchor="t" bIns="45700" lIns="91425" spcFirstLastPara="1" rIns="91425" wrap="square" tIns="45700">
            <a:normAutofit/>
          </a:bodyPr>
          <a:lstStyle>
            <a:lvl1pPr indent="-479933" lvl="0" marL="457200" algn="l">
              <a:lnSpc>
                <a:spcPct val="90000"/>
              </a:lnSpc>
              <a:spcBef>
                <a:spcPts val="1649"/>
              </a:spcBef>
              <a:spcAft>
                <a:spcPts val="0"/>
              </a:spcAft>
              <a:buClr>
                <a:schemeClr val="dk1"/>
              </a:buClr>
              <a:buSzPts val="3958"/>
              <a:buChar char="•"/>
              <a:defRPr>
                <a:solidFill>
                  <a:schemeClr val="dk1"/>
                </a:solidFill>
              </a:defRPr>
            </a:lvl1pPr>
            <a:lvl2pPr indent="-431800" lvl="1" marL="914400" algn="l">
              <a:lnSpc>
                <a:spcPct val="90000"/>
              </a:lnSpc>
              <a:spcBef>
                <a:spcPts val="824"/>
              </a:spcBef>
              <a:spcAft>
                <a:spcPts val="0"/>
              </a:spcAft>
              <a:buClr>
                <a:schemeClr val="dk1"/>
              </a:buClr>
              <a:buSzPts val="3200"/>
              <a:buChar char="•"/>
              <a:defRPr>
                <a:solidFill>
                  <a:schemeClr val="dk1"/>
                </a:solidFill>
              </a:defRPr>
            </a:lvl2pPr>
            <a:lvl3pPr indent="-381000" lvl="2" marL="1371600" algn="l">
              <a:lnSpc>
                <a:spcPct val="90000"/>
              </a:lnSpc>
              <a:spcBef>
                <a:spcPts val="824"/>
              </a:spcBef>
              <a:spcAft>
                <a:spcPts val="0"/>
              </a:spcAft>
              <a:buClr>
                <a:schemeClr val="dk1"/>
              </a:buClr>
              <a:buSzPts val="2400"/>
              <a:buChar char="•"/>
              <a:defRPr>
                <a:solidFill>
                  <a:schemeClr val="dk1"/>
                </a:solidFill>
              </a:defRPr>
            </a:lvl3pPr>
            <a:lvl4pPr indent="-381000" lvl="3" marL="1828800" algn="l">
              <a:lnSpc>
                <a:spcPct val="90000"/>
              </a:lnSpc>
              <a:spcBef>
                <a:spcPts val="824"/>
              </a:spcBef>
              <a:spcAft>
                <a:spcPts val="0"/>
              </a:spcAft>
              <a:buClr>
                <a:schemeClr val="dk1"/>
              </a:buClr>
              <a:buSzPts val="2400"/>
              <a:buChar char="•"/>
              <a:defRPr>
                <a:solidFill>
                  <a:schemeClr val="dk1"/>
                </a:solidFill>
              </a:defRPr>
            </a:lvl4pPr>
            <a:lvl5pPr indent="-381000" lvl="4" marL="2286000" algn="l">
              <a:lnSpc>
                <a:spcPct val="90000"/>
              </a:lnSpc>
              <a:spcBef>
                <a:spcPts val="824"/>
              </a:spcBef>
              <a:spcAft>
                <a:spcPts val="0"/>
              </a:spcAft>
              <a:buClr>
                <a:schemeClr val="dk1"/>
              </a:buClr>
              <a:buSzPts val="2400"/>
              <a:buChar char="•"/>
              <a:defRPr>
                <a:solidFill>
                  <a:schemeClr val="dk1"/>
                </a:solidFill>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579" name="Google Shape;579;p80"/>
          <p:cNvSpPr txBox="1"/>
          <p:nvPr>
            <p:ph idx="12" type="sldNum"/>
          </p:nvPr>
        </p:nvSpPr>
        <p:spPr>
          <a:xfrm>
            <a:off x="18662650" y="10824963"/>
            <a:ext cx="504762" cy="3131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580" name="Google Shape;580;p80"/>
          <p:cNvSpPr txBox="1"/>
          <p:nvPr>
            <p:ph idx="11" type="ftr"/>
          </p:nvPr>
        </p:nvSpPr>
        <p:spPr>
          <a:xfrm>
            <a:off x="6686776" y="10824963"/>
            <a:ext cx="6757763" cy="31611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1" sz="1800">
                <a:solidFill>
                  <a:srgbClr val="B5E5DC"/>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1" name="Google Shape;581;p80"/>
          <p:cNvSpPr txBox="1"/>
          <p:nvPr>
            <p:ph type="title"/>
          </p:nvPr>
        </p:nvSpPr>
        <p:spPr>
          <a:xfrm>
            <a:off x="929677" y="750343"/>
            <a:ext cx="8996723" cy="823239"/>
          </a:xfrm>
          <a:prstGeom prst="rect">
            <a:avLst/>
          </a:prstGeom>
          <a:noFill/>
          <a:ln>
            <a:noFill/>
          </a:ln>
        </p:spPr>
        <p:txBody>
          <a:bodyPr anchorCtr="0" anchor="b" bIns="45700" lIns="91425" spcFirstLastPara="1" rIns="91425" wrap="square" tIns="45700">
            <a:spAutoFit/>
          </a:bodyPr>
          <a:lstStyle>
            <a:lvl1pPr lvl="0" algn="l">
              <a:lnSpc>
                <a:spcPct val="90000"/>
              </a:lnSpc>
              <a:spcBef>
                <a:spcPts val="0"/>
              </a:spcBef>
              <a:spcAft>
                <a:spcPts val="0"/>
              </a:spcAft>
              <a:buClr>
                <a:schemeClr val="dk1"/>
              </a:buClr>
              <a:buSzPts val="5277"/>
              <a:buFont typeface="Century Gothic"/>
              <a:buNone/>
              <a:defRPr b="1">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Title, Body, Image">
  <p:cSld name="11_Title, Body, Image">
    <p:spTree>
      <p:nvGrpSpPr>
        <p:cNvPr id="582" name="Shape 582"/>
        <p:cNvGrpSpPr/>
        <p:nvPr/>
      </p:nvGrpSpPr>
      <p:grpSpPr>
        <a:xfrm>
          <a:off x="0" y="0"/>
          <a:ext cx="0" cy="0"/>
          <a:chOff x="0" y="0"/>
          <a:chExt cx="0" cy="0"/>
        </a:xfrm>
      </p:grpSpPr>
      <p:sp>
        <p:nvSpPr>
          <p:cNvPr id="583" name="Google Shape;583;p81"/>
          <p:cNvSpPr/>
          <p:nvPr>
            <p:ph idx="2" type="pic"/>
          </p:nvPr>
        </p:nvSpPr>
        <p:spPr>
          <a:xfrm>
            <a:off x="-17855" y="-60324"/>
            <a:ext cx="20204505" cy="10691496"/>
          </a:xfrm>
          <a:prstGeom prst="rect">
            <a:avLst/>
          </a:prstGeom>
          <a:noFill/>
          <a:ln>
            <a:noFill/>
          </a:ln>
        </p:spPr>
      </p:sp>
      <p:sp>
        <p:nvSpPr>
          <p:cNvPr id="584" name="Google Shape;584;p81"/>
          <p:cNvSpPr txBox="1"/>
          <p:nvPr>
            <p:ph idx="12" type="sldNum"/>
          </p:nvPr>
        </p:nvSpPr>
        <p:spPr>
          <a:xfrm>
            <a:off x="18662650" y="10824963"/>
            <a:ext cx="504762" cy="3131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585" name="Google Shape;585;p81"/>
          <p:cNvSpPr txBox="1"/>
          <p:nvPr>
            <p:ph idx="11" type="ftr"/>
          </p:nvPr>
        </p:nvSpPr>
        <p:spPr>
          <a:xfrm>
            <a:off x="6686776" y="10824963"/>
            <a:ext cx="6757763" cy="31611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1" sz="1800">
                <a:solidFill>
                  <a:srgbClr val="B5E5DC"/>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and Content">
  <p:cSld name="8_Title and Content">
    <p:spTree>
      <p:nvGrpSpPr>
        <p:cNvPr id="586" name="Shape 586"/>
        <p:cNvGrpSpPr/>
        <p:nvPr/>
      </p:nvGrpSpPr>
      <p:grpSpPr>
        <a:xfrm>
          <a:off x="0" y="0"/>
          <a:ext cx="0" cy="0"/>
          <a:chOff x="0" y="0"/>
          <a:chExt cx="0" cy="0"/>
        </a:xfrm>
      </p:grpSpPr>
      <p:sp>
        <p:nvSpPr>
          <p:cNvPr id="587" name="Google Shape;587;p82"/>
          <p:cNvSpPr txBox="1"/>
          <p:nvPr>
            <p:ph idx="12" type="sldNum"/>
          </p:nvPr>
        </p:nvSpPr>
        <p:spPr>
          <a:xfrm>
            <a:off x="18662650" y="10824963"/>
            <a:ext cx="504762" cy="3131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588" name="Google Shape;588;p82"/>
          <p:cNvSpPr txBox="1"/>
          <p:nvPr>
            <p:ph idx="11" type="ftr"/>
          </p:nvPr>
        </p:nvSpPr>
        <p:spPr>
          <a:xfrm>
            <a:off x="6686776" y="10824963"/>
            <a:ext cx="6757763" cy="31611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1" sz="1800">
                <a:solidFill>
                  <a:srgbClr val="B5E5DC"/>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9" name="Google Shape;589;p82"/>
          <p:cNvSpPr/>
          <p:nvPr>
            <p:ph idx="2" type="chart"/>
          </p:nvPr>
        </p:nvSpPr>
        <p:spPr>
          <a:xfrm>
            <a:off x="929676" y="2301875"/>
            <a:ext cx="17791711" cy="7086600"/>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chemeClr val="dk1"/>
              </a:buClr>
              <a:buSzPts val="3958"/>
              <a:buFont typeface="Arial"/>
              <a:buNone/>
              <a:defRPr b="0" i="0" sz="3958" u="none" cap="none" strike="noStrike">
                <a:solidFill>
                  <a:schemeClr val="dk1"/>
                </a:solidFill>
                <a:latin typeface="Century Gothic"/>
                <a:ea typeface="Century Gothic"/>
                <a:cs typeface="Century Gothic"/>
                <a:sym typeface="Century Gothic"/>
              </a:defRPr>
            </a:lvl1pPr>
            <a:lvl2pPr lvl="1" marR="0" rtl="0" algn="l">
              <a:lnSpc>
                <a:spcPct val="90000"/>
              </a:lnSpc>
              <a:spcBef>
                <a:spcPts val="824"/>
              </a:spcBef>
              <a:spcAft>
                <a:spcPts val="0"/>
              </a:spcAft>
              <a:buClr>
                <a:schemeClr val="dk1"/>
              </a:buClr>
              <a:buSzPts val="3200"/>
              <a:buFont typeface="Arial"/>
              <a:buChar char="•"/>
              <a:defRPr b="0" i="0" sz="3200" u="none" cap="none" strike="noStrike">
                <a:solidFill>
                  <a:schemeClr val="dk1"/>
                </a:solidFill>
                <a:latin typeface="Century Gothic"/>
                <a:ea typeface="Century Gothic"/>
                <a:cs typeface="Century Gothic"/>
                <a:sym typeface="Century Gothic"/>
              </a:defRPr>
            </a:lvl2pPr>
            <a:lvl3pPr lvl="2" marR="0" rtl="0" algn="l">
              <a:lnSpc>
                <a:spcPct val="90000"/>
              </a:lnSpc>
              <a:spcBef>
                <a:spcPts val="824"/>
              </a:spcBef>
              <a:spcAft>
                <a:spcPts val="0"/>
              </a:spcAft>
              <a:buClr>
                <a:schemeClr val="dk1"/>
              </a:buClr>
              <a:buSzPts val="2400"/>
              <a:buFont typeface="Arial"/>
              <a:buChar char="•"/>
              <a:defRPr b="0" i="0" sz="2400" u="none" cap="none" strike="noStrike">
                <a:solidFill>
                  <a:schemeClr val="dk1"/>
                </a:solidFill>
                <a:latin typeface="Century Gothic"/>
                <a:ea typeface="Century Gothic"/>
                <a:cs typeface="Century Gothic"/>
                <a:sym typeface="Century Gothic"/>
              </a:defRPr>
            </a:lvl3pPr>
            <a:lvl4pPr lvl="3" marR="0" rtl="0" algn="l">
              <a:lnSpc>
                <a:spcPct val="90000"/>
              </a:lnSpc>
              <a:spcBef>
                <a:spcPts val="824"/>
              </a:spcBef>
              <a:spcAft>
                <a:spcPts val="0"/>
              </a:spcAft>
              <a:buClr>
                <a:schemeClr val="dk1"/>
              </a:buClr>
              <a:buSzPts val="2400"/>
              <a:buFont typeface="Arial"/>
              <a:buChar char="•"/>
              <a:defRPr b="0" i="0" sz="2400" u="none" cap="none" strike="noStrike">
                <a:solidFill>
                  <a:schemeClr val="dk1"/>
                </a:solidFill>
                <a:latin typeface="Century Gothic"/>
                <a:ea typeface="Century Gothic"/>
                <a:cs typeface="Century Gothic"/>
                <a:sym typeface="Century Gothic"/>
              </a:defRPr>
            </a:lvl4pPr>
            <a:lvl5pPr lvl="4" marR="0" rtl="0" algn="l">
              <a:lnSpc>
                <a:spcPct val="90000"/>
              </a:lnSpc>
              <a:spcBef>
                <a:spcPts val="824"/>
              </a:spcBef>
              <a:spcAft>
                <a:spcPts val="0"/>
              </a:spcAft>
              <a:buClr>
                <a:schemeClr val="dk1"/>
              </a:buClr>
              <a:buSzPts val="2400"/>
              <a:buFont typeface="Arial"/>
              <a:buChar char="•"/>
              <a:defRPr b="0" i="0" sz="2400" u="none" cap="none" strike="noStrike">
                <a:solidFill>
                  <a:schemeClr val="dk1"/>
                </a:solidFill>
                <a:latin typeface="Century Gothic"/>
                <a:ea typeface="Century Gothic"/>
                <a:cs typeface="Century Gothic"/>
                <a:sym typeface="Century Gothic"/>
              </a:defRPr>
            </a:lvl5pPr>
            <a:lvl6pPr lvl="5" marR="0" rtl="0" algn="l">
              <a:lnSpc>
                <a:spcPct val="90000"/>
              </a:lnSpc>
              <a:spcBef>
                <a:spcPts val="824"/>
              </a:spcBef>
              <a:spcAft>
                <a:spcPts val="0"/>
              </a:spcAft>
              <a:buClr>
                <a:schemeClr val="dk1"/>
              </a:buClr>
              <a:buSzPts val="2968"/>
              <a:buFont typeface="Arial"/>
              <a:buChar char="•"/>
              <a:defRPr b="0" i="0" sz="2968" u="none" cap="none" strike="noStrike">
                <a:solidFill>
                  <a:schemeClr val="dk1"/>
                </a:solidFill>
                <a:latin typeface="Century Gothic"/>
                <a:ea typeface="Century Gothic"/>
                <a:cs typeface="Century Gothic"/>
                <a:sym typeface="Century Gothic"/>
              </a:defRPr>
            </a:lvl6pPr>
            <a:lvl7pPr lvl="6" marR="0" rtl="0" algn="l">
              <a:lnSpc>
                <a:spcPct val="90000"/>
              </a:lnSpc>
              <a:spcBef>
                <a:spcPts val="824"/>
              </a:spcBef>
              <a:spcAft>
                <a:spcPts val="0"/>
              </a:spcAft>
              <a:buClr>
                <a:schemeClr val="dk1"/>
              </a:buClr>
              <a:buSzPts val="2968"/>
              <a:buFont typeface="Arial"/>
              <a:buChar char="•"/>
              <a:defRPr b="0" i="0" sz="2968" u="none" cap="none" strike="noStrike">
                <a:solidFill>
                  <a:schemeClr val="dk1"/>
                </a:solidFill>
                <a:latin typeface="Century Gothic"/>
                <a:ea typeface="Century Gothic"/>
                <a:cs typeface="Century Gothic"/>
                <a:sym typeface="Century Gothic"/>
              </a:defRPr>
            </a:lvl7pPr>
            <a:lvl8pPr lvl="7" marR="0" rtl="0" algn="l">
              <a:lnSpc>
                <a:spcPct val="90000"/>
              </a:lnSpc>
              <a:spcBef>
                <a:spcPts val="824"/>
              </a:spcBef>
              <a:spcAft>
                <a:spcPts val="0"/>
              </a:spcAft>
              <a:buClr>
                <a:schemeClr val="dk1"/>
              </a:buClr>
              <a:buSzPts val="2968"/>
              <a:buFont typeface="Arial"/>
              <a:buChar char="•"/>
              <a:defRPr b="0" i="0" sz="2968" u="none" cap="none" strike="noStrike">
                <a:solidFill>
                  <a:schemeClr val="dk1"/>
                </a:solidFill>
                <a:latin typeface="Century Gothic"/>
                <a:ea typeface="Century Gothic"/>
                <a:cs typeface="Century Gothic"/>
                <a:sym typeface="Century Gothic"/>
              </a:defRPr>
            </a:lvl8pPr>
            <a:lvl9pPr lvl="8" marR="0" rtl="0" algn="l">
              <a:lnSpc>
                <a:spcPct val="90000"/>
              </a:lnSpc>
              <a:spcBef>
                <a:spcPts val="824"/>
              </a:spcBef>
              <a:spcAft>
                <a:spcPts val="0"/>
              </a:spcAft>
              <a:buClr>
                <a:schemeClr val="dk1"/>
              </a:buClr>
              <a:buSzPts val="2968"/>
              <a:buFont typeface="Arial"/>
              <a:buChar char="•"/>
              <a:defRPr b="0" i="0" sz="2968" u="none" cap="none" strike="noStrike">
                <a:solidFill>
                  <a:schemeClr val="dk1"/>
                </a:solidFill>
                <a:latin typeface="Century Gothic"/>
                <a:ea typeface="Century Gothic"/>
                <a:cs typeface="Century Gothic"/>
                <a:sym typeface="Century Gothic"/>
              </a:defRPr>
            </a:lvl9pPr>
          </a:lstStyle>
          <a:p/>
        </p:txBody>
      </p:sp>
      <p:sp>
        <p:nvSpPr>
          <p:cNvPr id="590" name="Google Shape;590;p82"/>
          <p:cNvSpPr txBox="1"/>
          <p:nvPr>
            <p:ph type="title"/>
          </p:nvPr>
        </p:nvSpPr>
        <p:spPr>
          <a:xfrm>
            <a:off x="929677" y="711808"/>
            <a:ext cx="17791711" cy="861774"/>
          </a:xfrm>
          <a:prstGeom prst="rect">
            <a:avLst/>
          </a:prstGeom>
          <a:noFill/>
          <a:ln>
            <a:noFill/>
          </a:ln>
        </p:spPr>
        <p:txBody>
          <a:bodyPr anchorCtr="0" anchor="b" bIns="45700" lIns="91425" spcFirstLastPara="1" rIns="91425" wrap="square" tIns="45700">
            <a:spAutoFit/>
          </a:bodyPr>
          <a:lstStyle>
            <a:lvl1pPr lvl="0" algn="l">
              <a:lnSpc>
                <a:spcPct val="90000"/>
              </a:lnSpc>
              <a:spcBef>
                <a:spcPts val="0"/>
              </a:spcBef>
              <a:spcAft>
                <a:spcPts val="0"/>
              </a:spcAft>
              <a:buClr>
                <a:schemeClr val="dk1"/>
              </a:buClr>
              <a:buSzPts val="5277"/>
              <a:buFont typeface="Century Gothic"/>
              <a:buNone/>
              <a:defRPr b="1">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70" name="Shape 70"/>
        <p:cNvGrpSpPr/>
        <p:nvPr/>
      </p:nvGrpSpPr>
      <p:grpSpPr>
        <a:xfrm>
          <a:off x="0" y="0"/>
          <a:ext cx="0" cy="0"/>
          <a:chOff x="0" y="0"/>
          <a:chExt cx="0" cy="0"/>
        </a:xfrm>
      </p:grpSpPr>
      <p:sp>
        <p:nvSpPr>
          <p:cNvPr id="71" name="Google Shape;71;p9"/>
          <p:cNvSpPr txBox="1"/>
          <p:nvPr>
            <p:ph type="ctrTitle"/>
          </p:nvPr>
        </p:nvSpPr>
        <p:spPr>
          <a:xfrm>
            <a:off x="4195799" y="4320040"/>
            <a:ext cx="11666177" cy="1334635"/>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5936"/>
              <a:buFont typeface="Century Gothic"/>
              <a:buNone/>
              <a:defRPr sz="5936">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9"/>
          <p:cNvSpPr txBox="1"/>
          <p:nvPr>
            <p:ph idx="1" type="subTitle"/>
          </p:nvPr>
        </p:nvSpPr>
        <p:spPr>
          <a:xfrm>
            <a:off x="4390980" y="5654675"/>
            <a:ext cx="11322140" cy="1671709"/>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649"/>
              </a:spcBef>
              <a:spcAft>
                <a:spcPts val="0"/>
              </a:spcAft>
              <a:buClr>
                <a:schemeClr val="dk1"/>
              </a:buClr>
              <a:buSzPts val="2968"/>
              <a:buNone/>
              <a:defRPr b="1" i="0" sz="2968">
                <a:solidFill>
                  <a:schemeClr val="dk1"/>
                </a:solidFill>
                <a:latin typeface="Century Gothic"/>
                <a:ea typeface="Century Gothic"/>
                <a:cs typeface="Century Gothic"/>
                <a:sym typeface="Century Gothic"/>
              </a:defRPr>
            </a:lvl1pPr>
            <a:lvl2pPr lvl="1" algn="ctr">
              <a:lnSpc>
                <a:spcPct val="90000"/>
              </a:lnSpc>
              <a:spcBef>
                <a:spcPts val="824"/>
              </a:spcBef>
              <a:spcAft>
                <a:spcPts val="0"/>
              </a:spcAft>
              <a:buClr>
                <a:schemeClr val="dk1"/>
              </a:buClr>
              <a:buSzPts val="3298"/>
              <a:buNone/>
              <a:defRPr sz="3298"/>
            </a:lvl2pPr>
            <a:lvl3pPr lvl="2" algn="ctr">
              <a:lnSpc>
                <a:spcPct val="90000"/>
              </a:lnSpc>
              <a:spcBef>
                <a:spcPts val="824"/>
              </a:spcBef>
              <a:spcAft>
                <a:spcPts val="0"/>
              </a:spcAft>
              <a:buClr>
                <a:schemeClr val="dk1"/>
              </a:buClr>
              <a:buSzPts val="2968"/>
              <a:buNone/>
              <a:defRPr sz="2968"/>
            </a:lvl3pPr>
            <a:lvl4pPr lvl="3" algn="ctr">
              <a:lnSpc>
                <a:spcPct val="90000"/>
              </a:lnSpc>
              <a:spcBef>
                <a:spcPts val="824"/>
              </a:spcBef>
              <a:spcAft>
                <a:spcPts val="0"/>
              </a:spcAft>
              <a:buClr>
                <a:schemeClr val="dk1"/>
              </a:buClr>
              <a:buSzPts val="2638"/>
              <a:buNone/>
              <a:defRPr sz="2638"/>
            </a:lvl4pPr>
            <a:lvl5pPr lvl="4" algn="ctr">
              <a:lnSpc>
                <a:spcPct val="90000"/>
              </a:lnSpc>
              <a:spcBef>
                <a:spcPts val="824"/>
              </a:spcBef>
              <a:spcAft>
                <a:spcPts val="0"/>
              </a:spcAft>
              <a:buClr>
                <a:schemeClr val="dk1"/>
              </a:buClr>
              <a:buSzPts val="2638"/>
              <a:buNone/>
              <a:defRPr sz="2638"/>
            </a:lvl5pPr>
            <a:lvl6pPr lvl="5" algn="ctr">
              <a:lnSpc>
                <a:spcPct val="90000"/>
              </a:lnSpc>
              <a:spcBef>
                <a:spcPts val="824"/>
              </a:spcBef>
              <a:spcAft>
                <a:spcPts val="0"/>
              </a:spcAft>
              <a:buClr>
                <a:schemeClr val="dk1"/>
              </a:buClr>
              <a:buSzPts val="2638"/>
              <a:buNone/>
              <a:defRPr sz="2638"/>
            </a:lvl6pPr>
            <a:lvl7pPr lvl="6" algn="ctr">
              <a:lnSpc>
                <a:spcPct val="90000"/>
              </a:lnSpc>
              <a:spcBef>
                <a:spcPts val="824"/>
              </a:spcBef>
              <a:spcAft>
                <a:spcPts val="0"/>
              </a:spcAft>
              <a:buClr>
                <a:schemeClr val="dk1"/>
              </a:buClr>
              <a:buSzPts val="2638"/>
              <a:buNone/>
              <a:defRPr sz="2638"/>
            </a:lvl7pPr>
            <a:lvl8pPr lvl="7" algn="ctr">
              <a:lnSpc>
                <a:spcPct val="90000"/>
              </a:lnSpc>
              <a:spcBef>
                <a:spcPts val="824"/>
              </a:spcBef>
              <a:spcAft>
                <a:spcPts val="0"/>
              </a:spcAft>
              <a:buClr>
                <a:schemeClr val="dk1"/>
              </a:buClr>
              <a:buSzPts val="2638"/>
              <a:buNone/>
              <a:defRPr sz="2638"/>
            </a:lvl8pPr>
            <a:lvl9pPr lvl="8" algn="ctr">
              <a:lnSpc>
                <a:spcPct val="90000"/>
              </a:lnSpc>
              <a:spcBef>
                <a:spcPts val="824"/>
              </a:spcBef>
              <a:spcAft>
                <a:spcPts val="0"/>
              </a:spcAft>
              <a:buClr>
                <a:schemeClr val="dk1"/>
              </a:buClr>
              <a:buSzPts val="2638"/>
              <a:buNone/>
              <a:defRPr sz="2638"/>
            </a:lvl9pPr>
          </a:lstStyle>
          <a:p/>
        </p:txBody>
      </p:sp>
      <p:sp>
        <p:nvSpPr>
          <p:cNvPr id="73" name="Google Shape;73;p9"/>
          <p:cNvSpPr txBox="1"/>
          <p:nvPr>
            <p:ph idx="12" type="sldNum"/>
          </p:nvPr>
        </p:nvSpPr>
        <p:spPr>
          <a:xfrm>
            <a:off x="18662650" y="10824963"/>
            <a:ext cx="504762" cy="3131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74" name="Google Shape;74;p9"/>
          <p:cNvSpPr txBox="1"/>
          <p:nvPr>
            <p:ph idx="11" type="ftr"/>
          </p:nvPr>
        </p:nvSpPr>
        <p:spPr>
          <a:xfrm>
            <a:off x="6686777" y="10824963"/>
            <a:ext cx="6757763" cy="31611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1" sz="1801">
                <a:solidFill>
                  <a:srgbClr val="B5E5DC"/>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591" name="Shape 591"/>
        <p:cNvGrpSpPr/>
        <p:nvPr/>
      </p:nvGrpSpPr>
      <p:grpSpPr>
        <a:xfrm>
          <a:off x="0" y="0"/>
          <a:ext cx="0" cy="0"/>
          <a:chOff x="0" y="0"/>
          <a:chExt cx="0" cy="0"/>
        </a:xfrm>
      </p:grpSpPr>
      <p:sp>
        <p:nvSpPr>
          <p:cNvPr id="592" name="Google Shape;592;p83"/>
          <p:cNvSpPr txBox="1"/>
          <p:nvPr>
            <p:ph idx="12" type="sldNum"/>
          </p:nvPr>
        </p:nvSpPr>
        <p:spPr>
          <a:xfrm>
            <a:off x="18662650" y="10824963"/>
            <a:ext cx="504762" cy="3131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593" name="Google Shape;593;p83"/>
          <p:cNvSpPr txBox="1"/>
          <p:nvPr>
            <p:ph idx="11" type="ftr"/>
          </p:nvPr>
        </p:nvSpPr>
        <p:spPr>
          <a:xfrm>
            <a:off x="6686776" y="10824963"/>
            <a:ext cx="6757763" cy="31611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1" sz="1800">
                <a:solidFill>
                  <a:srgbClr val="B5E5DC"/>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4" name="Google Shape;594;p83"/>
          <p:cNvSpPr txBox="1"/>
          <p:nvPr>
            <p:ph type="title"/>
          </p:nvPr>
        </p:nvSpPr>
        <p:spPr>
          <a:xfrm>
            <a:off x="929677" y="711808"/>
            <a:ext cx="17791711" cy="861774"/>
          </a:xfrm>
          <a:prstGeom prst="rect">
            <a:avLst/>
          </a:prstGeom>
          <a:noFill/>
          <a:ln>
            <a:noFill/>
          </a:ln>
        </p:spPr>
        <p:txBody>
          <a:bodyPr anchorCtr="0" anchor="b" bIns="45700" lIns="91425" spcFirstLastPara="1" rIns="91425" wrap="square" tIns="45700">
            <a:spAutoFit/>
          </a:bodyPr>
          <a:lstStyle>
            <a:lvl1pPr lvl="0" algn="l">
              <a:lnSpc>
                <a:spcPct val="90000"/>
              </a:lnSpc>
              <a:spcBef>
                <a:spcPts val="0"/>
              </a:spcBef>
              <a:spcAft>
                <a:spcPts val="0"/>
              </a:spcAft>
              <a:buClr>
                <a:schemeClr val="dk1"/>
              </a:buClr>
              <a:buSzPts val="5277"/>
              <a:buFont typeface="Century Gothic"/>
              <a:buNone/>
              <a:defRPr b="1">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5" name="Google Shape;595;p83"/>
          <p:cNvSpPr txBox="1"/>
          <p:nvPr>
            <p:ph idx="1" type="body"/>
          </p:nvPr>
        </p:nvSpPr>
        <p:spPr>
          <a:xfrm>
            <a:off x="942384" y="2307059"/>
            <a:ext cx="17720266" cy="7538615"/>
          </a:xfrm>
          <a:prstGeom prst="rect">
            <a:avLst/>
          </a:prstGeom>
          <a:noFill/>
          <a:ln>
            <a:noFill/>
          </a:ln>
        </p:spPr>
        <p:txBody>
          <a:bodyPr anchorCtr="0" anchor="t" bIns="0" lIns="0" spcFirstLastPara="1" rIns="0" wrap="square" tIns="0">
            <a:normAutofit/>
          </a:bodyPr>
          <a:lstStyle>
            <a:lvl1pPr indent="-477519" lvl="0" marL="457200" algn="l">
              <a:lnSpc>
                <a:spcPct val="90000"/>
              </a:lnSpc>
              <a:spcBef>
                <a:spcPts val="1649"/>
              </a:spcBef>
              <a:spcAft>
                <a:spcPts val="0"/>
              </a:spcAft>
              <a:buClr>
                <a:srgbClr val="415651"/>
              </a:buClr>
              <a:buSzPts val="3920"/>
              <a:buChar char="•"/>
              <a:defRPr b="0" i="0" sz="3920">
                <a:solidFill>
                  <a:srgbClr val="415651"/>
                </a:solidFill>
                <a:latin typeface="Century Gothic"/>
                <a:ea typeface="Century Gothic"/>
                <a:cs typeface="Century Gothic"/>
                <a:sym typeface="Century Gothic"/>
              </a:defRPr>
            </a:lvl1pPr>
            <a:lvl2pPr indent="-431800" lvl="1" marL="914400" algn="l">
              <a:lnSpc>
                <a:spcPct val="90000"/>
              </a:lnSpc>
              <a:spcBef>
                <a:spcPts val="824"/>
              </a:spcBef>
              <a:spcAft>
                <a:spcPts val="0"/>
              </a:spcAft>
              <a:buClr>
                <a:schemeClr val="dk1"/>
              </a:buClr>
              <a:buSzPts val="3200"/>
              <a:buChar char="•"/>
              <a:defRPr sz="3200"/>
            </a:lvl2pPr>
            <a:lvl3pPr indent="-381000" lvl="2" marL="1371600" algn="l">
              <a:lnSpc>
                <a:spcPct val="90000"/>
              </a:lnSpc>
              <a:spcBef>
                <a:spcPts val="824"/>
              </a:spcBef>
              <a:spcAft>
                <a:spcPts val="0"/>
              </a:spcAft>
              <a:buClr>
                <a:schemeClr val="dk1"/>
              </a:buClr>
              <a:buSzPts val="2400"/>
              <a:buChar char="•"/>
              <a:defRPr sz="2400"/>
            </a:lvl3pPr>
            <a:lvl4pPr indent="-381000" lvl="3" marL="1828800" algn="l">
              <a:lnSpc>
                <a:spcPct val="90000"/>
              </a:lnSpc>
              <a:spcBef>
                <a:spcPts val="824"/>
              </a:spcBef>
              <a:spcAft>
                <a:spcPts val="0"/>
              </a:spcAft>
              <a:buClr>
                <a:schemeClr val="dk1"/>
              </a:buClr>
              <a:buSzPts val="2400"/>
              <a:buChar char="•"/>
              <a:defRPr sz="2400"/>
            </a:lvl4pPr>
            <a:lvl5pPr indent="-381000" lvl="4" marL="2286000" algn="l">
              <a:lnSpc>
                <a:spcPct val="90000"/>
              </a:lnSpc>
              <a:spcBef>
                <a:spcPts val="824"/>
              </a:spcBef>
              <a:spcAft>
                <a:spcPts val="0"/>
              </a:spcAft>
              <a:buClr>
                <a:schemeClr val="dk1"/>
              </a:buClr>
              <a:buSzPts val="2400"/>
              <a:buChar char="•"/>
              <a:defRPr sz="2400"/>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and Content">
  <p:cSld name="9_Title and Content">
    <p:spTree>
      <p:nvGrpSpPr>
        <p:cNvPr id="596" name="Shape 596"/>
        <p:cNvGrpSpPr/>
        <p:nvPr/>
      </p:nvGrpSpPr>
      <p:grpSpPr>
        <a:xfrm>
          <a:off x="0" y="0"/>
          <a:ext cx="0" cy="0"/>
          <a:chOff x="0" y="0"/>
          <a:chExt cx="0" cy="0"/>
        </a:xfrm>
      </p:grpSpPr>
      <p:sp>
        <p:nvSpPr>
          <p:cNvPr id="597" name="Google Shape;597;p84"/>
          <p:cNvSpPr txBox="1"/>
          <p:nvPr>
            <p:ph idx="12" type="sldNum"/>
          </p:nvPr>
        </p:nvSpPr>
        <p:spPr>
          <a:xfrm>
            <a:off x="18662650" y="10824963"/>
            <a:ext cx="504762" cy="3131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598" name="Google Shape;598;p84"/>
          <p:cNvSpPr txBox="1"/>
          <p:nvPr>
            <p:ph idx="11" type="ftr"/>
          </p:nvPr>
        </p:nvSpPr>
        <p:spPr>
          <a:xfrm>
            <a:off x="6686776" y="10824963"/>
            <a:ext cx="6757763" cy="31611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1" sz="1800">
                <a:solidFill>
                  <a:srgbClr val="B5E5DC"/>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Full Screen Image">
  <p:cSld name="1_Full Screen Image">
    <p:spTree>
      <p:nvGrpSpPr>
        <p:cNvPr id="599" name="Shape 599"/>
        <p:cNvGrpSpPr/>
        <p:nvPr/>
      </p:nvGrpSpPr>
      <p:grpSpPr>
        <a:xfrm>
          <a:off x="0" y="0"/>
          <a:ext cx="0" cy="0"/>
          <a:chOff x="0" y="0"/>
          <a:chExt cx="0" cy="0"/>
        </a:xfrm>
      </p:grpSpPr>
      <p:sp>
        <p:nvSpPr>
          <p:cNvPr id="600" name="Google Shape;600;p85"/>
          <p:cNvSpPr/>
          <p:nvPr>
            <p:ph idx="2" type="pic"/>
          </p:nvPr>
        </p:nvSpPr>
        <p:spPr>
          <a:xfrm>
            <a:off x="0" y="0"/>
            <a:ext cx="20104100" cy="11309350"/>
          </a:xfrm>
          <a:prstGeom prst="rect">
            <a:avLst/>
          </a:prstGeom>
          <a:noFill/>
          <a:ln>
            <a:noFill/>
          </a:ln>
        </p:spPr>
      </p:sp>
      <p:sp>
        <p:nvSpPr>
          <p:cNvPr id="601" name="Google Shape;601;p85"/>
          <p:cNvSpPr txBox="1"/>
          <p:nvPr>
            <p:ph idx="12" type="sldNum"/>
          </p:nvPr>
        </p:nvSpPr>
        <p:spPr>
          <a:xfrm>
            <a:off x="18662650" y="10824963"/>
            <a:ext cx="504762" cy="3131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602" name="Google Shape;602;p85"/>
          <p:cNvSpPr txBox="1"/>
          <p:nvPr>
            <p:ph idx="11" type="ftr"/>
          </p:nvPr>
        </p:nvSpPr>
        <p:spPr>
          <a:xfrm>
            <a:off x="6686776" y="10824963"/>
            <a:ext cx="6757763" cy="31611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1" sz="1800">
                <a:solidFill>
                  <a:srgbClr val="B5E5DC"/>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End Slide">
  <p:cSld name="1_End Slide">
    <p:spTree>
      <p:nvGrpSpPr>
        <p:cNvPr id="603" name="Shape 603"/>
        <p:cNvGrpSpPr/>
        <p:nvPr/>
      </p:nvGrpSpPr>
      <p:grpSpPr>
        <a:xfrm>
          <a:off x="0" y="0"/>
          <a:ext cx="0" cy="0"/>
          <a:chOff x="0" y="0"/>
          <a:chExt cx="0" cy="0"/>
        </a:xfrm>
      </p:grpSpPr>
      <p:sp>
        <p:nvSpPr>
          <p:cNvPr id="604" name="Google Shape;604;p86"/>
          <p:cNvSpPr txBox="1"/>
          <p:nvPr>
            <p:ph type="ctrTitle"/>
          </p:nvPr>
        </p:nvSpPr>
        <p:spPr>
          <a:xfrm>
            <a:off x="4195799" y="5450977"/>
            <a:ext cx="11666177" cy="1334635"/>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5936"/>
              <a:buFont typeface="Century Gothic"/>
              <a:buNone/>
              <a:defRPr sz="5936">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5" name="Google Shape;605;p86"/>
          <p:cNvSpPr txBox="1"/>
          <p:nvPr>
            <p:ph idx="1" type="subTitle"/>
          </p:nvPr>
        </p:nvSpPr>
        <p:spPr>
          <a:xfrm>
            <a:off x="4390980" y="6785612"/>
            <a:ext cx="11322140" cy="1671709"/>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649"/>
              </a:spcBef>
              <a:spcAft>
                <a:spcPts val="0"/>
              </a:spcAft>
              <a:buClr>
                <a:schemeClr val="dk1"/>
              </a:buClr>
              <a:buSzPts val="2968"/>
              <a:buNone/>
              <a:defRPr b="1" i="0" sz="2968">
                <a:solidFill>
                  <a:schemeClr val="dk1"/>
                </a:solidFill>
                <a:latin typeface="Century Gothic"/>
                <a:ea typeface="Century Gothic"/>
                <a:cs typeface="Century Gothic"/>
                <a:sym typeface="Century Gothic"/>
              </a:defRPr>
            </a:lvl1pPr>
            <a:lvl2pPr lvl="1" algn="ctr">
              <a:lnSpc>
                <a:spcPct val="90000"/>
              </a:lnSpc>
              <a:spcBef>
                <a:spcPts val="824"/>
              </a:spcBef>
              <a:spcAft>
                <a:spcPts val="0"/>
              </a:spcAft>
              <a:buClr>
                <a:schemeClr val="dk1"/>
              </a:buClr>
              <a:buSzPts val="3298"/>
              <a:buNone/>
              <a:defRPr sz="3298"/>
            </a:lvl2pPr>
            <a:lvl3pPr lvl="2" algn="ctr">
              <a:lnSpc>
                <a:spcPct val="90000"/>
              </a:lnSpc>
              <a:spcBef>
                <a:spcPts val="824"/>
              </a:spcBef>
              <a:spcAft>
                <a:spcPts val="0"/>
              </a:spcAft>
              <a:buClr>
                <a:schemeClr val="dk1"/>
              </a:buClr>
              <a:buSzPts val="2968"/>
              <a:buNone/>
              <a:defRPr sz="2968"/>
            </a:lvl3pPr>
            <a:lvl4pPr lvl="3" algn="ctr">
              <a:lnSpc>
                <a:spcPct val="90000"/>
              </a:lnSpc>
              <a:spcBef>
                <a:spcPts val="824"/>
              </a:spcBef>
              <a:spcAft>
                <a:spcPts val="0"/>
              </a:spcAft>
              <a:buClr>
                <a:schemeClr val="dk1"/>
              </a:buClr>
              <a:buSzPts val="2638"/>
              <a:buNone/>
              <a:defRPr sz="2638"/>
            </a:lvl4pPr>
            <a:lvl5pPr lvl="4" algn="ctr">
              <a:lnSpc>
                <a:spcPct val="90000"/>
              </a:lnSpc>
              <a:spcBef>
                <a:spcPts val="824"/>
              </a:spcBef>
              <a:spcAft>
                <a:spcPts val="0"/>
              </a:spcAft>
              <a:buClr>
                <a:schemeClr val="dk1"/>
              </a:buClr>
              <a:buSzPts val="2638"/>
              <a:buNone/>
              <a:defRPr sz="2638"/>
            </a:lvl5pPr>
            <a:lvl6pPr lvl="5" algn="ctr">
              <a:lnSpc>
                <a:spcPct val="90000"/>
              </a:lnSpc>
              <a:spcBef>
                <a:spcPts val="824"/>
              </a:spcBef>
              <a:spcAft>
                <a:spcPts val="0"/>
              </a:spcAft>
              <a:buClr>
                <a:schemeClr val="dk1"/>
              </a:buClr>
              <a:buSzPts val="2638"/>
              <a:buNone/>
              <a:defRPr sz="2638"/>
            </a:lvl6pPr>
            <a:lvl7pPr lvl="6" algn="ctr">
              <a:lnSpc>
                <a:spcPct val="90000"/>
              </a:lnSpc>
              <a:spcBef>
                <a:spcPts val="824"/>
              </a:spcBef>
              <a:spcAft>
                <a:spcPts val="0"/>
              </a:spcAft>
              <a:buClr>
                <a:schemeClr val="dk1"/>
              </a:buClr>
              <a:buSzPts val="2638"/>
              <a:buNone/>
              <a:defRPr sz="2638"/>
            </a:lvl7pPr>
            <a:lvl8pPr lvl="7" algn="ctr">
              <a:lnSpc>
                <a:spcPct val="90000"/>
              </a:lnSpc>
              <a:spcBef>
                <a:spcPts val="824"/>
              </a:spcBef>
              <a:spcAft>
                <a:spcPts val="0"/>
              </a:spcAft>
              <a:buClr>
                <a:schemeClr val="dk1"/>
              </a:buClr>
              <a:buSzPts val="2638"/>
              <a:buNone/>
              <a:defRPr sz="2638"/>
            </a:lvl8pPr>
            <a:lvl9pPr lvl="8" algn="ctr">
              <a:lnSpc>
                <a:spcPct val="90000"/>
              </a:lnSpc>
              <a:spcBef>
                <a:spcPts val="824"/>
              </a:spcBef>
              <a:spcAft>
                <a:spcPts val="0"/>
              </a:spcAft>
              <a:buClr>
                <a:schemeClr val="dk1"/>
              </a:buClr>
              <a:buSzPts val="2638"/>
              <a:buNone/>
              <a:defRPr sz="2638"/>
            </a:lvl9pPr>
          </a:lstStyle>
          <a:p/>
        </p:txBody>
      </p:sp>
      <p:pic>
        <p:nvPicPr>
          <p:cNvPr id="606" name="Google Shape;606;p86"/>
          <p:cNvPicPr preferRelativeResize="0"/>
          <p:nvPr/>
        </p:nvPicPr>
        <p:blipFill rotWithShape="1">
          <a:blip r:embed="rId2">
            <a:alphaModFix/>
          </a:blip>
          <a:srcRect b="0" l="0" r="0" t="0"/>
          <a:stretch/>
        </p:blipFill>
        <p:spPr>
          <a:xfrm>
            <a:off x="9484037" y="2977928"/>
            <a:ext cx="1089696" cy="1203821"/>
          </a:xfrm>
          <a:prstGeom prst="rect">
            <a:avLst/>
          </a:prstGeom>
          <a:noFill/>
          <a:ln>
            <a:noFill/>
          </a:ln>
        </p:spPr>
      </p:pic>
      <p:sp>
        <p:nvSpPr>
          <p:cNvPr id="607" name="Google Shape;607;p86"/>
          <p:cNvSpPr txBox="1"/>
          <p:nvPr>
            <p:ph idx="11" type="ftr"/>
          </p:nvPr>
        </p:nvSpPr>
        <p:spPr>
          <a:xfrm>
            <a:off x="6686777" y="10824963"/>
            <a:ext cx="6757763" cy="31611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1" sz="1801">
                <a:solidFill>
                  <a:schemeClr val="lt2"/>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Title and Content">
  <p:cSld name="13_Title and Content">
    <p:spTree>
      <p:nvGrpSpPr>
        <p:cNvPr id="608" name="Shape 608"/>
        <p:cNvGrpSpPr/>
        <p:nvPr/>
      </p:nvGrpSpPr>
      <p:grpSpPr>
        <a:xfrm>
          <a:off x="0" y="0"/>
          <a:ext cx="0" cy="0"/>
          <a:chOff x="0" y="0"/>
          <a:chExt cx="0" cy="0"/>
        </a:xfrm>
      </p:grpSpPr>
      <p:sp>
        <p:nvSpPr>
          <p:cNvPr id="609" name="Google Shape;609;p87"/>
          <p:cNvSpPr/>
          <p:nvPr/>
        </p:nvSpPr>
        <p:spPr>
          <a:xfrm>
            <a:off x="0" y="0"/>
            <a:ext cx="20104100" cy="7502236"/>
          </a:xfrm>
          <a:prstGeom prst="rect">
            <a:avLst/>
          </a:prstGeom>
          <a:solidFill>
            <a:srgbClr val="4554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pic>
        <p:nvPicPr>
          <p:cNvPr descr="A picture containing text&#10;&#10;Description automatically generated" id="610" name="Google Shape;610;p87"/>
          <p:cNvPicPr preferRelativeResize="0"/>
          <p:nvPr/>
        </p:nvPicPr>
        <p:blipFill rotWithShape="1">
          <a:blip r:embed="rId2">
            <a:alphaModFix/>
          </a:blip>
          <a:srcRect b="0" l="0" r="0" t="0"/>
          <a:stretch/>
        </p:blipFill>
        <p:spPr>
          <a:xfrm flipH="1">
            <a:off x="0" y="0"/>
            <a:ext cx="6299088" cy="6662932"/>
          </a:xfrm>
          <a:prstGeom prst="rect">
            <a:avLst/>
          </a:prstGeom>
          <a:noFill/>
          <a:ln>
            <a:noFill/>
          </a:ln>
        </p:spPr>
      </p:pic>
      <p:sp>
        <p:nvSpPr>
          <p:cNvPr id="611" name="Google Shape;611;p87"/>
          <p:cNvSpPr/>
          <p:nvPr/>
        </p:nvSpPr>
        <p:spPr>
          <a:xfrm>
            <a:off x="0" y="397"/>
            <a:ext cx="20104100" cy="2780900"/>
          </a:xfrm>
          <a:prstGeom prst="rect">
            <a:avLst/>
          </a:prstGeom>
          <a:gradFill>
            <a:gsLst>
              <a:gs pos="0">
                <a:srgbClr val="324943">
                  <a:alpha val="72941"/>
                </a:srgbClr>
              </a:gs>
              <a:gs pos="100000">
                <a:srgbClr val="324943">
                  <a:alpha val="0"/>
                </a:srgbClr>
              </a:gs>
            </a:gsLst>
            <a:lin ang="5400000" scaled="0"/>
          </a:gradFill>
          <a:ln>
            <a:noFill/>
          </a:ln>
        </p:spPr>
        <p:txBody>
          <a:bodyPr anchorCtr="0" anchor="ctr" bIns="45675" lIns="91400" spcFirstLastPara="1" rIns="91400" wrap="square" tIns="45675">
            <a:noAutofit/>
          </a:bodyPr>
          <a:lstStyle/>
          <a:p>
            <a:pPr indent="0" lvl="0" marL="0" marR="0" rtl="0" algn="ctr">
              <a:lnSpc>
                <a:spcPct val="100000"/>
              </a:lnSpc>
              <a:spcBef>
                <a:spcPts val="0"/>
              </a:spcBef>
              <a:spcAft>
                <a:spcPts val="0"/>
              </a:spcAft>
              <a:buClr>
                <a:srgbClr val="000000"/>
              </a:buClr>
              <a:buSzPts val="1759"/>
              <a:buFont typeface="Arial"/>
              <a:buNone/>
            </a:pPr>
            <a:r>
              <a:t/>
            </a:r>
            <a:endParaRPr b="0" i="0" sz="1759" u="none" cap="none" strike="noStrike">
              <a:solidFill>
                <a:schemeClr val="lt1"/>
              </a:solidFill>
              <a:latin typeface="Century Gothic"/>
              <a:ea typeface="Century Gothic"/>
              <a:cs typeface="Century Gothic"/>
              <a:sym typeface="Century Gothic"/>
            </a:endParaRPr>
          </a:p>
        </p:txBody>
      </p:sp>
      <p:sp>
        <p:nvSpPr>
          <p:cNvPr id="612" name="Google Shape;612;p87"/>
          <p:cNvSpPr/>
          <p:nvPr/>
        </p:nvSpPr>
        <p:spPr>
          <a:xfrm>
            <a:off x="-9990" y="9407415"/>
            <a:ext cx="20116710"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41565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1"/>
              <a:buFont typeface="Arial"/>
              <a:buNone/>
            </a:pPr>
            <a:r>
              <a:t/>
            </a:r>
            <a:endParaRPr b="0" i="0" sz="1801" u="none" cap="none" strike="noStrike">
              <a:solidFill>
                <a:schemeClr val="dk1"/>
              </a:solidFill>
              <a:latin typeface="Century Gothic"/>
              <a:ea typeface="Century Gothic"/>
              <a:cs typeface="Century Gothic"/>
              <a:sym typeface="Century Gothic"/>
            </a:endParaRPr>
          </a:p>
        </p:txBody>
      </p:sp>
      <p:grpSp>
        <p:nvGrpSpPr>
          <p:cNvPr id="613" name="Google Shape;613;p87"/>
          <p:cNvGrpSpPr/>
          <p:nvPr/>
        </p:nvGrpSpPr>
        <p:grpSpPr>
          <a:xfrm>
            <a:off x="19347603" y="10763765"/>
            <a:ext cx="291724" cy="322459"/>
            <a:chOff x="19347601" y="10743921"/>
            <a:chExt cx="291724" cy="322459"/>
          </a:xfrm>
        </p:grpSpPr>
        <p:sp>
          <p:nvSpPr>
            <p:cNvPr id="614" name="Google Shape;614;p87"/>
            <p:cNvSpPr/>
            <p:nvPr/>
          </p:nvSpPr>
          <p:spPr>
            <a:xfrm>
              <a:off x="19347601" y="10983030"/>
              <a:ext cx="291724" cy="83350"/>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1"/>
                <a:buFont typeface="Arial"/>
                <a:buNone/>
              </a:pPr>
              <a:r>
                <a:t/>
              </a:r>
              <a:endParaRPr b="0" i="0" sz="1801" u="none" cap="none" strike="noStrike">
                <a:solidFill>
                  <a:schemeClr val="dk1"/>
                </a:solidFill>
                <a:latin typeface="Century Gothic"/>
                <a:ea typeface="Century Gothic"/>
                <a:cs typeface="Century Gothic"/>
                <a:sym typeface="Century Gothic"/>
              </a:endParaRPr>
            </a:p>
          </p:txBody>
        </p:sp>
        <p:sp>
          <p:nvSpPr>
            <p:cNvPr id="615" name="Google Shape;615;p87"/>
            <p:cNvSpPr/>
            <p:nvPr/>
          </p:nvSpPr>
          <p:spPr>
            <a:xfrm>
              <a:off x="19347601" y="10743921"/>
              <a:ext cx="291724"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1"/>
                <a:buFont typeface="Arial"/>
                <a:buNone/>
              </a:pPr>
              <a:r>
                <a:t/>
              </a:r>
              <a:endParaRPr b="0" i="0" sz="1801" u="none" cap="none" strike="noStrike">
                <a:solidFill>
                  <a:schemeClr val="dk1"/>
                </a:solidFill>
                <a:latin typeface="Century Gothic"/>
                <a:ea typeface="Century Gothic"/>
                <a:cs typeface="Century Gothic"/>
                <a:sym typeface="Century Gothic"/>
              </a:endParaRPr>
            </a:p>
          </p:txBody>
        </p:sp>
      </p:grpSp>
      <p:pic>
        <p:nvPicPr>
          <p:cNvPr id="616" name="Google Shape;616;p87"/>
          <p:cNvPicPr preferRelativeResize="0"/>
          <p:nvPr/>
        </p:nvPicPr>
        <p:blipFill rotWithShape="1">
          <a:blip r:embed="rId3">
            <a:alphaModFix/>
          </a:blip>
          <a:srcRect b="0" l="0" r="0" t="0"/>
          <a:stretch/>
        </p:blipFill>
        <p:spPr>
          <a:xfrm>
            <a:off x="942385" y="10856119"/>
            <a:ext cx="1056640" cy="229892"/>
          </a:xfrm>
          <a:prstGeom prst="rect">
            <a:avLst/>
          </a:prstGeom>
          <a:noFill/>
          <a:ln>
            <a:noFill/>
          </a:ln>
        </p:spPr>
      </p:pic>
      <p:sp>
        <p:nvSpPr>
          <p:cNvPr id="617" name="Google Shape;617;p87"/>
          <p:cNvSpPr txBox="1"/>
          <p:nvPr>
            <p:ph type="title"/>
          </p:nvPr>
        </p:nvSpPr>
        <p:spPr>
          <a:xfrm>
            <a:off x="932688" y="749808"/>
            <a:ext cx="17339786" cy="85953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2"/>
              </a:buClr>
              <a:buSzPts val="5277"/>
              <a:buFont typeface="Century Gothic"/>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8" name="Google Shape;618;p87"/>
          <p:cNvSpPr txBox="1"/>
          <p:nvPr>
            <p:ph idx="11" type="ftr"/>
          </p:nvPr>
        </p:nvSpPr>
        <p:spPr>
          <a:xfrm>
            <a:off x="6686777" y="10824963"/>
            <a:ext cx="6757763" cy="31611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9" name="Google Shape;619;p87"/>
          <p:cNvSpPr txBox="1"/>
          <p:nvPr>
            <p:ph idx="12" type="sldNum"/>
          </p:nvPr>
        </p:nvSpPr>
        <p:spPr>
          <a:xfrm>
            <a:off x="18662650" y="10824963"/>
            <a:ext cx="504763" cy="3131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1"/>
              <a:buFont typeface="Arial"/>
              <a:buNone/>
              <a:defRPr b="1" i="0" sz="1801" u="none" cap="none" strike="noStrike">
                <a:solidFill>
                  <a:srgbClr val="B5E5DC"/>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1"/>
              <a:buFont typeface="Arial"/>
              <a:buNone/>
              <a:defRPr b="1" i="0" sz="1801" u="none" cap="none" strike="noStrike">
                <a:solidFill>
                  <a:srgbClr val="B5E5DC"/>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1"/>
              <a:buFont typeface="Arial"/>
              <a:buNone/>
              <a:defRPr b="1" i="0" sz="1801" u="none" cap="none" strike="noStrike">
                <a:solidFill>
                  <a:srgbClr val="B5E5DC"/>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1"/>
              <a:buFont typeface="Arial"/>
              <a:buNone/>
              <a:defRPr b="1" i="0" sz="1801" u="none" cap="none" strike="noStrike">
                <a:solidFill>
                  <a:srgbClr val="B5E5DC"/>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1"/>
              <a:buFont typeface="Arial"/>
              <a:buNone/>
              <a:defRPr b="1" i="0" sz="1801" u="none" cap="none" strike="noStrike">
                <a:solidFill>
                  <a:srgbClr val="B5E5DC"/>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1"/>
              <a:buFont typeface="Arial"/>
              <a:buNone/>
              <a:defRPr b="1" i="0" sz="1801" u="none" cap="none" strike="noStrike">
                <a:solidFill>
                  <a:srgbClr val="B5E5DC"/>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1"/>
              <a:buFont typeface="Arial"/>
              <a:buNone/>
              <a:defRPr b="1" i="0" sz="1801" u="none" cap="none" strike="noStrike">
                <a:solidFill>
                  <a:srgbClr val="B5E5DC"/>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1"/>
              <a:buFont typeface="Arial"/>
              <a:buNone/>
              <a:defRPr b="1" i="0" sz="1801" u="none" cap="none" strike="noStrike">
                <a:solidFill>
                  <a:srgbClr val="B5E5DC"/>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1"/>
              <a:buFont typeface="Arial"/>
              <a:buNone/>
              <a:defRPr b="1" i="0" sz="1801"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pic>
        <p:nvPicPr>
          <p:cNvPr descr="A picture containing night sky&#10;&#10;Description automatically generated" id="620" name="Google Shape;620;p87"/>
          <p:cNvPicPr preferRelativeResize="0"/>
          <p:nvPr/>
        </p:nvPicPr>
        <p:blipFill rotWithShape="1">
          <a:blip r:embed="rId4">
            <a:alphaModFix amt="55000"/>
          </a:blip>
          <a:srcRect b="0" l="0" r="0" t="0"/>
          <a:stretch/>
        </p:blipFill>
        <p:spPr>
          <a:xfrm>
            <a:off x="5920587" y="1630283"/>
            <a:ext cx="10614740" cy="4983878"/>
          </a:xfrm>
          <a:prstGeom prst="rect">
            <a:avLst/>
          </a:prstGeom>
          <a:noFill/>
          <a:ln>
            <a:noFill/>
          </a:ln>
        </p:spPr>
      </p:pic>
      <p:cxnSp>
        <p:nvCxnSpPr>
          <p:cNvPr id="621" name="Google Shape;621;p87"/>
          <p:cNvCxnSpPr/>
          <p:nvPr/>
        </p:nvCxnSpPr>
        <p:spPr>
          <a:xfrm>
            <a:off x="5105238" y="5740469"/>
            <a:ext cx="8633712" cy="31956"/>
          </a:xfrm>
          <a:prstGeom prst="straightConnector1">
            <a:avLst/>
          </a:prstGeom>
          <a:noFill/>
          <a:ln cap="flat" cmpd="sng" w="25400">
            <a:solidFill>
              <a:srgbClr val="B5E5DC"/>
            </a:solidFill>
            <a:prstDash val="dot"/>
            <a:miter lim="800000"/>
            <a:headEnd len="sm" w="sm" type="none"/>
            <a:tailEnd len="sm" w="sm" type="none"/>
          </a:ln>
        </p:spPr>
      </p:cxnSp>
      <p:cxnSp>
        <p:nvCxnSpPr>
          <p:cNvPr id="622" name="Google Shape;622;p87"/>
          <p:cNvCxnSpPr/>
          <p:nvPr/>
        </p:nvCxnSpPr>
        <p:spPr>
          <a:xfrm>
            <a:off x="5709896" y="2962331"/>
            <a:ext cx="4650848" cy="0"/>
          </a:xfrm>
          <a:prstGeom prst="straightConnector1">
            <a:avLst/>
          </a:prstGeom>
          <a:noFill/>
          <a:ln cap="flat" cmpd="sng" w="25400">
            <a:solidFill>
              <a:srgbClr val="E1AE25"/>
            </a:solidFill>
            <a:prstDash val="dot"/>
            <a:miter lim="800000"/>
            <a:headEnd len="sm" w="sm" type="none"/>
            <a:tailEnd len="sm" w="sm" type="none"/>
          </a:ln>
        </p:spPr>
      </p:cxnSp>
      <p:cxnSp>
        <p:nvCxnSpPr>
          <p:cNvPr id="623" name="Google Shape;623;p87"/>
          <p:cNvCxnSpPr/>
          <p:nvPr/>
        </p:nvCxnSpPr>
        <p:spPr>
          <a:xfrm>
            <a:off x="1926582" y="5039925"/>
            <a:ext cx="5490350" cy="0"/>
          </a:xfrm>
          <a:prstGeom prst="straightConnector1">
            <a:avLst/>
          </a:prstGeom>
          <a:noFill/>
          <a:ln cap="flat" cmpd="sng" w="25400">
            <a:solidFill>
              <a:srgbClr val="E1AE25"/>
            </a:solidFill>
            <a:prstDash val="dot"/>
            <a:miter lim="800000"/>
            <a:headEnd len="sm" w="sm" type="none"/>
            <a:tailEnd len="sm" w="sm" type="none"/>
          </a:ln>
        </p:spPr>
      </p:cxnSp>
      <p:sp>
        <p:nvSpPr>
          <p:cNvPr id="624" name="Google Shape;624;p87"/>
          <p:cNvSpPr/>
          <p:nvPr/>
        </p:nvSpPr>
        <p:spPr>
          <a:xfrm>
            <a:off x="10557509" y="2965173"/>
            <a:ext cx="1553821" cy="1091289"/>
          </a:xfrm>
          <a:custGeom>
            <a:rect b="b" l="l" r="r" t="t"/>
            <a:pathLst>
              <a:path extrusionOk="0" h="912495" w="1773555">
                <a:moveTo>
                  <a:pt x="0" y="0"/>
                </a:moveTo>
                <a:lnTo>
                  <a:pt x="811530" y="0"/>
                </a:lnTo>
                <a:cubicBezTo>
                  <a:pt x="846138" y="2540"/>
                  <a:pt x="866141" y="9841"/>
                  <a:pt x="893446" y="38099"/>
                </a:cubicBezTo>
                <a:lnTo>
                  <a:pt x="1773555" y="912495"/>
                </a:lnTo>
              </a:path>
            </a:pathLst>
          </a:custGeom>
          <a:noFill/>
          <a:ln cap="flat" cmpd="sng" w="603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625" name="Google Shape;625;p87"/>
          <p:cNvSpPr/>
          <p:nvPr/>
        </p:nvSpPr>
        <p:spPr>
          <a:xfrm flipH="1" rot="10800000">
            <a:off x="9422094" y="4172617"/>
            <a:ext cx="1013555" cy="839524"/>
          </a:xfrm>
          <a:custGeom>
            <a:rect b="b" l="l" r="r" t="t"/>
            <a:pathLst>
              <a:path extrusionOk="0" h="912495" w="1773555">
                <a:moveTo>
                  <a:pt x="0" y="0"/>
                </a:moveTo>
                <a:lnTo>
                  <a:pt x="811530" y="0"/>
                </a:lnTo>
                <a:cubicBezTo>
                  <a:pt x="846138" y="2540"/>
                  <a:pt x="866141" y="9841"/>
                  <a:pt x="893446" y="38099"/>
                </a:cubicBezTo>
                <a:lnTo>
                  <a:pt x="1773555" y="912495"/>
                </a:lnTo>
              </a:path>
            </a:pathLst>
          </a:custGeom>
          <a:noFill/>
          <a:ln cap="flat" cmpd="sng" w="603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grpSp>
        <p:nvGrpSpPr>
          <p:cNvPr id="626" name="Google Shape;626;p87"/>
          <p:cNvGrpSpPr/>
          <p:nvPr/>
        </p:nvGrpSpPr>
        <p:grpSpPr>
          <a:xfrm>
            <a:off x="6803110" y="4199306"/>
            <a:ext cx="2780174" cy="1182278"/>
            <a:chOff x="12294426" y="1092556"/>
            <a:chExt cx="3582094" cy="1523297"/>
          </a:xfrm>
        </p:grpSpPr>
        <p:sp>
          <p:nvSpPr>
            <p:cNvPr id="627" name="Google Shape;627;p87"/>
            <p:cNvSpPr/>
            <p:nvPr/>
          </p:nvSpPr>
          <p:spPr>
            <a:xfrm flipH="1" rot="10800000">
              <a:off x="12294426" y="1666007"/>
              <a:ext cx="3582092" cy="949846"/>
            </a:xfrm>
            <a:prstGeom prst="snip1Rect">
              <a:avLst>
                <a:gd fmla="val 16667" name="adj"/>
              </a:avLst>
            </a:prstGeom>
            <a:blipFill rotWithShape="1">
              <a:blip r:embed="rId5">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628" name="Google Shape;628;p87"/>
            <p:cNvSpPr/>
            <p:nvPr/>
          </p:nvSpPr>
          <p:spPr>
            <a:xfrm>
              <a:off x="12294426" y="1092556"/>
              <a:ext cx="3582094" cy="584889"/>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accent1"/>
                  </a:solidFill>
                  <a:latin typeface="Century Gothic"/>
                  <a:ea typeface="Century Gothic"/>
                  <a:cs typeface="Century Gothic"/>
                  <a:sym typeface="Century Gothic"/>
                </a:rPr>
                <a:t>Compliance Issue</a:t>
              </a:r>
              <a:endParaRPr b="0" i="0" sz="1400" u="none" cap="none" strike="noStrike">
                <a:solidFill>
                  <a:srgbClr val="000000"/>
                </a:solidFill>
                <a:latin typeface="Arial"/>
                <a:ea typeface="Arial"/>
                <a:cs typeface="Arial"/>
                <a:sym typeface="Arial"/>
              </a:endParaRPr>
            </a:p>
          </p:txBody>
        </p:sp>
      </p:grpSp>
      <p:grpSp>
        <p:nvGrpSpPr>
          <p:cNvPr id="629" name="Google Shape;629;p87"/>
          <p:cNvGrpSpPr/>
          <p:nvPr/>
        </p:nvGrpSpPr>
        <p:grpSpPr>
          <a:xfrm>
            <a:off x="7770507" y="2151498"/>
            <a:ext cx="2780174" cy="1182278"/>
            <a:chOff x="12294426" y="1092556"/>
            <a:chExt cx="3582094" cy="1523297"/>
          </a:xfrm>
        </p:grpSpPr>
        <p:sp>
          <p:nvSpPr>
            <p:cNvPr id="630" name="Google Shape;630;p87"/>
            <p:cNvSpPr/>
            <p:nvPr/>
          </p:nvSpPr>
          <p:spPr>
            <a:xfrm flipH="1" rot="10800000">
              <a:off x="12294426" y="1666007"/>
              <a:ext cx="3582092" cy="949846"/>
            </a:xfrm>
            <a:prstGeom prst="snip1Rect">
              <a:avLst>
                <a:gd fmla="val 16667" name="adj"/>
              </a:avLst>
            </a:prstGeom>
            <a:blipFill rotWithShape="1">
              <a:blip r:embed="rId5">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631" name="Google Shape;631;p87"/>
            <p:cNvSpPr/>
            <p:nvPr/>
          </p:nvSpPr>
          <p:spPr>
            <a:xfrm>
              <a:off x="12294426" y="1092556"/>
              <a:ext cx="3582094" cy="584889"/>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accent1"/>
                  </a:solidFill>
                  <a:latin typeface="Century Gothic"/>
                  <a:ea typeface="Century Gothic"/>
                  <a:cs typeface="Century Gothic"/>
                  <a:sym typeface="Century Gothic"/>
                </a:rPr>
                <a:t>Compliance Issue</a:t>
              </a:r>
              <a:endParaRPr b="0" i="0" sz="1400" u="none" cap="none" strike="noStrike">
                <a:solidFill>
                  <a:srgbClr val="000000"/>
                </a:solidFill>
                <a:latin typeface="Arial"/>
                <a:ea typeface="Arial"/>
                <a:cs typeface="Arial"/>
                <a:sym typeface="Arial"/>
              </a:endParaRPr>
            </a:p>
          </p:txBody>
        </p:sp>
      </p:grpSp>
      <p:sp>
        <p:nvSpPr>
          <p:cNvPr id="632" name="Google Shape;632;p87"/>
          <p:cNvSpPr/>
          <p:nvPr/>
        </p:nvSpPr>
        <p:spPr>
          <a:xfrm flipH="1" rot="2700000">
            <a:off x="12060192" y="4181392"/>
            <a:ext cx="1489658" cy="470107"/>
          </a:xfrm>
          <a:custGeom>
            <a:rect b="b" l="l" r="r" t="t"/>
            <a:pathLst>
              <a:path extrusionOk="0" h="397028" w="1258088">
                <a:moveTo>
                  <a:pt x="0" y="0"/>
                </a:moveTo>
                <a:lnTo>
                  <a:pt x="811530" y="0"/>
                </a:lnTo>
                <a:cubicBezTo>
                  <a:pt x="846138" y="2540"/>
                  <a:pt x="866141" y="9841"/>
                  <a:pt x="893446" y="38099"/>
                </a:cubicBezTo>
                <a:lnTo>
                  <a:pt x="1258088" y="397028"/>
                </a:lnTo>
              </a:path>
            </a:pathLst>
          </a:custGeom>
          <a:no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grpSp>
        <p:nvGrpSpPr>
          <p:cNvPr id="633" name="Google Shape;633;p87"/>
          <p:cNvGrpSpPr/>
          <p:nvPr/>
        </p:nvGrpSpPr>
        <p:grpSpPr>
          <a:xfrm>
            <a:off x="5159029" y="2524760"/>
            <a:ext cx="891044" cy="891044"/>
            <a:chOff x="4842458" y="1864721"/>
            <a:chExt cx="1672642" cy="1672642"/>
          </a:xfrm>
        </p:grpSpPr>
        <p:sp>
          <p:nvSpPr>
            <p:cNvPr id="634" name="Google Shape;634;p87"/>
            <p:cNvSpPr/>
            <p:nvPr/>
          </p:nvSpPr>
          <p:spPr>
            <a:xfrm>
              <a:off x="4842458" y="1864721"/>
              <a:ext cx="1672642" cy="1672642"/>
            </a:xfrm>
            <a:prstGeom prst="ellipse">
              <a:avLst/>
            </a:prstGeom>
            <a:solidFill>
              <a:schemeClr val="accent1">
                <a:alpha val="2352"/>
              </a:schemeClr>
            </a:solidFill>
            <a:ln cap="flat" cmpd="sng" w="12700">
              <a:solidFill>
                <a:schemeClr val="accent1">
                  <a:alpha val="32549"/>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635" name="Google Shape;635;p87"/>
            <p:cNvSpPr/>
            <p:nvPr/>
          </p:nvSpPr>
          <p:spPr>
            <a:xfrm>
              <a:off x="5147895" y="2170158"/>
              <a:ext cx="1061768" cy="1061768"/>
            </a:xfrm>
            <a:prstGeom prst="ellipse">
              <a:avLst/>
            </a:prstGeom>
            <a:solidFill>
              <a:schemeClr val="accent1">
                <a:alpha val="12549"/>
              </a:schemeClr>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636" name="Google Shape;636;p87"/>
            <p:cNvSpPr/>
            <p:nvPr/>
          </p:nvSpPr>
          <p:spPr>
            <a:xfrm>
              <a:off x="5482798" y="2499360"/>
              <a:ext cx="403396" cy="403366"/>
            </a:xfrm>
            <a:prstGeom prst="ellipse">
              <a:avLst/>
            </a:prstGeom>
            <a:solidFill>
              <a:srgbClr val="E1AE25">
                <a:alpha val="0"/>
              </a:srgbClr>
            </a:solidFill>
            <a:ln cap="flat" cmpd="sng" w="38100">
              <a:solidFill>
                <a:schemeClr val="accent1"/>
              </a:solidFill>
              <a:prstDash val="solid"/>
              <a:miter lim="800000"/>
              <a:headEnd len="sm" w="sm" type="none"/>
              <a:tailEnd len="sm" w="sm" type="none"/>
            </a:ln>
          </p:spPr>
          <p:txBody>
            <a:bodyPr anchorCtr="0" anchor="ctr" bIns="45675" lIns="91400" spcFirstLastPara="1" rIns="91400" wrap="square" tIns="45675">
              <a:noAutofit/>
            </a:bodyPr>
            <a:lstStyle/>
            <a:p>
              <a:pPr indent="0" lvl="0" marL="0" marR="0" rtl="0" algn="ctr">
                <a:lnSpc>
                  <a:spcPct val="100000"/>
                </a:lnSpc>
                <a:spcBef>
                  <a:spcPts val="0"/>
                </a:spcBef>
                <a:spcAft>
                  <a:spcPts val="0"/>
                </a:spcAft>
                <a:buClr>
                  <a:srgbClr val="000000"/>
                </a:buClr>
                <a:buSzPts val="1759"/>
                <a:buFont typeface="Arial"/>
                <a:buNone/>
              </a:pPr>
              <a:r>
                <a:t/>
              </a:r>
              <a:endParaRPr b="0" i="0" sz="1759" u="none" cap="none" strike="noStrike">
                <a:solidFill>
                  <a:schemeClr val="lt1"/>
                </a:solidFill>
                <a:latin typeface="Century Gothic"/>
                <a:ea typeface="Century Gothic"/>
                <a:cs typeface="Century Gothic"/>
                <a:sym typeface="Century Gothic"/>
              </a:endParaRPr>
            </a:p>
          </p:txBody>
        </p:sp>
      </p:grpSp>
      <p:grpSp>
        <p:nvGrpSpPr>
          <p:cNvPr id="637" name="Google Shape;637;p87"/>
          <p:cNvGrpSpPr/>
          <p:nvPr/>
        </p:nvGrpSpPr>
        <p:grpSpPr>
          <a:xfrm>
            <a:off x="1353741" y="4589877"/>
            <a:ext cx="891044" cy="891044"/>
            <a:chOff x="4842458" y="1864721"/>
            <a:chExt cx="1672642" cy="1672642"/>
          </a:xfrm>
        </p:grpSpPr>
        <p:sp>
          <p:nvSpPr>
            <p:cNvPr id="638" name="Google Shape;638;p87"/>
            <p:cNvSpPr/>
            <p:nvPr/>
          </p:nvSpPr>
          <p:spPr>
            <a:xfrm>
              <a:off x="4842458" y="1864721"/>
              <a:ext cx="1672642" cy="1672642"/>
            </a:xfrm>
            <a:prstGeom prst="ellipse">
              <a:avLst/>
            </a:prstGeom>
            <a:solidFill>
              <a:schemeClr val="accent1">
                <a:alpha val="2352"/>
              </a:schemeClr>
            </a:solidFill>
            <a:ln cap="flat" cmpd="sng" w="12700">
              <a:solidFill>
                <a:schemeClr val="accent1">
                  <a:alpha val="32549"/>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639" name="Google Shape;639;p87"/>
            <p:cNvSpPr/>
            <p:nvPr/>
          </p:nvSpPr>
          <p:spPr>
            <a:xfrm>
              <a:off x="5147895" y="2170158"/>
              <a:ext cx="1061768" cy="1061768"/>
            </a:xfrm>
            <a:prstGeom prst="ellipse">
              <a:avLst/>
            </a:prstGeom>
            <a:solidFill>
              <a:schemeClr val="accent1">
                <a:alpha val="12549"/>
              </a:schemeClr>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640" name="Google Shape;640;p87"/>
            <p:cNvSpPr/>
            <p:nvPr/>
          </p:nvSpPr>
          <p:spPr>
            <a:xfrm>
              <a:off x="5482798" y="2499360"/>
              <a:ext cx="403396" cy="403366"/>
            </a:xfrm>
            <a:prstGeom prst="ellipse">
              <a:avLst/>
            </a:prstGeom>
            <a:solidFill>
              <a:srgbClr val="E1AE25">
                <a:alpha val="0"/>
              </a:srgbClr>
            </a:solidFill>
            <a:ln cap="flat" cmpd="sng" w="38100">
              <a:solidFill>
                <a:schemeClr val="accent1"/>
              </a:solidFill>
              <a:prstDash val="solid"/>
              <a:miter lim="800000"/>
              <a:headEnd len="sm" w="sm" type="none"/>
              <a:tailEnd len="sm" w="sm" type="none"/>
            </a:ln>
          </p:spPr>
          <p:txBody>
            <a:bodyPr anchorCtr="0" anchor="ctr" bIns="45675" lIns="91400" spcFirstLastPara="1" rIns="91400" wrap="square" tIns="45675">
              <a:noAutofit/>
            </a:bodyPr>
            <a:lstStyle/>
            <a:p>
              <a:pPr indent="0" lvl="0" marL="0" marR="0" rtl="0" algn="ctr">
                <a:lnSpc>
                  <a:spcPct val="100000"/>
                </a:lnSpc>
                <a:spcBef>
                  <a:spcPts val="0"/>
                </a:spcBef>
                <a:spcAft>
                  <a:spcPts val="0"/>
                </a:spcAft>
                <a:buClr>
                  <a:srgbClr val="000000"/>
                </a:buClr>
                <a:buSzPts val="1759"/>
                <a:buFont typeface="Arial"/>
                <a:buNone/>
              </a:pPr>
              <a:r>
                <a:t/>
              </a:r>
              <a:endParaRPr b="0" i="0" sz="1759" u="none" cap="none" strike="noStrike">
                <a:solidFill>
                  <a:schemeClr val="lt1"/>
                </a:solidFill>
                <a:latin typeface="Century Gothic"/>
                <a:ea typeface="Century Gothic"/>
                <a:cs typeface="Century Gothic"/>
                <a:sym typeface="Century Gothic"/>
              </a:endParaRPr>
            </a:p>
          </p:txBody>
        </p:sp>
      </p:grpSp>
      <p:grpSp>
        <p:nvGrpSpPr>
          <p:cNvPr id="641" name="Google Shape;641;p87"/>
          <p:cNvGrpSpPr/>
          <p:nvPr/>
        </p:nvGrpSpPr>
        <p:grpSpPr>
          <a:xfrm>
            <a:off x="4545498" y="5294947"/>
            <a:ext cx="891044" cy="891044"/>
            <a:chOff x="4545498" y="4191723"/>
            <a:chExt cx="891044" cy="891044"/>
          </a:xfrm>
        </p:grpSpPr>
        <p:sp>
          <p:nvSpPr>
            <p:cNvPr id="642" name="Google Shape;642;p87"/>
            <p:cNvSpPr/>
            <p:nvPr/>
          </p:nvSpPr>
          <p:spPr>
            <a:xfrm>
              <a:off x="4545498" y="4191723"/>
              <a:ext cx="891044" cy="891044"/>
            </a:xfrm>
            <a:prstGeom prst="ellipse">
              <a:avLst/>
            </a:prstGeom>
            <a:solidFill>
              <a:schemeClr val="lt2">
                <a:alpha val="2352"/>
              </a:schemeClr>
            </a:solidFill>
            <a:ln cap="flat" cmpd="sng" w="12700">
              <a:solidFill>
                <a:schemeClr val="lt2">
                  <a:alpha val="32549"/>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643" name="Google Shape;643;p87"/>
            <p:cNvSpPr/>
            <p:nvPr/>
          </p:nvSpPr>
          <p:spPr>
            <a:xfrm>
              <a:off x="4708209" y="4354434"/>
              <a:ext cx="565621" cy="565621"/>
            </a:xfrm>
            <a:prstGeom prst="ellipse">
              <a:avLst/>
            </a:prstGeom>
            <a:solidFill>
              <a:schemeClr val="lt2">
                <a:alpha val="12549"/>
              </a:schemeClr>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644" name="Google Shape;644;p87"/>
            <p:cNvSpPr/>
            <p:nvPr/>
          </p:nvSpPr>
          <p:spPr>
            <a:xfrm>
              <a:off x="4886618" y="4529806"/>
              <a:ext cx="214896" cy="214880"/>
            </a:xfrm>
            <a:prstGeom prst="ellipse">
              <a:avLst/>
            </a:prstGeom>
            <a:solidFill>
              <a:schemeClr val="lt2">
                <a:alpha val="0"/>
              </a:schemeClr>
            </a:solidFill>
            <a:ln cap="flat" cmpd="sng" w="38100">
              <a:solidFill>
                <a:schemeClr val="lt2"/>
              </a:solidFill>
              <a:prstDash val="solid"/>
              <a:miter lim="800000"/>
              <a:headEnd len="sm" w="sm" type="none"/>
              <a:tailEnd len="sm" w="sm" type="none"/>
            </a:ln>
          </p:spPr>
          <p:txBody>
            <a:bodyPr anchorCtr="0" anchor="ctr" bIns="45675" lIns="91400" spcFirstLastPara="1" rIns="91400" wrap="square" tIns="45675">
              <a:noAutofit/>
            </a:bodyPr>
            <a:lstStyle/>
            <a:p>
              <a:pPr indent="0" lvl="0" marL="0" marR="0" rtl="0" algn="ctr">
                <a:lnSpc>
                  <a:spcPct val="100000"/>
                </a:lnSpc>
                <a:spcBef>
                  <a:spcPts val="0"/>
                </a:spcBef>
                <a:spcAft>
                  <a:spcPts val="0"/>
                </a:spcAft>
                <a:buClr>
                  <a:srgbClr val="000000"/>
                </a:buClr>
                <a:buSzPts val="1759"/>
                <a:buFont typeface="Arial"/>
                <a:buNone/>
              </a:pPr>
              <a:r>
                <a:t/>
              </a:r>
              <a:endParaRPr b="0" i="0" sz="1759" u="none" cap="none" strike="noStrike">
                <a:solidFill>
                  <a:schemeClr val="lt1"/>
                </a:solidFill>
                <a:latin typeface="Century Gothic"/>
                <a:ea typeface="Century Gothic"/>
                <a:cs typeface="Century Gothic"/>
                <a:sym typeface="Century Gothic"/>
              </a:endParaRPr>
            </a:p>
          </p:txBody>
        </p:sp>
      </p:grpSp>
      <p:sp>
        <p:nvSpPr>
          <p:cNvPr id="645" name="Google Shape;645;p87"/>
          <p:cNvSpPr/>
          <p:nvPr/>
        </p:nvSpPr>
        <p:spPr>
          <a:xfrm flipH="1" rot="2700000">
            <a:off x="10368077" y="4341757"/>
            <a:ext cx="2034591" cy="642077"/>
          </a:xfrm>
          <a:custGeom>
            <a:rect b="b" l="l" r="r" t="t"/>
            <a:pathLst>
              <a:path extrusionOk="0" h="397028" w="1258088">
                <a:moveTo>
                  <a:pt x="0" y="0"/>
                </a:moveTo>
                <a:lnTo>
                  <a:pt x="811530" y="0"/>
                </a:lnTo>
                <a:cubicBezTo>
                  <a:pt x="846138" y="2540"/>
                  <a:pt x="866141" y="9841"/>
                  <a:pt x="893446" y="38099"/>
                </a:cubicBezTo>
                <a:lnTo>
                  <a:pt x="1258088" y="397028"/>
                </a:lnTo>
              </a:path>
            </a:pathLst>
          </a:custGeom>
          <a:no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grpSp>
        <p:nvGrpSpPr>
          <p:cNvPr id="646" name="Google Shape;646;p87"/>
          <p:cNvGrpSpPr/>
          <p:nvPr/>
        </p:nvGrpSpPr>
        <p:grpSpPr>
          <a:xfrm>
            <a:off x="12111330" y="4728780"/>
            <a:ext cx="2780172" cy="1182277"/>
            <a:chOff x="12294426" y="1092556"/>
            <a:chExt cx="3582094" cy="1523297"/>
          </a:xfrm>
        </p:grpSpPr>
        <p:sp>
          <p:nvSpPr>
            <p:cNvPr id="647" name="Google Shape;647;p87"/>
            <p:cNvSpPr/>
            <p:nvPr/>
          </p:nvSpPr>
          <p:spPr>
            <a:xfrm flipH="1" rot="10800000">
              <a:off x="12294426" y="1666875"/>
              <a:ext cx="3582092" cy="948978"/>
            </a:xfrm>
            <a:prstGeom prst="snip1Rect">
              <a:avLst>
                <a:gd fmla="val 16667" name="adj"/>
              </a:avLst>
            </a:prstGeom>
            <a:blipFill rotWithShape="1">
              <a:blip r:embed="rId6">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648" name="Google Shape;648;p87"/>
            <p:cNvSpPr/>
            <p:nvPr/>
          </p:nvSpPr>
          <p:spPr>
            <a:xfrm>
              <a:off x="12294426" y="1092556"/>
              <a:ext cx="3582094" cy="584889"/>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entury Gothic"/>
                  <a:ea typeface="Century Gothic"/>
                  <a:cs typeface="Century Gothic"/>
                  <a:sym typeface="Century Gothic"/>
                </a:rPr>
                <a:t>Product Training</a:t>
              </a:r>
              <a:endParaRPr b="0" i="0" sz="1400" u="none" cap="none" strike="noStrike">
                <a:solidFill>
                  <a:srgbClr val="000000"/>
                </a:solidFill>
                <a:latin typeface="Arial"/>
                <a:ea typeface="Arial"/>
                <a:cs typeface="Arial"/>
                <a:sym typeface="Arial"/>
              </a:endParaRPr>
            </a:p>
          </p:txBody>
        </p:sp>
      </p:grpSp>
      <p:pic>
        <p:nvPicPr>
          <p:cNvPr descr="A person wearing headphones and holding a microphone&#10;&#10;Description automatically generated with low confidence" id="649" name="Google Shape;649;p87"/>
          <p:cNvPicPr preferRelativeResize="0"/>
          <p:nvPr/>
        </p:nvPicPr>
        <p:blipFill rotWithShape="1">
          <a:blip r:embed="rId7">
            <a:alphaModFix/>
          </a:blip>
          <a:srcRect b="0" l="0" r="0" t="0"/>
          <a:stretch/>
        </p:blipFill>
        <p:spPr>
          <a:xfrm>
            <a:off x="14711958" y="210303"/>
            <a:ext cx="5392141" cy="6452629"/>
          </a:xfrm>
          <a:prstGeom prst="rect">
            <a:avLst/>
          </a:prstGeom>
          <a:noFill/>
          <a:ln>
            <a:noFill/>
          </a:ln>
        </p:spPr>
      </p:pic>
      <p:sp>
        <p:nvSpPr>
          <p:cNvPr id="650" name="Google Shape;650;p87"/>
          <p:cNvSpPr/>
          <p:nvPr/>
        </p:nvSpPr>
        <p:spPr>
          <a:xfrm>
            <a:off x="0" y="5535305"/>
            <a:ext cx="20104100" cy="2805545"/>
          </a:xfrm>
          <a:custGeom>
            <a:rect b="b" l="l" r="r" t="t"/>
            <a:pathLst>
              <a:path extrusionOk="0" h="2805545" w="20104100">
                <a:moveTo>
                  <a:pt x="0" y="1122218"/>
                </a:moveTo>
                <a:lnTo>
                  <a:pt x="17934709" y="1122218"/>
                </a:lnTo>
                <a:cubicBezTo>
                  <a:pt x="18740966" y="1115291"/>
                  <a:pt x="19568005" y="692728"/>
                  <a:pt x="20104100" y="0"/>
                </a:cubicBezTo>
                <a:lnTo>
                  <a:pt x="20104100" y="2722419"/>
                </a:lnTo>
                <a:lnTo>
                  <a:pt x="0" y="2805545"/>
                </a:lnTo>
                <a:lnTo>
                  <a:pt x="0" y="1122218"/>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itle and Content">
  <p:cSld name="10_Title and Content">
    <p:spTree>
      <p:nvGrpSpPr>
        <p:cNvPr id="651" name="Shape 651"/>
        <p:cNvGrpSpPr/>
        <p:nvPr/>
      </p:nvGrpSpPr>
      <p:grpSpPr>
        <a:xfrm>
          <a:off x="0" y="0"/>
          <a:ext cx="0" cy="0"/>
          <a:chOff x="0" y="0"/>
          <a:chExt cx="0" cy="0"/>
        </a:xfrm>
      </p:grpSpPr>
      <p:pic>
        <p:nvPicPr>
          <p:cNvPr id="652" name="Google Shape;652;p88"/>
          <p:cNvPicPr preferRelativeResize="0"/>
          <p:nvPr/>
        </p:nvPicPr>
        <p:blipFill rotWithShape="1">
          <a:blip r:embed="rId2">
            <a:alphaModFix/>
          </a:blip>
          <a:srcRect b="0" l="0" r="0" t="34452"/>
          <a:stretch/>
        </p:blipFill>
        <p:spPr>
          <a:xfrm>
            <a:off x="0" y="0"/>
            <a:ext cx="20104100" cy="7398447"/>
          </a:xfrm>
          <a:prstGeom prst="rect">
            <a:avLst/>
          </a:prstGeom>
          <a:noFill/>
          <a:ln>
            <a:noFill/>
          </a:ln>
        </p:spPr>
      </p:pic>
      <p:sp>
        <p:nvSpPr>
          <p:cNvPr id="653" name="Google Shape;653;p88"/>
          <p:cNvSpPr/>
          <p:nvPr/>
        </p:nvSpPr>
        <p:spPr>
          <a:xfrm>
            <a:off x="-9990" y="9407415"/>
            <a:ext cx="20116710"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41565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1"/>
              <a:buFont typeface="Arial"/>
              <a:buNone/>
            </a:pPr>
            <a:r>
              <a:t/>
            </a:r>
            <a:endParaRPr b="0" i="0" sz="1801" u="none" cap="none" strike="noStrike">
              <a:solidFill>
                <a:schemeClr val="dk1"/>
              </a:solidFill>
              <a:latin typeface="Century Gothic"/>
              <a:ea typeface="Century Gothic"/>
              <a:cs typeface="Century Gothic"/>
              <a:sym typeface="Century Gothic"/>
            </a:endParaRPr>
          </a:p>
        </p:txBody>
      </p:sp>
      <p:grpSp>
        <p:nvGrpSpPr>
          <p:cNvPr id="654" name="Google Shape;654;p88"/>
          <p:cNvGrpSpPr/>
          <p:nvPr/>
        </p:nvGrpSpPr>
        <p:grpSpPr>
          <a:xfrm>
            <a:off x="19347603" y="10763765"/>
            <a:ext cx="291724" cy="322459"/>
            <a:chOff x="19347601" y="10743921"/>
            <a:chExt cx="291724" cy="322459"/>
          </a:xfrm>
        </p:grpSpPr>
        <p:sp>
          <p:nvSpPr>
            <p:cNvPr id="655" name="Google Shape;655;p88"/>
            <p:cNvSpPr/>
            <p:nvPr/>
          </p:nvSpPr>
          <p:spPr>
            <a:xfrm>
              <a:off x="19347601" y="10983030"/>
              <a:ext cx="291724" cy="83350"/>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1"/>
                <a:buFont typeface="Arial"/>
                <a:buNone/>
              </a:pPr>
              <a:r>
                <a:t/>
              </a:r>
              <a:endParaRPr b="0" i="0" sz="1801" u="none" cap="none" strike="noStrike">
                <a:solidFill>
                  <a:schemeClr val="dk1"/>
                </a:solidFill>
                <a:latin typeface="Century Gothic"/>
                <a:ea typeface="Century Gothic"/>
                <a:cs typeface="Century Gothic"/>
                <a:sym typeface="Century Gothic"/>
              </a:endParaRPr>
            </a:p>
          </p:txBody>
        </p:sp>
        <p:sp>
          <p:nvSpPr>
            <p:cNvPr id="656" name="Google Shape;656;p88"/>
            <p:cNvSpPr/>
            <p:nvPr/>
          </p:nvSpPr>
          <p:spPr>
            <a:xfrm>
              <a:off x="19347601" y="10743921"/>
              <a:ext cx="291724"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1"/>
                <a:buFont typeface="Arial"/>
                <a:buNone/>
              </a:pPr>
              <a:r>
                <a:t/>
              </a:r>
              <a:endParaRPr b="0" i="0" sz="1801" u="none" cap="none" strike="noStrike">
                <a:solidFill>
                  <a:schemeClr val="dk1"/>
                </a:solidFill>
                <a:latin typeface="Century Gothic"/>
                <a:ea typeface="Century Gothic"/>
                <a:cs typeface="Century Gothic"/>
                <a:sym typeface="Century Gothic"/>
              </a:endParaRPr>
            </a:p>
          </p:txBody>
        </p:sp>
      </p:grpSp>
      <p:pic>
        <p:nvPicPr>
          <p:cNvPr id="657" name="Google Shape;657;p88"/>
          <p:cNvPicPr preferRelativeResize="0"/>
          <p:nvPr/>
        </p:nvPicPr>
        <p:blipFill rotWithShape="1">
          <a:blip r:embed="rId3">
            <a:alphaModFix/>
          </a:blip>
          <a:srcRect b="0" l="0" r="0" t="0"/>
          <a:stretch/>
        </p:blipFill>
        <p:spPr>
          <a:xfrm>
            <a:off x="942385" y="10856119"/>
            <a:ext cx="1056640" cy="229892"/>
          </a:xfrm>
          <a:prstGeom prst="rect">
            <a:avLst/>
          </a:prstGeom>
          <a:noFill/>
          <a:ln>
            <a:noFill/>
          </a:ln>
        </p:spPr>
      </p:pic>
      <p:sp>
        <p:nvSpPr>
          <p:cNvPr id="658" name="Google Shape;658;p88"/>
          <p:cNvSpPr txBox="1"/>
          <p:nvPr>
            <p:ph type="title"/>
          </p:nvPr>
        </p:nvSpPr>
        <p:spPr>
          <a:xfrm>
            <a:off x="932688" y="749808"/>
            <a:ext cx="17339786" cy="85953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2"/>
              </a:buClr>
              <a:buSzPts val="5277"/>
              <a:buFont typeface="Century Gothic"/>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9" name="Google Shape;659;p88"/>
          <p:cNvSpPr txBox="1"/>
          <p:nvPr>
            <p:ph idx="11" type="ftr"/>
          </p:nvPr>
        </p:nvSpPr>
        <p:spPr>
          <a:xfrm>
            <a:off x="6686777" y="10824963"/>
            <a:ext cx="6757763" cy="31611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0" name="Google Shape;660;p88"/>
          <p:cNvSpPr txBox="1"/>
          <p:nvPr>
            <p:ph idx="12" type="sldNum"/>
          </p:nvPr>
        </p:nvSpPr>
        <p:spPr>
          <a:xfrm>
            <a:off x="18662650" y="10824963"/>
            <a:ext cx="504763" cy="3131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1"/>
              <a:buFont typeface="Arial"/>
              <a:buNone/>
              <a:defRPr b="1" i="0" sz="1801" u="none" cap="none" strike="noStrike">
                <a:solidFill>
                  <a:srgbClr val="B5E5DC"/>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1"/>
              <a:buFont typeface="Arial"/>
              <a:buNone/>
              <a:defRPr b="1" i="0" sz="1801" u="none" cap="none" strike="noStrike">
                <a:solidFill>
                  <a:srgbClr val="B5E5DC"/>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1"/>
              <a:buFont typeface="Arial"/>
              <a:buNone/>
              <a:defRPr b="1" i="0" sz="1801" u="none" cap="none" strike="noStrike">
                <a:solidFill>
                  <a:srgbClr val="B5E5DC"/>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1"/>
              <a:buFont typeface="Arial"/>
              <a:buNone/>
              <a:defRPr b="1" i="0" sz="1801" u="none" cap="none" strike="noStrike">
                <a:solidFill>
                  <a:srgbClr val="B5E5DC"/>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1"/>
              <a:buFont typeface="Arial"/>
              <a:buNone/>
              <a:defRPr b="1" i="0" sz="1801" u="none" cap="none" strike="noStrike">
                <a:solidFill>
                  <a:srgbClr val="B5E5DC"/>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1"/>
              <a:buFont typeface="Arial"/>
              <a:buNone/>
              <a:defRPr b="1" i="0" sz="1801" u="none" cap="none" strike="noStrike">
                <a:solidFill>
                  <a:srgbClr val="B5E5DC"/>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1"/>
              <a:buFont typeface="Arial"/>
              <a:buNone/>
              <a:defRPr b="1" i="0" sz="1801" u="none" cap="none" strike="noStrike">
                <a:solidFill>
                  <a:srgbClr val="B5E5DC"/>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1"/>
              <a:buFont typeface="Arial"/>
              <a:buNone/>
              <a:defRPr b="1" i="0" sz="1801" u="none" cap="none" strike="noStrike">
                <a:solidFill>
                  <a:srgbClr val="B5E5DC"/>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1"/>
              <a:buFont typeface="Arial"/>
              <a:buNone/>
              <a:defRPr b="1" i="0" sz="1801"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w/ Logo" showMasterSp="0">
  <p:cSld name="2_Title Slide w/ Logo">
    <p:bg>
      <p:bgPr>
        <a:solidFill>
          <a:srgbClr val="455450"/>
        </a:solidFill>
      </p:bgPr>
    </p:bg>
    <p:spTree>
      <p:nvGrpSpPr>
        <p:cNvPr id="661" name="Shape 661"/>
        <p:cNvGrpSpPr/>
        <p:nvPr/>
      </p:nvGrpSpPr>
      <p:grpSpPr>
        <a:xfrm>
          <a:off x="0" y="0"/>
          <a:ext cx="0" cy="0"/>
          <a:chOff x="0" y="0"/>
          <a:chExt cx="0" cy="0"/>
        </a:xfrm>
      </p:grpSpPr>
      <p:sp>
        <p:nvSpPr>
          <p:cNvPr id="662" name="Google Shape;662;p89"/>
          <p:cNvSpPr/>
          <p:nvPr/>
        </p:nvSpPr>
        <p:spPr>
          <a:xfrm>
            <a:off x="0" y="9047802"/>
            <a:ext cx="20104100" cy="2261548"/>
          </a:xfrm>
          <a:prstGeom prst="rect">
            <a:avLst/>
          </a:prstGeom>
          <a:solidFill>
            <a:schemeClr val="lt1"/>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pic>
        <p:nvPicPr>
          <p:cNvPr id="663" name="Google Shape;663;p89"/>
          <p:cNvPicPr preferRelativeResize="0"/>
          <p:nvPr/>
        </p:nvPicPr>
        <p:blipFill rotWithShape="1">
          <a:blip r:embed="rId2">
            <a:alphaModFix/>
          </a:blip>
          <a:srcRect b="0" l="0" r="5828" t="0"/>
          <a:stretch/>
        </p:blipFill>
        <p:spPr>
          <a:xfrm>
            <a:off x="0" y="3005936"/>
            <a:ext cx="20104100" cy="8303414"/>
          </a:xfrm>
          <a:prstGeom prst="rect">
            <a:avLst/>
          </a:prstGeom>
          <a:noFill/>
          <a:ln>
            <a:noFill/>
          </a:ln>
        </p:spPr>
      </p:pic>
      <p:sp>
        <p:nvSpPr>
          <p:cNvPr id="664" name="Google Shape;664;p89"/>
          <p:cNvSpPr txBox="1"/>
          <p:nvPr>
            <p:ph type="ctrTitle"/>
          </p:nvPr>
        </p:nvSpPr>
        <p:spPr>
          <a:xfrm>
            <a:off x="4218963" y="7335868"/>
            <a:ext cx="11666177" cy="1334635"/>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5936"/>
              <a:buFont typeface="Century Gothic"/>
              <a:buNone/>
              <a:defRPr sz="5936">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5" name="Google Shape;665;p89"/>
          <p:cNvSpPr txBox="1"/>
          <p:nvPr>
            <p:ph idx="1" type="subTitle"/>
          </p:nvPr>
        </p:nvSpPr>
        <p:spPr>
          <a:xfrm>
            <a:off x="4390980" y="8670503"/>
            <a:ext cx="11322140" cy="1671709"/>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649"/>
              </a:spcBef>
              <a:spcAft>
                <a:spcPts val="0"/>
              </a:spcAft>
              <a:buClr>
                <a:schemeClr val="dk1"/>
              </a:buClr>
              <a:buSzPts val="2968"/>
              <a:buNone/>
              <a:defRPr b="1" i="0" sz="2968">
                <a:solidFill>
                  <a:schemeClr val="dk1"/>
                </a:solidFill>
                <a:latin typeface="Century Gothic"/>
                <a:ea typeface="Century Gothic"/>
                <a:cs typeface="Century Gothic"/>
                <a:sym typeface="Century Gothic"/>
              </a:defRPr>
            </a:lvl1pPr>
            <a:lvl2pPr lvl="1" algn="ctr">
              <a:lnSpc>
                <a:spcPct val="90000"/>
              </a:lnSpc>
              <a:spcBef>
                <a:spcPts val="824"/>
              </a:spcBef>
              <a:spcAft>
                <a:spcPts val="0"/>
              </a:spcAft>
              <a:buClr>
                <a:schemeClr val="dk1"/>
              </a:buClr>
              <a:buSzPts val="3298"/>
              <a:buNone/>
              <a:defRPr sz="3298"/>
            </a:lvl2pPr>
            <a:lvl3pPr lvl="2" algn="ctr">
              <a:lnSpc>
                <a:spcPct val="90000"/>
              </a:lnSpc>
              <a:spcBef>
                <a:spcPts val="824"/>
              </a:spcBef>
              <a:spcAft>
                <a:spcPts val="0"/>
              </a:spcAft>
              <a:buClr>
                <a:schemeClr val="dk1"/>
              </a:buClr>
              <a:buSzPts val="2968"/>
              <a:buNone/>
              <a:defRPr sz="2968"/>
            </a:lvl3pPr>
            <a:lvl4pPr lvl="3" algn="ctr">
              <a:lnSpc>
                <a:spcPct val="90000"/>
              </a:lnSpc>
              <a:spcBef>
                <a:spcPts val="824"/>
              </a:spcBef>
              <a:spcAft>
                <a:spcPts val="0"/>
              </a:spcAft>
              <a:buClr>
                <a:schemeClr val="dk1"/>
              </a:buClr>
              <a:buSzPts val="2638"/>
              <a:buNone/>
              <a:defRPr sz="2638"/>
            </a:lvl4pPr>
            <a:lvl5pPr lvl="4" algn="ctr">
              <a:lnSpc>
                <a:spcPct val="90000"/>
              </a:lnSpc>
              <a:spcBef>
                <a:spcPts val="824"/>
              </a:spcBef>
              <a:spcAft>
                <a:spcPts val="0"/>
              </a:spcAft>
              <a:buClr>
                <a:schemeClr val="dk1"/>
              </a:buClr>
              <a:buSzPts val="2638"/>
              <a:buNone/>
              <a:defRPr sz="2638"/>
            </a:lvl5pPr>
            <a:lvl6pPr lvl="5" algn="ctr">
              <a:lnSpc>
                <a:spcPct val="90000"/>
              </a:lnSpc>
              <a:spcBef>
                <a:spcPts val="824"/>
              </a:spcBef>
              <a:spcAft>
                <a:spcPts val="0"/>
              </a:spcAft>
              <a:buClr>
                <a:schemeClr val="dk1"/>
              </a:buClr>
              <a:buSzPts val="2638"/>
              <a:buNone/>
              <a:defRPr sz="2638"/>
            </a:lvl6pPr>
            <a:lvl7pPr lvl="6" algn="ctr">
              <a:lnSpc>
                <a:spcPct val="90000"/>
              </a:lnSpc>
              <a:spcBef>
                <a:spcPts val="824"/>
              </a:spcBef>
              <a:spcAft>
                <a:spcPts val="0"/>
              </a:spcAft>
              <a:buClr>
                <a:schemeClr val="dk1"/>
              </a:buClr>
              <a:buSzPts val="2638"/>
              <a:buNone/>
              <a:defRPr sz="2638"/>
            </a:lvl7pPr>
            <a:lvl8pPr lvl="7" algn="ctr">
              <a:lnSpc>
                <a:spcPct val="90000"/>
              </a:lnSpc>
              <a:spcBef>
                <a:spcPts val="824"/>
              </a:spcBef>
              <a:spcAft>
                <a:spcPts val="0"/>
              </a:spcAft>
              <a:buClr>
                <a:schemeClr val="dk1"/>
              </a:buClr>
              <a:buSzPts val="2638"/>
              <a:buNone/>
              <a:defRPr sz="2638"/>
            </a:lvl8pPr>
            <a:lvl9pPr lvl="8" algn="ctr">
              <a:lnSpc>
                <a:spcPct val="90000"/>
              </a:lnSpc>
              <a:spcBef>
                <a:spcPts val="824"/>
              </a:spcBef>
              <a:spcAft>
                <a:spcPts val="0"/>
              </a:spcAft>
              <a:buClr>
                <a:schemeClr val="dk1"/>
              </a:buClr>
              <a:buSzPts val="2638"/>
              <a:buNone/>
              <a:defRPr sz="2638"/>
            </a:lvl9pPr>
          </a:lstStyle>
          <a:p/>
        </p:txBody>
      </p:sp>
      <p:pic>
        <p:nvPicPr>
          <p:cNvPr id="666" name="Google Shape;666;p89"/>
          <p:cNvPicPr preferRelativeResize="0"/>
          <p:nvPr/>
        </p:nvPicPr>
        <p:blipFill rotWithShape="1">
          <a:blip r:embed="rId3">
            <a:alphaModFix/>
          </a:blip>
          <a:srcRect b="0" l="0" r="0" t="0"/>
          <a:stretch/>
        </p:blipFill>
        <p:spPr>
          <a:xfrm>
            <a:off x="5136495" y="4545671"/>
            <a:ext cx="9831114" cy="2141204"/>
          </a:xfrm>
          <a:prstGeom prst="rect">
            <a:avLst/>
          </a:prstGeom>
          <a:noFill/>
          <a:ln>
            <a:noFill/>
          </a:ln>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Title and Content">
  <p:cSld name="11_Title and Content">
    <p:spTree>
      <p:nvGrpSpPr>
        <p:cNvPr id="667" name="Shape 667"/>
        <p:cNvGrpSpPr/>
        <p:nvPr/>
      </p:nvGrpSpPr>
      <p:grpSpPr>
        <a:xfrm>
          <a:off x="0" y="0"/>
          <a:ext cx="0" cy="0"/>
          <a:chOff x="0" y="0"/>
          <a:chExt cx="0" cy="0"/>
        </a:xfrm>
      </p:grpSpPr>
      <p:sp>
        <p:nvSpPr>
          <p:cNvPr id="668" name="Google Shape;668;p90"/>
          <p:cNvSpPr/>
          <p:nvPr/>
        </p:nvSpPr>
        <p:spPr>
          <a:xfrm>
            <a:off x="-9992" y="0"/>
            <a:ext cx="20114092" cy="11308715"/>
          </a:xfrm>
          <a:custGeom>
            <a:rect b="b" l="l" r="r" t="t"/>
            <a:pathLst>
              <a:path extrusionOk="0" h="11308715" w="20104100">
                <a:moveTo>
                  <a:pt x="0" y="11308556"/>
                </a:moveTo>
                <a:lnTo>
                  <a:pt x="20104099" y="11308556"/>
                </a:lnTo>
                <a:lnTo>
                  <a:pt x="20104099" y="0"/>
                </a:lnTo>
                <a:lnTo>
                  <a:pt x="0" y="0"/>
                </a:lnTo>
                <a:lnTo>
                  <a:pt x="0" y="11308556"/>
                </a:lnTo>
                <a:close/>
              </a:path>
            </a:pathLst>
          </a:custGeom>
          <a:solidFill>
            <a:srgbClr val="45545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pic>
        <p:nvPicPr>
          <p:cNvPr id="669" name="Google Shape;669;p90"/>
          <p:cNvPicPr preferRelativeResize="0"/>
          <p:nvPr/>
        </p:nvPicPr>
        <p:blipFill rotWithShape="1">
          <a:blip r:embed="rId2">
            <a:alphaModFix/>
          </a:blip>
          <a:srcRect b="0" l="0" r="5828" t="0"/>
          <a:stretch/>
        </p:blipFill>
        <p:spPr>
          <a:xfrm>
            <a:off x="0" y="3005936"/>
            <a:ext cx="20104100" cy="8303414"/>
          </a:xfrm>
          <a:prstGeom prst="rect">
            <a:avLst/>
          </a:prstGeom>
          <a:noFill/>
          <a:ln>
            <a:noFill/>
          </a:ln>
        </p:spPr>
      </p:pic>
      <p:grpSp>
        <p:nvGrpSpPr>
          <p:cNvPr id="670" name="Google Shape;670;p90"/>
          <p:cNvGrpSpPr/>
          <p:nvPr/>
        </p:nvGrpSpPr>
        <p:grpSpPr>
          <a:xfrm>
            <a:off x="-9992" y="9407415"/>
            <a:ext cx="20116710" cy="1905904"/>
            <a:chOff x="-9992" y="9387571"/>
            <a:chExt cx="20116710" cy="1905904"/>
          </a:xfrm>
        </p:grpSpPr>
        <p:grpSp>
          <p:nvGrpSpPr>
            <p:cNvPr id="671" name="Google Shape;671;p90"/>
            <p:cNvGrpSpPr/>
            <p:nvPr/>
          </p:nvGrpSpPr>
          <p:grpSpPr>
            <a:xfrm>
              <a:off x="-9992" y="9387571"/>
              <a:ext cx="20116710" cy="1905904"/>
              <a:chOff x="-9992" y="9387571"/>
              <a:chExt cx="20116710" cy="1905904"/>
            </a:xfrm>
          </p:grpSpPr>
          <p:sp>
            <p:nvSpPr>
              <p:cNvPr id="672" name="Google Shape;672;p90"/>
              <p:cNvSpPr/>
              <p:nvPr/>
            </p:nvSpPr>
            <p:spPr>
              <a:xfrm>
                <a:off x="-9992" y="9387571"/>
                <a:ext cx="20116710"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41565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grpSp>
            <p:nvGrpSpPr>
              <p:cNvPr id="673" name="Google Shape;673;p90"/>
              <p:cNvGrpSpPr/>
              <p:nvPr/>
            </p:nvGrpSpPr>
            <p:grpSpPr>
              <a:xfrm>
                <a:off x="19347601" y="10743921"/>
                <a:ext cx="291724" cy="322459"/>
                <a:chOff x="19347601" y="10743921"/>
                <a:chExt cx="291724" cy="322459"/>
              </a:xfrm>
            </p:grpSpPr>
            <p:sp>
              <p:nvSpPr>
                <p:cNvPr id="674" name="Google Shape;674;p90"/>
                <p:cNvSpPr/>
                <p:nvPr/>
              </p:nvSpPr>
              <p:spPr>
                <a:xfrm>
                  <a:off x="19347601" y="10983030"/>
                  <a:ext cx="291724" cy="83350"/>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675" name="Google Shape;675;p90"/>
                <p:cNvSpPr/>
                <p:nvPr/>
              </p:nvSpPr>
              <p:spPr>
                <a:xfrm>
                  <a:off x="19347601" y="10743921"/>
                  <a:ext cx="291724"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grpSp>
        </p:grpSp>
        <p:pic>
          <p:nvPicPr>
            <p:cNvPr id="676" name="Google Shape;676;p90"/>
            <p:cNvPicPr preferRelativeResize="0"/>
            <p:nvPr/>
          </p:nvPicPr>
          <p:blipFill rotWithShape="1">
            <a:blip r:embed="rId3">
              <a:alphaModFix/>
            </a:blip>
            <a:srcRect b="0" l="0" r="0" t="0"/>
            <a:stretch/>
          </p:blipFill>
          <p:spPr>
            <a:xfrm>
              <a:off x="942383" y="10836275"/>
              <a:ext cx="1056640" cy="229892"/>
            </a:xfrm>
            <a:prstGeom prst="rect">
              <a:avLst/>
            </a:prstGeom>
            <a:noFill/>
            <a:ln>
              <a:noFill/>
            </a:ln>
          </p:spPr>
        </p:pic>
      </p:grpSp>
      <p:sp>
        <p:nvSpPr>
          <p:cNvPr id="677" name="Google Shape;677;p90"/>
          <p:cNvSpPr txBox="1"/>
          <p:nvPr>
            <p:ph idx="1" type="body"/>
          </p:nvPr>
        </p:nvSpPr>
        <p:spPr>
          <a:xfrm>
            <a:off x="942384" y="2307060"/>
            <a:ext cx="17260474" cy="369332"/>
          </a:xfrm>
          <a:prstGeom prst="rect">
            <a:avLst/>
          </a:prstGeom>
          <a:noFill/>
          <a:ln>
            <a:noFill/>
          </a:ln>
        </p:spPr>
        <p:txBody>
          <a:bodyPr anchorCtr="0" anchor="t" bIns="0" lIns="0" spcFirstLastPara="1" rIns="0" wrap="square" tIns="0">
            <a:normAutofit/>
          </a:bodyPr>
          <a:lstStyle>
            <a:lvl1pPr indent="-381000" lvl="0" marL="457200" algn="l">
              <a:lnSpc>
                <a:spcPct val="90000"/>
              </a:lnSpc>
              <a:spcBef>
                <a:spcPts val="1649"/>
              </a:spcBef>
              <a:spcAft>
                <a:spcPts val="0"/>
              </a:spcAft>
              <a:buClr>
                <a:schemeClr val="lt1"/>
              </a:buClr>
              <a:buSzPts val="2400"/>
              <a:buChar char="•"/>
              <a:defRPr b="0" i="0" sz="2400">
                <a:solidFill>
                  <a:schemeClr val="lt1"/>
                </a:solidFill>
                <a:latin typeface="Century Gothic"/>
                <a:ea typeface="Century Gothic"/>
                <a:cs typeface="Century Gothic"/>
                <a:sym typeface="Century Gothic"/>
              </a:defRPr>
            </a:lvl1pPr>
            <a:lvl2pPr indent="-342900" lvl="1" marL="914400" algn="l">
              <a:lnSpc>
                <a:spcPct val="90000"/>
              </a:lnSpc>
              <a:spcBef>
                <a:spcPts val="824"/>
              </a:spcBef>
              <a:spcAft>
                <a:spcPts val="0"/>
              </a:spcAft>
              <a:buClr>
                <a:schemeClr val="dk1"/>
              </a:buClr>
              <a:buSzPts val="1800"/>
              <a:buChar char="•"/>
              <a:defRPr/>
            </a:lvl2pPr>
            <a:lvl3pPr indent="-342900" lvl="2" marL="1371600" algn="l">
              <a:lnSpc>
                <a:spcPct val="90000"/>
              </a:lnSpc>
              <a:spcBef>
                <a:spcPts val="824"/>
              </a:spcBef>
              <a:spcAft>
                <a:spcPts val="0"/>
              </a:spcAft>
              <a:buClr>
                <a:schemeClr val="dk1"/>
              </a:buClr>
              <a:buSzPts val="1800"/>
              <a:buChar char="•"/>
              <a:defRPr/>
            </a:lvl3pPr>
            <a:lvl4pPr indent="-342900" lvl="3" marL="1828800" algn="l">
              <a:lnSpc>
                <a:spcPct val="90000"/>
              </a:lnSpc>
              <a:spcBef>
                <a:spcPts val="824"/>
              </a:spcBef>
              <a:spcAft>
                <a:spcPts val="0"/>
              </a:spcAft>
              <a:buClr>
                <a:schemeClr val="dk1"/>
              </a:buClr>
              <a:buSzPts val="1800"/>
              <a:buChar char="•"/>
              <a:defRPr/>
            </a:lvl4pPr>
            <a:lvl5pPr indent="-342900" lvl="4" marL="2286000" algn="l">
              <a:lnSpc>
                <a:spcPct val="90000"/>
              </a:lnSpc>
              <a:spcBef>
                <a:spcPts val="824"/>
              </a:spcBef>
              <a:spcAft>
                <a:spcPts val="0"/>
              </a:spcAft>
              <a:buClr>
                <a:schemeClr val="dk1"/>
              </a:buClr>
              <a:buSzPts val="1800"/>
              <a:buChar char="•"/>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678" name="Google Shape;678;p90"/>
          <p:cNvSpPr txBox="1"/>
          <p:nvPr>
            <p:ph type="title"/>
          </p:nvPr>
        </p:nvSpPr>
        <p:spPr>
          <a:xfrm>
            <a:off x="929677" y="711808"/>
            <a:ext cx="17791711" cy="861774"/>
          </a:xfrm>
          <a:prstGeom prst="rect">
            <a:avLst/>
          </a:prstGeom>
          <a:noFill/>
          <a:ln>
            <a:noFill/>
          </a:ln>
        </p:spPr>
        <p:txBody>
          <a:bodyPr anchorCtr="0" anchor="b" bIns="45700" lIns="91425" spcFirstLastPara="1" rIns="91425" wrap="square" tIns="45700">
            <a:spAutoFit/>
          </a:bodyPr>
          <a:lstStyle>
            <a:lvl1pPr lvl="0" algn="l">
              <a:lnSpc>
                <a:spcPct val="90000"/>
              </a:lnSpc>
              <a:spcBef>
                <a:spcPts val="0"/>
              </a:spcBef>
              <a:spcAft>
                <a:spcPts val="0"/>
              </a:spcAft>
              <a:buClr>
                <a:schemeClr val="lt1"/>
              </a:buClr>
              <a:buSzPts val="5277"/>
              <a:buFont typeface="Century Gothic"/>
              <a:buNone/>
              <a:defRPr b="1">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9" name="Google Shape;679;p90"/>
          <p:cNvSpPr txBox="1"/>
          <p:nvPr>
            <p:ph idx="12" type="sldNum"/>
          </p:nvPr>
        </p:nvSpPr>
        <p:spPr>
          <a:xfrm>
            <a:off x="18662650" y="10824963"/>
            <a:ext cx="504762" cy="3131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680" name="Google Shape;680;p90"/>
          <p:cNvSpPr txBox="1"/>
          <p:nvPr>
            <p:ph idx="11" type="ftr"/>
          </p:nvPr>
        </p:nvSpPr>
        <p:spPr>
          <a:xfrm>
            <a:off x="6686777" y="10824963"/>
            <a:ext cx="6757763" cy="31611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1" sz="1801">
                <a:solidFill>
                  <a:srgbClr val="B5E5DC"/>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spTree>
      <p:nvGrpSpPr>
        <p:cNvPr id="681" name="Shape 681"/>
        <p:cNvGrpSpPr/>
        <p:nvPr/>
      </p:nvGrpSpPr>
      <p:grpSpPr>
        <a:xfrm>
          <a:off x="0" y="0"/>
          <a:ext cx="0" cy="0"/>
          <a:chOff x="0" y="0"/>
          <a:chExt cx="0" cy="0"/>
        </a:xfrm>
      </p:grpSpPr>
      <p:sp>
        <p:nvSpPr>
          <p:cNvPr id="682" name="Google Shape;682;p91"/>
          <p:cNvSpPr/>
          <p:nvPr/>
        </p:nvSpPr>
        <p:spPr>
          <a:xfrm>
            <a:off x="0" y="0"/>
            <a:ext cx="20104100" cy="11308715"/>
          </a:xfrm>
          <a:custGeom>
            <a:rect b="b" l="l" r="r" t="t"/>
            <a:pathLst>
              <a:path extrusionOk="0" h="11308715" w="20104100">
                <a:moveTo>
                  <a:pt x="0" y="11308556"/>
                </a:moveTo>
                <a:lnTo>
                  <a:pt x="20104099" y="11308556"/>
                </a:lnTo>
                <a:lnTo>
                  <a:pt x="20104099" y="0"/>
                </a:lnTo>
                <a:lnTo>
                  <a:pt x="0" y="0"/>
                </a:lnTo>
                <a:lnTo>
                  <a:pt x="0" y="11308556"/>
                </a:lnTo>
                <a:close/>
              </a:path>
            </a:pathLst>
          </a:custGeom>
          <a:solidFill>
            <a:srgbClr val="45545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pic>
        <p:nvPicPr>
          <p:cNvPr id="683" name="Google Shape;683;p91"/>
          <p:cNvPicPr preferRelativeResize="0"/>
          <p:nvPr/>
        </p:nvPicPr>
        <p:blipFill rotWithShape="1">
          <a:blip r:embed="rId2">
            <a:alphaModFix/>
          </a:blip>
          <a:srcRect b="0" l="0" r="5828" t="0"/>
          <a:stretch/>
        </p:blipFill>
        <p:spPr>
          <a:xfrm>
            <a:off x="0" y="3005936"/>
            <a:ext cx="20104100" cy="8303414"/>
          </a:xfrm>
          <a:prstGeom prst="rect">
            <a:avLst/>
          </a:prstGeom>
          <a:noFill/>
          <a:ln>
            <a:noFill/>
          </a:ln>
        </p:spPr>
      </p:pic>
      <p:grpSp>
        <p:nvGrpSpPr>
          <p:cNvPr id="684" name="Google Shape;684;p91"/>
          <p:cNvGrpSpPr/>
          <p:nvPr/>
        </p:nvGrpSpPr>
        <p:grpSpPr>
          <a:xfrm>
            <a:off x="-9992" y="9407415"/>
            <a:ext cx="20116710" cy="1905904"/>
            <a:chOff x="-9992" y="9387571"/>
            <a:chExt cx="20116710" cy="1905904"/>
          </a:xfrm>
        </p:grpSpPr>
        <p:grpSp>
          <p:nvGrpSpPr>
            <p:cNvPr id="685" name="Google Shape;685;p91"/>
            <p:cNvGrpSpPr/>
            <p:nvPr/>
          </p:nvGrpSpPr>
          <p:grpSpPr>
            <a:xfrm>
              <a:off x="-9992" y="9387571"/>
              <a:ext cx="20116710" cy="1905904"/>
              <a:chOff x="-9992" y="9387571"/>
              <a:chExt cx="20116710" cy="1905904"/>
            </a:xfrm>
          </p:grpSpPr>
          <p:sp>
            <p:nvSpPr>
              <p:cNvPr id="686" name="Google Shape;686;p91"/>
              <p:cNvSpPr/>
              <p:nvPr/>
            </p:nvSpPr>
            <p:spPr>
              <a:xfrm>
                <a:off x="-9992" y="9387571"/>
                <a:ext cx="20116710"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41565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grpSp>
            <p:nvGrpSpPr>
              <p:cNvPr id="687" name="Google Shape;687;p91"/>
              <p:cNvGrpSpPr/>
              <p:nvPr/>
            </p:nvGrpSpPr>
            <p:grpSpPr>
              <a:xfrm>
                <a:off x="19347601" y="10743921"/>
                <a:ext cx="291724" cy="322459"/>
                <a:chOff x="19347601" y="10743921"/>
                <a:chExt cx="291724" cy="322459"/>
              </a:xfrm>
            </p:grpSpPr>
            <p:sp>
              <p:nvSpPr>
                <p:cNvPr id="688" name="Google Shape;688;p91"/>
                <p:cNvSpPr/>
                <p:nvPr/>
              </p:nvSpPr>
              <p:spPr>
                <a:xfrm>
                  <a:off x="19347601" y="10983030"/>
                  <a:ext cx="291724" cy="83350"/>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689" name="Google Shape;689;p91"/>
                <p:cNvSpPr/>
                <p:nvPr/>
              </p:nvSpPr>
              <p:spPr>
                <a:xfrm>
                  <a:off x="19347601" y="10743921"/>
                  <a:ext cx="291724"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grpSp>
        </p:grpSp>
        <p:pic>
          <p:nvPicPr>
            <p:cNvPr id="690" name="Google Shape;690;p91"/>
            <p:cNvPicPr preferRelativeResize="0"/>
            <p:nvPr/>
          </p:nvPicPr>
          <p:blipFill rotWithShape="1">
            <a:blip r:embed="rId3">
              <a:alphaModFix/>
            </a:blip>
            <a:srcRect b="0" l="0" r="0" t="0"/>
            <a:stretch/>
          </p:blipFill>
          <p:spPr>
            <a:xfrm>
              <a:off x="942383" y="10836275"/>
              <a:ext cx="1056640" cy="229892"/>
            </a:xfrm>
            <a:prstGeom prst="rect">
              <a:avLst/>
            </a:prstGeom>
            <a:noFill/>
            <a:ln>
              <a:noFill/>
            </a:ln>
          </p:spPr>
        </p:pic>
      </p:grpSp>
      <p:sp>
        <p:nvSpPr>
          <p:cNvPr id="691" name="Google Shape;691;p91"/>
          <p:cNvSpPr txBox="1"/>
          <p:nvPr>
            <p:ph idx="12" type="sldNum"/>
          </p:nvPr>
        </p:nvSpPr>
        <p:spPr>
          <a:xfrm>
            <a:off x="18662650" y="10824963"/>
            <a:ext cx="504762" cy="3131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692" name="Google Shape;692;p91"/>
          <p:cNvSpPr txBox="1"/>
          <p:nvPr>
            <p:ph idx="1" type="body"/>
          </p:nvPr>
        </p:nvSpPr>
        <p:spPr>
          <a:xfrm>
            <a:off x="942384" y="2307060"/>
            <a:ext cx="17260474" cy="369332"/>
          </a:xfrm>
          <a:prstGeom prst="rect">
            <a:avLst/>
          </a:prstGeom>
          <a:noFill/>
          <a:ln>
            <a:noFill/>
          </a:ln>
        </p:spPr>
        <p:txBody>
          <a:bodyPr anchorCtr="0" anchor="t" bIns="0" lIns="0" spcFirstLastPara="1" rIns="0" wrap="square" tIns="0">
            <a:normAutofit/>
          </a:bodyPr>
          <a:lstStyle>
            <a:lvl1pPr indent="-381000" lvl="0" marL="457200" algn="l">
              <a:lnSpc>
                <a:spcPct val="90000"/>
              </a:lnSpc>
              <a:spcBef>
                <a:spcPts val="1649"/>
              </a:spcBef>
              <a:spcAft>
                <a:spcPts val="0"/>
              </a:spcAft>
              <a:buClr>
                <a:schemeClr val="lt1"/>
              </a:buClr>
              <a:buSzPts val="2400"/>
              <a:buChar char="•"/>
              <a:defRPr b="0" i="0" sz="2400">
                <a:solidFill>
                  <a:schemeClr val="lt1"/>
                </a:solidFill>
                <a:latin typeface="Century Gothic"/>
                <a:ea typeface="Century Gothic"/>
                <a:cs typeface="Century Gothic"/>
                <a:sym typeface="Century Gothic"/>
              </a:defRPr>
            </a:lvl1pPr>
            <a:lvl2pPr indent="-342900" lvl="1" marL="914400" algn="l">
              <a:lnSpc>
                <a:spcPct val="90000"/>
              </a:lnSpc>
              <a:spcBef>
                <a:spcPts val="824"/>
              </a:spcBef>
              <a:spcAft>
                <a:spcPts val="0"/>
              </a:spcAft>
              <a:buClr>
                <a:schemeClr val="dk1"/>
              </a:buClr>
              <a:buSzPts val="1800"/>
              <a:buChar char="•"/>
              <a:defRPr/>
            </a:lvl2pPr>
            <a:lvl3pPr indent="-342900" lvl="2" marL="1371600" algn="l">
              <a:lnSpc>
                <a:spcPct val="90000"/>
              </a:lnSpc>
              <a:spcBef>
                <a:spcPts val="824"/>
              </a:spcBef>
              <a:spcAft>
                <a:spcPts val="0"/>
              </a:spcAft>
              <a:buClr>
                <a:schemeClr val="dk1"/>
              </a:buClr>
              <a:buSzPts val="1800"/>
              <a:buChar char="•"/>
              <a:defRPr/>
            </a:lvl3pPr>
            <a:lvl4pPr indent="-342900" lvl="3" marL="1828800" algn="l">
              <a:lnSpc>
                <a:spcPct val="90000"/>
              </a:lnSpc>
              <a:spcBef>
                <a:spcPts val="824"/>
              </a:spcBef>
              <a:spcAft>
                <a:spcPts val="0"/>
              </a:spcAft>
              <a:buClr>
                <a:schemeClr val="dk1"/>
              </a:buClr>
              <a:buSzPts val="1800"/>
              <a:buChar char="•"/>
              <a:defRPr/>
            </a:lvl4pPr>
            <a:lvl5pPr indent="-342900" lvl="4" marL="2286000" algn="l">
              <a:lnSpc>
                <a:spcPct val="90000"/>
              </a:lnSpc>
              <a:spcBef>
                <a:spcPts val="824"/>
              </a:spcBef>
              <a:spcAft>
                <a:spcPts val="0"/>
              </a:spcAft>
              <a:buClr>
                <a:schemeClr val="dk1"/>
              </a:buClr>
              <a:buSzPts val="1800"/>
              <a:buChar char="•"/>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693" name="Google Shape;693;p91"/>
          <p:cNvSpPr txBox="1"/>
          <p:nvPr>
            <p:ph type="title"/>
          </p:nvPr>
        </p:nvSpPr>
        <p:spPr>
          <a:xfrm>
            <a:off x="929677" y="711808"/>
            <a:ext cx="17791711" cy="861774"/>
          </a:xfrm>
          <a:prstGeom prst="rect">
            <a:avLst/>
          </a:prstGeom>
          <a:noFill/>
          <a:ln>
            <a:noFill/>
          </a:ln>
        </p:spPr>
        <p:txBody>
          <a:bodyPr anchorCtr="0" anchor="b" bIns="45700" lIns="91425" spcFirstLastPara="1" rIns="91425" wrap="square" tIns="45700">
            <a:spAutoFit/>
          </a:bodyPr>
          <a:lstStyle>
            <a:lvl1pPr lvl="0" algn="l">
              <a:lnSpc>
                <a:spcPct val="90000"/>
              </a:lnSpc>
              <a:spcBef>
                <a:spcPts val="0"/>
              </a:spcBef>
              <a:spcAft>
                <a:spcPts val="0"/>
              </a:spcAft>
              <a:buClr>
                <a:schemeClr val="lt1"/>
              </a:buClr>
              <a:buSzPts val="5277"/>
              <a:buFont typeface="Century Gothic"/>
              <a:buNone/>
              <a:defRPr b="1">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4" name="Google Shape;694;p91"/>
          <p:cNvSpPr txBox="1"/>
          <p:nvPr>
            <p:ph idx="11" type="ftr"/>
          </p:nvPr>
        </p:nvSpPr>
        <p:spPr>
          <a:xfrm>
            <a:off x="6686777" y="10824963"/>
            <a:ext cx="6757763" cy="31611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1" sz="1801">
                <a:solidFill>
                  <a:srgbClr val="B5E5DC"/>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Title and Content">
  <p:cSld name="12_Title and Content">
    <p:spTree>
      <p:nvGrpSpPr>
        <p:cNvPr id="695" name="Shape 695"/>
        <p:cNvGrpSpPr/>
        <p:nvPr/>
      </p:nvGrpSpPr>
      <p:grpSpPr>
        <a:xfrm>
          <a:off x="0" y="0"/>
          <a:ext cx="0" cy="0"/>
          <a:chOff x="0" y="0"/>
          <a:chExt cx="0" cy="0"/>
        </a:xfrm>
      </p:grpSpPr>
      <p:sp>
        <p:nvSpPr>
          <p:cNvPr id="696" name="Google Shape;696;p92"/>
          <p:cNvSpPr/>
          <p:nvPr/>
        </p:nvSpPr>
        <p:spPr>
          <a:xfrm>
            <a:off x="-9992" y="0"/>
            <a:ext cx="20114092" cy="11308715"/>
          </a:xfrm>
          <a:custGeom>
            <a:rect b="b" l="l" r="r" t="t"/>
            <a:pathLst>
              <a:path extrusionOk="0" h="11308715" w="20104100">
                <a:moveTo>
                  <a:pt x="0" y="11308556"/>
                </a:moveTo>
                <a:lnTo>
                  <a:pt x="20104099" y="11308556"/>
                </a:lnTo>
                <a:lnTo>
                  <a:pt x="20104099" y="0"/>
                </a:lnTo>
                <a:lnTo>
                  <a:pt x="0" y="0"/>
                </a:lnTo>
                <a:lnTo>
                  <a:pt x="0" y="11308556"/>
                </a:lnTo>
                <a:close/>
              </a:path>
            </a:pathLst>
          </a:custGeom>
          <a:solidFill>
            <a:srgbClr val="45545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pic>
        <p:nvPicPr>
          <p:cNvPr id="697" name="Google Shape;697;p92"/>
          <p:cNvPicPr preferRelativeResize="0"/>
          <p:nvPr/>
        </p:nvPicPr>
        <p:blipFill rotWithShape="1">
          <a:blip r:embed="rId2">
            <a:alphaModFix/>
          </a:blip>
          <a:srcRect b="0" l="0" r="5828" t="0"/>
          <a:stretch/>
        </p:blipFill>
        <p:spPr>
          <a:xfrm>
            <a:off x="0" y="3005936"/>
            <a:ext cx="20104100" cy="8303414"/>
          </a:xfrm>
          <a:prstGeom prst="rect">
            <a:avLst/>
          </a:prstGeom>
          <a:noFill/>
          <a:ln>
            <a:noFill/>
          </a:ln>
        </p:spPr>
      </p:pic>
      <p:grpSp>
        <p:nvGrpSpPr>
          <p:cNvPr id="698" name="Google Shape;698;p92"/>
          <p:cNvGrpSpPr/>
          <p:nvPr/>
        </p:nvGrpSpPr>
        <p:grpSpPr>
          <a:xfrm>
            <a:off x="-9992" y="9407415"/>
            <a:ext cx="20116710" cy="1905904"/>
            <a:chOff x="-9992" y="9387571"/>
            <a:chExt cx="20116710" cy="1905904"/>
          </a:xfrm>
        </p:grpSpPr>
        <p:grpSp>
          <p:nvGrpSpPr>
            <p:cNvPr id="699" name="Google Shape;699;p92"/>
            <p:cNvGrpSpPr/>
            <p:nvPr/>
          </p:nvGrpSpPr>
          <p:grpSpPr>
            <a:xfrm>
              <a:off x="-9992" y="9387571"/>
              <a:ext cx="20116710" cy="1905904"/>
              <a:chOff x="-9992" y="9387571"/>
              <a:chExt cx="20116710" cy="1905904"/>
            </a:xfrm>
          </p:grpSpPr>
          <p:sp>
            <p:nvSpPr>
              <p:cNvPr id="700" name="Google Shape;700;p92"/>
              <p:cNvSpPr/>
              <p:nvPr/>
            </p:nvSpPr>
            <p:spPr>
              <a:xfrm>
                <a:off x="-9992" y="9387571"/>
                <a:ext cx="20116710"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41565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grpSp>
            <p:nvGrpSpPr>
              <p:cNvPr id="701" name="Google Shape;701;p92"/>
              <p:cNvGrpSpPr/>
              <p:nvPr/>
            </p:nvGrpSpPr>
            <p:grpSpPr>
              <a:xfrm>
                <a:off x="19347601" y="10743921"/>
                <a:ext cx="291724" cy="322459"/>
                <a:chOff x="19347601" y="10743921"/>
                <a:chExt cx="291724" cy="322459"/>
              </a:xfrm>
            </p:grpSpPr>
            <p:sp>
              <p:nvSpPr>
                <p:cNvPr id="702" name="Google Shape;702;p92"/>
                <p:cNvSpPr/>
                <p:nvPr/>
              </p:nvSpPr>
              <p:spPr>
                <a:xfrm>
                  <a:off x="19347601" y="10983030"/>
                  <a:ext cx="291724" cy="83350"/>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703" name="Google Shape;703;p92"/>
                <p:cNvSpPr/>
                <p:nvPr/>
              </p:nvSpPr>
              <p:spPr>
                <a:xfrm>
                  <a:off x="19347601" y="10743921"/>
                  <a:ext cx="291724"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grpSp>
        </p:grpSp>
        <p:pic>
          <p:nvPicPr>
            <p:cNvPr id="704" name="Google Shape;704;p92"/>
            <p:cNvPicPr preferRelativeResize="0"/>
            <p:nvPr/>
          </p:nvPicPr>
          <p:blipFill rotWithShape="1">
            <a:blip r:embed="rId3">
              <a:alphaModFix/>
            </a:blip>
            <a:srcRect b="0" l="0" r="0" t="0"/>
            <a:stretch/>
          </p:blipFill>
          <p:spPr>
            <a:xfrm>
              <a:off x="942383" y="10836275"/>
              <a:ext cx="1056640" cy="229892"/>
            </a:xfrm>
            <a:prstGeom prst="rect">
              <a:avLst/>
            </a:prstGeom>
            <a:noFill/>
            <a:ln>
              <a:noFill/>
            </a:ln>
          </p:spPr>
        </p:pic>
      </p:grpSp>
      <p:sp>
        <p:nvSpPr>
          <p:cNvPr id="705" name="Google Shape;705;p92"/>
          <p:cNvSpPr txBox="1"/>
          <p:nvPr>
            <p:ph type="title"/>
          </p:nvPr>
        </p:nvSpPr>
        <p:spPr>
          <a:xfrm>
            <a:off x="929677" y="711808"/>
            <a:ext cx="17791711" cy="861774"/>
          </a:xfrm>
          <a:prstGeom prst="rect">
            <a:avLst/>
          </a:prstGeom>
          <a:noFill/>
          <a:ln>
            <a:noFill/>
          </a:ln>
        </p:spPr>
        <p:txBody>
          <a:bodyPr anchorCtr="0" anchor="b" bIns="45700" lIns="91425" spcFirstLastPara="1" rIns="91425" wrap="square" tIns="45700">
            <a:spAutoFit/>
          </a:bodyPr>
          <a:lstStyle>
            <a:lvl1pPr lvl="0" algn="l">
              <a:lnSpc>
                <a:spcPct val="90000"/>
              </a:lnSpc>
              <a:spcBef>
                <a:spcPts val="0"/>
              </a:spcBef>
              <a:spcAft>
                <a:spcPts val="0"/>
              </a:spcAft>
              <a:buClr>
                <a:schemeClr val="lt1"/>
              </a:buClr>
              <a:buSzPts val="5277"/>
              <a:buFont typeface="Century Gothic"/>
              <a:buNone/>
              <a:defRPr b="1">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6" name="Google Shape;706;p92"/>
          <p:cNvSpPr txBox="1"/>
          <p:nvPr>
            <p:ph idx="12" type="sldNum"/>
          </p:nvPr>
        </p:nvSpPr>
        <p:spPr>
          <a:xfrm>
            <a:off x="18662650" y="10824963"/>
            <a:ext cx="504762" cy="3131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707" name="Google Shape;707;p92"/>
          <p:cNvSpPr txBox="1"/>
          <p:nvPr>
            <p:ph idx="11" type="ftr"/>
          </p:nvPr>
        </p:nvSpPr>
        <p:spPr>
          <a:xfrm>
            <a:off x="6686776" y="10824963"/>
            <a:ext cx="6757763" cy="31611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1" sz="1800">
                <a:solidFill>
                  <a:srgbClr val="B5E5DC"/>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8" name="Google Shape;708;p92"/>
          <p:cNvSpPr txBox="1"/>
          <p:nvPr>
            <p:ph idx="1" type="body"/>
          </p:nvPr>
        </p:nvSpPr>
        <p:spPr>
          <a:xfrm>
            <a:off x="942384" y="2307060"/>
            <a:ext cx="17720266" cy="3881016"/>
          </a:xfrm>
          <a:prstGeom prst="rect">
            <a:avLst/>
          </a:prstGeom>
          <a:noFill/>
          <a:ln>
            <a:noFill/>
          </a:ln>
        </p:spPr>
        <p:txBody>
          <a:bodyPr anchorCtr="0" anchor="t" bIns="0" lIns="0" spcFirstLastPara="1" rIns="0" wrap="square" tIns="0">
            <a:normAutofit/>
          </a:bodyPr>
          <a:lstStyle>
            <a:lvl1pPr indent="-477519" lvl="0" marL="457200" algn="l">
              <a:lnSpc>
                <a:spcPct val="90000"/>
              </a:lnSpc>
              <a:spcBef>
                <a:spcPts val="1649"/>
              </a:spcBef>
              <a:spcAft>
                <a:spcPts val="0"/>
              </a:spcAft>
              <a:buClr>
                <a:schemeClr val="lt1"/>
              </a:buClr>
              <a:buSzPts val="3920"/>
              <a:buChar char="•"/>
              <a:defRPr b="0" i="0" sz="3920">
                <a:solidFill>
                  <a:schemeClr val="lt1"/>
                </a:solidFill>
                <a:latin typeface="Century Gothic"/>
                <a:ea typeface="Century Gothic"/>
                <a:cs typeface="Century Gothic"/>
                <a:sym typeface="Century Gothic"/>
              </a:defRPr>
            </a:lvl1pPr>
            <a:lvl2pPr indent="-431800" lvl="1" marL="914400" algn="l">
              <a:lnSpc>
                <a:spcPct val="90000"/>
              </a:lnSpc>
              <a:spcBef>
                <a:spcPts val="824"/>
              </a:spcBef>
              <a:spcAft>
                <a:spcPts val="0"/>
              </a:spcAft>
              <a:buClr>
                <a:schemeClr val="lt1"/>
              </a:buClr>
              <a:buSzPts val="3200"/>
              <a:buChar char="•"/>
              <a:defRPr sz="3200">
                <a:solidFill>
                  <a:schemeClr val="lt1"/>
                </a:solidFill>
              </a:defRPr>
            </a:lvl2pPr>
            <a:lvl3pPr indent="-381000" lvl="2" marL="1371600" algn="l">
              <a:lnSpc>
                <a:spcPct val="90000"/>
              </a:lnSpc>
              <a:spcBef>
                <a:spcPts val="824"/>
              </a:spcBef>
              <a:spcAft>
                <a:spcPts val="0"/>
              </a:spcAft>
              <a:buClr>
                <a:schemeClr val="lt1"/>
              </a:buClr>
              <a:buSzPts val="2400"/>
              <a:buChar char="•"/>
              <a:defRPr sz="2400">
                <a:solidFill>
                  <a:schemeClr val="lt1"/>
                </a:solidFill>
              </a:defRPr>
            </a:lvl3pPr>
            <a:lvl4pPr indent="-381000" lvl="3" marL="1828800" algn="l">
              <a:lnSpc>
                <a:spcPct val="90000"/>
              </a:lnSpc>
              <a:spcBef>
                <a:spcPts val="824"/>
              </a:spcBef>
              <a:spcAft>
                <a:spcPts val="0"/>
              </a:spcAft>
              <a:buClr>
                <a:schemeClr val="lt1"/>
              </a:buClr>
              <a:buSzPts val="2400"/>
              <a:buChar char="•"/>
              <a:defRPr sz="2400">
                <a:solidFill>
                  <a:schemeClr val="lt1"/>
                </a:solidFill>
              </a:defRPr>
            </a:lvl4pPr>
            <a:lvl5pPr indent="-381000" lvl="4" marL="2286000" algn="l">
              <a:lnSpc>
                <a:spcPct val="90000"/>
              </a:lnSpc>
              <a:spcBef>
                <a:spcPts val="824"/>
              </a:spcBef>
              <a:spcAft>
                <a:spcPts val="0"/>
              </a:spcAft>
              <a:buClr>
                <a:schemeClr val="lt1"/>
              </a:buClr>
              <a:buSzPts val="2400"/>
              <a:buChar char="•"/>
              <a:defRPr sz="2400">
                <a:solidFill>
                  <a:schemeClr val="lt1"/>
                </a:solidFill>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Body, Image">
  <p:cSld name="4_Title, Body, Image">
    <p:spTree>
      <p:nvGrpSpPr>
        <p:cNvPr id="75" name="Shape 75"/>
        <p:cNvGrpSpPr/>
        <p:nvPr/>
      </p:nvGrpSpPr>
      <p:grpSpPr>
        <a:xfrm>
          <a:off x="0" y="0"/>
          <a:ext cx="0" cy="0"/>
          <a:chOff x="0" y="0"/>
          <a:chExt cx="0" cy="0"/>
        </a:xfrm>
      </p:grpSpPr>
      <p:sp>
        <p:nvSpPr>
          <p:cNvPr id="76" name="Google Shape;76;p10"/>
          <p:cNvSpPr txBox="1"/>
          <p:nvPr>
            <p:ph idx="1" type="body"/>
          </p:nvPr>
        </p:nvSpPr>
        <p:spPr>
          <a:xfrm>
            <a:off x="974101" y="2635775"/>
            <a:ext cx="17791711" cy="7175679"/>
          </a:xfrm>
          <a:prstGeom prst="rect">
            <a:avLst/>
          </a:prstGeom>
          <a:noFill/>
          <a:ln>
            <a:noFill/>
          </a:ln>
        </p:spPr>
        <p:txBody>
          <a:bodyPr anchorCtr="0" anchor="t" bIns="45700" lIns="91425" spcFirstLastPara="1" rIns="91425" wrap="square" tIns="45700">
            <a:normAutofit/>
          </a:bodyPr>
          <a:lstStyle>
            <a:lvl1pPr indent="-479933" lvl="0" marL="457200" algn="l">
              <a:lnSpc>
                <a:spcPct val="90000"/>
              </a:lnSpc>
              <a:spcBef>
                <a:spcPts val="1649"/>
              </a:spcBef>
              <a:spcAft>
                <a:spcPts val="0"/>
              </a:spcAft>
              <a:buClr>
                <a:schemeClr val="dk1"/>
              </a:buClr>
              <a:buSzPts val="3958"/>
              <a:buChar char="•"/>
              <a:defRPr>
                <a:solidFill>
                  <a:schemeClr val="dk1"/>
                </a:solidFill>
              </a:defRPr>
            </a:lvl1pPr>
            <a:lvl2pPr indent="-431800" lvl="1" marL="914400" algn="l">
              <a:lnSpc>
                <a:spcPct val="90000"/>
              </a:lnSpc>
              <a:spcBef>
                <a:spcPts val="824"/>
              </a:spcBef>
              <a:spcAft>
                <a:spcPts val="0"/>
              </a:spcAft>
              <a:buClr>
                <a:schemeClr val="dk1"/>
              </a:buClr>
              <a:buSzPts val="3200"/>
              <a:buChar char="•"/>
              <a:defRPr>
                <a:solidFill>
                  <a:schemeClr val="dk1"/>
                </a:solidFill>
              </a:defRPr>
            </a:lvl2pPr>
            <a:lvl3pPr indent="-381000" lvl="2" marL="1371600" algn="l">
              <a:lnSpc>
                <a:spcPct val="90000"/>
              </a:lnSpc>
              <a:spcBef>
                <a:spcPts val="824"/>
              </a:spcBef>
              <a:spcAft>
                <a:spcPts val="0"/>
              </a:spcAft>
              <a:buClr>
                <a:schemeClr val="dk1"/>
              </a:buClr>
              <a:buSzPts val="2400"/>
              <a:buChar char="•"/>
              <a:defRPr>
                <a:solidFill>
                  <a:schemeClr val="dk1"/>
                </a:solidFill>
              </a:defRPr>
            </a:lvl3pPr>
            <a:lvl4pPr indent="-381000" lvl="3" marL="1828800" algn="l">
              <a:lnSpc>
                <a:spcPct val="90000"/>
              </a:lnSpc>
              <a:spcBef>
                <a:spcPts val="824"/>
              </a:spcBef>
              <a:spcAft>
                <a:spcPts val="0"/>
              </a:spcAft>
              <a:buClr>
                <a:schemeClr val="dk1"/>
              </a:buClr>
              <a:buSzPts val="2400"/>
              <a:buChar char="•"/>
              <a:defRPr>
                <a:solidFill>
                  <a:schemeClr val="dk1"/>
                </a:solidFill>
              </a:defRPr>
            </a:lvl4pPr>
            <a:lvl5pPr indent="-381000" lvl="4" marL="2286000" algn="l">
              <a:lnSpc>
                <a:spcPct val="90000"/>
              </a:lnSpc>
              <a:spcBef>
                <a:spcPts val="824"/>
              </a:spcBef>
              <a:spcAft>
                <a:spcPts val="0"/>
              </a:spcAft>
              <a:buClr>
                <a:schemeClr val="dk1"/>
              </a:buClr>
              <a:buSzPts val="2400"/>
              <a:buChar char="•"/>
              <a:defRPr>
                <a:solidFill>
                  <a:schemeClr val="dk1"/>
                </a:solidFill>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77" name="Google Shape;77;p10"/>
          <p:cNvSpPr txBox="1"/>
          <p:nvPr>
            <p:ph idx="12" type="sldNum"/>
          </p:nvPr>
        </p:nvSpPr>
        <p:spPr>
          <a:xfrm>
            <a:off x="18662650" y="10824963"/>
            <a:ext cx="504762" cy="3131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78" name="Google Shape;78;p10"/>
          <p:cNvSpPr txBox="1"/>
          <p:nvPr>
            <p:ph type="title"/>
          </p:nvPr>
        </p:nvSpPr>
        <p:spPr>
          <a:xfrm>
            <a:off x="929677" y="711808"/>
            <a:ext cx="17791711" cy="861774"/>
          </a:xfrm>
          <a:prstGeom prst="rect">
            <a:avLst/>
          </a:prstGeom>
          <a:noFill/>
          <a:ln>
            <a:noFill/>
          </a:ln>
        </p:spPr>
        <p:txBody>
          <a:bodyPr anchorCtr="0" anchor="b" bIns="45700" lIns="91425" spcFirstLastPara="1" rIns="91425" wrap="square" tIns="45700">
            <a:spAutoFit/>
          </a:bodyPr>
          <a:lstStyle>
            <a:lvl1pPr lvl="0" algn="l">
              <a:lnSpc>
                <a:spcPct val="90000"/>
              </a:lnSpc>
              <a:spcBef>
                <a:spcPts val="0"/>
              </a:spcBef>
              <a:spcAft>
                <a:spcPts val="0"/>
              </a:spcAft>
              <a:buClr>
                <a:schemeClr val="dk1"/>
              </a:buClr>
              <a:buSzPts val="5277"/>
              <a:buFont typeface="Century Gothic"/>
              <a:buNone/>
              <a:defRPr b="1">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0"/>
          <p:cNvSpPr txBox="1"/>
          <p:nvPr>
            <p:ph idx="2" type="body"/>
          </p:nvPr>
        </p:nvSpPr>
        <p:spPr>
          <a:xfrm>
            <a:off x="974100" y="1997075"/>
            <a:ext cx="17791712" cy="471323"/>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649"/>
              </a:spcBef>
              <a:spcAft>
                <a:spcPts val="0"/>
              </a:spcAft>
              <a:buClr>
                <a:schemeClr val="dk1"/>
              </a:buClr>
              <a:buSzPts val="3600"/>
              <a:buNone/>
              <a:defRPr b="1" sz="3600">
                <a:solidFill>
                  <a:schemeClr val="dk1"/>
                </a:solidFill>
              </a:defRPr>
            </a:lvl1pPr>
            <a:lvl2pPr indent="-228600" lvl="1" marL="914400" algn="l">
              <a:lnSpc>
                <a:spcPct val="90000"/>
              </a:lnSpc>
              <a:spcBef>
                <a:spcPts val="824"/>
              </a:spcBef>
              <a:spcAft>
                <a:spcPts val="0"/>
              </a:spcAft>
              <a:buClr>
                <a:schemeClr val="dk1"/>
              </a:buClr>
              <a:buSzPts val="2000"/>
              <a:buNone/>
              <a:defRPr b="1" sz="2000"/>
            </a:lvl2pPr>
            <a:lvl3pPr indent="-228600" lvl="2" marL="1371600" algn="l">
              <a:lnSpc>
                <a:spcPct val="90000"/>
              </a:lnSpc>
              <a:spcBef>
                <a:spcPts val="824"/>
              </a:spcBef>
              <a:spcAft>
                <a:spcPts val="0"/>
              </a:spcAft>
              <a:buClr>
                <a:schemeClr val="dk1"/>
              </a:buClr>
              <a:buSzPts val="1800"/>
              <a:buNone/>
              <a:defRPr b="1" sz="1800"/>
            </a:lvl3pPr>
            <a:lvl4pPr indent="-228600" lvl="3" marL="1828800" algn="l">
              <a:lnSpc>
                <a:spcPct val="90000"/>
              </a:lnSpc>
              <a:spcBef>
                <a:spcPts val="824"/>
              </a:spcBef>
              <a:spcAft>
                <a:spcPts val="0"/>
              </a:spcAft>
              <a:buClr>
                <a:schemeClr val="dk1"/>
              </a:buClr>
              <a:buSzPts val="1600"/>
              <a:buNone/>
              <a:defRPr b="1" sz="1600"/>
            </a:lvl4pPr>
            <a:lvl5pPr indent="-228600" lvl="4" marL="2286000" algn="l">
              <a:lnSpc>
                <a:spcPct val="90000"/>
              </a:lnSpc>
              <a:spcBef>
                <a:spcPts val="824"/>
              </a:spcBef>
              <a:spcAft>
                <a:spcPts val="0"/>
              </a:spcAft>
              <a:buClr>
                <a:schemeClr val="dk1"/>
              </a:buClr>
              <a:buSzPts val="1600"/>
              <a:buNone/>
              <a:defRPr b="1" sz="1600"/>
            </a:lvl5pPr>
            <a:lvl6pPr indent="-228600" lvl="5" marL="2743200" algn="l">
              <a:lnSpc>
                <a:spcPct val="90000"/>
              </a:lnSpc>
              <a:spcBef>
                <a:spcPts val="824"/>
              </a:spcBef>
              <a:spcAft>
                <a:spcPts val="0"/>
              </a:spcAft>
              <a:buClr>
                <a:schemeClr val="dk1"/>
              </a:buClr>
              <a:buSzPts val="1600"/>
              <a:buNone/>
              <a:defRPr b="1" sz="1600"/>
            </a:lvl6pPr>
            <a:lvl7pPr indent="-228600" lvl="6" marL="3200400" algn="l">
              <a:lnSpc>
                <a:spcPct val="90000"/>
              </a:lnSpc>
              <a:spcBef>
                <a:spcPts val="824"/>
              </a:spcBef>
              <a:spcAft>
                <a:spcPts val="0"/>
              </a:spcAft>
              <a:buClr>
                <a:schemeClr val="dk1"/>
              </a:buClr>
              <a:buSzPts val="1600"/>
              <a:buNone/>
              <a:defRPr b="1" sz="1600"/>
            </a:lvl7pPr>
            <a:lvl8pPr indent="-228600" lvl="7" marL="3657600" algn="l">
              <a:lnSpc>
                <a:spcPct val="90000"/>
              </a:lnSpc>
              <a:spcBef>
                <a:spcPts val="824"/>
              </a:spcBef>
              <a:spcAft>
                <a:spcPts val="0"/>
              </a:spcAft>
              <a:buClr>
                <a:schemeClr val="dk1"/>
              </a:buClr>
              <a:buSzPts val="1600"/>
              <a:buNone/>
              <a:defRPr b="1" sz="1600"/>
            </a:lvl8pPr>
            <a:lvl9pPr indent="-228600" lvl="8" marL="4114800" algn="l">
              <a:lnSpc>
                <a:spcPct val="90000"/>
              </a:lnSpc>
              <a:spcBef>
                <a:spcPts val="824"/>
              </a:spcBef>
              <a:spcAft>
                <a:spcPts val="0"/>
              </a:spcAft>
              <a:buClr>
                <a:schemeClr val="dk1"/>
              </a:buClr>
              <a:buSzPts val="1600"/>
              <a:buNone/>
              <a:defRPr b="1" sz="1600"/>
            </a:lvl9pPr>
          </a:lstStyle>
          <a:p/>
        </p:txBody>
      </p:sp>
      <p:sp>
        <p:nvSpPr>
          <p:cNvPr id="80" name="Google Shape;80;p10"/>
          <p:cNvSpPr txBox="1"/>
          <p:nvPr>
            <p:ph idx="11" type="ftr"/>
          </p:nvPr>
        </p:nvSpPr>
        <p:spPr>
          <a:xfrm>
            <a:off x="6686777" y="10824963"/>
            <a:ext cx="6757763" cy="31611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1" sz="1801">
                <a:solidFill>
                  <a:srgbClr val="B5E5DC"/>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Title and Content">
  <p:cSld name="14_Title and Content">
    <p:spTree>
      <p:nvGrpSpPr>
        <p:cNvPr id="709" name="Shape 709"/>
        <p:cNvGrpSpPr/>
        <p:nvPr/>
      </p:nvGrpSpPr>
      <p:grpSpPr>
        <a:xfrm>
          <a:off x="0" y="0"/>
          <a:ext cx="0" cy="0"/>
          <a:chOff x="0" y="0"/>
          <a:chExt cx="0" cy="0"/>
        </a:xfrm>
      </p:grpSpPr>
      <p:sp>
        <p:nvSpPr>
          <p:cNvPr id="710" name="Google Shape;710;p93"/>
          <p:cNvSpPr/>
          <p:nvPr/>
        </p:nvSpPr>
        <p:spPr>
          <a:xfrm>
            <a:off x="0" y="0"/>
            <a:ext cx="20104100" cy="11308715"/>
          </a:xfrm>
          <a:custGeom>
            <a:rect b="b" l="l" r="r" t="t"/>
            <a:pathLst>
              <a:path extrusionOk="0" h="11308715" w="20104100">
                <a:moveTo>
                  <a:pt x="0" y="11308556"/>
                </a:moveTo>
                <a:lnTo>
                  <a:pt x="20104099" y="11308556"/>
                </a:lnTo>
                <a:lnTo>
                  <a:pt x="20104099" y="0"/>
                </a:lnTo>
                <a:lnTo>
                  <a:pt x="0" y="0"/>
                </a:lnTo>
                <a:lnTo>
                  <a:pt x="0" y="11308556"/>
                </a:lnTo>
                <a:close/>
              </a:path>
            </a:pathLst>
          </a:custGeom>
          <a:solidFill>
            <a:srgbClr val="45545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pic>
        <p:nvPicPr>
          <p:cNvPr id="711" name="Google Shape;711;p93"/>
          <p:cNvPicPr preferRelativeResize="0"/>
          <p:nvPr/>
        </p:nvPicPr>
        <p:blipFill rotWithShape="1">
          <a:blip r:embed="rId2">
            <a:alphaModFix/>
          </a:blip>
          <a:srcRect b="0" l="0" r="5828" t="0"/>
          <a:stretch/>
        </p:blipFill>
        <p:spPr>
          <a:xfrm>
            <a:off x="0" y="3005936"/>
            <a:ext cx="20104100" cy="8303414"/>
          </a:xfrm>
          <a:prstGeom prst="rect">
            <a:avLst/>
          </a:prstGeom>
          <a:noFill/>
          <a:ln>
            <a:noFill/>
          </a:ln>
        </p:spPr>
      </p:pic>
      <p:grpSp>
        <p:nvGrpSpPr>
          <p:cNvPr id="712" name="Google Shape;712;p93"/>
          <p:cNvGrpSpPr/>
          <p:nvPr/>
        </p:nvGrpSpPr>
        <p:grpSpPr>
          <a:xfrm>
            <a:off x="-9992" y="9407415"/>
            <a:ext cx="20116710" cy="1905904"/>
            <a:chOff x="-9992" y="9387571"/>
            <a:chExt cx="20116710" cy="1905904"/>
          </a:xfrm>
        </p:grpSpPr>
        <p:grpSp>
          <p:nvGrpSpPr>
            <p:cNvPr id="713" name="Google Shape;713;p93"/>
            <p:cNvGrpSpPr/>
            <p:nvPr/>
          </p:nvGrpSpPr>
          <p:grpSpPr>
            <a:xfrm>
              <a:off x="-9992" y="9387571"/>
              <a:ext cx="20116710" cy="1905904"/>
              <a:chOff x="-9992" y="9387571"/>
              <a:chExt cx="20116710" cy="1905904"/>
            </a:xfrm>
          </p:grpSpPr>
          <p:sp>
            <p:nvSpPr>
              <p:cNvPr id="714" name="Google Shape;714;p93"/>
              <p:cNvSpPr/>
              <p:nvPr/>
            </p:nvSpPr>
            <p:spPr>
              <a:xfrm>
                <a:off x="-9992" y="9387571"/>
                <a:ext cx="20116710"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41565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grpSp>
            <p:nvGrpSpPr>
              <p:cNvPr id="715" name="Google Shape;715;p93"/>
              <p:cNvGrpSpPr/>
              <p:nvPr/>
            </p:nvGrpSpPr>
            <p:grpSpPr>
              <a:xfrm>
                <a:off x="19347601" y="10743921"/>
                <a:ext cx="291724" cy="322459"/>
                <a:chOff x="19347601" y="10743921"/>
                <a:chExt cx="291724" cy="322459"/>
              </a:xfrm>
            </p:grpSpPr>
            <p:sp>
              <p:nvSpPr>
                <p:cNvPr id="716" name="Google Shape;716;p93"/>
                <p:cNvSpPr/>
                <p:nvPr/>
              </p:nvSpPr>
              <p:spPr>
                <a:xfrm>
                  <a:off x="19347601" y="10983030"/>
                  <a:ext cx="291724" cy="83350"/>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717" name="Google Shape;717;p93"/>
                <p:cNvSpPr/>
                <p:nvPr/>
              </p:nvSpPr>
              <p:spPr>
                <a:xfrm>
                  <a:off x="19347601" y="10743921"/>
                  <a:ext cx="291724"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grpSp>
        </p:grpSp>
        <p:pic>
          <p:nvPicPr>
            <p:cNvPr id="718" name="Google Shape;718;p93"/>
            <p:cNvPicPr preferRelativeResize="0"/>
            <p:nvPr/>
          </p:nvPicPr>
          <p:blipFill rotWithShape="1">
            <a:blip r:embed="rId3">
              <a:alphaModFix/>
            </a:blip>
            <a:srcRect b="0" l="0" r="0" t="0"/>
            <a:stretch/>
          </p:blipFill>
          <p:spPr>
            <a:xfrm>
              <a:off x="942383" y="10836275"/>
              <a:ext cx="1056640" cy="229892"/>
            </a:xfrm>
            <a:prstGeom prst="rect">
              <a:avLst/>
            </a:prstGeom>
            <a:noFill/>
            <a:ln>
              <a:noFill/>
            </a:ln>
          </p:spPr>
        </p:pic>
      </p:grpSp>
      <p:sp>
        <p:nvSpPr>
          <p:cNvPr id="719" name="Google Shape;719;p93"/>
          <p:cNvSpPr txBox="1"/>
          <p:nvPr>
            <p:ph idx="12" type="sldNum"/>
          </p:nvPr>
        </p:nvSpPr>
        <p:spPr>
          <a:xfrm>
            <a:off x="18662650" y="10824963"/>
            <a:ext cx="504762" cy="3131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720" name="Google Shape;720;p93"/>
          <p:cNvSpPr txBox="1"/>
          <p:nvPr>
            <p:ph type="title"/>
          </p:nvPr>
        </p:nvSpPr>
        <p:spPr>
          <a:xfrm>
            <a:off x="929677" y="711808"/>
            <a:ext cx="17791711" cy="861774"/>
          </a:xfrm>
          <a:prstGeom prst="rect">
            <a:avLst/>
          </a:prstGeom>
          <a:noFill/>
          <a:ln>
            <a:noFill/>
          </a:ln>
        </p:spPr>
        <p:txBody>
          <a:bodyPr anchorCtr="0" anchor="b" bIns="45700" lIns="91425" spcFirstLastPara="1" rIns="91425" wrap="square" tIns="45700">
            <a:spAutoFit/>
          </a:bodyPr>
          <a:lstStyle>
            <a:lvl1pPr lvl="0" algn="l">
              <a:lnSpc>
                <a:spcPct val="90000"/>
              </a:lnSpc>
              <a:spcBef>
                <a:spcPts val="0"/>
              </a:spcBef>
              <a:spcAft>
                <a:spcPts val="0"/>
              </a:spcAft>
              <a:buClr>
                <a:schemeClr val="lt1"/>
              </a:buClr>
              <a:buSzPts val="5277"/>
              <a:buFont typeface="Century Gothic"/>
              <a:buNone/>
              <a:defRPr b="1">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1" name="Google Shape;721;p93"/>
          <p:cNvSpPr txBox="1"/>
          <p:nvPr>
            <p:ph idx="11" type="ftr"/>
          </p:nvPr>
        </p:nvSpPr>
        <p:spPr>
          <a:xfrm>
            <a:off x="6686776" y="10824963"/>
            <a:ext cx="6757763" cy="31611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1" sz="1800">
                <a:solidFill>
                  <a:srgbClr val="B5E5DC"/>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2" name="Google Shape;722;p93"/>
          <p:cNvSpPr txBox="1"/>
          <p:nvPr>
            <p:ph idx="1" type="body"/>
          </p:nvPr>
        </p:nvSpPr>
        <p:spPr>
          <a:xfrm>
            <a:off x="942384" y="2307060"/>
            <a:ext cx="17720266" cy="3881016"/>
          </a:xfrm>
          <a:prstGeom prst="rect">
            <a:avLst/>
          </a:prstGeom>
          <a:noFill/>
          <a:ln>
            <a:noFill/>
          </a:ln>
        </p:spPr>
        <p:txBody>
          <a:bodyPr anchorCtr="0" anchor="t" bIns="0" lIns="0" spcFirstLastPara="1" rIns="0" wrap="square" tIns="0">
            <a:normAutofit/>
          </a:bodyPr>
          <a:lstStyle>
            <a:lvl1pPr indent="-477519" lvl="0" marL="457200" algn="l">
              <a:lnSpc>
                <a:spcPct val="90000"/>
              </a:lnSpc>
              <a:spcBef>
                <a:spcPts val="1649"/>
              </a:spcBef>
              <a:spcAft>
                <a:spcPts val="0"/>
              </a:spcAft>
              <a:buClr>
                <a:schemeClr val="lt1"/>
              </a:buClr>
              <a:buSzPts val="3920"/>
              <a:buChar char="•"/>
              <a:defRPr b="0" i="0" sz="3920">
                <a:solidFill>
                  <a:schemeClr val="lt1"/>
                </a:solidFill>
                <a:latin typeface="Century Gothic"/>
                <a:ea typeface="Century Gothic"/>
                <a:cs typeface="Century Gothic"/>
                <a:sym typeface="Century Gothic"/>
              </a:defRPr>
            </a:lvl1pPr>
            <a:lvl2pPr indent="-431800" lvl="1" marL="914400" algn="l">
              <a:lnSpc>
                <a:spcPct val="90000"/>
              </a:lnSpc>
              <a:spcBef>
                <a:spcPts val="824"/>
              </a:spcBef>
              <a:spcAft>
                <a:spcPts val="0"/>
              </a:spcAft>
              <a:buClr>
                <a:schemeClr val="lt1"/>
              </a:buClr>
              <a:buSzPts val="3200"/>
              <a:buChar char="•"/>
              <a:defRPr sz="3200">
                <a:solidFill>
                  <a:schemeClr val="lt1"/>
                </a:solidFill>
              </a:defRPr>
            </a:lvl2pPr>
            <a:lvl3pPr indent="-381000" lvl="2" marL="1371600" algn="l">
              <a:lnSpc>
                <a:spcPct val="90000"/>
              </a:lnSpc>
              <a:spcBef>
                <a:spcPts val="824"/>
              </a:spcBef>
              <a:spcAft>
                <a:spcPts val="0"/>
              </a:spcAft>
              <a:buClr>
                <a:schemeClr val="lt1"/>
              </a:buClr>
              <a:buSzPts val="2400"/>
              <a:buChar char="•"/>
              <a:defRPr sz="2400">
                <a:solidFill>
                  <a:schemeClr val="lt1"/>
                </a:solidFill>
              </a:defRPr>
            </a:lvl3pPr>
            <a:lvl4pPr indent="-381000" lvl="3" marL="1828800" algn="l">
              <a:lnSpc>
                <a:spcPct val="90000"/>
              </a:lnSpc>
              <a:spcBef>
                <a:spcPts val="824"/>
              </a:spcBef>
              <a:spcAft>
                <a:spcPts val="0"/>
              </a:spcAft>
              <a:buClr>
                <a:schemeClr val="lt1"/>
              </a:buClr>
              <a:buSzPts val="2400"/>
              <a:buChar char="•"/>
              <a:defRPr sz="2400">
                <a:solidFill>
                  <a:schemeClr val="lt1"/>
                </a:solidFill>
              </a:defRPr>
            </a:lvl4pPr>
            <a:lvl5pPr indent="-381000" lvl="4" marL="2286000" algn="l">
              <a:lnSpc>
                <a:spcPct val="90000"/>
              </a:lnSpc>
              <a:spcBef>
                <a:spcPts val="824"/>
              </a:spcBef>
              <a:spcAft>
                <a:spcPts val="0"/>
              </a:spcAft>
              <a:buClr>
                <a:schemeClr val="lt1"/>
              </a:buClr>
              <a:buSzPts val="2400"/>
              <a:buChar char="•"/>
              <a:defRPr sz="2400">
                <a:solidFill>
                  <a:schemeClr val="lt1"/>
                </a:solidFill>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w/ Logo" showMasterSp="0">
  <p:cSld name="3_Title Slide w/ Logo">
    <p:bg>
      <p:bgPr>
        <a:solidFill>
          <a:srgbClr val="455450"/>
        </a:solidFill>
      </p:bgPr>
    </p:bg>
    <p:spTree>
      <p:nvGrpSpPr>
        <p:cNvPr id="723" name="Shape 723"/>
        <p:cNvGrpSpPr/>
        <p:nvPr/>
      </p:nvGrpSpPr>
      <p:grpSpPr>
        <a:xfrm>
          <a:off x="0" y="0"/>
          <a:ext cx="0" cy="0"/>
          <a:chOff x="0" y="0"/>
          <a:chExt cx="0" cy="0"/>
        </a:xfrm>
      </p:grpSpPr>
      <p:pic>
        <p:nvPicPr>
          <p:cNvPr id="724" name="Google Shape;724;p94"/>
          <p:cNvPicPr preferRelativeResize="0"/>
          <p:nvPr/>
        </p:nvPicPr>
        <p:blipFill rotWithShape="1">
          <a:blip r:embed="rId2">
            <a:alphaModFix/>
          </a:blip>
          <a:srcRect b="0" l="0" r="5828" t="0"/>
          <a:stretch/>
        </p:blipFill>
        <p:spPr>
          <a:xfrm>
            <a:off x="0" y="3005936"/>
            <a:ext cx="20104100" cy="8303414"/>
          </a:xfrm>
          <a:prstGeom prst="rect">
            <a:avLst/>
          </a:prstGeom>
          <a:noFill/>
          <a:ln>
            <a:noFill/>
          </a:ln>
        </p:spPr>
      </p:pic>
      <p:sp>
        <p:nvSpPr>
          <p:cNvPr id="725" name="Google Shape;725;p94"/>
          <p:cNvSpPr txBox="1"/>
          <p:nvPr>
            <p:ph type="ctrTitle"/>
          </p:nvPr>
        </p:nvSpPr>
        <p:spPr>
          <a:xfrm>
            <a:off x="4218963" y="6946730"/>
            <a:ext cx="11666177" cy="1334635"/>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5936"/>
              <a:buFont typeface="Century Gothic"/>
              <a:buNone/>
              <a:defRPr sz="5936">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726" name="Google Shape;726;p94"/>
          <p:cNvPicPr preferRelativeResize="0"/>
          <p:nvPr/>
        </p:nvPicPr>
        <p:blipFill rotWithShape="1">
          <a:blip r:embed="rId3">
            <a:alphaModFix/>
          </a:blip>
          <a:srcRect b="0" l="0" r="0" t="0"/>
          <a:stretch/>
        </p:blipFill>
        <p:spPr>
          <a:xfrm>
            <a:off x="942383" y="10856119"/>
            <a:ext cx="1056640" cy="229892"/>
          </a:xfrm>
          <a:prstGeom prst="rect">
            <a:avLst/>
          </a:prstGeom>
          <a:noFill/>
          <a:ln>
            <a:noFill/>
          </a:ln>
        </p:spPr>
      </p:pic>
      <p:sp>
        <p:nvSpPr>
          <p:cNvPr id="727" name="Google Shape;727;p94"/>
          <p:cNvSpPr txBox="1"/>
          <p:nvPr>
            <p:ph idx="12" type="sldNum"/>
          </p:nvPr>
        </p:nvSpPr>
        <p:spPr>
          <a:xfrm>
            <a:off x="18662650" y="10824963"/>
            <a:ext cx="504762" cy="3131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rgbClr val="455450"/>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rgbClr val="455450"/>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rgbClr val="455450"/>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rgbClr val="455450"/>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rgbClr val="455450"/>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rgbClr val="455450"/>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rgbClr val="455450"/>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rgbClr val="455450"/>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rgbClr val="455450"/>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728" name="Google Shape;728;p94"/>
          <p:cNvSpPr/>
          <p:nvPr/>
        </p:nvSpPr>
        <p:spPr>
          <a:xfrm>
            <a:off x="19347601" y="11002874"/>
            <a:ext cx="291724" cy="83350"/>
          </a:xfrm>
          <a:custGeom>
            <a:rect b="b" l="l" r="r" t="t"/>
            <a:pathLst>
              <a:path extrusionOk="0" h="83349" w="291723">
                <a:moveTo>
                  <a:pt x="8393" y="8393"/>
                </a:moveTo>
                <a:lnTo>
                  <a:pt x="288031" y="8393"/>
                </a:lnTo>
                <a:lnTo>
                  <a:pt x="288031" y="78198"/>
                </a:lnTo>
                <a:lnTo>
                  <a:pt x="8393" y="78198"/>
                </a:lnTo>
                <a:close/>
              </a:path>
            </a:pathLst>
          </a:custGeom>
          <a:solidFill>
            <a:srgbClr val="4554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729" name="Google Shape;729;p94"/>
          <p:cNvSpPr/>
          <p:nvPr/>
        </p:nvSpPr>
        <p:spPr>
          <a:xfrm>
            <a:off x="19347601" y="10763765"/>
            <a:ext cx="291724"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4554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Title and Content">
  <p:cSld name="15_Title and Content">
    <p:spTree>
      <p:nvGrpSpPr>
        <p:cNvPr id="730" name="Shape 730"/>
        <p:cNvGrpSpPr/>
        <p:nvPr/>
      </p:nvGrpSpPr>
      <p:grpSpPr>
        <a:xfrm>
          <a:off x="0" y="0"/>
          <a:ext cx="0" cy="0"/>
          <a:chOff x="0" y="0"/>
          <a:chExt cx="0" cy="0"/>
        </a:xfrm>
      </p:grpSpPr>
      <p:sp>
        <p:nvSpPr>
          <p:cNvPr id="731" name="Google Shape;731;p95"/>
          <p:cNvSpPr/>
          <p:nvPr/>
        </p:nvSpPr>
        <p:spPr>
          <a:xfrm>
            <a:off x="13709650" y="0"/>
            <a:ext cx="6394860" cy="11308715"/>
          </a:xfrm>
          <a:custGeom>
            <a:rect b="b" l="l" r="r" t="t"/>
            <a:pathLst>
              <a:path extrusionOk="0" h="11308715" w="5675630">
                <a:moveTo>
                  <a:pt x="0" y="11308556"/>
                </a:moveTo>
                <a:lnTo>
                  <a:pt x="5675219" y="11308556"/>
                </a:lnTo>
                <a:lnTo>
                  <a:pt x="5675219" y="0"/>
                </a:lnTo>
                <a:lnTo>
                  <a:pt x="0" y="0"/>
                </a:lnTo>
                <a:lnTo>
                  <a:pt x="0" y="11308556"/>
                </a:lnTo>
                <a:close/>
              </a:path>
            </a:pathLst>
          </a:custGeom>
          <a:solidFill>
            <a:srgbClr val="B5E5D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grpSp>
        <p:nvGrpSpPr>
          <p:cNvPr id="732" name="Google Shape;732;p95"/>
          <p:cNvGrpSpPr/>
          <p:nvPr/>
        </p:nvGrpSpPr>
        <p:grpSpPr>
          <a:xfrm>
            <a:off x="-9992" y="9407415"/>
            <a:ext cx="20116710" cy="1905904"/>
            <a:chOff x="-9992" y="9387571"/>
            <a:chExt cx="20116710" cy="1905904"/>
          </a:xfrm>
        </p:grpSpPr>
        <p:grpSp>
          <p:nvGrpSpPr>
            <p:cNvPr id="733" name="Google Shape;733;p95"/>
            <p:cNvGrpSpPr/>
            <p:nvPr/>
          </p:nvGrpSpPr>
          <p:grpSpPr>
            <a:xfrm>
              <a:off x="-9992" y="9387571"/>
              <a:ext cx="20116710" cy="1905904"/>
              <a:chOff x="-9992" y="9387571"/>
              <a:chExt cx="20116710" cy="1905904"/>
            </a:xfrm>
          </p:grpSpPr>
          <p:sp>
            <p:nvSpPr>
              <p:cNvPr id="734" name="Google Shape;734;p95"/>
              <p:cNvSpPr/>
              <p:nvPr/>
            </p:nvSpPr>
            <p:spPr>
              <a:xfrm>
                <a:off x="-9992" y="9387571"/>
                <a:ext cx="20116710"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41565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grpSp>
            <p:nvGrpSpPr>
              <p:cNvPr id="735" name="Google Shape;735;p95"/>
              <p:cNvGrpSpPr/>
              <p:nvPr/>
            </p:nvGrpSpPr>
            <p:grpSpPr>
              <a:xfrm>
                <a:off x="19347601" y="10743921"/>
                <a:ext cx="291724" cy="322459"/>
                <a:chOff x="19347601" y="10743921"/>
                <a:chExt cx="291724" cy="322459"/>
              </a:xfrm>
            </p:grpSpPr>
            <p:sp>
              <p:nvSpPr>
                <p:cNvPr id="736" name="Google Shape;736;p95"/>
                <p:cNvSpPr/>
                <p:nvPr/>
              </p:nvSpPr>
              <p:spPr>
                <a:xfrm>
                  <a:off x="19347601" y="10983030"/>
                  <a:ext cx="291724" cy="83350"/>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737" name="Google Shape;737;p95"/>
                <p:cNvSpPr/>
                <p:nvPr/>
              </p:nvSpPr>
              <p:spPr>
                <a:xfrm>
                  <a:off x="19347601" y="10743921"/>
                  <a:ext cx="291724"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grpSp>
        </p:grpSp>
        <p:pic>
          <p:nvPicPr>
            <p:cNvPr id="738" name="Google Shape;738;p95"/>
            <p:cNvPicPr preferRelativeResize="0"/>
            <p:nvPr/>
          </p:nvPicPr>
          <p:blipFill rotWithShape="1">
            <a:blip r:embed="rId2">
              <a:alphaModFix/>
            </a:blip>
            <a:srcRect b="0" l="0" r="0" t="0"/>
            <a:stretch/>
          </p:blipFill>
          <p:spPr>
            <a:xfrm>
              <a:off x="942383" y="10836275"/>
              <a:ext cx="1056640" cy="229892"/>
            </a:xfrm>
            <a:prstGeom prst="rect">
              <a:avLst/>
            </a:prstGeom>
            <a:noFill/>
            <a:ln>
              <a:noFill/>
            </a:ln>
          </p:spPr>
        </p:pic>
      </p:grpSp>
      <p:sp>
        <p:nvSpPr>
          <p:cNvPr id="739" name="Google Shape;739;p95"/>
          <p:cNvSpPr txBox="1"/>
          <p:nvPr>
            <p:ph idx="1" type="body"/>
          </p:nvPr>
        </p:nvSpPr>
        <p:spPr>
          <a:xfrm>
            <a:off x="942384" y="2307060"/>
            <a:ext cx="11700466" cy="823238"/>
          </a:xfrm>
          <a:prstGeom prst="rect">
            <a:avLst/>
          </a:prstGeom>
          <a:noFill/>
          <a:ln>
            <a:noFill/>
          </a:ln>
        </p:spPr>
        <p:txBody>
          <a:bodyPr anchorCtr="0" anchor="t" bIns="0" lIns="0" spcFirstLastPara="1" rIns="0" wrap="square" tIns="0">
            <a:normAutofit/>
          </a:bodyPr>
          <a:lstStyle>
            <a:lvl1pPr indent="-381000" lvl="0" marL="457200" algn="l">
              <a:lnSpc>
                <a:spcPct val="90000"/>
              </a:lnSpc>
              <a:spcBef>
                <a:spcPts val="1649"/>
              </a:spcBef>
              <a:spcAft>
                <a:spcPts val="0"/>
              </a:spcAft>
              <a:buClr>
                <a:srgbClr val="415651"/>
              </a:buClr>
              <a:buSzPts val="2400"/>
              <a:buChar char="•"/>
              <a:defRPr b="0" i="0" sz="2400">
                <a:solidFill>
                  <a:srgbClr val="415651"/>
                </a:solidFill>
                <a:latin typeface="Century Gothic"/>
                <a:ea typeface="Century Gothic"/>
                <a:cs typeface="Century Gothic"/>
                <a:sym typeface="Century Gothic"/>
              </a:defRPr>
            </a:lvl1pPr>
            <a:lvl2pPr indent="-342900" lvl="1" marL="914400" algn="l">
              <a:lnSpc>
                <a:spcPct val="90000"/>
              </a:lnSpc>
              <a:spcBef>
                <a:spcPts val="824"/>
              </a:spcBef>
              <a:spcAft>
                <a:spcPts val="0"/>
              </a:spcAft>
              <a:buClr>
                <a:schemeClr val="dk1"/>
              </a:buClr>
              <a:buSzPts val="1800"/>
              <a:buChar char="•"/>
              <a:defRPr/>
            </a:lvl2pPr>
            <a:lvl3pPr indent="-342900" lvl="2" marL="1371600" algn="l">
              <a:lnSpc>
                <a:spcPct val="90000"/>
              </a:lnSpc>
              <a:spcBef>
                <a:spcPts val="824"/>
              </a:spcBef>
              <a:spcAft>
                <a:spcPts val="0"/>
              </a:spcAft>
              <a:buClr>
                <a:schemeClr val="dk1"/>
              </a:buClr>
              <a:buSzPts val="1800"/>
              <a:buChar char="•"/>
              <a:defRPr/>
            </a:lvl3pPr>
            <a:lvl4pPr indent="-342900" lvl="3" marL="1828800" algn="l">
              <a:lnSpc>
                <a:spcPct val="90000"/>
              </a:lnSpc>
              <a:spcBef>
                <a:spcPts val="824"/>
              </a:spcBef>
              <a:spcAft>
                <a:spcPts val="0"/>
              </a:spcAft>
              <a:buClr>
                <a:schemeClr val="dk1"/>
              </a:buClr>
              <a:buSzPts val="1800"/>
              <a:buChar char="•"/>
              <a:defRPr/>
            </a:lvl4pPr>
            <a:lvl5pPr indent="-342900" lvl="4" marL="2286000" algn="l">
              <a:lnSpc>
                <a:spcPct val="90000"/>
              </a:lnSpc>
              <a:spcBef>
                <a:spcPts val="824"/>
              </a:spcBef>
              <a:spcAft>
                <a:spcPts val="0"/>
              </a:spcAft>
              <a:buClr>
                <a:schemeClr val="dk1"/>
              </a:buClr>
              <a:buSzPts val="1800"/>
              <a:buChar char="•"/>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740" name="Google Shape;740;p95"/>
          <p:cNvSpPr txBox="1"/>
          <p:nvPr>
            <p:ph type="title"/>
          </p:nvPr>
        </p:nvSpPr>
        <p:spPr>
          <a:xfrm>
            <a:off x="929677" y="750343"/>
            <a:ext cx="11713173" cy="823239"/>
          </a:xfrm>
          <a:prstGeom prst="rect">
            <a:avLst/>
          </a:prstGeom>
          <a:noFill/>
          <a:ln>
            <a:noFill/>
          </a:ln>
        </p:spPr>
        <p:txBody>
          <a:bodyPr anchorCtr="0" anchor="b" bIns="45700" lIns="91425" spcFirstLastPara="1" rIns="91425" wrap="square" tIns="45700">
            <a:spAutoFit/>
          </a:bodyPr>
          <a:lstStyle>
            <a:lvl1pPr lvl="0" algn="l">
              <a:lnSpc>
                <a:spcPct val="90000"/>
              </a:lnSpc>
              <a:spcBef>
                <a:spcPts val="0"/>
              </a:spcBef>
              <a:spcAft>
                <a:spcPts val="0"/>
              </a:spcAft>
              <a:buClr>
                <a:schemeClr val="dk1"/>
              </a:buClr>
              <a:buSzPts val="5277"/>
              <a:buFont typeface="Century Gothic"/>
              <a:buNone/>
              <a:defRPr b="1">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1" name="Google Shape;741;p95"/>
          <p:cNvSpPr txBox="1"/>
          <p:nvPr>
            <p:ph idx="12" type="sldNum"/>
          </p:nvPr>
        </p:nvSpPr>
        <p:spPr>
          <a:xfrm>
            <a:off x="18662650" y="10824963"/>
            <a:ext cx="504762" cy="3131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742" name="Google Shape;742;p95"/>
          <p:cNvSpPr txBox="1"/>
          <p:nvPr>
            <p:ph idx="2" type="body"/>
          </p:nvPr>
        </p:nvSpPr>
        <p:spPr>
          <a:xfrm>
            <a:off x="14012242" y="1416575"/>
            <a:ext cx="5793408" cy="7175679"/>
          </a:xfrm>
          <a:prstGeom prst="rect">
            <a:avLst/>
          </a:prstGeom>
          <a:noFill/>
          <a:ln>
            <a:noFill/>
          </a:ln>
        </p:spPr>
        <p:txBody>
          <a:bodyPr anchorCtr="0" anchor="t" bIns="45700" lIns="91425" spcFirstLastPara="1" rIns="91425" wrap="square" tIns="45700">
            <a:normAutofit/>
          </a:bodyPr>
          <a:lstStyle>
            <a:lvl1pPr indent="-479933" lvl="0" marL="457200" algn="l">
              <a:lnSpc>
                <a:spcPct val="90000"/>
              </a:lnSpc>
              <a:spcBef>
                <a:spcPts val="1649"/>
              </a:spcBef>
              <a:spcAft>
                <a:spcPts val="0"/>
              </a:spcAft>
              <a:buClr>
                <a:schemeClr val="dk1"/>
              </a:buClr>
              <a:buSzPts val="3958"/>
              <a:buChar char="•"/>
              <a:defRPr>
                <a:solidFill>
                  <a:schemeClr val="dk1"/>
                </a:solidFill>
              </a:defRPr>
            </a:lvl1pPr>
            <a:lvl2pPr indent="-431800" lvl="1" marL="914400" algn="l">
              <a:lnSpc>
                <a:spcPct val="90000"/>
              </a:lnSpc>
              <a:spcBef>
                <a:spcPts val="824"/>
              </a:spcBef>
              <a:spcAft>
                <a:spcPts val="0"/>
              </a:spcAft>
              <a:buClr>
                <a:schemeClr val="dk1"/>
              </a:buClr>
              <a:buSzPts val="3200"/>
              <a:buChar char="•"/>
              <a:defRPr>
                <a:solidFill>
                  <a:schemeClr val="dk1"/>
                </a:solidFill>
              </a:defRPr>
            </a:lvl2pPr>
            <a:lvl3pPr indent="-381000" lvl="2" marL="1371600" algn="l">
              <a:lnSpc>
                <a:spcPct val="90000"/>
              </a:lnSpc>
              <a:spcBef>
                <a:spcPts val="824"/>
              </a:spcBef>
              <a:spcAft>
                <a:spcPts val="0"/>
              </a:spcAft>
              <a:buClr>
                <a:schemeClr val="dk1"/>
              </a:buClr>
              <a:buSzPts val="2400"/>
              <a:buChar char="•"/>
              <a:defRPr>
                <a:solidFill>
                  <a:schemeClr val="dk1"/>
                </a:solidFill>
              </a:defRPr>
            </a:lvl3pPr>
            <a:lvl4pPr indent="-381000" lvl="3" marL="1828800" algn="l">
              <a:lnSpc>
                <a:spcPct val="90000"/>
              </a:lnSpc>
              <a:spcBef>
                <a:spcPts val="824"/>
              </a:spcBef>
              <a:spcAft>
                <a:spcPts val="0"/>
              </a:spcAft>
              <a:buClr>
                <a:schemeClr val="dk1"/>
              </a:buClr>
              <a:buSzPts val="2400"/>
              <a:buChar char="•"/>
              <a:defRPr>
                <a:solidFill>
                  <a:schemeClr val="dk1"/>
                </a:solidFill>
              </a:defRPr>
            </a:lvl4pPr>
            <a:lvl5pPr indent="-381000" lvl="4" marL="2286000" algn="l">
              <a:lnSpc>
                <a:spcPct val="90000"/>
              </a:lnSpc>
              <a:spcBef>
                <a:spcPts val="824"/>
              </a:spcBef>
              <a:spcAft>
                <a:spcPts val="0"/>
              </a:spcAft>
              <a:buClr>
                <a:schemeClr val="dk1"/>
              </a:buClr>
              <a:buSzPts val="2400"/>
              <a:buChar char="•"/>
              <a:defRPr>
                <a:solidFill>
                  <a:schemeClr val="dk1"/>
                </a:solidFill>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743" name="Google Shape;743;p95"/>
          <p:cNvSpPr txBox="1"/>
          <p:nvPr>
            <p:ph idx="3" type="body"/>
          </p:nvPr>
        </p:nvSpPr>
        <p:spPr>
          <a:xfrm>
            <a:off x="14012242" y="777875"/>
            <a:ext cx="5793408" cy="471323"/>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649"/>
              </a:spcBef>
              <a:spcAft>
                <a:spcPts val="0"/>
              </a:spcAft>
              <a:buClr>
                <a:schemeClr val="dk1"/>
              </a:buClr>
              <a:buSzPts val="3600"/>
              <a:buNone/>
              <a:defRPr b="1" sz="3600">
                <a:solidFill>
                  <a:schemeClr val="dk1"/>
                </a:solidFill>
              </a:defRPr>
            </a:lvl1pPr>
            <a:lvl2pPr indent="-228600" lvl="1" marL="914400" algn="l">
              <a:lnSpc>
                <a:spcPct val="90000"/>
              </a:lnSpc>
              <a:spcBef>
                <a:spcPts val="824"/>
              </a:spcBef>
              <a:spcAft>
                <a:spcPts val="0"/>
              </a:spcAft>
              <a:buClr>
                <a:schemeClr val="dk1"/>
              </a:buClr>
              <a:buSzPts val="2000"/>
              <a:buNone/>
              <a:defRPr b="1" sz="2000"/>
            </a:lvl2pPr>
            <a:lvl3pPr indent="-228600" lvl="2" marL="1371600" algn="l">
              <a:lnSpc>
                <a:spcPct val="90000"/>
              </a:lnSpc>
              <a:spcBef>
                <a:spcPts val="824"/>
              </a:spcBef>
              <a:spcAft>
                <a:spcPts val="0"/>
              </a:spcAft>
              <a:buClr>
                <a:schemeClr val="dk1"/>
              </a:buClr>
              <a:buSzPts val="1800"/>
              <a:buNone/>
              <a:defRPr b="1" sz="1800"/>
            </a:lvl3pPr>
            <a:lvl4pPr indent="-228600" lvl="3" marL="1828800" algn="l">
              <a:lnSpc>
                <a:spcPct val="90000"/>
              </a:lnSpc>
              <a:spcBef>
                <a:spcPts val="824"/>
              </a:spcBef>
              <a:spcAft>
                <a:spcPts val="0"/>
              </a:spcAft>
              <a:buClr>
                <a:schemeClr val="dk1"/>
              </a:buClr>
              <a:buSzPts val="1600"/>
              <a:buNone/>
              <a:defRPr b="1" sz="1600"/>
            </a:lvl4pPr>
            <a:lvl5pPr indent="-228600" lvl="4" marL="2286000" algn="l">
              <a:lnSpc>
                <a:spcPct val="90000"/>
              </a:lnSpc>
              <a:spcBef>
                <a:spcPts val="824"/>
              </a:spcBef>
              <a:spcAft>
                <a:spcPts val="0"/>
              </a:spcAft>
              <a:buClr>
                <a:schemeClr val="dk1"/>
              </a:buClr>
              <a:buSzPts val="1600"/>
              <a:buNone/>
              <a:defRPr b="1" sz="1600"/>
            </a:lvl5pPr>
            <a:lvl6pPr indent="-228600" lvl="5" marL="2743200" algn="l">
              <a:lnSpc>
                <a:spcPct val="90000"/>
              </a:lnSpc>
              <a:spcBef>
                <a:spcPts val="824"/>
              </a:spcBef>
              <a:spcAft>
                <a:spcPts val="0"/>
              </a:spcAft>
              <a:buClr>
                <a:schemeClr val="dk1"/>
              </a:buClr>
              <a:buSzPts val="1600"/>
              <a:buNone/>
              <a:defRPr b="1" sz="1600"/>
            </a:lvl6pPr>
            <a:lvl7pPr indent="-228600" lvl="6" marL="3200400" algn="l">
              <a:lnSpc>
                <a:spcPct val="90000"/>
              </a:lnSpc>
              <a:spcBef>
                <a:spcPts val="824"/>
              </a:spcBef>
              <a:spcAft>
                <a:spcPts val="0"/>
              </a:spcAft>
              <a:buClr>
                <a:schemeClr val="dk1"/>
              </a:buClr>
              <a:buSzPts val="1600"/>
              <a:buNone/>
              <a:defRPr b="1" sz="1600"/>
            </a:lvl7pPr>
            <a:lvl8pPr indent="-228600" lvl="7" marL="3657600" algn="l">
              <a:lnSpc>
                <a:spcPct val="90000"/>
              </a:lnSpc>
              <a:spcBef>
                <a:spcPts val="824"/>
              </a:spcBef>
              <a:spcAft>
                <a:spcPts val="0"/>
              </a:spcAft>
              <a:buClr>
                <a:schemeClr val="dk1"/>
              </a:buClr>
              <a:buSzPts val="1600"/>
              <a:buNone/>
              <a:defRPr b="1" sz="1600"/>
            </a:lvl8pPr>
            <a:lvl9pPr indent="-228600" lvl="8" marL="4114800" algn="l">
              <a:lnSpc>
                <a:spcPct val="90000"/>
              </a:lnSpc>
              <a:spcBef>
                <a:spcPts val="824"/>
              </a:spcBef>
              <a:spcAft>
                <a:spcPts val="0"/>
              </a:spcAft>
              <a:buClr>
                <a:schemeClr val="dk1"/>
              </a:buClr>
              <a:buSzPts val="1600"/>
              <a:buNone/>
              <a:defRPr b="1" sz="1600"/>
            </a:lvl9pPr>
          </a:lstStyle>
          <a:p/>
        </p:txBody>
      </p:sp>
      <p:sp>
        <p:nvSpPr>
          <p:cNvPr id="744" name="Google Shape;744;p95"/>
          <p:cNvSpPr txBox="1"/>
          <p:nvPr>
            <p:ph idx="11" type="ftr"/>
          </p:nvPr>
        </p:nvSpPr>
        <p:spPr>
          <a:xfrm>
            <a:off x="6686777" y="10824963"/>
            <a:ext cx="6757763" cy="31611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1" sz="1801">
                <a:solidFill>
                  <a:srgbClr val="B5E5DC"/>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Title and Content">
  <p:cSld name="16_Title and Content">
    <p:spTree>
      <p:nvGrpSpPr>
        <p:cNvPr id="745" name="Shape 745"/>
        <p:cNvGrpSpPr/>
        <p:nvPr/>
      </p:nvGrpSpPr>
      <p:grpSpPr>
        <a:xfrm>
          <a:off x="0" y="0"/>
          <a:ext cx="0" cy="0"/>
          <a:chOff x="0" y="0"/>
          <a:chExt cx="0" cy="0"/>
        </a:xfrm>
      </p:grpSpPr>
      <p:sp>
        <p:nvSpPr>
          <p:cNvPr id="746" name="Google Shape;746;p96"/>
          <p:cNvSpPr/>
          <p:nvPr/>
        </p:nvSpPr>
        <p:spPr>
          <a:xfrm>
            <a:off x="13709650" y="0"/>
            <a:ext cx="6394860" cy="11308715"/>
          </a:xfrm>
          <a:custGeom>
            <a:rect b="b" l="l" r="r" t="t"/>
            <a:pathLst>
              <a:path extrusionOk="0" h="11308715" w="5675630">
                <a:moveTo>
                  <a:pt x="0" y="11308556"/>
                </a:moveTo>
                <a:lnTo>
                  <a:pt x="5675219" y="11308556"/>
                </a:lnTo>
                <a:lnTo>
                  <a:pt x="5675219" y="0"/>
                </a:lnTo>
                <a:lnTo>
                  <a:pt x="0" y="0"/>
                </a:lnTo>
                <a:lnTo>
                  <a:pt x="0" y="11308556"/>
                </a:lnTo>
                <a:close/>
              </a:path>
            </a:pathLst>
          </a:custGeom>
          <a:solidFill>
            <a:srgbClr val="B5E5D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grpSp>
        <p:nvGrpSpPr>
          <p:cNvPr id="747" name="Google Shape;747;p96"/>
          <p:cNvGrpSpPr/>
          <p:nvPr/>
        </p:nvGrpSpPr>
        <p:grpSpPr>
          <a:xfrm>
            <a:off x="-9992" y="9407415"/>
            <a:ext cx="20116710" cy="1905904"/>
            <a:chOff x="-9992" y="9387571"/>
            <a:chExt cx="20116710" cy="1905904"/>
          </a:xfrm>
        </p:grpSpPr>
        <p:grpSp>
          <p:nvGrpSpPr>
            <p:cNvPr id="748" name="Google Shape;748;p96"/>
            <p:cNvGrpSpPr/>
            <p:nvPr/>
          </p:nvGrpSpPr>
          <p:grpSpPr>
            <a:xfrm>
              <a:off x="-9992" y="9387571"/>
              <a:ext cx="20116710" cy="1905904"/>
              <a:chOff x="-9992" y="9387571"/>
              <a:chExt cx="20116710" cy="1905904"/>
            </a:xfrm>
          </p:grpSpPr>
          <p:sp>
            <p:nvSpPr>
              <p:cNvPr id="749" name="Google Shape;749;p96"/>
              <p:cNvSpPr/>
              <p:nvPr/>
            </p:nvSpPr>
            <p:spPr>
              <a:xfrm>
                <a:off x="-9992" y="9387571"/>
                <a:ext cx="20116710"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41565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grpSp>
            <p:nvGrpSpPr>
              <p:cNvPr id="750" name="Google Shape;750;p96"/>
              <p:cNvGrpSpPr/>
              <p:nvPr/>
            </p:nvGrpSpPr>
            <p:grpSpPr>
              <a:xfrm>
                <a:off x="19347601" y="10743921"/>
                <a:ext cx="291724" cy="322459"/>
                <a:chOff x="19347601" y="10743921"/>
                <a:chExt cx="291724" cy="322459"/>
              </a:xfrm>
            </p:grpSpPr>
            <p:sp>
              <p:nvSpPr>
                <p:cNvPr id="751" name="Google Shape;751;p96"/>
                <p:cNvSpPr/>
                <p:nvPr/>
              </p:nvSpPr>
              <p:spPr>
                <a:xfrm>
                  <a:off x="19347601" y="10983030"/>
                  <a:ext cx="291724" cy="83350"/>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752" name="Google Shape;752;p96"/>
                <p:cNvSpPr/>
                <p:nvPr/>
              </p:nvSpPr>
              <p:spPr>
                <a:xfrm>
                  <a:off x="19347601" y="10743921"/>
                  <a:ext cx="291724"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grpSp>
        </p:grpSp>
        <p:pic>
          <p:nvPicPr>
            <p:cNvPr id="753" name="Google Shape;753;p96"/>
            <p:cNvPicPr preferRelativeResize="0"/>
            <p:nvPr/>
          </p:nvPicPr>
          <p:blipFill rotWithShape="1">
            <a:blip r:embed="rId2">
              <a:alphaModFix/>
            </a:blip>
            <a:srcRect b="0" l="0" r="0" t="0"/>
            <a:stretch/>
          </p:blipFill>
          <p:spPr>
            <a:xfrm>
              <a:off x="942383" y="10836275"/>
              <a:ext cx="1056640" cy="229892"/>
            </a:xfrm>
            <a:prstGeom prst="rect">
              <a:avLst/>
            </a:prstGeom>
            <a:noFill/>
            <a:ln>
              <a:noFill/>
            </a:ln>
          </p:spPr>
        </p:pic>
      </p:grpSp>
      <p:sp>
        <p:nvSpPr>
          <p:cNvPr id="754" name="Google Shape;754;p96"/>
          <p:cNvSpPr txBox="1"/>
          <p:nvPr>
            <p:ph type="title"/>
          </p:nvPr>
        </p:nvSpPr>
        <p:spPr>
          <a:xfrm>
            <a:off x="929677" y="750343"/>
            <a:ext cx="11713173" cy="823239"/>
          </a:xfrm>
          <a:prstGeom prst="rect">
            <a:avLst/>
          </a:prstGeom>
          <a:noFill/>
          <a:ln>
            <a:noFill/>
          </a:ln>
        </p:spPr>
        <p:txBody>
          <a:bodyPr anchorCtr="0" anchor="b" bIns="45700" lIns="91425" spcFirstLastPara="1" rIns="91425" wrap="square" tIns="45700">
            <a:spAutoFit/>
          </a:bodyPr>
          <a:lstStyle>
            <a:lvl1pPr lvl="0" algn="l">
              <a:lnSpc>
                <a:spcPct val="90000"/>
              </a:lnSpc>
              <a:spcBef>
                <a:spcPts val="0"/>
              </a:spcBef>
              <a:spcAft>
                <a:spcPts val="0"/>
              </a:spcAft>
              <a:buClr>
                <a:schemeClr val="dk1"/>
              </a:buClr>
              <a:buSzPts val="5277"/>
              <a:buFont typeface="Century Gothic"/>
              <a:buNone/>
              <a:defRPr b="1">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5" name="Google Shape;755;p96"/>
          <p:cNvSpPr txBox="1"/>
          <p:nvPr>
            <p:ph idx="12" type="sldNum"/>
          </p:nvPr>
        </p:nvSpPr>
        <p:spPr>
          <a:xfrm>
            <a:off x="18662650" y="10824963"/>
            <a:ext cx="504762" cy="3131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0"/>
              <a:buFont typeface="Arial"/>
              <a:buNone/>
              <a:defRPr b="1" i="0" sz="1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756" name="Google Shape;756;p96"/>
          <p:cNvSpPr txBox="1"/>
          <p:nvPr>
            <p:ph idx="1" type="body"/>
          </p:nvPr>
        </p:nvSpPr>
        <p:spPr>
          <a:xfrm>
            <a:off x="14012242" y="1416575"/>
            <a:ext cx="5793408" cy="7175679"/>
          </a:xfrm>
          <a:prstGeom prst="rect">
            <a:avLst/>
          </a:prstGeom>
          <a:noFill/>
          <a:ln>
            <a:noFill/>
          </a:ln>
        </p:spPr>
        <p:txBody>
          <a:bodyPr anchorCtr="0" anchor="t" bIns="45700" lIns="91425" spcFirstLastPara="1" rIns="91425" wrap="square" tIns="45700">
            <a:normAutofit/>
          </a:bodyPr>
          <a:lstStyle>
            <a:lvl1pPr indent="-479933" lvl="0" marL="457200" algn="l">
              <a:lnSpc>
                <a:spcPct val="90000"/>
              </a:lnSpc>
              <a:spcBef>
                <a:spcPts val="1649"/>
              </a:spcBef>
              <a:spcAft>
                <a:spcPts val="0"/>
              </a:spcAft>
              <a:buClr>
                <a:schemeClr val="dk1"/>
              </a:buClr>
              <a:buSzPts val="3958"/>
              <a:buChar char="•"/>
              <a:defRPr>
                <a:solidFill>
                  <a:schemeClr val="dk1"/>
                </a:solidFill>
              </a:defRPr>
            </a:lvl1pPr>
            <a:lvl2pPr indent="-431800" lvl="1" marL="914400" algn="l">
              <a:lnSpc>
                <a:spcPct val="90000"/>
              </a:lnSpc>
              <a:spcBef>
                <a:spcPts val="824"/>
              </a:spcBef>
              <a:spcAft>
                <a:spcPts val="0"/>
              </a:spcAft>
              <a:buClr>
                <a:schemeClr val="dk1"/>
              </a:buClr>
              <a:buSzPts val="3200"/>
              <a:buChar char="•"/>
              <a:defRPr>
                <a:solidFill>
                  <a:schemeClr val="dk1"/>
                </a:solidFill>
              </a:defRPr>
            </a:lvl2pPr>
            <a:lvl3pPr indent="-381000" lvl="2" marL="1371600" algn="l">
              <a:lnSpc>
                <a:spcPct val="90000"/>
              </a:lnSpc>
              <a:spcBef>
                <a:spcPts val="824"/>
              </a:spcBef>
              <a:spcAft>
                <a:spcPts val="0"/>
              </a:spcAft>
              <a:buClr>
                <a:schemeClr val="dk1"/>
              </a:buClr>
              <a:buSzPts val="2400"/>
              <a:buChar char="•"/>
              <a:defRPr>
                <a:solidFill>
                  <a:schemeClr val="dk1"/>
                </a:solidFill>
              </a:defRPr>
            </a:lvl3pPr>
            <a:lvl4pPr indent="-381000" lvl="3" marL="1828800" algn="l">
              <a:lnSpc>
                <a:spcPct val="90000"/>
              </a:lnSpc>
              <a:spcBef>
                <a:spcPts val="824"/>
              </a:spcBef>
              <a:spcAft>
                <a:spcPts val="0"/>
              </a:spcAft>
              <a:buClr>
                <a:schemeClr val="dk1"/>
              </a:buClr>
              <a:buSzPts val="2400"/>
              <a:buChar char="•"/>
              <a:defRPr>
                <a:solidFill>
                  <a:schemeClr val="dk1"/>
                </a:solidFill>
              </a:defRPr>
            </a:lvl4pPr>
            <a:lvl5pPr indent="-381000" lvl="4" marL="2286000" algn="l">
              <a:lnSpc>
                <a:spcPct val="90000"/>
              </a:lnSpc>
              <a:spcBef>
                <a:spcPts val="824"/>
              </a:spcBef>
              <a:spcAft>
                <a:spcPts val="0"/>
              </a:spcAft>
              <a:buClr>
                <a:schemeClr val="dk1"/>
              </a:buClr>
              <a:buSzPts val="2400"/>
              <a:buChar char="•"/>
              <a:defRPr>
                <a:solidFill>
                  <a:schemeClr val="dk1"/>
                </a:solidFill>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
        <p:nvSpPr>
          <p:cNvPr id="757" name="Google Shape;757;p96"/>
          <p:cNvSpPr txBox="1"/>
          <p:nvPr>
            <p:ph idx="2" type="body"/>
          </p:nvPr>
        </p:nvSpPr>
        <p:spPr>
          <a:xfrm>
            <a:off x="14012242" y="777875"/>
            <a:ext cx="5793408" cy="471323"/>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649"/>
              </a:spcBef>
              <a:spcAft>
                <a:spcPts val="0"/>
              </a:spcAft>
              <a:buClr>
                <a:schemeClr val="dk1"/>
              </a:buClr>
              <a:buSzPts val="3600"/>
              <a:buNone/>
              <a:defRPr b="1" sz="3600">
                <a:solidFill>
                  <a:schemeClr val="dk1"/>
                </a:solidFill>
              </a:defRPr>
            </a:lvl1pPr>
            <a:lvl2pPr indent="-228600" lvl="1" marL="914400" algn="l">
              <a:lnSpc>
                <a:spcPct val="90000"/>
              </a:lnSpc>
              <a:spcBef>
                <a:spcPts val="824"/>
              </a:spcBef>
              <a:spcAft>
                <a:spcPts val="0"/>
              </a:spcAft>
              <a:buClr>
                <a:schemeClr val="dk1"/>
              </a:buClr>
              <a:buSzPts val="2000"/>
              <a:buNone/>
              <a:defRPr b="1" sz="2000"/>
            </a:lvl2pPr>
            <a:lvl3pPr indent="-228600" lvl="2" marL="1371600" algn="l">
              <a:lnSpc>
                <a:spcPct val="90000"/>
              </a:lnSpc>
              <a:spcBef>
                <a:spcPts val="824"/>
              </a:spcBef>
              <a:spcAft>
                <a:spcPts val="0"/>
              </a:spcAft>
              <a:buClr>
                <a:schemeClr val="dk1"/>
              </a:buClr>
              <a:buSzPts val="1800"/>
              <a:buNone/>
              <a:defRPr b="1" sz="1800"/>
            </a:lvl3pPr>
            <a:lvl4pPr indent="-228600" lvl="3" marL="1828800" algn="l">
              <a:lnSpc>
                <a:spcPct val="90000"/>
              </a:lnSpc>
              <a:spcBef>
                <a:spcPts val="824"/>
              </a:spcBef>
              <a:spcAft>
                <a:spcPts val="0"/>
              </a:spcAft>
              <a:buClr>
                <a:schemeClr val="dk1"/>
              </a:buClr>
              <a:buSzPts val="1600"/>
              <a:buNone/>
              <a:defRPr b="1" sz="1600"/>
            </a:lvl4pPr>
            <a:lvl5pPr indent="-228600" lvl="4" marL="2286000" algn="l">
              <a:lnSpc>
                <a:spcPct val="90000"/>
              </a:lnSpc>
              <a:spcBef>
                <a:spcPts val="824"/>
              </a:spcBef>
              <a:spcAft>
                <a:spcPts val="0"/>
              </a:spcAft>
              <a:buClr>
                <a:schemeClr val="dk1"/>
              </a:buClr>
              <a:buSzPts val="1600"/>
              <a:buNone/>
              <a:defRPr b="1" sz="1600"/>
            </a:lvl5pPr>
            <a:lvl6pPr indent="-228600" lvl="5" marL="2743200" algn="l">
              <a:lnSpc>
                <a:spcPct val="90000"/>
              </a:lnSpc>
              <a:spcBef>
                <a:spcPts val="824"/>
              </a:spcBef>
              <a:spcAft>
                <a:spcPts val="0"/>
              </a:spcAft>
              <a:buClr>
                <a:schemeClr val="dk1"/>
              </a:buClr>
              <a:buSzPts val="1600"/>
              <a:buNone/>
              <a:defRPr b="1" sz="1600"/>
            </a:lvl6pPr>
            <a:lvl7pPr indent="-228600" lvl="6" marL="3200400" algn="l">
              <a:lnSpc>
                <a:spcPct val="90000"/>
              </a:lnSpc>
              <a:spcBef>
                <a:spcPts val="824"/>
              </a:spcBef>
              <a:spcAft>
                <a:spcPts val="0"/>
              </a:spcAft>
              <a:buClr>
                <a:schemeClr val="dk1"/>
              </a:buClr>
              <a:buSzPts val="1600"/>
              <a:buNone/>
              <a:defRPr b="1" sz="1600"/>
            </a:lvl7pPr>
            <a:lvl8pPr indent="-228600" lvl="7" marL="3657600" algn="l">
              <a:lnSpc>
                <a:spcPct val="90000"/>
              </a:lnSpc>
              <a:spcBef>
                <a:spcPts val="824"/>
              </a:spcBef>
              <a:spcAft>
                <a:spcPts val="0"/>
              </a:spcAft>
              <a:buClr>
                <a:schemeClr val="dk1"/>
              </a:buClr>
              <a:buSzPts val="1600"/>
              <a:buNone/>
              <a:defRPr b="1" sz="1600"/>
            </a:lvl8pPr>
            <a:lvl9pPr indent="-228600" lvl="8" marL="4114800" algn="l">
              <a:lnSpc>
                <a:spcPct val="90000"/>
              </a:lnSpc>
              <a:spcBef>
                <a:spcPts val="824"/>
              </a:spcBef>
              <a:spcAft>
                <a:spcPts val="0"/>
              </a:spcAft>
              <a:buClr>
                <a:schemeClr val="dk1"/>
              </a:buClr>
              <a:buSzPts val="1600"/>
              <a:buNone/>
              <a:defRPr b="1" sz="1600"/>
            </a:lvl9pPr>
          </a:lstStyle>
          <a:p/>
        </p:txBody>
      </p:sp>
      <p:sp>
        <p:nvSpPr>
          <p:cNvPr id="758" name="Google Shape;758;p96"/>
          <p:cNvSpPr txBox="1"/>
          <p:nvPr>
            <p:ph idx="11" type="ftr"/>
          </p:nvPr>
        </p:nvSpPr>
        <p:spPr>
          <a:xfrm>
            <a:off x="6686776" y="10824963"/>
            <a:ext cx="6757763" cy="31611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1" sz="1800">
                <a:solidFill>
                  <a:srgbClr val="B5E5DC"/>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9" name="Google Shape;759;p96"/>
          <p:cNvSpPr txBox="1"/>
          <p:nvPr>
            <p:ph idx="3" type="body"/>
          </p:nvPr>
        </p:nvSpPr>
        <p:spPr>
          <a:xfrm>
            <a:off x="942384" y="2307060"/>
            <a:ext cx="11713173" cy="6285194"/>
          </a:xfrm>
          <a:prstGeom prst="rect">
            <a:avLst/>
          </a:prstGeom>
          <a:noFill/>
          <a:ln>
            <a:noFill/>
          </a:ln>
        </p:spPr>
        <p:txBody>
          <a:bodyPr anchorCtr="0" anchor="t" bIns="0" lIns="0" spcFirstLastPara="1" rIns="0" wrap="square" tIns="0">
            <a:normAutofit/>
          </a:bodyPr>
          <a:lstStyle>
            <a:lvl1pPr indent="-477519" lvl="0" marL="457200" algn="l">
              <a:lnSpc>
                <a:spcPct val="90000"/>
              </a:lnSpc>
              <a:spcBef>
                <a:spcPts val="1649"/>
              </a:spcBef>
              <a:spcAft>
                <a:spcPts val="0"/>
              </a:spcAft>
              <a:buClr>
                <a:schemeClr val="dk1"/>
              </a:buClr>
              <a:buSzPts val="3920"/>
              <a:buChar char="•"/>
              <a:defRPr b="0" i="0" sz="3920">
                <a:solidFill>
                  <a:schemeClr val="dk1"/>
                </a:solidFill>
                <a:latin typeface="Century Gothic"/>
                <a:ea typeface="Century Gothic"/>
                <a:cs typeface="Century Gothic"/>
                <a:sym typeface="Century Gothic"/>
              </a:defRPr>
            </a:lvl1pPr>
            <a:lvl2pPr indent="-431800" lvl="1" marL="914400" algn="l">
              <a:lnSpc>
                <a:spcPct val="90000"/>
              </a:lnSpc>
              <a:spcBef>
                <a:spcPts val="824"/>
              </a:spcBef>
              <a:spcAft>
                <a:spcPts val="0"/>
              </a:spcAft>
              <a:buClr>
                <a:schemeClr val="dk1"/>
              </a:buClr>
              <a:buSzPts val="3200"/>
              <a:buChar char="•"/>
              <a:defRPr sz="3200">
                <a:solidFill>
                  <a:schemeClr val="dk1"/>
                </a:solidFill>
              </a:defRPr>
            </a:lvl2pPr>
            <a:lvl3pPr indent="-381000" lvl="2" marL="1371600" algn="l">
              <a:lnSpc>
                <a:spcPct val="90000"/>
              </a:lnSpc>
              <a:spcBef>
                <a:spcPts val="824"/>
              </a:spcBef>
              <a:spcAft>
                <a:spcPts val="0"/>
              </a:spcAft>
              <a:buClr>
                <a:schemeClr val="dk1"/>
              </a:buClr>
              <a:buSzPts val="2400"/>
              <a:buChar char="•"/>
              <a:defRPr sz="2400">
                <a:solidFill>
                  <a:schemeClr val="dk1"/>
                </a:solidFill>
              </a:defRPr>
            </a:lvl3pPr>
            <a:lvl4pPr indent="-381000" lvl="3" marL="1828800" algn="l">
              <a:lnSpc>
                <a:spcPct val="90000"/>
              </a:lnSpc>
              <a:spcBef>
                <a:spcPts val="824"/>
              </a:spcBef>
              <a:spcAft>
                <a:spcPts val="0"/>
              </a:spcAft>
              <a:buClr>
                <a:schemeClr val="dk1"/>
              </a:buClr>
              <a:buSzPts val="2400"/>
              <a:buChar char="•"/>
              <a:defRPr sz="2400">
                <a:solidFill>
                  <a:schemeClr val="dk1"/>
                </a:solidFill>
              </a:defRPr>
            </a:lvl4pPr>
            <a:lvl5pPr indent="-381000" lvl="4" marL="2286000" algn="l">
              <a:lnSpc>
                <a:spcPct val="90000"/>
              </a:lnSpc>
              <a:spcBef>
                <a:spcPts val="824"/>
              </a:spcBef>
              <a:spcAft>
                <a:spcPts val="0"/>
              </a:spcAft>
              <a:buClr>
                <a:schemeClr val="dk1"/>
              </a:buClr>
              <a:buSzPts val="2400"/>
              <a:buChar char="•"/>
              <a:defRPr sz="2400">
                <a:solidFill>
                  <a:schemeClr val="dk1"/>
                </a:solidFill>
              </a:defRPr>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760" name="Shape 760"/>
        <p:cNvGrpSpPr/>
        <p:nvPr/>
      </p:nvGrpSpPr>
      <p:grpSpPr>
        <a:xfrm>
          <a:off x="0" y="0"/>
          <a:ext cx="0" cy="0"/>
          <a:chOff x="0" y="0"/>
          <a:chExt cx="0" cy="0"/>
        </a:xfrm>
      </p:grpSpPr>
      <p:sp>
        <p:nvSpPr>
          <p:cNvPr id="761" name="Google Shape;761;p97"/>
          <p:cNvSpPr txBox="1"/>
          <p:nvPr>
            <p:ph type="title"/>
          </p:nvPr>
        </p:nvSpPr>
        <p:spPr>
          <a:xfrm>
            <a:off x="932687" y="749808"/>
            <a:ext cx="18229027" cy="85953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2" name="Google Shape;762;p97"/>
          <p:cNvSpPr txBox="1"/>
          <p:nvPr>
            <p:ph idx="11" type="ftr"/>
          </p:nvPr>
        </p:nvSpPr>
        <p:spPr>
          <a:xfrm>
            <a:off x="6686777" y="10824963"/>
            <a:ext cx="6757763" cy="31611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3" name="Google Shape;763;p97"/>
          <p:cNvSpPr txBox="1"/>
          <p:nvPr>
            <p:ph idx="12" type="sldNum"/>
          </p:nvPr>
        </p:nvSpPr>
        <p:spPr>
          <a:xfrm>
            <a:off x="18662650" y="10824963"/>
            <a:ext cx="504763" cy="3131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1"/>
              <a:buFont typeface="Arial"/>
              <a:buNone/>
              <a:defRPr b="1" i="0" sz="1801" u="none" cap="none" strike="noStrike">
                <a:solidFill>
                  <a:srgbClr val="B5E5DC"/>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801"/>
              <a:buFont typeface="Arial"/>
              <a:buNone/>
              <a:defRPr b="1" i="0" sz="1801" u="none" cap="none" strike="noStrike">
                <a:solidFill>
                  <a:srgbClr val="B5E5DC"/>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801"/>
              <a:buFont typeface="Arial"/>
              <a:buNone/>
              <a:defRPr b="1" i="0" sz="1801" u="none" cap="none" strike="noStrike">
                <a:solidFill>
                  <a:srgbClr val="B5E5DC"/>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801"/>
              <a:buFont typeface="Arial"/>
              <a:buNone/>
              <a:defRPr b="1" i="0" sz="1801" u="none" cap="none" strike="noStrike">
                <a:solidFill>
                  <a:srgbClr val="B5E5DC"/>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801"/>
              <a:buFont typeface="Arial"/>
              <a:buNone/>
              <a:defRPr b="1" i="0" sz="1801" u="none" cap="none" strike="noStrike">
                <a:solidFill>
                  <a:srgbClr val="B5E5DC"/>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801"/>
              <a:buFont typeface="Arial"/>
              <a:buNone/>
              <a:defRPr b="1" i="0" sz="1801" u="none" cap="none" strike="noStrike">
                <a:solidFill>
                  <a:srgbClr val="B5E5DC"/>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801"/>
              <a:buFont typeface="Arial"/>
              <a:buNone/>
              <a:defRPr b="1" i="0" sz="1801" u="none" cap="none" strike="noStrike">
                <a:solidFill>
                  <a:srgbClr val="B5E5DC"/>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801"/>
              <a:buFont typeface="Arial"/>
              <a:buNone/>
              <a:defRPr b="1" i="0" sz="1801" u="none" cap="none" strike="noStrike">
                <a:solidFill>
                  <a:srgbClr val="B5E5DC"/>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801"/>
              <a:buFont typeface="Arial"/>
              <a:buNone/>
              <a:defRPr b="1" i="0" sz="1801"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764" name="Google Shape;764;p97"/>
          <p:cNvSpPr txBox="1"/>
          <p:nvPr>
            <p:ph idx="1" type="body"/>
          </p:nvPr>
        </p:nvSpPr>
        <p:spPr>
          <a:xfrm>
            <a:off x="933450" y="2633472"/>
            <a:ext cx="18227675" cy="7451725"/>
          </a:xfrm>
          <a:prstGeom prst="rect">
            <a:avLst/>
          </a:prstGeom>
          <a:noFill/>
          <a:ln>
            <a:noFill/>
          </a:ln>
        </p:spPr>
        <p:txBody>
          <a:bodyPr anchorCtr="0" anchor="t" bIns="45700" lIns="91425" spcFirstLastPara="1" rIns="91425" wrap="square" tIns="45700">
            <a:normAutofit/>
          </a:bodyPr>
          <a:lstStyle>
            <a:lvl1pPr indent="-480060" lvl="0" marL="457200" algn="l">
              <a:lnSpc>
                <a:spcPct val="90000"/>
              </a:lnSpc>
              <a:spcBef>
                <a:spcPts val="1649"/>
              </a:spcBef>
              <a:spcAft>
                <a:spcPts val="0"/>
              </a:spcAft>
              <a:buClr>
                <a:schemeClr val="dk1"/>
              </a:buClr>
              <a:buSzPts val="3960"/>
              <a:buChar char="•"/>
              <a:defRPr sz="3959"/>
            </a:lvl1pPr>
            <a:lvl2pPr indent="-431800" lvl="1" marL="914400" algn="l">
              <a:lnSpc>
                <a:spcPct val="90000"/>
              </a:lnSpc>
              <a:spcBef>
                <a:spcPts val="824"/>
              </a:spcBef>
              <a:spcAft>
                <a:spcPts val="0"/>
              </a:spcAft>
              <a:buClr>
                <a:schemeClr val="dk1"/>
              </a:buClr>
              <a:buSzPts val="3200"/>
              <a:buChar char="•"/>
              <a:defRPr sz="3200"/>
            </a:lvl2pPr>
            <a:lvl3pPr indent="-381000" lvl="2" marL="1371600" algn="l">
              <a:lnSpc>
                <a:spcPct val="90000"/>
              </a:lnSpc>
              <a:spcBef>
                <a:spcPts val="824"/>
              </a:spcBef>
              <a:spcAft>
                <a:spcPts val="0"/>
              </a:spcAft>
              <a:buClr>
                <a:schemeClr val="dk1"/>
              </a:buClr>
              <a:buSzPts val="2400"/>
              <a:buChar char="•"/>
              <a:defRPr sz="2400"/>
            </a:lvl3pPr>
            <a:lvl4pPr indent="-381000" lvl="3" marL="1828800" algn="l">
              <a:lnSpc>
                <a:spcPct val="90000"/>
              </a:lnSpc>
              <a:spcBef>
                <a:spcPts val="824"/>
              </a:spcBef>
              <a:spcAft>
                <a:spcPts val="0"/>
              </a:spcAft>
              <a:buClr>
                <a:schemeClr val="dk1"/>
              </a:buClr>
              <a:buSzPts val="2400"/>
              <a:buChar char="•"/>
              <a:defRPr sz="2400"/>
            </a:lvl4pPr>
            <a:lvl5pPr indent="-381000" lvl="4" marL="2286000" algn="l">
              <a:lnSpc>
                <a:spcPct val="90000"/>
              </a:lnSpc>
              <a:spcBef>
                <a:spcPts val="824"/>
              </a:spcBef>
              <a:spcAft>
                <a:spcPts val="0"/>
              </a:spcAft>
              <a:buClr>
                <a:schemeClr val="dk1"/>
              </a:buClr>
              <a:buSzPts val="2400"/>
              <a:buChar char="•"/>
              <a:defRPr sz="2400"/>
            </a:lvl5pPr>
            <a:lvl6pPr indent="-342900" lvl="5" marL="2743200" algn="l">
              <a:lnSpc>
                <a:spcPct val="90000"/>
              </a:lnSpc>
              <a:spcBef>
                <a:spcPts val="824"/>
              </a:spcBef>
              <a:spcAft>
                <a:spcPts val="0"/>
              </a:spcAft>
              <a:buClr>
                <a:schemeClr val="dk1"/>
              </a:buClr>
              <a:buSzPts val="1800"/>
              <a:buChar char="•"/>
              <a:defRPr/>
            </a:lvl6pPr>
            <a:lvl7pPr indent="-342900" lvl="6" marL="3200400" algn="l">
              <a:lnSpc>
                <a:spcPct val="90000"/>
              </a:lnSpc>
              <a:spcBef>
                <a:spcPts val="824"/>
              </a:spcBef>
              <a:spcAft>
                <a:spcPts val="0"/>
              </a:spcAft>
              <a:buClr>
                <a:schemeClr val="dk1"/>
              </a:buClr>
              <a:buSzPts val="1800"/>
              <a:buChar char="•"/>
              <a:defRPr/>
            </a:lvl7pPr>
            <a:lvl8pPr indent="-342900" lvl="7" marL="3657600" algn="l">
              <a:lnSpc>
                <a:spcPct val="90000"/>
              </a:lnSpc>
              <a:spcBef>
                <a:spcPts val="824"/>
              </a:spcBef>
              <a:spcAft>
                <a:spcPts val="0"/>
              </a:spcAft>
              <a:buClr>
                <a:schemeClr val="dk1"/>
              </a:buClr>
              <a:buSzPts val="1800"/>
              <a:buChar char="•"/>
              <a:defRPr/>
            </a:lvl8pPr>
            <a:lvl9pPr indent="-342900" lvl="8" marL="4114800" algn="l">
              <a:lnSpc>
                <a:spcPct val="90000"/>
              </a:lnSpc>
              <a:spcBef>
                <a:spcPts val="824"/>
              </a:spcBef>
              <a:spcAft>
                <a:spcPts val="0"/>
              </a:spcAft>
              <a:buClr>
                <a:schemeClr val="dk1"/>
              </a:buClr>
              <a:buSzPts val="1800"/>
              <a:buChar char="•"/>
              <a:defRPr/>
            </a:lvl9pPr>
          </a:lstStyle>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cSld name="1_Title">
    <p:spTree>
      <p:nvGrpSpPr>
        <p:cNvPr id="765" name="Shape 765"/>
        <p:cNvGrpSpPr/>
        <p:nvPr/>
      </p:nvGrpSpPr>
      <p:grpSpPr>
        <a:xfrm>
          <a:off x="0" y="0"/>
          <a:ext cx="0" cy="0"/>
          <a:chOff x="0" y="0"/>
          <a:chExt cx="0" cy="0"/>
        </a:xfrm>
      </p:grpSpPr>
      <p:sp>
        <p:nvSpPr>
          <p:cNvPr id="766" name="Google Shape;766;p98"/>
          <p:cNvSpPr txBox="1"/>
          <p:nvPr>
            <p:ph type="title"/>
          </p:nvPr>
        </p:nvSpPr>
        <p:spPr>
          <a:xfrm>
            <a:off x="753904" y="777875"/>
            <a:ext cx="18580080" cy="92460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7" name="Google Shape;767;p98"/>
          <p:cNvSpPr txBox="1"/>
          <p:nvPr>
            <p:ph idx="11" type="ftr"/>
          </p:nvPr>
        </p:nvSpPr>
        <p:spPr>
          <a:xfrm>
            <a:off x="6686777" y="10824963"/>
            <a:ext cx="6757763" cy="31611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8" name="Google Shape;768;p98"/>
          <p:cNvSpPr txBox="1"/>
          <p:nvPr>
            <p:ph idx="12" type="sldNum"/>
          </p:nvPr>
        </p:nvSpPr>
        <p:spPr>
          <a:xfrm>
            <a:off x="18662650" y="10824963"/>
            <a:ext cx="504763" cy="3131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B5E5DC"/>
              </a:buClr>
              <a:buSzPts val="1801"/>
              <a:buFont typeface="Century Gothic"/>
              <a:buNone/>
              <a:defRPr b="1" i="0" sz="1801" u="none" cap="none" strike="noStrike">
                <a:solidFill>
                  <a:srgbClr val="B5E5DC"/>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B5E5DC"/>
              </a:buClr>
              <a:buSzPts val="1801"/>
              <a:buFont typeface="Century Gothic"/>
              <a:buNone/>
              <a:defRPr b="1" i="0" sz="1801" u="none" cap="none" strike="noStrike">
                <a:solidFill>
                  <a:srgbClr val="B5E5DC"/>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B5E5DC"/>
              </a:buClr>
              <a:buSzPts val="1801"/>
              <a:buFont typeface="Century Gothic"/>
              <a:buNone/>
              <a:defRPr b="1" i="0" sz="1801" u="none" cap="none" strike="noStrike">
                <a:solidFill>
                  <a:srgbClr val="B5E5DC"/>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B5E5DC"/>
              </a:buClr>
              <a:buSzPts val="1801"/>
              <a:buFont typeface="Century Gothic"/>
              <a:buNone/>
              <a:defRPr b="1" i="0" sz="1801" u="none" cap="none" strike="noStrike">
                <a:solidFill>
                  <a:srgbClr val="B5E5DC"/>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B5E5DC"/>
              </a:buClr>
              <a:buSzPts val="1801"/>
              <a:buFont typeface="Century Gothic"/>
              <a:buNone/>
              <a:defRPr b="1" i="0" sz="1801" u="none" cap="none" strike="noStrike">
                <a:solidFill>
                  <a:srgbClr val="B5E5DC"/>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B5E5DC"/>
              </a:buClr>
              <a:buSzPts val="1801"/>
              <a:buFont typeface="Century Gothic"/>
              <a:buNone/>
              <a:defRPr b="1" i="0" sz="1801" u="none" cap="none" strike="noStrike">
                <a:solidFill>
                  <a:srgbClr val="B5E5DC"/>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B5E5DC"/>
              </a:buClr>
              <a:buSzPts val="1801"/>
              <a:buFont typeface="Century Gothic"/>
              <a:buNone/>
              <a:defRPr b="1" i="0" sz="1801" u="none" cap="none" strike="noStrike">
                <a:solidFill>
                  <a:srgbClr val="B5E5DC"/>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B5E5DC"/>
              </a:buClr>
              <a:buSzPts val="1801"/>
              <a:buFont typeface="Century Gothic"/>
              <a:buNone/>
              <a:defRPr b="1" i="0" sz="1801" u="none" cap="none" strike="noStrike">
                <a:solidFill>
                  <a:srgbClr val="B5E5DC"/>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B5E5DC"/>
              </a:buClr>
              <a:buSzPts val="1801"/>
              <a:buFont typeface="Century Gothic"/>
              <a:buNone/>
              <a:defRPr b="1" i="0" sz="1801"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39.xml"/><Relationship Id="rId20" Type="http://schemas.openxmlformats.org/officeDocument/2006/relationships/slideLayout" Target="../slideLayouts/slideLayout19.xml"/><Relationship Id="rId42" Type="http://schemas.openxmlformats.org/officeDocument/2006/relationships/theme" Target="../theme/theme3.xml"/><Relationship Id="rId41" Type="http://schemas.openxmlformats.org/officeDocument/2006/relationships/slideLayout" Target="../slideLayouts/slideLayout40.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29" Type="http://schemas.openxmlformats.org/officeDocument/2006/relationships/slideLayout" Target="../slideLayouts/slideLayout28.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11" Type="http://schemas.openxmlformats.org/officeDocument/2006/relationships/slideLayout" Target="../slideLayouts/slideLayout10.xml"/><Relationship Id="rId33" Type="http://schemas.openxmlformats.org/officeDocument/2006/relationships/slideLayout" Target="../slideLayouts/slideLayout32.xml"/><Relationship Id="rId10" Type="http://schemas.openxmlformats.org/officeDocument/2006/relationships/slideLayout" Target="../slideLayouts/slideLayout9.xml"/><Relationship Id="rId32" Type="http://schemas.openxmlformats.org/officeDocument/2006/relationships/slideLayout" Target="../slideLayouts/slideLayout31.xml"/><Relationship Id="rId13" Type="http://schemas.openxmlformats.org/officeDocument/2006/relationships/slideLayout" Target="../slideLayouts/slideLayout12.xml"/><Relationship Id="rId35" Type="http://schemas.openxmlformats.org/officeDocument/2006/relationships/slideLayout" Target="../slideLayouts/slideLayout34.xml"/><Relationship Id="rId12" Type="http://schemas.openxmlformats.org/officeDocument/2006/relationships/slideLayout" Target="../slideLayouts/slideLayout11.xml"/><Relationship Id="rId34" Type="http://schemas.openxmlformats.org/officeDocument/2006/relationships/slideLayout" Target="../slideLayouts/slideLayout33.xml"/><Relationship Id="rId15" Type="http://schemas.openxmlformats.org/officeDocument/2006/relationships/slideLayout" Target="../slideLayouts/slideLayout14.xml"/><Relationship Id="rId37" Type="http://schemas.openxmlformats.org/officeDocument/2006/relationships/slideLayout" Target="../slideLayouts/slideLayout36.xml"/><Relationship Id="rId14" Type="http://schemas.openxmlformats.org/officeDocument/2006/relationships/slideLayout" Target="../slideLayouts/slideLayout13.xml"/><Relationship Id="rId36" Type="http://schemas.openxmlformats.org/officeDocument/2006/relationships/slideLayout" Target="../slideLayouts/slideLayout35.xml"/><Relationship Id="rId17" Type="http://schemas.openxmlformats.org/officeDocument/2006/relationships/slideLayout" Target="../slideLayouts/slideLayout16.xml"/><Relationship Id="rId39" Type="http://schemas.openxmlformats.org/officeDocument/2006/relationships/slideLayout" Target="../slideLayouts/slideLayout38.xml"/><Relationship Id="rId16" Type="http://schemas.openxmlformats.org/officeDocument/2006/relationships/slideLayout" Target="../slideLayouts/slideLayout15.xml"/><Relationship Id="rId38" Type="http://schemas.openxmlformats.org/officeDocument/2006/relationships/slideLayout" Target="../slideLayouts/slideLayout37.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_rels/slideMaster2.xml.rels><?xml version="1.0" encoding="UTF-8" standalone="yes"?><Relationships xmlns="http://schemas.openxmlformats.org/package/2006/relationships"><Relationship Id="rId20" Type="http://schemas.openxmlformats.org/officeDocument/2006/relationships/theme" Target="../theme/theme2.xml"/><Relationship Id="rId1" Type="http://schemas.openxmlformats.org/officeDocument/2006/relationships/image" Target="../media/image16.png"/><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9" Type="http://schemas.openxmlformats.org/officeDocument/2006/relationships/slideLayout" Target="../slideLayouts/slideLayout48.xml"/><Relationship Id="rId5" Type="http://schemas.openxmlformats.org/officeDocument/2006/relationships/slideLayout" Target="../slideLayouts/slideLayout44.xml"/><Relationship Id="rId6" Type="http://schemas.openxmlformats.org/officeDocument/2006/relationships/slideLayout" Target="../slideLayouts/slideLayout45.xml"/><Relationship Id="rId7" Type="http://schemas.openxmlformats.org/officeDocument/2006/relationships/slideLayout" Target="../slideLayouts/slideLayout46.xml"/><Relationship Id="rId8" Type="http://schemas.openxmlformats.org/officeDocument/2006/relationships/slideLayout" Target="../slideLayouts/slideLayout47.xml"/><Relationship Id="rId11" Type="http://schemas.openxmlformats.org/officeDocument/2006/relationships/slideLayout" Target="../slideLayouts/slideLayout50.xml"/><Relationship Id="rId10" Type="http://schemas.openxmlformats.org/officeDocument/2006/relationships/slideLayout" Target="../slideLayouts/slideLayout49.xml"/><Relationship Id="rId13" Type="http://schemas.openxmlformats.org/officeDocument/2006/relationships/slideLayout" Target="../slideLayouts/slideLayout52.xml"/><Relationship Id="rId12" Type="http://schemas.openxmlformats.org/officeDocument/2006/relationships/slideLayout" Target="../slideLayouts/slideLayout51.xml"/><Relationship Id="rId15" Type="http://schemas.openxmlformats.org/officeDocument/2006/relationships/slideLayout" Target="../slideLayouts/slideLayout54.xml"/><Relationship Id="rId14" Type="http://schemas.openxmlformats.org/officeDocument/2006/relationships/slideLayout" Target="../slideLayouts/slideLayout53.xml"/><Relationship Id="rId17" Type="http://schemas.openxmlformats.org/officeDocument/2006/relationships/slideLayout" Target="../slideLayouts/slideLayout56.xml"/><Relationship Id="rId16" Type="http://schemas.openxmlformats.org/officeDocument/2006/relationships/slideLayout" Target="../slideLayouts/slideLayout55.xml"/><Relationship Id="rId19" Type="http://schemas.openxmlformats.org/officeDocument/2006/relationships/slideLayout" Target="../slideLayouts/slideLayout58.xml"/><Relationship Id="rId18" Type="http://schemas.openxmlformats.org/officeDocument/2006/relationships/slideLayout" Target="../slideLayouts/slideLayout57.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77.xml"/><Relationship Id="rId22" Type="http://schemas.openxmlformats.org/officeDocument/2006/relationships/slideLayout" Target="../slideLayouts/slideLayout79.xml"/><Relationship Id="rId21" Type="http://schemas.openxmlformats.org/officeDocument/2006/relationships/slideLayout" Target="../slideLayouts/slideLayout78.xml"/><Relationship Id="rId24" Type="http://schemas.openxmlformats.org/officeDocument/2006/relationships/slideLayout" Target="../slideLayouts/slideLayout81.xml"/><Relationship Id="rId23" Type="http://schemas.openxmlformats.org/officeDocument/2006/relationships/slideLayout" Target="../slideLayouts/slideLayout80.xml"/><Relationship Id="rId1" Type="http://schemas.openxmlformats.org/officeDocument/2006/relationships/image" Target="../media/image3.png"/><Relationship Id="rId2" Type="http://schemas.openxmlformats.org/officeDocument/2006/relationships/slideLayout" Target="../slideLayouts/slideLayout59.xml"/><Relationship Id="rId3" Type="http://schemas.openxmlformats.org/officeDocument/2006/relationships/slideLayout" Target="../slideLayouts/slideLayout60.xml"/><Relationship Id="rId4" Type="http://schemas.openxmlformats.org/officeDocument/2006/relationships/slideLayout" Target="../slideLayouts/slideLayout61.xml"/><Relationship Id="rId9" Type="http://schemas.openxmlformats.org/officeDocument/2006/relationships/slideLayout" Target="../slideLayouts/slideLayout66.xml"/><Relationship Id="rId26" Type="http://schemas.openxmlformats.org/officeDocument/2006/relationships/slideLayout" Target="../slideLayouts/slideLayout83.xml"/><Relationship Id="rId25" Type="http://schemas.openxmlformats.org/officeDocument/2006/relationships/slideLayout" Target="../slideLayouts/slideLayout82.xml"/><Relationship Id="rId28" Type="http://schemas.openxmlformats.org/officeDocument/2006/relationships/slideLayout" Target="../slideLayouts/slideLayout85.xml"/><Relationship Id="rId27" Type="http://schemas.openxmlformats.org/officeDocument/2006/relationships/slideLayout" Target="../slideLayouts/slideLayout84.xml"/><Relationship Id="rId5" Type="http://schemas.openxmlformats.org/officeDocument/2006/relationships/slideLayout" Target="../slideLayouts/slideLayout62.xml"/><Relationship Id="rId6" Type="http://schemas.openxmlformats.org/officeDocument/2006/relationships/slideLayout" Target="../slideLayouts/slideLayout63.xml"/><Relationship Id="rId29" Type="http://schemas.openxmlformats.org/officeDocument/2006/relationships/slideLayout" Target="../slideLayouts/slideLayout86.xml"/><Relationship Id="rId7" Type="http://schemas.openxmlformats.org/officeDocument/2006/relationships/slideLayout" Target="../slideLayouts/slideLayout64.xml"/><Relationship Id="rId8" Type="http://schemas.openxmlformats.org/officeDocument/2006/relationships/slideLayout" Target="../slideLayouts/slideLayout65.xml"/><Relationship Id="rId31" Type="http://schemas.openxmlformats.org/officeDocument/2006/relationships/slideLayout" Target="../slideLayouts/slideLayout88.xml"/><Relationship Id="rId30" Type="http://schemas.openxmlformats.org/officeDocument/2006/relationships/slideLayout" Target="../slideLayouts/slideLayout87.xml"/><Relationship Id="rId11" Type="http://schemas.openxmlformats.org/officeDocument/2006/relationships/slideLayout" Target="../slideLayouts/slideLayout68.xml"/><Relationship Id="rId33" Type="http://schemas.openxmlformats.org/officeDocument/2006/relationships/slideLayout" Target="../slideLayouts/slideLayout90.xml"/><Relationship Id="rId10" Type="http://schemas.openxmlformats.org/officeDocument/2006/relationships/slideLayout" Target="../slideLayouts/slideLayout67.xml"/><Relationship Id="rId32" Type="http://schemas.openxmlformats.org/officeDocument/2006/relationships/slideLayout" Target="../slideLayouts/slideLayout89.xml"/><Relationship Id="rId13" Type="http://schemas.openxmlformats.org/officeDocument/2006/relationships/slideLayout" Target="../slideLayouts/slideLayout70.xml"/><Relationship Id="rId35" Type="http://schemas.openxmlformats.org/officeDocument/2006/relationships/slideLayout" Target="../slideLayouts/slideLayout92.xml"/><Relationship Id="rId12" Type="http://schemas.openxmlformats.org/officeDocument/2006/relationships/slideLayout" Target="../slideLayouts/slideLayout69.xml"/><Relationship Id="rId34" Type="http://schemas.openxmlformats.org/officeDocument/2006/relationships/slideLayout" Target="../slideLayouts/slideLayout91.xml"/><Relationship Id="rId15" Type="http://schemas.openxmlformats.org/officeDocument/2006/relationships/slideLayout" Target="../slideLayouts/slideLayout72.xml"/><Relationship Id="rId37" Type="http://schemas.openxmlformats.org/officeDocument/2006/relationships/slideLayout" Target="../slideLayouts/slideLayout94.xml"/><Relationship Id="rId14" Type="http://schemas.openxmlformats.org/officeDocument/2006/relationships/slideLayout" Target="../slideLayouts/slideLayout71.xml"/><Relationship Id="rId36" Type="http://schemas.openxmlformats.org/officeDocument/2006/relationships/slideLayout" Target="../slideLayouts/slideLayout93.xml"/><Relationship Id="rId17" Type="http://schemas.openxmlformats.org/officeDocument/2006/relationships/slideLayout" Target="../slideLayouts/slideLayout74.xml"/><Relationship Id="rId39" Type="http://schemas.openxmlformats.org/officeDocument/2006/relationships/theme" Target="../theme/theme4.xml"/><Relationship Id="rId16" Type="http://schemas.openxmlformats.org/officeDocument/2006/relationships/slideLayout" Target="../slideLayouts/slideLayout73.xml"/><Relationship Id="rId38" Type="http://schemas.openxmlformats.org/officeDocument/2006/relationships/slideLayout" Target="../slideLayouts/slideLayout95.xml"/><Relationship Id="rId19" Type="http://schemas.openxmlformats.org/officeDocument/2006/relationships/slideLayout" Target="../slideLayouts/slideLayout76.xml"/><Relationship Id="rId18"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753904" y="777875"/>
            <a:ext cx="18580080" cy="924608"/>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dk1"/>
              </a:buClr>
              <a:buSzPts val="5277"/>
              <a:buFont typeface="Century Gothic"/>
              <a:buNone/>
              <a:defRPr b="1" i="0" sz="5277"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753904" y="2798876"/>
            <a:ext cx="18580080" cy="7175679"/>
          </a:xfrm>
          <a:prstGeom prst="rect">
            <a:avLst/>
          </a:prstGeom>
          <a:noFill/>
          <a:ln>
            <a:noFill/>
          </a:ln>
        </p:spPr>
        <p:txBody>
          <a:bodyPr anchorCtr="0" anchor="t" bIns="45700" lIns="91425" spcFirstLastPara="1" rIns="91425" wrap="square" tIns="45700">
            <a:normAutofit/>
          </a:bodyPr>
          <a:lstStyle>
            <a:lvl1pPr indent="-479933" lvl="0" marL="457200" marR="0" rtl="0" algn="l">
              <a:lnSpc>
                <a:spcPct val="90000"/>
              </a:lnSpc>
              <a:spcBef>
                <a:spcPts val="1649"/>
              </a:spcBef>
              <a:spcAft>
                <a:spcPts val="0"/>
              </a:spcAft>
              <a:buClr>
                <a:schemeClr val="dk1"/>
              </a:buClr>
              <a:buSzPts val="3958"/>
              <a:buFont typeface="Arial"/>
              <a:buChar char="•"/>
              <a:defRPr b="0" i="0" sz="3958" u="none" cap="none" strike="noStrike">
                <a:solidFill>
                  <a:schemeClr val="dk1"/>
                </a:solidFill>
                <a:latin typeface="Century Gothic"/>
                <a:ea typeface="Century Gothic"/>
                <a:cs typeface="Century Gothic"/>
                <a:sym typeface="Century Gothic"/>
              </a:defRPr>
            </a:lvl1pPr>
            <a:lvl2pPr indent="-431800" lvl="1" marL="914400" marR="0" rtl="0" algn="l">
              <a:lnSpc>
                <a:spcPct val="90000"/>
              </a:lnSpc>
              <a:spcBef>
                <a:spcPts val="824"/>
              </a:spcBef>
              <a:spcAft>
                <a:spcPts val="0"/>
              </a:spcAft>
              <a:buClr>
                <a:schemeClr val="dk1"/>
              </a:buClr>
              <a:buSzPts val="3200"/>
              <a:buFont typeface="Arial"/>
              <a:buChar char="•"/>
              <a:defRPr b="0" i="0" sz="3200" u="none" cap="none" strike="noStrike">
                <a:solidFill>
                  <a:schemeClr val="dk1"/>
                </a:solidFill>
                <a:latin typeface="Century Gothic"/>
                <a:ea typeface="Century Gothic"/>
                <a:cs typeface="Century Gothic"/>
                <a:sym typeface="Century Gothic"/>
              </a:defRPr>
            </a:lvl2pPr>
            <a:lvl3pPr indent="-381000" lvl="2" marL="1371600" marR="0" rtl="0" algn="l">
              <a:lnSpc>
                <a:spcPct val="90000"/>
              </a:lnSpc>
              <a:spcBef>
                <a:spcPts val="824"/>
              </a:spcBef>
              <a:spcAft>
                <a:spcPts val="0"/>
              </a:spcAft>
              <a:buClr>
                <a:schemeClr val="dk1"/>
              </a:buClr>
              <a:buSzPts val="2400"/>
              <a:buFont typeface="Arial"/>
              <a:buChar char="•"/>
              <a:defRPr b="0" i="0" sz="2400" u="none" cap="none" strike="noStrike">
                <a:solidFill>
                  <a:schemeClr val="dk1"/>
                </a:solidFill>
                <a:latin typeface="Century Gothic"/>
                <a:ea typeface="Century Gothic"/>
                <a:cs typeface="Century Gothic"/>
                <a:sym typeface="Century Gothic"/>
              </a:defRPr>
            </a:lvl3pPr>
            <a:lvl4pPr indent="-381000" lvl="3" marL="1828800" marR="0" rtl="0" algn="l">
              <a:lnSpc>
                <a:spcPct val="90000"/>
              </a:lnSpc>
              <a:spcBef>
                <a:spcPts val="824"/>
              </a:spcBef>
              <a:spcAft>
                <a:spcPts val="0"/>
              </a:spcAft>
              <a:buClr>
                <a:schemeClr val="dk1"/>
              </a:buClr>
              <a:buSzPts val="2400"/>
              <a:buFont typeface="Arial"/>
              <a:buChar char="•"/>
              <a:defRPr b="0" i="0" sz="2400" u="none" cap="none" strike="noStrike">
                <a:solidFill>
                  <a:schemeClr val="dk1"/>
                </a:solidFill>
                <a:latin typeface="Century Gothic"/>
                <a:ea typeface="Century Gothic"/>
                <a:cs typeface="Century Gothic"/>
                <a:sym typeface="Century Gothic"/>
              </a:defRPr>
            </a:lvl4pPr>
            <a:lvl5pPr indent="-381000" lvl="4" marL="2286000" marR="0" rtl="0" algn="l">
              <a:lnSpc>
                <a:spcPct val="90000"/>
              </a:lnSpc>
              <a:spcBef>
                <a:spcPts val="824"/>
              </a:spcBef>
              <a:spcAft>
                <a:spcPts val="0"/>
              </a:spcAft>
              <a:buClr>
                <a:schemeClr val="dk1"/>
              </a:buClr>
              <a:buSzPts val="2400"/>
              <a:buFont typeface="Arial"/>
              <a:buChar char="•"/>
              <a:defRPr b="0" i="0" sz="2400" u="none" cap="none" strike="noStrike">
                <a:solidFill>
                  <a:schemeClr val="dk1"/>
                </a:solidFill>
                <a:latin typeface="Century Gothic"/>
                <a:ea typeface="Century Gothic"/>
                <a:cs typeface="Century Gothic"/>
                <a:sym typeface="Century Gothic"/>
              </a:defRPr>
            </a:lvl5pPr>
            <a:lvl6pPr indent="-417067" lvl="5" marL="2743200" marR="0" rtl="0" algn="l">
              <a:lnSpc>
                <a:spcPct val="90000"/>
              </a:lnSpc>
              <a:spcBef>
                <a:spcPts val="824"/>
              </a:spcBef>
              <a:spcAft>
                <a:spcPts val="0"/>
              </a:spcAft>
              <a:buClr>
                <a:schemeClr val="dk1"/>
              </a:buClr>
              <a:buSzPts val="2968"/>
              <a:buFont typeface="Arial"/>
              <a:buChar char="•"/>
              <a:defRPr b="0" i="0" sz="2968" u="none" cap="none" strike="noStrike">
                <a:solidFill>
                  <a:schemeClr val="dk1"/>
                </a:solidFill>
                <a:latin typeface="Century Gothic"/>
                <a:ea typeface="Century Gothic"/>
                <a:cs typeface="Century Gothic"/>
                <a:sym typeface="Century Gothic"/>
              </a:defRPr>
            </a:lvl6pPr>
            <a:lvl7pPr indent="-417067" lvl="6" marL="3200400" marR="0" rtl="0" algn="l">
              <a:lnSpc>
                <a:spcPct val="90000"/>
              </a:lnSpc>
              <a:spcBef>
                <a:spcPts val="824"/>
              </a:spcBef>
              <a:spcAft>
                <a:spcPts val="0"/>
              </a:spcAft>
              <a:buClr>
                <a:schemeClr val="dk1"/>
              </a:buClr>
              <a:buSzPts val="2968"/>
              <a:buFont typeface="Arial"/>
              <a:buChar char="•"/>
              <a:defRPr b="0" i="0" sz="2968" u="none" cap="none" strike="noStrike">
                <a:solidFill>
                  <a:schemeClr val="dk1"/>
                </a:solidFill>
                <a:latin typeface="Century Gothic"/>
                <a:ea typeface="Century Gothic"/>
                <a:cs typeface="Century Gothic"/>
                <a:sym typeface="Century Gothic"/>
              </a:defRPr>
            </a:lvl7pPr>
            <a:lvl8pPr indent="-417067" lvl="7" marL="3657600" marR="0" rtl="0" algn="l">
              <a:lnSpc>
                <a:spcPct val="90000"/>
              </a:lnSpc>
              <a:spcBef>
                <a:spcPts val="824"/>
              </a:spcBef>
              <a:spcAft>
                <a:spcPts val="0"/>
              </a:spcAft>
              <a:buClr>
                <a:schemeClr val="dk1"/>
              </a:buClr>
              <a:buSzPts val="2968"/>
              <a:buFont typeface="Arial"/>
              <a:buChar char="•"/>
              <a:defRPr b="0" i="0" sz="2968" u="none" cap="none" strike="noStrike">
                <a:solidFill>
                  <a:schemeClr val="dk1"/>
                </a:solidFill>
                <a:latin typeface="Century Gothic"/>
                <a:ea typeface="Century Gothic"/>
                <a:cs typeface="Century Gothic"/>
                <a:sym typeface="Century Gothic"/>
              </a:defRPr>
            </a:lvl8pPr>
            <a:lvl9pPr indent="-417067" lvl="8" marL="4114800" marR="0" rtl="0" algn="l">
              <a:lnSpc>
                <a:spcPct val="90000"/>
              </a:lnSpc>
              <a:spcBef>
                <a:spcPts val="824"/>
              </a:spcBef>
              <a:spcAft>
                <a:spcPts val="0"/>
              </a:spcAft>
              <a:buClr>
                <a:schemeClr val="dk1"/>
              </a:buClr>
              <a:buSzPts val="2968"/>
              <a:buFont typeface="Arial"/>
              <a:buChar char="•"/>
              <a:defRPr b="0" i="0" sz="2968" u="none" cap="none" strike="noStrike">
                <a:solidFill>
                  <a:schemeClr val="dk1"/>
                </a:solidFill>
                <a:latin typeface="Century Gothic"/>
                <a:ea typeface="Century Gothic"/>
                <a:cs typeface="Century Gothic"/>
                <a:sym typeface="Century Gothic"/>
              </a:defRPr>
            </a:lvl9pPr>
          </a:lstStyle>
          <a:p/>
        </p:txBody>
      </p:sp>
      <p:grpSp>
        <p:nvGrpSpPr>
          <p:cNvPr id="12" name="Google Shape;12;p1"/>
          <p:cNvGrpSpPr/>
          <p:nvPr/>
        </p:nvGrpSpPr>
        <p:grpSpPr>
          <a:xfrm>
            <a:off x="-9990" y="9407415"/>
            <a:ext cx="20116710" cy="1905904"/>
            <a:chOff x="-9992" y="9387571"/>
            <a:chExt cx="20116710" cy="1905904"/>
          </a:xfrm>
        </p:grpSpPr>
        <p:grpSp>
          <p:nvGrpSpPr>
            <p:cNvPr id="13" name="Google Shape;13;p1"/>
            <p:cNvGrpSpPr/>
            <p:nvPr/>
          </p:nvGrpSpPr>
          <p:grpSpPr>
            <a:xfrm>
              <a:off x="-9992" y="9387571"/>
              <a:ext cx="20116710" cy="1905904"/>
              <a:chOff x="-9992" y="9387571"/>
              <a:chExt cx="20116710" cy="1905904"/>
            </a:xfrm>
          </p:grpSpPr>
          <p:sp>
            <p:nvSpPr>
              <p:cNvPr id="14" name="Google Shape;14;p1"/>
              <p:cNvSpPr/>
              <p:nvPr/>
            </p:nvSpPr>
            <p:spPr>
              <a:xfrm>
                <a:off x="-9992" y="9387571"/>
                <a:ext cx="20116710"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41565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1"/>
                  <a:buFont typeface="Arial"/>
                  <a:buNone/>
                </a:pPr>
                <a:r>
                  <a:t/>
                </a:r>
                <a:endParaRPr b="0" i="0" sz="1801" u="none" cap="none" strike="noStrike">
                  <a:solidFill>
                    <a:schemeClr val="dk1"/>
                  </a:solidFill>
                  <a:latin typeface="Century Gothic"/>
                  <a:ea typeface="Century Gothic"/>
                  <a:cs typeface="Century Gothic"/>
                  <a:sym typeface="Century Gothic"/>
                </a:endParaRPr>
              </a:p>
            </p:txBody>
          </p:sp>
          <p:grpSp>
            <p:nvGrpSpPr>
              <p:cNvPr id="15" name="Google Shape;15;p1"/>
              <p:cNvGrpSpPr/>
              <p:nvPr/>
            </p:nvGrpSpPr>
            <p:grpSpPr>
              <a:xfrm>
                <a:off x="19347601" y="10743921"/>
                <a:ext cx="291724" cy="322459"/>
                <a:chOff x="19347601" y="10743921"/>
                <a:chExt cx="291724" cy="322459"/>
              </a:xfrm>
            </p:grpSpPr>
            <p:sp>
              <p:nvSpPr>
                <p:cNvPr id="16" name="Google Shape;16;p1"/>
                <p:cNvSpPr/>
                <p:nvPr/>
              </p:nvSpPr>
              <p:spPr>
                <a:xfrm>
                  <a:off x="19347601" y="10983030"/>
                  <a:ext cx="291724" cy="83350"/>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1"/>
                    <a:buFont typeface="Arial"/>
                    <a:buNone/>
                  </a:pPr>
                  <a:r>
                    <a:t/>
                  </a:r>
                  <a:endParaRPr b="0" i="0" sz="1801" u="none" cap="none" strike="noStrike">
                    <a:solidFill>
                      <a:schemeClr val="dk1"/>
                    </a:solidFill>
                    <a:latin typeface="Century Gothic"/>
                    <a:ea typeface="Century Gothic"/>
                    <a:cs typeface="Century Gothic"/>
                    <a:sym typeface="Century Gothic"/>
                  </a:endParaRPr>
                </a:p>
              </p:txBody>
            </p:sp>
            <p:sp>
              <p:nvSpPr>
                <p:cNvPr id="17" name="Google Shape;17;p1"/>
                <p:cNvSpPr/>
                <p:nvPr/>
              </p:nvSpPr>
              <p:spPr>
                <a:xfrm>
                  <a:off x="19347601" y="10743921"/>
                  <a:ext cx="291724"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1"/>
                    <a:buFont typeface="Arial"/>
                    <a:buNone/>
                  </a:pPr>
                  <a:r>
                    <a:t/>
                  </a:r>
                  <a:endParaRPr b="0" i="0" sz="1801" u="none" cap="none" strike="noStrike">
                    <a:solidFill>
                      <a:schemeClr val="dk1"/>
                    </a:solidFill>
                    <a:latin typeface="Century Gothic"/>
                    <a:ea typeface="Century Gothic"/>
                    <a:cs typeface="Century Gothic"/>
                    <a:sym typeface="Century Gothic"/>
                  </a:endParaRPr>
                </a:p>
              </p:txBody>
            </p:sp>
          </p:grpSp>
        </p:grpSp>
        <p:pic>
          <p:nvPicPr>
            <p:cNvPr id="18" name="Google Shape;18;p1"/>
            <p:cNvPicPr preferRelativeResize="0"/>
            <p:nvPr/>
          </p:nvPicPr>
          <p:blipFill rotWithShape="1">
            <a:blip r:embed="rId1">
              <a:alphaModFix/>
            </a:blip>
            <a:srcRect b="0" l="0" r="0" t="0"/>
            <a:stretch/>
          </p:blipFill>
          <p:spPr>
            <a:xfrm>
              <a:off x="942383" y="10836275"/>
              <a:ext cx="1056640" cy="229892"/>
            </a:xfrm>
            <a:prstGeom prst="rect">
              <a:avLst/>
            </a:prstGeom>
            <a:noFill/>
            <a:ln>
              <a:noFill/>
            </a:ln>
          </p:spPr>
        </p:pic>
      </p:grpSp>
      <p:sp>
        <p:nvSpPr>
          <p:cNvPr id="19" name="Google Shape;19;p1"/>
          <p:cNvSpPr txBox="1"/>
          <p:nvPr>
            <p:ph idx="12" type="sldNum"/>
          </p:nvPr>
        </p:nvSpPr>
        <p:spPr>
          <a:xfrm>
            <a:off x="18662650" y="10824963"/>
            <a:ext cx="504763" cy="313136"/>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1"/>
              <a:buFont typeface="Arial"/>
              <a:buNone/>
              <a:defRPr b="1" i="0" sz="1801" u="none" cap="none" strike="noStrike">
                <a:solidFill>
                  <a:srgbClr val="B5E5DC"/>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1801"/>
              <a:buFont typeface="Arial"/>
              <a:buNone/>
              <a:defRPr b="1" i="0" sz="1801" u="none" cap="none" strike="noStrike">
                <a:solidFill>
                  <a:srgbClr val="B5E5DC"/>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1801"/>
              <a:buFont typeface="Arial"/>
              <a:buNone/>
              <a:defRPr b="1" i="0" sz="1801" u="none" cap="none" strike="noStrike">
                <a:solidFill>
                  <a:srgbClr val="B5E5DC"/>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1801"/>
              <a:buFont typeface="Arial"/>
              <a:buNone/>
              <a:defRPr b="1" i="0" sz="1801" u="none" cap="none" strike="noStrike">
                <a:solidFill>
                  <a:srgbClr val="B5E5DC"/>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1801"/>
              <a:buFont typeface="Arial"/>
              <a:buNone/>
              <a:defRPr b="1" i="0" sz="1801" u="none" cap="none" strike="noStrike">
                <a:solidFill>
                  <a:srgbClr val="B5E5DC"/>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1801"/>
              <a:buFont typeface="Arial"/>
              <a:buNone/>
              <a:defRPr b="1" i="0" sz="1801" u="none" cap="none" strike="noStrike">
                <a:solidFill>
                  <a:srgbClr val="B5E5DC"/>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1801"/>
              <a:buFont typeface="Arial"/>
              <a:buNone/>
              <a:defRPr b="1" i="0" sz="1801" u="none" cap="none" strike="noStrike">
                <a:solidFill>
                  <a:srgbClr val="B5E5DC"/>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1801"/>
              <a:buFont typeface="Arial"/>
              <a:buNone/>
              <a:defRPr b="1" i="0" sz="1801" u="none" cap="none" strike="noStrike">
                <a:solidFill>
                  <a:srgbClr val="B5E5DC"/>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1801"/>
              <a:buFont typeface="Arial"/>
              <a:buNone/>
              <a:defRPr b="1" i="0" sz="1801"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20" name="Google Shape;20;p1"/>
          <p:cNvSpPr txBox="1"/>
          <p:nvPr>
            <p:ph idx="11" type="ftr"/>
          </p:nvPr>
        </p:nvSpPr>
        <p:spPr>
          <a:xfrm>
            <a:off x="6686777" y="10824963"/>
            <a:ext cx="6757763" cy="316113"/>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1" i="0" sz="1801" u="none" cap="none" strike="noStrike">
                <a:solidFill>
                  <a:srgbClr val="B5E5DC"/>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 id="2147483681" r:id="rId35"/>
    <p:sldLayoutId id="2147483682" r:id="rId36"/>
    <p:sldLayoutId id="2147483683" r:id="rId37"/>
    <p:sldLayoutId id="2147483684" r:id="rId38"/>
    <p:sldLayoutId id="2147483685" r:id="rId39"/>
    <p:sldLayoutId id="2147483686" r:id="rId40"/>
    <p:sldLayoutId id="2147483687" r:id="rId4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9" name="Shape 329"/>
        <p:cNvGrpSpPr/>
        <p:nvPr/>
      </p:nvGrpSpPr>
      <p:grpSpPr>
        <a:xfrm>
          <a:off x="0" y="0"/>
          <a:ext cx="0" cy="0"/>
          <a:chOff x="0" y="0"/>
          <a:chExt cx="0" cy="0"/>
        </a:xfrm>
      </p:grpSpPr>
      <p:grpSp>
        <p:nvGrpSpPr>
          <p:cNvPr id="330" name="Google Shape;330;p42"/>
          <p:cNvGrpSpPr/>
          <p:nvPr/>
        </p:nvGrpSpPr>
        <p:grpSpPr>
          <a:xfrm>
            <a:off x="-9990" y="9407415"/>
            <a:ext cx="20116710" cy="1905904"/>
            <a:chOff x="-9992" y="9387571"/>
            <a:chExt cx="20116710" cy="1905904"/>
          </a:xfrm>
        </p:grpSpPr>
        <p:grpSp>
          <p:nvGrpSpPr>
            <p:cNvPr id="331" name="Google Shape;331;p42"/>
            <p:cNvGrpSpPr/>
            <p:nvPr/>
          </p:nvGrpSpPr>
          <p:grpSpPr>
            <a:xfrm>
              <a:off x="-9992" y="9387571"/>
              <a:ext cx="20116710" cy="1905904"/>
              <a:chOff x="-9992" y="9387571"/>
              <a:chExt cx="20116710" cy="1905904"/>
            </a:xfrm>
          </p:grpSpPr>
          <p:sp>
            <p:nvSpPr>
              <p:cNvPr id="332" name="Google Shape;332;p42"/>
              <p:cNvSpPr/>
              <p:nvPr/>
            </p:nvSpPr>
            <p:spPr>
              <a:xfrm>
                <a:off x="-9992" y="9387571"/>
                <a:ext cx="20116710"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41565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1"/>
                  <a:buFont typeface="Arial"/>
                  <a:buNone/>
                </a:pPr>
                <a:r>
                  <a:t/>
                </a:r>
                <a:endParaRPr b="0" i="0" sz="1801" u="none" cap="none" strike="noStrike">
                  <a:solidFill>
                    <a:schemeClr val="dk1"/>
                  </a:solidFill>
                  <a:latin typeface="Century Gothic"/>
                  <a:ea typeface="Century Gothic"/>
                  <a:cs typeface="Century Gothic"/>
                  <a:sym typeface="Century Gothic"/>
                </a:endParaRPr>
              </a:p>
            </p:txBody>
          </p:sp>
          <p:grpSp>
            <p:nvGrpSpPr>
              <p:cNvPr id="333" name="Google Shape;333;p42"/>
              <p:cNvGrpSpPr/>
              <p:nvPr/>
            </p:nvGrpSpPr>
            <p:grpSpPr>
              <a:xfrm>
                <a:off x="19347601" y="10743921"/>
                <a:ext cx="291724" cy="322459"/>
                <a:chOff x="19347601" y="10743921"/>
                <a:chExt cx="291724" cy="322459"/>
              </a:xfrm>
            </p:grpSpPr>
            <p:sp>
              <p:nvSpPr>
                <p:cNvPr id="334" name="Google Shape;334;p42"/>
                <p:cNvSpPr/>
                <p:nvPr/>
              </p:nvSpPr>
              <p:spPr>
                <a:xfrm>
                  <a:off x="19347601" y="10983030"/>
                  <a:ext cx="291724" cy="83350"/>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1"/>
                    <a:buFont typeface="Arial"/>
                    <a:buNone/>
                  </a:pPr>
                  <a:r>
                    <a:t/>
                  </a:r>
                  <a:endParaRPr b="0" i="0" sz="1801" u="none" cap="none" strike="noStrike">
                    <a:solidFill>
                      <a:schemeClr val="dk1"/>
                    </a:solidFill>
                    <a:latin typeface="Century Gothic"/>
                    <a:ea typeface="Century Gothic"/>
                    <a:cs typeface="Century Gothic"/>
                    <a:sym typeface="Century Gothic"/>
                  </a:endParaRPr>
                </a:p>
              </p:txBody>
            </p:sp>
            <p:sp>
              <p:nvSpPr>
                <p:cNvPr id="335" name="Google Shape;335;p42"/>
                <p:cNvSpPr/>
                <p:nvPr/>
              </p:nvSpPr>
              <p:spPr>
                <a:xfrm>
                  <a:off x="19347601" y="10743921"/>
                  <a:ext cx="291724"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1"/>
                    <a:buFont typeface="Arial"/>
                    <a:buNone/>
                  </a:pPr>
                  <a:r>
                    <a:t/>
                  </a:r>
                  <a:endParaRPr b="0" i="0" sz="1801" u="none" cap="none" strike="noStrike">
                    <a:solidFill>
                      <a:schemeClr val="dk1"/>
                    </a:solidFill>
                    <a:latin typeface="Century Gothic"/>
                    <a:ea typeface="Century Gothic"/>
                    <a:cs typeface="Century Gothic"/>
                    <a:sym typeface="Century Gothic"/>
                  </a:endParaRPr>
                </a:p>
              </p:txBody>
            </p:sp>
          </p:grpSp>
        </p:grpSp>
        <p:pic>
          <p:nvPicPr>
            <p:cNvPr id="336" name="Google Shape;336;p42"/>
            <p:cNvPicPr preferRelativeResize="0"/>
            <p:nvPr/>
          </p:nvPicPr>
          <p:blipFill rotWithShape="1">
            <a:blip r:embed="rId1">
              <a:alphaModFix/>
            </a:blip>
            <a:srcRect b="0" l="0" r="0" t="0"/>
            <a:stretch/>
          </p:blipFill>
          <p:spPr>
            <a:xfrm>
              <a:off x="942383" y="10836275"/>
              <a:ext cx="1056640" cy="229892"/>
            </a:xfrm>
            <a:prstGeom prst="rect">
              <a:avLst/>
            </a:prstGeom>
            <a:noFill/>
            <a:ln>
              <a:noFill/>
            </a:ln>
          </p:spPr>
        </p:pic>
      </p:grpSp>
      <p:sp>
        <p:nvSpPr>
          <p:cNvPr id="337" name="Google Shape;337;p42"/>
          <p:cNvSpPr txBox="1"/>
          <p:nvPr>
            <p:ph type="title"/>
          </p:nvPr>
        </p:nvSpPr>
        <p:spPr>
          <a:xfrm>
            <a:off x="932688" y="749808"/>
            <a:ext cx="17339786" cy="859536"/>
          </a:xfrm>
          <a:prstGeom prst="rect">
            <a:avLst/>
          </a:prstGeom>
          <a:noFill/>
          <a:ln>
            <a:noFill/>
          </a:ln>
        </p:spPr>
        <p:txBody>
          <a:bodyPr anchorCtr="0" anchor="ctr" bIns="45700" lIns="0" spcFirstLastPara="1" rIns="91425" wrap="square" tIns="45700">
            <a:normAutofit/>
          </a:bodyPr>
          <a:lstStyle>
            <a:lvl1pPr lvl="0" marR="0" rtl="0" algn="l">
              <a:lnSpc>
                <a:spcPct val="90000"/>
              </a:lnSpc>
              <a:spcBef>
                <a:spcPts val="0"/>
              </a:spcBef>
              <a:spcAft>
                <a:spcPts val="0"/>
              </a:spcAft>
              <a:buClr>
                <a:schemeClr val="dk1"/>
              </a:buClr>
              <a:buSzPts val="5280"/>
              <a:buFont typeface="Century Gothic"/>
              <a:buNone/>
              <a:defRPr b="1" i="0" sz="528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38" name="Google Shape;338;p42"/>
          <p:cNvSpPr txBox="1"/>
          <p:nvPr>
            <p:ph idx="1" type="body"/>
          </p:nvPr>
        </p:nvSpPr>
        <p:spPr>
          <a:xfrm>
            <a:off x="932688" y="2633472"/>
            <a:ext cx="17339786" cy="7175679"/>
          </a:xfrm>
          <a:prstGeom prst="rect">
            <a:avLst/>
          </a:prstGeom>
          <a:noFill/>
          <a:ln>
            <a:noFill/>
          </a:ln>
        </p:spPr>
        <p:txBody>
          <a:bodyPr anchorCtr="0" anchor="t" bIns="45700" lIns="91425" spcFirstLastPara="1" rIns="91425" wrap="square" tIns="45700">
            <a:normAutofit/>
          </a:bodyPr>
          <a:lstStyle>
            <a:lvl1pPr indent="-478790" lvl="0" marL="457200" marR="0" rtl="0" algn="l">
              <a:lnSpc>
                <a:spcPct val="90000"/>
              </a:lnSpc>
              <a:spcBef>
                <a:spcPts val="1649"/>
              </a:spcBef>
              <a:spcAft>
                <a:spcPts val="0"/>
              </a:spcAft>
              <a:buClr>
                <a:schemeClr val="dk1"/>
              </a:buClr>
              <a:buSzPts val="3940"/>
              <a:buFont typeface="Arial"/>
              <a:buChar char="•"/>
              <a:defRPr b="0" i="0" sz="3940" u="none" cap="none" strike="noStrike">
                <a:solidFill>
                  <a:schemeClr val="dk1"/>
                </a:solidFill>
                <a:latin typeface="Century Gothic"/>
                <a:ea typeface="Century Gothic"/>
                <a:cs typeface="Century Gothic"/>
                <a:sym typeface="Century Gothic"/>
              </a:defRPr>
            </a:lvl1pPr>
            <a:lvl2pPr indent="-431800" lvl="1" marL="914400" marR="0" rtl="0" algn="l">
              <a:lnSpc>
                <a:spcPct val="90000"/>
              </a:lnSpc>
              <a:spcBef>
                <a:spcPts val="824"/>
              </a:spcBef>
              <a:spcAft>
                <a:spcPts val="0"/>
              </a:spcAft>
              <a:buClr>
                <a:schemeClr val="dk1"/>
              </a:buClr>
              <a:buSzPts val="3200"/>
              <a:buFont typeface="Arial"/>
              <a:buChar char="•"/>
              <a:defRPr b="0" i="0" sz="3200" u="none" cap="none" strike="noStrike">
                <a:solidFill>
                  <a:schemeClr val="dk1"/>
                </a:solidFill>
                <a:latin typeface="Century Gothic"/>
                <a:ea typeface="Century Gothic"/>
                <a:cs typeface="Century Gothic"/>
                <a:sym typeface="Century Gothic"/>
              </a:defRPr>
            </a:lvl2pPr>
            <a:lvl3pPr indent="-381000" lvl="2" marL="1371600" marR="0" rtl="0" algn="l">
              <a:lnSpc>
                <a:spcPct val="90000"/>
              </a:lnSpc>
              <a:spcBef>
                <a:spcPts val="824"/>
              </a:spcBef>
              <a:spcAft>
                <a:spcPts val="0"/>
              </a:spcAft>
              <a:buClr>
                <a:schemeClr val="dk1"/>
              </a:buClr>
              <a:buSzPts val="2400"/>
              <a:buFont typeface="Arial"/>
              <a:buChar char="•"/>
              <a:defRPr b="0" i="0" sz="2400" u="none" cap="none" strike="noStrike">
                <a:solidFill>
                  <a:schemeClr val="dk1"/>
                </a:solidFill>
                <a:latin typeface="Century Gothic"/>
                <a:ea typeface="Century Gothic"/>
                <a:cs typeface="Century Gothic"/>
                <a:sym typeface="Century Gothic"/>
              </a:defRPr>
            </a:lvl3pPr>
            <a:lvl4pPr indent="-381000" lvl="3" marL="1828800" marR="0" rtl="0" algn="l">
              <a:lnSpc>
                <a:spcPct val="90000"/>
              </a:lnSpc>
              <a:spcBef>
                <a:spcPts val="824"/>
              </a:spcBef>
              <a:spcAft>
                <a:spcPts val="0"/>
              </a:spcAft>
              <a:buClr>
                <a:schemeClr val="dk1"/>
              </a:buClr>
              <a:buSzPts val="2400"/>
              <a:buFont typeface="Arial"/>
              <a:buChar char="•"/>
              <a:defRPr b="0" i="0" sz="2400" u="none" cap="none" strike="noStrike">
                <a:solidFill>
                  <a:schemeClr val="dk1"/>
                </a:solidFill>
                <a:latin typeface="Century Gothic"/>
                <a:ea typeface="Century Gothic"/>
                <a:cs typeface="Century Gothic"/>
                <a:sym typeface="Century Gothic"/>
              </a:defRPr>
            </a:lvl4pPr>
            <a:lvl5pPr indent="-381000" lvl="4" marL="2286000" marR="0" rtl="0" algn="l">
              <a:lnSpc>
                <a:spcPct val="90000"/>
              </a:lnSpc>
              <a:spcBef>
                <a:spcPts val="824"/>
              </a:spcBef>
              <a:spcAft>
                <a:spcPts val="0"/>
              </a:spcAft>
              <a:buClr>
                <a:schemeClr val="dk1"/>
              </a:buClr>
              <a:buSzPts val="2400"/>
              <a:buFont typeface="Arial"/>
              <a:buChar char="•"/>
              <a:defRPr b="0" i="0" sz="2400" u="none" cap="none" strike="noStrike">
                <a:solidFill>
                  <a:schemeClr val="dk1"/>
                </a:solidFill>
                <a:latin typeface="Century Gothic"/>
                <a:ea typeface="Century Gothic"/>
                <a:cs typeface="Century Gothic"/>
                <a:sym typeface="Century Gothic"/>
              </a:defRPr>
            </a:lvl5pPr>
            <a:lvl6pPr indent="-417067" lvl="5" marL="2743200" marR="0" rtl="0" algn="l">
              <a:lnSpc>
                <a:spcPct val="90000"/>
              </a:lnSpc>
              <a:spcBef>
                <a:spcPts val="824"/>
              </a:spcBef>
              <a:spcAft>
                <a:spcPts val="0"/>
              </a:spcAft>
              <a:buClr>
                <a:schemeClr val="dk1"/>
              </a:buClr>
              <a:buSzPts val="2968"/>
              <a:buFont typeface="Arial"/>
              <a:buChar char="•"/>
              <a:defRPr b="0" i="0" sz="2968" u="none" cap="none" strike="noStrike">
                <a:solidFill>
                  <a:schemeClr val="dk1"/>
                </a:solidFill>
                <a:latin typeface="Century Gothic"/>
                <a:ea typeface="Century Gothic"/>
                <a:cs typeface="Century Gothic"/>
                <a:sym typeface="Century Gothic"/>
              </a:defRPr>
            </a:lvl6pPr>
            <a:lvl7pPr indent="-417067" lvl="6" marL="3200400" marR="0" rtl="0" algn="l">
              <a:lnSpc>
                <a:spcPct val="90000"/>
              </a:lnSpc>
              <a:spcBef>
                <a:spcPts val="824"/>
              </a:spcBef>
              <a:spcAft>
                <a:spcPts val="0"/>
              </a:spcAft>
              <a:buClr>
                <a:schemeClr val="dk1"/>
              </a:buClr>
              <a:buSzPts val="2968"/>
              <a:buFont typeface="Arial"/>
              <a:buChar char="•"/>
              <a:defRPr b="0" i="0" sz="2968" u="none" cap="none" strike="noStrike">
                <a:solidFill>
                  <a:schemeClr val="dk1"/>
                </a:solidFill>
                <a:latin typeface="Century Gothic"/>
                <a:ea typeface="Century Gothic"/>
                <a:cs typeface="Century Gothic"/>
                <a:sym typeface="Century Gothic"/>
              </a:defRPr>
            </a:lvl7pPr>
            <a:lvl8pPr indent="-417067" lvl="7" marL="3657600" marR="0" rtl="0" algn="l">
              <a:lnSpc>
                <a:spcPct val="90000"/>
              </a:lnSpc>
              <a:spcBef>
                <a:spcPts val="824"/>
              </a:spcBef>
              <a:spcAft>
                <a:spcPts val="0"/>
              </a:spcAft>
              <a:buClr>
                <a:schemeClr val="dk1"/>
              </a:buClr>
              <a:buSzPts val="2968"/>
              <a:buFont typeface="Arial"/>
              <a:buChar char="•"/>
              <a:defRPr b="0" i="0" sz="2968" u="none" cap="none" strike="noStrike">
                <a:solidFill>
                  <a:schemeClr val="dk1"/>
                </a:solidFill>
                <a:latin typeface="Century Gothic"/>
                <a:ea typeface="Century Gothic"/>
                <a:cs typeface="Century Gothic"/>
                <a:sym typeface="Century Gothic"/>
              </a:defRPr>
            </a:lvl8pPr>
            <a:lvl9pPr indent="-417067" lvl="8" marL="4114800" marR="0" rtl="0" algn="l">
              <a:lnSpc>
                <a:spcPct val="90000"/>
              </a:lnSpc>
              <a:spcBef>
                <a:spcPts val="824"/>
              </a:spcBef>
              <a:spcAft>
                <a:spcPts val="0"/>
              </a:spcAft>
              <a:buClr>
                <a:schemeClr val="dk1"/>
              </a:buClr>
              <a:buSzPts val="2968"/>
              <a:buFont typeface="Arial"/>
              <a:buChar char="•"/>
              <a:defRPr b="0" i="0" sz="2968" u="none" cap="none" strike="noStrike">
                <a:solidFill>
                  <a:schemeClr val="dk1"/>
                </a:solidFill>
                <a:latin typeface="Century Gothic"/>
                <a:ea typeface="Century Gothic"/>
                <a:cs typeface="Century Gothic"/>
                <a:sym typeface="Century Gothic"/>
              </a:defRPr>
            </a:lvl9pPr>
          </a:lstStyle>
          <a:p/>
        </p:txBody>
      </p:sp>
      <p:sp>
        <p:nvSpPr>
          <p:cNvPr id="339" name="Google Shape;339;p42"/>
          <p:cNvSpPr txBox="1"/>
          <p:nvPr>
            <p:ph idx="11" type="ftr"/>
          </p:nvPr>
        </p:nvSpPr>
        <p:spPr>
          <a:xfrm>
            <a:off x="6674768" y="10675901"/>
            <a:ext cx="6785134" cy="602118"/>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1" i="0" sz="1800" u="none" cap="none" strike="noStrike">
                <a:solidFill>
                  <a:schemeClr val="lt2"/>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340" name="Google Shape;340;p42"/>
          <p:cNvSpPr txBox="1"/>
          <p:nvPr>
            <p:ph idx="12" type="sldNum"/>
          </p:nvPr>
        </p:nvSpPr>
        <p:spPr>
          <a:xfrm>
            <a:off x="14638292" y="10660661"/>
            <a:ext cx="4523423" cy="602118"/>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chemeClr val="lt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8" name="Shape 468"/>
        <p:cNvGrpSpPr/>
        <p:nvPr/>
      </p:nvGrpSpPr>
      <p:grpSpPr>
        <a:xfrm>
          <a:off x="0" y="0"/>
          <a:ext cx="0" cy="0"/>
          <a:chOff x="0" y="0"/>
          <a:chExt cx="0" cy="0"/>
        </a:xfrm>
      </p:grpSpPr>
      <p:sp>
        <p:nvSpPr>
          <p:cNvPr id="469" name="Google Shape;469;p61"/>
          <p:cNvSpPr txBox="1"/>
          <p:nvPr>
            <p:ph type="title"/>
          </p:nvPr>
        </p:nvSpPr>
        <p:spPr>
          <a:xfrm>
            <a:off x="753904" y="777875"/>
            <a:ext cx="18580080" cy="924608"/>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dk1"/>
              </a:buClr>
              <a:buSzPts val="5277"/>
              <a:buFont typeface="Century Gothic"/>
              <a:buNone/>
              <a:defRPr b="1" i="0" sz="5277"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70" name="Google Shape;470;p61"/>
          <p:cNvSpPr txBox="1"/>
          <p:nvPr>
            <p:ph idx="1" type="body"/>
          </p:nvPr>
        </p:nvSpPr>
        <p:spPr>
          <a:xfrm>
            <a:off x="753904" y="2798876"/>
            <a:ext cx="18580080" cy="7175679"/>
          </a:xfrm>
          <a:prstGeom prst="rect">
            <a:avLst/>
          </a:prstGeom>
          <a:noFill/>
          <a:ln>
            <a:noFill/>
          </a:ln>
        </p:spPr>
        <p:txBody>
          <a:bodyPr anchorCtr="0" anchor="t" bIns="45700" lIns="91425" spcFirstLastPara="1" rIns="91425" wrap="square" tIns="45700">
            <a:normAutofit/>
          </a:bodyPr>
          <a:lstStyle>
            <a:lvl1pPr indent="-479933" lvl="0" marL="457200" marR="0" rtl="0" algn="l">
              <a:lnSpc>
                <a:spcPct val="90000"/>
              </a:lnSpc>
              <a:spcBef>
                <a:spcPts val="1649"/>
              </a:spcBef>
              <a:spcAft>
                <a:spcPts val="0"/>
              </a:spcAft>
              <a:buClr>
                <a:schemeClr val="dk1"/>
              </a:buClr>
              <a:buSzPts val="3958"/>
              <a:buFont typeface="Arial"/>
              <a:buChar char="•"/>
              <a:defRPr b="0" i="0" sz="3958" u="none" cap="none" strike="noStrike">
                <a:solidFill>
                  <a:schemeClr val="dk1"/>
                </a:solidFill>
                <a:latin typeface="Century Gothic"/>
                <a:ea typeface="Century Gothic"/>
                <a:cs typeface="Century Gothic"/>
                <a:sym typeface="Century Gothic"/>
              </a:defRPr>
            </a:lvl1pPr>
            <a:lvl2pPr indent="-431800" lvl="1" marL="914400" marR="0" rtl="0" algn="l">
              <a:lnSpc>
                <a:spcPct val="90000"/>
              </a:lnSpc>
              <a:spcBef>
                <a:spcPts val="824"/>
              </a:spcBef>
              <a:spcAft>
                <a:spcPts val="0"/>
              </a:spcAft>
              <a:buClr>
                <a:schemeClr val="dk1"/>
              </a:buClr>
              <a:buSzPts val="3200"/>
              <a:buFont typeface="Arial"/>
              <a:buChar char="•"/>
              <a:defRPr b="0" i="0" sz="3200" u="none" cap="none" strike="noStrike">
                <a:solidFill>
                  <a:schemeClr val="dk1"/>
                </a:solidFill>
                <a:latin typeface="Century Gothic"/>
                <a:ea typeface="Century Gothic"/>
                <a:cs typeface="Century Gothic"/>
                <a:sym typeface="Century Gothic"/>
              </a:defRPr>
            </a:lvl2pPr>
            <a:lvl3pPr indent="-381000" lvl="2" marL="1371600" marR="0" rtl="0" algn="l">
              <a:lnSpc>
                <a:spcPct val="90000"/>
              </a:lnSpc>
              <a:spcBef>
                <a:spcPts val="824"/>
              </a:spcBef>
              <a:spcAft>
                <a:spcPts val="0"/>
              </a:spcAft>
              <a:buClr>
                <a:schemeClr val="dk1"/>
              </a:buClr>
              <a:buSzPts val="2400"/>
              <a:buFont typeface="Arial"/>
              <a:buChar char="•"/>
              <a:defRPr b="0" i="0" sz="2400" u="none" cap="none" strike="noStrike">
                <a:solidFill>
                  <a:schemeClr val="dk1"/>
                </a:solidFill>
                <a:latin typeface="Century Gothic"/>
                <a:ea typeface="Century Gothic"/>
                <a:cs typeface="Century Gothic"/>
                <a:sym typeface="Century Gothic"/>
              </a:defRPr>
            </a:lvl3pPr>
            <a:lvl4pPr indent="-381000" lvl="3" marL="1828800" marR="0" rtl="0" algn="l">
              <a:lnSpc>
                <a:spcPct val="90000"/>
              </a:lnSpc>
              <a:spcBef>
                <a:spcPts val="824"/>
              </a:spcBef>
              <a:spcAft>
                <a:spcPts val="0"/>
              </a:spcAft>
              <a:buClr>
                <a:schemeClr val="dk1"/>
              </a:buClr>
              <a:buSzPts val="2400"/>
              <a:buFont typeface="Arial"/>
              <a:buChar char="•"/>
              <a:defRPr b="0" i="0" sz="2400" u="none" cap="none" strike="noStrike">
                <a:solidFill>
                  <a:schemeClr val="dk1"/>
                </a:solidFill>
                <a:latin typeface="Century Gothic"/>
                <a:ea typeface="Century Gothic"/>
                <a:cs typeface="Century Gothic"/>
                <a:sym typeface="Century Gothic"/>
              </a:defRPr>
            </a:lvl4pPr>
            <a:lvl5pPr indent="-381000" lvl="4" marL="2286000" marR="0" rtl="0" algn="l">
              <a:lnSpc>
                <a:spcPct val="90000"/>
              </a:lnSpc>
              <a:spcBef>
                <a:spcPts val="824"/>
              </a:spcBef>
              <a:spcAft>
                <a:spcPts val="0"/>
              </a:spcAft>
              <a:buClr>
                <a:schemeClr val="dk1"/>
              </a:buClr>
              <a:buSzPts val="2400"/>
              <a:buFont typeface="Arial"/>
              <a:buChar char="•"/>
              <a:defRPr b="0" i="0" sz="2400" u="none" cap="none" strike="noStrike">
                <a:solidFill>
                  <a:schemeClr val="dk1"/>
                </a:solidFill>
                <a:latin typeface="Century Gothic"/>
                <a:ea typeface="Century Gothic"/>
                <a:cs typeface="Century Gothic"/>
                <a:sym typeface="Century Gothic"/>
              </a:defRPr>
            </a:lvl5pPr>
            <a:lvl6pPr indent="-417067" lvl="5" marL="2743200" marR="0" rtl="0" algn="l">
              <a:lnSpc>
                <a:spcPct val="90000"/>
              </a:lnSpc>
              <a:spcBef>
                <a:spcPts val="824"/>
              </a:spcBef>
              <a:spcAft>
                <a:spcPts val="0"/>
              </a:spcAft>
              <a:buClr>
                <a:schemeClr val="dk1"/>
              </a:buClr>
              <a:buSzPts val="2968"/>
              <a:buFont typeface="Arial"/>
              <a:buChar char="•"/>
              <a:defRPr b="0" i="0" sz="2968" u="none" cap="none" strike="noStrike">
                <a:solidFill>
                  <a:schemeClr val="dk1"/>
                </a:solidFill>
                <a:latin typeface="Century Gothic"/>
                <a:ea typeface="Century Gothic"/>
                <a:cs typeface="Century Gothic"/>
                <a:sym typeface="Century Gothic"/>
              </a:defRPr>
            </a:lvl6pPr>
            <a:lvl7pPr indent="-417067" lvl="6" marL="3200400" marR="0" rtl="0" algn="l">
              <a:lnSpc>
                <a:spcPct val="90000"/>
              </a:lnSpc>
              <a:spcBef>
                <a:spcPts val="824"/>
              </a:spcBef>
              <a:spcAft>
                <a:spcPts val="0"/>
              </a:spcAft>
              <a:buClr>
                <a:schemeClr val="dk1"/>
              </a:buClr>
              <a:buSzPts val="2968"/>
              <a:buFont typeface="Arial"/>
              <a:buChar char="•"/>
              <a:defRPr b="0" i="0" sz="2968" u="none" cap="none" strike="noStrike">
                <a:solidFill>
                  <a:schemeClr val="dk1"/>
                </a:solidFill>
                <a:latin typeface="Century Gothic"/>
                <a:ea typeface="Century Gothic"/>
                <a:cs typeface="Century Gothic"/>
                <a:sym typeface="Century Gothic"/>
              </a:defRPr>
            </a:lvl7pPr>
            <a:lvl8pPr indent="-417067" lvl="7" marL="3657600" marR="0" rtl="0" algn="l">
              <a:lnSpc>
                <a:spcPct val="90000"/>
              </a:lnSpc>
              <a:spcBef>
                <a:spcPts val="824"/>
              </a:spcBef>
              <a:spcAft>
                <a:spcPts val="0"/>
              </a:spcAft>
              <a:buClr>
                <a:schemeClr val="dk1"/>
              </a:buClr>
              <a:buSzPts val="2968"/>
              <a:buFont typeface="Arial"/>
              <a:buChar char="•"/>
              <a:defRPr b="0" i="0" sz="2968" u="none" cap="none" strike="noStrike">
                <a:solidFill>
                  <a:schemeClr val="dk1"/>
                </a:solidFill>
                <a:latin typeface="Century Gothic"/>
                <a:ea typeface="Century Gothic"/>
                <a:cs typeface="Century Gothic"/>
                <a:sym typeface="Century Gothic"/>
              </a:defRPr>
            </a:lvl8pPr>
            <a:lvl9pPr indent="-417067" lvl="8" marL="4114800" marR="0" rtl="0" algn="l">
              <a:lnSpc>
                <a:spcPct val="90000"/>
              </a:lnSpc>
              <a:spcBef>
                <a:spcPts val="824"/>
              </a:spcBef>
              <a:spcAft>
                <a:spcPts val="0"/>
              </a:spcAft>
              <a:buClr>
                <a:schemeClr val="dk1"/>
              </a:buClr>
              <a:buSzPts val="2968"/>
              <a:buFont typeface="Arial"/>
              <a:buChar char="•"/>
              <a:defRPr b="0" i="0" sz="2968" u="none" cap="none" strike="noStrike">
                <a:solidFill>
                  <a:schemeClr val="dk1"/>
                </a:solidFill>
                <a:latin typeface="Century Gothic"/>
                <a:ea typeface="Century Gothic"/>
                <a:cs typeface="Century Gothic"/>
                <a:sym typeface="Century Gothic"/>
              </a:defRPr>
            </a:lvl9pPr>
          </a:lstStyle>
          <a:p/>
        </p:txBody>
      </p:sp>
      <p:grpSp>
        <p:nvGrpSpPr>
          <p:cNvPr id="471" name="Google Shape;471;p61"/>
          <p:cNvGrpSpPr/>
          <p:nvPr/>
        </p:nvGrpSpPr>
        <p:grpSpPr>
          <a:xfrm>
            <a:off x="-9990" y="9407415"/>
            <a:ext cx="20116710" cy="1905904"/>
            <a:chOff x="-9992" y="9387571"/>
            <a:chExt cx="20116710" cy="1905904"/>
          </a:xfrm>
        </p:grpSpPr>
        <p:grpSp>
          <p:nvGrpSpPr>
            <p:cNvPr id="472" name="Google Shape;472;p61"/>
            <p:cNvGrpSpPr/>
            <p:nvPr/>
          </p:nvGrpSpPr>
          <p:grpSpPr>
            <a:xfrm>
              <a:off x="-9992" y="9387571"/>
              <a:ext cx="20116710" cy="1905904"/>
              <a:chOff x="-9992" y="9387571"/>
              <a:chExt cx="20116710" cy="1905904"/>
            </a:xfrm>
          </p:grpSpPr>
          <p:sp>
            <p:nvSpPr>
              <p:cNvPr id="473" name="Google Shape;473;p61"/>
              <p:cNvSpPr/>
              <p:nvPr/>
            </p:nvSpPr>
            <p:spPr>
              <a:xfrm>
                <a:off x="-9992" y="9387571"/>
                <a:ext cx="20116710"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41565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1"/>
                  <a:buFont typeface="Arial"/>
                  <a:buNone/>
                </a:pPr>
                <a:r>
                  <a:t/>
                </a:r>
                <a:endParaRPr b="0" i="0" sz="1801" u="none" cap="none" strike="noStrike">
                  <a:solidFill>
                    <a:schemeClr val="dk1"/>
                  </a:solidFill>
                  <a:latin typeface="Century Gothic"/>
                  <a:ea typeface="Century Gothic"/>
                  <a:cs typeface="Century Gothic"/>
                  <a:sym typeface="Century Gothic"/>
                </a:endParaRPr>
              </a:p>
            </p:txBody>
          </p:sp>
          <p:grpSp>
            <p:nvGrpSpPr>
              <p:cNvPr id="474" name="Google Shape;474;p61"/>
              <p:cNvGrpSpPr/>
              <p:nvPr/>
            </p:nvGrpSpPr>
            <p:grpSpPr>
              <a:xfrm>
                <a:off x="19347601" y="10743921"/>
                <a:ext cx="291724" cy="322459"/>
                <a:chOff x="19347601" y="10743921"/>
                <a:chExt cx="291724" cy="322459"/>
              </a:xfrm>
            </p:grpSpPr>
            <p:sp>
              <p:nvSpPr>
                <p:cNvPr id="475" name="Google Shape;475;p61"/>
                <p:cNvSpPr/>
                <p:nvPr/>
              </p:nvSpPr>
              <p:spPr>
                <a:xfrm>
                  <a:off x="19347601" y="10983030"/>
                  <a:ext cx="291724" cy="83350"/>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1"/>
                    <a:buFont typeface="Arial"/>
                    <a:buNone/>
                  </a:pPr>
                  <a:r>
                    <a:t/>
                  </a:r>
                  <a:endParaRPr b="0" i="0" sz="1801" u="none" cap="none" strike="noStrike">
                    <a:solidFill>
                      <a:schemeClr val="dk1"/>
                    </a:solidFill>
                    <a:latin typeface="Century Gothic"/>
                    <a:ea typeface="Century Gothic"/>
                    <a:cs typeface="Century Gothic"/>
                    <a:sym typeface="Century Gothic"/>
                  </a:endParaRPr>
                </a:p>
              </p:txBody>
            </p:sp>
            <p:sp>
              <p:nvSpPr>
                <p:cNvPr id="476" name="Google Shape;476;p61"/>
                <p:cNvSpPr/>
                <p:nvPr/>
              </p:nvSpPr>
              <p:spPr>
                <a:xfrm>
                  <a:off x="19347601" y="10743921"/>
                  <a:ext cx="291724"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1"/>
                    <a:buFont typeface="Arial"/>
                    <a:buNone/>
                  </a:pPr>
                  <a:r>
                    <a:t/>
                  </a:r>
                  <a:endParaRPr b="0" i="0" sz="1801" u="none" cap="none" strike="noStrike">
                    <a:solidFill>
                      <a:schemeClr val="dk1"/>
                    </a:solidFill>
                    <a:latin typeface="Century Gothic"/>
                    <a:ea typeface="Century Gothic"/>
                    <a:cs typeface="Century Gothic"/>
                    <a:sym typeface="Century Gothic"/>
                  </a:endParaRPr>
                </a:p>
              </p:txBody>
            </p:sp>
          </p:grpSp>
        </p:grpSp>
        <p:pic>
          <p:nvPicPr>
            <p:cNvPr id="477" name="Google Shape;477;p61"/>
            <p:cNvPicPr preferRelativeResize="0"/>
            <p:nvPr/>
          </p:nvPicPr>
          <p:blipFill rotWithShape="1">
            <a:blip r:embed="rId1">
              <a:alphaModFix/>
            </a:blip>
            <a:srcRect b="0" l="0" r="0" t="0"/>
            <a:stretch/>
          </p:blipFill>
          <p:spPr>
            <a:xfrm>
              <a:off x="942383" y="10836275"/>
              <a:ext cx="1056640" cy="229892"/>
            </a:xfrm>
            <a:prstGeom prst="rect">
              <a:avLst/>
            </a:prstGeom>
            <a:noFill/>
            <a:ln>
              <a:noFill/>
            </a:ln>
          </p:spPr>
        </p:pic>
      </p:grpSp>
      <p:sp>
        <p:nvSpPr>
          <p:cNvPr id="478" name="Google Shape;478;p61"/>
          <p:cNvSpPr txBox="1"/>
          <p:nvPr>
            <p:ph idx="12" type="sldNum"/>
          </p:nvPr>
        </p:nvSpPr>
        <p:spPr>
          <a:xfrm>
            <a:off x="18662650" y="10824963"/>
            <a:ext cx="504763" cy="313136"/>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1"/>
              <a:buFont typeface="Arial"/>
              <a:buNone/>
              <a:defRPr b="1" i="0" sz="1801" u="none" cap="none" strike="noStrike">
                <a:solidFill>
                  <a:srgbClr val="B5E5DC"/>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1801"/>
              <a:buFont typeface="Arial"/>
              <a:buNone/>
              <a:defRPr b="1" i="0" sz="1801" u="none" cap="none" strike="noStrike">
                <a:solidFill>
                  <a:srgbClr val="B5E5DC"/>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1801"/>
              <a:buFont typeface="Arial"/>
              <a:buNone/>
              <a:defRPr b="1" i="0" sz="1801" u="none" cap="none" strike="noStrike">
                <a:solidFill>
                  <a:srgbClr val="B5E5DC"/>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1801"/>
              <a:buFont typeface="Arial"/>
              <a:buNone/>
              <a:defRPr b="1" i="0" sz="1801" u="none" cap="none" strike="noStrike">
                <a:solidFill>
                  <a:srgbClr val="B5E5DC"/>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1801"/>
              <a:buFont typeface="Arial"/>
              <a:buNone/>
              <a:defRPr b="1" i="0" sz="1801" u="none" cap="none" strike="noStrike">
                <a:solidFill>
                  <a:srgbClr val="B5E5DC"/>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1801"/>
              <a:buFont typeface="Arial"/>
              <a:buNone/>
              <a:defRPr b="1" i="0" sz="1801" u="none" cap="none" strike="noStrike">
                <a:solidFill>
                  <a:srgbClr val="B5E5DC"/>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1801"/>
              <a:buFont typeface="Arial"/>
              <a:buNone/>
              <a:defRPr b="1" i="0" sz="1801" u="none" cap="none" strike="noStrike">
                <a:solidFill>
                  <a:srgbClr val="B5E5DC"/>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1801"/>
              <a:buFont typeface="Arial"/>
              <a:buNone/>
              <a:defRPr b="1" i="0" sz="1801" u="none" cap="none" strike="noStrike">
                <a:solidFill>
                  <a:srgbClr val="B5E5DC"/>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1801"/>
              <a:buFont typeface="Arial"/>
              <a:buNone/>
              <a:defRPr b="1" i="0" sz="1801"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479" name="Google Shape;479;p61"/>
          <p:cNvSpPr txBox="1"/>
          <p:nvPr>
            <p:ph idx="11" type="ftr"/>
          </p:nvPr>
        </p:nvSpPr>
        <p:spPr>
          <a:xfrm>
            <a:off x="6686777" y="10824963"/>
            <a:ext cx="6757763" cy="316113"/>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1" i="0" sz="1801" u="none" cap="none" strike="noStrike">
                <a:solidFill>
                  <a:srgbClr val="B5E5DC"/>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Tree>
  </p:cSld>
  <p:clrMap accent1="accent1" accent2="accent2" accent3="accent3" accent4="accent4" accent5="accent5" accent6="accent6" bg1="lt1" bg2="dk2" tx1="dk1" tx2="lt2" folHlink="folHlink" hlink="hlink"/>
  <p:sldLayoutIdLst>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 id="2147483726" r:id="rId22"/>
    <p:sldLayoutId id="2147483727" r:id="rId23"/>
    <p:sldLayoutId id="2147483728" r:id="rId24"/>
    <p:sldLayoutId id="2147483729" r:id="rId25"/>
    <p:sldLayoutId id="2147483730" r:id="rId26"/>
    <p:sldLayoutId id="2147483731" r:id="rId27"/>
    <p:sldLayoutId id="2147483732" r:id="rId28"/>
    <p:sldLayoutId id="2147483733" r:id="rId29"/>
    <p:sldLayoutId id="2147483734" r:id="rId30"/>
    <p:sldLayoutId id="2147483735" r:id="rId31"/>
    <p:sldLayoutId id="2147483736" r:id="rId32"/>
    <p:sldLayoutId id="2147483737" r:id="rId33"/>
    <p:sldLayoutId id="2147483738" r:id="rId34"/>
    <p:sldLayoutId id="2147483739" r:id="rId35"/>
    <p:sldLayoutId id="2147483740" r:id="rId36"/>
    <p:sldLayoutId id="2147483741" r:id="rId37"/>
    <p:sldLayoutId id="2147483742" r:id="rId3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7.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5.png"/><Relationship Id="rId4" Type="http://schemas.openxmlformats.org/officeDocument/2006/relationships/image" Target="../media/image23.png"/><Relationship Id="rId5"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5.png"/><Relationship Id="rId4" Type="http://schemas.openxmlformats.org/officeDocument/2006/relationships/image" Target="../media/image23.png"/><Relationship Id="rId5"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docs.google.com/spreadsheets/d/1cyKwW7LibMfL2qFBSjbSxz6uGp--amyUOorA6krCX0o/edit?usp=sharing" TargetMode="External"/><Relationship Id="rId4" Type="http://schemas.openxmlformats.org/officeDocument/2006/relationships/hyperlink" Target="https://docs.google.com/spreadsheets/d/1cyKwW7LibMfL2qFBSjbSxz6uGp--amyUOorA6krCX0o/edit?usp=sharing" TargetMode="External"/><Relationship Id="rId5" Type="http://schemas.openxmlformats.org/officeDocument/2006/relationships/hyperlink" Target="https://docs.google.com/spreadsheets/d/1cyKwW7LibMfL2qFBSjbSxz6uGp--amyUOorA6krCX0o/edit?usp=sharin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2" name="Shape 772"/>
        <p:cNvGrpSpPr/>
        <p:nvPr/>
      </p:nvGrpSpPr>
      <p:grpSpPr>
        <a:xfrm>
          <a:off x="0" y="0"/>
          <a:ext cx="0" cy="0"/>
          <a:chOff x="0" y="0"/>
          <a:chExt cx="0" cy="0"/>
        </a:xfrm>
      </p:grpSpPr>
      <p:sp>
        <p:nvSpPr>
          <p:cNvPr id="773" name="Google Shape;773;p99"/>
          <p:cNvSpPr txBox="1"/>
          <p:nvPr>
            <p:ph type="ctrTitle"/>
          </p:nvPr>
        </p:nvSpPr>
        <p:spPr>
          <a:xfrm>
            <a:off x="4195799" y="5450977"/>
            <a:ext cx="11666177" cy="133463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900"/>
              <a:buFont typeface="Century Gothic"/>
              <a:buNone/>
            </a:pPr>
            <a:r>
              <a:rPr lang="en-US">
                <a:solidFill>
                  <a:srgbClr val="324943"/>
                </a:solidFill>
              </a:rPr>
              <a:t>Sales Process Design</a:t>
            </a:r>
            <a:endParaRPr>
              <a:solidFill>
                <a:srgbClr val="324943"/>
              </a:solidFill>
            </a:endParaRPr>
          </a:p>
        </p:txBody>
      </p:sp>
      <p:sp>
        <p:nvSpPr>
          <p:cNvPr id="774" name="Google Shape;774;p99"/>
          <p:cNvSpPr txBox="1"/>
          <p:nvPr>
            <p:ph idx="1" type="subTitle"/>
          </p:nvPr>
        </p:nvSpPr>
        <p:spPr>
          <a:xfrm>
            <a:off x="4367825" y="6785608"/>
            <a:ext cx="11322000" cy="5685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900"/>
              <a:buNone/>
            </a:pPr>
            <a:r>
              <a:rPr b="0" lang="en-US">
                <a:solidFill>
                  <a:srgbClr val="324943"/>
                </a:solidFill>
              </a:rPr>
              <a:t>Building the Foundation for Scalable, Efficient Revenue</a:t>
            </a:r>
            <a:endParaRPr b="0">
              <a:solidFill>
                <a:srgbClr val="324943"/>
              </a:solidFill>
            </a:endParaRPr>
          </a:p>
        </p:txBody>
      </p:sp>
      <p:sp>
        <p:nvSpPr>
          <p:cNvPr id="775" name="Google Shape;775;p99"/>
          <p:cNvSpPr txBox="1"/>
          <p:nvPr>
            <p:ph idx="11" type="ftr"/>
          </p:nvPr>
        </p:nvSpPr>
        <p:spPr>
          <a:xfrm>
            <a:off x="6686777" y="10824963"/>
            <a:ext cx="6757763" cy="31611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Scale Sales Process Design</a:t>
            </a:r>
            <a:endParaRPr/>
          </a:p>
        </p:txBody>
      </p:sp>
      <p:sp>
        <p:nvSpPr>
          <p:cNvPr id="776" name="Google Shape;776;p99"/>
          <p:cNvSpPr txBox="1"/>
          <p:nvPr>
            <p:ph idx="12" type="sldNum"/>
          </p:nvPr>
        </p:nvSpPr>
        <p:spPr>
          <a:xfrm>
            <a:off x="18662650" y="10824963"/>
            <a:ext cx="504762" cy="313136"/>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
        <p:nvSpPr>
          <p:cNvPr id="777" name="Google Shape;777;p99"/>
          <p:cNvSpPr txBox="1"/>
          <p:nvPr/>
        </p:nvSpPr>
        <p:spPr>
          <a:xfrm>
            <a:off x="16875125" y="6294825"/>
            <a:ext cx="3271800" cy="400200"/>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0" name="Shape 900"/>
        <p:cNvGrpSpPr/>
        <p:nvPr/>
      </p:nvGrpSpPr>
      <p:grpSpPr>
        <a:xfrm>
          <a:off x="0" y="0"/>
          <a:ext cx="0" cy="0"/>
          <a:chOff x="0" y="0"/>
          <a:chExt cx="0" cy="0"/>
        </a:xfrm>
      </p:grpSpPr>
      <p:sp>
        <p:nvSpPr>
          <p:cNvPr id="901" name="Google Shape;901;p108"/>
          <p:cNvSpPr txBox="1"/>
          <p:nvPr>
            <p:ph idx="12" type="sldNum"/>
          </p:nvPr>
        </p:nvSpPr>
        <p:spPr>
          <a:xfrm>
            <a:off x="18662650" y="10824963"/>
            <a:ext cx="504900" cy="3132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
        <p:nvSpPr>
          <p:cNvPr id="902" name="Google Shape;902;p108"/>
          <p:cNvSpPr txBox="1"/>
          <p:nvPr>
            <p:ph idx="1" type="body"/>
          </p:nvPr>
        </p:nvSpPr>
        <p:spPr>
          <a:xfrm>
            <a:off x="888324" y="1749175"/>
            <a:ext cx="16860000" cy="316200"/>
          </a:xfrm>
          <a:prstGeom prst="rect">
            <a:avLst/>
          </a:prstGeom>
          <a:noFill/>
          <a:ln>
            <a:noFill/>
          </a:ln>
        </p:spPr>
        <p:txBody>
          <a:bodyPr anchorCtr="0" anchor="t" bIns="0" lIns="0" spcFirstLastPara="1" rIns="0" wrap="square" tIns="0">
            <a:normAutofit fontScale="25000" lnSpcReduction="20000"/>
          </a:bodyPr>
          <a:lstStyle/>
          <a:p>
            <a:pPr indent="0" lvl="0" marL="0" rtl="0" algn="l">
              <a:lnSpc>
                <a:spcPct val="90000"/>
              </a:lnSpc>
              <a:spcBef>
                <a:spcPts val="0"/>
              </a:spcBef>
              <a:spcAft>
                <a:spcPts val="0"/>
              </a:spcAft>
              <a:buClr>
                <a:srgbClr val="415651"/>
              </a:buClr>
              <a:buSzPct val="100000"/>
              <a:buNone/>
            </a:pPr>
            <a:r>
              <a:rPr b="1" lang="en-US" sz="9600"/>
              <a:t>Good sales process design incorporates the following components and best practices</a:t>
            </a:r>
            <a:endParaRPr b="1" sz="9600"/>
          </a:p>
          <a:p>
            <a:pPr indent="0" lvl="0" marL="0" rtl="0" algn="l">
              <a:lnSpc>
                <a:spcPct val="90000"/>
              </a:lnSpc>
              <a:spcBef>
                <a:spcPts val="1649"/>
              </a:spcBef>
              <a:spcAft>
                <a:spcPts val="0"/>
              </a:spcAft>
              <a:buClr>
                <a:srgbClr val="415651"/>
              </a:buClr>
              <a:buSzPct val="100000"/>
              <a:buNone/>
            </a:pPr>
            <a:r>
              <a:t/>
            </a:r>
            <a:endParaRPr sz="9600"/>
          </a:p>
          <a:p>
            <a:pPr indent="0" lvl="0" marL="0" rtl="0" algn="l">
              <a:lnSpc>
                <a:spcPct val="90000"/>
              </a:lnSpc>
              <a:spcBef>
                <a:spcPts val="1649"/>
              </a:spcBef>
              <a:spcAft>
                <a:spcPts val="0"/>
              </a:spcAft>
              <a:buClr>
                <a:srgbClr val="415651"/>
              </a:buClr>
              <a:buSzPct val="100000"/>
              <a:buNone/>
            </a:pPr>
            <a:r>
              <a:rPr lang="en-US" sz="9600"/>
              <a:t>.</a:t>
            </a:r>
            <a:endParaRPr/>
          </a:p>
          <a:p>
            <a:pPr indent="0" lvl="0" marL="0" rtl="0" algn="l">
              <a:lnSpc>
                <a:spcPct val="90000"/>
              </a:lnSpc>
              <a:spcBef>
                <a:spcPts val="1649"/>
              </a:spcBef>
              <a:spcAft>
                <a:spcPts val="0"/>
              </a:spcAft>
              <a:buClr>
                <a:srgbClr val="415651"/>
              </a:buClr>
              <a:buSzPct val="100000"/>
              <a:buNone/>
            </a:pPr>
            <a:r>
              <a:t/>
            </a:r>
            <a:endParaRPr b="1" sz="9600"/>
          </a:p>
          <a:p>
            <a:pPr indent="0" lvl="0" marL="0" rtl="0" algn="l">
              <a:lnSpc>
                <a:spcPct val="90000"/>
              </a:lnSpc>
              <a:spcBef>
                <a:spcPts val="1649"/>
              </a:spcBef>
              <a:spcAft>
                <a:spcPts val="0"/>
              </a:spcAft>
              <a:buClr>
                <a:srgbClr val="415651"/>
              </a:buClr>
              <a:buSzPct val="100000"/>
              <a:buNone/>
            </a:pPr>
            <a:r>
              <a:t/>
            </a:r>
            <a:endParaRPr/>
          </a:p>
        </p:txBody>
      </p:sp>
      <p:sp>
        <p:nvSpPr>
          <p:cNvPr id="903" name="Google Shape;903;p108"/>
          <p:cNvSpPr txBox="1"/>
          <p:nvPr>
            <p:ph type="title"/>
          </p:nvPr>
        </p:nvSpPr>
        <p:spPr>
          <a:xfrm>
            <a:off x="812103" y="745764"/>
            <a:ext cx="17791800" cy="823200"/>
          </a:xfrm>
          <a:prstGeom prst="rect">
            <a:avLst/>
          </a:prstGeom>
          <a:noFill/>
          <a:ln>
            <a:noFill/>
          </a:ln>
        </p:spPr>
        <p:txBody>
          <a:bodyPr anchorCtr="0" anchor="b" bIns="45700" lIns="91425" spcFirstLastPara="1" rIns="91425" wrap="square" tIns="45700">
            <a:spAutoFit/>
          </a:bodyPr>
          <a:lstStyle/>
          <a:p>
            <a:pPr indent="0" lvl="0" marL="0" rtl="0" algn="l">
              <a:lnSpc>
                <a:spcPct val="90000"/>
              </a:lnSpc>
              <a:spcBef>
                <a:spcPts val="0"/>
              </a:spcBef>
              <a:spcAft>
                <a:spcPts val="0"/>
              </a:spcAft>
              <a:buClr>
                <a:schemeClr val="dk1"/>
              </a:buClr>
              <a:buSzPts val="5200"/>
              <a:buFont typeface="Century Gothic"/>
              <a:buNone/>
            </a:pPr>
            <a:r>
              <a:rPr lang="en-US">
                <a:solidFill>
                  <a:srgbClr val="324943"/>
                </a:solidFill>
              </a:rPr>
              <a:t>Sales</a:t>
            </a:r>
            <a:r>
              <a:rPr lang="en-US">
                <a:solidFill>
                  <a:srgbClr val="324943"/>
                </a:solidFill>
              </a:rPr>
              <a:t> Process Design Best Practices</a:t>
            </a:r>
            <a:endParaRPr>
              <a:solidFill>
                <a:srgbClr val="324943"/>
              </a:solidFill>
            </a:endParaRPr>
          </a:p>
        </p:txBody>
      </p:sp>
      <p:sp>
        <p:nvSpPr>
          <p:cNvPr id="904" name="Google Shape;904;p108"/>
          <p:cNvSpPr txBox="1"/>
          <p:nvPr>
            <p:ph idx="11" type="ftr"/>
          </p:nvPr>
        </p:nvSpPr>
        <p:spPr>
          <a:xfrm>
            <a:off x="6686777" y="10824963"/>
            <a:ext cx="6757800" cy="316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Scale Sales Process Design</a:t>
            </a:r>
            <a:endParaRPr/>
          </a:p>
        </p:txBody>
      </p:sp>
      <p:graphicFrame>
        <p:nvGraphicFramePr>
          <p:cNvPr id="905" name="Google Shape;905;p108"/>
          <p:cNvGraphicFramePr/>
          <p:nvPr/>
        </p:nvGraphicFramePr>
        <p:xfrm>
          <a:off x="755675" y="2584321"/>
          <a:ext cx="3000000" cy="3000000"/>
        </p:xfrm>
        <a:graphic>
          <a:graphicData uri="http://schemas.openxmlformats.org/drawingml/2006/table">
            <a:tbl>
              <a:tblPr>
                <a:noFill/>
                <a:tableStyleId>{810FA89B-A783-48A8-A00F-C6205844CD16}</a:tableStyleId>
              </a:tblPr>
              <a:tblGrid>
                <a:gridCol w="1495075"/>
                <a:gridCol w="4300475"/>
                <a:gridCol w="4520425"/>
                <a:gridCol w="8276800"/>
              </a:tblGrid>
              <a:tr h="423875">
                <a:tc>
                  <a:txBody>
                    <a:bodyPr/>
                    <a:lstStyle/>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solidFill>
                          <a:schemeClr val="lt1"/>
                        </a:solidFill>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12700">
                      <a:solidFill>
                        <a:srgbClr val="D6D9D5"/>
                      </a:solidFill>
                      <a:prstDash val="solid"/>
                      <a:round/>
                      <a:headEnd len="sm" w="sm" type="none"/>
                      <a:tailEnd len="sm" w="sm" type="none"/>
                    </a:lnB>
                    <a:solidFill>
                      <a:srgbClr val="324943"/>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600" u="none" cap="none" strike="noStrike">
                          <a:solidFill>
                            <a:schemeClr val="lt1"/>
                          </a:solidFill>
                          <a:latin typeface="Century Gothic"/>
                          <a:ea typeface="Century Gothic"/>
                          <a:cs typeface="Century Gothic"/>
                          <a:sym typeface="Century Gothic"/>
                        </a:rPr>
                        <a:t>Definition</a:t>
                      </a:r>
                      <a:endParaRPr b="1" sz="1600" u="none" cap="none" strike="noStrike">
                        <a:solidFill>
                          <a:schemeClr val="lt1"/>
                        </a:solidFill>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rgbClr val="324943"/>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600" u="none" cap="none" strike="noStrike">
                          <a:solidFill>
                            <a:schemeClr val="lt1"/>
                          </a:solidFill>
                          <a:latin typeface="Century Gothic"/>
                          <a:ea typeface="Century Gothic"/>
                          <a:cs typeface="Century Gothic"/>
                          <a:sym typeface="Century Gothic"/>
                        </a:rPr>
                        <a:t>Action</a:t>
                      </a:r>
                      <a:endParaRPr b="1" sz="1600" u="none" cap="none" strike="noStrike">
                        <a:solidFill>
                          <a:schemeClr val="lt1"/>
                        </a:solidFill>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rgbClr val="324943"/>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600" u="none" cap="none" strike="noStrike">
                          <a:solidFill>
                            <a:schemeClr val="lt1"/>
                          </a:solidFill>
                          <a:latin typeface="Century Gothic"/>
                          <a:ea typeface="Century Gothic"/>
                          <a:cs typeface="Century Gothic"/>
                          <a:sym typeface="Century Gothic"/>
                        </a:rPr>
                        <a:t>Best Practices</a:t>
                      </a:r>
                      <a:endParaRPr b="1" sz="1600" u="none" cap="none" strike="noStrike">
                        <a:solidFill>
                          <a:schemeClr val="lt1"/>
                        </a:solidFill>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rgbClr val="324943"/>
                    </a:solidFill>
                  </a:tcPr>
                </a:tc>
              </a:tr>
              <a:tr h="106920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chemeClr val="dk2"/>
                          </a:solidFill>
                          <a:latin typeface="Century Gothic"/>
                          <a:ea typeface="Century Gothic"/>
                          <a:cs typeface="Century Gothic"/>
                          <a:sym typeface="Century Gothic"/>
                        </a:rPr>
                        <a:t>Sales Stage</a:t>
                      </a:r>
                      <a:endParaRPr b="1" sz="1400" u="none" cap="none" strike="noStrike">
                        <a:solidFill>
                          <a:schemeClr val="dk2"/>
                        </a:solidFill>
                        <a:latin typeface="Century Gothic"/>
                        <a:ea typeface="Century Gothic"/>
                        <a:cs typeface="Century Gothic"/>
                        <a:sym typeface="Century Gothic"/>
                      </a:endParaRPr>
                    </a:p>
                  </a:txBody>
                  <a:tcPr marT="45725" marB="45725" marR="91450" marL="91450">
                    <a:lnL cap="flat" cmpd="sng" w="12700">
                      <a:solidFill>
                        <a:srgbClr val="D6D9D5"/>
                      </a:solidFill>
                      <a:prstDash val="solid"/>
                      <a:round/>
                      <a:headEnd len="sm" w="sm" type="none"/>
                      <a:tailEnd len="sm" w="sm" type="none"/>
                    </a:lnL>
                    <a:lnR cap="flat" cmpd="sng" w="12700">
                      <a:solidFill>
                        <a:srgbClr val="D6D9D5"/>
                      </a:solidFill>
                      <a:prstDash val="solid"/>
                      <a:round/>
                      <a:headEnd len="sm" w="sm" type="none"/>
                      <a:tailEnd len="sm" w="sm" type="none"/>
                    </a:lnR>
                    <a:lnT cap="flat" cmpd="sng" w="12700">
                      <a:solidFill>
                        <a:srgbClr val="D6D9D5"/>
                      </a:solidFill>
                      <a:prstDash val="solid"/>
                      <a:round/>
                      <a:headEnd len="sm" w="sm" type="none"/>
                      <a:tailEnd len="sm" w="sm" type="none"/>
                    </a:lnT>
                    <a:lnB cap="flat" cmpd="sng" w="38100">
                      <a:solidFill>
                        <a:srgbClr val="D6D9D5"/>
                      </a:solidFill>
                      <a:prstDash val="solid"/>
                      <a:round/>
                      <a:headEnd len="sm" w="sm" type="none"/>
                      <a:tailEnd len="sm" w="sm" type="none"/>
                    </a:lnB>
                    <a:solidFill>
                      <a:srgbClr val="ECEDEB"/>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400" u="none" cap="none" strike="noStrike">
                          <a:solidFill>
                            <a:schemeClr val="dk2"/>
                          </a:solidFill>
                          <a:latin typeface="Century Gothic"/>
                          <a:ea typeface="Century Gothic"/>
                          <a:cs typeface="Century Gothic"/>
                          <a:sym typeface="Century Gothic"/>
                        </a:rPr>
                        <a:t>A common juncture in the sales process that requires a repeatable set of sales steps to move to the next</a:t>
                      </a:r>
                      <a:endParaRPr sz="1400" u="none" cap="none" strike="noStrike">
                        <a:solidFill>
                          <a:schemeClr val="dk2"/>
                        </a:solidFill>
                        <a:latin typeface="Century Gothic"/>
                        <a:ea typeface="Century Gothic"/>
                        <a:cs typeface="Century Gothic"/>
                        <a:sym typeface="Century Gothic"/>
                      </a:endParaRPr>
                    </a:p>
                  </a:txBody>
                  <a:tcPr marT="91425" marB="91425" marR="91425" marL="91425">
                    <a:lnL cap="flat" cmpd="sng" w="12700">
                      <a:solidFill>
                        <a:srgbClr val="D6D9D5"/>
                      </a:solidFill>
                      <a:prstDash val="solid"/>
                      <a:round/>
                      <a:headEnd len="sm" w="sm" type="none"/>
                      <a:tailEnd len="sm" w="sm" type="none"/>
                    </a:lnL>
                    <a:lnR cap="flat" cmpd="sng" w="12700">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400" u="none" cap="none" strike="noStrike">
                          <a:latin typeface="Century Gothic"/>
                          <a:ea typeface="Century Gothic"/>
                          <a:cs typeface="Century Gothic"/>
                          <a:sym typeface="Century Gothic"/>
                        </a:rPr>
                        <a:t>Create stage names that clearly describe the action</a:t>
                      </a:r>
                      <a:endParaRPr sz="1400" u="none" cap="none" strike="noStrike">
                        <a:latin typeface="Century Gothic"/>
                        <a:ea typeface="Century Gothic"/>
                        <a:cs typeface="Century Gothic"/>
                        <a:sym typeface="Century Gothic"/>
                      </a:endParaRPr>
                    </a:p>
                  </a:txBody>
                  <a:tcPr marT="91425" marB="91425" marR="91425" marL="91425">
                    <a:lnL cap="flat" cmpd="sng" w="12700">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203200" lvl="0" marL="342900" marR="0" rtl="0" algn="l">
                        <a:lnSpc>
                          <a:spcPct val="100000"/>
                        </a:lnSpc>
                        <a:spcBef>
                          <a:spcPts val="0"/>
                        </a:spcBef>
                        <a:spcAft>
                          <a:spcPts val="0"/>
                        </a:spcAft>
                        <a:buClr>
                          <a:srgbClr val="000000"/>
                        </a:buClr>
                        <a:buSzPts val="1400"/>
                        <a:buFont typeface="Century Gothic"/>
                        <a:buChar char="●"/>
                      </a:pPr>
                      <a:r>
                        <a:rPr lang="en-US" sz="1400" u="none" cap="none" strike="noStrike">
                          <a:latin typeface="Century Gothic"/>
                          <a:ea typeface="Century Gothic"/>
                          <a:cs typeface="Century Gothic"/>
                          <a:sym typeface="Century Gothic"/>
                        </a:rPr>
                        <a:t>Make stage names short: no more than 3 words, ideally one</a:t>
                      </a:r>
                      <a:endParaRPr sz="1400" u="none" cap="none" strike="noStrike">
                        <a:latin typeface="Century Gothic"/>
                        <a:ea typeface="Century Gothic"/>
                        <a:cs typeface="Century Gothic"/>
                        <a:sym typeface="Century Gothic"/>
                      </a:endParaRPr>
                    </a:p>
                    <a:p>
                      <a:pPr indent="-203200" lvl="0" marL="342900" marR="0" rtl="0" algn="l">
                        <a:lnSpc>
                          <a:spcPct val="100000"/>
                        </a:lnSpc>
                        <a:spcBef>
                          <a:spcPts val="0"/>
                        </a:spcBef>
                        <a:spcAft>
                          <a:spcPts val="0"/>
                        </a:spcAft>
                        <a:buClr>
                          <a:srgbClr val="000000"/>
                        </a:buClr>
                        <a:buSzPts val="1400"/>
                        <a:buFont typeface="Century Gothic"/>
                        <a:buChar char="●"/>
                      </a:pPr>
                      <a:r>
                        <a:rPr lang="en-US" sz="1400" u="none" cap="none" strike="noStrike">
                          <a:latin typeface="Century Gothic"/>
                          <a:ea typeface="Century Gothic"/>
                          <a:cs typeface="Century Gothic"/>
                          <a:sym typeface="Century Gothic"/>
                        </a:rPr>
                        <a:t>Relate stage name to core rather than peripheral activities</a:t>
                      </a:r>
                      <a:endParaRPr sz="1400" u="none" cap="none" strike="noStrike">
                        <a:latin typeface="Century Gothic"/>
                        <a:ea typeface="Century Gothic"/>
                        <a:cs typeface="Century Gothic"/>
                        <a:sym typeface="Century Gothic"/>
                      </a:endParaRPr>
                    </a:p>
                    <a:p>
                      <a:pPr indent="-203200" lvl="0" marL="342900" marR="0" rtl="0" algn="l">
                        <a:lnSpc>
                          <a:spcPct val="100000"/>
                        </a:lnSpc>
                        <a:spcBef>
                          <a:spcPts val="0"/>
                        </a:spcBef>
                        <a:spcAft>
                          <a:spcPts val="0"/>
                        </a:spcAft>
                        <a:buClr>
                          <a:srgbClr val="000000"/>
                        </a:buClr>
                        <a:buSzPts val="1400"/>
                        <a:buFont typeface="Century Gothic"/>
                        <a:buChar char="●"/>
                      </a:pPr>
                      <a:r>
                        <a:rPr lang="en-US" sz="1400" u="none" cap="none" strike="noStrike">
                          <a:latin typeface="Century Gothic"/>
                          <a:ea typeface="Century Gothic"/>
                          <a:cs typeface="Century Gothic"/>
                          <a:sym typeface="Century Gothic"/>
                        </a:rPr>
                        <a:t>If there’s </a:t>
                      </a:r>
                      <a:r>
                        <a:rPr lang="en-US" sz="1400" u="none" cap="none" strike="noStrike">
                          <a:latin typeface="Century Gothic"/>
                          <a:ea typeface="Century Gothic"/>
                          <a:cs typeface="Century Gothic"/>
                          <a:sym typeface="Century Gothic"/>
                        </a:rPr>
                        <a:t>no tool</a:t>
                      </a:r>
                      <a:r>
                        <a:rPr lang="en-US" sz="1400" u="none" cap="none" strike="noStrike">
                          <a:latin typeface="Century Gothic"/>
                          <a:ea typeface="Century Gothic"/>
                          <a:cs typeface="Century Gothic"/>
                          <a:sym typeface="Century Gothic"/>
                        </a:rPr>
                        <a:t>, such as a checklist, template, or a step-by-step summary for the stage, it should not be a sales stage</a:t>
                      </a:r>
                      <a:endParaRPr sz="14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r>
              <a:tr h="887300">
                <a:tc>
                  <a:txBody>
                    <a:bodyPr/>
                    <a:lstStyle/>
                    <a:p>
                      <a:pPr indent="0" lvl="0" marL="0" marR="0" rtl="0" algn="l">
                        <a:lnSpc>
                          <a:spcPct val="100000"/>
                        </a:lnSpc>
                        <a:spcBef>
                          <a:spcPts val="0"/>
                        </a:spcBef>
                        <a:spcAft>
                          <a:spcPts val="0"/>
                        </a:spcAft>
                        <a:buClr>
                          <a:srgbClr val="000000"/>
                        </a:buClr>
                        <a:buSzPts val="1600"/>
                        <a:buFont typeface="Arial"/>
                        <a:buNone/>
                      </a:pPr>
                      <a:r>
                        <a:rPr b="1" lang="en-US" sz="1400" u="none" cap="none" strike="noStrike">
                          <a:solidFill>
                            <a:schemeClr val="dk2"/>
                          </a:solidFill>
                          <a:latin typeface="Century Gothic"/>
                          <a:ea typeface="Century Gothic"/>
                          <a:cs typeface="Century Gothic"/>
                          <a:sym typeface="Century Gothic"/>
                        </a:rPr>
                        <a:t>Buyer Question</a:t>
                      </a:r>
                      <a:endParaRPr sz="1400" u="none" cap="none" strike="noStrike">
                        <a:solidFill>
                          <a:schemeClr val="dk2"/>
                        </a:solidFill>
                        <a:latin typeface="Century Gothic"/>
                        <a:ea typeface="Century Gothic"/>
                        <a:cs typeface="Century Gothic"/>
                        <a:sym typeface="Century Gothic"/>
                      </a:endParaRPr>
                    </a:p>
                  </a:txBody>
                  <a:tcPr marT="45725" marB="45725" marR="91450" marL="91450">
                    <a:lnL cap="flat" cmpd="sng" w="12700">
                      <a:solidFill>
                        <a:srgbClr val="D6D9D5"/>
                      </a:solidFill>
                      <a:prstDash val="solid"/>
                      <a:round/>
                      <a:headEnd len="sm" w="sm" type="none"/>
                      <a:tailEnd len="sm" w="sm" type="none"/>
                    </a:lnL>
                    <a:lnR cap="flat" cmpd="sng" w="12700">
                      <a:solidFill>
                        <a:srgbClr val="D6D9D5"/>
                      </a:solidFill>
                      <a:prstDash val="solid"/>
                      <a:round/>
                      <a:headEnd len="sm" w="sm" type="none"/>
                      <a:tailEnd len="sm" w="sm" type="none"/>
                    </a:lnR>
                    <a:lnT cap="flat" cmpd="sng" w="38100">
                      <a:solidFill>
                        <a:srgbClr val="D6D9D5"/>
                      </a:solidFill>
                      <a:prstDash val="solid"/>
                      <a:round/>
                      <a:headEnd len="sm" w="sm" type="none"/>
                      <a:tailEnd len="sm" w="sm" type="none"/>
                    </a:lnT>
                    <a:lnB cap="flat" cmpd="sng" w="12700">
                      <a:solidFill>
                        <a:srgbClr val="D6D9D5"/>
                      </a:solidFill>
                      <a:prstDash val="solid"/>
                      <a:round/>
                      <a:headEnd len="sm" w="sm" type="none"/>
                      <a:tailEnd len="sm" w="sm" type="none"/>
                    </a:lnB>
                    <a:solidFill>
                      <a:srgbClr val="ECEDEB"/>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400" u="none" cap="none" strike="noStrike">
                          <a:latin typeface="Century Gothic"/>
                          <a:ea typeface="Century Gothic"/>
                          <a:cs typeface="Century Gothic"/>
                          <a:sym typeface="Century Gothic"/>
                        </a:rPr>
                        <a:t>The key question the buyer is trying to answer in that stage</a:t>
                      </a:r>
                      <a:endParaRPr sz="14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Century Gothic"/>
                        <a:ea typeface="Century Gothic"/>
                        <a:cs typeface="Century Gothic"/>
                        <a:sym typeface="Century Gothic"/>
                      </a:endParaRPr>
                    </a:p>
                  </a:txBody>
                  <a:tcPr marT="91425" marB="91425" marR="91425" marL="91425">
                    <a:lnL cap="flat" cmpd="sng" w="12700">
                      <a:solidFill>
                        <a:srgbClr val="D6D9D5"/>
                      </a:solidFill>
                      <a:prstDash val="solid"/>
                      <a:round/>
                      <a:headEnd len="sm" w="sm" type="none"/>
                      <a:tailEnd len="sm" w="sm" type="none"/>
                    </a:lnL>
                    <a:lnR cap="flat" cmpd="sng" w="12700">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400" u="none" cap="none" strike="noStrike">
                          <a:latin typeface="Century Gothic"/>
                          <a:ea typeface="Century Gothic"/>
                          <a:cs typeface="Century Gothic"/>
                          <a:sym typeface="Century Gothic"/>
                        </a:rPr>
                        <a:t>Align seller actions to the buying process and the key question that the buyer is trying to answer in that stage</a:t>
                      </a:r>
                      <a:endParaRPr sz="1400" u="none" cap="none" strike="noStrike">
                        <a:latin typeface="Century Gothic"/>
                        <a:ea typeface="Century Gothic"/>
                        <a:cs typeface="Century Gothic"/>
                        <a:sym typeface="Century Gothic"/>
                      </a:endParaRPr>
                    </a:p>
                  </a:txBody>
                  <a:tcPr marT="91425" marB="91425" marR="91425" marL="91425">
                    <a:lnL cap="flat" cmpd="sng" w="12700">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203200" lvl="0" marL="342900" marR="0" rtl="0" algn="l">
                        <a:lnSpc>
                          <a:spcPct val="100000"/>
                        </a:lnSpc>
                        <a:spcBef>
                          <a:spcPts val="0"/>
                        </a:spcBef>
                        <a:spcAft>
                          <a:spcPts val="0"/>
                        </a:spcAft>
                        <a:buClr>
                          <a:srgbClr val="000000"/>
                        </a:buClr>
                        <a:buSzPts val="1400"/>
                        <a:buFont typeface="Century Gothic"/>
                        <a:buChar char="●"/>
                      </a:pPr>
                      <a:r>
                        <a:rPr lang="en-US" sz="1400" u="none" cap="none" strike="noStrike">
                          <a:latin typeface="Century Gothic"/>
                          <a:ea typeface="Century Gothic"/>
                          <a:cs typeface="Century Gothic"/>
                          <a:sym typeface="Century Gothic"/>
                        </a:rPr>
                        <a:t>Stay focused on the buyer, mirror their perspective</a:t>
                      </a:r>
                      <a:endParaRPr sz="1400" u="none" cap="none" strike="noStrike">
                        <a:latin typeface="Century Gothic"/>
                        <a:ea typeface="Century Gothic"/>
                        <a:cs typeface="Century Gothic"/>
                        <a:sym typeface="Century Gothic"/>
                      </a:endParaRPr>
                    </a:p>
                    <a:p>
                      <a:pPr indent="-203200" lvl="0" marL="342900" marR="0" rtl="0" algn="l">
                        <a:lnSpc>
                          <a:spcPct val="100000"/>
                        </a:lnSpc>
                        <a:spcBef>
                          <a:spcPts val="0"/>
                        </a:spcBef>
                        <a:spcAft>
                          <a:spcPts val="0"/>
                        </a:spcAft>
                        <a:buClr>
                          <a:srgbClr val="000000"/>
                        </a:buClr>
                        <a:buSzPts val="1400"/>
                        <a:buFont typeface="Century Gothic"/>
                        <a:buChar char="●"/>
                      </a:pPr>
                      <a:r>
                        <a:rPr lang="en-US" sz="1400" u="none" cap="none" strike="noStrike">
                          <a:latin typeface="Century Gothic"/>
                          <a:ea typeface="Century Gothic"/>
                          <a:cs typeface="Century Gothic"/>
                          <a:sym typeface="Century Gothic"/>
                        </a:rPr>
                        <a:t>D</a:t>
                      </a:r>
                      <a:r>
                        <a:rPr lang="en-US" sz="1400" u="none" cap="none" strike="noStrike">
                          <a:latin typeface="Century Gothic"/>
                          <a:ea typeface="Century Gothic"/>
                          <a:cs typeface="Century Gothic"/>
                          <a:sym typeface="Century Gothic"/>
                        </a:rPr>
                        <a:t>o not include seller actions that artificially condense, expand or delay buying stages</a:t>
                      </a:r>
                      <a:endParaRPr sz="1400" u="none" cap="none" strike="noStrike">
                        <a:latin typeface="Century Gothic"/>
                        <a:ea typeface="Century Gothic"/>
                        <a:cs typeface="Century Gothic"/>
                        <a:sym typeface="Century Gothic"/>
                      </a:endParaRPr>
                    </a:p>
                    <a:p>
                      <a:pPr indent="-203200" lvl="0" marL="342900" marR="0" rtl="0" algn="l">
                        <a:lnSpc>
                          <a:spcPct val="100000"/>
                        </a:lnSpc>
                        <a:spcBef>
                          <a:spcPts val="0"/>
                        </a:spcBef>
                        <a:spcAft>
                          <a:spcPts val="0"/>
                        </a:spcAft>
                        <a:buClr>
                          <a:srgbClr val="000000"/>
                        </a:buClr>
                        <a:buSzPts val="1400"/>
                        <a:buFont typeface="Century Gothic"/>
                        <a:buChar char="●"/>
                      </a:pPr>
                      <a:r>
                        <a:rPr lang="en-US" sz="1400" u="none" cap="none" strike="noStrike">
                          <a:latin typeface="Century Gothic"/>
                          <a:ea typeface="Century Gothic"/>
                          <a:cs typeface="Century Gothic"/>
                          <a:sym typeface="Century Gothic"/>
                        </a:rPr>
                        <a:t>Include seller actions that</a:t>
                      </a:r>
                      <a:r>
                        <a:rPr lang="en-US" sz="1400" u="none" cap="none" strike="noStrike">
                          <a:latin typeface="Century Gothic"/>
                          <a:ea typeface="Century Gothic"/>
                          <a:cs typeface="Century Gothic"/>
                          <a:sym typeface="Century Gothic"/>
                        </a:rPr>
                        <a:t> </a:t>
                      </a:r>
                      <a:r>
                        <a:rPr lang="en-US" sz="1400" u="none" cap="none" strike="noStrike">
                          <a:latin typeface="Century Gothic"/>
                          <a:ea typeface="Century Gothic"/>
                          <a:cs typeface="Century Gothic"/>
                          <a:sym typeface="Century Gothic"/>
                        </a:rPr>
                        <a:t>help advance the buyer’s decision-making process</a:t>
                      </a:r>
                      <a:endParaRPr sz="14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r>
              <a:tr h="880400">
                <a:tc>
                  <a:txBody>
                    <a:bodyPr/>
                    <a:lstStyle/>
                    <a:p>
                      <a:pPr indent="0" lvl="0" marL="0" marR="0" rtl="0" algn="l">
                        <a:lnSpc>
                          <a:spcPct val="100000"/>
                        </a:lnSpc>
                        <a:spcBef>
                          <a:spcPts val="0"/>
                        </a:spcBef>
                        <a:spcAft>
                          <a:spcPts val="0"/>
                        </a:spcAft>
                        <a:buClr>
                          <a:srgbClr val="000000"/>
                        </a:buClr>
                        <a:buSzPts val="1600"/>
                        <a:buFont typeface="Arial"/>
                        <a:buNone/>
                      </a:pPr>
                      <a:r>
                        <a:rPr b="1" lang="en-US" sz="1400" u="none" cap="none" strike="noStrike">
                          <a:solidFill>
                            <a:schemeClr val="dk2"/>
                          </a:solidFill>
                          <a:latin typeface="Century Gothic"/>
                          <a:ea typeface="Century Gothic"/>
                          <a:cs typeface="Century Gothic"/>
                          <a:sym typeface="Century Gothic"/>
                        </a:rPr>
                        <a:t>Seller Objective</a:t>
                      </a:r>
                      <a:endParaRPr sz="1400" u="none" cap="none" strike="noStrike">
                        <a:solidFill>
                          <a:schemeClr val="dk2"/>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600"/>
                        <a:buFont typeface="Arial"/>
                        <a:buNone/>
                      </a:pPr>
                      <a:r>
                        <a:t/>
                      </a:r>
                      <a:endParaRPr sz="1400" u="none" cap="none" strike="noStrike">
                        <a:solidFill>
                          <a:schemeClr val="dk2"/>
                        </a:solidFill>
                        <a:latin typeface="Century Gothic"/>
                        <a:ea typeface="Century Gothic"/>
                        <a:cs typeface="Century Gothic"/>
                        <a:sym typeface="Century Gothic"/>
                      </a:endParaRPr>
                    </a:p>
                  </a:txBody>
                  <a:tcPr marT="45725" marB="45725" marR="91450" marL="91450">
                    <a:lnL cap="flat" cmpd="sng" w="12700">
                      <a:solidFill>
                        <a:srgbClr val="D6D9D5"/>
                      </a:solidFill>
                      <a:prstDash val="solid"/>
                      <a:round/>
                      <a:headEnd len="sm" w="sm" type="none"/>
                      <a:tailEnd len="sm" w="sm" type="none"/>
                    </a:lnL>
                    <a:lnR cap="flat" cmpd="sng" w="12700">
                      <a:solidFill>
                        <a:srgbClr val="D6D9D5"/>
                      </a:solidFill>
                      <a:prstDash val="solid"/>
                      <a:round/>
                      <a:headEnd len="sm" w="sm" type="none"/>
                      <a:tailEnd len="sm" w="sm" type="none"/>
                    </a:lnR>
                    <a:lnT cap="flat" cmpd="sng" w="12700">
                      <a:solidFill>
                        <a:srgbClr val="D6D9D5"/>
                      </a:solidFill>
                      <a:prstDash val="solid"/>
                      <a:round/>
                      <a:headEnd len="sm" w="sm" type="none"/>
                      <a:tailEnd len="sm" w="sm" type="none"/>
                    </a:lnT>
                    <a:lnB cap="flat" cmpd="sng" w="12700">
                      <a:solidFill>
                        <a:srgbClr val="D6D9D5"/>
                      </a:solidFill>
                      <a:prstDash val="solid"/>
                      <a:round/>
                      <a:headEnd len="sm" w="sm" type="none"/>
                      <a:tailEnd len="sm" w="sm" type="none"/>
                    </a:lnB>
                    <a:solidFill>
                      <a:srgbClr val="ECEDEB"/>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400" u="none" cap="none" strike="noStrike">
                          <a:latin typeface="Century Gothic"/>
                          <a:ea typeface="Century Gothic"/>
                          <a:cs typeface="Century Gothic"/>
                          <a:sym typeface="Century Gothic"/>
                        </a:rPr>
                        <a:t>The overall target outcome for each stage</a:t>
                      </a:r>
                      <a:endParaRPr sz="1400" u="none" cap="none" strike="noStrike">
                        <a:latin typeface="Century Gothic"/>
                        <a:ea typeface="Century Gothic"/>
                        <a:cs typeface="Century Gothic"/>
                        <a:sym typeface="Century Gothic"/>
                      </a:endParaRPr>
                    </a:p>
                  </a:txBody>
                  <a:tcPr marT="91425" marB="91425" marR="91425" marL="91425">
                    <a:lnL cap="flat" cmpd="sng" w="12700">
                      <a:solidFill>
                        <a:srgbClr val="D6D9D5"/>
                      </a:solidFill>
                      <a:prstDash val="solid"/>
                      <a:round/>
                      <a:headEnd len="sm" w="sm" type="none"/>
                      <a:tailEnd len="sm" w="sm" type="none"/>
                    </a:lnL>
                    <a:lnR cap="flat" cmpd="sng" w="12700">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400" u="none" cap="none" strike="noStrike">
                          <a:latin typeface="Century Gothic"/>
                          <a:ea typeface="Century Gothic"/>
                          <a:cs typeface="Century Gothic"/>
                          <a:sym typeface="Century Gothic"/>
                        </a:rPr>
                        <a:t>Drive intentional seller focus on the outcomes rather than the actions needed to advance to the next sales stage</a:t>
                      </a:r>
                      <a:endParaRPr sz="1400" u="none" cap="none" strike="noStrike">
                        <a:latin typeface="Century Gothic"/>
                        <a:ea typeface="Century Gothic"/>
                        <a:cs typeface="Century Gothic"/>
                        <a:sym typeface="Century Gothic"/>
                      </a:endParaRPr>
                    </a:p>
                  </a:txBody>
                  <a:tcPr marT="91425" marB="91425" marR="91425" marL="91425">
                    <a:lnL cap="flat" cmpd="sng" w="12700">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203200" lvl="0" marL="342900" marR="0" rtl="0" algn="l">
                        <a:lnSpc>
                          <a:spcPct val="100000"/>
                        </a:lnSpc>
                        <a:spcBef>
                          <a:spcPts val="0"/>
                        </a:spcBef>
                        <a:spcAft>
                          <a:spcPts val="0"/>
                        </a:spcAft>
                        <a:buClr>
                          <a:srgbClr val="000000"/>
                        </a:buClr>
                        <a:buSzPts val="1400"/>
                        <a:buFont typeface="Century Gothic"/>
                        <a:buChar char="●"/>
                      </a:pPr>
                      <a:r>
                        <a:rPr lang="en-US" sz="1400" u="none" cap="none" strike="noStrike">
                          <a:latin typeface="Century Gothic"/>
                          <a:ea typeface="Century Gothic"/>
                          <a:cs typeface="Century Gothic"/>
                          <a:sym typeface="Century Gothic"/>
                        </a:rPr>
                        <a:t>Outcome-driven objectives vs. activities</a:t>
                      </a:r>
                      <a:endParaRPr sz="1400" u="none" cap="none" strike="noStrike">
                        <a:latin typeface="Century Gothic"/>
                        <a:ea typeface="Century Gothic"/>
                        <a:cs typeface="Century Gothic"/>
                        <a:sym typeface="Century Gothic"/>
                      </a:endParaRPr>
                    </a:p>
                    <a:p>
                      <a:pPr indent="-203200" lvl="0" marL="342900" marR="0" rtl="0" algn="l">
                        <a:lnSpc>
                          <a:spcPct val="100000"/>
                        </a:lnSpc>
                        <a:spcBef>
                          <a:spcPts val="0"/>
                        </a:spcBef>
                        <a:spcAft>
                          <a:spcPts val="0"/>
                        </a:spcAft>
                        <a:buClr>
                          <a:srgbClr val="000000"/>
                        </a:buClr>
                        <a:buSzPts val="1400"/>
                        <a:buFont typeface="Century Gothic"/>
                        <a:buChar char="●"/>
                      </a:pPr>
                      <a:r>
                        <a:rPr lang="en-US" sz="1400" u="none" cap="none" strike="noStrike">
                          <a:latin typeface="Century Gothic"/>
                          <a:ea typeface="Century Gothic"/>
                          <a:cs typeface="Century Gothic"/>
                          <a:sym typeface="Century Gothic"/>
                        </a:rPr>
                        <a:t>Outcomes and objectives provide value to both the buyer and seller</a:t>
                      </a:r>
                      <a:endParaRPr sz="1400" u="none" cap="none" strike="noStrike">
                        <a:latin typeface="Century Gothic"/>
                        <a:ea typeface="Century Gothic"/>
                        <a:cs typeface="Century Gothic"/>
                        <a:sym typeface="Century Gothic"/>
                      </a:endParaRPr>
                    </a:p>
                    <a:p>
                      <a:pPr indent="-203200" lvl="0" marL="342900" marR="0" rtl="0" algn="l">
                        <a:lnSpc>
                          <a:spcPct val="100000"/>
                        </a:lnSpc>
                        <a:spcBef>
                          <a:spcPts val="0"/>
                        </a:spcBef>
                        <a:spcAft>
                          <a:spcPts val="0"/>
                        </a:spcAft>
                        <a:buClr>
                          <a:srgbClr val="000000"/>
                        </a:buClr>
                        <a:buSzPts val="1400"/>
                        <a:buFont typeface="Century Gothic"/>
                        <a:buChar char="●"/>
                      </a:pPr>
                      <a:r>
                        <a:rPr lang="en-US" sz="1400" u="none" cap="none" strike="noStrike">
                          <a:latin typeface="Century Gothic"/>
                          <a:ea typeface="Century Gothic"/>
                          <a:cs typeface="Century Gothic"/>
                          <a:sym typeface="Century Gothic"/>
                        </a:rPr>
                        <a:t>Seller objectives align to typical buyer questions</a:t>
                      </a:r>
                      <a:endParaRPr sz="14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r>
              <a:tr h="863225">
                <a:tc>
                  <a:txBody>
                    <a:bodyPr/>
                    <a:lstStyle/>
                    <a:p>
                      <a:pPr indent="0" lvl="0" marL="0" marR="0" rtl="0" algn="l">
                        <a:lnSpc>
                          <a:spcPct val="100000"/>
                        </a:lnSpc>
                        <a:spcBef>
                          <a:spcPts val="0"/>
                        </a:spcBef>
                        <a:spcAft>
                          <a:spcPts val="0"/>
                        </a:spcAft>
                        <a:buClr>
                          <a:srgbClr val="000000"/>
                        </a:buClr>
                        <a:buSzPts val="1600"/>
                        <a:buFont typeface="Arial"/>
                        <a:buNone/>
                      </a:pPr>
                      <a:r>
                        <a:rPr b="1" lang="en-US" sz="1400" u="none" cap="none" strike="noStrike">
                          <a:solidFill>
                            <a:schemeClr val="dk2"/>
                          </a:solidFill>
                          <a:latin typeface="Century Gothic"/>
                          <a:ea typeface="Century Gothic"/>
                          <a:cs typeface="Century Gothic"/>
                          <a:sym typeface="Century Gothic"/>
                        </a:rPr>
                        <a:t>Key Steps</a:t>
                      </a:r>
                      <a:endParaRPr sz="1400" u="none" cap="none" strike="noStrike">
                        <a:solidFill>
                          <a:schemeClr val="dk2"/>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600"/>
                        <a:buFont typeface="Arial"/>
                        <a:buNone/>
                      </a:pPr>
                      <a:r>
                        <a:t/>
                      </a:r>
                      <a:endParaRPr sz="1400" u="none" cap="none" strike="noStrike">
                        <a:solidFill>
                          <a:schemeClr val="dk2"/>
                        </a:solidFill>
                        <a:latin typeface="Century Gothic"/>
                        <a:ea typeface="Century Gothic"/>
                        <a:cs typeface="Century Gothic"/>
                        <a:sym typeface="Century Gothic"/>
                      </a:endParaRPr>
                    </a:p>
                  </a:txBody>
                  <a:tcPr marT="45725" marB="45725" marR="91450" marL="91450">
                    <a:lnL cap="flat" cmpd="sng" w="12700">
                      <a:solidFill>
                        <a:srgbClr val="D6D9D5"/>
                      </a:solidFill>
                      <a:prstDash val="solid"/>
                      <a:round/>
                      <a:headEnd len="sm" w="sm" type="none"/>
                      <a:tailEnd len="sm" w="sm" type="none"/>
                    </a:lnL>
                    <a:lnR cap="flat" cmpd="sng" w="12700">
                      <a:solidFill>
                        <a:srgbClr val="D6D9D5"/>
                      </a:solidFill>
                      <a:prstDash val="solid"/>
                      <a:round/>
                      <a:headEnd len="sm" w="sm" type="none"/>
                      <a:tailEnd len="sm" w="sm" type="none"/>
                    </a:lnR>
                    <a:lnT cap="flat" cmpd="sng" w="12700">
                      <a:solidFill>
                        <a:srgbClr val="D6D9D5"/>
                      </a:solidFill>
                      <a:prstDash val="solid"/>
                      <a:round/>
                      <a:headEnd len="sm" w="sm" type="none"/>
                      <a:tailEnd len="sm" w="sm" type="none"/>
                    </a:lnT>
                    <a:lnB cap="flat" cmpd="sng" w="12700">
                      <a:solidFill>
                        <a:srgbClr val="D6D9D5"/>
                      </a:solidFill>
                      <a:prstDash val="solid"/>
                      <a:round/>
                      <a:headEnd len="sm" w="sm" type="none"/>
                      <a:tailEnd len="sm" w="sm" type="none"/>
                    </a:lnB>
                    <a:solidFill>
                      <a:srgbClr val="ECEDEB"/>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400" u="none" cap="none" strike="noStrike">
                          <a:latin typeface="Century Gothic"/>
                          <a:ea typeface="Century Gothic"/>
                          <a:cs typeface="Century Gothic"/>
                          <a:sym typeface="Century Gothic"/>
                        </a:rPr>
                        <a:t>The specific actions the seller should take at each stage, ideally no more than 3. </a:t>
                      </a:r>
                      <a:endParaRPr sz="1400" u="none" cap="none" strike="sngStrike">
                        <a:solidFill>
                          <a:srgbClr val="FF0000"/>
                        </a:solidFill>
                        <a:latin typeface="Century Gothic"/>
                        <a:ea typeface="Century Gothic"/>
                        <a:cs typeface="Century Gothic"/>
                        <a:sym typeface="Century Gothic"/>
                      </a:endParaRPr>
                    </a:p>
                  </a:txBody>
                  <a:tcPr marT="91425" marB="91425" marR="91425" marL="91425">
                    <a:lnL cap="flat" cmpd="sng" w="12700">
                      <a:solidFill>
                        <a:srgbClr val="D6D9D5"/>
                      </a:solidFill>
                      <a:prstDash val="solid"/>
                      <a:round/>
                      <a:headEnd len="sm" w="sm" type="none"/>
                      <a:tailEnd len="sm" w="sm" type="none"/>
                    </a:lnL>
                    <a:lnR cap="flat" cmpd="sng" w="12700">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400" u="none" cap="none" strike="noStrike">
                          <a:latin typeface="Century Gothic"/>
                          <a:ea typeface="Century Gothic"/>
                          <a:cs typeface="Century Gothic"/>
                          <a:sym typeface="Century Gothic"/>
                        </a:rPr>
                        <a:t>Document critical steps for each sales stage that can be easily understood and followed</a:t>
                      </a:r>
                      <a:endParaRPr sz="1400" u="none" cap="none" strike="noStrike">
                        <a:latin typeface="Century Gothic"/>
                        <a:ea typeface="Century Gothic"/>
                        <a:cs typeface="Century Gothic"/>
                        <a:sym typeface="Century Gothic"/>
                      </a:endParaRPr>
                    </a:p>
                  </a:txBody>
                  <a:tcPr marT="91425" marB="91425" marR="91425" marL="91425">
                    <a:lnL cap="flat" cmpd="sng" w="12700">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203200" lvl="0" marL="342900" marR="0" rtl="0" algn="l">
                        <a:lnSpc>
                          <a:spcPct val="100000"/>
                        </a:lnSpc>
                        <a:spcBef>
                          <a:spcPts val="0"/>
                        </a:spcBef>
                        <a:spcAft>
                          <a:spcPts val="0"/>
                        </a:spcAft>
                        <a:buClr>
                          <a:srgbClr val="000000"/>
                        </a:buClr>
                        <a:buSzPts val="1400"/>
                        <a:buFont typeface="Century Gothic"/>
                        <a:buChar char="●"/>
                      </a:pPr>
                      <a:r>
                        <a:rPr lang="en-US" sz="1400" u="none" cap="none" strike="noStrike">
                          <a:latin typeface="Century Gothic"/>
                          <a:ea typeface="Century Gothic"/>
                          <a:cs typeface="Century Gothic"/>
                          <a:sym typeface="Century Gothic"/>
                        </a:rPr>
                        <a:t>Simplicity; no more than 3 key steps per stage</a:t>
                      </a:r>
                      <a:endParaRPr sz="1400" u="none" cap="none" strike="noStrike">
                        <a:latin typeface="Century Gothic"/>
                        <a:ea typeface="Century Gothic"/>
                        <a:cs typeface="Century Gothic"/>
                        <a:sym typeface="Century Gothic"/>
                      </a:endParaRPr>
                    </a:p>
                    <a:p>
                      <a:pPr indent="-203200" lvl="0" marL="342900" marR="0" rtl="0" algn="l">
                        <a:lnSpc>
                          <a:spcPct val="100000"/>
                        </a:lnSpc>
                        <a:spcBef>
                          <a:spcPts val="0"/>
                        </a:spcBef>
                        <a:spcAft>
                          <a:spcPts val="0"/>
                        </a:spcAft>
                        <a:buClr>
                          <a:srgbClr val="000000"/>
                        </a:buClr>
                        <a:buSzPts val="1400"/>
                        <a:buFont typeface="Century Gothic"/>
                        <a:buChar char="●"/>
                      </a:pPr>
                      <a:r>
                        <a:rPr lang="en-US" sz="1400" u="none" cap="none" strike="noStrike">
                          <a:latin typeface="Century Gothic"/>
                          <a:ea typeface="Century Gothic"/>
                          <a:cs typeface="Century Gothic"/>
                          <a:sym typeface="Century Gothic"/>
                        </a:rPr>
                        <a:t>Each step meaningfully prepares the seller or advances the decision-making process </a:t>
                      </a:r>
                      <a:endParaRPr sz="1400" u="none" cap="none" strike="noStrike">
                        <a:latin typeface="Century Gothic"/>
                        <a:ea typeface="Century Gothic"/>
                        <a:cs typeface="Century Gothic"/>
                        <a:sym typeface="Century Gothic"/>
                      </a:endParaRPr>
                    </a:p>
                    <a:p>
                      <a:pPr indent="-203200" lvl="0" marL="342900" marR="0" rtl="0" algn="l">
                        <a:lnSpc>
                          <a:spcPct val="100000"/>
                        </a:lnSpc>
                        <a:spcBef>
                          <a:spcPts val="0"/>
                        </a:spcBef>
                        <a:spcAft>
                          <a:spcPts val="0"/>
                        </a:spcAft>
                        <a:buClr>
                          <a:srgbClr val="000000"/>
                        </a:buClr>
                        <a:buSzPts val="1400"/>
                        <a:buFont typeface="Century Gothic"/>
                        <a:buChar char="●"/>
                      </a:pPr>
                      <a:r>
                        <a:rPr lang="en-US" sz="1400" u="none" cap="none" strike="noStrike">
                          <a:latin typeface="Century Gothic"/>
                          <a:ea typeface="Century Gothic"/>
                          <a:cs typeface="Century Gothic"/>
                          <a:sym typeface="Century Gothic"/>
                        </a:rPr>
                        <a:t>The steps happen in every deal, meaning you don’t include outliers or situational steps </a:t>
                      </a:r>
                      <a:endParaRPr sz="1400" u="none" cap="none" strike="sngStrike">
                        <a:solidFill>
                          <a:srgbClr val="FF0000"/>
                        </a:solidFill>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r>
              <a:tr h="87195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chemeClr val="dk2"/>
                          </a:solidFill>
                          <a:latin typeface="Century Gothic"/>
                          <a:ea typeface="Century Gothic"/>
                          <a:cs typeface="Century Gothic"/>
                          <a:sym typeface="Century Gothic"/>
                        </a:rPr>
                        <a:t>Exit Criteria</a:t>
                      </a:r>
                      <a:endParaRPr b="1" sz="1400" u="none" cap="none" strike="noStrike">
                        <a:solidFill>
                          <a:schemeClr val="dk2"/>
                        </a:solidFill>
                        <a:latin typeface="Century Gothic"/>
                        <a:ea typeface="Century Gothic"/>
                        <a:cs typeface="Century Gothic"/>
                        <a:sym typeface="Century Gothic"/>
                      </a:endParaRPr>
                    </a:p>
                  </a:txBody>
                  <a:tcPr marT="45725" marB="45725" marR="91450" marL="91450">
                    <a:lnL cap="flat" cmpd="sng" w="12700">
                      <a:solidFill>
                        <a:srgbClr val="D6D9D5"/>
                      </a:solidFill>
                      <a:prstDash val="solid"/>
                      <a:round/>
                      <a:headEnd len="sm" w="sm" type="none"/>
                      <a:tailEnd len="sm" w="sm" type="none"/>
                    </a:lnL>
                    <a:lnR cap="flat" cmpd="sng" w="12700">
                      <a:solidFill>
                        <a:srgbClr val="D6D9D5"/>
                      </a:solidFill>
                      <a:prstDash val="solid"/>
                      <a:round/>
                      <a:headEnd len="sm" w="sm" type="none"/>
                      <a:tailEnd len="sm" w="sm" type="none"/>
                    </a:lnR>
                    <a:lnT cap="flat" cmpd="sng" w="12700">
                      <a:solidFill>
                        <a:srgbClr val="D6D9D5"/>
                      </a:solidFill>
                      <a:prstDash val="solid"/>
                      <a:round/>
                      <a:headEnd len="sm" w="sm" type="none"/>
                      <a:tailEnd len="sm" w="sm" type="none"/>
                    </a:lnT>
                    <a:lnB cap="flat" cmpd="sng" w="12700">
                      <a:solidFill>
                        <a:srgbClr val="D6D9D5"/>
                      </a:solidFill>
                      <a:prstDash val="solid"/>
                      <a:round/>
                      <a:headEnd len="sm" w="sm" type="none"/>
                      <a:tailEnd len="sm" w="sm" type="none"/>
                    </a:lnB>
                    <a:solidFill>
                      <a:srgbClr val="ECEDEB"/>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400" u="none" cap="none" strike="noStrike">
                          <a:latin typeface="Century Gothic"/>
                          <a:ea typeface="Century Gothic"/>
                          <a:cs typeface="Century Gothic"/>
                          <a:sym typeface="Century Gothic"/>
                        </a:rPr>
                        <a:t>Objective, observable actions taken by </a:t>
                      </a:r>
                      <a:r>
                        <a:rPr i="1" lang="en-US" sz="1400" u="none" cap="none" strike="noStrike">
                          <a:latin typeface="Century Gothic"/>
                          <a:ea typeface="Century Gothic"/>
                          <a:cs typeface="Century Gothic"/>
                          <a:sym typeface="Century Gothic"/>
                        </a:rPr>
                        <a:t>both </a:t>
                      </a:r>
                      <a:r>
                        <a:rPr lang="en-US" sz="1400" u="none" cap="none" strike="noStrike">
                          <a:latin typeface="Century Gothic"/>
                          <a:ea typeface="Century Gothic"/>
                          <a:cs typeface="Century Gothic"/>
                          <a:sym typeface="Century Gothic"/>
                        </a:rPr>
                        <a:t>the buyer and seller to confirm that it’s appropriate to move to the next stage</a:t>
                      </a:r>
                      <a:endParaRPr sz="1400" u="none" cap="none" strike="noStrike">
                        <a:latin typeface="Century Gothic"/>
                        <a:ea typeface="Century Gothic"/>
                        <a:cs typeface="Century Gothic"/>
                        <a:sym typeface="Century Gothic"/>
                      </a:endParaRPr>
                    </a:p>
                  </a:txBody>
                  <a:tcPr marT="91425" marB="91425" marR="91425" marL="91425">
                    <a:lnL cap="flat" cmpd="sng" w="12700">
                      <a:solidFill>
                        <a:srgbClr val="D6D9D5"/>
                      </a:solidFill>
                      <a:prstDash val="solid"/>
                      <a:round/>
                      <a:headEnd len="sm" w="sm" type="none"/>
                      <a:tailEnd len="sm" w="sm" type="none"/>
                    </a:lnL>
                    <a:lnR cap="flat" cmpd="sng" w="12700">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400" u="none" cap="none" strike="noStrike">
                          <a:latin typeface="Century Gothic"/>
                          <a:ea typeface="Century Gothic"/>
                          <a:cs typeface="Century Gothic"/>
                          <a:sym typeface="Century Gothic"/>
                        </a:rPr>
                        <a:t>Confirm that the exit criteria are objective, include mutual buyer and seller actions, and advance the process</a:t>
                      </a:r>
                      <a:endParaRPr sz="1400" u="none" cap="none" strike="noStrike">
                        <a:latin typeface="Century Gothic"/>
                        <a:ea typeface="Century Gothic"/>
                        <a:cs typeface="Century Gothic"/>
                        <a:sym typeface="Century Gothic"/>
                      </a:endParaRPr>
                    </a:p>
                  </a:txBody>
                  <a:tcPr marT="91425" marB="91425" marR="91425" marL="91425">
                    <a:lnL cap="flat" cmpd="sng" w="12700">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203200" lvl="0" marL="342900" marR="0" rtl="0" algn="l">
                        <a:lnSpc>
                          <a:spcPct val="100000"/>
                        </a:lnSpc>
                        <a:spcBef>
                          <a:spcPts val="0"/>
                        </a:spcBef>
                        <a:spcAft>
                          <a:spcPts val="0"/>
                        </a:spcAft>
                        <a:buClr>
                          <a:srgbClr val="000000"/>
                        </a:buClr>
                        <a:buSzPts val="1400"/>
                        <a:buFont typeface="Century Gothic"/>
                        <a:buChar char="●"/>
                      </a:pPr>
                      <a:r>
                        <a:rPr lang="en-US" sz="1400" u="none" cap="none" strike="noStrike">
                          <a:latin typeface="Century Gothic"/>
                          <a:ea typeface="Century Gothic"/>
                          <a:cs typeface="Century Gothic"/>
                          <a:sym typeface="Century Gothic"/>
                        </a:rPr>
                        <a:t>Verifiable, trackable and include actions by both sellers and buyers</a:t>
                      </a:r>
                      <a:endParaRPr sz="1400" u="none" cap="none" strike="noStrike">
                        <a:latin typeface="Century Gothic"/>
                        <a:ea typeface="Century Gothic"/>
                        <a:cs typeface="Century Gothic"/>
                        <a:sym typeface="Century Gothic"/>
                      </a:endParaRPr>
                    </a:p>
                    <a:p>
                      <a:pPr indent="-203200" lvl="0" marL="342900" marR="0" rtl="0" algn="l">
                        <a:lnSpc>
                          <a:spcPct val="100000"/>
                        </a:lnSpc>
                        <a:spcBef>
                          <a:spcPts val="0"/>
                        </a:spcBef>
                        <a:spcAft>
                          <a:spcPts val="0"/>
                        </a:spcAft>
                        <a:buClr>
                          <a:srgbClr val="000000"/>
                        </a:buClr>
                        <a:buSzPts val="1400"/>
                        <a:buFont typeface="Century Gothic"/>
                        <a:buChar char="●"/>
                      </a:pPr>
                      <a:r>
                        <a:rPr lang="en-US" sz="1400" u="none" cap="none" strike="noStrike">
                          <a:latin typeface="Century Gothic"/>
                          <a:ea typeface="Century Gothic"/>
                          <a:cs typeface="Century Gothic"/>
                          <a:sym typeface="Century Gothic"/>
                        </a:rPr>
                        <a:t>Moving to the next stage merits the additional time/resource investment</a:t>
                      </a:r>
                      <a:endParaRPr sz="1400" u="none" cap="none" strike="noStrike">
                        <a:latin typeface="Century Gothic"/>
                        <a:ea typeface="Century Gothic"/>
                        <a:cs typeface="Century Gothic"/>
                        <a:sym typeface="Century Gothic"/>
                      </a:endParaRPr>
                    </a:p>
                    <a:p>
                      <a:pPr indent="-203200" lvl="0" marL="342900" marR="0" rtl="0" algn="l">
                        <a:lnSpc>
                          <a:spcPct val="100000"/>
                        </a:lnSpc>
                        <a:spcBef>
                          <a:spcPts val="0"/>
                        </a:spcBef>
                        <a:spcAft>
                          <a:spcPts val="0"/>
                        </a:spcAft>
                        <a:buClr>
                          <a:srgbClr val="000000"/>
                        </a:buClr>
                        <a:buSzPts val="1400"/>
                        <a:buFont typeface="Century Gothic"/>
                        <a:buChar char="●"/>
                      </a:pPr>
                      <a:r>
                        <a:rPr lang="en-US" sz="1400" u="none" cap="none" strike="noStrike">
                          <a:latin typeface="Century Gothic"/>
                          <a:ea typeface="Century Gothic"/>
                          <a:cs typeface="Century Gothic"/>
                          <a:sym typeface="Century Gothic"/>
                        </a:rPr>
                        <a:t>They influence the buyer’s logical or emotional decision-making process</a:t>
                      </a:r>
                      <a:endParaRPr sz="14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r>
              <a:tr h="1257975">
                <a:tc>
                  <a:txBody>
                    <a:bodyPr/>
                    <a:lstStyle/>
                    <a:p>
                      <a:pPr indent="0" lvl="0" marL="0" marR="0" rtl="0" algn="l">
                        <a:lnSpc>
                          <a:spcPct val="100000"/>
                        </a:lnSpc>
                        <a:spcBef>
                          <a:spcPts val="0"/>
                        </a:spcBef>
                        <a:spcAft>
                          <a:spcPts val="0"/>
                        </a:spcAft>
                        <a:buClr>
                          <a:srgbClr val="000000"/>
                        </a:buClr>
                        <a:buSzPts val="1600"/>
                        <a:buFont typeface="Arial"/>
                        <a:buNone/>
                      </a:pPr>
                      <a:r>
                        <a:rPr b="1" lang="en-US" sz="1400" u="none" cap="none" strike="noStrike">
                          <a:solidFill>
                            <a:schemeClr val="dk2"/>
                          </a:solidFill>
                          <a:latin typeface="Century Gothic"/>
                          <a:ea typeface="Century Gothic"/>
                          <a:cs typeface="Century Gothic"/>
                          <a:sym typeface="Century Gothic"/>
                        </a:rPr>
                        <a:t>Forecasting Stage</a:t>
                      </a:r>
                      <a:endParaRPr sz="1400" u="none" cap="none" strike="noStrike">
                        <a:solidFill>
                          <a:schemeClr val="dk2"/>
                        </a:solidFill>
                        <a:latin typeface="Century Gothic"/>
                        <a:ea typeface="Century Gothic"/>
                        <a:cs typeface="Century Gothic"/>
                        <a:sym typeface="Century Gothic"/>
                      </a:endParaRPr>
                    </a:p>
                  </a:txBody>
                  <a:tcPr marT="45725" marB="45725" marR="91450" marL="91450">
                    <a:lnL cap="flat" cmpd="sng" w="12700">
                      <a:solidFill>
                        <a:srgbClr val="D6D9D5"/>
                      </a:solidFill>
                      <a:prstDash val="solid"/>
                      <a:round/>
                      <a:headEnd len="sm" w="sm" type="none"/>
                      <a:tailEnd len="sm" w="sm" type="none"/>
                    </a:lnL>
                    <a:lnR cap="flat" cmpd="sng" w="12700">
                      <a:solidFill>
                        <a:srgbClr val="D6D9D5"/>
                      </a:solidFill>
                      <a:prstDash val="solid"/>
                      <a:round/>
                      <a:headEnd len="sm" w="sm" type="none"/>
                      <a:tailEnd len="sm" w="sm" type="none"/>
                    </a:lnR>
                    <a:lnT cap="flat" cmpd="sng" w="12700">
                      <a:solidFill>
                        <a:srgbClr val="D6D9D5"/>
                      </a:solidFill>
                      <a:prstDash val="solid"/>
                      <a:round/>
                      <a:headEnd len="sm" w="sm" type="none"/>
                      <a:tailEnd len="sm" w="sm" type="none"/>
                    </a:lnT>
                    <a:lnB cap="flat" cmpd="sng" w="12700">
                      <a:solidFill>
                        <a:srgbClr val="D6D9D5"/>
                      </a:solidFill>
                      <a:prstDash val="solid"/>
                      <a:round/>
                      <a:headEnd len="sm" w="sm" type="none"/>
                      <a:tailEnd len="sm" w="sm" type="none"/>
                    </a:lnB>
                    <a:solidFill>
                      <a:srgbClr val="ECEDEB"/>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400" u="none" cap="none" strike="noStrike">
                          <a:latin typeface="Century Gothic"/>
                          <a:ea typeface="Century Gothic"/>
                          <a:cs typeface="Century Gothic"/>
                          <a:sym typeface="Century Gothic"/>
                        </a:rPr>
                        <a:t>A roadmap for aligning where a seller is in a buyer engagement to the forecast</a:t>
                      </a:r>
                      <a:endParaRPr sz="1400" u="none" cap="none" strike="noStrike">
                        <a:latin typeface="Century Gothic"/>
                        <a:ea typeface="Century Gothic"/>
                        <a:cs typeface="Century Gothic"/>
                        <a:sym typeface="Century Gothic"/>
                      </a:endParaRPr>
                    </a:p>
                  </a:txBody>
                  <a:tcPr marT="91425" marB="91425" marR="91425" marL="91425">
                    <a:lnL cap="flat" cmpd="sng" w="12700">
                      <a:solidFill>
                        <a:srgbClr val="D6D9D5"/>
                      </a:solidFill>
                      <a:prstDash val="solid"/>
                      <a:round/>
                      <a:headEnd len="sm" w="sm" type="none"/>
                      <a:tailEnd len="sm" w="sm" type="none"/>
                    </a:lnL>
                    <a:lnR cap="flat" cmpd="sng" w="12700">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400" u="none" cap="none" strike="noStrike">
                          <a:latin typeface="Century Gothic"/>
                          <a:ea typeface="Century Gothic"/>
                          <a:cs typeface="Century Gothic"/>
                          <a:sym typeface="Century Gothic"/>
                        </a:rPr>
                        <a:t>Align stage to forecasting guidance to improve forecasting consistency and accuracy</a:t>
                      </a:r>
                      <a:endParaRPr sz="1400" u="none" cap="none" strike="noStrike">
                        <a:latin typeface="Century Gothic"/>
                        <a:ea typeface="Century Gothic"/>
                        <a:cs typeface="Century Gothic"/>
                        <a:sym typeface="Century Gothic"/>
                      </a:endParaRPr>
                    </a:p>
                  </a:txBody>
                  <a:tcPr marT="91425" marB="91425" marR="91425" marL="91425">
                    <a:lnL cap="flat" cmpd="sng" w="12700">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203200" lvl="0" marL="342900" marR="0" rtl="0" algn="l">
                        <a:lnSpc>
                          <a:spcPct val="100000"/>
                        </a:lnSpc>
                        <a:spcBef>
                          <a:spcPts val="0"/>
                        </a:spcBef>
                        <a:spcAft>
                          <a:spcPts val="0"/>
                        </a:spcAft>
                        <a:buClr>
                          <a:srgbClr val="000000"/>
                        </a:buClr>
                        <a:buSzPts val="1400"/>
                        <a:buFont typeface="Century Gothic"/>
                        <a:buChar char="●"/>
                      </a:pPr>
                      <a:r>
                        <a:rPr lang="en-US" sz="1400" u="none" cap="none" strike="noStrike">
                          <a:latin typeface="Century Gothic"/>
                          <a:ea typeface="Century Gothic"/>
                          <a:cs typeface="Century Gothic"/>
                          <a:sym typeface="Century Gothic"/>
                        </a:rPr>
                        <a:t>Sellers and sales managers can identify the forecasting stage for an opportunity </a:t>
                      </a:r>
                      <a:r>
                        <a:rPr lang="en-US" sz="1400" u="none" cap="none" strike="noStrike">
                          <a:latin typeface="Century Gothic"/>
                          <a:ea typeface="Century Gothic"/>
                          <a:cs typeface="Century Gothic"/>
                          <a:sym typeface="Century Gothic"/>
                        </a:rPr>
                        <a:t>within</a:t>
                      </a:r>
                      <a:r>
                        <a:rPr lang="en-US">
                          <a:latin typeface="Century Gothic"/>
                          <a:ea typeface="Century Gothic"/>
                          <a:cs typeface="Century Gothic"/>
                          <a:sym typeface="Century Gothic"/>
                        </a:rPr>
                        <a:t>     </a:t>
                      </a:r>
                      <a:r>
                        <a:rPr lang="en-US" sz="1400" u="none" cap="none" strike="noStrike">
                          <a:latin typeface="Century Gothic"/>
                          <a:ea typeface="Century Gothic"/>
                          <a:cs typeface="Century Gothic"/>
                          <a:sym typeface="Century Gothic"/>
                        </a:rPr>
                        <a:t>60 seconds</a:t>
                      </a:r>
                      <a:endParaRPr sz="1400" u="none" cap="none" strike="noStrike">
                        <a:latin typeface="Century Gothic"/>
                        <a:ea typeface="Century Gothic"/>
                        <a:cs typeface="Century Gothic"/>
                        <a:sym typeface="Century Gothic"/>
                      </a:endParaRPr>
                    </a:p>
                    <a:p>
                      <a:pPr indent="-203200" lvl="0" marL="342900" marR="0" rtl="0" algn="l">
                        <a:lnSpc>
                          <a:spcPct val="100000"/>
                        </a:lnSpc>
                        <a:spcBef>
                          <a:spcPts val="0"/>
                        </a:spcBef>
                        <a:spcAft>
                          <a:spcPts val="0"/>
                        </a:spcAft>
                        <a:buClr>
                          <a:srgbClr val="000000"/>
                        </a:buClr>
                        <a:buSzPts val="1400"/>
                        <a:buFont typeface="Century Gothic"/>
                        <a:buChar char="●"/>
                      </a:pPr>
                      <a:r>
                        <a:rPr lang="en-US" sz="1400" u="none" cap="none" strike="noStrike">
                          <a:latin typeface="Century Gothic"/>
                          <a:ea typeface="Century Gothic"/>
                          <a:cs typeface="Century Gothic"/>
                          <a:sym typeface="Century Gothic"/>
                        </a:rPr>
                        <a:t>Focus on forecasting stages vs. specific %s</a:t>
                      </a:r>
                      <a:endParaRPr sz="1400" u="none" cap="none" strike="noStrike">
                        <a:latin typeface="Century Gothic"/>
                        <a:ea typeface="Century Gothic"/>
                        <a:cs typeface="Century Gothic"/>
                        <a:sym typeface="Century Gothic"/>
                      </a:endParaRPr>
                    </a:p>
                    <a:p>
                      <a:pPr indent="-203200" lvl="0" marL="342900" marR="0" rtl="0" algn="l">
                        <a:lnSpc>
                          <a:spcPct val="100000"/>
                        </a:lnSpc>
                        <a:spcBef>
                          <a:spcPts val="0"/>
                        </a:spcBef>
                        <a:spcAft>
                          <a:spcPts val="0"/>
                        </a:spcAft>
                        <a:buClr>
                          <a:srgbClr val="000000"/>
                        </a:buClr>
                        <a:buSzPts val="1400"/>
                        <a:buFont typeface="Century Gothic"/>
                        <a:buChar char="●"/>
                      </a:pPr>
                      <a:r>
                        <a:rPr lang="en-US" sz="1400" u="none" cap="none" strike="noStrike">
                          <a:latin typeface="Century Gothic"/>
                          <a:ea typeface="Century Gothic"/>
                          <a:cs typeface="Century Gothic"/>
                          <a:sym typeface="Century Gothic"/>
                        </a:rPr>
                        <a:t>Leave in-depth forecasting instructions and CRM operationalization for separate discussions and deliverables</a:t>
                      </a:r>
                      <a:endParaRPr sz="14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9" name="Shape 909"/>
        <p:cNvGrpSpPr/>
        <p:nvPr/>
      </p:nvGrpSpPr>
      <p:grpSpPr>
        <a:xfrm>
          <a:off x="0" y="0"/>
          <a:ext cx="0" cy="0"/>
          <a:chOff x="0" y="0"/>
          <a:chExt cx="0" cy="0"/>
        </a:xfrm>
      </p:grpSpPr>
      <p:sp>
        <p:nvSpPr>
          <p:cNvPr id="910" name="Google Shape;910;p109"/>
          <p:cNvSpPr txBox="1"/>
          <p:nvPr>
            <p:ph idx="12" type="sldNum"/>
          </p:nvPr>
        </p:nvSpPr>
        <p:spPr>
          <a:xfrm>
            <a:off x="18662650" y="10824963"/>
            <a:ext cx="504762" cy="313136"/>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
        <p:nvSpPr>
          <p:cNvPr id="911" name="Google Shape;911;p109"/>
          <p:cNvSpPr txBox="1"/>
          <p:nvPr>
            <p:ph idx="1" type="body"/>
          </p:nvPr>
        </p:nvSpPr>
        <p:spPr>
          <a:xfrm>
            <a:off x="908050" y="2713450"/>
            <a:ext cx="13473000" cy="34683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400"/>
              <a:buNone/>
            </a:pPr>
            <a:r>
              <a:rPr lang="en-US">
                <a:solidFill>
                  <a:schemeClr val="dk1"/>
                </a:solidFill>
              </a:rPr>
              <a:t>The sales process workshop is a collaborative session where key stakeholders design the sales process. Best practice is to choose no more than 5 stakeholders, typically comprising:</a:t>
            </a:r>
            <a:endParaRPr>
              <a:solidFill>
                <a:schemeClr val="dk1"/>
              </a:solidFill>
            </a:endParaRPr>
          </a:p>
          <a:p>
            <a:pPr indent="0" lvl="0" marL="0" rtl="0" algn="l">
              <a:lnSpc>
                <a:spcPct val="100000"/>
              </a:lnSpc>
              <a:spcBef>
                <a:spcPts val="0"/>
              </a:spcBef>
              <a:spcAft>
                <a:spcPts val="0"/>
              </a:spcAft>
              <a:buClr>
                <a:schemeClr val="dk1"/>
              </a:buClr>
              <a:buSzPts val="2400"/>
              <a:buNone/>
            </a:pPr>
            <a:r>
              <a:t/>
            </a:r>
            <a:endParaRPr>
              <a:solidFill>
                <a:schemeClr val="dk1"/>
              </a:solidFill>
            </a:endParaRPr>
          </a:p>
          <a:p>
            <a:pPr indent="-266700" lvl="0" marL="228600" rtl="0" algn="l">
              <a:lnSpc>
                <a:spcPct val="100000"/>
              </a:lnSpc>
              <a:spcBef>
                <a:spcPts val="0"/>
              </a:spcBef>
              <a:spcAft>
                <a:spcPts val="0"/>
              </a:spcAft>
              <a:buClr>
                <a:schemeClr val="dk1"/>
              </a:buClr>
              <a:buSzPts val="2400"/>
              <a:buChar char="•"/>
            </a:pPr>
            <a:r>
              <a:rPr lang="en-US">
                <a:solidFill>
                  <a:schemeClr val="dk1"/>
                </a:solidFill>
              </a:rPr>
              <a:t>Top 2-3 sales leaders</a:t>
            </a:r>
            <a:endParaRPr>
              <a:solidFill>
                <a:schemeClr val="dk1"/>
              </a:solidFill>
            </a:endParaRPr>
          </a:p>
          <a:p>
            <a:pPr indent="-266700" lvl="0" marL="228600" rtl="0" algn="l">
              <a:lnSpc>
                <a:spcPct val="100000"/>
              </a:lnSpc>
              <a:spcBef>
                <a:spcPts val="0"/>
              </a:spcBef>
              <a:spcAft>
                <a:spcPts val="0"/>
              </a:spcAft>
              <a:buClr>
                <a:schemeClr val="dk1"/>
              </a:buClr>
              <a:buSzPts val="2400"/>
              <a:buChar char="•"/>
            </a:pPr>
            <a:r>
              <a:rPr lang="en-US">
                <a:solidFill>
                  <a:schemeClr val="dk1"/>
                </a:solidFill>
              </a:rPr>
              <a:t>Head of Sales Enablement</a:t>
            </a:r>
            <a:endParaRPr>
              <a:solidFill>
                <a:schemeClr val="dk1"/>
              </a:solidFill>
            </a:endParaRPr>
          </a:p>
          <a:p>
            <a:pPr indent="-266700" lvl="0" marL="228600" rtl="0" algn="l">
              <a:lnSpc>
                <a:spcPct val="100000"/>
              </a:lnSpc>
              <a:spcBef>
                <a:spcPts val="0"/>
              </a:spcBef>
              <a:spcAft>
                <a:spcPts val="0"/>
              </a:spcAft>
              <a:buClr>
                <a:schemeClr val="dk1"/>
              </a:buClr>
              <a:buSzPts val="2400"/>
              <a:buChar char="•"/>
            </a:pPr>
            <a:r>
              <a:rPr lang="en-US">
                <a:solidFill>
                  <a:schemeClr val="dk1"/>
                </a:solidFill>
              </a:rPr>
              <a:t>Head of Sales Ops</a:t>
            </a:r>
            <a:endParaRPr>
              <a:solidFill>
                <a:schemeClr val="dk1"/>
              </a:solidFill>
            </a:endParaRPr>
          </a:p>
          <a:p>
            <a:pPr indent="-266700" lvl="0" marL="228600" rtl="0" algn="l">
              <a:lnSpc>
                <a:spcPct val="100000"/>
              </a:lnSpc>
              <a:spcBef>
                <a:spcPts val="0"/>
              </a:spcBef>
              <a:spcAft>
                <a:spcPts val="0"/>
              </a:spcAft>
              <a:buClr>
                <a:schemeClr val="dk1"/>
              </a:buClr>
              <a:buSzPts val="2400"/>
              <a:buChar char="•"/>
            </a:pPr>
            <a:r>
              <a:rPr lang="en-US">
                <a:solidFill>
                  <a:schemeClr val="dk1"/>
                </a:solidFill>
              </a:rPr>
              <a:t>VIP Guest: Head of Marketing and/or Product Marketing</a:t>
            </a:r>
            <a:endParaRPr>
              <a:solidFill>
                <a:schemeClr val="dk1"/>
              </a:solidFill>
            </a:endParaRPr>
          </a:p>
          <a:p>
            <a:pPr indent="0" lvl="0" marL="0" rtl="0" algn="l">
              <a:lnSpc>
                <a:spcPct val="100000"/>
              </a:lnSpc>
              <a:spcBef>
                <a:spcPts val="0"/>
              </a:spcBef>
              <a:spcAft>
                <a:spcPts val="0"/>
              </a:spcAft>
              <a:buNone/>
            </a:pPr>
            <a:r>
              <a:t/>
            </a:r>
            <a:endParaRPr>
              <a:solidFill>
                <a:schemeClr val="dk1"/>
              </a:solidFill>
            </a:endParaRPr>
          </a:p>
          <a:p>
            <a:pPr indent="0" lvl="0" marL="76200" rtl="0" algn="l">
              <a:lnSpc>
                <a:spcPct val="100000"/>
              </a:lnSpc>
              <a:spcBef>
                <a:spcPts val="0"/>
              </a:spcBef>
              <a:spcAft>
                <a:spcPts val="0"/>
              </a:spcAft>
              <a:buClr>
                <a:schemeClr val="dk1"/>
              </a:buClr>
              <a:buSzPts val="2400"/>
              <a:buNone/>
            </a:pPr>
            <a:r>
              <a:rPr b="1" lang="en-US">
                <a:solidFill>
                  <a:schemeClr val="dk1"/>
                </a:solidFill>
              </a:rPr>
              <a:t>With the group assembled, organizations should follow the 3-step process outlined below and detailed in the following pages.</a:t>
            </a:r>
            <a:endParaRPr b="1" sz="2000">
              <a:solidFill>
                <a:schemeClr val="lt1"/>
              </a:solidFill>
            </a:endParaRPr>
          </a:p>
        </p:txBody>
      </p:sp>
      <p:sp>
        <p:nvSpPr>
          <p:cNvPr id="912" name="Google Shape;912;p109"/>
          <p:cNvSpPr txBox="1"/>
          <p:nvPr>
            <p:ph type="title"/>
          </p:nvPr>
        </p:nvSpPr>
        <p:spPr>
          <a:xfrm>
            <a:off x="833738" y="718488"/>
            <a:ext cx="18419100" cy="1554300"/>
          </a:xfrm>
          <a:prstGeom prst="rect">
            <a:avLst/>
          </a:prstGeom>
          <a:noFill/>
          <a:ln>
            <a:noFill/>
          </a:ln>
        </p:spPr>
        <p:txBody>
          <a:bodyPr anchorCtr="0" anchor="b" bIns="45700" lIns="91425" spcFirstLastPara="1" rIns="91425" wrap="square" tIns="45700">
            <a:spAutoFit/>
          </a:bodyPr>
          <a:lstStyle/>
          <a:p>
            <a:pPr indent="0" lvl="0" marL="0" rtl="0" algn="l">
              <a:lnSpc>
                <a:spcPct val="90000"/>
              </a:lnSpc>
              <a:spcBef>
                <a:spcPts val="0"/>
              </a:spcBef>
              <a:spcAft>
                <a:spcPts val="0"/>
              </a:spcAft>
              <a:buClr>
                <a:schemeClr val="dk1"/>
              </a:buClr>
              <a:buSzPts val="5200"/>
              <a:buFont typeface="Century Gothic"/>
              <a:buNone/>
            </a:pPr>
            <a:r>
              <a:rPr b="0" lang="en-US">
                <a:solidFill>
                  <a:srgbClr val="324943"/>
                </a:solidFill>
              </a:rPr>
              <a:t>The Sales Process Workshop:</a:t>
            </a:r>
            <a:br>
              <a:rPr lang="en-US">
                <a:solidFill>
                  <a:srgbClr val="324943"/>
                </a:solidFill>
              </a:rPr>
            </a:br>
            <a:r>
              <a:rPr lang="en-US">
                <a:solidFill>
                  <a:srgbClr val="324943"/>
                </a:solidFill>
              </a:rPr>
              <a:t>Build, Revise, or Re-evaluate Your Sales Process</a:t>
            </a:r>
            <a:endParaRPr>
              <a:solidFill>
                <a:srgbClr val="324943"/>
              </a:solidFill>
            </a:endParaRPr>
          </a:p>
        </p:txBody>
      </p:sp>
      <p:sp>
        <p:nvSpPr>
          <p:cNvPr id="913" name="Google Shape;913;p109"/>
          <p:cNvSpPr txBox="1"/>
          <p:nvPr>
            <p:ph idx="11" type="ftr"/>
          </p:nvPr>
        </p:nvSpPr>
        <p:spPr>
          <a:xfrm>
            <a:off x="6686777" y="10824963"/>
            <a:ext cx="6757763" cy="31611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Scale Sales Process Design</a:t>
            </a:r>
            <a:endParaRPr/>
          </a:p>
        </p:txBody>
      </p:sp>
      <p:sp>
        <p:nvSpPr>
          <p:cNvPr id="914" name="Google Shape;914;p109"/>
          <p:cNvSpPr/>
          <p:nvPr/>
        </p:nvSpPr>
        <p:spPr>
          <a:xfrm>
            <a:off x="14634835" y="6653849"/>
            <a:ext cx="4713880" cy="3161352"/>
          </a:xfrm>
          <a:custGeom>
            <a:rect b="b" l="l" r="r" t="t"/>
            <a:pathLst>
              <a:path extrusionOk="0" h="4076838" w="4663903">
                <a:moveTo>
                  <a:pt x="0" y="611526"/>
                </a:moveTo>
                <a:lnTo>
                  <a:pt x="2625484" y="611526"/>
                </a:lnTo>
                <a:lnTo>
                  <a:pt x="2625484" y="0"/>
                </a:lnTo>
                <a:lnTo>
                  <a:pt x="4663903" y="2038419"/>
                </a:lnTo>
                <a:lnTo>
                  <a:pt x="2625484" y="4076838"/>
                </a:lnTo>
                <a:lnTo>
                  <a:pt x="2625484" y="3465312"/>
                </a:lnTo>
                <a:lnTo>
                  <a:pt x="0" y="3465312"/>
                </a:lnTo>
                <a:lnTo>
                  <a:pt x="0" y="611526"/>
                </a:lnTo>
                <a:close/>
              </a:path>
            </a:pathLst>
          </a:custGeom>
          <a:solidFill>
            <a:schemeClr val="lt2"/>
          </a:solidFill>
          <a:ln>
            <a:noFill/>
          </a:ln>
        </p:spPr>
        <p:txBody>
          <a:bodyPr anchorCtr="0" anchor="ctr" bIns="628025" lIns="1234425" spcFirstLastPara="1" rIns="978400" wrap="square" tIns="628025">
            <a:noAutofit/>
          </a:bodyPr>
          <a:lstStyle/>
          <a:p>
            <a:pPr indent="0" lvl="0" marL="0" marR="0" rtl="0" algn="l">
              <a:lnSpc>
                <a:spcPct val="90000"/>
              </a:lnSpc>
              <a:spcBef>
                <a:spcPts val="0"/>
              </a:spcBef>
              <a:spcAft>
                <a:spcPts val="0"/>
              </a:spcAft>
              <a:buNone/>
            </a:pPr>
            <a:r>
              <a:rPr lang="en-US" sz="1600">
                <a:solidFill>
                  <a:schemeClr val="dk1"/>
                </a:solidFill>
                <a:latin typeface="Century Gothic"/>
                <a:ea typeface="Century Gothic"/>
                <a:cs typeface="Century Gothic"/>
                <a:sym typeface="Century Gothic"/>
              </a:rPr>
              <a:t>Agree on next steps to finalize process and roll out to sales (page 15)</a:t>
            </a:r>
            <a:endParaRPr sz="1600">
              <a:solidFill>
                <a:schemeClr val="dk1"/>
              </a:solidFill>
              <a:latin typeface="Century Gothic"/>
              <a:ea typeface="Century Gothic"/>
              <a:cs typeface="Century Gothic"/>
              <a:sym typeface="Century Gothic"/>
            </a:endParaRPr>
          </a:p>
        </p:txBody>
      </p:sp>
      <p:sp>
        <p:nvSpPr>
          <p:cNvPr id="915" name="Google Shape;915;p109"/>
          <p:cNvSpPr/>
          <p:nvPr/>
        </p:nvSpPr>
        <p:spPr>
          <a:xfrm>
            <a:off x="8536794" y="6653849"/>
            <a:ext cx="4713880" cy="3161352"/>
          </a:xfrm>
          <a:custGeom>
            <a:rect b="b" l="l" r="r" t="t"/>
            <a:pathLst>
              <a:path extrusionOk="0" h="4076838" w="4663903">
                <a:moveTo>
                  <a:pt x="0" y="611526"/>
                </a:moveTo>
                <a:lnTo>
                  <a:pt x="2625484" y="611526"/>
                </a:lnTo>
                <a:lnTo>
                  <a:pt x="2625484" y="0"/>
                </a:lnTo>
                <a:lnTo>
                  <a:pt x="4663903" y="2038419"/>
                </a:lnTo>
                <a:lnTo>
                  <a:pt x="2625484" y="4076838"/>
                </a:lnTo>
                <a:lnTo>
                  <a:pt x="2625484" y="3465312"/>
                </a:lnTo>
                <a:lnTo>
                  <a:pt x="0" y="3465312"/>
                </a:lnTo>
                <a:lnTo>
                  <a:pt x="0" y="611526"/>
                </a:lnTo>
                <a:close/>
              </a:path>
            </a:pathLst>
          </a:custGeom>
          <a:solidFill>
            <a:schemeClr val="lt2"/>
          </a:solidFill>
          <a:ln>
            <a:noFill/>
          </a:ln>
        </p:spPr>
        <p:txBody>
          <a:bodyPr anchorCtr="0" anchor="ctr" bIns="628025" lIns="1234425" spcFirstLastPara="1" rIns="978400" wrap="square" tIns="628025">
            <a:noAutofit/>
          </a:bodyPr>
          <a:lstStyle/>
          <a:p>
            <a:pPr indent="-215900" lvl="0" marL="171450" marR="0" rtl="0" algn="l">
              <a:lnSpc>
                <a:spcPct val="90000"/>
              </a:lnSpc>
              <a:spcBef>
                <a:spcPts val="0"/>
              </a:spcBef>
              <a:spcAft>
                <a:spcPts val="0"/>
              </a:spcAft>
              <a:buClr>
                <a:schemeClr val="dk1"/>
              </a:buClr>
              <a:buSzPts val="1600"/>
              <a:buFont typeface="Century Gothic"/>
              <a:buChar char="●"/>
            </a:pPr>
            <a:r>
              <a:rPr lang="en-US" sz="1600">
                <a:solidFill>
                  <a:schemeClr val="dk1"/>
                </a:solidFill>
                <a:latin typeface="Century Gothic"/>
                <a:ea typeface="Century Gothic"/>
                <a:cs typeface="Century Gothic"/>
                <a:sym typeface="Century Gothic"/>
              </a:rPr>
              <a:t>Facilitate 2-hour workshop (pg 13)</a:t>
            </a:r>
            <a:endParaRPr sz="1600">
              <a:solidFill>
                <a:schemeClr val="dk1"/>
              </a:solidFill>
              <a:latin typeface="Century Gothic"/>
              <a:ea typeface="Century Gothic"/>
              <a:cs typeface="Century Gothic"/>
              <a:sym typeface="Century Gothic"/>
            </a:endParaRPr>
          </a:p>
          <a:p>
            <a:pPr indent="-215900" lvl="0" marL="171450" marR="0" rtl="0" algn="l">
              <a:lnSpc>
                <a:spcPct val="90000"/>
              </a:lnSpc>
              <a:spcBef>
                <a:spcPts val="0"/>
              </a:spcBef>
              <a:spcAft>
                <a:spcPts val="0"/>
              </a:spcAft>
              <a:buClr>
                <a:schemeClr val="dk1"/>
              </a:buClr>
              <a:buSzPts val="1600"/>
              <a:buFont typeface="Century Gothic"/>
              <a:buChar char="●"/>
            </a:pPr>
            <a:r>
              <a:rPr lang="en-US" sz="1600">
                <a:solidFill>
                  <a:schemeClr val="dk1"/>
                </a:solidFill>
                <a:latin typeface="Century Gothic"/>
                <a:ea typeface="Century Gothic"/>
                <a:cs typeface="Century Gothic"/>
                <a:sym typeface="Century Gothic"/>
              </a:rPr>
              <a:t>Assess sales process effectiveness (page 14)</a:t>
            </a:r>
            <a:endParaRPr sz="1600">
              <a:solidFill>
                <a:schemeClr val="dk1"/>
              </a:solidFill>
              <a:latin typeface="Century Gothic"/>
              <a:ea typeface="Century Gothic"/>
              <a:cs typeface="Century Gothic"/>
              <a:sym typeface="Century Gothic"/>
            </a:endParaRPr>
          </a:p>
        </p:txBody>
      </p:sp>
      <p:sp>
        <p:nvSpPr>
          <p:cNvPr id="916" name="Google Shape;916;p109"/>
          <p:cNvSpPr/>
          <p:nvPr/>
        </p:nvSpPr>
        <p:spPr>
          <a:xfrm>
            <a:off x="2347165" y="6653849"/>
            <a:ext cx="4713880" cy="3161352"/>
          </a:xfrm>
          <a:custGeom>
            <a:rect b="b" l="l" r="r" t="t"/>
            <a:pathLst>
              <a:path extrusionOk="0" h="4076838" w="4663903">
                <a:moveTo>
                  <a:pt x="0" y="611526"/>
                </a:moveTo>
                <a:lnTo>
                  <a:pt x="2625484" y="611526"/>
                </a:lnTo>
                <a:lnTo>
                  <a:pt x="2625484" y="0"/>
                </a:lnTo>
                <a:lnTo>
                  <a:pt x="4663903" y="2038419"/>
                </a:lnTo>
                <a:lnTo>
                  <a:pt x="2625484" y="4076838"/>
                </a:lnTo>
                <a:lnTo>
                  <a:pt x="2625484" y="3465312"/>
                </a:lnTo>
                <a:lnTo>
                  <a:pt x="0" y="3465312"/>
                </a:lnTo>
                <a:lnTo>
                  <a:pt x="0" y="611526"/>
                </a:lnTo>
                <a:close/>
              </a:path>
            </a:pathLst>
          </a:custGeom>
          <a:solidFill>
            <a:schemeClr val="lt2"/>
          </a:solidFill>
          <a:ln>
            <a:noFill/>
          </a:ln>
        </p:spPr>
        <p:txBody>
          <a:bodyPr anchorCtr="0" anchor="ctr" bIns="628025" lIns="1234425" spcFirstLastPara="1" rIns="978400" wrap="square" tIns="628025">
            <a:noAutofit/>
          </a:bodyPr>
          <a:lstStyle/>
          <a:p>
            <a:pPr indent="0" lvl="0" marL="0" marR="0" rtl="0" algn="l">
              <a:lnSpc>
                <a:spcPct val="90000"/>
              </a:lnSpc>
              <a:spcBef>
                <a:spcPts val="0"/>
              </a:spcBef>
              <a:spcAft>
                <a:spcPts val="0"/>
              </a:spcAft>
              <a:buClr>
                <a:srgbClr val="000000"/>
              </a:buClr>
              <a:buSzPts val="2200"/>
              <a:buFont typeface="Arial"/>
              <a:buNone/>
            </a:pPr>
            <a:r>
              <a:rPr i="0" lang="en-US" sz="1600" u="none" cap="none" strike="noStrike">
                <a:solidFill>
                  <a:schemeClr val="dk1"/>
                </a:solidFill>
                <a:latin typeface="Century Gothic"/>
                <a:ea typeface="Century Gothic"/>
                <a:cs typeface="Century Gothic"/>
                <a:sym typeface="Century Gothic"/>
              </a:rPr>
              <a:t>Assign pre-work to participating stakeholders (page 10)</a:t>
            </a:r>
            <a:endParaRPr i="0" sz="800" u="none" cap="none" strike="noStrike">
              <a:solidFill>
                <a:srgbClr val="000000"/>
              </a:solidFill>
              <a:latin typeface="Century Gothic"/>
              <a:ea typeface="Century Gothic"/>
              <a:cs typeface="Century Gothic"/>
              <a:sym typeface="Century Gothic"/>
            </a:endParaRPr>
          </a:p>
        </p:txBody>
      </p:sp>
      <p:sp>
        <p:nvSpPr>
          <p:cNvPr id="917" name="Google Shape;917;p109"/>
          <p:cNvSpPr/>
          <p:nvPr/>
        </p:nvSpPr>
        <p:spPr>
          <a:xfrm>
            <a:off x="1077115" y="7114840"/>
            <a:ext cx="2239373" cy="2239373"/>
          </a:xfrm>
          <a:custGeom>
            <a:rect b="b" l="l" r="r" t="t"/>
            <a:pathLst>
              <a:path extrusionOk="0" h="2331951" w="2331951">
                <a:moveTo>
                  <a:pt x="0" y="1165976"/>
                </a:moveTo>
                <a:cubicBezTo>
                  <a:pt x="0" y="522025"/>
                  <a:pt x="522025" y="0"/>
                  <a:pt x="1165976" y="0"/>
                </a:cubicBezTo>
                <a:cubicBezTo>
                  <a:pt x="1809927" y="0"/>
                  <a:pt x="2331952" y="522025"/>
                  <a:pt x="2331952" y="1165976"/>
                </a:cubicBezTo>
                <a:cubicBezTo>
                  <a:pt x="2331952" y="1809927"/>
                  <a:pt x="1809927" y="2331952"/>
                  <a:pt x="1165976" y="2331952"/>
                </a:cubicBezTo>
                <a:cubicBezTo>
                  <a:pt x="522025" y="2331952"/>
                  <a:pt x="0" y="1809927"/>
                  <a:pt x="0" y="1165976"/>
                </a:cubicBezTo>
                <a:close/>
              </a:path>
            </a:pathLst>
          </a:custGeom>
          <a:solidFill>
            <a:srgbClr val="DFAE23"/>
          </a:solidFill>
          <a:ln cap="flat" cmpd="sng" w="38100">
            <a:solidFill>
              <a:schemeClr val="lt2"/>
            </a:solidFill>
            <a:prstDash val="solid"/>
            <a:round/>
            <a:headEnd len="sm" w="sm" type="none"/>
            <a:tailEnd len="sm" w="sm" type="none"/>
          </a:ln>
        </p:spPr>
        <p:txBody>
          <a:bodyPr anchorCtr="0" anchor="ctr" bIns="366900" lIns="366900" spcFirstLastPara="1" rIns="366900" wrap="square" tIns="366900">
            <a:noAutofit/>
          </a:bodyPr>
          <a:lstStyle/>
          <a:p>
            <a:pPr indent="0" lvl="0" marL="0" marR="0" rtl="0" algn="ctr">
              <a:lnSpc>
                <a:spcPct val="90000"/>
              </a:lnSpc>
              <a:spcBef>
                <a:spcPts val="0"/>
              </a:spcBef>
              <a:spcAft>
                <a:spcPts val="0"/>
              </a:spcAft>
              <a:buClr>
                <a:srgbClr val="000000"/>
              </a:buClr>
              <a:buSzPts val="4000"/>
              <a:buFont typeface="Arial"/>
              <a:buNone/>
            </a:pPr>
            <a:r>
              <a:rPr b="1" i="0" lang="en-US" sz="3600" u="none" cap="none" strike="noStrike">
                <a:solidFill>
                  <a:schemeClr val="lt1"/>
                </a:solidFill>
                <a:latin typeface="Century Gothic"/>
                <a:ea typeface="Century Gothic"/>
                <a:cs typeface="Century Gothic"/>
                <a:sym typeface="Century Gothic"/>
              </a:rPr>
              <a:t>Prep</a:t>
            </a:r>
            <a:endParaRPr b="1" i="0" sz="1000" u="none" cap="none" strike="noStrike">
              <a:solidFill>
                <a:srgbClr val="000000"/>
              </a:solidFill>
              <a:latin typeface="Century Gothic"/>
              <a:ea typeface="Century Gothic"/>
              <a:cs typeface="Century Gothic"/>
              <a:sym typeface="Century Gothic"/>
            </a:endParaRPr>
          </a:p>
        </p:txBody>
      </p:sp>
      <p:sp>
        <p:nvSpPr>
          <p:cNvPr id="918" name="Google Shape;918;p109"/>
          <p:cNvSpPr/>
          <p:nvPr/>
        </p:nvSpPr>
        <p:spPr>
          <a:xfrm>
            <a:off x="7168776" y="7114840"/>
            <a:ext cx="2239373" cy="2239373"/>
          </a:xfrm>
          <a:custGeom>
            <a:rect b="b" l="l" r="r" t="t"/>
            <a:pathLst>
              <a:path extrusionOk="0" h="2331951" w="2331951">
                <a:moveTo>
                  <a:pt x="0" y="1165976"/>
                </a:moveTo>
                <a:cubicBezTo>
                  <a:pt x="0" y="522025"/>
                  <a:pt x="522025" y="0"/>
                  <a:pt x="1165976" y="0"/>
                </a:cubicBezTo>
                <a:cubicBezTo>
                  <a:pt x="1809927" y="0"/>
                  <a:pt x="2331952" y="522025"/>
                  <a:pt x="2331952" y="1165976"/>
                </a:cubicBezTo>
                <a:cubicBezTo>
                  <a:pt x="2331952" y="1809927"/>
                  <a:pt x="1809927" y="2331952"/>
                  <a:pt x="1165976" y="2331952"/>
                </a:cubicBezTo>
                <a:cubicBezTo>
                  <a:pt x="522025" y="2331952"/>
                  <a:pt x="0" y="1809927"/>
                  <a:pt x="0" y="1165976"/>
                </a:cubicBezTo>
                <a:close/>
              </a:path>
            </a:pathLst>
          </a:custGeom>
          <a:solidFill>
            <a:srgbClr val="DFAE23"/>
          </a:solidFill>
          <a:ln cap="flat" cmpd="sng" w="38100">
            <a:solidFill>
              <a:schemeClr val="lt2"/>
            </a:solidFill>
            <a:prstDash val="solid"/>
            <a:round/>
            <a:headEnd len="sm" w="sm" type="none"/>
            <a:tailEnd len="sm" w="sm" type="none"/>
          </a:ln>
        </p:spPr>
        <p:txBody>
          <a:bodyPr anchorCtr="0" anchor="ctr" bIns="366900" lIns="366900" spcFirstLastPara="1" rIns="366900" wrap="square" tIns="366900">
            <a:noAutofit/>
          </a:bodyPr>
          <a:lstStyle/>
          <a:p>
            <a:pPr indent="0" lvl="0" marL="0" marR="0" rtl="0" algn="ctr">
              <a:lnSpc>
                <a:spcPct val="90000"/>
              </a:lnSpc>
              <a:spcBef>
                <a:spcPts val="0"/>
              </a:spcBef>
              <a:spcAft>
                <a:spcPts val="0"/>
              </a:spcAft>
              <a:buClr>
                <a:srgbClr val="000000"/>
              </a:buClr>
              <a:buSzPts val="4000"/>
              <a:buFont typeface="Arial"/>
              <a:buNone/>
            </a:pPr>
            <a:r>
              <a:rPr b="1" i="0" lang="en-US" sz="3600" u="none" cap="none" strike="noStrike">
                <a:solidFill>
                  <a:schemeClr val="lt1"/>
                </a:solidFill>
                <a:latin typeface="Century Gothic"/>
                <a:ea typeface="Century Gothic"/>
                <a:cs typeface="Century Gothic"/>
                <a:sym typeface="Century Gothic"/>
              </a:rPr>
              <a:t>Design</a:t>
            </a:r>
            <a:endParaRPr b="1" i="0" sz="3600" u="none" cap="none" strike="noStrike">
              <a:solidFill>
                <a:srgbClr val="000000"/>
              </a:solidFill>
              <a:latin typeface="Century Gothic"/>
              <a:ea typeface="Century Gothic"/>
              <a:cs typeface="Century Gothic"/>
              <a:sym typeface="Century Gothic"/>
            </a:endParaRPr>
          </a:p>
        </p:txBody>
      </p:sp>
      <p:sp>
        <p:nvSpPr>
          <p:cNvPr id="919" name="Google Shape;919;p109"/>
          <p:cNvSpPr/>
          <p:nvPr/>
        </p:nvSpPr>
        <p:spPr>
          <a:xfrm>
            <a:off x="13361365" y="7114840"/>
            <a:ext cx="2239373" cy="2239373"/>
          </a:xfrm>
          <a:custGeom>
            <a:rect b="b" l="l" r="r" t="t"/>
            <a:pathLst>
              <a:path extrusionOk="0" h="2331951" w="2331951">
                <a:moveTo>
                  <a:pt x="0" y="1165976"/>
                </a:moveTo>
                <a:cubicBezTo>
                  <a:pt x="0" y="522025"/>
                  <a:pt x="522025" y="0"/>
                  <a:pt x="1165976" y="0"/>
                </a:cubicBezTo>
                <a:cubicBezTo>
                  <a:pt x="1809927" y="0"/>
                  <a:pt x="2331952" y="522025"/>
                  <a:pt x="2331952" y="1165976"/>
                </a:cubicBezTo>
                <a:cubicBezTo>
                  <a:pt x="2331952" y="1809927"/>
                  <a:pt x="1809927" y="2331952"/>
                  <a:pt x="1165976" y="2331952"/>
                </a:cubicBezTo>
                <a:cubicBezTo>
                  <a:pt x="522025" y="2331952"/>
                  <a:pt x="0" y="1809927"/>
                  <a:pt x="0" y="1165976"/>
                </a:cubicBezTo>
                <a:close/>
              </a:path>
            </a:pathLst>
          </a:custGeom>
          <a:solidFill>
            <a:srgbClr val="DFAE23"/>
          </a:solidFill>
          <a:ln cap="flat" cmpd="sng" w="38100">
            <a:solidFill>
              <a:schemeClr val="lt2"/>
            </a:solidFill>
            <a:prstDash val="solid"/>
            <a:round/>
            <a:headEnd len="sm" w="sm" type="none"/>
            <a:tailEnd len="sm" w="sm" type="none"/>
          </a:ln>
        </p:spPr>
        <p:txBody>
          <a:bodyPr anchorCtr="0" anchor="ctr" bIns="366900" lIns="366900" spcFirstLastPara="1" rIns="366900" wrap="square" tIns="366900">
            <a:noAutofit/>
          </a:bodyPr>
          <a:lstStyle/>
          <a:p>
            <a:pPr indent="0" lvl="0" marL="0" marR="0" rtl="0" algn="ctr">
              <a:lnSpc>
                <a:spcPct val="90000"/>
              </a:lnSpc>
              <a:spcBef>
                <a:spcPts val="0"/>
              </a:spcBef>
              <a:spcAft>
                <a:spcPts val="0"/>
              </a:spcAft>
              <a:buClr>
                <a:srgbClr val="000000"/>
              </a:buClr>
              <a:buSzPts val="4000"/>
              <a:buFont typeface="Arial"/>
              <a:buNone/>
            </a:pPr>
            <a:r>
              <a:rPr b="1" i="0" lang="en-US" sz="3600" u="none" cap="none" strike="noStrike">
                <a:solidFill>
                  <a:schemeClr val="lt1"/>
                </a:solidFill>
                <a:latin typeface="Century Gothic"/>
                <a:ea typeface="Century Gothic"/>
                <a:cs typeface="Century Gothic"/>
                <a:sym typeface="Century Gothic"/>
              </a:rPr>
              <a:t>Rollout</a:t>
            </a:r>
            <a:endParaRPr b="1" i="0" sz="36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3" name="Shape 923"/>
        <p:cNvGrpSpPr/>
        <p:nvPr/>
      </p:nvGrpSpPr>
      <p:grpSpPr>
        <a:xfrm>
          <a:off x="0" y="0"/>
          <a:ext cx="0" cy="0"/>
          <a:chOff x="0" y="0"/>
          <a:chExt cx="0" cy="0"/>
        </a:xfrm>
      </p:grpSpPr>
      <p:sp>
        <p:nvSpPr>
          <p:cNvPr id="924" name="Google Shape;924;p110"/>
          <p:cNvSpPr/>
          <p:nvPr/>
        </p:nvSpPr>
        <p:spPr>
          <a:xfrm rot="-5400000">
            <a:off x="-3843062" y="4595350"/>
            <a:ext cx="10618500" cy="1412100"/>
          </a:xfrm>
          <a:prstGeom prst="roundRect">
            <a:avLst>
              <a:gd fmla="val 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110"/>
          <p:cNvSpPr/>
          <p:nvPr/>
        </p:nvSpPr>
        <p:spPr>
          <a:xfrm>
            <a:off x="1974850" y="894625"/>
            <a:ext cx="7739700" cy="1106400"/>
          </a:xfrm>
          <a:prstGeom prst="roundRect">
            <a:avLst>
              <a:gd fmla="val 50000" name="adj"/>
            </a:avLst>
          </a:prstGeom>
          <a:noFill/>
          <a:ln cap="flat"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110"/>
          <p:cNvSpPr txBox="1"/>
          <p:nvPr>
            <p:ph idx="12" type="sldNum"/>
          </p:nvPr>
        </p:nvSpPr>
        <p:spPr>
          <a:xfrm>
            <a:off x="18662650" y="10824963"/>
            <a:ext cx="504900" cy="3132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
        <p:nvSpPr>
          <p:cNvPr id="927" name="Google Shape;927;p110"/>
          <p:cNvSpPr txBox="1"/>
          <p:nvPr>
            <p:ph idx="1" type="body"/>
          </p:nvPr>
        </p:nvSpPr>
        <p:spPr>
          <a:xfrm>
            <a:off x="2922850" y="2468450"/>
            <a:ext cx="15061500" cy="75309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400"/>
              <a:buNone/>
            </a:pPr>
            <a:r>
              <a:rPr b="1" lang="en-US">
                <a:solidFill>
                  <a:schemeClr val="dk1"/>
                </a:solidFill>
              </a:rPr>
              <a:t>Purpose:</a:t>
            </a:r>
            <a:endParaRPr b="1" sz="1200">
              <a:solidFill>
                <a:schemeClr val="dk1"/>
              </a:solidFill>
            </a:endParaRPr>
          </a:p>
          <a:p>
            <a:pPr indent="-361950" lvl="0" marL="457200" rtl="0" algn="l">
              <a:lnSpc>
                <a:spcPct val="100000"/>
              </a:lnSpc>
              <a:spcBef>
                <a:spcPts val="1200"/>
              </a:spcBef>
              <a:spcAft>
                <a:spcPts val="0"/>
              </a:spcAft>
              <a:buClr>
                <a:schemeClr val="dk1"/>
              </a:buClr>
              <a:buSzPts val="2100"/>
              <a:buChar char="•"/>
            </a:pPr>
            <a:r>
              <a:rPr lang="en-US" sz="2100">
                <a:solidFill>
                  <a:schemeClr val="dk1"/>
                </a:solidFill>
              </a:rPr>
              <a:t>Get buy-in by soliciting pre-workshop input from sales, customer-facing</a:t>
            </a:r>
            <a:r>
              <a:rPr lang="en-US" sz="2100">
                <a:solidFill>
                  <a:schemeClr val="dk1"/>
                </a:solidFill>
              </a:rPr>
              <a:t> roles, </a:t>
            </a:r>
            <a:r>
              <a:rPr lang="en-US" sz="2100">
                <a:solidFill>
                  <a:schemeClr val="dk1"/>
                </a:solidFill>
              </a:rPr>
              <a:t>and marketing</a:t>
            </a:r>
            <a:endParaRPr sz="2100">
              <a:solidFill>
                <a:schemeClr val="dk1"/>
              </a:solidFill>
            </a:endParaRPr>
          </a:p>
          <a:p>
            <a:pPr indent="-361950" lvl="0" marL="457200" rtl="0" algn="l">
              <a:lnSpc>
                <a:spcPct val="100000"/>
              </a:lnSpc>
              <a:spcBef>
                <a:spcPts val="0"/>
              </a:spcBef>
              <a:spcAft>
                <a:spcPts val="0"/>
              </a:spcAft>
              <a:buClr>
                <a:schemeClr val="dk1"/>
              </a:buClr>
              <a:buSzPts val="2100"/>
              <a:buChar char="•"/>
            </a:pPr>
            <a:r>
              <a:rPr lang="en-US" sz="2100">
                <a:solidFill>
                  <a:schemeClr val="dk1"/>
                </a:solidFill>
              </a:rPr>
              <a:t>Drive brainstorming and analysis ahead of workshop to accelerate decision-making</a:t>
            </a:r>
            <a:endParaRPr sz="2100">
              <a:solidFill>
                <a:schemeClr val="dk1"/>
              </a:solidFill>
            </a:endParaRPr>
          </a:p>
          <a:p>
            <a:pPr indent="-361950" lvl="0" marL="457200" rtl="0" algn="l">
              <a:lnSpc>
                <a:spcPct val="100000"/>
              </a:lnSpc>
              <a:spcBef>
                <a:spcPts val="0"/>
              </a:spcBef>
              <a:spcAft>
                <a:spcPts val="0"/>
              </a:spcAft>
              <a:buClr>
                <a:schemeClr val="dk1"/>
              </a:buClr>
              <a:buSzPts val="2100"/>
              <a:buChar char="•"/>
            </a:pPr>
            <a:r>
              <a:rPr lang="en-US" sz="2100">
                <a:solidFill>
                  <a:schemeClr val="dk1"/>
                </a:solidFill>
              </a:rPr>
              <a:t>Maximize virtual or live face-to-face time workshop time to </a:t>
            </a:r>
            <a:r>
              <a:rPr lang="en-US" sz="2100">
                <a:solidFill>
                  <a:schemeClr val="dk1"/>
                </a:solidFill>
              </a:rPr>
              <a:t>accelerate the documenting of the sales process</a:t>
            </a:r>
            <a:endParaRPr sz="2100">
              <a:solidFill>
                <a:schemeClr val="dk1"/>
              </a:solidFill>
            </a:endParaRPr>
          </a:p>
          <a:p>
            <a:pPr indent="0" lvl="0" marL="0" rtl="0" algn="l">
              <a:lnSpc>
                <a:spcPct val="100000"/>
              </a:lnSpc>
              <a:spcBef>
                <a:spcPts val="1200"/>
              </a:spcBef>
              <a:spcAft>
                <a:spcPts val="0"/>
              </a:spcAft>
              <a:buNone/>
            </a:pPr>
            <a:r>
              <a:t/>
            </a:r>
            <a:endParaRPr sz="500">
              <a:solidFill>
                <a:schemeClr val="dk1"/>
              </a:solidFill>
            </a:endParaRPr>
          </a:p>
          <a:p>
            <a:pPr indent="0" lvl="0" marL="0" rtl="0" algn="l">
              <a:lnSpc>
                <a:spcPct val="100000"/>
              </a:lnSpc>
              <a:spcBef>
                <a:spcPts val="1200"/>
              </a:spcBef>
              <a:spcAft>
                <a:spcPts val="0"/>
              </a:spcAft>
              <a:buNone/>
            </a:pPr>
            <a:r>
              <a:rPr b="1" lang="en-US">
                <a:solidFill>
                  <a:schemeClr val="dk1"/>
                </a:solidFill>
              </a:rPr>
              <a:t>Steps</a:t>
            </a:r>
            <a:r>
              <a:rPr b="1" lang="en-US">
                <a:solidFill>
                  <a:schemeClr val="dk1"/>
                </a:solidFill>
              </a:rPr>
              <a:t>:</a:t>
            </a:r>
            <a:endParaRPr b="1" sz="1200">
              <a:solidFill>
                <a:schemeClr val="dk1"/>
              </a:solidFill>
            </a:endParaRPr>
          </a:p>
          <a:p>
            <a:pPr indent="-381000" lvl="0" marL="457200" rtl="0" algn="l">
              <a:lnSpc>
                <a:spcPct val="100000"/>
              </a:lnSpc>
              <a:spcBef>
                <a:spcPts val="1200"/>
              </a:spcBef>
              <a:spcAft>
                <a:spcPts val="0"/>
              </a:spcAft>
              <a:buClr>
                <a:schemeClr val="dk1"/>
              </a:buClr>
              <a:buSzPts val="2400"/>
              <a:buAutoNum type="arabicPeriod"/>
            </a:pPr>
            <a:r>
              <a:rPr b="1" lang="en-US">
                <a:solidFill>
                  <a:schemeClr val="dk1"/>
                </a:solidFill>
              </a:rPr>
              <a:t>Send Pre-Work to Stakeholders</a:t>
            </a:r>
            <a:r>
              <a:rPr lang="en-US">
                <a:solidFill>
                  <a:schemeClr val="dk1"/>
                </a:solidFill>
              </a:rPr>
              <a:t>:</a:t>
            </a:r>
            <a:endParaRPr>
              <a:solidFill>
                <a:schemeClr val="dk1"/>
              </a:solidFill>
            </a:endParaRPr>
          </a:p>
          <a:p>
            <a:pPr indent="-127000" lvl="0" marL="628650" rtl="0" algn="l">
              <a:lnSpc>
                <a:spcPct val="100000"/>
              </a:lnSpc>
              <a:spcBef>
                <a:spcPts val="1200"/>
              </a:spcBef>
              <a:spcAft>
                <a:spcPts val="0"/>
              </a:spcAft>
              <a:buClr>
                <a:schemeClr val="dk1"/>
              </a:buClr>
              <a:buSzPts val="2000"/>
              <a:buChar char="•"/>
            </a:pPr>
            <a:r>
              <a:rPr lang="en-US" sz="2000">
                <a:solidFill>
                  <a:schemeClr val="dk1"/>
                </a:solidFill>
              </a:rPr>
              <a:t> Purpose, Agenda &amp; Outcome of the Workshop </a:t>
            </a:r>
            <a:endParaRPr sz="2000">
              <a:solidFill>
                <a:schemeClr val="dk1"/>
              </a:solidFill>
            </a:endParaRPr>
          </a:p>
          <a:p>
            <a:pPr indent="-127000" lvl="0" marL="628650" rtl="0" algn="l">
              <a:lnSpc>
                <a:spcPct val="100000"/>
              </a:lnSpc>
              <a:spcBef>
                <a:spcPts val="0"/>
              </a:spcBef>
              <a:spcAft>
                <a:spcPts val="0"/>
              </a:spcAft>
              <a:buClr>
                <a:schemeClr val="dk1"/>
              </a:buClr>
              <a:buSzPts val="2000"/>
              <a:buChar char="•"/>
            </a:pPr>
            <a:r>
              <a:rPr lang="en-US" sz="2000">
                <a:solidFill>
                  <a:schemeClr val="dk1"/>
                </a:solidFill>
              </a:rPr>
              <a:t> The Framework for a World-class Sales Process </a:t>
            </a:r>
            <a:endParaRPr sz="2000">
              <a:solidFill>
                <a:schemeClr val="dk1"/>
              </a:solidFill>
            </a:endParaRPr>
          </a:p>
          <a:p>
            <a:pPr indent="-127000" lvl="0" marL="628650" rtl="0" algn="l">
              <a:lnSpc>
                <a:spcPct val="100000"/>
              </a:lnSpc>
              <a:spcBef>
                <a:spcPts val="0"/>
              </a:spcBef>
              <a:spcAft>
                <a:spcPts val="0"/>
              </a:spcAft>
              <a:buClr>
                <a:schemeClr val="dk1"/>
              </a:buClr>
              <a:buSzPts val="2000"/>
              <a:buChar char="•"/>
            </a:pPr>
            <a:r>
              <a:rPr lang="en-US" sz="2000">
                <a:solidFill>
                  <a:schemeClr val="dk1"/>
                </a:solidFill>
              </a:rPr>
              <a:t> </a:t>
            </a:r>
            <a:r>
              <a:rPr lang="en-US" sz="2000">
                <a:solidFill>
                  <a:schemeClr val="dk1"/>
                </a:solidFill>
              </a:rPr>
              <a:t>An Example</a:t>
            </a:r>
            <a:endParaRPr sz="2000">
              <a:solidFill>
                <a:schemeClr val="dk1"/>
              </a:solidFill>
            </a:endParaRPr>
          </a:p>
          <a:p>
            <a:pPr indent="-127000" lvl="0" marL="628650" rtl="0" algn="l">
              <a:lnSpc>
                <a:spcPct val="100000"/>
              </a:lnSpc>
              <a:spcBef>
                <a:spcPts val="0"/>
              </a:spcBef>
              <a:spcAft>
                <a:spcPts val="0"/>
              </a:spcAft>
              <a:buClr>
                <a:schemeClr val="dk1"/>
              </a:buClr>
              <a:buSzPts val="2000"/>
              <a:buChar char="•"/>
            </a:pPr>
            <a:r>
              <a:rPr lang="en-US" sz="2000">
                <a:solidFill>
                  <a:schemeClr val="dk1"/>
                </a:solidFill>
              </a:rPr>
              <a:t> Sales Process Definitions and Best Practices </a:t>
            </a:r>
            <a:endParaRPr sz="2000">
              <a:solidFill>
                <a:schemeClr val="dk1"/>
              </a:solidFill>
            </a:endParaRPr>
          </a:p>
          <a:p>
            <a:pPr indent="0" lvl="0" marL="0" rtl="0" algn="l">
              <a:lnSpc>
                <a:spcPct val="100000"/>
              </a:lnSpc>
              <a:spcBef>
                <a:spcPts val="1200"/>
              </a:spcBef>
              <a:spcAft>
                <a:spcPts val="0"/>
              </a:spcAft>
              <a:buSzPts val="2400"/>
              <a:buNone/>
            </a:pPr>
            <a:r>
              <a:rPr b="1" lang="en-US">
                <a:solidFill>
                  <a:schemeClr val="dk1"/>
                </a:solidFill>
              </a:rPr>
              <a:t>2.    Assign Pre-Work: </a:t>
            </a:r>
            <a:endParaRPr b="1">
              <a:solidFill>
                <a:schemeClr val="dk1"/>
              </a:solidFill>
            </a:endParaRPr>
          </a:p>
          <a:p>
            <a:pPr indent="-184150" lvl="1" marL="685800" rtl="0" algn="l">
              <a:lnSpc>
                <a:spcPct val="100000"/>
              </a:lnSpc>
              <a:spcBef>
                <a:spcPts val="1200"/>
              </a:spcBef>
              <a:spcAft>
                <a:spcPts val="0"/>
              </a:spcAft>
              <a:buClr>
                <a:schemeClr val="dk1"/>
              </a:buClr>
              <a:buSzPts val="2000"/>
              <a:buChar char="•"/>
            </a:pPr>
            <a:r>
              <a:rPr lang="en-US" sz="2000"/>
              <a:t>Direct</a:t>
            </a:r>
            <a:r>
              <a:rPr lang="en-US" sz="2000"/>
              <a:t> </a:t>
            </a:r>
            <a:r>
              <a:rPr lang="en-US" sz="2000">
                <a:solidFill>
                  <a:schemeClr val="dk1"/>
                </a:solidFill>
              </a:rPr>
              <a:t>stakeholders</a:t>
            </a:r>
            <a:r>
              <a:rPr lang="en-US" sz="2000">
                <a:solidFill>
                  <a:schemeClr val="dk1"/>
                </a:solidFill>
              </a:rPr>
              <a:t> to get input from all customer</a:t>
            </a:r>
            <a:r>
              <a:rPr lang="en-US" sz="2000"/>
              <a:t>-</a:t>
            </a:r>
            <a:r>
              <a:rPr lang="en-US" sz="2000">
                <a:solidFill>
                  <a:schemeClr val="dk1"/>
                </a:solidFill>
              </a:rPr>
              <a:t>facing roles*</a:t>
            </a:r>
            <a:endParaRPr sz="2000"/>
          </a:p>
          <a:p>
            <a:pPr indent="-184150" lvl="1" marL="685800" rtl="0" algn="l">
              <a:lnSpc>
                <a:spcPct val="100000"/>
              </a:lnSpc>
              <a:spcBef>
                <a:spcPts val="0"/>
              </a:spcBef>
              <a:spcAft>
                <a:spcPts val="0"/>
              </a:spcAft>
              <a:buSzPts val="2000"/>
              <a:buChar char="•"/>
            </a:pPr>
            <a:r>
              <a:rPr lang="en-US" sz="2000"/>
              <a:t>Stakeholders p</a:t>
            </a:r>
            <a:r>
              <a:rPr lang="en-US" sz="2000"/>
              <a:t>re-fill template</a:t>
            </a:r>
            <a:endParaRPr sz="2000"/>
          </a:p>
          <a:p>
            <a:pPr indent="0" lvl="0" marL="0" rtl="0" algn="l">
              <a:lnSpc>
                <a:spcPct val="100000"/>
              </a:lnSpc>
              <a:spcBef>
                <a:spcPts val="1200"/>
              </a:spcBef>
              <a:spcAft>
                <a:spcPts val="0"/>
              </a:spcAft>
              <a:buSzPts val="2400"/>
              <a:buNone/>
            </a:pPr>
            <a:r>
              <a:rPr b="1" lang="en-US">
                <a:solidFill>
                  <a:schemeClr val="dk1"/>
                </a:solidFill>
              </a:rPr>
              <a:t>3.    Send Prep Reminders:</a:t>
            </a:r>
            <a:r>
              <a:rPr lang="en-US">
                <a:solidFill>
                  <a:schemeClr val="dk1"/>
                </a:solidFill>
              </a:rPr>
              <a:t> </a:t>
            </a:r>
            <a:endParaRPr>
              <a:solidFill>
                <a:schemeClr val="dk1"/>
              </a:solidFill>
            </a:endParaRPr>
          </a:p>
          <a:p>
            <a:pPr indent="0" lvl="0" marL="0" rtl="0" algn="l">
              <a:lnSpc>
                <a:spcPct val="100000"/>
              </a:lnSpc>
              <a:spcBef>
                <a:spcPts val="1200"/>
              </a:spcBef>
              <a:spcAft>
                <a:spcPts val="0"/>
              </a:spcAft>
              <a:buSzPts val="2400"/>
              <a:buNone/>
            </a:pPr>
            <a:r>
              <a:rPr lang="en-US" sz="2000">
                <a:solidFill>
                  <a:schemeClr val="dk1"/>
                </a:solidFill>
              </a:rPr>
              <a:t>10 days, 5 days, and 1 day </a:t>
            </a:r>
            <a:r>
              <a:rPr lang="en-US" sz="2000">
                <a:solidFill>
                  <a:schemeClr val="dk1"/>
                </a:solidFill>
              </a:rPr>
              <a:t>24</a:t>
            </a:r>
            <a:r>
              <a:rPr lang="en-US" sz="2000">
                <a:solidFill>
                  <a:schemeClr val="dk1"/>
                </a:solidFill>
              </a:rPr>
              <a:t> hours before the workshop</a:t>
            </a:r>
            <a:endParaRPr sz="2000">
              <a:solidFill>
                <a:schemeClr val="dk1"/>
              </a:solidFill>
            </a:endParaRPr>
          </a:p>
          <a:p>
            <a:pPr indent="0" lvl="0" marL="0" rtl="0" algn="l">
              <a:lnSpc>
                <a:spcPct val="100000"/>
              </a:lnSpc>
              <a:spcBef>
                <a:spcPts val="1200"/>
              </a:spcBef>
              <a:spcAft>
                <a:spcPts val="0"/>
              </a:spcAft>
              <a:buSzPts val="2400"/>
              <a:buNone/>
            </a:pPr>
            <a:r>
              <a:t/>
            </a:r>
            <a:endParaRPr sz="500">
              <a:solidFill>
                <a:schemeClr val="dk1"/>
              </a:solidFill>
            </a:endParaRPr>
          </a:p>
          <a:p>
            <a:pPr indent="0" lvl="0" marL="0" rtl="0" algn="l">
              <a:lnSpc>
                <a:spcPct val="100000"/>
              </a:lnSpc>
              <a:spcBef>
                <a:spcPts val="1200"/>
              </a:spcBef>
              <a:spcAft>
                <a:spcPts val="1200"/>
              </a:spcAft>
              <a:buClr>
                <a:schemeClr val="dk1"/>
              </a:buClr>
              <a:buSzPts val="2400"/>
              <a:buNone/>
            </a:pPr>
            <a:r>
              <a:rPr lang="en-US" sz="2000">
                <a:solidFill>
                  <a:schemeClr val="dk1"/>
                </a:solidFill>
              </a:rPr>
              <a:t>*</a:t>
            </a:r>
            <a:r>
              <a:rPr lang="en-US" sz="2000">
                <a:solidFill>
                  <a:schemeClr val="dk1"/>
                </a:solidFill>
              </a:rPr>
              <a:t>If it’s difficult for stakeholders to get input</a:t>
            </a:r>
            <a:r>
              <a:rPr lang="en-US" sz="2000">
                <a:solidFill>
                  <a:schemeClr val="dk1"/>
                </a:solidFill>
              </a:rPr>
              <a:t>, assign one stakeholder to capture the insights from the customer-facing roles or assign each stakeholder to interview one customer-facing role (e.g. a sales leader might gather input from CS)</a:t>
            </a:r>
            <a:endParaRPr b="1" sz="2000">
              <a:solidFill>
                <a:schemeClr val="dk1"/>
              </a:solidFill>
            </a:endParaRPr>
          </a:p>
        </p:txBody>
      </p:sp>
      <p:sp>
        <p:nvSpPr>
          <p:cNvPr id="928" name="Google Shape;928;p110"/>
          <p:cNvSpPr txBox="1"/>
          <p:nvPr>
            <p:ph type="title"/>
          </p:nvPr>
        </p:nvSpPr>
        <p:spPr>
          <a:xfrm>
            <a:off x="2846650" y="1036225"/>
            <a:ext cx="6631200" cy="823200"/>
          </a:xfrm>
          <a:prstGeom prst="rect">
            <a:avLst/>
          </a:prstGeom>
          <a:noFill/>
          <a:ln>
            <a:noFill/>
          </a:ln>
        </p:spPr>
        <p:txBody>
          <a:bodyPr anchorCtr="0" anchor="b" bIns="45700" lIns="91425" spcFirstLastPara="1" rIns="91425" wrap="square" tIns="45700">
            <a:spAutoFit/>
          </a:bodyPr>
          <a:lstStyle/>
          <a:p>
            <a:pPr indent="0" lvl="0" marL="0" rtl="0" algn="l">
              <a:lnSpc>
                <a:spcPct val="90000"/>
              </a:lnSpc>
              <a:spcBef>
                <a:spcPts val="0"/>
              </a:spcBef>
              <a:spcAft>
                <a:spcPts val="0"/>
              </a:spcAft>
              <a:buClr>
                <a:schemeClr val="dk1"/>
              </a:buClr>
              <a:buSzPts val="5200"/>
              <a:buFont typeface="Century Gothic"/>
              <a:buNone/>
            </a:pPr>
            <a:r>
              <a:rPr lang="en-US">
                <a:solidFill>
                  <a:srgbClr val="324943"/>
                </a:solidFill>
              </a:rPr>
              <a:t>Workshop Pre-Work</a:t>
            </a:r>
            <a:endParaRPr>
              <a:solidFill>
                <a:srgbClr val="324943"/>
              </a:solidFill>
            </a:endParaRPr>
          </a:p>
        </p:txBody>
      </p:sp>
      <p:sp>
        <p:nvSpPr>
          <p:cNvPr id="929" name="Google Shape;929;p110"/>
          <p:cNvSpPr txBox="1"/>
          <p:nvPr>
            <p:ph idx="11" type="ftr"/>
          </p:nvPr>
        </p:nvSpPr>
        <p:spPr>
          <a:xfrm>
            <a:off x="6686777" y="10824963"/>
            <a:ext cx="6757800" cy="316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Scale Sales Process Design</a:t>
            </a:r>
            <a:endParaRPr/>
          </a:p>
        </p:txBody>
      </p:sp>
      <p:sp>
        <p:nvSpPr>
          <p:cNvPr id="930" name="Google Shape;930;p110"/>
          <p:cNvSpPr/>
          <p:nvPr/>
        </p:nvSpPr>
        <p:spPr>
          <a:xfrm>
            <a:off x="346840" y="328465"/>
            <a:ext cx="2238673" cy="2238673"/>
          </a:xfrm>
          <a:custGeom>
            <a:rect b="b" l="l" r="r" t="t"/>
            <a:pathLst>
              <a:path extrusionOk="0" h="2331951" w="2331951">
                <a:moveTo>
                  <a:pt x="0" y="1165976"/>
                </a:moveTo>
                <a:cubicBezTo>
                  <a:pt x="0" y="522025"/>
                  <a:pt x="522025" y="0"/>
                  <a:pt x="1165976" y="0"/>
                </a:cubicBezTo>
                <a:cubicBezTo>
                  <a:pt x="1809927" y="0"/>
                  <a:pt x="2331952" y="522025"/>
                  <a:pt x="2331952" y="1165976"/>
                </a:cubicBezTo>
                <a:cubicBezTo>
                  <a:pt x="2331952" y="1809927"/>
                  <a:pt x="1809927" y="2331952"/>
                  <a:pt x="1165976" y="2331952"/>
                </a:cubicBezTo>
                <a:cubicBezTo>
                  <a:pt x="522025" y="2331952"/>
                  <a:pt x="0" y="1809927"/>
                  <a:pt x="0" y="1165976"/>
                </a:cubicBezTo>
                <a:close/>
              </a:path>
            </a:pathLst>
          </a:custGeom>
          <a:solidFill>
            <a:srgbClr val="DFAE23"/>
          </a:solidFill>
          <a:ln cap="flat" cmpd="sng" w="38100">
            <a:solidFill>
              <a:schemeClr val="lt2"/>
            </a:solidFill>
            <a:prstDash val="solid"/>
            <a:round/>
            <a:headEnd len="sm" w="sm" type="none"/>
            <a:tailEnd len="sm" w="sm" type="none"/>
          </a:ln>
        </p:spPr>
        <p:txBody>
          <a:bodyPr anchorCtr="0" anchor="ctr" bIns="366900" lIns="366900" spcFirstLastPara="1" rIns="366900" wrap="square" tIns="366900">
            <a:noAutofit/>
          </a:bodyPr>
          <a:lstStyle/>
          <a:p>
            <a:pPr indent="0" lvl="0" marL="0" marR="0" rtl="0" algn="ctr">
              <a:lnSpc>
                <a:spcPct val="90000"/>
              </a:lnSpc>
              <a:spcBef>
                <a:spcPts val="0"/>
              </a:spcBef>
              <a:spcAft>
                <a:spcPts val="0"/>
              </a:spcAft>
              <a:buClr>
                <a:srgbClr val="000000"/>
              </a:buClr>
              <a:buSzPts val="4000"/>
              <a:buFont typeface="Arial"/>
              <a:buNone/>
            </a:pPr>
            <a:r>
              <a:rPr b="1" i="0" lang="en-US" sz="3600" u="none" cap="none" strike="noStrike">
                <a:solidFill>
                  <a:schemeClr val="lt1"/>
                </a:solidFill>
                <a:latin typeface="Century Gothic"/>
                <a:ea typeface="Century Gothic"/>
                <a:cs typeface="Century Gothic"/>
                <a:sym typeface="Century Gothic"/>
              </a:rPr>
              <a:t>Prep</a:t>
            </a:r>
            <a:endParaRPr b="1" i="0" sz="10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4" name="Shape 934"/>
        <p:cNvGrpSpPr/>
        <p:nvPr/>
      </p:nvGrpSpPr>
      <p:grpSpPr>
        <a:xfrm>
          <a:off x="0" y="0"/>
          <a:ext cx="0" cy="0"/>
          <a:chOff x="0" y="0"/>
          <a:chExt cx="0" cy="0"/>
        </a:xfrm>
      </p:grpSpPr>
      <p:sp>
        <p:nvSpPr>
          <p:cNvPr id="935" name="Google Shape;935;p111"/>
          <p:cNvSpPr/>
          <p:nvPr/>
        </p:nvSpPr>
        <p:spPr>
          <a:xfrm>
            <a:off x="13963368" y="4238513"/>
            <a:ext cx="5071800" cy="5932500"/>
          </a:xfrm>
          <a:prstGeom prst="roundRect">
            <a:avLst>
              <a:gd fmla="val 5616"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111"/>
          <p:cNvSpPr/>
          <p:nvPr/>
        </p:nvSpPr>
        <p:spPr>
          <a:xfrm>
            <a:off x="13963368" y="4238538"/>
            <a:ext cx="5071800" cy="690900"/>
          </a:xfrm>
          <a:prstGeom prst="round2SameRect">
            <a:avLst>
              <a:gd fmla="val 50000" name="adj1"/>
              <a:gd fmla="val 0" name="adj2"/>
            </a:avLst>
          </a:prstGeom>
          <a:solidFill>
            <a:srgbClr val="D2DC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111"/>
          <p:cNvSpPr/>
          <p:nvPr/>
        </p:nvSpPr>
        <p:spPr>
          <a:xfrm>
            <a:off x="8253440" y="4238513"/>
            <a:ext cx="5447400" cy="5932500"/>
          </a:xfrm>
          <a:prstGeom prst="roundRect">
            <a:avLst>
              <a:gd fmla="val 5616"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111"/>
          <p:cNvSpPr/>
          <p:nvPr/>
        </p:nvSpPr>
        <p:spPr>
          <a:xfrm>
            <a:off x="8253440" y="4238538"/>
            <a:ext cx="5447400" cy="690900"/>
          </a:xfrm>
          <a:prstGeom prst="round2SameRect">
            <a:avLst>
              <a:gd fmla="val 50000" name="adj1"/>
              <a:gd fmla="val 0" name="adj2"/>
            </a:avLst>
          </a:prstGeom>
          <a:solidFill>
            <a:srgbClr val="D2DC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111"/>
          <p:cNvSpPr/>
          <p:nvPr/>
        </p:nvSpPr>
        <p:spPr>
          <a:xfrm>
            <a:off x="2938850" y="4238513"/>
            <a:ext cx="5071800" cy="5932500"/>
          </a:xfrm>
          <a:prstGeom prst="roundRect">
            <a:avLst>
              <a:gd fmla="val 5616"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111"/>
          <p:cNvSpPr/>
          <p:nvPr/>
        </p:nvSpPr>
        <p:spPr>
          <a:xfrm>
            <a:off x="2938850" y="4238538"/>
            <a:ext cx="5071800" cy="690900"/>
          </a:xfrm>
          <a:prstGeom prst="round2SameRect">
            <a:avLst>
              <a:gd fmla="val 50000" name="adj1"/>
              <a:gd fmla="val 0" name="adj2"/>
            </a:avLst>
          </a:prstGeom>
          <a:solidFill>
            <a:srgbClr val="D2DC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111"/>
          <p:cNvSpPr txBox="1"/>
          <p:nvPr>
            <p:ph idx="12" type="sldNum"/>
          </p:nvPr>
        </p:nvSpPr>
        <p:spPr>
          <a:xfrm>
            <a:off x="18662650" y="10824963"/>
            <a:ext cx="504900" cy="3132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
        <p:nvSpPr>
          <p:cNvPr id="942" name="Google Shape;942;p111"/>
          <p:cNvSpPr txBox="1"/>
          <p:nvPr>
            <p:ph idx="1" type="body"/>
          </p:nvPr>
        </p:nvSpPr>
        <p:spPr>
          <a:xfrm>
            <a:off x="3251887" y="4434365"/>
            <a:ext cx="4663500" cy="2679000"/>
          </a:xfrm>
          <a:prstGeom prst="rect">
            <a:avLst/>
          </a:prstGeom>
          <a:noFill/>
          <a:ln>
            <a:noFill/>
          </a:ln>
        </p:spPr>
        <p:txBody>
          <a:bodyPr anchorCtr="0" anchor="t" bIns="0" lIns="0" spcFirstLastPara="1" rIns="0" wrap="square" tIns="0">
            <a:noAutofit/>
          </a:bodyPr>
          <a:lstStyle/>
          <a:p>
            <a:pPr indent="0" lvl="0" marL="0" rtl="0" algn="ctr">
              <a:lnSpc>
                <a:spcPct val="90000"/>
              </a:lnSpc>
              <a:spcBef>
                <a:spcPts val="0"/>
              </a:spcBef>
              <a:spcAft>
                <a:spcPts val="0"/>
              </a:spcAft>
              <a:buSzPts val="2400"/>
              <a:buNone/>
            </a:pPr>
            <a:r>
              <a:rPr b="1" lang="en-US" sz="2300">
                <a:solidFill>
                  <a:schemeClr val="dk1"/>
                </a:solidFill>
              </a:rPr>
              <a:t>Purpose</a:t>
            </a:r>
            <a:r>
              <a:rPr lang="en-US" sz="2300">
                <a:solidFill>
                  <a:schemeClr val="dk1"/>
                </a:solidFill>
              </a:rPr>
              <a:t>  </a:t>
            </a:r>
            <a:endParaRPr sz="2300">
              <a:solidFill>
                <a:schemeClr val="dk1"/>
              </a:solidFill>
            </a:endParaRPr>
          </a:p>
          <a:p>
            <a:pPr indent="0" lvl="0" marL="0" rtl="0" algn="l">
              <a:lnSpc>
                <a:spcPct val="90000"/>
              </a:lnSpc>
              <a:spcBef>
                <a:spcPts val="0"/>
              </a:spcBef>
              <a:spcAft>
                <a:spcPts val="0"/>
              </a:spcAft>
              <a:buSzPts val="2400"/>
              <a:buNone/>
            </a:pPr>
            <a:r>
              <a:t/>
            </a:r>
            <a:endParaRPr sz="500">
              <a:solidFill>
                <a:schemeClr val="dk1"/>
              </a:solidFill>
            </a:endParaRPr>
          </a:p>
          <a:p>
            <a:pPr indent="0" lvl="0" marL="0" rtl="0" algn="l">
              <a:lnSpc>
                <a:spcPct val="90000"/>
              </a:lnSpc>
              <a:spcBef>
                <a:spcPts val="0"/>
              </a:spcBef>
              <a:spcAft>
                <a:spcPts val="0"/>
              </a:spcAft>
              <a:buSzPts val="2400"/>
              <a:buNone/>
            </a:pPr>
            <a:r>
              <a:t/>
            </a:r>
            <a:endParaRPr sz="500">
              <a:solidFill>
                <a:schemeClr val="dk1"/>
              </a:solidFill>
            </a:endParaRPr>
          </a:p>
          <a:p>
            <a:pPr indent="0" lvl="0" marL="0" rtl="0" algn="l">
              <a:lnSpc>
                <a:spcPct val="90000"/>
              </a:lnSpc>
              <a:spcBef>
                <a:spcPts val="0"/>
              </a:spcBef>
              <a:spcAft>
                <a:spcPts val="0"/>
              </a:spcAft>
              <a:buSzPts val="2400"/>
              <a:buNone/>
            </a:pPr>
            <a:r>
              <a:t/>
            </a:r>
            <a:endParaRPr sz="500">
              <a:solidFill>
                <a:schemeClr val="dk1"/>
              </a:solidFill>
            </a:endParaRPr>
          </a:p>
          <a:p>
            <a:pPr indent="0" lvl="0" marL="0" rtl="0" algn="l">
              <a:lnSpc>
                <a:spcPct val="90000"/>
              </a:lnSpc>
              <a:spcBef>
                <a:spcPts val="0"/>
              </a:spcBef>
              <a:spcAft>
                <a:spcPts val="0"/>
              </a:spcAft>
              <a:buSzPts val="2400"/>
              <a:buNone/>
            </a:pPr>
            <a:r>
              <a:t/>
            </a:r>
            <a:endParaRPr sz="500">
              <a:solidFill>
                <a:schemeClr val="dk1"/>
              </a:solidFill>
            </a:endParaRPr>
          </a:p>
          <a:p>
            <a:pPr indent="0" lvl="0" marL="0" rtl="0" algn="l">
              <a:lnSpc>
                <a:spcPct val="90000"/>
              </a:lnSpc>
              <a:spcBef>
                <a:spcPts val="0"/>
              </a:spcBef>
              <a:spcAft>
                <a:spcPts val="0"/>
              </a:spcAft>
              <a:buSzPts val="2400"/>
              <a:buNone/>
            </a:pPr>
            <a:r>
              <a:t/>
            </a:r>
            <a:endParaRPr sz="500">
              <a:solidFill>
                <a:schemeClr val="dk1"/>
              </a:solidFill>
            </a:endParaRPr>
          </a:p>
          <a:p>
            <a:pPr indent="0" lvl="0" marL="0" rtl="0" algn="l">
              <a:lnSpc>
                <a:spcPct val="90000"/>
              </a:lnSpc>
              <a:spcBef>
                <a:spcPts val="0"/>
              </a:spcBef>
              <a:spcAft>
                <a:spcPts val="0"/>
              </a:spcAft>
              <a:buSzPts val="2400"/>
              <a:buNone/>
            </a:pPr>
            <a:r>
              <a:t/>
            </a:r>
            <a:endParaRPr sz="500">
              <a:solidFill>
                <a:schemeClr val="dk1"/>
              </a:solidFill>
            </a:endParaRPr>
          </a:p>
          <a:p>
            <a:pPr indent="0" lvl="0" marL="0" rtl="0" algn="l">
              <a:lnSpc>
                <a:spcPct val="90000"/>
              </a:lnSpc>
              <a:spcBef>
                <a:spcPts val="0"/>
              </a:spcBef>
              <a:spcAft>
                <a:spcPts val="0"/>
              </a:spcAft>
              <a:buSzPts val="2400"/>
              <a:buNone/>
            </a:pPr>
            <a:r>
              <a:rPr lang="en-US" sz="1900">
                <a:solidFill>
                  <a:schemeClr val="dk1"/>
                </a:solidFill>
              </a:rPr>
              <a:t>Create a structured sales process </a:t>
            </a:r>
            <a:r>
              <a:rPr lang="en-US" sz="1900">
                <a:solidFill>
                  <a:schemeClr val="dk1"/>
                </a:solidFill>
              </a:rPr>
              <a:t>to</a:t>
            </a:r>
            <a:r>
              <a:rPr lang="en-US" sz="1900">
                <a:solidFill>
                  <a:schemeClr val="dk1"/>
                </a:solidFill>
              </a:rPr>
              <a:t>:</a:t>
            </a:r>
            <a:endParaRPr sz="1900">
              <a:solidFill>
                <a:schemeClr val="dk1"/>
              </a:solidFill>
            </a:endParaRPr>
          </a:p>
          <a:p>
            <a:pPr indent="-336550" lvl="0" marL="457200" rtl="0" algn="l">
              <a:lnSpc>
                <a:spcPct val="90000"/>
              </a:lnSpc>
              <a:spcBef>
                <a:spcPts val="0"/>
              </a:spcBef>
              <a:spcAft>
                <a:spcPts val="0"/>
              </a:spcAft>
              <a:buClr>
                <a:schemeClr val="dk1"/>
              </a:buClr>
              <a:buSzPts val="1700"/>
              <a:buChar char="•"/>
            </a:pPr>
            <a:r>
              <a:rPr lang="en-US" sz="1700">
                <a:solidFill>
                  <a:schemeClr val="dk1"/>
                </a:solidFill>
              </a:rPr>
              <a:t>Map actions to the buyer’s process</a:t>
            </a:r>
            <a:endParaRPr sz="1700">
              <a:solidFill>
                <a:schemeClr val="dk1"/>
              </a:solidFill>
            </a:endParaRPr>
          </a:p>
          <a:p>
            <a:pPr indent="-336550" lvl="0" marL="457200" rtl="0" algn="l">
              <a:lnSpc>
                <a:spcPct val="90000"/>
              </a:lnSpc>
              <a:spcBef>
                <a:spcPts val="0"/>
              </a:spcBef>
              <a:spcAft>
                <a:spcPts val="0"/>
              </a:spcAft>
              <a:buClr>
                <a:schemeClr val="dk1"/>
              </a:buClr>
              <a:buSzPts val="1700"/>
              <a:buChar char="•"/>
            </a:pPr>
            <a:r>
              <a:rPr lang="en-US" sz="1700">
                <a:solidFill>
                  <a:schemeClr val="dk1"/>
                </a:solidFill>
              </a:rPr>
              <a:t>Codify best sales practices </a:t>
            </a:r>
            <a:endParaRPr sz="1700">
              <a:solidFill>
                <a:schemeClr val="dk1"/>
              </a:solidFill>
            </a:endParaRPr>
          </a:p>
          <a:p>
            <a:pPr indent="-336550" lvl="0" marL="457200" rtl="0" algn="l">
              <a:lnSpc>
                <a:spcPct val="90000"/>
              </a:lnSpc>
              <a:spcBef>
                <a:spcPts val="0"/>
              </a:spcBef>
              <a:spcAft>
                <a:spcPts val="0"/>
              </a:spcAft>
              <a:buClr>
                <a:schemeClr val="dk1"/>
              </a:buClr>
              <a:buSzPts val="1700"/>
              <a:buChar char="•"/>
            </a:pPr>
            <a:r>
              <a:rPr lang="en-US" sz="1700">
                <a:solidFill>
                  <a:schemeClr val="dk1"/>
                </a:solidFill>
              </a:rPr>
              <a:t>Agree on forecasting stage</a:t>
            </a:r>
            <a:r>
              <a:rPr lang="en-US" sz="1700">
                <a:solidFill>
                  <a:schemeClr val="dk1"/>
                </a:solidFill>
              </a:rPr>
              <a:t>s</a:t>
            </a:r>
            <a:endParaRPr b="1" sz="1700">
              <a:solidFill>
                <a:schemeClr val="dk1"/>
              </a:solidFill>
            </a:endParaRPr>
          </a:p>
        </p:txBody>
      </p:sp>
      <p:sp>
        <p:nvSpPr>
          <p:cNvPr id="943" name="Google Shape;943;p111"/>
          <p:cNvSpPr txBox="1"/>
          <p:nvPr>
            <p:ph idx="1" type="body"/>
          </p:nvPr>
        </p:nvSpPr>
        <p:spPr>
          <a:xfrm>
            <a:off x="14230605" y="4434365"/>
            <a:ext cx="4434300" cy="3000900"/>
          </a:xfrm>
          <a:prstGeom prst="rect">
            <a:avLst/>
          </a:prstGeom>
          <a:noFill/>
          <a:ln>
            <a:noFill/>
          </a:ln>
        </p:spPr>
        <p:txBody>
          <a:bodyPr anchorCtr="0" anchor="t" bIns="0" lIns="0" spcFirstLastPara="1" rIns="0" wrap="square" tIns="0">
            <a:noAutofit/>
          </a:bodyPr>
          <a:lstStyle/>
          <a:p>
            <a:pPr indent="0" lvl="0" marL="0" rtl="0" algn="ctr">
              <a:lnSpc>
                <a:spcPct val="90000"/>
              </a:lnSpc>
              <a:spcBef>
                <a:spcPts val="0"/>
              </a:spcBef>
              <a:spcAft>
                <a:spcPts val="0"/>
              </a:spcAft>
              <a:buSzPts val="2400"/>
              <a:buNone/>
            </a:pPr>
            <a:r>
              <a:rPr b="1" lang="en-US" sz="2300">
                <a:solidFill>
                  <a:schemeClr val="dk1"/>
                </a:solidFill>
              </a:rPr>
              <a:t>Outcome</a:t>
            </a:r>
            <a:endParaRPr sz="2300">
              <a:solidFill>
                <a:schemeClr val="dk1"/>
              </a:solidFill>
            </a:endParaRPr>
          </a:p>
          <a:p>
            <a:pPr indent="0" lvl="0" marL="0" rtl="0" algn="l">
              <a:lnSpc>
                <a:spcPct val="90000"/>
              </a:lnSpc>
              <a:spcBef>
                <a:spcPts val="0"/>
              </a:spcBef>
              <a:spcAft>
                <a:spcPts val="0"/>
              </a:spcAft>
              <a:buSzPts val="2400"/>
              <a:buNone/>
            </a:pPr>
            <a:r>
              <a:t/>
            </a:r>
            <a:endParaRPr sz="500">
              <a:solidFill>
                <a:schemeClr val="dk1"/>
              </a:solidFill>
            </a:endParaRPr>
          </a:p>
          <a:p>
            <a:pPr indent="0" lvl="0" marL="0" rtl="0" algn="l">
              <a:lnSpc>
                <a:spcPct val="90000"/>
              </a:lnSpc>
              <a:spcBef>
                <a:spcPts val="0"/>
              </a:spcBef>
              <a:spcAft>
                <a:spcPts val="0"/>
              </a:spcAft>
              <a:buSzPts val="2400"/>
              <a:buNone/>
            </a:pPr>
            <a:r>
              <a:t/>
            </a:r>
            <a:endParaRPr sz="500">
              <a:solidFill>
                <a:schemeClr val="dk1"/>
              </a:solidFill>
            </a:endParaRPr>
          </a:p>
          <a:p>
            <a:pPr indent="0" lvl="0" marL="0" rtl="0" algn="l">
              <a:lnSpc>
                <a:spcPct val="90000"/>
              </a:lnSpc>
              <a:spcBef>
                <a:spcPts val="0"/>
              </a:spcBef>
              <a:spcAft>
                <a:spcPts val="0"/>
              </a:spcAft>
              <a:buSzPts val="2400"/>
              <a:buNone/>
            </a:pPr>
            <a:r>
              <a:t/>
            </a:r>
            <a:endParaRPr sz="500">
              <a:solidFill>
                <a:schemeClr val="dk1"/>
              </a:solidFill>
            </a:endParaRPr>
          </a:p>
          <a:p>
            <a:pPr indent="0" lvl="0" marL="0" rtl="0" algn="l">
              <a:lnSpc>
                <a:spcPct val="90000"/>
              </a:lnSpc>
              <a:spcBef>
                <a:spcPts val="0"/>
              </a:spcBef>
              <a:spcAft>
                <a:spcPts val="0"/>
              </a:spcAft>
              <a:buSzPts val="2400"/>
              <a:buNone/>
            </a:pPr>
            <a:r>
              <a:t/>
            </a:r>
            <a:endParaRPr sz="500">
              <a:solidFill>
                <a:schemeClr val="dk1"/>
              </a:solidFill>
            </a:endParaRPr>
          </a:p>
          <a:p>
            <a:pPr indent="0" lvl="0" marL="0" rtl="0" algn="l">
              <a:lnSpc>
                <a:spcPct val="90000"/>
              </a:lnSpc>
              <a:spcBef>
                <a:spcPts val="0"/>
              </a:spcBef>
              <a:spcAft>
                <a:spcPts val="0"/>
              </a:spcAft>
              <a:buSzPts val="2400"/>
              <a:buNone/>
            </a:pPr>
            <a:r>
              <a:t/>
            </a:r>
            <a:endParaRPr sz="500">
              <a:solidFill>
                <a:schemeClr val="dk1"/>
              </a:solidFill>
            </a:endParaRPr>
          </a:p>
          <a:p>
            <a:pPr indent="0" lvl="0" marL="0" rtl="0" algn="l">
              <a:lnSpc>
                <a:spcPct val="90000"/>
              </a:lnSpc>
              <a:spcBef>
                <a:spcPts val="0"/>
              </a:spcBef>
              <a:spcAft>
                <a:spcPts val="0"/>
              </a:spcAft>
              <a:buSzPts val="2400"/>
              <a:buNone/>
            </a:pPr>
            <a:r>
              <a:t/>
            </a:r>
            <a:endParaRPr sz="500">
              <a:solidFill>
                <a:schemeClr val="dk1"/>
              </a:solidFill>
            </a:endParaRPr>
          </a:p>
          <a:p>
            <a:pPr indent="-234950" lvl="0" marL="342900" rtl="0" algn="l">
              <a:lnSpc>
                <a:spcPct val="90000"/>
              </a:lnSpc>
              <a:spcBef>
                <a:spcPts val="0"/>
              </a:spcBef>
              <a:spcAft>
                <a:spcPts val="0"/>
              </a:spcAft>
              <a:buClr>
                <a:schemeClr val="dk1"/>
              </a:buClr>
              <a:buSzPts val="1900"/>
              <a:buAutoNum type="arabicPeriod"/>
            </a:pPr>
            <a:r>
              <a:rPr lang="en-US" sz="1900">
                <a:solidFill>
                  <a:schemeClr val="dk1"/>
                </a:solidFill>
              </a:rPr>
              <a:t>A well-designed sales process that aligns to the buyer’s needs</a:t>
            </a:r>
            <a:endParaRPr sz="1900">
              <a:solidFill>
                <a:schemeClr val="dk1"/>
              </a:solidFill>
            </a:endParaRPr>
          </a:p>
          <a:p>
            <a:pPr indent="-234950" lvl="0" marL="342900" rtl="0" algn="l">
              <a:lnSpc>
                <a:spcPct val="90000"/>
              </a:lnSpc>
              <a:spcBef>
                <a:spcPts val="300"/>
              </a:spcBef>
              <a:spcAft>
                <a:spcPts val="0"/>
              </a:spcAft>
              <a:buClr>
                <a:schemeClr val="dk1"/>
              </a:buClr>
              <a:buSzPts val="1900"/>
              <a:buAutoNum type="arabicPeriod"/>
            </a:pPr>
            <a:r>
              <a:rPr lang="en-US" sz="1900">
                <a:solidFill>
                  <a:schemeClr val="dk1"/>
                </a:solidFill>
              </a:rPr>
              <a:t>A roadmap that increases seller clarity and intentionality focusing on target outcomes vs. activities</a:t>
            </a:r>
            <a:endParaRPr sz="1900">
              <a:solidFill>
                <a:schemeClr val="dk1"/>
              </a:solidFill>
            </a:endParaRPr>
          </a:p>
          <a:p>
            <a:pPr indent="-234950" lvl="0" marL="342900" rtl="0" algn="l">
              <a:lnSpc>
                <a:spcPct val="90000"/>
              </a:lnSpc>
              <a:spcBef>
                <a:spcPts val="300"/>
              </a:spcBef>
              <a:spcAft>
                <a:spcPts val="300"/>
              </a:spcAft>
              <a:buClr>
                <a:schemeClr val="dk1"/>
              </a:buClr>
              <a:buSzPts val="1900"/>
              <a:buAutoNum type="arabicPeriod"/>
            </a:pPr>
            <a:r>
              <a:rPr lang="en-US" sz="1900">
                <a:solidFill>
                  <a:schemeClr val="dk1"/>
                </a:solidFill>
              </a:rPr>
              <a:t>Decide when to meet again, </a:t>
            </a:r>
            <a:r>
              <a:rPr lang="en-US" sz="1900">
                <a:solidFill>
                  <a:schemeClr val="dk1"/>
                </a:solidFill>
              </a:rPr>
              <a:t>where to host</a:t>
            </a:r>
            <a:r>
              <a:rPr lang="en-US" sz="1900">
                <a:solidFill>
                  <a:schemeClr val="dk1"/>
                </a:solidFill>
              </a:rPr>
              <a:t> the sales process, and how to communicate it</a:t>
            </a:r>
            <a:endParaRPr b="1" sz="1900">
              <a:solidFill>
                <a:schemeClr val="dk1"/>
              </a:solidFill>
            </a:endParaRPr>
          </a:p>
        </p:txBody>
      </p:sp>
      <p:sp>
        <p:nvSpPr>
          <p:cNvPr id="944" name="Google Shape;944;p111"/>
          <p:cNvSpPr txBox="1"/>
          <p:nvPr/>
        </p:nvSpPr>
        <p:spPr>
          <a:xfrm>
            <a:off x="2862650" y="2401150"/>
            <a:ext cx="16320900" cy="1569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US" sz="2000" u="none" cap="none" strike="noStrike">
                <a:solidFill>
                  <a:srgbClr val="415651"/>
                </a:solidFill>
                <a:latin typeface="Century Gothic"/>
                <a:ea typeface="Century Gothic"/>
                <a:cs typeface="Century Gothic"/>
                <a:sym typeface="Century Gothic"/>
              </a:rPr>
              <a:t>When to Use:</a:t>
            </a:r>
            <a:r>
              <a:rPr b="0" i="0" lang="en-US" sz="2000" u="none" cap="none" strike="noStrike">
                <a:solidFill>
                  <a:srgbClr val="415651"/>
                </a:solidFill>
                <a:latin typeface="Century Gothic"/>
                <a:ea typeface="Century Gothic"/>
                <a:cs typeface="Century Gothic"/>
                <a:sym typeface="Century Gothic"/>
              </a:rPr>
              <a:t> At the start of the workshop to provide clarity on what the group is trying to accomplish, how it will get there and what needs to be produced</a:t>
            </a:r>
            <a:endParaRPr sz="2000">
              <a:solidFill>
                <a:srgbClr val="415651"/>
              </a:solidFill>
              <a:latin typeface="Century Gothic"/>
              <a:ea typeface="Century Gothic"/>
              <a:cs typeface="Century Gothic"/>
              <a:sym typeface="Century Gothic"/>
            </a:endParaRPr>
          </a:p>
          <a:p>
            <a:pPr indent="0" lvl="0" marL="0" marR="0" rtl="0" algn="l">
              <a:lnSpc>
                <a:spcPct val="100000"/>
              </a:lnSpc>
              <a:spcBef>
                <a:spcPts val="1200"/>
              </a:spcBef>
              <a:spcAft>
                <a:spcPts val="1200"/>
              </a:spcAft>
              <a:buClr>
                <a:srgbClr val="000000"/>
              </a:buClr>
              <a:buSzPts val="1600"/>
              <a:buFont typeface="Arial"/>
              <a:buNone/>
            </a:pPr>
            <a:r>
              <a:rPr b="1" i="0" lang="en-US" sz="2000" u="none" cap="none" strike="noStrike">
                <a:solidFill>
                  <a:srgbClr val="415651"/>
                </a:solidFill>
                <a:latin typeface="Century Gothic"/>
                <a:ea typeface="Century Gothic"/>
                <a:cs typeface="Century Gothic"/>
                <a:sym typeface="Century Gothic"/>
              </a:rPr>
              <a:t>How to Use:</a:t>
            </a:r>
            <a:r>
              <a:rPr b="0" i="0" lang="en-US" sz="2000" u="none" cap="none" strike="noStrike">
                <a:solidFill>
                  <a:srgbClr val="415651"/>
                </a:solidFill>
                <a:latin typeface="Century Gothic"/>
                <a:ea typeface="Century Gothic"/>
                <a:cs typeface="Century Gothic"/>
                <a:sym typeface="Century Gothic"/>
              </a:rPr>
              <a:t> The workshop leader should verbally deliver the </a:t>
            </a:r>
            <a:r>
              <a:rPr lang="en-US" sz="2000">
                <a:solidFill>
                  <a:srgbClr val="415651"/>
                </a:solidFill>
                <a:latin typeface="Century Gothic"/>
                <a:ea typeface="Century Gothic"/>
                <a:cs typeface="Century Gothic"/>
                <a:sym typeface="Century Gothic"/>
              </a:rPr>
              <a:t>‘Purpose, Agenda and Outcome’ </a:t>
            </a:r>
            <a:r>
              <a:rPr b="0" i="0" lang="en-US" sz="2000" u="none" cap="none" strike="noStrike">
                <a:solidFill>
                  <a:srgbClr val="415651"/>
                </a:solidFill>
                <a:latin typeface="Century Gothic"/>
                <a:ea typeface="Century Gothic"/>
                <a:cs typeface="Century Gothic"/>
                <a:sym typeface="Century Gothic"/>
              </a:rPr>
              <a:t>using their own words</a:t>
            </a:r>
            <a:r>
              <a:rPr lang="en-US" sz="2000">
                <a:solidFill>
                  <a:srgbClr val="415651"/>
                </a:solidFill>
                <a:latin typeface="Century Gothic"/>
                <a:ea typeface="Century Gothic"/>
                <a:cs typeface="Century Gothic"/>
                <a:sym typeface="Century Gothic"/>
              </a:rPr>
              <a:t>, t</a:t>
            </a:r>
            <a:r>
              <a:rPr b="0" i="0" lang="en-US" sz="2000" u="none" cap="none" strike="noStrike">
                <a:solidFill>
                  <a:srgbClr val="415651"/>
                </a:solidFill>
                <a:latin typeface="Century Gothic"/>
                <a:ea typeface="Century Gothic"/>
                <a:cs typeface="Century Gothic"/>
                <a:sym typeface="Century Gothic"/>
              </a:rPr>
              <a:t>hen solicit and confirm everyone is clear on the process</a:t>
            </a:r>
            <a:endParaRPr b="0" i="0" sz="2000" u="none" cap="none" strike="noStrike">
              <a:solidFill>
                <a:srgbClr val="415651"/>
              </a:solidFill>
              <a:latin typeface="Century Gothic"/>
              <a:ea typeface="Century Gothic"/>
              <a:cs typeface="Century Gothic"/>
              <a:sym typeface="Century Gothic"/>
            </a:endParaRPr>
          </a:p>
        </p:txBody>
      </p:sp>
      <p:sp>
        <p:nvSpPr>
          <p:cNvPr id="945" name="Google Shape;945;p111"/>
          <p:cNvSpPr txBox="1"/>
          <p:nvPr>
            <p:ph idx="11" type="ftr"/>
          </p:nvPr>
        </p:nvSpPr>
        <p:spPr>
          <a:xfrm>
            <a:off x="6686777" y="10824963"/>
            <a:ext cx="6757800" cy="316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Scale Sales Process Design</a:t>
            </a:r>
            <a:endParaRPr/>
          </a:p>
        </p:txBody>
      </p:sp>
      <p:sp>
        <p:nvSpPr>
          <p:cNvPr id="946" name="Google Shape;946;p111"/>
          <p:cNvSpPr/>
          <p:nvPr/>
        </p:nvSpPr>
        <p:spPr>
          <a:xfrm rot="-5400000">
            <a:off x="-3843062" y="4595350"/>
            <a:ext cx="10618500" cy="1412100"/>
          </a:xfrm>
          <a:prstGeom prst="roundRect">
            <a:avLst>
              <a:gd fmla="val 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111"/>
          <p:cNvSpPr/>
          <p:nvPr/>
        </p:nvSpPr>
        <p:spPr>
          <a:xfrm>
            <a:off x="1974850" y="894625"/>
            <a:ext cx="14588400" cy="1106400"/>
          </a:xfrm>
          <a:prstGeom prst="roundRect">
            <a:avLst>
              <a:gd fmla="val 50000" name="adj"/>
            </a:avLst>
          </a:prstGeom>
          <a:noFill/>
          <a:ln cap="flat"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111"/>
          <p:cNvSpPr txBox="1"/>
          <p:nvPr>
            <p:ph type="title"/>
          </p:nvPr>
        </p:nvSpPr>
        <p:spPr>
          <a:xfrm>
            <a:off x="2846650" y="1036225"/>
            <a:ext cx="13440300" cy="823200"/>
          </a:xfrm>
          <a:prstGeom prst="rect">
            <a:avLst/>
          </a:prstGeom>
          <a:noFill/>
          <a:ln>
            <a:noFill/>
          </a:ln>
        </p:spPr>
        <p:txBody>
          <a:bodyPr anchorCtr="0" anchor="b" bIns="45700" lIns="91425" spcFirstLastPara="1" rIns="91425" wrap="square" tIns="45700">
            <a:spAutoFit/>
          </a:bodyPr>
          <a:lstStyle/>
          <a:p>
            <a:pPr indent="0" lvl="0" marL="0" rtl="0" algn="l">
              <a:lnSpc>
                <a:spcPct val="90000"/>
              </a:lnSpc>
              <a:spcBef>
                <a:spcPts val="0"/>
              </a:spcBef>
              <a:spcAft>
                <a:spcPts val="0"/>
              </a:spcAft>
              <a:buClr>
                <a:schemeClr val="dk1"/>
              </a:buClr>
              <a:buSzPts val="5200"/>
              <a:buFont typeface="Century Gothic"/>
              <a:buNone/>
            </a:pPr>
            <a:r>
              <a:rPr lang="en-US">
                <a:solidFill>
                  <a:srgbClr val="324943"/>
                </a:solidFill>
              </a:rPr>
              <a:t>The Sales Process Workshop Introduction</a:t>
            </a:r>
            <a:endParaRPr>
              <a:solidFill>
                <a:srgbClr val="324943"/>
              </a:solidFill>
            </a:endParaRPr>
          </a:p>
        </p:txBody>
      </p:sp>
      <p:sp>
        <p:nvSpPr>
          <p:cNvPr id="949" name="Google Shape;949;p111"/>
          <p:cNvSpPr/>
          <p:nvPr/>
        </p:nvSpPr>
        <p:spPr>
          <a:xfrm>
            <a:off x="346840" y="328465"/>
            <a:ext cx="2238673" cy="2238673"/>
          </a:xfrm>
          <a:custGeom>
            <a:rect b="b" l="l" r="r" t="t"/>
            <a:pathLst>
              <a:path extrusionOk="0" h="2331951" w="2331951">
                <a:moveTo>
                  <a:pt x="0" y="1165976"/>
                </a:moveTo>
                <a:cubicBezTo>
                  <a:pt x="0" y="522025"/>
                  <a:pt x="522025" y="0"/>
                  <a:pt x="1165976" y="0"/>
                </a:cubicBezTo>
                <a:cubicBezTo>
                  <a:pt x="1809927" y="0"/>
                  <a:pt x="2331952" y="522025"/>
                  <a:pt x="2331952" y="1165976"/>
                </a:cubicBezTo>
                <a:cubicBezTo>
                  <a:pt x="2331952" y="1809927"/>
                  <a:pt x="1809927" y="2331952"/>
                  <a:pt x="1165976" y="2331952"/>
                </a:cubicBezTo>
                <a:cubicBezTo>
                  <a:pt x="522025" y="2331952"/>
                  <a:pt x="0" y="1809927"/>
                  <a:pt x="0" y="1165976"/>
                </a:cubicBezTo>
                <a:close/>
              </a:path>
            </a:pathLst>
          </a:custGeom>
          <a:solidFill>
            <a:srgbClr val="DFAE23"/>
          </a:solidFill>
          <a:ln cap="flat" cmpd="sng" w="38100">
            <a:solidFill>
              <a:schemeClr val="lt2"/>
            </a:solidFill>
            <a:prstDash val="solid"/>
            <a:round/>
            <a:headEnd len="sm" w="sm" type="none"/>
            <a:tailEnd len="sm" w="sm" type="none"/>
          </a:ln>
        </p:spPr>
        <p:txBody>
          <a:bodyPr anchorCtr="0" anchor="ctr" bIns="366900" lIns="366900" spcFirstLastPara="1" rIns="366900" wrap="square" tIns="366900">
            <a:noAutofit/>
          </a:bodyPr>
          <a:lstStyle/>
          <a:p>
            <a:pPr indent="0" lvl="0" marL="0" marR="0" rtl="0" algn="ctr">
              <a:lnSpc>
                <a:spcPct val="90000"/>
              </a:lnSpc>
              <a:spcBef>
                <a:spcPts val="0"/>
              </a:spcBef>
              <a:spcAft>
                <a:spcPts val="0"/>
              </a:spcAft>
              <a:buClr>
                <a:srgbClr val="000000"/>
              </a:buClr>
              <a:buSzPts val="4000"/>
              <a:buFont typeface="Arial"/>
              <a:buNone/>
            </a:pPr>
            <a:r>
              <a:rPr b="1" lang="en-US" sz="3600">
                <a:solidFill>
                  <a:schemeClr val="lt1"/>
                </a:solidFill>
                <a:latin typeface="Century Gothic"/>
                <a:ea typeface="Century Gothic"/>
                <a:cs typeface="Century Gothic"/>
                <a:sym typeface="Century Gothic"/>
              </a:rPr>
              <a:t>Design</a:t>
            </a:r>
            <a:endParaRPr b="1" i="0" sz="1000" u="none" cap="none" strike="noStrike">
              <a:solidFill>
                <a:srgbClr val="000000"/>
              </a:solidFill>
              <a:latin typeface="Century Gothic"/>
              <a:ea typeface="Century Gothic"/>
              <a:cs typeface="Century Gothic"/>
              <a:sym typeface="Century Gothic"/>
            </a:endParaRPr>
          </a:p>
        </p:txBody>
      </p:sp>
      <p:sp>
        <p:nvSpPr>
          <p:cNvPr id="950" name="Google Shape;950;p111"/>
          <p:cNvSpPr txBox="1"/>
          <p:nvPr>
            <p:ph idx="1" type="body"/>
          </p:nvPr>
        </p:nvSpPr>
        <p:spPr>
          <a:xfrm>
            <a:off x="8551727" y="4434365"/>
            <a:ext cx="4890300" cy="5480100"/>
          </a:xfrm>
          <a:prstGeom prst="rect">
            <a:avLst/>
          </a:prstGeom>
          <a:noFill/>
          <a:ln>
            <a:noFill/>
          </a:ln>
        </p:spPr>
        <p:txBody>
          <a:bodyPr anchorCtr="0" anchor="t" bIns="0" lIns="0" spcFirstLastPara="1" rIns="0" wrap="square" tIns="0">
            <a:noAutofit/>
          </a:bodyPr>
          <a:lstStyle/>
          <a:p>
            <a:pPr indent="0" lvl="0" marL="0" rtl="0" algn="ctr">
              <a:lnSpc>
                <a:spcPct val="90000"/>
              </a:lnSpc>
              <a:spcBef>
                <a:spcPts val="0"/>
              </a:spcBef>
              <a:spcAft>
                <a:spcPts val="0"/>
              </a:spcAft>
              <a:buSzPts val="2400"/>
              <a:buNone/>
            </a:pPr>
            <a:r>
              <a:rPr b="1" lang="en-US" sz="2300">
                <a:solidFill>
                  <a:schemeClr val="dk1"/>
                </a:solidFill>
              </a:rPr>
              <a:t>Agenda</a:t>
            </a:r>
            <a:endParaRPr b="1" sz="2300">
              <a:solidFill>
                <a:schemeClr val="dk1"/>
              </a:solidFill>
            </a:endParaRPr>
          </a:p>
          <a:p>
            <a:pPr indent="0" lvl="0" marL="0" rtl="0" algn="l">
              <a:lnSpc>
                <a:spcPct val="90000"/>
              </a:lnSpc>
              <a:spcBef>
                <a:spcPts val="0"/>
              </a:spcBef>
              <a:spcAft>
                <a:spcPts val="0"/>
              </a:spcAft>
              <a:buSzPts val="2400"/>
              <a:buNone/>
            </a:pPr>
            <a:r>
              <a:t/>
            </a:r>
            <a:endParaRPr sz="500">
              <a:solidFill>
                <a:schemeClr val="dk1"/>
              </a:solidFill>
            </a:endParaRPr>
          </a:p>
          <a:p>
            <a:pPr indent="0" lvl="0" marL="0" rtl="0" algn="l">
              <a:lnSpc>
                <a:spcPct val="90000"/>
              </a:lnSpc>
              <a:spcBef>
                <a:spcPts val="0"/>
              </a:spcBef>
              <a:spcAft>
                <a:spcPts val="0"/>
              </a:spcAft>
              <a:buSzPts val="2400"/>
              <a:buNone/>
            </a:pPr>
            <a:r>
              <a:t/>
            </a:r>
            <a:endParaRPr sz="500">
              <a:solidFill>
                <a:schemeClr val="dk1"/>
              </a:solidFill>
            </a:endParaRPr>
          </a:p>
          <a:p>
            <a:pPr indent="0" lvl="0" marL="0" rtl="0" algn="l">
              <a:lnSpc>
                <a:spcPct val="90000"/>
              </a:lnSpc>
              <a:spcBef>
                <a:spcPts val="0"/>
              </a:spcBef>
              <a:spcAft>
                <a:spcPts val="0"/>
              </a:spcAft>
              <a:buSzPts val="2400"/>
              <a:buNone/>
            </a:pPr>
            <a:r>
              <a:t/>
            </a:r>
            <a:endParaRPr sz="500">
              <a:solidFill>
                <a:schemeClr val="dk1"/>
              </a:solidFill>
            </a:endParaRPr>
          </a:p>
          <a:p>
            <a:pPr indent="0" lvl="0" marL="0" rtl="0" algn="l">
              <a:lnSpc>
                <a:spcPct val="90000"/>
              </a:lnSpc>
              <a:spcBef>
                <a:spcPts val="0"/>
              </a:spcBef>
              <a:spcAft>
                <a:spcPts val="0"/>
              </a:spcAft>
              <a:buSzPts val="2400"/>
              <a:buNone/>
            </a:pPr>
            <a:r>
              <a:t/>
            </a:r>
            <a:endParaRPr sz="500">
              <a:solidFill>
                <a:schemeClr val="dk1"/>
              </a:solidFill>
            </a:endParaRPr>
          </a:p>
          <a:p>
            <a:pPr indent="0" lvl="0" marL="0" rtl="0" algn="l">
              <a:lnSpc>
                <a:spcPct val="90000"/>
              </a:lnSpc>
              <a:spcBef>
                <a:spcPts val="0"/>
              </a:spcBef>
              <a:spcAft>
                <a:spcPts val="0"/>
              </a:spcAft>
              <a:buSzPts val="2400"/>
              <a:buNone/>
            </a:pPr>
            <a:r>
              <a:t/>
            </a:r>
            <a:endParaRPr sz="500">
              <a:solidFill>
                <a:schemeClr val="dk1"/>
              </a:solidFill>
            </a:endParaRPr>
          </a:p>
          <a:p>
            <a:pPr indent="0" lvl="0" marL="0" rtl="0" algn="l">
              <a:lnSpc>
                <a:spcPct val="90000"/>
              </a:lnSpc>
              <a:spcBef>
                <a:spcPts val="0"/>
              </a:spcBef>
              <a:spcAft>
                <a:spcPts val="0"/>
              </a:spcAft>
              <a:buSzPts val="2400"/>
              <a:buNone/>
            </a:pPr>
            <a:r>
              <a:t/>
            </a:r>
            <a:endParaRPr sz="500">
              <a:solidFill>
                <a:schemeClr val="dk1"/>
              </a:solidFill>
            </a:endParaRPr>
          </a:p>
          <a:p>
            <a:pPr indent="0" lvl="0" marL="0" rtl="0" algn="l">
              <a:lnSpc>
                <a:spcPct val="90000"/>
              </a:lnSpc>
              <a:spcBef>
                <a:spcPts val="0"/>
              </a:spcBef>
              <a:spcAft>
                <a:spcPts val="0"/>
              </a:spcAft>
              <a:buSzPts val="2400"/>
              <a:buNone/>
            </a:pPr>
            <a:r>
              <a:rPr lang="en-US" sz="1900">
                <a:solidFill>
                  <a:schemeClr val="dk1"/>
                </a:solidFill>
              </a:rPr>
              <a:t>Part  I: Intro, Education (</a:t>
            </a:r>
            <a:r>
              <a:rPr lang="en-US" sz="1900">
                <a:solidFill>
                  <a:schemeClr val="dk1"/>
                </a:solidFill>
              </a:rPr>
              <a:t>10</a:t>
            </a:r>
            <a:r>
              <a:rPr lang="en-US" sz="1900">
                <a:solidFill>
                  <a:schemeClr val="dk1"/>
                </a:solidFill>
              </a:rPr>
              <a:t> mins)</a:t>
            </a:r>
            <a:endParaRPr sz="1900">
              <a:solidFill>
                <a:schemeClr val="dk1"/>
              </a:solidFill>
            </a:endParaRPr>
          </a:p>
          <a:p>
            <a:pPr indent="0" lvl="0" marL="0" rtl="0" algn="l">
              <a:lnSpc>
                <a:spcPct val="90000"/>
              </a:lnSpc>
              <a:spcBef>
                <a:spcPts val="0"/>
              </a:spcBef>
              <a:spcAft>
                <a:spcPts val="0"/>
              </a:spcAft>
              <a:buSzPts val="2400"/>
              <a:buNone/>
            </a:pPr>
            <a:r>
              <a:t/>
            </a:r>
            <a:endParaRPr sz="400">
              <a:solidFill>
                <a:schemeClr val="dk1"/>
              </a:solidFill>
            </a:endParaRPr>
          </a:p>
          <a:p>
            <a:pPr indent="-336550" lvl="0" marL="457200" rtl="0" algn="l">
              <a:lnSpc>
                <a:spcPct val="90000"/>
              </a:lnSpc>
              <a:spcBef>
                <a:spcPts val="0"/>
              </a:spcBef>
              <a:spcAft>
                <a:spcPts val="0"/>
              </a:spcAft>
              <a:buClr>
                <a:schemeClr val="dk1"/>
              </a:buClr>
              <a:buSzPts val="1700"/>
              <a:buChar char="•"/>
            </a:pPr>
            <a:r>
              <a:rPr lang="en-US" sz="1700">
                <a:solidFill>
                  <a:schemeClr val="dk1"/>
                </a:solidFill>
              </a:rPr>
              <a:t>Purpose, Agenda, Outcome</a:t>
            </a:r>
            <a:endParaRPr sz="1700">
              <a:solidFill>
                <a:schemeClr val="dk1"/>
              </a:solidFill>
            </a:endParaRPr>
          </a:p>
          <a:p>
            <a:pPr indent="-336550" lvl="0" marL="457200" rtl="0" algn="l">
              <a:lnSpc>
                <a:spcPct val="90000"/>
              </a:lnSpc>
              <a:spcBef>
                <a:spcPts val="0"/>
              </a:spcBef>
              <a:spcAft>
                <a:spcPts val="0"/>
              </a:spcAft>
              <a:buClr>
                <a:schemeClr val="dk1"/>
              </a:buClr>
              <a:buSzPts val="1700"/>
              <a:buChar char="•"/>
            </a:pPr>
            <a:r>
              <a:rPr lang="en-US" sz="1700">
                <a:solidFill>
                  <a:schemeClr val="dk1"/>
                </a:solidFill>
              </a:rPr>
              <a:t>Sales process framework overview</a:t>
            </a:r>
            <a:endParaRPr sz="1700">
              <a:solidFill>
                <a:schemeClr val="dk1"/>
              </a:solidFill>
            </a:endParaRPr>
          </a:p>
          <a:p>
            <a:pPr indent="0" lvl="0" marL="457200" rtl="0" algn="l">
              <a:lnSpc>
                <a:spcPct val="90000"/>
              </a:lnSpc>
              <a:spcBef>
                <a:spcPts val="0"/>
              </a:spcBef>
              <a:spcAft>
                <a:spcPts val="0"/>
              </a:spcAft>
              <a:buNone/>
            </a:pPr>
            <a:r>
              <a:t/>
            </a:r>
            <a:endParaRPr sz="1700">
              <a:solidFill>
                <a:schemeClr val="dk1"/>
              </a:solidFill>
            </a:endParaRPr>
          </a:p>
          <a:p>
            <a:pPr indent="0" lvl="0" marL="0" rtl="0" algn="l">
              <a:lnSpc>
                <a:spcPct val="90000"/>
              </a:lnSpc>
              <a:spcBef>
                <a:spcPts val="0"/>
              </a:spcBef>
              <a:spcAft>
                <a:spcPts val="0"/>
              </a:spcAft>
              <a:buSzPts val="2400"/>
              <a:buNone/>
            </a:pPr>
            <a:r>
              <a:rPr lang="en-US" sz="1900">
                <a:solidFill>
                  <a:schemeClr val="dk1"/>
                </a:solidFill>
              </a:rPr>
              <a:t>Part 2: Brainstorm and Develop (70 mins)</a:t>
            </a:r>
            <a:endParaRPr sz="1900">
              <a:solidFill>
                <a:schemeClr val="dk1"/>
              </a:solidFill>
            </a:endParaRPr>
          </a:p>
          <a:p>
            <a:pPr indent="0" lvl="0" marL="0" rtl="0" algn="l">
              <a:lnSpc>
                <a:spcPct val="90000"/>
              </a:lnSpc>
              <a:spcBef>
                <a:spcPts val="0"/>
              </a:spcBef>
              <a:spcAft>
                <a:spcPts val="0"/>
              </a:spcAft>
              <a:buSzPts val="2400"/>
              <a:buNone/>
            </a:pPr>
            <a:r>
              <a:t/>
            </a:r>
            <a:endParaRPr sz="400">
              <a:solidFill>
                <a:schemeClr val="dk1"/>
              </a:solidFill>
            </a:endParaRPr>
          </a:p>
          <a:p>
            <a:pPr indent="-222250" lvl="0" marL="457200" rtl="0" algn="l">
              <a:lnSpc>
                <a:spcPct val="90000"/>
              </a:lnSpc>
              <a:spcBef>
                <a:spcPts val="0"/>
              </a:spcBef>
              <a:spcAft>
                <a:spcPts val="0"/>
              </a:spcAft>
              <a:buClr>
                <a:schemeClr val="dk1"/>
              </a:buClr>
              <a:buSzPts val="1700"/>
              <a:buChar char="•"/>
            </a:pPr>
            <a:r>
              <a:rPr lang="en-US" sz="1700">
                <a:solidFill>
                  <a:schemeClr val="dk1"/>
                </a:solidFill>
              </a:rPr>
              <a:t>Step 1: Define stages</a:t>
            </a:r>
            <a:endParaRPr sz="1700">
              <a:solidFill>
                <a:schemeClr val="dk1"/>
              </a:solidFill>
            </a:endParaRPr>
          </a:p>
          <a:p>
            <a:pPr indent="-222250" lvl="0" marL="457200" rtl="0" algn="l">
              <a:lnSpc>
                <a:spcPct val="90000"/>
              </a:lnSpc>
              <a:spcBef>
                <a:spcPts val="0"/>
              </a:spcBef>
              <a:spcAft>
                <a:spcPts val="0"/>
              </a:spcAft>
              <a:buClr>
                <a:schemeClr val="dk1"/>
              </a:buClr>
              <a:buSzPts val="1700"/>
              <a:buChar char="•"/>
            </a:pPr>
            <a:r>
              <a:rPr lang="en-US" sz="1700">
                <a:solidFill>
                  <a:schemeClr val="dk1"/>
                </a:solidFill>
              </a:rPr>
              <a:t>Step 2: Name stages</a:t>
            </a:r>
            <a:endParaRPr sz="1700">
              <a:solidFill>
                <a:schemeClr val="dk1"/>
              </a:solidFill>
            </a:endParaRPr>
          </a:p>
          <a:p>
            <a:pPr indent="-222250" lvl="0" marL="457200" rtl="0" algn="l">
              <a:lnSpc>
                <a:spcPct val="90000"/>
              </a:lnSpc>
              <a:spcBef>
                <a:spcPts val="0"/>
              </a:spcBef>
              <a:spcAft>
                <a:spcPts val="0"/>
              </a:spcAft>
              <a:buClr>
                <a:schemeClr val="dk1"/>
              </a:buClr>
              <a:buSzPts val="1700"/>
              <a:buChar char="•"/>
            </a:pPr>
            <a:r>
              <a:rPr lang="en-US" sz="1700">
                <a:solidFill>
                  <a:schemeClr val="dk1"/>
                </a:solidFill>
              </a:rPr>
              <a:t>Step 3:</a:t>
            </a:r>
            <a:r>
              <a:rPr lang="en-US" sz="1700">
                <a:solidFill>
                  <a:schemeClr val="dk1"/>
                </a:solidFill>
              </a:rPr>
              <a:t> Define Buyer questions </a:t>
            </a:r>
            <a:endParaRPr sz="1700">
              <a:solidFill>
                <a:schemeClr val="dk1"/>
              </a:solidFill>
            </a:endParaRPr>
          </a:p>
          <a:p>
            <a:pPr indent="-222250" lvl="0" marL="457200" rtl="0" algn="l">
              <a:lnSpc>
                <a:spcPct val="90000"/>
              </a:lnSpc>
              <a:spcBef>
                <a:spcPts val="0"/>
              </a:spcBef>
              <a:spcAft>
                <a:spcPts val="0"/>
              </a:spcAft>
              <a:buClr>
                <a:schemeClr val="dk1"/>
              </a:buClr>
              <a:buSzPts val="1700"/>
              <a:buChar char="•"/>
            </a:pPr>
            <a:r>
              <a:rPr lang="en-US" sz="1700">
                <a:solidFill>
                  <a:schemeClr val="dk1"/>
                </a:solidFill>
              </a:rPr>
              <a:t>Step 4: Define seller objectives </a:t>
            </a:r>
            <a:endParaRPr sz="1700">
              <a:solidFill>
                <a:schemeClr val="dk1"/>
              </a:solidFill>
            </a:endParaRPr>
          </a:p>
          <a:p>
            <a:pPr indent="-222250" lvl="0" marL="457200" rtl="0" algn="l">
              <a:lnSpc>
                <a:spcPct val="90000"/>
              </a:lnSpc>
              <a:spcBef>
                <a:spcPts val="0"/>
              </a:spcBef>
              <a:spcAft>
                <a:spcPts val="0"/>
              </a:spcAft>
              <a:buClr>
                <a:schemeClr val="dk1"/>
              </a:buClr>
              <a:buSzPts val="1700"/>
              <a:buChar char="•"/>
            </a:pPr>
            <a:r>
              <a:rPr lang="en-US" sz="1700">
                <a:solidFill>
                  <a:schemeClr val="dk1"/>
                </a:solidFill>
              </a:rPr>
              <a:t>Step 5: Define key steps </a:t>
            </a:r>
            <a:endParaRPr sz="1700">
              <a:solidFill>
                <a:schemeClr val="dk1"/>
              </a:solidFill>
            </a:endParaRPr>
          </a:p>
          <a:p>
            <a:pPr indent="-222250" lvl="0" marL="457200" rtl="0" algn="l">
              <a:lnSpc>
                <a:spcPct val="90000"/>
              </a:lnSpc>
              <a:spcBef>
                <a:spcPts val="0"/>
              </a:spcBef>
              <a:spcAft>
                <a:spcPts val="0"/>
              </a:spcAft>
              <a:buClr>
                <a:schemeClr val="dk1"/>
              </a:buClr>
              <a:buSzPts val="1700"/>
              <a:buChar char="•"/>
            </a:pPr>
            <a:r>
              <a:rPr lang="en-US" sz="1700">
                <a:solidFill>
                  <a:schemeClr val="dk1"/>
                </a:solidFill>
              </a:rPr>
              <a:t>Step 6: Define exit criteria</a:t>
            </a:r>
            <a:endParaRPr sz="1700">
              <a:solidFill>
                <a:schemeClr val="dk1"/>
              </a:solidFill>
            </a:endParaRPr>
          </a:p>
          <a:p>
            <a:pPr indent="-222250" lvl="0" marL="457200" rtl="0" algn="l">
              <a:lnSpc>
                <a:spcPct val="90000"/>
              </a:lnSpc>
              <a:spcBef>
                <a:spcPts val="0"/>
              </a:spcBef>
              <a:spcAft>
                <a:spcPts val="0"/>
              </a:spcAft>
              <a:buClr>
                <a:schemeClr val="dk1"/>
              </a:buClr>
              <a:buSzPts val="1700"/>
              <a:buChar char="•"/>
            </a:pPr>
            <a:r>
              <a:rPr lang="en-US" sz="1700">
                <a:solidFill>
                  <a:schemeClr val="dk1"/>
                </a:solidFill>
              </a:rPr>
              <a:t>Step 7: Define forecasting stage </a:t>
            </a:r>
            <a:endParaRPr sz="1700">
              <a:solidFill>
                <a:schemeClr val="dk1"/>
              </a:solidFill>
            </a:endParaRPr>
          </a:p>
          <a:p>
            <a:pPr indent="0" lvl="0" marL="457200" rtl="0" algn="l">
              <a:lnSpc>
                <a:spcPct val="90000"/>
              </a:lnSpc>
              <a:spcBef>
                <a:spcPts val="0"/>
              </a:spcBef>
              <a:spcAft>
                <a:spcPts val="0"/>
              </a:spcAft>
              <a:buNone/>
            </a:pPr>
            <a:r>
              <a:t/>
            </a:r>
            <a:endParaRPr sz="1700">
              <a:solidFill>
                <a:schemeClr val="dk1"/>
              </a:solidFill>
            </a:endParaRPr>
          </a:p>
          <a:p>
            <a:pPr indent="0" lvl="0" marL="0" rtl="0" algn="l">
              <a:lnSpc>
                <a:spcPct val="90000"/>
              </a:lnSpc>
              <a:spcBef>
                <a:spcPts val="0"/>
              </a:spcBef>
              <a:spcAft>
                <a:spcPts val="0"/>
              </a:spcAft>
              <a:buSzPts val="2400"/>
              <a:buNone/>
            </a:pPr>
            <a:r>
              <a:rPr lang="en-US" sz="1900">
                <a:solidFill>
                  <a:schemeClr val="dk1"/>
                </a:solidFill>
              </a:rPr>
              <a:t>Part 3: Assessment (30 mins)</a:t>
            </a:r>
            <a:endParaRPr sz="1900">
              <a:solidFill>
                <a:schemeClr val="dk1"/>
              </a:solidFill>
            </a:endParaRPr>
          </a:p>
          <a:p>
            <a:pPr indent="0" lvl="0" marL="0" rtl="0" algn="l">
              <a:lnSpc>
                <a:spcPct val="90000"/>
              </a:lnSpc>
              <a:spcBef>
                <a:spcPts val="0"/>
              </a:spcBef>
              <a:spcAft>
                <a:spcPts val="0"/>
              </a:spcAft>
              <a:buSzPts val="2400"/>
              <a:buNone/>
            </a:pPr>
            <a:r>
              <a:t/>
            </a:r>
            <a:endParaRPr sz="400">
              <a:solidFill>
                <a:schemeClr val="dk1"/>
              </a:solidFill>
            </a:endParaRPr>
          </a:p>
          <a:p>
            <a:pPr indent="0" lvl="0" marL="285750" rtl="0" algn="l">
              <a:lnSpc>
                <a:spcPct val="90000"/>
              </a:lnSpc>
              <a:spcBef>
                <a:spcPts val="0"/>
              </a:spcBef>
              <a:spcAft>
                <a:spcPts val="0"/>
              </a:spcAft>
              <a:buSzPts val="2400"/>
              <a:buNone/>
            </a:pPr>
            <a:r>
              <a:rPr lang="en-US" sz="1700">
                <a:solidFill>
                  <a:schemeClr val="dk1"/>
                </a:solidFill>
              </a:rPr>
              <a:t>Answer the assessment questions on page 12 in </a:t>
            </a:r>
            <a:r>
              <a:rPr lang="en-US" sz="1700">
                <a:solidFill>
                  <a:schemeClr val="dk1"/>
                </a:solidFill>
              </a:rPr>
              <a:t>order</a:t>
            </a:r>
            <a:r>
              <a:rPr lang="en-US" sz="1700">
                <a:solidFill>
                  <a:schemeClr val="dk1"/>
                </a:solidFill>
              </a:rPr>
              <a:t>, from top to bottom.</a:t>
            </a:r>
            <a:endParaRPr sz="1700">
              <a:solidFill>
                <a:schemeClr val="dk1"/>
              </a:solidFill>
            </a:endParaRPr>
          </a:p>
          <a:p>
            <a:pPr indent="0" lvl="0" marL="285750" rtl="0" algn="l">
              <a:lnSpc>
                <a:spcPct val="90000"/>
              </a:lnSpc>
              <a:spcBef>
                <a:spcPts val="0"/>
              </a:spcBef>
              <a:spcAft>
                <a:spcPts val="0"/>
              </a:spcAft>
              <a:buSzPts val="2400"/>
              <a:buNone/>
            </a:pPr>
            <a:r>
              <a:t/>
            </a:r>
            <a:endParaRPr sz="1700">
              <a:solidFill>
                <a:schemeClr val="dk1"/>
              </a:solidFill>
            </a:endParaRPr>
          </a:p>
          <a:p>
            <a:pPr indent="0" lvl="0" marL="0" rtl="0" algn="l">
              <a:lnSpc>
                <a:spcPct val="90000"/>
              </a:lnSpc>
              <a:spcBef>
                <a:spcPts val="0"/>
              </a:spcBef>
              <a:spcAft>
                <a:spcPts val="0"/>
              </a:spcAft>
              <a:buSzPts val="2400"/>
              <a:buNone/>
            </a:pPr>
            <a:r>
              <a:rPr lang="en-US" sz="1900">
                <a:solidFill>
                  <a:schemeClr val="dk1"/>
                </a:solidFill>
              </a:rPr>
              <a:t>Part 4: </a:t>
            </a:r>
            <a:r>
              <a:rPr lang="en-US" sz="1900">
                <a:solidFill>
                  <a:schemeClr val="dk1"/>
                </a:solidFill>
              </a:rPr>
              <a:t>Next Steps</a:t>
            </a:r>
            <a:r>
              <a:rPr lang="en-US" sz="1900">
                <a:solidFill>
                  <a:schemeClr val="dk1"/>
                </a:solidFill>
              </a:rPr>
              <a:t> (10 mins)</a:t>
            </a:r>
            <a:endParaRPr sz="1900">
              <a:solidFill>
                <a:schemeClr val="dk1"/>
              </a:solidFill>
            </a:endParaRPr>
          </a:p>
          <a:p>
            <a:pPr indent="0" lvl="0" marL="0" rtl="0" algn="l">
              <a:lnSpc>
                <a:spcPct val="90000"/>
              </a:lnSpc>
              <a:spcBef>
                <a:spcPts val="0"/>
              </a:spcBef>
              <a:spcAft>
                <a:spcPts val="0"/>
              </a:spcAft>
              <a:buSzPts val="2400"/>
              <a:buNone/>
            </a:pPr>
            <a:r>
              <a:t/>
            </a:r>
            <a:endParaRPr sz="400">
              <a:solidFill>
                <a:schemeClr val="dk1"/>
              </a:solidFill>
            </a:endParaRPr>
          </a:p>
          <a:p>
            <a:pPr indent="0" lvl="0" marL="285750" rtl="0" algn="l">
              <a:lnSpc>
                <a:spcPct val="90000"/>
              </a:lnSpc>
              <a:spcBef>
                <a:spcPts val="0"/>
              </a:spcBef>
              <a:spcAft>
                <a:spcPts val="0"/>
              </a:spcAft>
              <a:buSzPts val="2400"/>
              <a:buNone/>
            </a:pPr>
            <a:r>
              <a:rPr lang="en-US" sz="1700">
                <a:solidFill>
                  <a:schemeClr val="dk1"/>
                </a:solidFill>
              </a:rPr>
              <a:t>See page 13.</a:t>
            </a:r>
            <a:endParaRPr b="1" sz="19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4" name="Shape 954"/>
        <p:cNvGrpSpPr/>
        <p:nvPr/>
      </p:nvGrpSpPr>
      <p:grpSpPr>
        <a:xfrm>
          <a:off x="0" y="0"/>
          <a:ext cx="0" cy="0"/>
          <a:chOff x="0" y="0"/>
          <a:chExt cx="0" cy="0"/>
        </a:xfrm>
      </p:grpSpPr>
      <p:sp>
        <p:nvSpPr>
          <p:cNvPr id="955" name="Google Shape;955;p112"/>
          <p:cNvSpPr/>
          <p:nvPr/>
        </p:nvSpPr>
        <p:spPr>
          <a:xfrm rot="-5400000">
            <a:off x="-3843062" y="4595350"/>
            <a:ext cx="10618500" cy="1412100"/>
          </a:xfrm>
          <a:prstGeom prst="roundRect">
            <a:avLst>
              <a:gd fmla="val 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112"/>
          <p:cNvSpPr txBox="1"/>
          <p:nvPr>
            <p:ph idx="12" type="sldNum"/>
          </p:nvPr>
        </p:nvSpPr>
        <p:spPr>
          <a:xfrm>
            <a:off x="18662650" y="10824963"/>
            <a:ext cx="504900" cy="3132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
        <p:nvSpPr>
          <p:cNvPr id="957" name="Google Shape;957;p112"/>
          <p:cNvSpPr txBox="1"/>
          <p:nvPr>
            <p:ph idx="11" type="ftr"/>
          </p:nvPr>
        </p:nvSpPr>
        <p:spPr>
          <a:xfrm>
            <a:off x="6686777" y="10824963"/>
            <a:ext cx="6757800" cy="316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Scale Sales Process Design</a:t>
            </a:r>
            <a:endParaRPr/>
          </a:p>
        </p:txBody>
      </p:sp>
      <p:graphicFrame>
        <p:nvGraphicFramePr>
          <p:cNvPr id="958" name="Google Shape;958;p112"/>
          <p:cNvGraphicFramePr/>
          <p:nvPr/>
        </p:nvGraphicFramePr>
        <p:xfrm>
          <a:off x="2846649" y="3637002"/>
          <a:ext cx="3000000" cy="3000000"/>
        </p:xfrm>
        <a:graphic>
          <a:graphicData uri="http://schemas.openxmlformats.org/drawingml/2006/table">
            <a:tbl>
              <a:tblPr bandRow="1" firstRow="1">
                <a:noFill/>
                <a:tableStyleId>{C7E84028-8958-4F1B-B9CC-3AECA7FD83B7}</a:tableStyleId>
              </a:tblPr>
              <a:tblGrid>
                <a:gridCol w="2272250"/>
                <a:gridCol w="12571800"/>
                <a:gridCol w="940200"/>
              </a:tblGrid>
              <a:tr h="421925">
                <a:tc>
                  <a:txBody>
                    <a:bodyPr/>
                    <a:lstStyle/>
                    <a:p>
                      <a:pPr indent="0" lvl="0" marL="0" marR="0" rtl="0" algn="ctr">
                        <a:lnSpc>
                          <a:spcPct val="100000"/>
                        </a:lnSpc>
                        <a:spcBef>
                          <a:spcPts val="0"/>
                        </a:spcBef>
                        <a:spcAft>
                          <a:spcPts val="0"/>
                        </a:spcAft>
                        <a:buClr>
                          <a:srgbClr val="000000"/>
                        </a:buClr>
                        <a:buSzPts val="1300"/>
                        <a:buFont typeface="Arial"/>
                        <a:buNone/>
                      </a:pPr>
                      <a:r>
                        <a:rPr lang="en-US" sz="1500" u="none" cap="none" strike="noStrike">
                          <a:latin typeface="Century Gothic"/>
                          <a:ea typeface="Century Gothic"/>
                          <a:cs typeface="Century Gothic"/>
                          <a:sym typeface="Century Gothic"/>
                        </a:rPr>
                        <a:t>Attribute</a:t>
                      </a:r>
                      <a:endParaRPr sz="1500" u="none" cap="none" strike="noStrike">
                        <a:latin typeface="Century Gothic"/>
                        <a:ea typeface="Century Gothic"/>
                        <a:cs typeface="Century Gothic"/>
                        <a:sym typeface="Century Gothic"/>
                      </a:endParaRPr>
                    </a:p>
                  </a:txBody>
                  <a:tcPr marT="15700" marB="0" marR="15700" marL="15700" anchor="ctr">
                    <a:lnL cap="flat" cmpd="sng" w="12700">
                      <a:solidFill>
                        <a:srgbClr val="D6D9D5"/>
                      </a:solidFill>
                      <a:prstDash val="solid"/>
                      <a:round/>
                      <a:headEnd len="sm" w="sm" type="none"/>
                      <a:tailEnd len="sm" w="sm" type="none"/>
                    </a:lnL>
                    <a:lnR cap="flat" cmpd="sng" w="12700">
                      <a:solidFill>
                        <a:srgbClr val="D6D9D5"/>
                      </a:solidFill>
                      <a:prstDash val="solid"/>
                      <a:round/>
                      <a:headEnd len="sm" w="sm" type="none"/>
                      <a:tailEnd len="sm" w="sm" type="none"/>
                    </a:lnR>
                    <a:lnT cap="flat" cmpd="sng" w="12700">
                      <a:solidFill>
                        <a:srgbClr val="D6D9D5"/>
                      </a:solidFill>
                      <a:prstDash val="solid"/>
                      <a:round/>
                      <a:headEnd len="sm" w="sm" type="none"/>
                      <a:tailEnd len="sm" w="sm" type="none"/>
                    </a:lnT>
                    <a:lnB cap="flat" cmpd="sng" w="38100">
                      <a:solidFill>
                        <a:srgbClr val="D6D9D5"/>
                      </a:solidFill>
                      <a:prstDash val="solid"/>
                      <a:round/>
                      <a:headEnd len="sm" w="sm" type="none"/>
                      <a:tailEnd len="sm" w="sm" type="none"/>
                    </a:lnB>
                    <a:solidFill>
                      <a:srgbClr val="324943"/>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i="0" lang="en-US" sz="1500" u="none" cap="none" strike="noStrike">
                          <a:latin typeface="Century Gothic"/>
                          <a:ea typeface="Century Gothic"/>
                          <a:cs typeface="Century Gothic"/>
                          <a:sym typeface="Century Gothic"/>
                        </a:rPr>
                        <a:t>Assessment Question</a:t>
                      </a:r>
                      <a:endParaRPr sz="1500" u="none" cap="none" strike="noStrike">
                        <a:latin typeface="Century Gothic"/>
                        <a:ea typeface="Century Gothic"/>
                        <a:cs typeface="Century Gothic"/>
                        <a:sym typeface="Century Gothic"/>
                      </a:endParaRPr>
                    </a:p>
                  </a:txBody>
                  <a:tcPr marT="15700" marB="0" marR="15700" marL="18275" anchor="ctr">
                    <a:lnL cap="flat" cmpd="sng" w="12700">
                      <a:solidFill>
                        <a:srgbClr val="D6D9D5"/>
                      </a:solidFill>
                      <a:prstDash val="solid"/>
                      <a:round/>
                      <a:headEnd len="sm" w="sm" type="none"/>
                      <a:tailEnd len="sm" w="sm" type="none"/>
                    </a:lnL>
                    <a:lnR cap="flat" cmpd="sng" w="12700">
                      <a:solidFill>
                        <a:srgbClr val="D6D9D5"/>
                      </a:solidFill>
                      <a:prstDash val="solid"/>
                      <a:round/>
                      <a:headEnd len="sm" w="sm" type="none"/>
                      <a:tailEnd len="sm" w="sm" type="none"/>
                    </a:lnR>
                    <a:lnT cap="flat" cmpd="sng" w="12700">
                      <a:solidFill>
                        <a:srgbClr val="D6D9D5"/>
                      </a:solidFill>
                      <a:prstDash val="solid"/>
                      <a:round/>
                      <a:headEnd len="sm" w="sm" type="none"/>
                      <a:tailEnd len="sm" w="sm" type="none"/>
                    </a:lnT>
                    <a:lnB cap="flat" cmpd="sng" w="38100">
                      <a:solidFill>
                        <a:srgbClr val="D6D9D5"/>
                      </a:solidFill>
                      <a:prstDash val="solid"/>
                      <a:round/>
                      <a:headEnd len="sm" w="sm" type="none"/>
                      <a:tailEnd len="sm" w="sm" type="none"/>
                    </a:lnB>
                    <a:solidFill>
                      <a:srgbClr val="324943"/>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i="0" lang="en-US" sz="1500" u="none" cap="none" strike="noStrike">
                          <a:latin typeface="Century Gothic"/>
                          <a:ea typeface="Century Gothic"/>
                          <a:cs typeface="Century Gothic"/>
                          <a:sym typeface="Century Gothic"/>
                        </a:rPr>
                        <a:t>Yes/No</a:t>
                      </a:r>
                      <a:endParaRPr sz="1500" u="none" cap="none" strike="noStrike">
                        <a:latin typeface="Century Gothic"/>
                        <a:ea typeface="Century Gothic"/>
                        <a:cs typeface="Century Gothic"/>
                        <a:sym typeface="Century Gothic"/>
                      </a:endParaRPr>
                    </a:p>
                  </a:txBody>
                  <a:tcPr marT="15700" marB="0" marR="15700" marL="15700" anchor="ctr">
                    <a:lnL cap="flat" cmpd="sng" w="12700">
                      <a:solidFill>
                        <a:srgbClr val="D6D9D5"/>
                      </a:solidFill>
                      <a:prstDash val="solid"/>
                      <a:round/>
                      <a:headEnd len="sm" w="sm" type="none"/>
                      <a:tailEnd len="sm" w="sm" type="none"/>
                    </a:lnL>
                    <a:lnR cap="flat" cmpd="sng" w="12700">
                      <a:solidFill>
                        <a:srgbClr val="D6D9D5"/>
                      </a:solidFill>
                      <a:prstDash val="solid"/>
                      <a:round/>
                      <a:headEnd len="sm" w="sm" type="none"/>
                      <a:tailEnd len="sm" w="sm" type="none"/>
                    </a:lnR>
                    <a:lnT cap="flat" cmpd="sng" w="12700">
                      <a:solidFill>
                        <a:srgbClr val="D6D9D5"/>
                      </a:solidFill>
                      <a:prstDash val="solid"/>
                      <a:round/>
                      <a:headEnd len="sm" w="sm" type="none"/>
                      <a:tailEnd len="sm" w="sm" type="none"/>
                    </a:lnT>
                    <a:lnB cap="flat" cmpd="sng" w="38100">
                      <a:solidFill>
                        <a:srgbClr val="D6D9D5"/>
                      </a:solidFill>
                      <a:prstDash val="solid"/>
                      <a:round/>
                      <a:headEnd len="sm" w="sm" type="none"/>
                      <a:tailEnd len="sm" w="sm" type="none"/>
                    </a:lnB>
                    <a:solidFill>
                      <a:srgbClr val="324943"/>
                    </a:solidFill>
                  </a:tcPr>
                </a:tc>
              </a:tr>
              <a:tr h="304800">
                <a:tc rowSpan="4">
                  <a:txBody>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entury Gothic"/>
                          <a:ea typeface="Century Gothic"/>
                          <a:cs typeface="Century Gothic"/>
                          <a:sym typeface="Century Gothic"/>
                        </a:rPr>
                        <a:t>Well</a:t>
                      </a:r>
                      <a:r>
                        <a:rPr b="1" lang="en-US" sz="1500" u="none" cap="none" strike="noStrike">
                          <a:solidFill>
                            <a:srgbClr val="000000"/>
                          </a:solidFill>
                          <a:latin typeface="Century Gothic"/>
                          <a:ea typeface="Century Gothic"/>
                          <a:cs typeface="Century Gothic"/>
                          <a:sym typeface="Century Gothic"/>
                        </a:rPr>
                        <a:t>-</a:t>
                      </a:r>
                      <a:r>
                        <a:rPr b="1" i="0" lang="en-US" sz="1500" u="none" cap="none" strike="noStrike">
                          <a:solidFill>
                            <a:srgbClr val="000000"/>
                          </a:solidFill>
                          <a:latin typeface="Century Gothic"/>
                          <a:ea typeface="Century Gothic"/>
                          <a:cs typeface="Century Gothic"/>
                          <a:sym typeface="Century Gothic"/>
                        </a:rPr>
                        <a:t>Defined Stages</a:t>
                      </a:r>
                      <a:endParaRPr b="1" sz="2500" u="none" cap="none" strike="noStrike">
                        <a:latin typeface="Century Gothic"/>
                        <a:ea typeface="Century Gothic"/>
                        <a:cs typeface="Century Gothic"/>
                        <a:sym typeface="Century Gothic"/>
                      </a:endParaRPr>
                    </a:p>
                  </a:txBody>
                  <a:tcPr marT="0" marB="0" marR="109725" marL="109725" anchor="ctr">
                    <a:lnL cap="flat" cmpd="sng" w="12700">
                      <a:solidFill>
                        <a:srgbClr val="D6D9D5"/>
                      </a:solidFill>
                      <a:prstDash val="solid"/>
                      <a:round/>
                      <a:headEnd len="sm" w="sm" type="none"/>
                      <a:tailEnd len="sm" w="sm" type="none"/>
                    </a:lnL>
                    <a:lnR cap="flat" cmpd="sng" w="12700">
                      <a:solidFill>
                        <a:srgbClr val="D6D9D5"/>
                      </a:solidFill>
                      <a:prstDash val="solid"/>
                      <a:round/>
                      <a:headEnd len="sm" w="sm" type="none"/>
                      <a:tailEnd len="sm" w="sm" type="none"/>
                    </a:lnR>
                    <a:lnT cap="flat" cmpd="sng" w="38100">
                      <a:solidFill>
                        <a:srgbClr val="D6D9D5"/>
                      </a:solidFill>
                      <a:prstDash val="solid"/>
                      <a:round/>
                      <a:headEnd len="sm" w="sm" type="none"/>
                      <a:tailEnd len="sm" w="sm" type="none"/>
                    </a:lnT>
                    <a:lnB cap="flat" cmpd="sng" w="12700">
                      <a:solidFill>
                        <a:srgbClr val="D6D9D5"/>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1800"/>
                        <a:buFont typeface="Arial"/>
                        <a:buNone/>
                      </a:pPr>
                      <a:r>
                        <a:rPr i="0" lang="en-US" sz="1500" u="none" cap="none" strike="noStrike">
                          <a:solidFill>
                            <a:srgbClr val="000000"/>
                          </a:solidFill>
                          <a:latin typeface="Century Gothic"/>
                          <a:ea typeface="Century Gothic"/>
                          <a:cs typeface="Century Gothic"/>
                          <a:sym typeface="Century Gothic"/>
                        </a:rPr>
                        <a:t>Are any of the stage names more than 3 words?</a:t>
                      </a:r>
                      <a:endParaRPr sz="1500" u="none" cap="none" strike="noStrike">
                        <a:latin typeface="Century Gothic"/>
                        <a:ea typeface="Century Gothic"/>
                        <a:cs typeface="Century Gothic"/>
                        <a:sym typeface="Century Gothic"/>
                      </a:endParaRPr>
                    </a:p>
                  </a:txBody>
                  <a:tcPr marT="0" marB="0" marR="109725" marL="109725" anchor="ctr">
                    <a:lnL cap="flat" cmpd="sng" w="12700">
                      <a:solidFill>
                        <a:srgbClr val="D6D9D5"/>
                      </a:solidFill>
                      <a:prstDash val="solid"/>
                      <a:round/>
                      <a:headEnd len="sm" w="sm" type="none"/>
                      <a:tailEnd len="sm" w="sm" type="none"/>
                    </a:lnL>
                    <a:lnR cap="flat" cmpd="sng" w="12700">
                      <a:solidFill>
                        <a:srgbClr val="D6D9D5"/>
                      </a:solidFill>
                      <a:prstDash val="solid"/>
                      <a:round/>
                      <a:headEnd len="sm" w="sm" type="none"/>
                      <a:tailEnd len="sm" w="sm" type="none"/>
                    </a:lnR>
                    <a:lnT cap="flat" cmpd="sng" w="38100">
                      <a:solidFill>
                        <a:srgbClr val="D6D9D5"/>
                      </a:solidFill>
                      <a:prstDash val="solid"/>
                      <a:round/>
                      <a:headEnd len="sm" w="sm" type="none"/>
                      <a:tailEnd len="sm" w="sm" type="none"/>
                    </a:lnT>
                    <a:lnB cap="flat" cmpd="sng" w="12700">
                      <a:solidFill>
                        <a:srgbClr val="D6D9D5"/>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000"/>
                        <a:buFont typeface="Arial"/>
                        <a:buNone/>
                      </a:pPr>
                      <a:r>
                        <a:t/>
                      </a:r>
                      <a:endParaRPr i="0" sz="2000" u="none" cap="none" strike="noStrike">
                        <a:solidFill>
                          <a:srgbClr val="000000"/>
                        </a:solidFill>
                        <a:latin typeface="Century Gothic"/>
                        <a:ea typeface="Century Gothic"/>
                        <a:cs typeface="Century Gothic"/>
                        <a:sym typeface="Century Gothic"/>
                      </a:endParaRPr>
                    </a:p>
                  </a:txBody>
                  <a:tcPr marT="0" marB="0" marR="109725" marL="109725" anchor="ctr">
                    <a:lnL cap="flat" cmpd="sng" w="12700">
                      <a:solidFill>
                        <a:srgbClr val="D6D9D5"/>
                      </a:solidFill>
                      <a:prstDash val="solid"/>
                      <a:round/>
                      <a:headEnd len="sm" w="sm" type="none"/>
                      <a:tailEnd len="sm" w="sm" type="none"/>
                    </a:lnL>
                    <a:lnR cap="flat" cmpd="sng" w="12700">
                      <a:solidFill>
                        <a:srgbClr val="D6D9D5"/>
                      </a:solidFill>
                      <a:prstDash val="solid"/>
                      <a:round/>
                      <a:headEnd len="sm" w="sm" type="none"/>
                      <a:tailEnd len="sm" w="sm" type="none"/>
                    </a:lnR>
                    <a:lnT cap="flat" cmpd="sng" w="38100">
                      <a:solidFill>
                        <a:srgbClr val="D6D9D5"/>
                      </a:solidFill>
                      <a:prstDash val="solid"/>
                      <a:round/>
                      <a:headEnd len="sm" w="sm" type="none"/>
                      <a:tailEnd len="sm" w="sm" type="none"/>
                    </a:lnT>
                    <a:lnB cap="flat" cmpd="sng" w="12700">
                      <a:solidFill>
                        <a:srgbClr val="D6D9D5"/>
                      </a:solidFill>
                      <a:prstDash val="solid"/>
                      <a:round/>
                      <a:headEnd len="sm" w="sm" type="none"/>
                      <a:tailEnd len="sm" w="sm" type="none"/>
                    </a:lnB>
                    <a:solidFill>
                      <a:schemeClr val="lt1"/>
                    </a:solidFill>
                  </a:tcPr>
                </a:tc>
              </a:tr>
              <a:tr h="304800">
                <a:tc vMerge="1"/>
                <a:tc>
                  <a:txBody>
                    <a:bodyPr/>
                    <a:lstStyle/>
                    <a:p>
                      <a:pPr indent="0" lvl="0" marL="0" marR="0" rtl="0" algn="l">
                        <a:lnSpc>
                          <a:spcPct val="100000"/>
                        </a:lnSpc>
                        <a:spcBef>
                          <a:spcPts val="0"/>
                        </a:spcBef>
                        <a:spcAft>
                          <a:spcPts val="0"/>
                        </a:spcAft>
                        <a:buClr>
                          <a:srgbClr val="000000"/>
                        </a:buClr>
                        <a:buSzPts val="1800"/>
                        <a:buFont typeface="Arial"/>
                        <a:buNone/>
                      </a:pPr>
                      <a:r>
                        <a:rPr lang="en-US" sz="1500" u="none" cap="none" strike="noStrike">
                          <a:solidFill>
                            <a:srgbClr val="000000"/>
                          </a:solidFill>
                          <a:latin typeface="Century Gothic"/>
                          <a:ea typeface="Century Gothic"/>
                          <a:cs typeface="Century Gothic"/>
                          <a:sym typeface="Century Gothic"/>
                        </a:rPr>
                        <a:t>Is the stage name r</a:t>
                      </a:r>
                      <a:r>
                        <a:rPr i="0" lang="en-US" sz="1500" u="none" cap="none" strike="noStrike">
                          <a:solidFill>
                            <a:srgbClr val="000000"/>
                          </a:solidFill>
                          <a:latin typeface="Century Gothic"/>
                          <a:ea typeface="Century Gothic"/>
                          <a:cs typeface="Century Gothic"/>
                          <a:sym typeface="Century Gothic"/>
                        </a:rPr>
                        <a:t>elated to</a:t>
                      </a:r>
                      <a:r>
                        <a:rPr lang="en-US" sz="1500" u="none" cap="none" strike="noStrike">
                          <a:solidFill>
                            <a:srgbClr val="000000"/>
                          </a:solidFill>
                          <a:latin typeface="Century Gothic"/>
                          <a:ea typeface="Century Gothic"/>
                          <a:cs typeface="Century Gothic"/>
                          <a:sym typeface="Century Gothic"/>
                        </a:rPr>
                        <a:t> </a:t>
                      </a:r>
                      <a:r>
                        <a:rPr i="0" lang="en-US" sz="1500" u="none" cap="none" strike="noStrike">
                          <a:solidFill>
                            <a:srgbClr val="000000"/>
                          </a:solidFill>
                          <a:latin typeface="Century Gothic"/>
                          <a:ea typeface="Century Gothic"/>
                          <a:cs typeface="Century Gothic"/>
                          <a:sym typeface="Century Gothic"/>
                        </a:rPr>
                        <a:t>core rather than peripheral activities?</a:t>
                      </a:r>
                      <a:endParaRPr sz="1500" u="none" cap="none" strike="noStrike">
                        <a:latin typeface="Century Gothic"/>
                        <a:ea typeface="Century Gothic"/>
                        <a:cs typeface="Century Gothic"/>
                        <a:sym typeface="Century Gothic"/>
                      </a:endParaRPr>
                    </a:p>
                  </a:txBody>
                  <a:tcPr marT="0" marB="0" marR="109725" marL="109725" anchor="ctr">
                    <a:lnL cap="flat" cmpd="sng" w="12700">
                      <a:solidFill>
                        <a:srgbClr val="D6D9D5"/>
                      </a:solidFill>
                      <a:prstDash val="solid"/>
                      <a:round/>
                      <a:headEnd len="sm" w="sm" type="none"/>
                      <a:tailEnd len="sm" w="sm" type="none"/>
                    </a:lnL>
                    <a:lnR cap="flat" cmpd="sng" w="12700">
                      <a:solidFill>
                        <a:srgbClr val="D6D9D5"/>
                      </a:solidFill>
                      <a:prstDash val="solid"/>
                      <a:round/>
                      <a:headEnd len="sm" w="sm" type="none"/>
                      <a:tailEnd len="sm" w="sm" type="none"/>
                    </a:lnR>
                    <a:lnT cap="flat" cmpd="sng" w="12700">
                      <a:solidFill>
                        <a:srgbClr val="D6D9D5"/>
                      </a:solidFill>
                      <a:prstDash val="solid"/>
                      <a:round/>
                      <a:headEnd len="sm" w="sm" type="none"/>
                      <a:tailEnd len="sm" w="sm" type="none"/>
                    </a:lnT>
                    <a:lnB cap="flat" cmpd="sng" w="12700">
                      <a:solidFill>
                        <a:srgbClr val="D6D9D5"/>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000"/>
                        <a:buFont typeface="Arial"/>
                        <a:buNone/>
                      </a:pPr>
                      <a:r>
                        <a:t/>
                      </a:r>
                      <a:endParaRPr i="0" sz="2000" u="none" cap="none" strike="noStrike">
                        <a:solidFill>
                          <a:srgbClr val="000000"/>
                        </a:solidFill>
                        <a:latin typeface="Century Gothic"/>
                        <a:ea typeface="Century Gothic"/>
                        <a:cs typeface="Century Gothic"/>
                        <a:sym typeface="Century Gothic"/>
                      </a:endParaRPr>
                    </a:p>
                  </a:txBody>
                  <a:tcPr marT="0" marB="0" marR="109725" marL="109725" anchor="ctr">
                    <a:lnL cap="flat" cmpd="sng" w="12700">
                      <a:solidFill>
                        <a:srgbClr val="D6D9D5"/>
                      </a:solidFill>
                      <a:prstDash val="solid"/>
                      <a:round/>
                      <a:headEnd len="sm" w="sm" type="none"/>
                      <a:tailEnd len="sm" w="sm" type="none"/>
                    </a:lnL>
                    <a:lnR cap="flat" cmpd="sng" w="12700">
                      <a:solidFill>
                        <a:srgbClr val="D6D9D5"/>
                      </a:solidFill>
                      <a:prstDash val="solid"/>
                      <a:round/>
                      <a:headEnd len="sm" w="sm" type="none"/>
                      <a:tailEnd len="sm" w="sm" type="none"/>
                    </a:lnR>
                    <a:lnT cap="flat" cmpd="sng" w="12700">
                      <a:solidFill>
                        <a:srgbClr val="D6D9D5"/>
                      </a:solidFill>
                      <a:prstDash val="solid"/>
                      <a:round/>
                      <a:headEnd len="sm" w="sm" type="none"/>
                      <a:tailEnd len="sm" w="sm" type="none"/>
                    </a:lnT>
                    <a:lnB cap="flat" cmpd="sng" w="12700">
                      <a:solidFill>
                        <a:srgbClr val="D6D9D5"/>
                      </a:solidFill>
                      <a:prstDash val="solid"/>
                      <a:round/>
                      <a:headEnd len="sm" w="sm" type="none"/>
                      <a:tailEnd len="sm" w="sm" type="none"/>
                    </a:lnB>
                    <a:solidFill>
                      <a:schemeClr val="lt1"/>
                    </a:solidFill>
                  </a:tcPr>
                </a:tc>
              </a:tr>
              <a:tr h="304800">
                <a:tc vMerge="1"/>
                <a:tc>
                  <a:txBody>
                    <a:bodyPr/>
                    <a:lstStyle/>
                    <a:p>
                      <a:pPr indent="0" lvl="0" marL="0" marR="0" rtl="0" algn="l">
                        <a:lnSpc>
                          <a:spcPct val="100000"/>
                        </a:lnSpc>
                        <a:spcBef>
                          <a:spcPts val="0"/>
                        </a:spcBef>
                        <a:spcAft>
                          <a:spcPts val="0"/>
                        </a:spcAft>
                        <a:buClr>
                          <a:srgbClr val="000000"/>
                        </a:buClr>
                        <a:buSzPts val="1800"/>
                        <a:buFont typeface="Arial"/>
                        <a:buNone/>
                      </a:pPr>
                      <a:r>
                        <a:rPr i="0" lang="en-US" sz="1500" u="none" cap="none" strike="noStrike">
                          <a:solidFill>
                            <a:srgbClr val="000000"/>
                          </a:solidFill>
                          <a:latin typeface="Century Gothic"/>
                          <a:ea typeface="Century Gothic"/>
                          <a:cs typeface="Century Gothic"/>
                          <a:sym typeface="Century Gothic"/>
                        </a:rPr>
                        <a:t>I</a:t>
                      </a:r>
                      <a:r>
                        <a:rPr lang="en-US" sz="1500" u="none" cap="none" strike="noStrike">
                          <a:solidFill>
                            <a:srgbClr val="000000"/>
                          </a:solidFill>
                          <a:latin typeface="Century Gothic"/>
                          <a:ea typeface="Century Gothic"/>
                          <a:cs typeface="Century Gothic"/>
                          <a:sym typeface="Century Gothic"/>
                        </a:rPr>
                        <a:t>s there a tool for the stage? (if not, do we need to eliminate the stage or build an essential tool?)</a:t>
                      </a:r>
                      <a:endParaRPr sz="1500" u="none" cap="none" strike="noStrike">
                        <a:latin typeface="Century Gothic"/>
                        <a:ea typeface="Century Gothic"/>
                        <a:cs typeface="Century Gothic"/>
                        <a:sym typeface="Century Gothic"/>
                      </a:endParaRPr>
                    </a:p>
                  </a:txBody>
                  <a:tcPr marT="0" marB="0" marR="109725" marL="109725" anchor="ctr">
                    <a:lnL cap="flat" cmpd="sng" w="12700">
                      <a:solidFill>
                        <a:srgbClr val="D6D9D5"/>
                      </a:solidFill>
                      <a:prstDash val="solid"/>
                      <a:round/>
                      <a:headEnd len="sm" w="sm" type="none"/>
                      <a:tailEnd len="sm" w="sm" type="none"/>
                    </a:lnL>
                    <a:lnR cap="flat" cmpd="sng" w="12700">
                      <a:solidFill>
                        <a:srgbClr val="D6D9D5"/>
                      </a:solidFill>
                      <a:prstDash val="solid"/>
                      <a:round/>
                      <a:headEnd len="sm" w="sm" type="none"/>
                      <a:tailEnd len="sm" w="sm" type="none"/>
                    </a:lnR>
                    <a:lnT cap="flat" cmpd="sng" w="12700">
                      <a:solidFill>
                        <a:srgbClr val="D6D9D5"/>
                      </a:solidFill>
                      <a:prstDash val="solid"/>
                      <a:round/>
                      <a:headEnd len="sm" w="sm" type="none"/>
                      <a:tailEnd len="sm" w="sm" type="none"/>
                    </a:lnT>
                    <a:lnB cap="flat" cmpd="sng" w="12700">
                      <a:solidFill>
                        <a:srgbClr val="D6D9D5"/>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000"/>
                        <a:buFont typeface="Arial"/>
                        <a:buNone/>
                      </a:pPr>
                      <a:r>
                        <a:t/>
                      </a:r>
                      <a:endParaRPr i="0" sz="2000" u="none" cap="none" strike="noStrike">
                        <a:solidFill>
                          <a:srgbClr val="000000"/>
                        </a:solidFill>
                        <a:latin typeface="Century Gothic"/>
                        <a:ea typeface="Century Gothic"/>
                        <a:cs typeface="Century Gothic"/>
                        <a:sym typeface="Century Gothic"/>
                      </a:endParaRPr>
                    </a:p>
                  </a:txBody>
                  <a:tcPr marT="0" marB="0" marR="109725" marL="109725" anchor="ctr">
                    <a:lnL cap="flat" cmpd="sng" w="12700">
                      <a:solidFill>
                        <a:srgbClr val="D6D9D5"/>
                      </a:solidFill>
                      <a:prstDash val="solid"/>
                      <a:round/>
                      <a:headEnd len="sm" w="sm" type="none"/>
                      <a:tailEnd len="sm" w="sm" type="none"/>
                    </a:lnL>
                    <a:lnR cap="flat" cmpd="sng" w="12700">
                      <a:solidFill>
                        <a:srgbClr val="D6D9D5"/>
                      </a:solidFill>
                      <a:prstDash val="solid"/>
                      <a:round/>
                      <a:headEnd len="sm" w="sm" type="none"/>
                      <a:tailEnd len="sm" w="sm" type="none"/>
                    </a:lnR>
                    <a:lnT cap="flat" cmpd="sng" w="12700">
                      <a:solidFill>
                        <a:srgbClr val="D6D9D5"/>
                      </a:solidFill>
                      <a:prstDash val="solid"/>
                      <a:round/>
                      <a:headEnd len="sm" w="sm" type="none"/>
                      <a:tailEnd len="sm" w="sm" type="none"/>
                    </a:lnT>
                    <a:lnB cap="flat" cmpd="sng" w="12700">
                      <a:solidFill>
                        <a:srgbClr val="D6D9D5"/>
                      </a:solidFill>
                      <a:prstDash val="solid"/>
                      <a:round/>
                      <a:headEnd len="sm" w="sm" type="none"/>
                      <a:tailEnd len="sm" w="sm" type="none"/>
                    </a:lnB>
                    <a:solidFill>
                      <a:schemeClr val="lt1"/>
                    </a:solidFill>
                  </a:tcPr>
                </a:tc>
              </a:tr>
              <a:tr h="304800">
                <a:tc vMerge="1"/>
                <a:tc>
                  <a:txBody>
                    <a:bodyPr/>
                    <a:lstStyle/>
                    <a:p>
                      <a:pPr indent="0" lvl="0" marL="0" rtl="0" algn="l">
                        <a:spcBef>
                          <a:spcPts val="0"/>
                        </a:spcBef>
                        <a:spcAft>
                          <a:spcPts val="0"/>
                        </a:spcAft>
                        <a:buNone/>
                      </a:pPr>
                      <a:r>
                        <a:rPr lang="en-US" sz="1500">
                          <a:solidFill>
                            <a:srgbClr val="000000"/>
                          </a:solidFill>
                          <a:latin typeface="Century Gothic"/>
                          <a:ea typeface="Century Gothic"/>
                          <a:cs typeface="Century Gothic"/>
                          <a:sym typeface="Century Gothic"/>
                        </a:rPr>
                        <a:t>Is there a clear distinction between ‘Qualification’ and ‘Discovery’?</a:t>
                      </a:r>
                      <a:endParaRPr sz="1500">
                        <a:solidFill>
                          <a:srgbClr val="000000"/>
                        </a:solidFill>
                        <a:latin typeface="Century Gothic"/>
                        <a:ea typeface="Century Gothic"/>
                        <a:cs typeface="Century Gothic"/>
                        <a:sym typeface="Century Gothic"/>
                      </a:endParaRPr>
                    </a:p>
                  </a:txBody>
                  <a:tcPr marT="0" marB="0" marR="109725" marL="109725" anchor="ctr">
                    <a:lnL cap="flat" cmpd="sng" w="12700">
                      <a:solidFill>
                        <a:srgbClr val="D6D9D5"/>
                      </a:solidFill>
                      <a:prstDash val="solid"/>
                      <a:round/>
                      <a:headEnd len="sm" w="sm" type="none"/>
                      <a:tailEnd len="sm" w="sm" type="none"/>
                    </a:lnL>
                    <a:lnR cap="flat" cmpd="sng" w="12700">
                      <a:solidFill>
                        <a:srgbClr val="D6D9D5"/>
                      </a:solidFill>
                      <a:prstDash val="solid"/>
                      <a:round/>
                      <a:headEnd len="sm" w="sm" type="none"/>
                      <a:tailEnd len="sm" w="sm" type="none"/>
                    </a:lnR>
                    <a:lnT cap="flat" cmpd="sng" w="12700">
                      <a:solidFill>
                        <a:srgbClr val="D6D9D5"/>
                      </a:solidFill>
                      <a:prstDash val="solid"/>
                      <a:round/>
                      <a:headEnd len="sm" w="sm" type="none"/>
                      <a:tailEnd len="sm" w="sm" type="none"/>
                    </a:lnT>
                    <a:lnB cap="flat" cmpd="sng" w="12700">
                      <a:solidFill>
                        <a:srgbClr val="D6D9D5"/>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t/>
                      </a:r>
                      <a:endParaRPr i="0" sz="2000" u="none" cap="none" strike="noStrike">
                        <a:solidFill>
                          <a:srgbClr val="000000"/>
                        </a:solidFill>
                        <a:latin typeface="Century Gothic"/>
                        <a:ea typeface="Century Gothic"/>
                        <a:cs typeface="Century Gothic"/>
                        <a:sym typeface="Century Gothic"/>
                      </a:endParaRPr>
                    </a:p>
                  </a:txBody>
                  <a:tcPr marT="0" marB="0" marR="109725" marL="109725" anchor="ctr">
                    <a:lnL cap="flat" cmpd="sng" w="12700">
                      <a:solidFill>
                        <a:srgbClr val="D6D9D5"/>
                      </a:solidFill>
                      <a:prstDash val="solid"/>
                      <a:round/>
                      <a:headEnd len="sm" w="sm" type="none"/>
                      <a:tailEnd len="sm" w="sm" type="none"/>
                    </a:lnL>
                    <a:lnR cap="flat" cmpd="sng" w="12700">
                      <a:solidFill>
                        <a:srgbClr val="D6D9D5"/>
                      </a:solidFill>
                      <a:prstDash val="solid"/>
                      <a:round/>
                      <a:headEnd len="sm" w="sm" type="none"/>
                      <a:tailEnd len="sm" w="sm" type="none"/>
                    </a:lnR>
                    <a:lnT cap="flat" cmpd="sng" w="12700">
                      <a:solidFill>
                        <a:srgbClr val="D6D9D5"/>
                      </a:solidFill>
                      <a:prstDash val="solid"/>
                      <a:round/>
                      <a:headEnd len="sm" w="sm" type="none"/>
                      <a:tailEnd len="sm" w="sm" type="none"/>
                    </a:lnT>
                    <a:lnB cap="flat" cmpd="sng" w="12700">
                      <a:solidFill>
                        <a:srgbClr val="D6D9D5"/>
                      </a:solidFill>
                      <a:prstDash val="solid"/>
                      <a:round/>
                      <a:headEnd len="sm" w="sm" type="none"/>
                      <a:tailEnd len="sm" w="sm" type="none"/>
                    </a:lnB>
                    <a:solidFill>
                      <a:schemeClr val="lt1"/>
                    </a:solidFill>
                  </a:tcPr>
                </a:tc>
              </a:tr>
              <a:tr h="304800">
                <a:tc rowSpan="4">
                  <a:txBody>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entury Gothic"/>
                          <a:ea typeface="Century Gothic"/>
                          <a:cs typeface="Century Gothic"/>
                          <a:sym typeface="Century Gothic"/>
                        </a:rPr>
                        <a:t>Buyer Centric</a:t>
                      </a:r>
                      <a:endParaRPr b="1" sz="2500" u="none" cap="none" strike="noStrike">
                        <a:latin typeface="Century Gothic"/>
                        <a:ea typeface="Century Gothic"/>
                        <a:cs typeface="Century Gothic"/>
                        <a:sym typeface="Century Gothic"/>
                      </a:endParaRPr>
                    </a:p>
                  </a:txBody>
                  <a:tcPr marT="0" marB="0" marR="109725" marL="109725" anchor="ctr">
                    <a:lnL cap="flat" cmpd="sng" w="12700">
                      <a:solidFill>
                        <a:srgbClr val="D6D9D5"/>
                      </a:solidFill>
                      <a:prstDash val="solid"/>
                      <a:round/>
                      <a:headEnd len="sm" w="sm" type="none"/>
                      <a:tailEnd len="sm" w="sm" type="none"/>
                    </a:lnL>
                    <a:lnR cap="flat" cmpd="sng" w="12700">
                      <a:solidFill>
                        <a:srgbClr val="D6D9D5"/>
                      </a:solidFill>
                      <a:prstDash val="solid"/>
                      <a:round/>
                      <a:headEnd len="sm" w="sm" type="none"/>
                      <a:tailEnd len="sm" w="sm" type="none"/>
                    </a:lnR>
                    <a:lnT cap="flat" cmpd="sng" w="12700">
                      <a:solidFill>
                        <a:srgbClr val="D6D9D5"/>
                      </a:solidFill>
                      <a:prstDash val="solid"/>
                      <a:round/>
                      <a:headEnd len="sm" w="sm" type="none"/>
                      <a:tailEnd len="sm" w="sm" type="none"/>
                    </a:lnT>
                    <a:lnB cap="flat" cmpd="sng" w="12700">
                      <a:solidFill>
                        <a:srgbClr val="D6D9D5"/>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500" u="none" cap="none" strike="noStrike">
                          <a:solidFill>
                            <a:srgbClr val="000000"/>
                          </a:solidFill>
                          <a:latin typeface="Century Gothic"/>
                          <a:ea typeface="Century Gothic"/>
                          <a:cs typeface="Century Gothic"/>
                          <a:sym typeface="Century Gothic"/>
                        </a:rPr>
                        <a:t>Is the buyer question focused on the buyer and their perspective rather than ours?</a:t>
                      </a:r>
                      <a:endParaRPr sz="1500" u="none" cap="none" strike="noStrike">
                        <a:latin typeface="Century Gothic"/>
                        <a:ea typeface="Century Gothic"/>
                        <a:cs typeface="Century Gothic"/>
                        <a:sym typeface="Century Gothic"/>
                      </a:endParaRPr>
                    </a:p>
                  </a:txBody>
                  <a:tcPr marT="0" marB="0" marR="109725" marL="109725" anchor="ctr">
                    <a:lnL cap="flat" cmpd="sng" w="12700">
                      <a:solidFill>
                        <a:srgbClr val="D6D9D5"/>
                      </a:solidFill>
                      <a:prstDash val="solid"/>
                      <a:round/>
                      <a:headEnd len="sm" w="sm" type="none"/>
                      <a:tailEnd len="sm" w="sm" type="none"/>
                    </a:lnL>
                    <a:lnR cap="flat" cmpd="sng" w="12700">
                      <a:solidFill>
                        <a:srgbClr val="D6D9D5"/>
                      </a:solidFill>
                      <a:prstDash val="solid"/>
                      <a:round/>
                      <a:headEnd len="sm" w="sm" type="none"/>
                      <a:tailEnd len="sm" w="sm" type="none"/>
                    </a:lnR>
                    <a:lnT cap="flat" cmpd="sng" w="12700">
                      <a:solidFill>
                        <a:srgbClr val="D6D9D5"/>
                      </a:solidFill>
                      <a:prstDash val="solid"/>
                      <a:round/>
                      <a:headEnd len="sm" w="sm" type="none"/>
                      <a:tailEnd len="sm" w="sm" type="none"/>
                    </a:lnT>
                    <a:lnB cap="flat" cmpd="sng" w="12700">
                      <a:solidFill>
                        <a:srgbClr val="D6D9D5"/>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000"/>
                        <a:buFont typeface="Arial"/>
                        <a:buNone/>
                      </a:pPr>
                      <a:r>
                        <a:t/>
                      </a:r>
                      <a:endParaRPr i="0" sz="2000" u="none" cap="none" strike="noStrike">
                        <a:solidFill>
                          <a:srgbClr val="000000"/>
                        </a:solidFill>
                        <a:latin typeface="Century Gothic"/>
                        <a:ea typeface="Century Gothic"/>
                        <a:cs typeface="Century Gothic"/>
                        <a:sym typeface="Century Gothic"/>
                      </a:endParaRPr>
                    </a:p>
                  </a:txBody>
                  <a:tcPr marT="0" marB="0" marR="109725" marL="109725" anchor="ctr">
                    <a:lnL cap="flat" cmpd="sng" w="12700">
                      <a:solidFill>
                        <a:srgbClr val="D6D9D5"/>
                      </a:solidFill>
                      <a:prstDash val="solid"/>
                      <a:round/>
                      <a:headEnd len="sm" w="sm" type="none"/>
                      <a:tailEnd len="sm" w="sm" type="none"/>
                    </a:lnL>
                    <a:lnR cap="flat" cmpd="sng" w="12700">
                      <a:solidFill>
                        <a:srgbClr val="D6D9D5"/>
                      </a:solidFill>
                      <a:prstDash val="solid"/>
                      <a:round/>
                      <a:headEnd len="sm" w="sm" type="none"/>
                      <a:tailEnd len="sm" w="sm" type="none"/>
                    </a:lnR>
                    <a:lnT cap="flat" cmpd="sng" w="12700">
                      <a:solidFill>
                        <a:srgbClr val="D6D9D5"/>
                      </a:solidFill>
                      <a:prstDash val="solid"/>
                      <a:round/>
                      <a:headEnd len="sm" w="sm" type="none"/>
                      <a:tailEnd len="sm" w="sm" type="none"/>
                    </a:lnT>
                    <a:lnB cap="flat" cmpd="sng" w="12700">
                      <a:solidFill>
                        <a:srgbClr val="D6D9D5"/>
                      </a:solidFill>
                      <a:prstDash val="solid"/>
                      <a:round/>
                      <a:headEnd len="sm" w="sm" type="none"/>
                      <a:tailEnd len="sm" w="sm" type="none"/>
                    </a:lnB>
                    <a:solidFill>
                      <a:schemeClr val="lt1"/>
                    </a:solidFill>
                  </a:tcPr>
                </a:tc>
              </a:tr>
              <a:tr h="304800">
                <a:tc vMerge="1"/>
                <a:tc>
                  <a:txBody>
                    <a:bodyPr/>
                    <a:lstStyle/>
                    <a:p>
                      <a:pPr indent="0" lvl="0" marL="0" marR="0" rtl="0" algn="l">
                        <a:lnSpc>
                          <a:spcPct val="100000"/>
                        </a:lnSpc>
                        <a:spcBef>
                          <a:spcPts val="0"/>
                        </a:spcBef>
                        <a:spcAft>
                          <a:spcPts val="0"/>
                        </a:spcAft>
                        <a:buClr>
                          <a:srgbClr val="000000"/>
                        </a:buClr>
                        <a:buSzPts val="1800"/>
                        <a:buFont typeface="Arial"/>
                        <a:buNone/>
                      </a:pPr>
                      <a:r>
                        <a:rPr lang="en-US" sz="1500" u="none" cap="none" strike="noStrike">
                          <a:solidFill>
                            <a:srgbClr val="000000"/>
                          </a:solidFill>
                          <a:latin typeface="Century Gothic"/>
                          <a:ea typeface="Century Gothic"/>
                          <a:cs typeface="Century Gothic"/>
                          <a:sym typeface="Century Gothic"/>
                        </a:rPr>
                        <a:t>Do the stages artificially condense or expand how buyers typically conduct the buying process?</a:t>
                      </a:r>
                      <a:endParaRPr sz="1500" u="none" cap="none" strike="noStrike">
                        <a:latin typeface="Century Gothic"/>
                        <a:ea typeface="Century Gothic"/>
                        <a:cs typeface="Century Gothic"/>
                        <a:sym typeface="Century Gothic"/>
                      </a:endParaRPr>
                    </a:p>
                  </a:txBody>
                  <a:tcPr marT="0" marB="0" marR="109725" marL="109725" anchor="ctr">
                    <a:lnL cap="flat" cmpd="sng" w="12700">
                      <a:solidFill>
                        <a:srgbClr val="D6D9D5"/>
                      </a:solidFill>
                      <a:prstDash val="solid"/>
                      <a:round/>
                      <a:headEnd len="sm" w="sm" type="none"/>
                      <a:tailEnd len="sm" w="sm" type="none"/>
                    </a:lnL>
                    <a:lnR cap="flat" cmpd="sng" w="12700">
                      <a:solidFill>
                        <a:srgbClr val="D6D9D5"/>
                      </a:solidFill>
                      <a:prstDash val="solid"/>
                      <a:round/>
                      <a:headEnd len="sm" w="sm" type="none"/>
                      <a:tailEnd len="sm" w="sm" type="none"/>
                    </a:lnR>
                    <a:lnT cap="flat" cmpd="sng" w="12700">
                      <a:solidFill>
                        <a:srgbClr val="D6D9D5"/>
                      </a:solidFill>
                      <a:prstDash val="solid"/>
                      <a:round/>
                      <a:headEnd len="sm" w="sm" type="none"/>
                      <a:tailEnd len="sm" w="sm" type="none"/>
                    </a:lnT>
                    <a:lnB cap="flat" cmpd="sng" w="12700">
                      <a:solidFill>
                        <a:srgbClr val="D6D9D5"/>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000"/>
                        <a:buFont typeface="Arial"/>
                        <a:buNone/>
                      </a:pPr>
                      <a:r>
                        <a:t/>
                      </a:r>
                      <a:endParaRPr i="0" sz="2000" u="none" cap="none" strike="noStrike">
                        <a:solidFill>
                          <a:srgbClr val="000000"/>
                        </a:solidFill>
                        <a:latin typeface="Century Gothic"/>
                        <a:ea typeface="Century Gothic"/>
                        <a:cs typeface="Century Gothic"/>
                        <a:sym typeface="Century Gothic"/>
                      </a:endParaRPr>
                    </a:p>
                  </a:txBody>
                  <a:tcPr marT="0" marB="0" marR="109725" marL="109725" anchor="ctr">
                    <a:lnL cap="flat" cmpd="sng" w="12700">
                      <a:solidFill>
                        <a:srgbClr val="D6D9D5"/>
                      </a:solidFill>
                      <a:prstDash val="solid"/>
                      <a:round/>
                      <a:headEnd len="sm" w="sm" type="none"/>
                      <a:tailEnd len="sm" w="sm" type="none"/>
                    </a:lnL>
                    <a:lnR cap="flat" cmpd="sng" w="12700">
                      <a:solidFill>
                        <a:srgbClr val="D6D9D5"/>
                      </a:solidFill>
                      <a:prstDash val="solid"/>
                      <a:round/>
                      <a:headEnd len="sm" w="sm" type="none"/>
                      <a:tailEnd len="sm" w="sm" type="none"/>
                    </a:lnR>
                    <a:lnT cap="flat" cmpd="sng" w="12700">
                      <a:solidFill>
                        <a:srgbClr val="D6D9D5"/>
                      </a:solidFill>
                      <a:prstDash val="solid"/>
                      <a:round/>
                      <a:headEnd len="sm" w="sm" type="none"/>
                      <a:tailEnd len="sm" w="sm" type="none"/>
                    </a:lnT>
                    <a:lnB cap="flat" cmpd="sng" w="12700">
                      <a:solidFill>
                        <a:srgbClr val="D6D9D5"/>
                      </a:solidFill>
                      <a:prstDash val="solid"/>
                      <a:round/>
                      <a:headEnd len="sm" w="sm" type="none"/>
                      <a:tailEnd len="sm" w="sm" type="none"/>
                    </a:lnB>
                    <a:solidFill>
                      <a:schemeClr val="lt1"/>
                    </a:solidFill>
                  </a:tcPr>
                </a:tc>
              </a:tr>
              <a:tr h="304800">
                <a:tc vMerge="1"/>
                <a:tc>
                  <a:txBody>
                    <a:bodyPr/>
                    <a:lstStyle/>
                    <a:p>
                      <a:pPr indent="0" lvl="0" marL="0" marR="0" rtl="0" algn="l">
                        <a:lnSpc>
                          <a:spcPct val="100000"/>
                        </a:lnSpc>
                        <a:spcBef>
                          <a:spcPts val="0"/>
                        </a:spcBef>
                        <a:spcAft>
                          <a:spcPts val="0"/>
                        </a:spcAft>
                        <a:buClr>
                          <a:srgbClr val="000000"/>
                        </a:buClr>
                        <a:buSzPts val="1800"/>
                        <a:buFont typeface="Arial"/>
                        <a:buNone/>
                      </a:pPr>
                      <a:r>
                        <a:rPr lang="en-US" sz="1500" u="none" cap="none" strike="noStrike">
                          <a:solidFill>
                            <a:srgbClr val="000000"/>
                          </a:solidFill>
                          <a:latin typeface="Century Gothic"/>
                          <a:ea typeface="Century Gothic"/>
                          <a:cs typeface="Century Gothic"/>
                          <a:sym typeface="Century Gothic"/>
                        </a:rPr>
                        <a:t>Does each stage </a:t>
                      </a:r>
                      <a:r>
                        <a:rPr i="0" lang="en-US" sz="1500" u="none" cap="none" strike="noStrike">
                          <a:solidFill>
                            <a:srgbClr val="000000"/>
                          </a:solidFill>
                          <a:latin typeface="Century Gothic"/>
                          <a:ea typeface="Century Gothic"/>
                          <a:cs typeface="Century Gothic"/>
                          <a:sym typeface="Century Gothic"/>
                        </a:rPr>
                        <a:t>increase the probability of higher win rates?</a:t>
                      </a:r>
                      <a:endParaRPr sz="1500" u="none" cap="none" strike="noStrike">
                        <a:latin typeface="Century Gothic"/>
                        <a:ea typeface="Century Gothic"/>
                        <a:cs typeface="Century Gothic"/>
                        <a:sym typeface="Century Gothic"/>
                      </a:endParaRPr>
                    </a:p>
                  </a:txBody>
                  <a:tcPr marT="0" marB="0" marR="109725" marL="109725" anchor="ctr">
                    <a:lnL cap="flat" cmpd="sng" w="12700">
                      <a:solidFill>
                        <a:srgbClr val="D6D9D5"/>
                      </a:solidFill>
                      <a:prstDash val="solid"/>
                      <a:round/>
                      <a:headEnd len="sm" w="sm" type="none"/>
                      <a:tailEnd len="sm" w="sm" type="none"/>
                    </a:lnL>
                    <a:lnR cap="flat" cmpd="sng" w="12700">
                      <a:solidFill>
                        <a:srgbClr val="D6D9D5"/>
                      </a:solidFill>
                      <a:prstDash val="solid"/>
                      <a:round/>
                      <a:headEnd len="sm" w="sm" type="none"/>
                      <a:tailEnd len="sm" w="sm" type="none"/>
                    </a:lnR>
                    <a:lnT cap="flat" cmpd="sng" w="12700">
                      <a:solidFill>
                        <a:srgbClr val="D6D9D5"/>
                      </a:solidFill>
                      <a:prstDash val="solid"/>
                      <a:round/>
                      <a:headEnd len="sm" w="sm" type="none"/>
                      <a:tailEnd len="sm" w="sm" type="none"/>
                    </a:lnT>
                    <a:lnB cap="flat" cmpd="sng" w="12700">
                      <a:solidFill>
                        <a:srgbClr val="D6D9D5"/>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000"/>
                        <a:buFont typeface="Arial"/>
                        <a:buNone/>
                      </a:pPr>
                      <a:r>
                        <a:t/>
                      </a:r>
                      <a:endParaRPr i="0" sz="2000" u="none" cap="none" strike="noStrike">
                        <a:solidFill>
                          <a:srgbClr val="000000"/>
                        </a:solidFill>
                        <a:latin typeface="Century Gothic"/>
                        <a:ea typeface="Century Gothic"/>
                        <a:cs typeface="Century Gothic"/>
                        <a:sym typeface="Century Gothic"/>
                      </a:endParaRPr>
                    </a:p>
                  </a:txBody>
                  <a:tcPr marT="0" marB="0" marR="109725" marL="109725" anchor="ctr">
                    <a:lnL cap="flat" cmpd="sng" w="12700">
                      <a:solidFill>
                        <a:srgbClr val="D6D9D5"/>
                      </a:solidFill>
                      <a:prstDash val="solid"/>
                      <a:round/>
                      <a:headEnd len="sm" w="sm" type="none"/>
                      <a:tailEnd len="sm" w="sm" type="none"/>
                    </a:lnL>
                    <a:lnR cap="flat" cmpd="sng" w="12700">
                      <a:solidFill>
                        <a:srgbClr val="D6D9D5"/>
                      </a:solidFill>
                      <a:prstDash val="solid"/>
                      <a:round/>
                      <a:headEnd len="sm" w="sm" type="none"/>
                      <a:tailEnd len="sm" w="sm" type="none"/>
                    </a:lnR>
                    <a:lnT cap="flat" cmpd="sng" w="12700">
                      <a:solidFill>
                        <a:srgbClr val="D6D9D5"/>
                      </a:solidFill>
                      <a:prstDash val="solid"/>
                      <a:round/>
                      <a:headEnd len="sm" w="sm" type="none"/>
                      <a:tailEnd len="sm" w="sm" type="none"/>
                    </a:lnT>
                    <a:lnB cap="flat" cmpd="sng" w="12700">
                      <a:solidFill>
                        <a:srgbClr val="D6D9D5"/>
                      </a:solidFill>
                      <a:prstDash val="solid"/>
                      <a:round/>
                      <a:headEnd len="sm" w="sm" type="none"/>
                      <a:tailEnd len="sm" w="sm" type="none"/>
                    </a:lnB>
                    <a:solidFill>
                      <a:schemeClr val="lt1"/>
                    </a:solidFill>
                  </a:tcPr>
                </a:tc>
              </a:tr>
              <a:tr h="304800">
                <a:tc vMerge="1"/>
                <a:tc>
                  <a:txBody>
                    <a:bodyPr/>
                    <a:lstStyle/>
                    <a:p>
                      <a:pPr indent="0" lvl="0" marL="0" marR="0" rtl="0" algn="l">
                        <a:lnSpc>
                          <a:spcPct val="100000"/>
                        </a:lnSpc>
                        <a:spcBef>
                          <a:spcPts val="0"/>
                        </a:spcBef>
                        <a:spcAft>
                          <a:spcPts val="0"/>
                        </a:spcAft>
                        <a:buClr>
                          <a:srgbClr val="000000"/>
                        </a:buClr>
                        <a:buSzPts val="1800"/>
                        <a:buFont typeface="Arial"/>
                        <a:buNone/>
                      </a:pPr>
                      <a:r>
                        <a:rPr lang="en-US" sz="1500" u="none" cap="none" strike="noStrike">
                          <a:solidFill>
                            <a:srgbClr val="000000"/>
                          </a:solidFill>
                          <a:latin typeface="Century Gothic"/>
                          <a:ea typeface="Century Gothic"/>
                          <a:cs typeface="Century Gothic"/>
                          <a:sym typeface="Century Gothic"/>
                        </a:rPr>
                        <a:t>Does any stage </a:t>
                      </a:r>
                      <a:r>
                        <a:rPr i="0" lang="en-US" sz="1500" u="none" cap="none" strike="noStrike">
                          <a:solidFill>
                            <a:srgbClr val="000000"/>
                          </a:solidFill>
                          <a:latin typeface="Century Gothic"/>
                          <a:ea typeface="Century Gothic"/>
                          <a:cs typeface="Century Gothic"/>
                          <a:sym typeface="Century Gothic"/>
                        </a:rPr>
                        <a:t>unnecessarily delay the</a:t>
                      </a:r>
                      <a:r>
                        <a:rPr lang="en-US" sz="1500" u="none" cap="none" strike="noStrike">
                          <a:solidFill>
                            <a:srgbClr val="000000"/>
                          </a:solidFill>
                          <a:latin typeface="Century Gothic"/>
                          <a:ea typeface="Century Gothic"/>
                          <a:cs typeface="Century Gothic"/>
                          <a:sym typeface="Century Gothic"/>
                        </a:rPr>
                        <a:t> buyer’s investment decision?</a:t>
                      </a:r>
                      <a:endParaRPr sz="1500" u="none" cap="none" strike="noStrike">
                        <a:latin typeface="Century Gothic"/>
                        <a:ea typeface="Century Gothic"/>
                        <a:cs typeface="Century Gothic"/>
                        <a:sym typeface="Century Gothic"/>
                      </a:endParaRPr>
                    </a:p>
                  </a:txBody>
                  <a:tcPr marT="0" marB="0" marR="109725" marL="109725" anchor="ctr">
                    <a:lnL cap="flat" cmpd="sng" w="12700">
                      <a:solidFill>
                        <a:srgbClr val="D6D9D5"/>
                      </a:solidFill>
                      <a:prstDash val="solid"/>
                      <a:round/>
                      <a:headEnd len="sm" w="sm" type="none"/>
                      <a:tailEnd len="sm" w="sm" type="none"/>
                    </a:lnL>
                    <a:lnR cap="flat" cmpd="sng" w="12700">
                      <a:solidFill>
                        <a:srgbClr val="D6D9D5"/>
                      </a:solidFill>
                      <a:prstDash val="solid"/>
                      <a:round/>
                      <a:headEnd len="sm" w="sm" type="none"/>
                      <a:tailEnd len="sm" w="sm" type="none"/>
                    </a:lnR>
                    <a:lnT cap="flat" cmpd="sng" w="12700">
                      <a:solidFill>
                        <a:srgbClr val="D6D9D5"/>
                      </a:solidFill>
                      <a:prstDash val="solid"/>
                      <a:round/>
                      <a:headEnd len="sm" w="sm" type="none"/>
                      <a:tailEnd len="sm" w="sm" type="none"/>
                    </a:lnT>
                    <a:lnB cap="flat" cmpd="sng" w="12700">
                      <a:solidFill>
                        <a:srgbClr val="D6D9D5"/>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000"/>
                        <a:buFont typeface="Arial"/>
                        <a:buNone/>
                      </a:pPr>
                      <a:r>
                        <a:t/>
                      </a:r>
                      <a:endParaRPr i="0" sz="2000" u="none" cap="none" strike="noStrike">
                        <a:solidFill>
                          <a:srgbClr val="000000"/>
                        </a:solidFill>
                        <a:latin typeface="Century Gothic"/>
                        <a:ea typeface="Century Gothic"/>
                        <a:cs typeface="Century Gothic"/>
                        <a:sym typeface="Century Gothic"/>
                      </a:endParaRPr>
                    </a:p>
                  </a:txBody>
                  <a:tcPr marT="0" marB="0" marR="109725" marL="109725" anchor="ctr">
                    <a:lnL cap="flat" cmpd="sng" w="12700">
                      <a:solidFill>
                        <a:srgbClr val="D6D9D5"/>
                      </a:solidFill>
                      <a:prstDash val="solid"/>
                      <a:round/>
                      <a:headEnd len="sm" w="sm" type="none"/>
                      <a:tailEnd len="sm" w="sm" type="none"/>
                    </a:lnL>
                    <a:lnR cap="flat" cmpd="sng" w="12700">
                      <a:solidFill>
                        <a:srgbClr val="D6D9D5"/>
                      </a:solidFill>
                      <a:prstDash val="solid"/>
                      <a:round/>
                      <a:headEnd len="sm" w="sm" type="none"/>
                      <a:tailEnd len="sm" w="sm" type="none"/>
                    </a:lnR>
                    <a:lnT cap="flat" cmpd="sng" w="12700">
                      <a:solidFill>
                        <a:srgbClr val="D6D9D5"/>
                      </a:solidFill>
                      <a:prstDash val="solid"/>
                      <a:round/>
                      <a:headEnd len="sm" w="sm" type="none"/>
                      <a:tailEnd len="sm" w="sm" type="none"/>
                    </a:lnT>
                    <a:lnB cap="flat" cmpd="sng" w="12700">
                      <a:solidFill>
                        <a:srgbClr val="D6D9D5"/>
                      </a:solidFill>
                      <a:prstDash val="solid"/>
                      <a:round/>
                      <a:headEnd len="sm" w="sm" type="none"/>
                      <a:tailEnd len="sm" w="sm" type="none"/>
                    </a:lnB>
                    <a:solidFill>
                      <a:schemeClr val="lt1"/>
                    </a:solidFill>
                  </a:tcPr>
                </a:tc>
              </a:tr>
              <a:tr h="304800">
                <a:tc rowSpan="3">
                  <a:txBody>
                    <a:bodyPr/>
                    <a:lstStyle/>
                    <a:p>
                      <a:pPr indent="0" lvl="0" marL="0" marR="0" rtl="0" algn="l">
                        <a:lnSpc>
                          <a:spcPct val="100000"/>
                        </a:lnSpc>
                        <a:spcBef>
                          <a:spcPts val="0"/>
                        </a:spcBef>
                        <a:spcAft>
                          <a:spcPts val="0"/>
                        </a:spcAft>
                        <a:buClr>
                          <a:srgbClr val="000000"/>
                        </a:buClr>
                        <a:buSzPts val="1500"/>
                        <a:buFont typeface="Arial"/>
                        <a:buNone/>
                      </a:pPr>
                      <a:r>
                        <a:rPr b="1" lang="en-US" sz="1500" u="none" cap="none" strike="noStrike">
                          <a:solidFill>
                            <a:schemeClr val="dk2"/>
                          </a:solidFill>
                          <a:latin typeface="Century Gothic"/>
                          <a:ea typeface="Century Gothic"/>
                          <a:cs typeface="Century Gothic"/>
                          <a:sym typeface="Century Gothic"/>
                        </a:rPr>
                        <a:t>Seller Objectives</a:t>
                      </a:r>
                      <a:endParaRPr b="1" sz="2500" u="none" cap="none" strike="noStrike">
                        <a:solidFill>
                          <a:schemeClr val="dk2"/>
                        </a:solidFill>
                        <a:latin typeface="Century Gothic"/>
                        <a:ea typeface="Century Gothic"/>
                        <a:cs typeface="Century Gothic"/>
                        <a:sym typeface="Century Gothic"/>
                      </a:endParaRPr>
                    </a:p>
                  </a:txBody>
                  <a:tcPr marT="0" marB="0" marR="109725" marL="109725" anchor="ctr">
                    <a:lnL cap="flat" cmpd="sng" w="12700">
                      <a:solidFill>
                        <a:srgbClr val="D6D9D5"/>
                      </a:solidFill>
                      <a:prstDash val="solid"/>
                      <a:round/>
                      <a:headEnd len="sm" w="sm" type="none"/>
                      <a:tailEnd len="sm" w="sm" type="none"/>
                    </a:lnL>
                    <a:lnR cap="flat" cmpd="sng" w="12700">
                      <a:solidFill>
                        <a:srgbClr val="D6D9D5"/>
                      </a:solidFill>
                      <a:prstDash val="solid"/>
                      <a:round/>
                      <a:headEnd len="sm" w="sm" type="none"/>
                      <a:tailEnd len="sm" w="sm" type="none"/>
                    </a:lnR>
                    <a:lnT cap="flat" cmpd="sng" w="12700">
                      <a:solidFill>
                        <a:srgbClr val="D6D9D5"/>
                      </a:solidFill>
                      <a:prstDash val="solid"/>
                      <a:round/>
                      <a:headEnd len="sm" w="sm" type="none"/>
                      <a:tailEnd len="sm" w="sm" type="none"/>
                    </a:lnT>
                    <a:lnB cap="flat" cmpd="sng" w="12700">
                      <a:solidFill>
                        <a:srgbClr val="D6D9D5"/>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500" u="none" cap="none" strike="noStrike">
                          <a:solidFill>
                            <a:srgbClr val="000000"/>
                          </a:solidFill>
                          <a:latin typeface="Century Gothic"/>
                          <a:ea typeface="Century Gothic"/>
                          <a:cs typeface="Century Gothic"/>
                          <a:sym typeface="Century Gothic"/>
                        </a:rPr>
                        <a:t>Are the objectives o</a:t>
                      </a:r>
                      <a:r>
                        <a:rPr i="0" lang="en-US" sz="1500" u="none" cap="none" strike="noStrike">
                          <a:solidFill>
                            <a:srgbClr val="000000"/>
                          </a:solidFill>
                          <a:latin typeface="Century Gothic"/>
                          <a:ea typeface="Century Gothic"/>
                          <a:cs typeface="Century Gothic"/>
                          <a:sym typeface="Century Gothic"/>
                        </a:rPr>
                        <a:t>utcome</a:t>
                      </a:r>
                      <a:r>
                        <a:rPr lang="en-US" sz="1500" u="none" cap="none" strike="noStrike">
                          <a:solidFill>
                            <a:srgbClr val="000000"/>
                          </a:solidFill>
                          <a:latin typeface="Century Gothic"/>
                          <a:ea typeface="Century Gothic"/>
                          <a:cs typeface="Century Gothic"/>
                          <a:sym typeface="Century Gothic"/>
                        </a:rPr>
                        <a:t>-</a:t>
                      </a:r>
                      <a:r>
                        <a:rPr i="0" lang="en-US" sz="1500" u="none" cap="none" strike="noStrike">
                          <a:solidFill>
                            <a:srgbClr val="000000"/>
                          </a:solidFill>
                          <a:latin typeface="Century Gothic"/>
                          <a:ea typeface="Century Gothic"/>
                          <a:cs typeface="Century Gothic"/>
                          <a:sym typeface="Century Gothic"/>
                        </a:rPr>
                        <a:t>driven vs. activity</a:t>
                      </a:r>
                      <a:r>
                        <a:rPr lang="en-US" sz="1500" u="none" cap="none" strike="noStrike">
                          <a:solidFill>
                            <a:srgbClr val="000000"/>
                          </a:solidFill>
                          <a:latin typeface="Century Gothic"/>
                          <a:ea typeface="Century Gothic"/>
                          <a:cs typeface="Century Gothic"/>
                          <a:sym typeface="Century Gothic"/>
                        </a:rPr>
                        <a:t>-</a:t>
                      </a:r>
                      <a:r>
                        <a:rPr i="0" lang="en-US" sz="1500" u="none" cap="none" strike="noStrike">
                          <a:solidFill>
                            <a:srgbClr val="000000"/>
                          </a:solidFill>
                          <a:latin typeface="Century Gothic"/>
                          <a:ea typeface="Century Gothic"/>
                          <a:cs typeface="Century Gothic"/>
                          <a:sym typeface="Century Gothic"/>
                        </a:rPr>
                        <a:t>based?</a:t>
                      </a:r>
                      <a:endParaRPr sz="1500" u="none" cap="none" strike="noStrike">
                        <a:latin typeface="Century Gothic"/>
                        <a:ea typeface="Century Gothic"/>
                        <a:cs typeface="Century Gothic"/>
                        <a:sym typeface="Century Gothic"/>
                      </a:endParaRPr>
                    </a:p>
                  </a:txBody>
                  <a:tcPr marT="0" marB="0" marR="109725" marL="109725" anchor="ctr">
                    <a:lnL cap="flat" cmpd="sng" w="12700">
                      <a:solidFill>
                        <a:srgbClr val="D6D9D5"/>
                      </a:solidFill>
                      <a:prstDash val="solid"/>
                      <a:round/>
                      <a:headEnd len="sm" w="sm" type="none"/>
                      <a:tailEnd len="sm" w="sm" type="none"/>
                    </a:lnL>
                    <a:lnR cap="flat" cmpd="sng" w="12700">
                      <a:solidFill>
                        <a:srgbClr val="D6D9D5"/>
                      </a:solidFill>
                      <a:prstDash val="solid"/>
                      <a:round/>
                      <a:headEnd len="sm" w="sm" type="none"/>
                      <a:tailEnd len="sm" w="sm" type="none"/>
                    </a:lnR>
                    <a:lnT cap="flat" cmpd="sng" w="12700">
                      <a:solidFill>
                        <a:srgbClr val="D6D9D5"/>
                      </a:solidFill>
                      <a:prstDash val="solid"/>
                      <a:round/>
                      <a:headEnd len="sm" w="sm" type="none"/>
                      <a:tailEnd len="sm" w="sm" type="none"/>
                    </a:lnT>
                    <a:lnB cap="flat" cmpd="sng" w="12700">
                      <a:solidFill>
                        <a:srgbClr val="D6D9D5"/>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000"/>
                        <a:buFont typeface="Arial"/>
                        <a:buNone/>
                      </a:pPr>
                      <a:r>
                        <a:t/>
                      </a:r>
                      <a:endParaRPr i="0" sz="2000" u="none" cap="none" strike="noStrike">
                        <a:solidFill>
                          <a:srgbClr val="000000"/>
                        </a:solidFill>
                        <a:latin typeface="Century Gothic"/>
                        <a:ea typeface="Century Gothic"/>
                        <a:cs typeface="Century Gothic"/>
                        <a:sym typeface="Century Gothic"/>
                      </a:endParaRPr>
                    </a:p>
                  </a:txBody>
                  <a:tcPr marT="0" marB="0" marR="109725" marL="109725" anchor="ctr">
                    <a:lnL cap="flat" cmpd="sng" w="12700">
                      <a:solidFill>
                        <a:srgbClr val="D6D9D5"/>
                      </a:solidFill>
                      <a:prstDash val="solid"/>
                      <a:round/>
                      <a:headEnd len="sm" w="sm" type="none"/>
                      <a:tailEnd len="sm" w="sm" type="none"/>
                    </a:lnL>
                    <a:lnR cap="flat" cmpd="sng" w="12700">
                      <a:solidFill>
                        <a:srgbClr val="D6D9D5"/>
                      </a:solidFill>
                      <a:prstDash val="solid"/>
                      <a:round/>
                      <a:headEnd len="sm" w="sm" type="none"/>
                      <a:tailEnd len="sm" w="sm" type="none"/>
                    </a:lnR>
                    <a:lnT cap="flat" cmpd="sng" w="12700">
                      <a:solidFill>
                        <a:srgbClr val="D6D9D5"/>
                      </a:solidFill>
                      <a:prstDash val="solid"/>
                      <a:round/>
                      <a:headEnd len="sm" w="sm" type="none"/>
                      <a:tailEnd len="sm" w="sm" type="none"/>
                    </a:lnT>
                    <a:lnB cap="flat" cmpd="sng" w="12700">
                      <a:solidFill>
                        <a:srgbClr val="D6D9D5"/>
                      </a:solidFill>
                      <a:prstDash val="solid"/>
                      <a:round/>
                      <a:headEnd len="sm" w="sm" type="none"/>
                      <a:tailEnd len="sm" w="sm" type="none"/>
                    </a:lnB>
                    <a:solidFill>
                      <a:schemeClr val="lt1"/>
                    </a:solidFill>
                  </a:tcPr>
                </a:tc>
              </a:tr>
              <a:tr h="304800">
                <a:tc vMerge="1"/>
                <a:tc>
                  <a:txBody>
                    <a:bodyPr/>
                    <a:lstStyle/>
                    <a:p>
                      <a:pPr indent="0" lvl="0" marL="0" marR="0" rtl="0" algn="l">
                        <a:lnSpc>
                          <a:spcPct val="100000"/>
                        </a:lnSpc>
                        <a:spcBef>
                          <a:spcPts val="0"/>
                        </a:spcBef>
                        <a:spcAft>
                          <a:spcPts val="0"/>
                        </a:spcAft>
                        <a:buClr>
                          <a:srgbClr val="000000"/>
                        </a:buClr>
                        <a:buSzPts val="1800"/>
                        <a:buFont typeface="Arial"/>
                        <a:buNone/>
                      </a:pPr>
                      <a:r>
                        <a:rPr lang="en-US" sz="1500" u="none" cap="none" strike="noStrike">
                          <a:solidFill>
                            <a:srgbClr val="000000"/>
                          </a:solidFill>
                          <a:latin typeface="Century Gothic"/>
                          <a:ea typeface="Century Gothic"/>
                          <a:cs typeface="Century Gothic"/>
                          <a:sym typeface="Century Gothic"/>
                        </a:rPr>
                        <a:t>Do the s</a:t>
                      </a:r>
                      <a:r>
                        <a:rPr i="0" lang="en-US" sz="1500" u="none" cap="none" strike="noStrike">
                          <a:solidFill>
                            <a:srgbClr val="000000"/>
                          </a:solidFill>
                          <a:latin typeface="Century Gothic"/>
                          <a:ea typeface="Century Gothic"/>
                          <a:cs typeface="Century Gothic"/>
                          <a:sym typeface="Century Gothic"/>
                        </a:rPr>
                        <a:t>eller objectives align to typical buyer questions?</a:t>
                      </a:r>
                      <a:endParaRPr sz="1500" u="none" cap="none" strike="noStrike">
                        <a:latin typeface="Century Gothic"/>
                        <a:ea typeface="Century Gothic"/>
                        <a:cs typeface="Century Gothic"/>
                        <a:sym typeface="Century Gothic"/>
                      </a:endParaRPr>
                    </a:p>
                  </a:txBody>
                  <a:tcPr marT="0" marB="0" marR="109725" marL="109725" anchor="ctr">
                    <a:lnL cap="flat" cmpd="sng" w="12700">
                      <a:solidFill>
                        <a:srgbClr val="D6D9D5"/>
                      </a:solidFill>
                      <a:prstDash val="solid"/>
                      <a:round/>
                      <a:headEnd len="sm" w="sm" type="none"/>
                      <a:tailEnd len="sm" w="sm" type="none"/>
                    </a:lnL>
                    <a:lnR cap="flat" cmpd="sng" w="12700">
                      <a:solidFill>
                        <a:srgbClr val="D6D9D5"/>
                      </a:solidFill>
                      <a:prstDash val="solid"/>
                      <a:round/>
                      <a:headEnd len="sm" w="sm" type="none"/>
                      <a:tailEnd len="sm" w="sm" type="none"/>
                    </a:lnR>
                    <a:lnT cap="flat" cmpd="sng" w="12700">
                      <a:solidFill>
                        <a:srgbClr val="D6D9D5"/>
                      </a:solidFill>
                      <a:prstDash val="solid"/>
                      <a:round/>
                      <a:headEnd len="sm" w="sm" type="none"/>
                      <a:tailEnd len="sm" w="sm" type="none"/>
                    </a:lnT>
                    <a:lnB cap="flat" cmpd="sng" w="12700">
                      <a:solidFill>
                        <a:srgbClr val="D6D9D5"/>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000"/>
                        <a:buFont typeface="Arial"/>
                        <a:buNone/>
                      </a:pPr>
                      <a:r>
                        <a:t/>
                      </a:r>
                      <a:endParaRPr i="0" sz="2000" u="none" cap="none" strike="noStrike">
                        <a:solidFill>
                          <a:srgbClr val="000000"/>
                        </a:solidFill>
                        <a:latin typeface="Century Gothic"/>
                        <a:ea typeface="Century Gothic"/>
                        <a:cs typeface="Century Gothic"/>
                        <a:sym typeface="Century Gothic"/>
                      </a:endParaRPr>
                    </a:p>
                  </a:txBody>
                  <a:tcPr marT="0" marB="0" marR="109725" marL="109725" anchor="ctr">
                    <a:lnL cap="flat" cmpd="sng" w="12700">
                      <a:solidFill>
                        <a:srgbClr val="D6D9D5"/>
                      </a:solidFill>
                      <a:prstDash val="solid"/>
                      <a:round/>
                      <a:headEnd len="sm" w="sm" type="none"/>
                      <a:tailEnd len="sm" w="sm" type="none"/>
                    </a:lnL>
                    <a:lnR cap="flat" cmpd="sng" w="12700">
                      <a:solidFill>
                        <a:srgbClr val="D6D9D5"/>
                      </a:solidFill>
                      <a:prstDash val="solid"/>
                      <a:round/>
                      <a:headEnd len="sm" w="sm" type="none"/>
                      <a:tailEnd len="sm" w="sm" type="none"/>
                    </a:lnR>
                    <a:lnT cap="flat" cmpd="sng" w="12700">
                      <a:solidFill>
                        <a:srgbClr val="D6D9D5"/>
                      </a:solidFill>
                      <a:prstDash val="solid"/>
                      <a:round/>
                      <a:headEnd len="sm" w="sm" type="none"/>
                      <a:tailEnd len="sm" w="sm" type="none"/>
                    </a:lnT>
                    <a:lnB cap="flat" cmpd="sng" w="12700">
                      <a:solidFill>
                        <a:srgbClr val="D6D9D5"/>
                      </a:solidFill>
                      <a:prstDash val="solid"/>
                      <a:round/>
                      <a:headEnd len="sm" w="sm" type="none"/>
                      <a:tailEnd len="sm" w="sm" type="none"/>
                    </a:lnB>
                    <a:solidFill>
                      <a:schemeClr val="lt1"/>
                    </a:solidFill>
                  </a:tcPr>
                </a:tc>
              </a:tr>
              <a:tr h="304800">
                <a:tc vMerge="1"/>
                <a:tc>
                  <a:txBody>
                    <a:bodyPr/>
                    <a:lstStyle/>
                    <a:p>
                      <a:pPr indent="0" lvl="0" marL="0" marR="0" rtl="0" algn="l">
                        <a:lnSpc>
                          <a:spcPct val="100000"/>
                        </a:lnSpc>
                        <a:spcBef>
                          <a:spcPts val="0"/>
                        </a:spcBef>
                        <a:spcAft>
                          <a:spcPts val="0"/>
                        </a:spcAft>
                        <a:buClr>
                          <a:srgbClr val="000000"/>
                        </a:buClr>
                        <a:buSzPts val="1800"/>
                        <a:buFont typeface="Arial"/>
                        <a:buNone/>
                      </a:pPr>
                      <a:r>
                        <a:rPr lang="en-US" sz="1500" u="none" cap="none" strike="noStrike">
                          <a:solidFill>
                            <a:srgbClr val="000000"/>
                          </a:solidFill>
                          <a:latin typeface="Century Gothic"/>
                          <a:ea typeface="Century Gothic"/>
                          <a:cs typeface="Century Gothic"/>
                          <a:sym typeface="Century Gothic"/>
                        </a:rPr>
                        <a:t>Do the objectives help sellers be more intentional about the goal of each conversation?</a:t>
                      </a:r>
                      <a:endParaRPr sz="1500" u="none" cap="none" strike="noStrike">
                        <a:solidFill>
                          <a:srgbClr val="000000"/>
                        </a:solidFill>
                        <a:latin typeface="Century Gothic"/>
                        <a:ea typeface="Century Gothic"/>
                        <a:cs typeface="Century Gothic"/>
                        <a:sym typeface="Century Gothic"/>
                      </a:endParaRPr>
                    </a:p>
                  </a:txBody>
                  <a:tcPr marT="0" marB="0" marR="109725" marL="109725" anchor="ctr">
                    <a:lnL cap="flat" cmpd="sng" w="12700">
                      <a:solidFill>
                        <a:srgbClr val="D6D9D5"/>
                      </a:solidFill>
                      <a:prstDash val="solid"/>
                      <a:round/>
                      <a:headEnd len="sm" w="sm" type="none"/>
                      <a:tailEnd len="sm" w="sm" type="none"/>
                    </a:lnL>
                    <a:lnR cap="flat" cmpd="sng" w="12700">
                      <a:solidFill>
                        <a:srgbClr val="D6D9D5"/>
                      </a:solidFill>
                      <a:prstDash val="solid"/>
                      <a:round/>
                      <a:headEnd len="sm" w="sm" type="none"/>
                      <a:tailEnd len="sm" w="sm" type="none"/>
                    </a:lnR>
                    <a:lnT cap="flat" cmpd="sng" w="12700">
                      <a:solidFill>
                        <a:srgbClr val="D6D9D5"/>
                      </a:solidFill>
                      <a:prstDash val="solid"/>
                      <a:round/>
                      <a:headEnd len="sm" w="sm" type="none"/>
                      <a:tailEnd len="sm" w="sm" type="none"/>
                    </a:lnT>
                    <a:lnB cap="flat" cmpd="sng" w="12700">
                      <a:solidFill>
                        <a:srgbClr val="D6D9D5"/>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000"/>
                        <a:buFont typeface="Arial"/>
                        <a:buNone/>
                      </a:pPr>
                      <a:r>
                        <a:t/>
                      </a:r>
                      <a:endParaRPr i="0" sz="2000" u="none" cap="none" strike="noStrike">
                        <a:solidFill>
                          <a:srgbClr val="000000"/>
                        </a:solidFill>
                        <a:latin typeface="Century Gothic"/>
                        <a:ea typeface="Century Gothic"/>
                        <a:cs typeface="Century Gothic"/>
                        <a:sym typeface="Century Gothic"/>
                      </a:endParaRPr>
                    </a:p>
                  </a:txBody>
                  <a:tcPr marT="0" marB="0" marR="109725" marL="109725" anchor="ctr">
                    <a:lnL cap="flat" cmpd="sng" w="12700">
                      <a:solidFill>
                        <a:srgbClr val="D6D9D5"/>
                      </a:solidFill>
                      <a:prstDash val="solid"/>
                      <a:round/>
                      <a:headEnd len="sm" w="sm" type="none"/>
                      <a:tailEnd len="sm" w="sm" type="none"/>
                    </a:lnL>
                    <a:lnR cap="flat" cmpd="sng" w="12700">
                      <a:solidFill>
                        <a:srgbClr val="D6D9D5"/>
                      </a:solidFill>
                      <a:prstDash val="solid"/>
                      <a:round/>
                      <a:headEnd len="sm" w="sm" type="none"/>
                      <a:tailEnd len="sm" w="sm" type="none"/>
                    </a:lnR>
                    <a:lnT cap="flat" cmpd="sng" w="12700">
                      <a:solidFill>
                        <a:srgbClr val="D6D9D5"/>
                      </a:solidFill>
                      <a:prstDash val="solid"/>
                      <a:round/>
                      <a:headEnd len="sm" w="sm" type="none"/>
                      <a:tailEnd len="sm" w="sm" type="none"/>
                    </a:lnT>
                    <a:lnB cap="flat" cmpd="sng" w="12700">
                      <a:solidFill>
                        <a:srgbClr val="D6D9D5"/>
                      </a:solidFill>
                      <a:prstDash val="solid"/>
                      <a:round/>
                      <a:headEnd len="sm" w="sm" type="none"/>
                      <a:tailEnd len="sm" w="sm" type="none"/>
                    </a:lnB>
                    <a:solidFill>
                      <a:schemeClr val="lt1"/>
                    </a:solidFill>
                  </a:tcPr>
                </a:tc>
              </a:tr>
              <a:tr h="304800">
                <a:tc rowSpan="3">
                  <a:txBody>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entury Gothic"/>
                          <a:ea typeface="Century Gothic"/>
                          <a:cs typeface="Century Gothic"/>
                          <a:sym typeface="Century Gothic"/>
                        </a:rPr>
                        <a:t>Key Steps</a:t>
                      </a:r>
                      <a:endParaRPr b="1" sz="2500" u="none" cap="none" strike="noStrike">
                        <a:latin typeface="Century Gothic"/>
                        <a:ea typeface="Century Gothic"/>
                        <a:cs typeface="Century Gothic"/>
                        <a:sym typeface="Century Gothic"/>
                      </a:endParaRPr>
                    </a:p>
                  </a:txBody>
                  <a:tcPr marT="0" marB="0" marR="109725" marL="109725" anchor="ctr">
                    <a:lnL cap="flat" cmpd="sng" w="12700">
                      <a:solidFill>
                        <a:srgbClr val="D6D9D5"/>
                      </a:solidFill>
                      <a:prstDash val="solid"/>
                      <a:round/>
                      <a:headEnd len="sm" w="sm" type="none"/>
                      <a:tailEnd len="sm" w="sm" type="none"/>
                    </a:lnL>
                    <a:lnR cap="flat" cmpd="sng" w="12700">
                      <a:solidFill>
                        <a:srgbClr val="D6D9D5"/>
                      </a:solidFill>
                      <a:prstDash val="solid"/>
                      <a:round/>
                      <a:headEnd len="sm" w="sm" type="none"/>
                      <a:tailEnd len="sm" w="sm" type="none"/>
                    </a:lnR>
                    <a:lnT cap="flat" cmpd="sng" w="12700">
                      <a:solidFill>
                        <a:srgbClr val="D6D9D5"/>
                      </a:solidFill>
                      <a:prstDash val="solid"/>
                      <a:round/>
                      <a:headEnd len="sm" w="sm" type="none"/>
                      <a:tailEnd len="sm" w="sm" type="none"/>
                    </a:lnT>
                    <a:lnB cap="flat" cmpd="sng" w="12700">
                      <a:solidFill>
                        <a:srgbClr val="D6D9D5"/>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500" u="none" cap="none" strike="noStrike">
                          <a:solidFill>
                            <a:srgbClr val="000000"/>
                          </a:solidFill>
                          <a:latin typeface="Century Gothic"/>
                          <a:ea typeface="Century Gothic"/>
                          <a:cs typeface="Century Gothic"/>
                          <a:sym typeface="Century Gothic"/>
                        </a:rPr>
                        <a:t>Does any stage list more than 3 key steps?</a:t>
                      </a:r>
                      <a:endParaRPr sz="1500" u="none" cap="none" strike="noStrike">
                        <a:latin typeface="Century Gothic"/>
                        <a:ea typeface="Century Gothic"/>
                        <a:cs typeface="Century Gothic"/>
                        <a:sym typeface="Century Gothic"/>
                      </a:endParaRPr>
                    </a:p>
                  </a:txBody>
                  <a:tcPr marT="0" marB="0" marR="109725" marL="109725" anchor="ctr">
                    <a:lnL cap="flat" cmpd="sng" w="12700">
                      <a:solidFill>
                        <a:srgbClr val="D6D9D5"/>
                      </a:solidFill>
                      <a:prstDash val="solid"/>
                      <a:round/>
                      <a:headEnd len="sm" w="sm" type="none"/>
                      <a:tailEnd len="sm" w="sm" type="none"/>
                    </a:lnL>
                    <a:lnR cap="flat" cmpd="sng" w="12700">
                      <a:solidFill>
                        <a:srgbClr val="D6D9D5"/>
                      </a:solidFill>
                      <a:prstDash val="solid"/>
                      <a:round/>
                      <a:headEnd len="sm" w="sm" type="none"/>
                      <a:tailEnd len="sm" w="sm" type="none"/>
                    </a:lnR>
                    <a:lnT cap="flat" cmpd="sng" w="12700">
                      <a:solidFill>
                        <a:srgbClr val="D6D9D5"/>
                      </a:solidFill>
                      <a:prstDash val="solid"/>
                      <a:round/>
                      <a:headEnd len="sm" w="sm" type="none"/>
                      <a:tailEnd len="sm" w="sm" type="none"/>
                    </a:lnT>
                    <a:lnB cap="flat" cmpd="sng" w="12700">
                      <a:solidFill>
                        <a:srgbClr val="D6D9D5"/>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000"/>
                        <a:buFont typeface="Arial"/>
                        <a:buNone/>
                      </a:pPr>
                      <a:r>
                        <a:t/>
                      </a:r>
                      <a:endParaRPr i="0" sz="2000" u="none" cap="none" strike="noStrike">
                        <a:solidFill>
                          <a:srgbClr val="000000"/>
                        </a:solidFill>
                        <a:latin typeface="Century Gothic"/>
                        <a:ea typeface="Century Gothic"/>
                        <a:cs typeface="Century Gothic"/>
                        <a:sym typeface="Century Gothic"/>
                      </a:endParaRPr>
                    </a:p>
                  </a:txBody>
                  <a:tcPr marT="0" marB="0" marR="109725" marL="109725" anchor="ctr">
                    <a:lnL cap="flat" cmpd="sng" w="12700">
                      <a:solidFill>
                        <a:srgbClr val="D6D9D5"/>
                      </a:solidFill>
                      <a:prstDash val="solid"/>
                      <a:round/>
                      <a:headEnd len="sm" w="sm" type="none"/>
                      <a:tailEnd len="sm" w="sm" type="none"/>
                    </a:lnL>
                    <a:lnR cap="flat" cmpd="sng" w="12700">
                      <a:solidFill>
                        <a:srgbClr val="D6D9D5"/>
                      </a:solidFill>
                      <a:prstDash val="solid"/>
                      <a:round/>
                      <a:headEnd len="sm" w="sm" type="none"/>
                      <a:tailEnd len="sm" w="sm" type="none"/>
                    </a:lnR>
                    <a:lnT cap="flat" cmpd="sng" w="12700">
                      <a:solidFill>
                        <a:srgbClr val="D6D9D5"/>
                      </a:solidFill>
                      <a:prstDash val="solid"/>
                      <a:round/>
                      <a:headEnd len="sm" w="sm" type="none"/>
                      <a:tailEnd len="sm" w="sm" type="none"/>
                    </a:lnT>
                    <a:lnB cap="flat" cmpd="sng" w="12700">
                      <a:solidFill>
                        <a:srgbClr val="D6D9D5"/>
                      </a:solidFill>
                      <a:prstDash val="solid"/>
                      <a:round/>
                      <a:headEnd len="sm" w="sm" type="none"/>
                      <a:tailEnd len="sm" w="sm" type="none"/>
                    </a:lnB>
                    <a:solidFill>
                      <a:schemeClr val="lt1"/>
                    </a:solidFill>
                  </a:tcPr>
                </a:tc>
              </a:tr>
              <a:tr h="304800">
                <a:tc vMerge="1"/>
                <a:tc>
                  <a:txBody>
                    <a:bodyPr/>
                    <a:lstStyle/>
                    <a:p>
                      <a:pPr indent="0" lvl="0" marL="0" marR="0" rtl="0" algn="l">
                        <a:lnSpc>
                          <a:spcPct val="100000"/>
                        </a:lnSpc>
                        <a:spcBef>
                          <a:spcPts val="0"/>
                        </a:spcBef>
                        <a:spcAft>
                          <a:spcPts val="0"/>
                        </a:spcAft>
                        <a:buClr>
                          <a:srgbClr val="000000"/>
                        </a:buClr>
                        <a:buSzPts val="1800"/>
                        <a:buFont typeface="Arial"/>
                        <a:buNone/>
                      </a:pPr>
                      <a:r>
                        <a:rPr lang="en-US" sz="1500" u="none" cap="none" strike="noStrike">
                          <a:solidFill>
                            <a:srgbClr val="000000"/>
                          </a:solidFill>
                          <a:latin typeface="Century Gothic"/>
                          <a:ea typeface="Century Gothic"/>
                          <a:cs typeface="Century Gothic"/>
                          <a:sym typeface="Century Gothic"/>
                        </a:rPr>
                        <a:t>Does each </a:t>
                      </a:r>
                      <a:r>
                        <a:rPr i="0" lang="en-US" sz="1500" u="none" cap="none" strike="noStrike">
                          <a:solidFill>
                            <a:srgbClr val="000000"/>
                          </a:solidFill>
                          <a:latin typeface="Century Gothic"/>
                          <a:ea typeface="Century Gothic"/>
                          <a:cs typeface="Century Gothic"/>
                          <a:sym typeface="Century Gothic"/>
                        </a:rPr>
                        <a:t>step listed meaningfully prepare</a:t>
                      </a:r>
                      <a:r>
                        <a:rPr lang="en-US" sz="1500" u="none" cap="none" strike="noStrike">
                          <a:solidFill>
                            <a:srgbClr val="000000"/>
                          </a:solidFill>
                          <a:latin typeface="Century Gothic"/>
                          <a:ea typeface="Century Gothic"/>
                          <a:cs typeface="Century Gothic"/>
                          <a:sym typeface="Century Gothic"/>
                        </a:rPr>
                        <a:t> </a:t>
                      </a:r>
                      <a:r>
                        <a:rPr i="0" lang="en-US" sz="1500" u="none" cap="none" strike="noStrike">
                          <a:solidFill>
                            <a:srgbClr val="000000"/>
                          </a:solidFill>
                          <a:latin typeface="Century Gothic"/>
                          <a:ea typeface="Century Gothic"/>
                          <a:cs typeface="Century Gothic"/>
                          <a:sym typeface="Century Gothic"/>
                        </a:rPr>
                        <a:t>the seller or advance the decision-making process</a:t>
                      </a:r>
                      <a:r>
                        <a:rPr lang="en-US" sz="1500" u="none" cap="none" strike="noStrike">
                          <a:solidFill>
                            <a:srgbClr val="000000"/>
                          </a:solidFill>
                          <a:latin typeface="Century Gothic"/>
                          <a:ea typeface="Century Gothic"/>
                          <a:cs typeface="Century Gothic"/>
                          <a:sym typeface="Century Gothic"/>
                        </a:rPr>
                        <a:t>?</a:t>
                      </a:r>
                      <a:endParaRPr sz="1500" u="none" cap="none" strike="noStrike">
                        <a:latin typeface="Century Gothic"/>
                        <a:ea typeface="Century Gothic"/>
                        <a:cs typeface="Century Gothic"/>
                        <a:sym typeface="Century Gothic"/>
                      </a:endParaRPr>
                    </a:p>
                  </a:txBody>
                  <a:tcPr marT="0" marB="0" marR="109725" marL="109725" anchor="ctr">
                    <a:lnL cap="flat" cmpd="sng" w="12700">
                      <a:solidFill>
                        <a:srgbClr val="D6D9D5"/>
                      </a:solidFill>
                      <a:prstDash val="solid"/>
                      <a:round/>
                      <a:headEnd len="sm" w="sm" type="none"/>
                      <a:tailEnd len="sm" w="sm" type="none"/>
                    </a:lnL>
                    <a:lnR cap="flat" cmpd="sng" w="12700">
                      <a:solidFill>
                        <a:srgbClr val="D6D9D5"/>
                      </a:solidFill>
                      <a:prstDash val="solid"/>
                      <a:round/>
                      <a:headEnd len="sm" w="sm" type="none"/>
                      <a:tailEnd len="sm" w="sm" type="none"/>
                    </a:lnR>
                    <a:lnT cap="flat" cmpd="sng" w="12700">
                      <a:solidFill>
                        <a:srgbClr val="D6D9D5"/>
                      </a:solidFill>
                      <a:prstDash val="solid"/>
                      <a:round/>
                      <a:headEnd len="sm" w="sm" type="none"/>
                      <a:tailEnd len="sm" w="sm" type="none"/>
                    </a:lnT>
                    <a:lnB cap="flat" cmpd="sng" w="12700">
                      <a:solidFill>
                        <a:srgbClr val="D6D9D5"/>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000"/>
                        <a:buFont typeface="Arial"/>
                        <a:buNone/>
                      </a:pPr>
                      <a:r>
                        <a:t/>
                      </a:r>
                      <a:endParaRPr i="0" sz="2000" u="none" cap="none" strike="noStrike">
                        <a:solidFill>
                          <a:srgbClr val="000000"/>
                        </a:solidFill>
                        <a:latin typeface="Century Gothic"/>
                        <a:ea typeface="Century Gothic"/>
                        <a:cs typeface="Century Gothic"/>
                        <a:sym typeface="Century Gothic"/>
                      </a:endParaRPr>
                    </a:p>
                  </a:txBody>
                  <a:tcPr marT="0" marB="0" marR="109725" marL="109725" anchor="ctr">
                    <a:lnL cap="flat" cmpd="sng" w="12700">
                      <a:solidFill>
                        <a:srgbClr val="D6D9D5"/>
                      </a:solidFill>
                      <a:prstDash val="solid"/>
                      <a:round/>
                      <a:headEnd len="sm" w="sm" type="none"/>
                      <a:tailEnd len="sm" w="sm" type="none"/>
                    </a:lnL>
                    <a:lnR cap="flat" cmpd="sng" w="12700">
                      <a:solidFill>
                        <a:srgbClr val="D6D9D5"/>
                      </a:solidFill>
                      <a:prstDash val="solid"/>
                      <a:round/>
                      <a:headEnd len="sm" w="sm" type="none"/>
                      <a:tailEnd len="sm" w="sm" type="none"/>
                    </a:lnR>
                    <a:lnT cap="flat" cmpd="sng" w="12700">
                      <a:solidFill>
                        <a:srgbClr val="D6D9D5"/>
                      </a:solidFill>
                      <a:prstDash val="solid"/>
                      <a:round/>
                      <a:headEnd len="sm" w="sm" type="none"/>
                      <a:tailEnd len="sm" w="sm" type="none"/>
                    </a:lnT>
                    <a:lnB cap="flat" cmpd="sng" w="12700">
                      <a:solidFill>
                        <a:srgbClr val="D6D9D5"/>
                      </a:solidFill>
                      <a:prstDash val="solid"/>
                      <a:round/>
                      <a:headEnd len="sm" w="sm" type="none"/>
                      <a:tailEnd len="sm" w="sm" type="none"/>
                    </a:lnB>
                    <a:solidFill>
                      <a:schemeClr val="lt1"/>
                    </a:solidFill>
                  </a:tcPr>
                </a:tc>
              </a:tr>
              <a:tr h="304800">
                <a:tc vMerge="1"/>
                <a:tc>
                  <a:txBody>
                    <a:bodyPr/>
                    <a:lstStyle/>
                    <a:p>
                      <a:pPr indent="0" lvl="0" marL="0" marR="0" rtl="0" algn="l">
                        <a:lnSpc>
                          <a:spcPct val="100000"/>
                        </a:lnSpc>
                        <a:spcBef>
                          <a:spcPts val="0"/>
                        </a:spcBef>
                        <a:spcAft>
                          <a:spcPts val="0"/>
                        </a:spcAft>
                        <a:buClr>
                          <a:srgbClr val="000000"/>
                        </a:buClr>
                        <a:buSzPts val="1800"/>
                        <a:buFont typeface="Arial"/>
                        <a:buNone/>
                      </a:pPr>
                      <a:r>
                        <a:rPr lang="en-US" sz="1500" u="none" cap="none" strike="noStrike">
                          <a:solidFill>
                            <a:srgbClr val="000000"/>
                          </a:solidFill>
                          <a:latin typeface="Century Gothic"/>
                          <a:ea typeface="Century Gothic"/>
                          <a:cs typeface="Century Gothic"/>
                          <a:sym typeface="Century Gothic"/>
                        </a:rPr>
                        <a:t>Do the steps happen in every deal rather than being outliers or dependent upon the situation?</a:t>
                      </a:r>
                      <a:endParaRPr sz="1500" u="none" cap="none" strike="noStrike">
                        <a:latin typeface="Century Gothic"/>
                        <a:ea typeface="Century Gothic"/>
                        <a:cs typeface="Century Gothic"/>
                        <a:sym typeface="Century Gothic"/>
                      </a:endParaRPr>
                    </a:p>
                  </a:txBody>
                  <a:tcPr marT="0" marB="0" marR="109725" marL="109725" anchor="ctr">
                    <a:lnL cap="flat" cmpd="sng" w="12700">
                      <a:solidFill>
                        <a:srgbClr val="D6D9D5"/>
                      </a:solidFill>
                      <a:prstDash val="solid"/>
                      <a:round/>
                      <a:headEnd len="sm" w="sm" type="none"/>
                      <a:tailEnd len="sm" w="sm" type="none"/>
                    </a:lnL>
                    <a:lnR cap="flat" cmpd="sng" w="12700">
                      <a:solidFill>
                        <a:srgbClr val="D6D9D5"/>
                      </a:solidFill>
                      <a:prstDash val="solid"/>
                      <a:round/>
                      <a:headEnd len="sm" w="sm" type="none"/>
                      <a:tailEnd len="sm" w="sm" type="none"/>
                    </a:lnR>
                    <a:lnT cap="flat" cmpd="sng" w="12700">
                      <a:solidFill>
                        <a:srgbClr val="D6D9D5"/>
                      </a:solidFill>
                      <a:prstDash val="solid"/>
                      <a:round/>
                      <a:headEnd len="sm" w="sm" type="none"/>
                      <a:tailEnd len="sm" w="sm" type="none"/>
                    </a:lnT>
                    <a:lnB cap="flat" cmpd="sng" w="12700">
                      <a:solidFill>
                        <a:srgbClr val="D6D9D5"/>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000"/>
                        <a:buFont typeface="Arial"/>
                        <a:buNone/>
                      </a:pPr>
                      <a:r>
                        <a:t/>
                      </a:r>
                      <a:endParaRPr i="0" sz="2000" u="none" cap="none" strike="noStrike">
                        <a:solidFill>
                          <a:srgbClr val="000000"/>
                        </a:solidFill>
                        <a:latin typeface="Century Gothic"/>
                        <a:ea typeface="Century Gothic"/>
                        <a:cs typeface="Century Gothic"/>
                        <a:sym typeface="Century Gothic"/>
                      </a:endParaRPr>
                    </a:p>
                  </a:txBody>
                  <a:tcPr marT="0" marB="0" marR="109725" marL="109725" anchor="ctr">
                    <a:lnL cap="flat" cmpd="sng" w="12700">
                      <a:solidFill>
                        <a:srgbClr val="D6D9D5"/>
                      </a:solidFill>
                      <a:prstDash val="solid"/>
                      <a:round/>
                      <a:headEnd len="sm" w="sm" type="none"/>
                      <a:tailEnd len="sm" w="sm" type="none"/>
                    </a:lnL>
                    <a:lnR cap="flat" cmpd="sng" w="12700">
                      <a:solidFill>
                        <a:srgbClr val="D6D9D5"/>
                      </a:solidFill>
                      <a:prstDash val="solid"/>
                      <a:round/>
                      <a:headEnd len="sm" w="sm" type="none"/>
                      <a:tailEnd len="sm" w="sm" type="none"/>
                    </a:lnR>
                    <a:lnT cap="flat" cmpd="sng" w="12700">
                      <a:solidFill>
                        <a:srgbClr val="D6D9D5"/>
                      </a:solidFill>
                      <a:prstDash val="solid"/>
                      <a:round/>
                      <a:headEnd len="sm" w="sm" type="none"/>
                      <a:tailEnd len="sm" w="sm" type="none"/>
                    </a:lnT>
                    <a:lnB cap="flat" cmpd="sng" w="12700">
                      <a:solidFill>
                        <a:srgbClr val="D6D9D5"/>
                      </a:solidFill>
                      <a:prstDash val="solid"/>
                      <a:round/>
                      <a:headEnd len="sm" w="sm" type="none"/>
                      <a:tailEnd len="sm" w="sm" type="none"/>
                    </a:lnB>
                    <a:solidFill>
                      <a:schemeClr val="lt1"/>
                    </a:solidFill>
                  </a:tcPr>
                </a:tc>
              </a:tr>
              <a:tr h="304800">
                <a:tc rowSpan="3">
                  <a:txBody>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entury Gothic"/>
                          <a:ea typeface="Century Gothic"/>
                          <a:cs typeface="Century Gothic"/>
                          <a:sym typeface="Century Gothic"/>
                        </a:rPr>
                        <a:t>Exit Criteria</a:t>
                      </a:r>
                      <a:endParaRPr b="1" sz="2500" u="none" cap="none" strike="noStrike">
                        <a:latin typeface="Century Gothic"/>
                        <a:ea typeface="Century Gothic"/>
                        <a:cs typeface="Century Gothic"/>
                        <a:sym typeface="Century Gothic"/>
                      </a:endParaRPr>
                    </a:p>
                  </a:txBody>
                  <a:tcPr marT="0" marB="0" marR="109725" marL="109725" anchor="ctr">
                    <a:lnL cap="flat" cmpd="sng" w="12700">
                      <a:solidFill>
                        <a:srgbClr val="D6D9D5"/>
                      </a:solidFill>
                      <a:prstDash val="solid"/>
                      <a:round/>
                      <a:headEnd len="sm" w="sm" type="none"/>
                      <a:tailEnd len="sm" w="sm" type="none"/>
                    </a:lnL>
                    <a:lnR cap="flat" cmpd="sng" w="12700">
                      <a:solidFill>
                        <a:srgbClr val="D6D9D5"/>
                      </a:solidFill>
                      <a:prstDash val="solid"/>
                      <a:round/>
                      <a:headEnd len="sm" w="sm" type="none"/>
                      <a:tailEnd len="sm" w="sm" type="none"/>
                    </a:lnR>
                    <a:lnT cap="flat" cmpd="sng" w="12700">
                      <a:solidFill>
                        <a:srgbClr val="D6D9D5"/>
                      </a:solidFill>
                      <a:prstDash val="solid"/>
                      <a:round/>
                      <a:headEnd len="sm" w="sm" type="none"/>
                      <a:tailEnd len="sm" w="sm" type="none"/>
                    </a:lnT>
                    <a:lnB cap="flat" cmpd="sng" w="12700">
                      <a:solidFill>
                        <a:srgbClr val="D6D9D5"/>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500" u="none" cap="none" strike="noStrike">
                          <a:solidFill>
                            <a:srgbClr val="000000"/>
                          </a:solidFill>
                          <a:latin typeface="Century Gothic"/>
                          <a:ea typeface="Century Gothic"/>
                          <a:cs typeface="Century Gothic"/>
                          <a:sym typeface="Century Gothic"/>
                        </a:rPr>
                        <a:t>Are the exit criteria </a:t>
                      </a:r>
                      <a:r>
                        <a:rPr i="0" lang="en-US" sz="1500" u="none" cap="none" strike="noStrike">
                          <a:solidFill>
                            <a:srgbClr val="000000"/>
                          </a:solidFill>
                          <a:latin typeface="Century Gothic"/>
                          <a:ea typeface="Century Gothic"/>
                          <a:cs typeface="Century Gothic"/>
                          <a:sym typeface="Century Gothic"/>
                        </a:rPr>
                        <a:t>verifiable and trackable?</a:t>
                      </a:r>
                      <a:endParaRPr sz="1500" u="none" cap="none" strike="noStrike">
                        <a:latin typeface="Century Gothic"/>
                        <a:ea typeface="Century Gothic"/>
                        <a:cs typeface="Century Gothic"/>
                        <a:sym typeface="Century Gothic"/>
                      </a:endParaRPr>
                    </a:p>
                  </a:txBody>
                  <a:tcPr marT="0" marB="0" marR="109725" marL="109725" anchor="ctr">
                    <a:lnL cap="flat" cmpd="sng" w="12700">
                      <a:solidFill>
                        <a:srgbClr val="D6D9D5"/>
                      </a:solidFill>
                      <a:prstDash val="solid"/>
                      <a:round/>
                      <a:headEnd len="sm" w="sm" type="none"/>
                      <a:tailEnd len="sm" w="sm" type="none"/>
                    </a:lnL>
                    <a:lnR cap="flat" cmpd="sng" w="12700">
                      <a:solidFill>
                        <a:srgbClr val="D6D9D5"/>
                      </a:solidFill>
                      <a:prstDash val="solid"/>
                      <a:round/>
                      <a:headEnd len="sm" w="sm" type="none"/>
                      <a:tailEnd len="sm" w="sm" type="none"/>
                    </a:lnR>
                    <a:lnT cap="flat" cmpd="sng" w="12700">
                      <a:solidFill>
                        <a:srgbClr val="D6D9D5"/>
                      </a:solidFill>
                      <a:prstDash val="solid"/>
                      <a:round/>
                      <a:headEnd len="sm" w="sm" type="none"/>
                      <a:tailEnd len="sm" w="sm" type="none"/>
                    </a:lnT>
                    <a:lnB cap="flat" cmpd="sng" w="12700">
                      <a:solidFill>
                        <a:srgbClr val="D6D9D5"/>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000"/>
                        <a:buFont typeface="Arial"/>
                        <a:buNone/>
                      </a:pPr>
                      <a:r>
                        <a:t/>
                      </a:r>
                      <a:endParaRPr i="0" sz="2000" u="none" cap="none" strike="noStrike">
                        <a:solidFill>
                          <a:srgbClr val="000000"/>
                        </a:solidFill>
                        <a:latin typeface="Century Gothic"/>
                        <a:ea typeface="Century Gothic"/>
                        <a:cs typeface="Century Gothic"/>
                        <a:sym typeface="Century Gothic"/>
                      </a:endParaRPr>
                    </a:p>
                  </a:txBody>
                  <a:tcPr marT="0" marB="0" marR="109725" marL="109725" anchor="ctr">
                    <a:lnL cap="flat" cmpd="sng" w="12700">
                      <a:solidFill>
                        <a:srgbClr val="D6D9D5"/>
                      </a:solidFill>
                      <a:prstDash val="solid"/>
                      <a:round/>
                      <a:headEnd len="sm" w="sm" type="none"/>
                      <a:tailEnd len="sm" w="sm" type="none"/>
                    </a:lnL>
                    <a:lnR cap="flat" cmpd="sng" w="12700">
                      <a:solidFill>
                        <a:srgbClr val="D6D9D5"/>
                      </a:solidFill>
                      <a:prstDash val="solid"/>
                      <a:round/>
                      <a:headEnd len="sm" w="sm" type="none"/>
                      <a:tailEnd len="sm" w="sm" type="none"/>
                    </a:lnR>
                    <a:lnT cap="flat" cmpd="sng" w="12700">
                      <a:solidFill>
                        <a:srgbClr val="D6D9D5"/>
                      </a:solidFill>
                      <a:prstDash val="solid"/>
                      <a:round/>
                      <a:headEnd len="sm" w="sm" type="none"/>
                      <a:tailEnd len="sm" w="sm" type="none"/>
                    </a:lnT>
                    <a:lnB cap="flat" cmpd="sng" w="12700">
                      <a:solidFill>
                        <a:srgbClr val="D6D9D5"/>
                      </a:solidFill>
                      <a:prstDash val="solid"/>
                      <a:round/>
                      <a:headEnd len="sm" w="sm" type="none"/>
                      <a:tailEnd len="sm" w="sm" type="none"/>
                    </a:lnB>
                    <a:solidFill>
                      <a:schemeClr val="lt1"/>
                    </a:solidFill>
                  </a:tcPr>
                </a:tc>
              </a:tr>
              <a:tr h="304800">
                <a:tc vMerge="1"/>
                <a:tc>
                  <a:txBody>
                    <a:bodyPr/>
                    <a:lstStyle/>
                    <a:p>
                      <a:pPr indent="0" lvl="0" marL="0" marR="0" rtl="0" algn="l">
                        <a:lnSpc>
                          <a:spcPct val="100000"/>
                        </a:lnSpc>
                        <a:spcBef>
                          <a:spcPts val="0"/>
                        </a:spcBef>
                        <a:spcAft>
                          <a:spcPts val="0"/>
                        </a:spcAft>
                        <a:buClr>
                          <a:srgbClr val="000000"/>
                        </a:buClr>
                        <a:buSzPts val="1800"/>
                        <a:buFont typeface="Arial"/>
                        <a:buNone/>
                      </a:pPr>
                      <a:r>
                        <a:rPr lang="en-US" sz="1500" u="none" cap="none" strike="noStrike">
                          <a:solidFill>
                            <a:srgbClr val="000000"/>
                          </a:solidFill>
                          <a:latin typeface="Century Gothic"/>
                          <a:ea typeface="Century Gothic"/>
                          <a:cs typeface="Century Gothic"/>
                          <a:sym typeface="Century Gothic"/>
                        </a:rPr>
                        <a:t>Does the criteria involve verifiable actions on by both the buyer and the seller?</a:t>
                      </a:r>
                      <a:endParaRPr sz="1500" u="none" cap="none" strike="noStrike">
                        <a:latin typeface="Century Gothic"/>
                        <a:ea typeface="Century Gothic"/>
                        <a:cs typeface="Century Gothic"/>
                        <a:sym typeface="Century Gothic"/>
                      </a:endParaRPr>
                    </a:p>
                  </a:txBody>
                  <a:tcPr marT="0" marB="0" marR="109725" marL="109725" anchor="ctr">
                    <a:lnL cap="flat" cmpd="sng" w="12700">
                      <a:solidFill>
                        <a:srgbClr val="D6D9D5"/>
                      </a:solidFill>
                      <a:prstDash val="solid"/>
                      <a:round/>
                      <a:headEnd len="sm" w="sm" type="none"/>
                      <a:tailEnd len="sm" w="sm" type="none"/>
                    </a:lnL>
                    <a:lnR cap="flat" cmpd="sng" w="12700">
                      <a:solidFill>
                        <a:srgbClr val="D6D9D5"/>
                      </a:solidFill>
                      <a:prstDash val="solid"/>
                      <a:round/>
                      <a:headEnd len="sm" w="sm" type="none"/>
                      <a:tailEnd len="sm" w="sm" type="none"/>
                    </a:lnR>
                    <a:lnT cap="flat" cmpd="sng" w="12700">
                      <a:solidFill>
                        <a:srgbClr val="D6D9D5"/>
                      </a:solidFill>
                      <a:prstDash val="solid"/>
                      <a:round/>
                      <a:headEnd len="sm" w="sm" type="none"/>
                      <a:tailEnd len="sm" w="sm" type="none"/>
                    </a:lnT>
                    <a:lnB cap="flat" cmpd="sng" w="12700">
                      <a:solidFill>
                        <a:srgbClr val="D6D9D5"/>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000"/>
                        <a:buFont typeface="Arial"/>
                        <a:buNone/>
                      </a:pPr>
                      <a:r>
                        <a:t/>
                      </a:r>
                      <a:endParaRPr i="0" sz="2000" u="none" cap="none" strike="noStrike">
                        <a:solidFill>
                          <a:srgbClr val="000000"/>
                        </a:solidFill>
                        <a:latin typeface="Century Gothic"/>
                        <a:ea typeface="Century Gothic"/>
                        <a:cs typeface="Century Gothic"/>
                        <a:sym typeface="Century Gothic"/>
                      </a:endParaRPr>
                    </a:p>
                  </a:txBody>
                  <a:tcPr marT="0" marB="0" marR="109725" marL="109725" anchor="ctr">
                    <a:lnL cap="flat" cmpd="sng" w="12700">
                      <a:solidFill>
                        <a:srgbClr val="D6D9D5"/>
                      </a:solidFill>
                      <a:prstDash val="solid"/>
                      <a:round/>
                      <a:headEnd len="sm" w="sm" type="none"/>
                      <a:tailEnd len="sm" w="sm" type="none"/>
                    </a:lnL>
                    <a:lnR cap="flat" cmpd="sng" w="12700">
                      <a:solidFill>
                        <a:srgbClr val="D6D9D5"/>
                      </a:solidFill>
                      <a:prstDash val="solid"/>
                      <a:round/>
                      <a:headEnd len="sm" w="sm" type="none"/>
                      <a:tailEnd len="sm" w="sm" type="none"/>
                    </a:lnR>
                    <a:lnT cap="flat" cmpd="sng" w="12700">
                      <a:solidFill>
                        <a:srgbClr val="D6D9D5"/>
                      </a:solidFill>
                      <a:prstDash val="solid"/>
                      <a:round/>
                      <a:headEnd len="sm" w="sm" type="none"/>
                      <a:tailEnd len="sm" w="sm" type="none"/>
                    </a:lnT>
                    <a:lnB cap="flat" cmpd="sng" w="12700">
                      <a:solidFill>
                        <a:srgbClr val="D6D9D5"/>
                      </a:solidFill>
                      <a:prstDash val="solid"/>
                      <a:round/>
                      <a:headEnd len="sm" w="sm" type="none"/>
                      <a:tailEnd len="sm" w="sm" type="none"/>
                    </a:lnB>
                    <a:solidFill>
                      <a:schemeClr val="lt1"/>
                    </a:solidFill>
                  </a:tcPr>
                </a:tc>
              </a:tr>
              <a:tr h="304800">
                <a:tc vMerge="1"/>
                <a:tc>
                  <a:txBody>
                    <a:bodyPr/>
                    <a:lstStyle/>
                    <a:p>
                      <a:pPr indent="0" lvl="0" marL="0" marR="0" rtl="0" algn="l">
                        <a:lnSpc>
                          <a:spcPct val="100000"/>
                        </a:lnSpc>
                        <a:spcBef>
                          <a:spcPts val="0"/>
                        </a:spcBef>
                        <a:spcAft>
                          <a:spcPts val="0"/>
                        </a:spcAft>
                        <a:buClr>
                          <a:srgbClr val="000000"/>
                        </a:buClr>
                        <a:buSzPts val="1800"/>
                        <a:buFont typeface="Arial"/>
                        <a:buNone/>
                      </a:pPr>
                      <a:r>
                        <a:rPr lang="en-US" sz="1500" u="none" cap="none" strike="noStrike">
                          <a:solidFill>
                            <a:srgbClr val="000000"/>
                          </a:solidFill>
                          <a:latin typeface="Century Gothic"/>
                          <a:ea typeface="Century Gothic"/>
                          <a:cs typeface="Century Gothic"/>
                          <a:sym typeface="Century Gothic"/>
                        </a:rPr>
                        <a:t>Does the criteria </a:t>
                      </a:r>
                      <a:r>
                        <a:rPr i="0" lang="en-US" sz="1500" u="none" cap="none" strike="noStrike">
                          <a:solidFill>
                            <a:srgbClr val="000000"/>
                          </a:solidFill>
                          <a:latin typeface="Century Gothic"/>
                          <a:ea typeface="Century Gothic"/>
                          <a:cs typeface="Century Gothic"/>
                          <a:sym typeface="Century Gothic"/>
                        </a:rPr>
                        <a:t>influence the buyer’s logical or emotional decision-making process?</a:t>
                      </a:r>
                      <a:endParaRPr sz="1500" u="none" cap="none" strike="noStrike">
                        <a:latin typeface="Century Gothic"/>
                        <a:ea typeface="Century Gothic"/>
                        <a:cs typeface="Century Gothic"/>
                        <a:sym typeface="Century Gothic"/>
                      </a:endParaRPr>
                    </a:p>
                  </a:txBody>
                  <a:tcPr marT="0" marB="0" marR="109725" marL="109725" anchor="ctr">
                    <a:lnL cap="flat" cmpd="sng" w="12700">
                      <a:solidFill>
                        <a:srgbClr val="D6D9D5"/>
                      </a:solidFill>
                      <a:prstDash val="solid"/>
                      <a:round/>
                      <a:headEnd len="sm" w="sm" type="none"/>
                      <a:tailEnd len="sm" w="sm" type="none"/>
                    </a:lnL>
                    <a:lnR cap="flat" cmpd="sng" w="12700">
                      <a:solidFill>
                        <a:srgbClr val="D6D9D5"/>
                      </a:solidFill>
                      <a:prstDash val="solid"/>
                      <a:round/>
                      <a:headEnd len="sm" w="sm" type="none"/>
                      <a:tailEnd len="sm" w="sm" type="none"/>
                    </a:lnR>
                    <a:lnT cap="flat" cmpd="sng" w="12700">
                      <a:solidFill>
                        <a:srgbClr val="D6D9D5"/>
                      </a:solidFill>
                      <a:prstDash val="solid"/>
                      <a:round/>
                      <a:headEnd len="sm" w="sm" type="none"/>
                      <a:tailEnd len="sm" w="sm" type="none"/>
                    </a:lnT>
                    <a:lnB cap="flat" cmpd="sng" w="12700">
                      <a:solidFill>
                        <a:srgbClr val="D6D9D5"/>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000"/>
                        <a:buFont typeface="Arial"/>
                        <a:buNone/>
                      </a:pPr>
                      <a:r>
                        <a:t/>
                      </a:r>
                      <a:endParaRPr i="0" sz="2000" u="none" cap="none" strike="noStrike">
                        <a:solidFill>
                          <a:srgbClr val="000000"/>
                        </a:solidFill>
                        <a:latin typeface="Century Gothic"/>
                        <a:ea typeface="Century Gothic"/>
                        <a:cs typeface="Century Gothic"/>
                        <a:sym typeface="Century Gothic"/>
                      </a:endParaRPr>
                    </a:p>
                  </a:txBody>
                  <a:tcPr marT="0" marB="0" marR="109725" marL="109725" anchor="ctr">
                    <a:lnL cap="flat" cmpd="sng" w="12700">
                      <a:solidFill>
                        <a:srgbClr val="D6D9D5"/>
                      </a:solidFill>
                      <a:prstDash val="solid"/>
                      <a:round/>
                      <a:headEnd len="sm" w="sm" type="none"/>
                      <a:tailEnd len="sm" w="sm" type="none"/>
                    </a:lnL>
                    <a:lnR cap="flat" cmpd="sng" w="12700">
                      <a:solidFill>
                        <a:srgbClr val="D6D9D5"/>
                      </a:solidFill>
                      <a:prstDash val="solid"/>
                      <a:round/>
                      <a:headEnd len="sm" w="sm" type="none"/>
                      <a:tailEnd len="sm" w="sm" type="none"/>
                    </a:lnR>
                    <a:lnT cap="flat" cmpd="sng" w="12700">
                      <a:solidFill>
                        <a:srgbClr val="D6D9D5"/>
                      </a:solidFill>
                      <a:prstDash val="solid"/>
                      <a:round/>
                      <a:headEnd len="sm" w="sm" type="none"/>
                      <a:tailEnd len="sm" w="sm" type="none"/>
                    </a:lnT>
                    <a:lnB cap="flat" cmpd="sng" w="12700">
                      <a:solidFill>
                        <a:srgbClr val="D6D9D5"/>
                      </a:solidFill>
                      <a:prstDash val="solid"/>
                      <a:round/>
                      <a:headEnd len="sm" w="sm" type="none"/>
                      <a:tailEnd len="sm" w="sm" type="none"/>
                    </a:lnB>
                    <a:solidFill>
                      <a:schemeClr val="lt1"/>
                    </a:solidFill>
                  </a:tcPr>
                </a:tc>
              </a:tr>
              <a:tr h="304800">
                <a:tc rowSpan="3">
                  <a:txBody>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entury Gothic"/>
                          <a:ea typeface="Century Gothic"/>
                          <a:cs typeface="Century Gothic"/>
                          <a:sym typeface="Century Gothic"/>
                        </a:rPr>
                        <a:t>Forecasting </a:t>
                      </a:r>
                      <a:r>
                        <a:rPr b="1" lang="en-US" sz="1500" u="none" cap="none" strike="noStrike">
                          <a:solidFill>
                            <a:srgbClr val="000000"/>
                          </a:solidFill>
                          <a:latin typeface="Century Gothic"/>
                          <a:ea typeface="Century Gothic"/>
                          <a:cs typeface="Century Gothic"/>
                          <a:sym typeface="Century Gothic"/>
                        </a:rPr>
                        <a:t>Stage</a:t>
                      </a:r>
                      <a:endParaRPr b="1" sz="2500" u="none" cap="none" strike="noStrike">
                        <a:latin typeface="Century Gothic"/>
                        <a:ea typeface="Century Gothic"/>
                        <a:cs typeface="Century Gothic"/>
                        <a:sym typeface="Century Gothic"/>
                      </a:endParaRPr>
                    </a:p>
                  </a:txBody>
                  <a:tcPr marT="0" marB="0" marR="109725" marL="109725" anchor="ctr">
                    <a:lnL cap="flat" cmpd="sng" w="12700">
                      <a:solidFill>
                        <a:srgbClr val="D6D9D5"/>
                      </a:solidFill>
                      <a:prstDash val="solid"/>
                      <a:round/>
                      <a:headEnd len="sm" w="sm" type="none"/>
                      <a:tailEnd len="sm" w="sm" type="none"/>
                    </a:lnL>
                    <a:lnR cap="flat" cmpd="sng" w="12700">
                      <a:solidFill>
                        <a:srgbClr val="D6D9D5"/>
                      </a:solidFill>
                      <a:prstDash val="solid"/>
                      <a:round/>
                      <a:headEnd len="sm" w="sm" type="none"/>
                      <a:tailEnd len="sm" w="sm" type="none"/>
                    </a:lnR>
                    <a:lnT cap="flat" cmpd="sng" w="12700">
                      <a:solidFill>
                        <a:srgbClr val="D6D9D5"/>
                      </a:solidFill>
                      <a:prstDash val="solid"/>
                      <a:round/>
                      <a:headEnd len="sm" w="sm" type="none"/>
                      <a:tailEnd len="sm" w="sm" type="none"/>
                    </a:lnT>
                    <a:lnB cap="flat" cmpd="sng" w="12700">
                      <a:solidFill>
                        <a:srgbClr val="D6D9D5"/>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500" u="none" cap="none" strike="noStrike">
                          <a:solidFill>
                            <a:srgbClr val="000000"/>
                          </a:solidFill>
                          <a:latin typeface="Century Gothic"/>
                          <a:ea typeface="Century Gothic"/>
                          <a:cs typeface="Century Gothic"/>
                          <a:sym typeface="Century Gothic"/>
                        </a:rPr>
                        <a:t>Can s</a:t>
                      </a:r>
                      <a:r>
                        <a:rPr i="0" lang="en-US" sz="1500" u="none" cap="none" strike="noStrike">
                          <a:solidFill>
                            <a:srgbClr val="000000"/>
                          </a:solidFill>
                          <a:latin typeface="Century Gothic"/>
                          <a:ea typeface="Century Gothic"/>
                          <a:cs typeface="Century Gothic"/>
                          <a:sym typeface="Century Gothic"/>
                        </a:rPr>
                        <a:t>ellers and sales managers</a:t>
                      </a:r>
                      <a:r>
                        <a:rPr lang="en-US" sz="1500" u="none" cap="none" strike="noStrike">
                          <a:solidFill>
                            <a:srgbClr val="000000"/>
                          </a:solidFill>
                          <a:latin typeface="Century Gothic"/>
                          <a:ea typeface="Century Gothic"/>
                          <a:cs typeface="Century Gothic"/>
                          <a:sym typeface="Century Gothic"/>
                        </a:rPr>
                        <a:t> </a:t>
                      </a:r>
                      <a:r>
                        <a:rPr i="0" lang="en-US" sz="1500" u="none" cap="none" strike="noStrike">
                          <a:solidFill>
                            <a:srgbClr val="000000"/>
                          </a:solidFill>
                          <a:latin typeface="Century Gothic"/>
                          <a:ea typeface="Century Gothic"/>
                          <a:cs typeface="Century Gothic"/>
                          <a:sym typeface="Century Gothic"/>
                        </a:rPr>
                        <a:t>identify the general forecasting stage </a:t>
                      </a:r>
                      <a:r>
                        <a:rPr lang="en-US" sz="1500" u="none" cap="none" strike="noStrike">
                          <a:solidFill>
                            <a:srgbClr val="000000"/>
                          </a:solidFill>
                          <a:latin typeface="Century Gothic"/>
                          <a:ea typeface="Century Gothic"/>
                          <a:cs typeface="Century Gothic"/>
                          <a:sym typeface="Century Gothic"/>
                        </a:rPr>
                        <a:t>for an opportunity</a:t>
                      </a:r>
                      <a:r>
                        <a:rPr i="0" lang="en-US" sz="1500" u="none" cap="none" strike="noStrike">
                          <a:solidFill>
                            <a:srgbClr val="000000"/>
                          </a:solidFill>
                          <a:latin typeface="Century Gothic"/>
                          <a:ea typeface="Century Gothic"/>
                          <a:cs typeface="Century Gothic"/>
                          <a:sym typeface="Century Gothic"/>
                        </a:rPr>
                        <a:t> </a:t>
                      </a:r>
                      <a:r>
                        <a:rPr lang="en-US" sz="1500" u="none" cap="none" strike="noStrike">
                          <a:solidFill>
                            <a:srgbClr val="000000"/>
                          </a:solidFill>
                          <a:latin typeface="Century Gothic"/>
                          <a:ea typeface="Century Gothic"/>
                          <a:cs typeface="Century Gothic"/>
                          <a:sym typeface="Century Gothic"/>
                        </a:rPr>
                        <a:t>in </a:t>
                      </a:r>
                      <a:r>
                        <a:rPr i="0" lang="en-US" sz="1500" u="none" cap="none" strike="noStrike">
                          <a:solidFill>
                            <a:srgbClr val="000000"/>
                          </a:solidFill>
                          <a:latin typeface="Century Gothic"/>
                          <a:ea typeface="Century Gothic"/>
                          <a:cs typeface="Century Gothic"/>
                          <a:sym typeface="Century Gothic"/>
                        </a:rPr>
                        <a:t>60 seconds</a:t>
                      </a:r>
                      <a:r>
                        <a:rPr i="0" lang="en-US" sz="1500" u="none" cap="none" strike="noStrike">
                          <a:solidFill>
                            <a:srgbClr val="000000"/>
                          </a:solidFill>
                          <a:latin typeface="Century Gothic"/>
                          <a:ea typeface="Century Gothic"/>
                          <a:cs typeface="Century Gothic"/>
                          <a:sym typeface="Century Gothic"/>
                        </a:rPr>
                        <a:t>?</a:t>
                      </a:r>
                      <a:endParaRPr sz="1500" u="none" cap="none" strike="noStrike">
                        <a:latin typeface="Century Gothic"/>
                        <a:ea typeface="Century Gothic"/>
                        <a:cs typeface="Century Gothic"/>
                        <a:sym typeface="Century Gothic"/>
                      </a:endParaRPr>
                    </a:p>
                  </a:txBody>
                  <a:tcPr marT="0" marB="0" marR="109725" marL="109725" anchor="ctr">
                    <a:lnL cap="flat" cmpd="sng" w="12700">
                      <a:solidFill>
                        <a:srgbClr val="D6D9D5"/>
                      </a:solidFill>
                      <a:prstDash val="solid"/>
                      <a:round/>
                      <a:headEnd len="sm" w="sm" type="none"/>
                      <a:tailEnd len="sm" w="sm" type="none"/>
                    </a:lnL>
                    <a:lnR cap="flat" cmpd="sng" w="12700">
                      <a:solidFill>
                        <a:srgbClr val="D6D9D5"/>
                      </a:solidFill>
                      <a:prstDash val="solid"/>
                      <a:round/>
                      <a:headEnd len="sm" w="sm" type="none"/>
                      <a:tailEnd len="sm" w="sm" type="none"/>
                    </a:lnR>
                    <a:lnT cap="flat" cmpd="sng" w="12700">
                      <a:solidFill>
                        <a:srgbClr val="D6D9D5"/>
                      </a:solidFill>
                      <a:prstDash val="solid"/>
                      <a:round/>
                      <a:headEnd len="sm" w="sm" type="none"/>
                      <a:tailEnd len="sm" w="sm" type="none"/>
                    </a:lnT>
                    <a:lnB cap="flat" cmpd="sng" w="12700">
                      <a:solidFill>
                        <a:srgbClr val="D6D9D5"/>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000"/>
                        <a:buFont typeface="Arial"/>
                        <a:buNone/>
                      </a:pPr>
                      <a:r>
                        <a:t/>
                      </a:r>
                      <a:endParaRPr i="0" sz="2000" u="none" cap="none" strike="noStrike">
                        <a:solidFill>
                          <a:srgbClr val="000000"/>
                        </a:solidFill>
                        <a:latin typeface="Century Gothic"/>
                        <a:ea typeface="Century Gothic"/>
                        <a:cs typeface="Century Gothic"/>
                        <a:sym typeface="Century Gothic"/>
                      </a:endParaRPr>
                    </a:p>
                  </a:txBody>
                  <a:tcPr marT="0" marB="0" marR="109725" marL="109725" anchor="ctr">
                    <a:lnL cap="flat" cmpd="sng" w="12700">
                      <a:solidFill>
                        <a:srgbClr val="D6D9D5"/>
                      </a:solidFill>
                      <a:prstDash val="solid"/>
                      <a:round/>
                      <a:headEnd len="sm" w="sm" type="none"/>
                      <a:tailEnd len="sm" w="sm" type="none"/>
                    </a:lnL>
                    <a:lnR cap="flat" cmpd="sng" w="12700">
                      <a:solidFill>
                        <a:srgbClr val="D6D9D5"/>
                      </a:solidFill>
                      <a:prstDash val="solid"/>
                      <a:round/>
                      <a:headEnd len="sm" w="sm" type="none"/>
                      <a:tailEnd len="sm" w="sm" type="none"/>
                    </a:lnR>
                    <a:lnT cap="flat" cmpd="sng" w="12700">
                      <a:solidFill>
                        <a:srgbClr val="D6D9D5"/>
                      </a:solidFill>
                      <a:prstDash val="solid"/>
                      <a:round/>
                      <a:headEnd len="sm" w="sm" type="none"/>
                      <a:tailEnd len="sm" w="sm" type="none"/>
                    </a:lnT>
                    <a:lnB cap="flat" cmpd="sng" w="12700">
                      <a:solidFill>
                        <a:srgbClr val="D6D9D5"/>
                      </a:solidFill>
                      <a:prstDash val="solid"/>
                      <a:round/>
                      <a:headEnd len="sm" w="sm" type="none"/>
                      <a:tailEnd len="sm" w="sm" type="none"/>
                    </a:lnB>
                    <a:solidFill>
                      <a:schemeClr val="lt1"/>
                    </a:solidFill>
                  </a:tcPr>
                </a:tc>
              </a:tr>
              <a:tr h="304800">
                <a:tc vMerge="1"/>
                <a:tc>
                  <a:txBody>
                    <a:bodyPr/>
                    <a:lstStyle/>
                    <a:p>
                      <a:pPr indent="0" lvl="0" marL="0" marR="0" rtl="0" algn="l">
                        <a:lnSpc>
                          <a:spcPct val="100000"/>
                        </a:lnSpc>
                        <a:spcBef>
                          <a:spcPts val="0"/>
                        </a:spcBef>
                        <a:spcAft>
                          <a:spcPts val="0"/>
                        </a:spcAft>
                        <a:buClr>
                          <a:srgbClr val="000000"/>
                        </a:buClr>
                        <a:buSzPts val="1800"/>
                        <a:buFont typeface="Arial"/>
                        <a:buNone/>
                      </a:pPr>
                      <a:r>
                        <a:rPr lang="en-US" sz="1500" u="none" cap="none" strike="noStrike">
                          <a:solidFill>
                            <a:srgbClr val="000000"/>
                          </a:solidFill>
                          <a:latin typeface="Century Gothic"/>
                          <a:ea typeface="Century Gothic"/>
                          <a:cs typeface="Century Gothic"/>
                          <a:sym typeface="Century Gothic"/>
                        </a:rPr>
                        <a:t>Does the process tie to a forecasting stage rather than forecasting percentages?</a:t>
                      </a:r>
                      <a:endParaRPr sz="1500" u="none" cap="none" strike="noStrike">
                        <a:latin typeface="Century Gothic"/>
                        <a:ea typeface="Century Gothic"/>
                        <a:cs typeface="Century Gothic"/>
                        <a:sym typeface="Century Gothic"/>
                      </a:endParaRPr>
                    </a:p>
                  </a:txBody>
                  <a:tcPr marT="0" marB="0" marR="109725" marL="109725" anchor="ctr">
                    <a:lnL cap="flat" cmpd="sng" w="12700">
                      <a:solidFill>
                        <a:srgbClr val="D6D9D5"/>
                      </a:solidFill>
                      <a:prstDash val="solid"/>
                      <a:round/>
                      <a:headEnd len="sm" w="sm" type="none"/>
                      <a:tailEnd len="sm" w="sm" type="none"/>
                    </a:lnL>
                    <a:lnR cap="flat" cmpd="sng" w="12700">
                      <a:solidFill>
                        <a:srgbClr val="D6D9D5"/>
                      </a:solidFill>
                      <a:prstDash val="solid"/>
                      <a:round/>
                      <a:headEnd len="sm" w="sm" type="none"/>
                      <a:tailEnd len="sm" w="sm" type="none"/>
                    </a:lnR>
                    <a:lnT cap="flat" cmpd="sng" w="12700">
                      <a:solidFill>
                        <a:srgbClr val="D6D9D5"/>
                      </a:solidFill>
                      <a:prstDash val="solid"/>
                      <a:round/>
                      <a:headEnd len="sm" w="sm" type="none"/>
                      <a:tailEnd len="sm" w="sm" type="none"/>
                    </a:lnT>
                    <a:lnB cap="flat" cmpd="sng" w="12700">
                      <a:solidFill>
                        <a:srgbClr val="D6D9D5"/>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000"/>
                        <a:buFont typeface="Arial"/>
                        <a:buNone/>
                      </a:pPr>
                      <a:r>
                        <a:t/>
                      </a:r>
                      <a:endParaRPr i="0" sz="2000" u="none" cap="none" strike="noStrike">
                        <a:solidFill>
                          <a:srgbClr val="000000"/>
                        </a:solidFill>
                        <a:latin typeface="Century Gothic"/>
                        <a:ea typeface="Century Gothic"/>
                        <a:cs typeface="Century Gothic"/>
                        <a:sym typeface="Century Gothic"/>
                      </a:endParaRPr>
                    </a:p>
                  </a:txBody>
                  <a:tcPr marT="0" marB="0" marR="109725" marL="109725" anchor="ctr">
                    <a:lnL cap="flat" cmpd="sng" w="12700">
                      <a:solidFill>
                        <a:srgbClr val="D6D9D5"/>
                      </a:solidFill>
                      <a:prstDash val="solid"/>
                      <a:round/>
                      <a:headEnd len="sm" w="sm" type="none"/>
                      <a:tailEnd len="sm" w="sm" type="none"/>
                    </a:lnL>
                    <a:lnR cap="flat" cmpd="sng" w="12700">
                      <a:solidFill>
                        <a:srgbClr val="D6D9D5"/>
                      </a:solidFill>
                      <a:prstDash val="solid"/>
                      <a:round/>
                      <a:headEnd len="sm" w="sm" type="none"/>
                      <a:tailEnd len="sm" w="sm" type="none"/>
                    </a:lnR>
                    <a:lnT cap="flat" cmpd="sng" w="12700">
                      <a:solidFill>
                        <a:srgbClr val="D6D9D5"/>
                      </a:solidFill>
                      <a:prstDash val="solid"/>
                      <a:round/>
                      <a:headEnd len="sm" w="sm" type="none"/>
                      <a:tailEnd len="sm" w="sm" type="none"/>
                    </a:lnT>
                    <a:lnB cap="flat" cmpd="sng" w="12700">
                      <a:solidFill>
                        <a:srgbClr val="D6D9D5"/>
                      </a:solidFill>
                      <a:prstDash val="solid"/>
                      <a:round/>
                      <a:headEnd len="sm" w="sm" type="none"/>
                      <a:tailEnd len="sm" w="sm" type="none"/>
                    </a:lnB>
                    <a:solidFill>
                      <a:schemeClr val="lt1"/>
                    </a:solidFill>
                  </a:tcPr>
                </a:tc>
              </a:tr>
              <a:tr h="304800">
                <a:tc vMerge="1"/>
                <a:tc>
                  <a:txBody>
                    <a:bodyPr/>
                    <a:lstStyle/>
                    <a:p>
                      <a:pPr indent="0" lvl="0" marL="0" marR="0" rtl="0" algn="l">
                        <a:lnSpc>
                          <a:spcPct val="100000"/>
                        </a:lnSpc>
                        <a:spcBef>
                          <a:spcPts val="0"/>
                        </a:spcBef>
                        <a:spcAft>
                          <a:spcPts val="0"/>
                        </a:spcAft>
                        <a:buClr>
                          <a:srgbClr val="000000"/>
                        </a:buClr>
                        <a:buSzPts val="1800"/>
                        <a:buFont typeface="Arial"/>
                        <a:buNone/>
                      </a:pPr>
                      <a:r>
                        <a:rPr lang="en-US" sz="1500" u="none" cap="none" strike="noStrike">
                          <a:solidFill>
                            <a:srgbClr val="000000"/>
                          </a:solidFill>
                          <a:latin typeface="Century Gothic"/>
                          <a:ea typeface="Century Gothic"/>
                          <a:cs typeface="Century Gothic"/>
                          <a:sym typeface="Century Gothic"/>
                        </a:rPr>
                        <a:t>Do we simplify the sales process by addressing </a:t>
                      </a:r>
                      <a:r>
                        <a:rPr i="0" lang="en-US" sz="1500" u="none" cap="none" strike="noStrike">
                          <a:solidFill>
                            <a:srgbClr val="000000"/>
                          </a:solidFill>
                          <a:latin typeface="Century Gothic"/>
                          <a:ea typeface="Century Gothic"/>
                          <a:cs typeface="Century Gothic"/>
                          <a:sym typeface="Century Gothic"/>
                        </a:rPr>
                        <a:t>in-depth forecasting instructions and CRM operationalization </a:t>
                      </a:r>
                      <a:r>
                        <a:rPr lang="en-US" sz="1500" u="none" cap="none" strike="noStrike">
                          <a:solidFill>
                            <a:srgbClr val="000000"/>
                          </a:solidFill>
                          <a:latin typeface="Century Gothic"/>
                          <a:ea typeface="Century Gothic"/>
                          <a:cs typeface="Century Gothic"/>
                          <a:sym typeface="Century Gothic"/>
                        </a:rPr>
                        <a:t>in separate deliverables</a:t>
                      </a:r>
                      <a:r>
                        <a:rPr i="0" lang="en-US" sz="1500" u="none" cap="none" strike="noStrike">
                          <a:solidFill>
                            <a:srgbClr val="000000"/>
                          </a:solidFill>
                          <a:latin typeface="Century Gothic"/>
                          <a:ea typeface="Century Gothic"/>
                          <a:cs typeface="Century Gothic"/>
                          <a:sym typeface="Century Gothic"/>
                        </a:rPr>
                        <a:t>?</a:t>
                      </a:r>
                      <a:endParaRPr sz="1500" u="none" cap="none" strike="noStrike">
                        <a:latin typeface="Century Gothic"/>
                        <a:ea typeface="Century Gothic"/>
                        <a:cs typeface="Century Gothic"/>
                        <a:sym typeface="Century Gothic"/>
                      </a:endParaRPr>
                    </a:p>
                  </a:txBody>
                  <a:tcPr marT="0" marB="0" marR="109725" marL="109725" anchor="ctr">
                    <a:lnL cap="flat" cmpd="sng" w="12700">
                      <a:solidFill>
                        <a:srgbClr val="D6D9D5"/>
                      </a:solidFill>
                      <a:prstDash val="solid"/>
                      <a:round/>
                      <a:headEnd len="sm" w="sm" type="none"/>
                      <a:tailEnd len="sm" w="sm" type="none"/>
                    </a:lnL>
                    <a:lnR cap="flat" cmpd="sng" w="12700">
                      <a:solidFill>
                        <a:srgbClr val="D6D9D5"/>
                      </a:solidFill>
                      <a:prstDash val="solid"/>
                      <a:round/>
                      <a:headEnd len="sm" w="sm" type="none"/>
                      <a:tailEnd len="sm" w="sm" type="none"/>
                    </a:lnR>
                    <a:lnT cap="flat" cmpd="sng" w="12700">
                      <a:solidFill>
                        <a:srgbClr val="D6D9D5"/>
                      </a:solidFill>
                      <a:prstDash val="solid"/>
                      <a:round/>
                      <a:headEnd len="sm" w="sm" type="none"/>
                      <a:tailEnd len="sm" w="sm" type="none"/>
                    </a:lnT>
                    <a:lnB cap="flat" cmpd="sng" w="12700">
                      <a:solidFill>
                        <a:srgbClr val="D6D9D5"/>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000"/>
                        <a:buFont typeface="Arial"/>
                        <a:buNone/>
                      </a:pPr>
                      <a:r>
                        <a:t/>
                      </a:r>
                      <a:endParaRPr i="0" sz="2000" u="none" cap="none" strike="noStrike">
                        <a:solidFill>
                          <a:srgbClr val="000000"/>
                        </a:solidFill>
                        <a:latin typeface="Century Gothic"/>
                        <a:ea typeface="Century Gothic"/>
                        <a:cs typeface="Century Gothic"/>
                        <a:sym typeface="Century Gothic"/>
                      </a:endParaRPr>
                    </a:p>
                  </a:txBody>
                  <a:tcPr marT="0" marB="0" marR="109725" marL="109725" anchor="ctr">
                    <a:lnL cap="flat" cmpd="sng" w="12700">
                      <a:solidFill>
                        <a:srgbClr val="D6D9D5"/>
                      </a:solidFill>
                      <a:prstDash val="solid"/>
                      <a:round/>
                      <a:headEnd len="sm" w="sm" type="none"/>
                      <a:tailEnd len="sm" w="sm" type="none"/>
                    </a:lnL>
                    <a:lnR cap="flat" cmpd="sng" w="12700">
                      <a:solidFill>
                        <a:srgbClr val="D6D9D5"/>
                      </a:solidFill>
                      <a:prstDash val="solid"/>
                      <a:round/>
                      <a:headEnd len="sm" w="sm" type="none"/>
                      <a:tailEnd len="sm" w="sm" type="none"/>
                    </a:lnR>
                    <a:lnT cap="flat" cmpd="sng" w="12700">
                      <a:solidFill>
                        <a:srgbClr val="D6D9D5"/>
                      </a:solidFill>
                      <a:prstDash val="solid"/>
                      <a:round/>
                      <a:headEnd len="sm" w="sm" type="none"/>
                      <a:tailEnd len="sm" w="sm" type="none"/>
                    </a:lnT>
                    <a:lnB cap="flat" cmpd="sng" w="12700">
                      <a:solidFill>
                        <a:srgbClr val="D6D9D5"/>
                      </a:solidFill>
                      <a:prstDash val="solid"/>
                      <a:round/>
                      <a:headEnd len="sm" w="sm" type="none"/>
                      <a:tailEnd len="sm" w="sm" type="none"/>
                    </a:lnB>
                    <a:solidFill>
                      <a:schemeClr val="lt1"/>
                    </a:solidFill>
                  </a:tcPr>
                </a:tc>
              </a:tr>
            </a:tbl>
          </a:graphicData>
        </a:graphic>
      </p:graphicFrame>
      <p:sp>
        <p:nvSpPr>
          <p:cNvPr id="959" name="Google Shape;959;p112"/>
          <p:cNvSpPr txBox="1"/>
          <p:nvPr/>
        </p:nvSpPr>
        <p:spPr>
          <a:xfrm>
            <a:off x="2846650" y="2270526"/>
            <a:ext cx="15816000" cy="11697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1600"/>
              <a:buFont typeface="Arial"/>
              <a:buNone/>
            </a:pPr>
            <a:r>
              <a:rPr b="1" i="0" lang="en-US" sz="2000" u="none" cap="none" strike="noStrike">
                <a:solidFill>
                  <a:srgbClr val="415651"/>
                </a:solidFill>
                <a:latin typeface="Century Gothic"/>
                <a:ea typeface="Century Gothic"/>
                <a:cs typeface="Century Gothic"/>
                <a:sym typeface="Century Gothic"/>
              </a:rPr>
              <a:t>When to Use:</a:t>
            </a:r>
            <a:r>
              <a:rPr b="0" i="0" lang="en-US" sz="2000" u="none" cap="none" strike="noStrike">
                <a:solidFill>
                  <a:srgbClr val="415651"/>
                </a:solidFill>
                <a:latin typeface="Century Gothic"/>
                <a:ea typeface="Century Gothic"/>
                <a:cs typeface="Century Gothic"/>
                <a:sym typeface="Century Gothic"/>
              </a:rPr>
              <a:t> In the Workshop, after completing the first draft, to stress test and improve the process.. This is the most valuable step.</a:t>
            </a:r>
            <a:r>
              <a:rPr lang="en-US" sz="2000">
                <a:solidFill>
                  <a:srgbClr val="415651"/>
                </a:solidFill>
                <a:latin typeface="Century Gothic"/>
                <a:ea typeface="Century Gothic"/>
                <a:cs typeface="Century Gothic"/>
                <a:sym typeface="Century Gothic"/>
              </a:rPr>
              <a:t> </a:t>
            </a:r>
            <a:r>
              <a:rPr b="0" i="0" lang="en-US" sz="2000" u="none" cap="none" strike="noStrike">
                <a:solidFill>
                  <a:srgbClr val="415651"/>
                </a:solidFill>
                <a:latin typeface="Century Gothic"/>
                <a:ea typeface="Century Gothic"/>
                <a:cs typeface="Century Gothic"/>
                <a:sym typeface="Century Gothic"/>
              </a:rPr>
              <a:t>If the team runs out of time, schedule a follow up meeting devoted to going through the assessment questions below</a:t>
            </a:r>
            <a:endParaRPr b="1" sz="2000">
              <a:solidFill>
                <a:srgbClr val="415651"/>
              </a:solidFill>
              <a:latin typeface="Century Gothic"/>
              <a:ea typeface="Century Gothic"/>
              <a:cs typeface="Century Gothic"/>
              <a:sym typeface="Century Gothic"/>
            </a:endParaRPr>
          </a:p>
          <a:p>
            <a:pPr indent="0" lvl="0" marL="0" marR="0" rtl="0" algn="l">
              <a:lnSpc>
                <a:spcPct val="90000"/>
              </a:lnSpc>
              <a:spcBef>
                <a:spcPts val="1200"/>
              </a:spcBef>
              <a:spcAft>
                <a:spcPts val="1200"/>
              </a:spcAft>
              <a:buClr>
                <a:srgbClr val="000000"/>
              </a:buClr>
              <a:buSzPts val="1600"/>
              <a:buFont typeface="Arial"/>
              <a:buNone/>
            </a:pPr>
            <a:r>
              <a:rPr b="1" i="0" lang="en-US" sz="2000" u="none" cap="none" strike="noStrike">
                <a:solidFill>
                  <a:srgbClr val="415651"/>
                </a:solidFill>
                <a:latin typeface="Century Gothic"/>
                <a:ea typeface="Century Gothic"/>
                <a:cs typeface="Century Gothic"/>
                <a:sym typeface="Century Gothic"/>
              </a:rPr>
              <a:t>How to Use:</a:t>
            </a:r>
            <a:r>
              <a:rPr b="0" i="0" lang="en-US" sz="2000" u="none" cap="none" strike="noStrike">
                <a:solidFill>
                  <a:srgbClr val="415651"/>
                </a:solidFill>
                <a:latin typeface="Century Gothic"/>
                <a:ea typeface="Century Gothic"/>
                <a:cs typeface="Century Gothic"/>
                <a:sym typeface="Century Gothic"/>
              </a:rPr>
              <a:t> </a:t>
            </a:r>
            <a:r>
              <a:rPr lang="en-US" sz="2000">
                <a:solidFill>
                  <a:srgbClr val="415651"/>
                </a:solidFill>
                <a:latin typeface="Century Gothic"/>
                <a:ea typeface="Century Gothic"/>
                <a:cs typeface="Century Gothic"/>
                <a:sym typeface="Century Gothic"/>
              </a:rPr>
              <a:t>Answer every question below associated with each attribute, in the order that they appear</a:t>
            </a:r>
            <a:endParaRPr b="0" i="0" sz="2000" u="none" cap="none" strike="noStrike">
              <a:solidFill>
                <a:srgbClr val="415651"/>
              </a:solidFill>
              <a:latin typeface="Century Gothic"/>
              <a:ea typeface="Century Gothic"/>
              <a:cs typeface="Century Gothic"/>
              <a:sym typeface="Century Gothic"/>
            </a:endParaRPr>
          </a:p>
        </p:txBody>
      </p:sp>
      <p:sp>
        <p:nvSpPr>
          <p:cNvPr id="960" name="Google Shape;960;p112"/>
          <p:cNvSpPr/>
          <p:nvPr/>
        </p:nvSpPr>
        <p:spPr>
          <a:xfrm>
            <a:off x="1974850" y="894625"/>
            <a:ext cx="9764700" cy="1106400"/>
          </a:xfrm>
          <a:prstGeom prst="roundRect">
            <a:avLst>
              <a:gd fmla="val 50000" name="adj"/>
            </a:avLst>
          </a:prstGeom>
          <a:noFill/>
          <a:ln cap="flat"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112"/>
          <p:cNvSpPr txBox="1"/>
          <p:nvPr>
            <p:ph type="title"/>
          </p:nvPr>
        </p:nvSpPr>
        <p:spPr>
          <a:xfrm>
            <a:off x="2846650" y="1036225"/>
            <a:ext cx="8695500" cy="823200"/>
          </a:xfrm>
          <a:prstGeom prst="rect">
            <a:avLst/>
          </a:prstGeom>
          <a:noFill/>
          <a:ln>
            <a:noFill/>
          </a:ln>
        </p:spPr>
        <p:txBody>
          <a:bodyPr anchorCtr="0" anchor="b" bIns="45700" lIns="91425" spcFirstLastPara="1" rIns="91425" wrap="square" tIns="45700">
            <a:spAutoFit/>
          </a:bodyPr>
          <a:lstStyle/>
          <a:p>
            <a:pPr indent="0" lvl="0" marL="0" rtl="0" algn="l">
              <a:lnSpc>
                <a:spcPct val="90000"/>
              </a:lnSpc>
              <a:spcBef>
                <a:spcPts val="0"/>
              </a:spcBef>
              <a:spcAft>
                <a:spcPts val="0"/>
              </a:spcAft>
              <a:buClr>
                <a:schemeClr val="dk1"/>
              </a:buClr>
              <a:buSzPts val="5200"/>
              <a:buFont typeface="Century Gothic"/>
              <a:buNone/>
            </a:pPr>
            <a:r>
              <a:rPr lang="en-US">
                <a:solidFill>
                  <a:srgbClr val="324943"/>
                </a:solidFill>
              </a:rPr>
              <a:t>Sales Process Assessment</a:t>
            </a:r>
            <a:endParaRPr>
              <a:solidFill>
                <a:srgbClr val="324943"/>
              </a:solidFill>
            </a:endParaRPr>
          </a:p>
        </p:txBody>
      </p:sp>
      <p:sp>
        <p:nvSpPr>
          <p:cNvPr id="962" name="Google Shape;962;p112"/>
          <p:cNvSpPr/>
          <p:nvPr/>
        </p:nvSpPr>
        <p:spPr>
          <a:xfrm>
            <a:off x="346840" y="328465"/>
            <a:ext cx="2238673" cy="2238673"/>
          </a:xfrm>
          <a:custGeom>
            <a:rect b="b" l="l" r="r" t="t"/>
            <a:pathLst>
              <a:path extrusionOk="0" h="2331951" w="2331951">
                <a:moveTo>
                  <a:pt x="0" y="1165976"/>
                </a:moveTo>
                <a:cubicBezTo>
                  <a:pt x="0" y="522025"/>
                  <a:pt x="522025" y="0"/>
                  <a:pt x="1165976" y="0"/>
                </a:cubicBezTo>
                <a:cubicBezTo>
                  <a:pt x="1809927" y="0"/>
                  <a:pt x="2331952" y="522025"/>
                  <a:pt x="2331952" y="1165976"/>
                </a:cubicBezTo>
                <a:cubicBezTo>
                  <a:pt x="2331952" y="1809927"/>
                  <a:pt x="1809927" y="2331952"/>
                  <a:pt x="1165976" y="2331952"/>
                </a:cubicBezTo>
                <a:cubicBezTo>
                  <a:pt x="522025" y="2331952"/>
                  <a:pt x="0" y="1809927"/>
                  <a:pt x="0" y="1165976"/>
                </a:cubicBezTo>
                <a:close/>
              </a:path>
            </a:pathLst>
          </a:custGeom>
          <a:solidFill>
            <a:srgbClr val="DFAE23"/>
          </a:solidFill>
          <a:ln cap="flat" cmpd="sng" w="38100">
            <a:solidFill>
              <a:schemeClr val="lt2"/>
            </a:solidFill>
            <a:prstDash val="solid"/>
            <a:round/>
            <a:headEnd len="sm" w="sm" type="none"/>
            <a:tailEnd len="sm" w="sm" type="none"/>
          </a:ln>
        </p:spPr>
        <p:txBody>
          <a:bodyPr anchorCtr="0" anchor="ctr" bIns="366900" lIns="366900" spcFirstLastPara="1" rIns="366900" wrap="square" tIns="366900">
            <a:noAutofit/>
          </a:bodyPr>
          <a:lstStyle/>
          <a:p>
            <a:pPr indent="0" lvl="0" marL="0" marR="0" rtl="0" algn="ctr">
              <a:lnSpc>
                <a:spcPct val="90000"/>
              </a:lnSpc>
              <a:spcBef>
                <a:spcPts val="0"/>
              </a:spcBef>
              <a:spcAft>
                <a:spcPts val="0"/>
              </a:spcAft>
              <a:buClr>
                <a:srgbClr val="000000"/>
              </a:buClr>
              <a:buSzPts val="4000"/>
              <a:buFont typeface="Arial"/>
              <a:buNone/>
            </a:pPr>
            <a:r>
              <a:rPr b="1" lang="en-US" sz="3600">
                <a:solidFill>
                  <a:schemeClr val="lt1"/>
                </a:solidFill>
                <a:latin typeface="Century Gothic"/>
                <a:ea typeface="Century Gothic"/>
                <a:cs typeface="Century Gothic"/>
                <a:sym typeface="Century Gothic"/>
              </a:rPr>
              <a:t>Design</a:t>
            </a:r>
            <a:endParaRPr b="1" i="0" sz="10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6" name="Shape 966"/>
        <p:cNvGrpSpPr/>
        <p:nvPr/>
      </p:nvGrpSpPr>
      <p:grpSpPr>
        <a:xfrm>
          <a:off x="0" y="0"/>
          <a:ext cx="0" cy="0"/>
          <a:chOff x="0" y="0"/>
          <a:chExt cx="0" cy="0"/>
        </a:xfrm>
      </p:grpSpPr>
      <p:sp>
        <p:nvSpPr>
          <p:cNvPr id="967" name="Google Shape;967;p113"/>
          <p:cNvSpPr txBox="1"/>
          <p:nvPr>
            <p:ph idx="12" type="sldNum"/>
          </p:nvPr>
        </p:nvSpPr>
        <p:spPr>
          <a:xfrm>
            <a:off x="18662650" y="10824963"/>
            <a:ext cx="504900" cy="3132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
        <p:nvSpPr>
          <p:cNvPr id="968" name="Google Shape;968;p113"/>
          <p:cNvSpPr txBox="1"/>
          <p:nvPr>
            <p:ph idx="1" type="body"/>
          </p:nvPr>
        </p:nvSpPr>
        <p:spPr>
          <a:xfrm>
            <a:off x="2846650" y="2515361"/>
            <a:ext cx="12978000" cy="6096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415651"/>
              </a:buClr>
              <a:buSzPts val="9600"/>
              <a:buNone/>
            </a:pPr>
            <a:r>
              <a:rPr lang="en-US" sz="2000"/>
              <a:t>Before the workshop ends, the team needs to agree on where they are in designing, agreeing upon, communicating and enabling the process.</a:t>
            </a:r>
            <a:endParaRPr sz="2000"/>
          </a:p>
          <a:p>
            <a:pPr indent="0" lvl="0" marL="0" rtl="0" algn="l">
              <a:lnSpc>
                <a:spcPct val="90000"/>
              </a:lnSpc>
              <a:spcBef>
                <a:spcPts val="1649"/>
              </a:spcBef>
              <a:spcAft>
                <a:spcPts val="0"/>
              </a:spcAft>
              <a:buClr>
                <a:srgbClr val="415651"/>
              </a:buClr>
              <a:buSzPts val="9600"/>
              <a:buNone/>
            </a:pPr>
            <a:r>
              <a:t/>
            </a:r>
            <a:endParaRPr sz="2000"/>
          </a:p>
          <a:p>
            <a:pPr indent="0" lvl="0" marL="0" rtl="0" algn="l">
              <a:lnSpc>
                <a:spcPct val="90000"/>
              </a:lnSpc>
              <a:spcBef>
                <a:spcPts val="1649"/>
              </a:spcBef>
              <a:spcAft>
                <a:spcPts val="0"/>
              </a:spcAft>
              <a:buSzPts val="9600"/>
              <a:buNone/>
            </a:pPr>
            <a:r>
              <a:t/>
            </a:r>
            <a:endParaRPr sz="2000"/>
          </a:p>
          <a:p>
            <a:pPr indent="0" lvl="0" marL="0" rtl="0" algn="l">
              <a:lnSpc>
                <a:spcPct val="90000"/>
              </a:lnSpc>
              <a:spcBef>
                <a:spcPts val="1649"/>
              </a:spcBef>
              <a:spcAft>
                <a:spcPts val="0"/>
              </a:spcAft>
              <a:buClr>
                <a:srgbClr val="415651"/>
              </a:buClr>
              <a:buSzPts val="9600"/>
              <a:buNone/>
            </a:pPr>
            <a:r>
              <a:t/>
            </a:r>
            <a:endParaRPr sz="2000"/>
          </a:p>
          <a:p>
            <a:pPr indent="0" lvl="0" marL="0" rtl="0" algn="l">
              <a:lnSpc>
                <a:spcPct val="90000"/>
              </a:lnSpc>
              <a:spcBef>
                <a:spcPts val="1649"/>
              </a:spcBef>
              <a:spcAft>
                <a:spcPts val="0"/>
              </a:spcAft>
              <a:buClr>
                <a:srgbClr val="415651"/>
              </a:buClr>
              <a:buSzPts val="9600"/>
              <a:buNone/>
            </a:pPr>
            <a:r>
              <a:rPr lang="en-US" sz="2000"/>
              <a:t>.</a:t>
            </a:r>
            <a:endParaRPr sz="2000"/>
          </a:p>
          <a:p>
            <a:pPr indent="0" lvl="0" marL="0" rtl="0" algn="l">
              <a:lnSpc>
                <a:spcPct val="90000"/>
              </a:lnSpc>
              <a:spcBef>
                <a:spcPts val="1649"/>
              </a:spcBef>
              <a:spcAft>
                <a:spcPts val="0"/>
              </a:spcAft>
              <a:buClr>
                <a:srgbClr val="415651"/>
              </a:buClr>
              <a:buSzPts val="9600"/>
              <a:buNone/>
            </a:pPr>
            <a:r>
              <a:t/>
            </a:r>
            <a:endParaRPr sz="2000"/>
          </a:p>
          <a:p>
            <a:pPr indent="0" lvl="0" marL="0" rtl="0" algn="l">
              <a:lnSpc>
                <a:spcPct val="90000"/>
              </a:lnSpc>
              <a:spcBef>
                <a:spcPts val="1649"/>
              </a:spcBef>
              <a:spcAft>
                <a:spcPts val="0"/>
              </a:spcAft>
              <a:buClr>
                <a:srgbClr val="415651"/>
              </a:buClr>
              <a:buSzPts val="2400"/>
              <a:buNone/>
            </a:pPr>
            <a:r>
              <a:t/>
            </a:r>
            <a:endParaRPr sz="2000"/>
          </a:p>
        </p:txBody>
      </p:sp>
      <p:sp>
        <p:nvSpPr>
          <p:cNvPr id="969" name="Google Shape;969;p113"/>
          <p:cNvSpPr txBox="1"/>
          <p:nvPr>
            <p:ph idx="11" type="ftr"/>
          </p:nvPr>
        </p:nvSpPr>
        <p:spPr>
          <a:xfrm>
            <a:off x="6686777" y="10824963"/>
            <a:ext cx="6757800" cy="316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Scale Sales Process Design</a:t>
            </a:r>
            <a:endParaRPr/>
          </a:p>
        </p:txBody>
      </p:sp>
      <p:graphicFrame>
        <p:nvGraphicFramePr>
          <p:cNvPr id="970" name="Google Shape;970;p113"/>
          <p:cNvGraphicFramePr/>
          <p:nvPr/>
        </p:nvGraphicFramePr>
        <p:xfrm>
          <a:off x="2846650" y="3506338"/>
          <a:ext cx="3000000" cy="3000000"/>
        </p:xfrm>
        <a:graphic>
          <a:graphicData uri="http://schemas.openxmlformats.org/drawingml/2006/table">
            <a:tbl>
              <a:tblPr>
                <a:noFill/>
                <a:tableStyleId>{810FA89B-A783-48A8-A00F-C6205844CD16}</a:tableStyleId>
              </a:tblPr>
              <a:tblGrid>
                <a:gridCol w="2185925"/>
                <a:gridCol w="6202425"/>
                <a:gridCol w="7395900"/>
              </a:tblGrid>
              <a:tr h="513300">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chemeClr val="lt1"/>
                          </a:solidFill>
                          <a:latin typeface="Century Gothic"/>
                          <a:ea typeface="Century Gothic"/>
                          <a:cs typeface="Century Gothic"/>
                          <a:sym typeface="Century Gothic"/>
                        </a:rPr>
                        <a:t>Action</a:t>
                      </a:r>
                      <a:endParaRPr b="1" sz="1400" u="none" cap="none" strike="noStrike">
                        <a:solidFill>
                          <a:schemeClr val="lt1"/>
                        </a:solidFill>
                        <a:latin typeface="Century Gothic"/>
                        <a:ea typeface="Century Gothic"/>
                        <a:cs typeface="Century Gothic"/>
                        <a:sym typeface="Century Gothic"/>
                      </a:endParaRPr>
                    </a:p>
                  </a:txBody>
                  <a:tcPr marT="91425" marB="91425" marR="91425" marL="91425" anchor="ctr">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rgbClr val="324943"/>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chemeClr val="lt1"/>
                          </a:solidFill>
                          <a:latin typeface="Century Gothic"/>
                          <a:ea typeface="Century Gothic"/>
                          <a:cs typeface="Century Gothic"/>
                          <a:sym typeface="Century Gothic"/>
                        </a:rPr>
                        <a:t>Description</a:t>
                      </a:r>
                      <a:endParaRPr b="1" sz="1400" u="none" cap="none" strike="noStrike">
                        <a:solidFill>
                          <a:schemeClr val="lt1"/>
                        </a:solidFill>
                        <a:latin typeface="Century Gothic"/>
                        <a:ea typeface="Century Gothic"/>
                        <a:cs typeface="Century Gothic"/>
                        <a:sym typeface="Century Gothic"/>
                      </a:endParaRPr>
                    </a:p>
                  </a:txBody>
                  <a:tcPr marT="91425" marB="91425" marR="91425" marL="91425" anchor="ctr">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rgbClr val="324943"/>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chemeClr val="lt1"/>
                          </a:solidFill>
                          <a:latin typeface="Century Gothic"/>
                          <a:ea typeface="Century Gothic"/>
                          <a:cs typeface="Century Gothic"/>
                          <a:sym typeface="Century Gothic"/>
                        </a:rPr>
                        <a:t>Potential Next Steps</a:t>
                      </a:r>
                      <a:endParaRPr b="1" sz="1400" u="none" cap="none" strike="noStrike">
                        <a:solidFill>
                          <a:schemeClr val="lt1"/>
                        </a:solidFill>
                        <a:latin typeface="Century Gothic"/>
                        <a:ea typeface="Century Gothic"/>
                        <a:cs typeface="Century Gothic"/>
                        <a:sym typeface="Century Gothic"/>
                      </a:endParaRPr>
                    </a:p>
                  </a:txBody>
                  <a:tcPr marT="91425" marB="91425" marR="91425" marL="91425" anchor="ctr">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rgbClr val="324943"/>
                    </a:solidFill>
                  </a:tcPr>
                </a:tc>
              </a:tr>
              <a:tr h="100225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latin typeface="Century Gothic"/>
                          <a:ea typeface="Century Gothic"/>
                          <a:cs typeface="Century Gothic"/>
                          <a:sym typeface="Century Gothic"/>
                        </a:rPr>
                        <a:t>Complete the sales process</a:t>
                      </a:r>
                      <a:endParaRPr b="1" sz="1400" u="none" cap="none" strike="noStrike">
                        <a:latin typeface="Century Gothic"/>
                        <a:ea typeface="Century Gothic"/>
                        <a:cs typeface="Century Gothic"/>
                        <a:sym typeface="Century Gothic"/>
                      </a:endParaRPr>
                    </a:p>
                  </a:txBody>
                  <a:tcPr marT="91425" marB="91425" marR="91425" marL="91425" anchor="ctr">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Century Gothic"/>
                          <a:ea typeface="Century Gothic"/>
                          <a:cs typeface="Century Gothic"/>
                          <a:sym typeface="Century Gothic"/>
                        </a:rPr>
                        <a:t>Every box is the sales process template is filled out</a:t>
                      </a:r>
                      <a:endParaRPr sz="1400" u="none" cap="none" strike="sngStrike">
                        <a:solidFill>
                          <a:srgbClr val="FF0000"/>
                        </a:solidFill>
                        <a:latin typeface="Century Gothic"/>
                        <a:ea typeface="Century Gothic"/>
                        <a:cs typeface="Century Gothic"/>
                        <a:sym typeface="Century Gothic"/>
                      </a:endParaRPr>
                    </a:p>
                  </a:txBody>
                  <a:tcPr marT="91425" marB="91425" marR="91425" marL="91425" anchor="ctr">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203200" lvl="0" marL="342900" marR="0" rtl="0" algn="l">
                        <a:lnSpc>
                          <a:spcPct val="100000"/>
                        </a:lnSpc>
                        <a:spcBef>
                          <a:spcPts val="0"/>
                        </a:spcBef>
                        <a:spcAft>
                          <a:spcPts val="0"/>
                        </a:spcAft>
                        <a:buClr>
                          <a:srgbClr val="000000"/>
                        </a:buClr>
                        <a:buSzPts val="1400"/>
                        <a:buFont typeface="Century Gothic"/>
                        <a:buChar char="●"/>
                      </a:pPr>
                      <a:r>
                        <a:rPr lang="en-US" sz="1400" u="none" cap="none" strike="noStrike">
                          <a:latin typeface="Century Gothic"/>
                          <a:ea typeface="Century Gothic"/>
                          <a:cs typeface="Century Gothic"/>
                          <a:sym typeface="Century Gothic"/>
                        </a:rPr>
                        <a:t>Schedule follow-up workshop to answer remaining questions and complete template</a:t>
                      </a:r>
                      <a:endParaRPr sz="1400" u="none" cap="none" strike="noStrike">
                        <a:latin typeface="Century Gothic"/>
                        <a:ea typeface="Century Gothic"/>
                        <a:cs typeface="Century Gothic"/>
                        <a:sym typeface="Century Gothic"/>
                      </a:endParaRPr>
                    </a:p>
                    <a:p>
                      <a:pPr indent="-203200" lvl="0" marL="342900" marR="0" rtl="0" algn="l">
                        <a:lnSpc>
                          <a:spcPct val="100000"/>
                        </a:lnSpc>
                        <a:spcBef>
                          <a:spcPts val="0"/>
                        </a:spcBef>
                        <a:spcAft>
                          <a:spcPts val="0"/>
                        </a:spcAft>
                        <a:buClr>
                          <a:srgbClr val="000000"/>
                        </a:buClr>
                        <a:buSzPts val="1400"/>
                        <a:buFont typeface="Century Gothic"/>
                        <a:buChar char="●"/>
                      </a:pPr>
                      <a:r>
                        <a:rPr lang="en-US" sz="1400" u="none" cap="none" strike="noStrike">
                          <a:latin typeface="Century Gothic"/>
                          <a:ea typeface="Century Gothic"/>
                          <a:cs typeface="Century Gothic"/>
                          <a:sym typeface="Century Gothic"/>
                        </a:rPr>
                        <a:t>Get input from select sales management, sellers and customer-facing roles  </a:t>
                      </a:r>
                      <a:endParaRPr sz="1400" u="none" cap="none" strike="noStrike">
                        <a:latin typeface="Century Gothic"/>
                        <a:ea typeface="Century Gothic"/>
                        <a:cs typeface="Century Gothic"/>
                        <a:sym typeface="Century Gothic"/>
                      </a:endParaRPr>
                    </a:p>
                  </a:txBody>
                  <a:tcPr marT="91425" marB="91425" marR="91425" marL="91425" anchor="ctr">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r>
              <a:tr h="100225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latin typeface="Century Gothic"/>
                          <a:ea typeface="Century Gothic"/>
                          <a:cs typeface="Century Gothic"/>
                          <a:sym typeface="Century Gothic"/>
                        </a:rPr>
                        <a:t>Agree on the final sales </a:t>
                      </a:r>
                      <a:r>
                        <a:rPr b="1" lang="en-US" sz="1400" u="none" cap="none" strike="noStrike">
                          <a:latin typeface="Century Gothic"/>
                          <a:ea typeface="Century Gothic"/>
                          <a:cs typeface="Century Gothic"/>
                          <a:sym typeface="Century Gothic"/>
                        </a:rPr>
                        <a:t>process</a:t>
                      </a:r>
                      <a:endParaRPr b="1" sz="1400" u="none" cap="none" strike="noStrike">
                        <a:latin typeface="Century Gothic"/>
                        <a:ea typeface="Century Gothic"/>
                        <a:cs typeface="Century Gothic"/>
                        <a:sym typeface="Century Gothic"/>
                      </a:endParaRPr>
                    </a:p>
                  </a:txBody>
                  <a:tcPr marT="91425" marB="91425" marR="91425" marL="91425" anchor="ctr">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Century Gothic"/>
                          <a:ea typeface="Century Gothic"/>
                          <a:cs typeface="Century Gothic"/>
                          <a:sym typeface="Century Gothic"/>
                        </a:rPr>
                        <a:t>The 3-5 workshop stakeholders debate and decide upon open questions and agree on the documented sales process</a:t>
                      </a:r>
                      <a:endParaRPr sz="1400" u="none" cap="none" strike="noStrike">
                        <a:latin typeface="Century Gothic"/>
                        <a:ea typeface="Century Gothic"/>
                        <a:cs typeface="Century Gothic"/>
                        <a:sym typeface="Century Gothic"/>
                      </a:endParaRPr>
                    </a:p>
                  </a:txBody>
                  <a:tcPr marT="91425" marB="91425" marR="91425" marL="91425" anchor="ctr">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203200" lvl="0" marL="342900" marR="0" rtl="0" algn="l">
                        <a:lnSpc>
                          <a:spcPct val="100000"/>
                        </a:lnSpc>
                        <a:spcBef>
                          <a:spcPts val="0"/>
                        </a:spcBef>
                        <a:spcAft>
                          <a:spcPts val="0"/>
                        </a:spcAft>
                        <a:buClr>
                          <a:srgbClr val="000000"/>
                        </a:buClr>
                        <a:buSzPts val="1400"/>
                        <a:buFont typeface="Century Gothic"/>
                        <a:buChar char="●"/>
                      </a:pPr>
                      <a:r>
                        <a:rPr lang="en-US" sz="1400" u="none" cap="none" strike="noStrike">
                          <a:latin typeface="Century Gothic"/>
                          <a:ea typeface="Century Gothic"/>
                          <a:cs typeface="Century Gothic"/>
                          <a:sym typeface="Century Gothic"/>
                        </a:rPr>
                        <a:t>Document and share open questions, needed input and required decisions</a:t>
                      </a:r>
                      <a:endParaRPr sz="1400" u="none" cap="none" strike="noStrike">
                        <a:latin typeface="Century Gothic"/>
                        <a:ea typeface="Century Gothic"/>
                        <a:cs typeface="Century Gothic"/>
                        <a:sym typeface="Century Gothic"/>
                      </a:endParaRPr>
                    </a:p>
                    <a:p>
                      <a:pPr indent="-203200" lvl="0" marL="342900" marR="0" rtl="0" algn="l">
                        <a:lnSpc>
                          <a:spcPct val="100000"/>
                        </a:lnSpc>
                        <a:spcBef>
                          <a:spcPts val="0"/>
                        </a:spcBef>
                        <a:spcAft>
                          <a:spcPts val="0"/>
                        </a:spcAft>
                        <a:buClr>
                          <a:srgbClr val="000000"/>
                        </a:buClr>
                        <a:buSzPts val="1400"/>
                        <a:buFont typeface="Century Gothic"/>
                        <a:buChar char="●"/>
                      </a:pPr>
                      <a:r>
                        <a:rPr lang="en-US" sz="1400" u="none" cap="none" strike="noStrike">
                          <a:latin typeface="Century Gothic"/>
                          <a:ea typeface="Century Gothic"/>
                          <a:cs typeface="Century Gothic"/>
                          <a:sym typeface="Century Gothic"/>
                        </a:rPr>
                        <a:t>Schedule a follow-up meeting for 2 days later</a:t>
                      </a:r>
                      <a:endParaRPr sz="1400" u="none" cap="none" strike="noStrike">
                        <a:latin typeface="Century Gothic"/>
                        <a:ea typeface="Century Gothic"/>
                        <a:cs typeface="Century Gothic"/>
                        <a:sym typeface="Century Gothic"/>
                      </a:endParaRPr>
                    </a:p>
                  </a:txBody>
                  <a:tcPr marT="91425" marB="91425" marR="91425" marL="91425" anchor="ctr">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r>
              <a:tr h="100225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latin typeface="Century Gothic"/>
                          <a:ea typeface="Century Gothic"/>
                          <a:cs typeface="Century Gothic"/>
                          <a:sym typeface="Century Gothic"/>
                        </a:rPr>
                        <a:t>Decide where the process will live</a:t>
                      </a:r>
                      <a:endParaRPr b="1" sz="1400" u="none" cap="none" strike="noStrike">
                        <a:latin typeface="Century Gothic"/>
                        <a:ea typeface="Century Gothic"/>
                        <a:cs typeface="Century Gothic"/>
                        <a:sym typeface="Century Gothic"/>
                      </a:endParaRPr>
                    </a:p>
                  </a:txBody>
                  <a:tcPr marT="91425" marB="91425" marR="91425" marL="91425" anchor="ctr">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Century Gothic"/>
                          <a:ea typeface="Century Gothic"/>
                          <a:cs typeface="Century Gothic"/>
                          <a:sym typeface="Century Gothic"/>
                        </a:rPr>
                        <a:t>The group Identifies one central location where the sales process can be easily found, printed and used</a:t>
                      </a:r>
                      <a:endParaRPr sz="1400" u="none" cap="none" strike="noStrike">
                        <a:latin typeface="Century Gothic"/>
                        <a:ea typeface="Century Gothic"/>
                        <a:cs typeface="Century Gothic"/>
                        <a:sym typeface="Century Gothic"/>
                      </a:endParaRPr>
                    </a:p>
                  </a:txBody>
                  <a:tcPr marT="91425" marB="91425" marR="91425" marL="91425" anchor="ctr">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203200" lvl="0" marL="342900" marR="0" rtl="0" algn="l">
                        <a:lnSpc>
                          <a:spcPct val="100000"/>
                        </a:lnSpc>
                        <a:spcBef>
                          <a:spcPts val="0"/>
                        </a:spcBef>
                        <a:spcAft>
                          <a:spcPts val="0"/>
                        </a:spcAft>
                        <a:buClr>
                          <a:srgbClr val="000000"/>
                        </a:buClr>
                        <a:buSzPts val="1400"/>
                        <a:buFont typeface="Century Gothic"/>
                        <a:buChar char="●"/>
                      </a:pPr>
                      <a:r>
                        <a:rPr lang="en-US" sz="1400" u="none" cap="none" strike="noStrike">
                          <a:latin typeface="Century Gothic"/>
                          <a:ea typeface="Century Gothic"/>
                          <a:cs typeface="Century Gothic"/>
                          <a:sym typeface="Century Gothic"/>
                        </a:rPr>
                        <a:t>Set up ‘Sales Process’ channel in Slack</a:t>
                      </a:r>
                      <a:endParaRPr sz="1400" u="none" cap="none" strike="noStrike">
                        <a:latin typeface="Century Gothic"/>
                        <a:ea typeface="Century Gothic"/>
                        <a:cs typeface="Century Gothic"/>
                        <a:sym typeface="Century Gothic"/>
                      </a:endParaRPr>
                    </a:p>
                    <a:p>
                      <a:pPr indent="-203200" lvl="0" marL="342900" marR="0" rtl="0" algn="l">
                        <a:lnSpc>
                          <a:spcPct val="100000"/>
                        </a:lnSpc>
                        <a:spcBef>
                          <a:spcPts val="0"/>
                        </a:spcBef>
                        <a:spcAft>
                          <a:spcPts val="0"/>
                        </a:spcAft>
                        <a:buClr>
                          <a:srgbClr val="000000"/>
                        </a:buClr>
                        <a:buSzPts val="1400"/>
                        <a:buFont typeface="Century Gothic"/>
                        <a:buChar char="●"/>
                      </a:pPr>
                      <a:r>
                        <a:rPr lang="en-US" sz="1400" u="none" cap="none" strike="noStrike">
                          <a:latin typeface="Century Gothic"/>
                          <a:ea typeface="Century Gothic"/>
                          <a:cs typeface="Century Gothic"/>
                          <a:sym typeface="Century Gothic"/>
                        </a:rPr>
                        <a:t>Establish a section and URL in a content management system (CMS)</a:t>
                      </a:r>
                      <a:endParaRPr sz="1400" u="none" cap="none" strike="noStrike">
                        <a:latin typeface="Century Gothic"/>
                        <a:ea typeface="Century Gothic"/>
                        <a:cs typeface="Century Gothic"/>
                        <a:sym typeface="Century Gothic"/>
                      </a:endParaRPr>
                    </a:p>
                  </a:txBody>
                  <a:tcPr marT="91425" marB="91425" marR="91425" marL="91425" anchor="ctr">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r>
              <a:tr h="100225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latin typeface="Century Gothic"/>
                          <a:ea typeface="Century Gothic"/>
                          <a:cs typeface="Century Gothic"/>
                          <a:sym typeface="Century Gothic"/>
                        </a:rPr>
                        <a:t>Build a communication plan</a:t>
                      </a:r>
                      <a:endParaRPr b="1" sz="1400" u="none" cap="none" strike="noStrike">
                        <a:latin typeface="Century Gothic"/>
                        <a:ea typeface="Century Gothic"/>
                        <a:cs typeface="Century Gothic"/>
                        <a:sym typeface="Century Gothic"/>
                      </a:endParaRPr>
                    </a:p>
                  </a:txBody>
                  <a:tcPr marT="91425" marB="91425" marR="91425" marL="91425" anchor="ctr">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Century Gothic"/>
                          <a:ea typeface="Century Gothic"/>
                          <a:cs typeface="Century Gothic"/>
                          <a:sym typeface="Century Gothic"/>
                        </a:rPr>
                        <a:t>The group determines the who, what, why, how, where and when of communicating the new or revised sales process to facilitate greater buy-in </a:t>
                      </a:r>
                      <a:endParaRPr sz="1400" u="none" cap="none" strike="noStrike">
                        <a:latin typeface="Century Gothic"/>
                        <a:ea typeface="Century Gothic"/>
                        <a:cs typeface="Century Gothic"/>
                        <a:sym typeface="Century Gothic"/>
                      </a:endParaRPr>
                    </a:p>
                  </a:txBody>
                  <a:tcPr marT="91425" marB="91425" marR="91425" marL="91425" anchor="ctr">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203200" lvl="0" marL="342900" marR="0" rtl="0" algn="l">
                        <a:lnSpc>
                          <a:spcPct val="100000"/>
                        </a:lnSpc>
                        <a:spcBef>
                          <a:spcPts val="0"/>
                        </a:spcBef>
                        <a:spcAft>
                          <a:spcPts val="0"/>
                        </a:spcAft>
                        <a:buClr>
                          <a:srgbClr val="000000"/>
                        </a:buClr>
                        <a:buSzPts val="1400"/>
                        <a:buFont typeface="Century Gothic"/>
                        <a:buChar char="●"/>
                      </a:pPr>
                      <a:r>
                        <a:rPr lang="en-US" sz="1400" u="none" cap="none" strike="noStrike">
                          <a:latin typeface="Century Gothic"/>
                          <a:ea typeface="Century Gothic"/>
                          <a:cs typeface="Century Gothic"/>
                          <a:sym typeface="Century Gothic"/>
                        </a:rPr>
                        <a:t>Assign an owner</a:t>
                      </a:r>
                      <a:endParaRPr sz="1400" u="none" cap="none" strike="noStrike">
                        <a:latin typeface="Century Gothic"/>
                        <a:ea typeface="Century Gothic"/>
                        <a:cs typeface="Century Gothic"/>
                        <a:sym typeface="Century Gothic"/>
                      </a:endParaRPr>
                    </a:p>
                    <a:p>
                      <a:pPr indent="-203200" lvl="0" marL="342900" marR="0" rtl="0" algn="l">
                        <a:lnSpc>
                          <a:spcPct val="100000"/>
                        </a:lnSpc>
                        <a:spcBef>
                          <a:spcPts val="0"/>
                        </a:spcBef>
                        <a:spcAft>
                          <a:spcPts val="0"/>
                        </a:spcAft>
                        <a:buClr>
                          <a:srgbClr val="000000"/>
                        </a:buClr>
                        <a:buSzPts val="1400"/>
                        <a:buFont typeface="Century Gothic"/>
                        <a:buChar char="●"/>
                      </a:pPr>
                      <a:r>
                        <a:rPr lang="en-US" sz="1400" u="none" cap="none" strike="noStrike">
                          <a:latin typeface="Century Gothic"/>
                          <a:ea typeface="Century Gothic"/>
                          <a:cs typeface="Century Gothic"/>
                          <a:sym typeface="Century Gothic"/>
                        </a:rPr>
                        <a:t>Develop and document the communication plan</a:t>
                      </a:r>
                      <a:endParaRPr sz="1400" u="none" cap="none" strike="noStrike">
                        <a:latin typeface="Century Gothic"/>
                        <a:ea typeface="Century Gothic"/>
                        <a:cs typeface="Century Gothic"/>
                        <a:sym typeface="Century Gothic"/>
                      </a:endParaRPr>
                    </a:p>
                  </a:txBody>
                  <a:tcPr marT="91425" marB="91425" marR="91425" marL="91425" anchor="ctr">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r>
              <a:tr h="100225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latin typeface="Century Gothic"/>
                          <a:ea typeface="Century Gothic"/>
                          <a:cs typeface="Century Gothic"/>
                          <a:sym typeface="Century Gothic"/>
                        </a:rPr>
                        <a:t>Schedule  sales </a:t>
                      </a:r>
                      <a:r>
                        <a:rPr b="1" lang="en-US" sz="1400" u="none" cap="none" strike="noStrike">
                          <a:latin typeface="Century Gothic"/>
                          <a:ea typeface="Century Gothic"/>
                          <a:cs typeface="Century Gothic"/>
                          <a:sym typeface="Century Gothic"/>
                        </a:rPr>
                        <a:t>manager</a:t>
                      </a:r>
                      <a:r>
                        <a:rPr b="1" lang="en-US" sz="1400" u="none" cap="none" strike="noStrike">
                          <a:latin typeface="Century Gothic"/>
                          <a:ea typeface="Century Gothic"/>
                          <a:cs typeface="Century Gothic"/>
                          <a:sym typeface="Century Gothic"/>
                        </a:rPr>
                        <a:t> enablement</a:t>
                      </a:r>
                      <a:endParaRPr b="1" sz="1400" u="none" cap="none" strike="noStrike">
                        <a:latin typeface="Century Gothic"/>
                        <a:ea typeface="Century Gothic"/>
                        <a:cs typeface="Century Gothic"/>
                        <a:sym typeface="Century Gothic"/>
                      </a:endParaRPr>
                    </a:p>
                  </a:txBody>
                  <a:tcPr marT="91425" marB="91425" marR="91425" marL="91425" anchor="ctr">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Century Gothic"/>
                          <a:ea typeface="Century Gothic"/>
                          <a:cs typeface="Century Gothic"/>
                          <a:sym typeface="Century Gothic"/>
                        </a:rPr>
                        <a:t>Identify the timeline for training sales managers; the approach and content does not need to be decided at this </a:t>
                      </a:r>
                      <a:r>
                        <a:rPr lang="en-US" sz="1400" u="none" cap="none" strike="noStrike">
                          <a:latin typeface="Century Gothic"/>
                          <a:ea typeface="Century Gothic"/>
                          <a:cs typeface="Century Gothic"/>
                          <a:sym typeface="Century Gothic"/>
                        </a:rPr>
                        <a:t>time</a:t>
                      </a:r>
                      <a:endParaRPr sz="1400" u="none" cap="none" strike="noStrike">
                        <a:latin typeface="Century Gothic"/>
                        <a:ea typeface="Century Gothic"/>
                        <a:cs typeface="Century Gothic"/>
                        <a:sym typeface="Century Gothic"/>
                      </a:endParaRPr>
                    </a:p>
                  </a:txBody>
                  <a:tcPr marT="91425" marB="91425" marR="91425" marL="91425" anchor="ctr">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203200" lvl="0" marL="342900" marR="0" rtl="0" algn="l">
                        <a:lnSpc>
                          <a:spcPct val="100000"/>
                        </a:lnSpc>
                        <a:spcBef>
                          <a:spcPts val="0"/>
                        </a:spcBef>
                        <a:spcAft>
                          <a:spcPts val="0"/>
                        </a:spcAft>
                        <a:buClr>
                          <a:srgbClr val="000000"/>
                        </a:buClr>
                        <a:buSzPts val="1400"/>
                        <a:buFont typeface="Century Gothic"/>
                        <a:buChar char="●"/>
                      </a:pPr>
                      <a:r>
                        <a:rPr lang="en-US" sz="1400" u="none" cap="none" strike="noStrike">
                          <a:latin typeface="Century Gothic"/>
                          <a:ea typeface="Century Gothic"/>
                          <a:cs typeface="Century Gothic"/>
                          <a:sym typeface="Century Gothic"/>
                        </a:rPr>
                        <a:t>Schedule sales manager enablement at least 3 weeks in advance</a:t>
                      </a:r>
                      <a:endParaRPr sz="1400" u="none" cap="none" strike="noStrike">
                        <a:latin typeface="Century Gothic"/>
                        <a:ea typeface="Century Gothic"/>
                        <a:cs typeface="Century Gothic"/>
                        <a:sym typeface="Century Gothic"/>
                      </a:endParaRPr>
                    </a:p>
                    <a:p>
                      <a:pPr indent="-203200" lvl="0" marL="342900" marR="0" rtl="0" algn="l">
                        <a:lnSpc>
                          <a:spcPct val="100000"/>
                        </a:lnSpc>
                        <a:spcBef>
                          <a:spcPts val="0"/>
                        </a:spcBef>
                        <a:spcAft>
                          <a:spcPts val="0"/>
                        </a:spcAft>
                        <a:buClr>
                          <a:srgbClr val="000000"/>
                        </a:buClr>
                        <a:buSzPts val="1400"/>
                        <a:buFont typeface="Century Gothic"/>
                        <a:buChar char="●"/>
                      </a:pPr>
                      <a:r>
                        <a:rPr lang="en-US" sz="1400" u="none" cap="none" strike="noStrike">
                          <a:latin typeface="Century Gothic"/>
                          <a:ea typeface="Century Gothic"/>
                          <a:cs typeface="Century Gothic"/>
                          <a:sym typeface="Century Gothic"/>
                        </a:rPr>
                        <a:t>Assign an owner for the sales manager enablement plan</a:t>
                      </a:r>
                      <a:endParaRPr sz="1400" u="none" cap="none" strike="noStrike">
                        <a:latin typeface="Century Gothic"/>
                        <a:ea typeface="Century Gothic"/>
                        <a:cs typeface="Century Gothic"/>
                        <a:sym typeface="Century Gothic"/>
                      </a:endParaRPr>
                    </a:p>
                  </a:txBody>
                  <a:tcPr marT="91425" marB="91425" marR="91425" marL="91425" anchor="ctr">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r>
              <a:tr h="100225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latin typeface="Century Gothic"/>
                          <a:ea typeface="Century Gothic"/>
                          <a:cs typeface="Century Gothic"/>
                          <a:sym typeface="Century Gothic"/>
                        </a:rPr>
                        <a:t>Rollout to sales</a:t>
                      </a:r>
                      <a:endParaRPr b="1" sz="1400" u="none" cap="none" strike="noStrike">
                        <a:latin typeface="Century Gothic"/>
                        <a:ea typeface="Century Gothic"/>
                        <a:cs typeface="Century Gothic"/>
                        <a:sym typeface="Century Gothic"/>
                      </a:endParaRPr>
                    </a:p>
                  </a:txBody>
                  <a:tcPr marT="91425" marB="91425" marR="91425" marL="91425" anchor="ctr">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Century Gothic"/>
                          <a:ea typeface="Century Gothic"/>
                          <a:cs typeface="Century Gothic"/>
                          <a:sym typeface="Century Gothic"/>
                        </a:rPr>
                        <a:t>Schedule a placeholder for releasing the documented sales process to sellers and customer facing pre and post sales roles</a:t>
                      </a:r>
                      <a:endParaRPr sz="1400" u="none" cap="none" strike="noStrike">
                        <a:latin typeface="Century Gothic"/>
                        <a:ea typeface="Century Gothic"/>
                        <a:cs typeface="Century Gothic"/>
                        <a:sym typeface="Century Gothic"/>
                      </a:endParaRPr>
                    </a:p>
                  </a:txBody>
                  <a:tcPr marT="91425" marB="91425" marR="91425" marL="91425" anchor="ctr">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203200" lvl="0" marL="342900" marR="0" rtl="0" algn="l">
                        <a:lnSpc>
                          <a:spcPct val="100000"/>
                        </a:lnSpc>
                        <a:spcBef>
                          <a:spcPts val="0"/>
                        </a:spcBef>
                        <a:spcAft>
                          <a:spcPts val="0"/>
                        </a:spcAft>
                        <a:buClr>
                          <a:srgbClr val="000000"/>
                        </a:buClr>
                        <a:buSzPts val="1400"/>
                        <a:buFont typeface="Century Gothic"/>
                        <a:buChar char="●"/>
                      </a:pPr>
                      <a:r>
                        <a:rPr lang="en-US" sz="1400" u="none" cap="none" strike="noStrike">
                          <a:latin typeface="Century Gothic"/>
                          <a:ea typeface="Century Gothic"/>
                          <a:cs typeface="Century Gothic"/>
                          <a:sym typeface="Century Gothic"/>
                        </a:rPr>
                        <a:t>Announce the new sales process starting with the ‘why’</a:t>
                      </a:r>
                      <a:endParaRPr sz="1400" u="none" cap="none" strike="noStrike">
                        <a:latin typeface="Century Gothic"/>
                        <a:ea typeface="Century Gothic"/>
                        <a:cs typeface="Century Gothic"/>
                        <a:sym typeface="Century Gothic"/>
                      </a:endParaRPr>
                    </a:p>
                    <a:p>
                      <a:pPr indent="-203200" lvl="0" marL="342900" marR="0" rtl="0" algn="l">
                        <a:lnSpc>
                          <a:spcPct val="100000"/>
                        </a:lnSpc>
                        <a:spcBef>
                          <a:spcPts val="0"/>
                        </a:spcBef>
                        <a:spcAft>
                          <a:spcPts val="0"/>
                        </a:spcAft>
                        <a:buClr>
                          <a:srgbClr val="000000"/>
                        </a:buClr>
                        <a:buSzPts val="1400"/>
                        <a:buFont typeface="Century Gothic"/>
                        <a:buChar char="●"/>
                      </a:pPr>
                      <a:r>
                        <a:rPr lang="en-US" sz="1400" u="none" cap="none" strike="noStrike">
                          <a:latin typeface="Century Gothic"/>
                          <a:ea typeface="Century Gothic"/>
                          <a:cs typeface="Century Gothic"/>
                          <a:sym typeface="Century Gothic"/>
                        </a:rPr>
                        <a:t>Follow up the announcement with same week training on the why, what, and how to use </a:t>
                      </a:r>
                      <a:endParaRPr sz="1400" u="none" cap="none" strike="noStrike">
                        <a:latin typeface="Century Gothic"/>
                        <a:ea typeface="Century Gothic"/>
                        <a:cs typeface="Century Gothic"/>
                        <a:sym typeface="Century Gothic"/>
                      </a:endParaRPr>
                    </a:p>
                  </a:txBody>
                  <a:tcPr marT="91425" marB="91425" marR="91425" marL="91425" anchor="ctr">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r>
            </a:tbl>
          </a:graphicData>
        </a:graphic>
      </p:graphicFrame>
      <p:sp>
        <p:nvSpPr>
          <p:cNvPr id="971" name="Google Shape;971;p113"/>
          <p:cNvSpPr/>
          <p:nvPr/>
        </p:nvSpPr>
        <p:spPr>
          <a:xfrm rot="-5400000">
            <a:off x="-3843062" y="4595350"/>
            <a:ext cx="10618500" cy="1412100"/>
          </a:xfrm>
          <a:prstGeom prst="roundRect">
            <a:avLst>
              <a:gd fmla="val 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113"/>
          <p:cNvSpPr/>
          <p:nvPr/>
        </p:nvSpPr>
        <p:spPr>
          <a:xfrm>
            <a:off x="1974850" y="894625"/>
            <a:ext cx="12978000" cy="1106400"/>
          </a:xfrm>
          <a:prstGeom prst="roundRect">
            <a:avLst>
              <a:gd fmla="val 50000" name="adj"/>
            </a:avLst>
          </a:prstGeom>
          <a:noFill/>
          <a:ln cap="flat"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113"/>
          <p:cNvSpPr txBox="1"/>
          <p:nvPr>
            <p:ph type="title"/>
          </p:nvPr>
        </p:nvSpPr>
        <p:spPr>
          <a:xfrm>
            <a:off x="2846650" y="1036225"/>
            <a:ext cx="12283800" cy="823200"/>
          </a:xfrm>
          <a:prstGeom prst="rect">
            <a:avLst/>
          </a:prstGeom>
          <a:noFill/>
          <a:ln>
            <a:noFill/>
          </a:ln>
        </p:spPr>
        <p:txBody>
          <a:bodyPr anchorCtr="0" anchor="b" bIns="45700" lIns="91425" spcFirstLastPara="1" rIns="91425" wrap="square" tIns="45700">
            <a:spAutoFit/>
          </a:bodyPr>
          <a:lstStyle/>
          <a:p>
            <a:pPr indent="0" lvl="0" marL="0" rtl="0" algn="l">
              <a:lnSpc>
                <a:spcPct val="90000"/>
              </a:lnSpc>
              <a:spcBef>
                <a:spcPts val="0"/>
              </a:spcBef>
              <a:spcAft>
                <a:spcPts val="0"/>
              </a:spcAft>
              <a:buClr>
                <a:schemeClr val="dk1"/>
              </a:buClr>
              <a:buSzPts val="5200"/>
              <a:buFont typeface="Century Gothic"/>
              <a:buNone/>
            </a:pPr>
            <a:r>
              <a:rPr lang="en-US">
                <a:solidFill>
                  <a:srgbClr val="324943"/>
                </a:solidFill>
              </a:rPr>
              <a:t>Sales Process Workshop: Next Steps</a:t>
            </a:r>
            <a:endParaRPr>
              <a:solidFill>
                <a:srgbClr val="324943"/>
              </a:solidFill>
            </a:endParaRPr>
          </a:p>
        </p:txBody>
      </p:sp>
      <p:sp>
        <p:nvSpPr>
          <p:cNvPr id="974" name="Google Shape;974;p113"/>
          <p:cNvSpPr/>
          <p:nvPr/>
        </p:nvSpPr>
        <p:spPr>
          <a:xfrm>
            <a:off x="346840" y="328465"/>
            <a:ext cx="2238673" cy="2238673"/>
          </a:xfrm>
          <a:custGeom>
            <a:rect b="b" l="l" r="r" t="t"/>
            <a:pathLst>
              <a:path extrusionOk="0" h="2331951" w="2331951">
                <a:moveTo>
                  <a:pt x="0" y="1165976"/>
                </a:moveTo>
                <a:cubicBezTo>
                  <a:pt x="0" y="522025"/>
                  <a:pt x="522025" y="0"/>
                  <a:pt x="1165976" y="0"/>
                </a:cubicBezTo>
                <a:cubicBezTo>
                  <a:pt x="1809927" y="0"/>
                  <a:pt x="2331952" y="522025"/>
                  <a:pt x="2331952" y="1165976"/>
                </a:cubicBezTo>
                <a:cubicBezTo>
                  <a:pt x="2331952" y="1809927"/>
                  <a:pt x="1809927" y="2331952"/>
                  <a:pt x="1165976" y="2331952"/>
                </a:cubicBezTo>
                <a:cubicBezTo>
                  <a:pt x="522025" y="2331952"/>
                  <a:pt x="0" y="1809927"/>
                  <a:pt x="0" y="1165976"/>
                </a:cubicBezTo>
                <a:close/>
              </a:path>
            </a:pathLst>
          </a:custGeom>
          <a:solidFill>
            <a:srgbClr val="DFAE23"/>
          </a:solidFill>
          <a:ln cap="flat" cmpd="sng" w="38100">
            <a:solidFill>
              <a:schemeClr val="lt2"/>
            </a:solidFill>
            <a:prstDash val="solid"/>
            <a:round/>
            <a:headEnd len="sm" w="sm" type="none"/>
            <a:tailEnd len="sm" w="sm" type="none"/>
          </a:ln>
        </p:spPr>
        <p:txBody>
          <a:bodyPr anchorCtr="0" anchor="ctr" bIns="366900" lIns="366900" spcFirstLastPara="1" rIns="366900" wrap="square" tIns="366900">
            <a:noAutofit/>
          </a:bodyPr>
          <a:lstStyle/>
          <a:p>
            <a:pPr indent="0" lvl="0" marL="0" marR="0" rtl="0" algn="ctr">
              <a:lnSpc>
                <a:spcPct val="90000"/>
              </a:lnSpc>
              <a:spcBef>
                <a:spcPts val="0"/>
              </a:spcBef>
              <a:spcAft>
                <a:spcPts val="0"/>
              </a:spcAft>
              <a:buClr>
                <a:srgbClr val="000000"/>
              </a:buClr>
              <a:buSzPts val="4000"/>
              <a:buFont typeface="Arial"/>
              <a:buNone/>
            </a:pPr>
            <a:r>
              <a:rPr b="1" lang="en-US" sz="3600">
                <a:solidFill>
                  <a:schemeClr val="lt1"/>
                </a:solidFill>
                <a:latin typeface="Century Gothic"/>
                <a:ea typeface="Century Gothic"/>
                <a:cs typeface="Century Gothic"/>
                <a:sym typeface="Century Gothic"/>
              </a:rPr>
              <a:t>Rollout</a:t>
            </a:r>
            <a:endParaRPr b="1" i="0" sz="10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78" name="Shape 978"/>
        <p:cNvGrpSpPr/>
        <p:nvPr/>
      </p:nvGrpSpPr>
      <p:grpSpPr>
        <a:xfrm>
          <a:off x="0" y="0"/>
          <a:ext cx="0" cy="0"/>
          <a:chOff x="0" y="0"/>
          <a:chExt cx="0" cy="0"/>
        </a:xfrm>
      </p:grpSpPr>
      <p:sp>
        <p:nvSpPr>
          <p:cNvPr id="979" name="Google Shape;979;p114"/>
          <p:cNvSpPr txBox="1"/>
          <p:nvPr>
            <p:ph idx="12" type="sldNum"/>
          </p:nvPr>
        </p:nvSpPr>
        <p:spPr>
          <a:xfrm>
            <a:off x="18662650" y="10824963"/>
            <a:ext cx="504762" cy="313136"/>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
        <p:nvSpPr>
          <p:cNvPr id="980" name="Google Shape;980;p114"/>
          <p:cNvSpPr txBox="1"/>
          <p:nvPr>
            <p:ph idx="11" type="ftr"/>
          </p:nvPr>
        </p:nvSpPr>
        <p:spPr>
          <a:xfrm>
            <a:off x="6686777" y="10824963"/>
            <a:ext cx="6757763" cy="31611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Scale Sales Process Design</a:t>
            </a:r>
            <a:endParaRPr/>
          </a:p>
        </p:txBody>
      </p:sp>
      <p:pic>
        <p:nvPicPr>
          <p:cNvPr id="981" name="Google Shape;981;p114"/>
          <p:cNvPicPr preferRelativeResize="0"/>
          <p:nvPr/>
        </p:nvPicPr>
        <p:blipFill rotWithShape="1">
          <a:blip r:embed="rId3">
            <a:alphaModFix/>
          </a:blip>
          <a:srcRect b="0" l="0" r="5829" t="0"/>
          <a:stretch/>
        </p:blipFill>
        <p:spPr>
          <a:xfrm>
            <a:off x="0" y="3005936"/>
            <a:ext cx="20104100" cy="8303414"/>
          </a:xfrm>
          <a:prstGeom prst="rect">
            <a:avLst/>
          </a:prstGeom>
          <a:noFill/>
          <a:ln>
            <a:noFill/>
          </a:ln>
        </p:spPr>
      </p:pic>
      <p:sp>
        <p:nvSpPr>
          <p:cNvPr id="982" name="Google Shape;982;p114"/>
          <p:cNvSpPr txBox="1"/>
          <p:nvPr>
            <p:ph idx="12" type="sldNum"/>
          </p:nvPr>
        </p:nvSpPr>
        <p:spPr>
          <a:xfrm>
            <a:off x="18662650" y="10824963"/>
            <a:ext cx="504900" cy="3132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
        <p:nvSpPr>
          <p:cNvPr id="983" name="Google Shape;983;p114"/>
          <p:cNvSpPr txBox="1"/>
          <p:nvPr>
            <p:ph type="title"/>
          </p:nvPr>
        </p:nvSpPr>
        <p:spPr>
          <a:xfrm>
            <a:off x="1169801" y="959997"/>
            <a:ext cx="17791800" cy="823200"/>
          </a:xfrm>
          <a:prstGeom prst="rect">
            <a:avLst/>
          </a:prstGeom>
          <a:noFill/>
          <a:ln>
            <a:noFill/>
          </a:ln>
        </p:spPr>
        <p:txBody>
          <a:bodyPr anchorCtr="0" anchor="b" bIns="45700" lIns="91425" spcFirstLastPara="1" rIns="91425" wrap="square" tIns="45700">
            <a:spAutoFit/>
          </a:bodyPr>
          <a:lstStyle/>
          <a:p>
            <a:pPr indent="0" lvl="0" marL="0" rtl="0" algn="l">
              <a:lnSpc>
                <a:spcPct val="90000"/>
              </a:lnSpc>
              <a:spcBef>
                <a:spcPts val="0"/>
              </a:spcBef>
              <a:spcAft>
                <a:spcPts val="0"/>
              </a:spcAft>
              <a:buClr>
                <a:schemeClr val="dk1"/>
              </a:buClr>
              <a:buSzPts val="5200"/>
              <a:buFont typeface="Century Gothic"/>
              <a:buNone/>
            </a:pPr>
            <a:r>
              <a:rPr lang="en-US">
                <a:solidFill>
                  <a:schemeClr val="lt1"/>
                </a:solidFill>
              </a:rPr>
              <a:t>SALES PROCESS EXAMPLES</a:t>
            </a:r>
            <a:endParaRPr>
              <a:solidFill>
                <a:schemeClr val="lt1"/>
              </a:solidFill>
            </a:endParaRPr>
          </a:p>
        </p:txBody>
      </p:sp>
      <p:sp>
        <p:nvSpPr>
          <p:cNvPr id="984" name="Google Shape;984;p114"/>
          <p:cNvSpPr txBox="1"/>
          <p:nvPr>
            <p:ph idx="11" type="ftr"/>
          </p:nvPr>
        </p:nvSpPr>
        <p:spPr>
          <a:xfrm>
            <a:off x="6686777" y="10824963"/>
            <a:ext cx="6757800" cy="316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Scale Sales Process Design</a:t>
            </a:r>
            <a:endParaRPr/>
          </a:p>
        </p:txBody>
      </p:sp>
      <p:grpSp>
        <p:nvGrpSpPr>
          <p:cNvPr id="985" name="Google Shape;985;p114"/>
          <p:cNvGrpSpPr/>
          <p:nvPr/>
        </p:nvGrpSpPr>
        <p:grpSpPr>
          <a:xfrm>
            <a:off x="-9992" y="9407415"/>
            <a:ext cx="20116709" cy="1905904"/>
            <a:chOff x="-9992" y="9387571"/>
            <a:chExt cx="20116709" cy="1905904"/>
          </a:xfrm>
        </p:grpSpPr>
        <p:grpSp>
          <p:nvGrpSpPr>
            <p:cNvPr id="986" name="Google Shape;986;p114"/>
            <p:cNvGrpSpPr/>
            <p:nvPr/>
          </p:nvGrpSpPr>
          <p:grpSpPr>
            <a:xfrm>
              <a:off x="-9992" y="9387571"/>
              <a:ext cx="20116709" cy="1905904"/>
              <a:chOff x="-9992" y="9387571"/>
              <a:chExt cx="20116709" cy="1905904"/>
            </a:xfrm>
          </p:grpSpPr>
          <p:sp>
            <p:nvSpPr>
              <p:cNvPr id="987" name="Google Shape;987;p114"/>
              <p:cNvSpPr/>
              <p:nvPr/>
            </p:nvSpPr>
            <p:spPr>
              <a:xfrm>
                <a:off x="-9992" y="9387571"/>
                <a:ext cx="20116709"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41565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grpSp>
            <p:nvGrpSpPr>
              <p:cNvPr id="988" name="Google Shape;988;p114"/>
              <p:cNvGrpSpPr/>
              <p:nvPr/>
            </p:nvGrpSpPr>
            <p:grpSpPr>
              <a:xfrm>
                <a:off x="19347601" y="10743921"/>
                <a:ext cx="291723" cy="322458"/>
                <a:chOff x="19347601" y="10743921"/>
                <a:chExt cx="291723" cy="322458"/>
              </a:xfrm>
            </p:grpSpPr>
            <p:sp>
              <p:nvSpPr>
                <p:cNvPr id="989" name="Google Shape;989;p114"/>
                <p:cNvSpPr/>
                <p:nvPr/>
              </p:nvSpPr>
              <p:spPr>
                <a:xfrm>
                  <a:off x="19347601" y="10983030"/>
                  <a:ext cx="291723" cy="83349"/>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990" name="Google Shape;990;p114"/>
                <p:cNvSpPr/>
                <p:nvPr/>
              </p:nvSpPr>
              <p:spPr>
                <a:xfrm>
                  <a:off x="19347601" y="10743921"/>
                  <a:ext cx="291723"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grpSp>
        </p:grpSp>
        <p:pic>
          <p:nvPicPr>
            <p:cNvPr id="991" name="Google Shape;991;p114"/>
            <p:cNvPicPr preferRelativeResize="0"/>
            <p:nvPr/>
          </p:nvPicPr>
          <p:blipFill rotWithShape="1">
            <a:blip r:embed="rId4">
              <a:alphaModFix/>
            </a:blip>
            <a:srcRect b="0" l="0" r="0" t="0"/>
            <a:stretch/>
          </p:blipFill>
          <p:spPr>
            <a:xfrm>
              <a:off x="942383" y="10836275"/>
              <a:ext cx="1056637" cy="229893"/>
            </a:xfrm>
            <a:prstGeom prst="rect">
              <a:avLst/>
            </a:prstGeom>
            <a:noFill/>
            <a:ln>
              <a:noFill/>
            </a:ln>
          </p:spPr>
        </p:pic>
      </p:grpSp>
      <p:sp>
        <p:nvSpPr>
          <p:cNvPr id="992" name="Google Shape;992;p114"/>
          <p:cNvSpPr txBox="1"/>
          <p:nvPr>
            <p:ph idx="12" type="sldNum"/>
          </p:nvPr>
        </p:nvSpPr>
        <p:spPr>
          <a:xfrm>
            <a:off x="18662650" y="10824963"/>
            <a:ext cx="504900" cy="3132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1" i="0" lang="en-US" sz="1800" u="none" cap="none" strike="noStrike">
                <a:solidFill>
                  <a:srgbClr val="B5E5DC"/>
                </a:solidFill>
                <a:latin typeface="Century Gothic"/>
                <a:ea typeface="Century Gothic"/>
                <a:cs typeface="Century Gothic"/>
                <a:sym typeface="Century Gothic"/>
              </a:rPr>
              <a:t>‹#›</a:t>
            </a:fld>
            <a:endParaRPr b="1" i="0" sz="1800" u="none" cap="none" strike="noStrike">
              <a:solidFill>
                <a:srgbClr val="B5E5DC"/>
              </a:solidFill>
              <a:latin typeface="Century Gothic"/>
              <a:ea typeface="Century Gothic"/>
              <a:cs typeface="Century Gothic"/>
              <a:sym typeface="Century Gothic"/>
            </a:endParaRPr>
          </a:p>
        </p:txBody>
      </p:sp>
      <p:sp>
        <p:nvSpPr>
          <p:cNvPr id="993" name="Google Shape;993;p114"/>
          <p:cNvSpPr txBox="1"/>
          <p:nvPr>
            <p:ph idx="11" type="ftr"/>
          </p:nvPr>
        </p:nvSpPr>
        <p:spPr>
          <a:xfrm>
            <a:off x="6686777" y="10824963"/>
            <a:ext cx="6757800" cy="316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Scale Sales Process Design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7" name="Shape 997"/>
        <p:cNvGrpSpPr/>
        <p:nvPr/>
      </p:nvGrpSpPr>
      <p:grpSpPr>
        <a:xfrm>
          <a:off x="0" y="0"/>
          <a:ext cx="0" cy="0"/>
          <a:chOff x="0" y="0"/>
          <a:chExt cx="0" cy="0"/>
        </a:xfrm>
      </p:grpSpPr>
      <p:sp>
        <p:nvSpPr>
          <p:cNvPr id="998" name="Google Shape;998;p115"/>
          <p:cNvSpPr txBox="1"/>
          <p:nvPr>
            <p:ph idx="12" type="sldNum"/>
          </p:nvPr>
        </p:nvSpPr>
        <p:spPr>
          <a:xfrm>
            <a:off x="18662650" y="10824963"/>
            <a:ext cx="504762" cy="313136"/>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
        <p:nvSpPr>
          <p:cNvPr id="999" name="Google Shape;999;p115"/>
          <p:cNvSpPr txBox="1"/>
          <p:nvPr>
            <p:ph idx="1" type="body"/>
          </p:nvPr>
        </p:nvSpPr>
        <p:spPr>
          <a:xfrm>
            <a:off x="942384" y="2307060"/>
            <a:ext cx="17260474" cy="369332"/>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rgbClr val="415651"/>
              </a:buClr>
              <a:buSzPts val="2400"/>
              <a:buNone/>
            </a:pPr>
            <a:r>
              <a:rPr b="1" lang="en-US"/>
              <a:t>	</a:t>
            </a:r>
            <a:endParaRPr/>
          </a:p>
        </p:txBody>
      </p:sp>
      <p:sp>
        <p:nvSpPr>
          <p:cNvPr id="1000" name="Google Shape;1000;p115"/>
          <p:cNvSpPr txBox="1"/>
          <p:nvPr>
            <p:ph type="title"/>
          </p:nvPr>
        </p:nvSpPr>
        <p:spPr>
          <a:xfrm>
            <a:off x="716176" y="494675"/>
            <a:ext cx="6472200" cy="535500"/>
          </a:xfrm>
          <a:prstGeom prst="rect">
            <a:avLst/>
          </a:prstGeom>
          <a:noFill/>
          <a:ln>
            <a:noFill/>
          </a:ln>
        </p:spPr>
        <p:txBody>
          <a:bodyPr anchorCtr="0" anchor="b" bIns="45700" lIns="91425" spcFirstLastPara="1" rIns="91425" wrap="square" tIns="45700">
            <a:spAutoFit/>
          </a:bodyPr>
          <a:lstStyle/>
          <a:p>
            <a:pPr indent="0" lvl="0" marL="0" rtl="0" algn="l">
              <a:lnSpc>
                <a:spcPct val="90000"/>
              </a:lnSpc>
              <a:spcBef>
                <a:spcPts val="0"/>
              </a:spcBef>
              <a:spcAft>
                <a:spcPts val="0"/>
              </a:spcAft>
              <a:buClr>
                <a:schemeClr val="dk1"/>
              </a:buClr>
              <a:buSzPts val="2640"/>
              <a:buFont typeface="Century Gothic"/>
              <a:buNone/>
            </a:pPr>
            <a:r>
              <a:rPr lang="en-US" sz="3200">
                <a:solidFill>
                  <a:srgbClr val="324943"/>
                </a:solidFill>
              </a:rPr>
              <a:t>Example #1: </a:t>
            </a:r>
            <a:r>
              <a:rPr b="0" lang="en-US" sz="3200">
                <a:solidFill>
                  <a:srgbClr val="324943"/>
                </a:solidFill>
              </a:rPr>
              <a:t>SMB Sales Process</a:t>
            </a:r>
            <a:endParaRPr b="0" sz="3200">
              <a:solidFill>
                <a:srgbClr val="324943"/>
              </a:solidFill>
            </a:endParaRPr>
          </a:p>
        </p:txBody>
      </p:sp>
      <p:sp>
        <p:nvSpPr>
          <p:cNvPr id="1001" name="Google Shape;1001;p115"/>
          <p:cNvSpPr txBox="1"/>
          <p:nvPr>
            <p:ph idx="11" type="ftr"/>
          </p:nvPr>
        </p:nvSpPr>
        <p:spPr>
          <a:xfrm>
            <a:off x="6686777" y="10824963"/>
            <a:ext cx="6757763" cy="31611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Scale Sales Process Design</a:t>
            </a:r>
            <a:endParaRPr/>
          </a:p>
        </p:txBody>
      </p:sp>
      <p:graphicFrame>
        <p:nvGraphicFramePr>
          <p:cNvPr id="1002" name="Google Shape;1002;p115"/>
          <p:cNvGraphicFramePr/>
          <p:nvPr/>
        </p:nvGraphicFramePr>
        <p:xfrm>
          <a:off x="839126" y="1311371"/>
          <a:ext cx="3000000" cy="3000000"/>
        </p:xfrm>
        <a:graphic>
          <a:graphicData uri="http://schemas.openxmlformats.org/drawingml/2006/table">
            <a:tbl>
              <a:tblPr>
                <a:noFill/>
                <a:tableStyleId>{7C70947C-686B-47F6-AB71-B36738A0B88E}</a:tableStyleId>
              </a:tblPr>
              <a:tblGrid>
                <a:gridCol w="1938725"/>
                <a:gridCol w="3206675"/>
                <a:gridCol w="3786625"/>
                <a:gridCol w="3346100"/>
                <a:gridCol w="3298300"/>
                <a:gridCol w="2849400"/>
              </a:tblGrid>
              <a:tr h="475950">
                <a:tc>
                  <a:txBody>
                    <a:bodyPr/>
                    <a:lstStyle/>
                    <a:p>
                      <a:pPr indent="0" lvl="0" marL="0" marR="0" rtl="0" algn="ctr">
                        <a:lnSpc>
                          <a:spcPct val="100000"/>
                        </a:lnSpc>
                        <a:spcBef>
                          <a:spcPts val="0"/>
                        </a:spcBef>
                        <a:spcAft>
                          <a:spcPts val="0"/>
                        </a:spcAft>
                        <a:buClr>
                          <a:schemeClr val="dk1"/>
                        </a:buClr>
                        <a:buSzPts val="1600"/>
                        <a:buFont typeface="Century Gothic"/>
                        <a:buNone/>
                      </a:pPr>
                      <a:r>
                        <a:t/>
                      </a:r>
                      <a:endParaRPr b="1" sz="1600" u="none" cap="none" strike="noStrike">
                        <a:solidFill>
                          <a:schemeClr val="lt1"/>
                        </a:solidFill>
                        <a:latin typeface="Century Gothic"/>
                        <a:ea typeface="Century Gothic"/>
                        <a:cs typeface="Century Gothic"/>
                        <a:sym typeface="Century Gothic"/>
                      </a:endParaRPr>
                    </a:p>
                  </a:txBody>
                  <a:tcPr marT="91425" marB="91425" marR="91425" marL="91425" anchor="ctr">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rgbClr val="324943"/>
                    </a:solidFill>
                  </a:tcPr>
                </a:tc>
                <a:tc>
                  <a:txBody>
                    <a:bodyPr/>
                    <a:lstStyle/>
                    <a:p>
                      <a:pPr indent="0" lvl="0" marL="0" marR="0" rtl="0" algn="ctr">
                        <a:lnSpc>
                          <a:spcPct val="100000"/>
                        </a:lnSpc>
                        <a:spcBef>
                          <a:spcPts val="0"/>
                        </a:spcBef>
                        <a:spcAft>
                          <a:spcPts val="0"/>
                        </a:spcAft>
                        <a:buClr>
                          <a:schemeClr val="lt1"/>
                        </a:buClr>
                        <a:buSzPts val="1600"/>
                        <a:buFont typeface="Century Gothic"/>
                        <a:buNone/>
                      </a:pPr>
                      <a:r>
                        <a:rPr b="1" lang="en-US" sz="1600">
                          <a:solidFill>
                            <a:schemeClr val="lt1"/>
                          </a:solidFill>
                          <a:latin typeface="Century Gothic"/>
                          <a:ea typeface="Century Gothic"/>
                          <a:cs typeface="Century Gothic"/>
                          <a:sym typeface="Century Gothic"/>
                        </a:rPr>
                        <a:t>Qualification</a:t>
                      </a:r>
                      <a:endParaRPr b="1" sz="1600" u="none" cap="none" strike="noStrike">
                        <a:solidFill>
                          <a:schemeClr val="lt1"/>
                        </a:solidFill>
                        <a:latin typeface="Century Gothic"/>
                        <a:ea typeface="Century Gothic"/>
                        <a:cs typeface="Century Gothic"/>
                        <a:sym typeface="Century Gothic"/>
                      </a:endParaRPr>
                    </a:p>
                  </a:txBody>
                  <a:tcPr marT="91425" marB="91425" marR="91425" marL="91425" anchor="ctr">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rgbClr val="324943"/>
                    </a:solidFill>
                  </a:tcPr>
                </a:tc>
                <a:tc>
                  <a:txBody>
                    <a:bodyPr/>
                    <a:lstStyle/>
                    <a:p>
                      <a:pPr indent="0" lvl="0" marL="0" marR="0" rtl="0" algn="ctr">
                        <a:lnSpc>
                          <a:spcPct val="100000"/>
                        </a:lnSpc>
                        <a:spcBef>
                          <a:spcPts val="0"/>
                        </a:spcBef>
                        <a:spcAft>
                          <a:spcPts val="0"/>
                        </a:spcAft>
                        <a:buClr>
                          <a:schemeClr val="lt1"/>
                        </a:buClr>
                        <a:buSzPts val="1600"/>
                        <a:buFont typeface="Century Gothic"/>
                        <a:buNone/>
                      </a:pPr>
                      <a:r>
                        <a:rPr b="1" lang="en-US" sz="1600" u="none" cap="none" strike="noStrike">
                          <a:solidFill>
                            <a:schemeClr val="lt1"/>
                          </a:solidFill>
                          <a:latin typeface="Century Gothic"/>
                          <a:ea typeface="Century Gothic"/>
                          <a:cs typeface="Century Gothic"/>
                          <a:sym typeface="Century Gothic"/>
                        </a:rPr>
                        <a:t>D</a:t>
                      </a:r>
                      <a:r>
                        <a:rPr b="1" lang="en-US" sz="1600">
                          <a:solidFill>
                            <a:schemeClr val="lt1"/>
                          </a:solidFill>
                          <a:latin typeface="Century Gothic"/>
                          <a:ea typeface="Century Gothic"/>
                          <a:cs typeface="Century Gothic"/>
                          <a:sym typeface="Century Gothic"/>
                        </a:rPr>
                        <a:t>isco / Demo</a:t>
                      </a:r>
                      <a:endParaRPr b="1" sz="1600" u="none" cap="none" strike="noStrike">
                        <a:solidFill>
                          <a:schemeClr val="lt1"/>
                        </a:solidFill>
                        <a:latin typeface="Century Gothic"/>
                        <a:ea typeface="Century Gothic"/>
                        <a:cs typeface="Century Gothic"/>
                        <a:sym typeface="Century Gothic"/>
                      </a:endParaRPr>
                    </a:p>
                  </a:txBody>
                  <a:tcPr marT="91425" marB="91425" marR="91425" marL="91425" anchor="ctr">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rgbClr val="324943"/>
                    </a:solidFill>
                  </a:tcPr>
                </a:tc>
                <a:tc>
                  <a:txBody>
                    <a:bodyPr/>
                    <a:lstStyle/>
                    <a:p>
                      <a:pPr indent="0" lvl="0" marL="0" marR="0" rtl="0" algn="ctr">
                        <a:lnSpc>
                          <a:spcPct val="100000"/>
                        </a:lnSpc>
                        <a:spcBef>
                          <a:spcPts val="0"/>
                        </a:spcBef>
                        <a:spcAft>
                          <a:spcPts val="0"/>
                        </a:spcAft>
                        <a:buClr>
                          <a:schemeClr val="lt1"/>
                        </a:buClr>
                        <a:buSzPts val="1600"/>
                        <a:buFont typeface="Century Gothic"/>
                        <a:buNone/>
                      </a:pPr>
                      <a:r>
                        <a:rPr b="1" lang="en-US" sz="1600" u="none" cap="none" strike="noStrike">
                          <a:solidFill>
                            <a:schemeClr val="lt1"/>
                          </a:solidFill>
                          <a:latin typeface="Century Gothic"/>
                          <a:ea typeface="Century Gothic"/>
                          <a:cs typeface="Century Gothic"/>
                          <a:sym typeface="Century Gothic"/>
                        </a:rPr>
                        <a:t>(T</a:t>
                      </a:r>
                      <a:r>
                        <a:rPr b="1" lang="en-US" sz="1600">
                          <a:solidFill>
                            <a:schemeClr val="lt1"/>
                          </a:solidFill>
                          <a:latin typeface="Century Gothic"/>
                          <a:ea typeface="Century Gothic"/>
                          <a:cs typeface="Century Gothic"/>
                          <a:sym typeface="Century Gothic"/>
                        </a:rPr>
                        <a:t>rial)</a:t>
                      </a:r>
                      <a:endParaRPr b="1" sz="1600" u="none" cap="none" strike="noStrike">
                        <a:solidFill>
                          <a:schemeClr val="lt1"/>
                        </a:solidFill>
                        <a:latin typeface="Century Gothic"/>
                        <a:ea typeface="Century Gothic"/>
                        <a:cs typeface="Century Gothic"/>
                        <a:sym typeface="Century Gothic"/>
                      </a:endParaRPr>
                    </a:p>
                  </a:txBody>
                  <a:tcPr marT="91425" marB="91425" marR="91425" marL="91425" anchor="ctr">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rgbClr val="324943"/>
                    </a:solidFill>
                  </a:tcPr>
                </a:tc>
                <a:tc>
                  <a:txBody>
                    <a:bodyPr/>
                    <a:lstStyle/>
                    <a:p>
                      <a:pPr indent="0" lvl="0" marL="0" marR="0" rtl="0" algn="ctr">
                        <a:lnSpc>
                          <a:spcPct val="100000"/>
                        </a:lnSpc>
                        <a:spcBef>
                          <a:spcPts val="0"/>
                        </a:spcBef>
                        <a:spcAft>
                          <a:spcPts val="0"/>
                        </a:spcAft>
                        <a:buClr>
                          <a:schemeClr val="lt1"/>
                        </a:buClr>
                        <a:buSzPts val="1600"/>
                        <a:buFont typeface="Century Gothic"/>
                        <a:buNone/>
                      </a:pPr>
                      <a:r>
                        <a:rPr b="1" lang="en-US" sz="1600" u="none" cap="none" strike="noStrike">
                          <a:solidFill>
                            <a:schemeClr val="lt1"/>
                          </a:solidFill>
                          <a:latin typeface="Century Gothic"/>
                          <a:ea typeface="Century Gothic"/>
                          <a:cs typeface="Century Gothic"/>
                          <a:sym typeface="Century Gothic"/>
                        </a:rPr>
                        <a:t>P</a:t>
                      </a:r>
                      <a:r>
                        <a:rPr b="1" lang="en-US" sz="1600">
                          <a:solidFill>
                            <a:schemeClr val="lt1"/>
                          </a:solidFill>
                          <a:latin typeface="Century Gothic"/>
                          <a:ea typeface="Century Gothic"/>
                          <a:cs typeface="Century Gothic"/>
                          <a:sym typeface="Century Gothic"/>
                        </a:rPr>
                        <a:t>roposal</a:t>
                      </a:r>
                      <a:endParaRPr b="1" sz="1600" u="none" cap="none" strike="noStrike">
                        <a:solidFill>
                          <a:schemeClr val="lt1"/>
                        </a:solidFill>
                        <a:latin typeface="Century Gothic"/>
                        <a:ea typeface="Century Gothic"/>
                        <a:cs typeface="Century Gothic"/>
                        <a:sym typeface="Century Gothic"/>
                      </a:endParaRPr>
                    </a:p>
                  </a:txBody>
                  <a:tcPr marT="91425" marB="91425" marR="91425" marL="91425" anchor="ctr">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rgbClr val="324943"/>
                    </a:solidFill>
                  </a:tcPr>
                </a:tc>
                <a:tc>
                  <a:txBody>
                    <a:bodyPr/>
                    <a:lstStyle/>
                    <a:p>
                      <a:pPr indent="0" lvl="0" marL="0" marR="0" rtl="0" algn="ctr">
                        <a:lnSpc>
                          <a:spcPct val="100000"/>
                        </a:lnSpc>
                        <a:spcBef>
                          <a:spcPts val="0"/>
                        </a:spcBef>
                        <a:spcAft>
                          <a:spcPts val="0"/>
                        </a:spcAft>
                        <a:buClr>
                          <a:schemeClr val="lt1"/>
                        </a:buClr>
                        <a:buSzPts val="1600"/>
                        <a:buFont typeface="Century Gothic"/>
                        <a:buNone/>
                      </a:pPr>
                      <a:r>
                        <a:rPr b="1" lang="en-US" sz="1600" u="none" cap="none" strike="noStrike">
                          <a:solidFill>
                            <a:schemeClr val="lt1"/>
                          </a:solidFill>
                          <a:latin typeface="Century Gothic"/>
                          <a:ea typeface="Century Gothic"/>
                          <a:cs typeface="Century Gothic"/>
                          <a:sym typeface="Century Gothic"/>
                        </a:rPr>
                        <a:t>C</a:t>
                      </a:r>
                      <a:r>
                        <a:rPr b="1" lang="en-US" sz="1600">
                          <a:solidFill>
                            <a:schemeClr val="lt1"/>
                          </a:solidFill>
                          <a:latin typeface="Century Gothic"/>
                          <a:ea typeface="Century Gothic"/>
                          <a:cs typeface="Century Gothic"/>
                          <a:sym typeface="Century Gothic"/>
                        </a:rPr>
                        <a:t>lose</a:t>
                      </a:r>
                      <a:endParaRPr b="1" sz="1600" u="none" cap="none" strike="noStrike">
                        <a:solidFill>
                          <a:schemeClr val="lt1"/>
                        </a:solidFill>
                        <a:latin typeface="Century Gothic"/>
                        <a:ea typeface="Century Gothic"/>
                        <a:cs typeface="Century Gothic"/>
                        <a:sym typeface="Century Gothic"/>
                      </a:endParaRPr>
                    </a:p>
                  </a:txBody>
                  <a:tcPr marT="91425" marB="91425" marR="91425" marL="91425" anchor="ctr">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rgbClr val="324943"/>
                    </a:solidFill>
                  </a:tcPr>
                </a:tc>
              </a:tr>
              <a:tr h="1019950">
                <a:tc>
                  <a:txBody>
                    <a:bodyPr/>
                    <a:lstStyle/>
                    <a:p>
                      <a:pPr indent="0" lvl="0" marL="0" marR="0" rtl="0" algn="l">
                        <a:lnSpc>
                          <a:spcPct val="100000"/>
                        </a:lnSpc>
                        <a:spcBef>
                          <a:spcPts val="0"/>
                        </a:spcBef>
                        <a:spcAft>
                          <a:spcPts val="0"/>
                        </a:spcAft>
                        <a:buClr>
                          <a:schemeClr val="dk1"/>
                        </a:buClr>
                        <a:buSzPts val="1600"/>
                        <a:buFont typeface="Century Gothic"/>
                        <a:buNone/>
                      </a:pPr>
                      <a:r>
                        <a:rPr b="1" lang="en-US" sz="1600" u="none" cap="none" strike="noStrike">
                          <a:latin typeface="Century Gothic"/>
                          <a:ea typeface="Century Gothic"/>
                          <a:cs typeface="Century Gothic"/>
                          <a:sym typeface="Century Gothic"/>
                        </a:rPr>
                        <a:t>Buyer Question</a:t>
                      </a:r>
                      <a:endParaRPr b="1" sz="1600" u="none" cap="none" strike="noStrike">
                        <a:latin typeface="Century Gothic"/>
                        <a:ea typeface="Century Gothic"/>
                        <a:cs typeface="Century Gothic"/>
                        <a:sym typeface="Century Gothic"/>
                      </a:endParaRPr>
                    </a:p>
                  </a:txBody>
                  <a:tcPr marT="91425" marB="91425" marR="91425" marL="18287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chemeClr val="dk1"/>
                        </a:buClr>
                        <a:buSzPts val="1600"/>
                        <a:buFont typeface="Century Gothic"/>
                        <a:buNone/>
                      </a:pPr>
                      <a:r>
                        <a:rPr lang="en-US" sz="1600" u="none" cap="none" strike="noStrike">
                          <a:latin typeface="Century Gothic"/>
                          <a:ea typeface="Century Gothic"/>
                          <a:cs typeface="Century Gothic"/>
                          <a:sym typeface="Century Gothic"/>
                        </a:rPr>
                        <a:t>What is my challenge?</a:t>
                      </a:r>
                      <a:endParaRPr sz="16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600"/>
                        <a:buFont typeface="Century Gothic"/>
                        <a:buNone/>
                      </a:pPr>
                      <a:r>
                        <a:rPr lang="en-US" sz="1600" u="none" cap="none" strike="noStrike">
                          <a:latin typeface="Century Gothic"/>
                          <a:ea typeface="Century Gothic"/>
                          <a:cs typeface="Century Gothic"/>
                          <a:sym typeface="Century Gothic"/>
                        </a:rPr>
                        <a:t>Is it worth solving?</a:t>
                      </a:r>
                      <a:endParaRPr sz="1600" u="none" cap="none" strike="noStrike">
                        <a:latin typeface="Century Gothic"/>
                        <a:ea typeface="Century Gothic"/>
                        <a:cs typeface="Century Gothic"/>
                        <a:sym typeface="Century Gothic"/>
                      </a:endParaRPr>
                    </a:p>
                  </a:txBody>
                  <a:tcPr marT="91425" marB="91425" marR="91425" marL="18287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600"/>
                        <a:buFont typeface="Century Gothic"/>
                        <a:buNone/>
                      </a:pPr>
                      <a:r>
                        <a:rPr lang="en-US" sz="1600" u="none" cap="none" strike="noStrike">
                          <a:latin typeface="Century Gothic"/>
                          <a:ea typeface="Century Gothic"/>
                          <a:cs typeface="Century Gothic"/>
                          <a:sym typeface="Century Gothic"/>
                        </a:rPr>
                        <a:t>How can I solve my problem?</a:t>
                      </a:r>
                      <a:endParaRPr sz="16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600"/>
                        <a:buFont typeface="Century Gothic"/>
                        <a:buNone/>
                      </a:pPr>
                      <a:r>
                        <a:t/>
                      </a:r>
                      <a:endParaRPr sz="1600" u="none" cap="none" strike="noStrike">
                        <a:latin typeface="Century Gothic"/>
                        <a:ea typeface="Century Gothic"/>
                        <a:cs typeface="Century Gothic"/>
                        <a:sym typeface="Century Gothic"/>
                      </a:endParaRPr>
                    </a:p>
                  </a:txBody>
                  <a:tcPr marT="91425" marB="91425" marR="91425" marL="18287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600"/>
                        <a:buFont typeface="Century Gothic"/>
                        <a:buNone/>
                      </a:pPr>
                      <a:r>
                        <a:rPr lang="en-US" sz="1600" u="none" cap="none" strike="noStrike">
                          <a:latin typeface="Century Gothic"/>
                          <a:ea typeface="Century Gothic"/>
                          <a:cs typeface="Century Gothic"/>
                          <a:sym typeface="Century Gothic"/>
                        </a:rPr>
                        <a:t>Does your solution do what you say it can do?</a:t>
                      </a:r>
                      <a:endParaRPr sz="1600" u="none" cap="none" strike="noStrike">
                        <a:latin typeface="Century Gothic"/>
                        <a:ea typeface="Century Gothic"/>
                        <a:cs typeface="Century Gothic"/>
                        <a:sym typeface="Century Gothic"/>
                      </a:endParaRPr>
                    </a:p>
                  </a:txBody>
                  <a:tcPr marT="91425" marB="91425" marR="91425" marL="18287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600"/>
                        <a:buFont typeface="Century Gothic"/>
                        <a:buNone/>
                      </a:pPr>
                      <a:r>
                        <a:rPr lang="en-US" sz="1600" u="none" cap="none" strike="noStrike">
                          <a:latin typeface="Century Gothic"/>
                          <a:ea typeface="Century Gothic"/>
                          <a:cs typeface="Century Gothic"/>
                          <a:sym typeface="Century Gothic"/>
                        </a:rPr>
                        <a:t>Are you the best fit for my needs?</a:t>
                      </a:r>
                      <a:endParaRPr sz="1600" u="none" cap="none" strike="noStrike">
                        <a:latin typeface="Century Gothic"/>
                        <a:ea typeface="Century Gothic"/>
                        <a:cs typeface="Century Gothic"/>
                        <a:sym typeface="Century Gothic"/>
                      </a:endParaRPr>
                    </a:p>
                  </a:txBody>
                  <a:tcPr marT="91425" marB="91425" marR="91425" marL="18287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600"/>
                        <a:buFont typeface="Century Gothic"/>
                        <a:buNone/>
                      </a:pPr>
                      <a:r>
                        <a:rPr lang="en-US" sz="1600" u="none" cap="none" strike="noStrike">
                          <a:latin typeface="Century Gothic"/>
                          <a:ea typeface="Century Gothic"/>
                          <a:cs typeface="Century Gothic"/>
                          <a:sym typeface="Century Gothic"/>
                        </a:rPr>
                        <a:t>What’s the plan for the company to solve my problems?</a:t>
                      </a:r>
                      <a:endParaRPr sz="1600" u="none" cap="none" strike="noStrike">
                        <a:latin typeface="Century Gothic"/>
                        <a:ea typeface="Century Gothic"/>
                        <a:cs typeface="Century Gothic"/>
                        <a:sym typeface="Century Gothic"/>
                      </a:endParaRPr>
                    </a:p>
                  </a:txBody>
                  <a:tcPr marT="91425" marB="91425" marR="91425" marL="18287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r>
              <a:tr h="1291950">
                <a:tc>
                  <a:txBody>
                    <a:bodyPr/>
                    <a:lstStyle/>
                    <a:p>
                      <a:pPr indent="0" lvl="0" marL="0" marR="0" rtl="0" algn="l">
                        <a:lnSpc>
                          <a:spcPct val="100000"/>
                        </a:lnSpc>
                        <a:spcBef>
                          <a:spcPts val="0"/>
                        </a:spcBef>
                        <a:spcAft>
                          <a:spcPts val="0"/>
                        </a:spcAft>
                        <a:buClr>
                          <a:schemeClr val="dk1"/>
                        </a:buClr>
                        <a:buSzPts val="1600"/>
                        <a:buFont typeface="Century Gothic"/>
                        <a:buNone/>
                      </a:pPr>
                      <a:r>
                        <a:rPr b="1" lang="en-US" sz="1600" u="none" cap="none" strike="noStrike">
                          <a:latin typeface="Century Gothic"/>
                          <a:ea typeface="Century Gothic"/>
                          <a:cs typeface="Century Gothic"/>
                          <a:sym typeface="Century Gothic"/>
                        </a:rPr>
                        <a:t>Seller Objective</a:t>
                      </a:r>
                      <a:endParaRPr b="1" sz="1600" u="none" cap="none" strike="noStrike">
                        <a:latin typeface="Century Gothic"/>
                        <a:ea typeface="Century Gothic"/>
                        <a:cs typeface="Century Gothic"/>
                        <a:sym typeface="Century Gothic"/>
                      </a:endParaRPr>
                    </a:p>
                  </a:txBody>
                  <a:tcPr marT="91425" marB="91425" marR="91425" marL="18287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chemeClr val="dk1"/>
                        </a:buClr>
                        <a:buSzPts val="1600"/>
                        <a:buFont typeface="Century Gothic"/>
                        <a:buNone/>
                      </a:pPr>
                      <a:r>
                        <a:rPr lang="en-US" sz="1600" u="none" cap="none" strike="noStrike">
                          <a:latin typeface="Century Gothic"/>
                          <a:ea typeface="Century Gothic"/>
                          <a:cs typeface="Century Gothic"/>
                          <a:sym typeface="Century Gothic"/>
                        </a:rPr>
                        <a:t>Determine the fit</a:t>
                      </a:r>
                      <a:endParaRPr sz="1600" u="none" cap="none" strike="noStrike">
                        <a:latin typeface="Century Gothic"/>
                        <a:ea typeface="Century Gothic"/>
                        <a:cs typeface="Century Gothic"/>
                        <a:sym typeface="Century Gothic"/>
                      </a:endParaRPr>
                    </a:p>
                  </a:txBody>
                  <a:tcPr marT="91425" marB="91425" marR="91425" marL="18287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600"/>
                        <a:buFont typeface="Century Gothic"/>
                        <a:buNone/>
                      </a:pPr>
                      <a:r>
                        <a:rPr lang="en-US" sz="1600" u="none" cap="none" strike="noStrike">
                          <a:latin typeface="Century Gothic"/>
                          <a:ea typeface="Century Gothic"/>
                          <a:cs typeface="Century Gothic"/>
                          <a:sym typeface="Century Gothic"/>
                        </a:rPr>
                        <a:t>Determine whether we can solve their challenges and impact their business</a:t>
                      </a:r>
                      <a:endParaRPr sz="1600" u="none" cap="none" strike="noStrike">
                        <a:latin typeface="Century Gothic"/>
                        <a:ea typeface="Century Gothic"/>
                        <a:cs typeface="Century Gothic"/>
                        <a:sym typeface="Century Gothic"/>
                      </a:endParaRPr>
                    </a:p>
                  </a:txBody>
                  <a:tcPr marT="91425" marB="91425" marR="91425" marL="18287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600"/>
                        <a:buFont typeface="Century Gothic"/>
                        <a:buNone/>
                      </a:pPr>
                      <a:r>
                        <a:rPr lang="en-US" sz="1600" u="none" cap="none" strike="noStrike">
                          <a:latin typeface="Century Gothic"/>
                          <a:ea typeface="Century Gothic"/>
                          <a:cs typeface="Century Gothic"/>
                          <a:sym typeface="Century Gothic"/>
                        </a:rPr>
                        <a:t>Prove that we can solve their challenges</a:t>
                      </a:r>
                      <a:endParaRPr sz="1600" u="none" cap="none" strike="noStrike">
                        <a:latin typeface="Century Gothic"/>
                        <a:ea typeface="Century Gothic"/>
                        <a:cs typeface="Century Gothic"/>
                        <a:sym typeface="Century Gothic"/>
                      </a:endParaRPr>
                    </a:p>
                  </a:txBody>
                  <a:tcPr marT="91425" marB="91425" marR="91425" marL="18287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600"/>
                        <a:buFont typeface="Century Gothic"/>
                        <a:buNone/>
                      </a:pPr>
                      <a:r>
                        <a:rPr lang="en-US" sz="1600" u="none" cap="none" strike="noStrike">
                          <a:latin typeface="Century Gothic"/>
                          <a:ea typeface="Century Gothic"/>
                          <a:cs typeface="Century Gothic"/>
                          <a:sym typeface="Century Gothic"/>
                        </a:rPr>
                        <a:t>Show the value of adopting our solution</a:t>
                      </a:r>
                      <a:endParaRPr sz="1600" u="none" cap="none" strike="noStrike">
                        <a:latin typeface="Century Gothic"/>
                        <a:ea typeface="Century Gothic"/>
                        <a:cs typeface="Century Gothic"/>
                        <a:sym typeface="Century Gothic"/>
                      </a:endParaRPr>
                    </a:p>
                  </a:txBody>
                  <a:tcPr marT="91425" marB="91425" marR="91425" marL="18287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600"/>
                        <a:buFont typeface="Century Gothic"/>
                        <a:buNone/>
                      </a:pPr>
                      <a:r>
                        <a:rPr lang="en-US" sz="1600" u="none" cap="none" strike="noStrike">
                          <a:latin typeface="Century Gothic"/>
                          <a:ea typeface="Century Gothic"/>
                          <a:cs typeface="Century Gothic"/>
                          <a:sym typeface="Century Gothic"/>
                        </a:rPr>
                        <a:t>Signed contract</a:t>
                      </a:r>
                      <a:endParaRPr sz="16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600"/>
                        <a:buFont typeface="Century Gothic"/>
                        <a:buNone/>
                      </a:pPr>
                      <a:r>
                        <a:t/>
                      </a:r>
                      <a:endParaRPr sz="16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600"/>
                        <a:buFont typeface="Century Gothic"/>
                        <a:buNone/>
                      </a:pPr>
                      <a:r>
                        <a:rPr lang="en-US" sz="1600" u="none" cap="none" strike="noStrike">
                          <a:latin typeface="Century Gothic"/>
                          <a:ea typeface="Century Gothic"/>
                          <a:cs typeface="Century Gothic"/>
                          <a:sym typeface="Century Gothic"/>
                        </a:rPr>
                        <a:t>Hand off to customer success</a:t>
                      </a:r>
                      <a:endParaRPr sz="1600" u="none" cap="none" strike="noStrike">
                        <a:latin typeface="Century Gothic"/>
                        <a:ea typeface="Century Gothic"/>
                        <a:cs typeface="Century Gothic"/>
                        <a:sym typeface="Century Gothic"/>
                      </a:endParaRPr>
                    </a:p>
                  </a:txBody>
                  <a:tcPr marT="91425" marB="91425" marR="91425" marL="18287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r>
              <a:tr h="1244850">
                <a:tc>
                  <a:txBody>
                    <a:bodyPr/>
                    <a:lstStyle/>
                    <a:p>
                      <a:pPr indent="0" lvl="0" marL="0" marR="0" rtl="0" algn="l">
                        <a:lnSpc>
                          <a:spcPct val="100000"/>
                        </a:lnSpc>
                        <a:spcBef>
                          <a:spcPts val="0"/>
                        </a:spcBef>
                        <a:spcAft>
                          <a:spcPts val="0"/>
                        </a:spcAft>
                        <a:buClr>
                          <a:schemeClr val="dk1"/>
                        </a:buClr>
                        <a:buSzPts val="1600"/>
                        <a:buFont typeface="Century Gothic"/>
                        <a:buNone/>
                      </a:pPr>
                      <a:r>
                        <a:rPr b="1" lang="en-US" sz="1600" u="none" cap="none" strike="noStrike">
                          <a:latin typeface="Century Gothic"/>
                          <a:ea typeface="Century Gothic"/>
                          <a:cs typeface="Century Gothic"/>
                          <a:sym typeface="Century Gothic"/>
                        </a:rPr>
                        <a:t>Key Steps</a:t>
                      </a:r>
                      <a:endParaRPr b="1" sz="1600" u="none" cap="none" strike="noStrike">
                        <a:latin typeface="Century Gothic"/>
                        <a:ea typeface="Century Gothic"/>
                        <a:cs typeface="Century Gothic"/>
                        <a:sym typeface="Century Gothic"/>
                      </a:endParaRPr>
                    </a:p>
                  </a:txBody>
                  <a:tcPr marT="91425" marB="91425" marR="91425" marL="18287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chemeClr val="dk1"/>
                        </a:buClr>
                        <a:buSzPts val="1600"/>
                        <a:buFont typeface="Century Gothic"/>
                        <a:buNone/>
                      </a:pPr>
                      <a:r>
                        <a:rPr lang="en-US" sz="1600" u="none" cap="none" strike="noStrike">
                          <a:latin typeface="Century Gothic"/>
                          <a:ea typeface="Century Gothic"/>
                          <a:cs typeface="Century Gothic"/>
                          <a:sym typeface="Century Gothic"/>
                        </a:rPr>
                        <a:t>1. Qualification call </a:t>
                      </a:r>
                      <a:endParaRPr sz="16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600"/>
                        <a:buFont typeface="Century Gothic"/>
                        <a:buNone/>
                      </a:pPr>
                      <a:r>
                        <a:rPr lang="en-US" sz="1600" u="none" cap="none" strike="noStrike">
                          <a:latin typeface="Century Gothic"/>
                          <a:ea typeface="Century Gothic"/>
                          <a:cs typeface="Century Gothic"/>
                          <a:sym typeface="Century Gothic"/>
                        </a:rPr>
                        <a:t>2. Handoff from SDR =&gt; AE</a:t>
                      </a:r>
                      <a:endParaRPr sz="1600" u="none" cap="none" strike="noStrike">
                        <a:latin typeface="Century Gothic"/>
                        <a:ea typeface="Century Gothic"/>
                        <a:cs typeface="Century Gothic"/>
                        <a:sym typeface="Century Gothic"/>
                      </a:endParaRPr>
                    </a:p>
                  </a:txBody>
                  <a:tcPr marT="91425" marB="91425" marR="91425" marL="18287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342900" lvl="0" marL="342900" marR="0" rtl="0" algn="l">
                        <a:lnSpc>
                          <a:spcPct val="100000"/>
                        </a:lnSpc>
                        <a:spcBef>
                          <a:spcPts val="0"/>
                        </a:spcBef>
                        <a:spcAft>
                          <a:spcPts val="0"/>
                        </a:spcAft>
                        <a:buClr>
                          <a:srgbClr val="000000"/>
                        </a:buClr>
                        <a:buSzPts val="1600"/>
                        <a:buFont typeface="Century Gothic"/>
                        <a:buAutoNum type="arabicPeriod"/>
                      </a:pPr>
                      <a:r>
                        <a:rPr lang="en-US" sz="1600" u="none" cap="none" strike="noStrike">
                          <a:latin typeface="Century Gothic"/>
                          <a:ea typeface="Century Gothic"/>
                          <a:cs typeface="Century Gothic"/>
                          <a:sym typeface="Century Gothic"/>
                        </a:rPr>
                        <a:t>Perform account research </a:t>
                      </a:r>
                      <a:endParaRPr sz="1600" u="none" cap="none" strike="noStrike">
                        <a:latin typeface="Century Gothic"/>
                        <a:ea typeface="Century Gothic"/>
                        <a:cs typeface="Century Gothic"/>
                        <a:sym typeface="Century Gothic"/>
                      </a:endParaRPr>
                    </a:p>
                    <a:p>
                      <a:pPr indent="-342900" lvl="0" marL="342900" marR="0" rtl="0" algn="l">
                        <a:lnSpc>
                          <a:spcPct val="100000"/>
                        </a:lnSpc>
                        <a:spcBef>
                          <a:spcPts val="0"/>
                        </a:spcBef>
                        <a:spcAft>
                          <a:spcPts val="0"/>
                        </a:spcAft>
                        <a:buClr>
                          <a:srgbClr val="000000"/>
                        </a:buClr>
                        <a:buSzPts val="1600"/>
                        <a:buFont typeface="Century Gothic"/>
                        <a:buAutoNum type="arabicPeriod"/>
                      </a:pPr>
                      <a:r>
                        <a:rPr lang="en-US" sz="1600" u="none" cap="none" strike="noStrike">
                          <a:latin typeface="Century Gothic"/>
                          <a:ea typeface="Century Gothic"/>
                          <a:cs typeface="Century Gothic"/>
                          <a:sym typeface="Century Gothic"/>
                        </a:rPr>
                        <a:t>Confirm qualification criteria</a:t>
                      </a:r>
                      <a:endParaRPr sz="1600" u="none" cap="none" strike="noStrike">
                        <a:latin typeface="Century Gothic"/>
                        <a:ea typeface="Century Gothic"/>
                        <a:cs typeface="Century Gothic"/>
                        <a:sym typeface="Century Gothic"/>
                      </a:endParaRPr>
                    </a:p>
                    <a:p>
                      <a:pPr indent="-342900" lvl="0" marL="342900" marR="0" rtl="0" algn="l">
                        <a:lnSpc>
                          <a:spcPct val="100000"/>
                        </a:lnSpc>
                        <a:spcBef>
                          <a:spcPts val="0"/>
                        </a:spcBef>
                        <a:spcAft>
                          <a:spcPts val="0"/>
                        </a:spcAft>
                        <a:buClr>
                          <a:srgbClr val="000000"/>
                        </a:buClr>
                        <a:buSzPts val="1600"/>
                        <a:buFont typeface="Century Gothic"/>
                        <a:buAutoNum type="arabicPeriod"/>
                      </a:pPr>
                      <a:r>
                        <a:rPr lang="en-US" sz="1600" u="none" cap="none" strike="noStrike">
                          <a:latin typeface="Century Gothic"/>
                          <a:ea typeface="Century Gothic"/>
                          <a:cs typeface="Century Gothic"/>
                          <a:sym typeface="Century Gothic"/>
                        </a:rPr>
                        <a:t>Conduct disco/demo meeting </a:t>
                      </a:r>
                      <a:endParaRPr sz="1600" u="none" cap="none" strike="noStrike">
                        <a:latin typeface="Century Gothic"/>
                        <a:ea typeface="Century Gothic"/>
                        <a:cs typeface="Century Gothic"/>
                        <a:sym typeface="Century Gothic"/>
                      </a:endParaRPr>
                    </a:p>
                  </a:txBody>
                  <a:tcPr marT="91425" marB="91425" marR="91425" marL="18287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600"/>
                        <a:buFont typeface="Century Gothic"/>
                        <a:buNone/>
                      </a:pPr>
                      <a:r>
                        <a:rPr lang="en-US" sz="1600" u="none" cap="none" strike="noStrike">
                          <a:latin typeface="Century Gothic"/>
                          <a:ea typeface="Century Gothic"/>
                          <a:cs typeface="Century Gothic"/>
                          <a:sym typeface="Century Gothic"/>
                        </a:rPr>
                        <a:t>1. Trial kickoff </a:t>
                      </a:r>
                      <a:endParaRPr sz="16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600"/>
                        <a:buFont typeface="Century Gothic"/>
                        <a:buNone/>
                      </a:pPr>
                      <a:r>
                        <a:rPr lang="en-US" sz="1600" u="none" cap="none" strike="noStrike">
                          <a:latin typeface="Century Gothic"/>
                          <a:ea typeface="Century Gothic"/>
                          <a:cs typeface="Century Gothic"/>
                          <a:sym typeface="Century Gothic"/>
                        </a:rPr>
                        <a:t>2. Checkpoints </a:t>
                      </a:r>
                      <a:endParaRPr sz="16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600"/>
                        <a:buFont typeface="Century Gothic"/>
                        <a:buNone/>
                      </a:pPr>
                      <a:r>
                        <a:rPr lang="en-US" sz="1600" u="none" cap="none" strike="noStrike">
                          <a:latin typeface="Century Gothic"/>
                          <a:ea typeface="Century Gothic"/>
                          <a:cs typeface="Century Gothic"/>
                          <a:sym typeface="Century Gothic"/>
                        </a:rPr>
                        <a:t>3. Trial impact meeting</a:t>
                      </a:r>
                      <a:endParaRPr sz="1600" u="none" cap="none" strike="noStrike">
                        <a:latin typeface="Century Gothic"/>
                        <a:ea typeface="Century Gothic"/>
                        <a:cs typeface="Century Gothic"/>
                        <a:sym typeface="Century Gothic"/>
                      </a:endParaRPr>
                    </a:p>
                  </a:txBody>
                  <a:tcPr marT="91425" marB="91425" marR="91425" marL="18287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600"/>
                        <a:buFont typeface="Century Gothic"/>
                        <a:buNone/>
                      </a:pPr>
                      <a:r>
                        <a:rPr lang="en-US" sz="1600" u="none" cap="none" strike="noStrike">
                          <a:latin typeface="Century Gothic"/>
                          <a:ea typeface="Century Gothic"/>
                          <a:cs typeface="Century Gothic"/>
                          <a:sym typeface="Century Gothic"/>
                        </a:rPr>
                        <a:t>1. Proposal meeting </a:t>
                      </a:r>
                      <a:endParaRPr sz="16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600"/>
                        <a:buFont typeface="Century Gothic"/>
                        <a:buNone/>
                      </a:pPr>
                      <a:r>
                        <a:rPr lang="en-US" sz="1600" u="none" cap="none" strike="noStrike">
                          <a:latin typeface="Century Gothic"/>
                          <a:ea typeface="Century Gothic"/>
                          <a:cs typeface="Century Gothic"/>
                          <a:sym typeface="Century Gothic"/>
                        </a:rPr>
                        <a:t>2. Close plan</a:t>
                      </a:r>
                      <a:endParaRPr sz="1600" u="none" cap="none" strike="noStrike">
                        <a:latin typeface="Century Gothic"/>
                        <a:ea typeface="Century Gothic"/>
                        <a:cs typeface="Century Gothic"/>
                        <a:sym typeface="Century Gothic"/>
                      </a:endParaRPr>
                    </a:p>
                  </a:txBody>
                  <a:tcPr marT="91425" marB="91425" marR="91425" marL="18287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600"/>
                        <a:buFont typeface="Century Gothic"/>
                        <a:buNone/>
                      </a:pPr>
                      <a:r>
                        <a:rPr lang="en-US" sz="1600" u="none" cap="none" strike="noStrike">
                          <a:latin typeface="Century Gothic"/>
                          <a:ea typeface="Century Gothic"/>
                          <a:cs typeface="Century Gothic"/>
                          <a:sym typeface="Century Gothic"/>
                        </a:rPr>
                        <a:t>1. Contract signed </a:t>
                      </a:r>
                      <a:endParaRPr sz="16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600"/>
                        <a:buFont typeface="Century Gothic"/>
                        <a:buNone/>
                      </a:pPr>
                      <a:r>
                        <a:rPr lang="en-US" sz="1600" u="none" cap="none" strike="noStrike">
                          <a:latin typeface="Century Gothic"/>
                          <a:ea typeface="Century Gothic"/>
                          <a:cs typeface="Century Gothic"/>
                          <a:sym typeface="Century Gothic"/>
                        </a:rPr>
                        <a:t>2. Customer success handoff</a:t>
                      </a:r>
                      <a:endParaRPr sz="1600" u="none" cap="none" strike="noStrike">
                        <a:latin typeface="Century Gothic"/>
                        <a:ea typeface="Century Gothic"/>
                        <a:cs typeface="Century Gothic"/>
                        <a:sym typeface="Century Gothic"/>
                      </a:endParaRPr>
                    </a:p>
                  </a:txBody>
                  <a:tcPr marT="91425" marB="91425" marR="91425" marL="18287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r>
              <a:tr h="3818350">
                <a:tc>
                  <a:txBody>
                    <a:bodyPr/>
                    <a:lstStyle/>
                    <a:p>
                      <a:pPr indent="0" lvl="0" marL="0" marR="0" rtl="0" algn="l">
                        <a:lnSpc>
                          <a:spcPct val="100000"/>
                        </a:lnSpc>
                        <a:spcBef>
                          <a:spcPts val="0"/>
                        </a:spcBef>
                        <a:spcAft>
                          <a:spcPts val="0"/>
                        </a:spcAft>
                        <a:buClr>
                          <a:schemeClr val="dk1"/>
                        </a:buClr>
                        <a:buSzPts val="1600"/>
                        <a:buFont typeface="Century Gothic"/>
                        <a:buNone/>
                      </a:pPr>
                      <a:r>
                        <a:rPr b="1" lang="en-US" sz="1600" u="none" cap="none" strike="noStrike">
                          <a:latin typeface="Century Gothic"/>
                          <a:ea typeface="Century Gothic"/>
                          <a:cs typeface="Century Gothic"/>
                          <a:sym typeface="Century Gothic"/>
                        </a:rPr>
                        <a:t>Exit Criteria</a:t>
                      </a:r>
                      <a:endParaRPr b="1" sz="1600" u="none" cap="none" strike="noStrike">
                        <a:latin typeface="Century Gothic"/>
                        <a:ea typeface="Century Gothic"/>
                        <a:cs typeface="Century Gothic"/>
                        <a:sym typeface="Century Gothic"/>
                      </a:endParaRPr>
                    </a:p>
                  </a:txBody>
                  <a:tcPr marT="91425" marB="91425" marR="91425" marL="18287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chemeClr val="dk1"/>
                        </a:buClr>
                        <a:buSzPts val="1600"/>
                        <a:buFont typeface="Century Gothic"/>
                        <a:buNone/>
                      </a:pPr>
                      <a:r>
                        <a:rPr lang="en-US" sz="1600" u="none" cap="none" strike="noStrike">
                          <a:latin typeface="Century Gothic"/>
                          <a:ea typeface="Century Gothic"/>
                          <a:cs typeface="Century Gothic"/>
                          <a:sym typeface="Century Gothic"/>
                        </a:rPr>
                        <a:t>Seller determines that the buyer meets necessary </a:t>
                      </a:r>
                      <a:r>
                        <a:rPr lang="en-US" sz="1600" u="none" cap="none" strike="noStrike">
                          <a:latin typeface="Century Gothic"/>
                          <a:ea typeface="Century Gothic"/>
                          <a:cs typeface="Century Gothic"/>
                          <a:sym typeface="Century Gothic"/>
                        </a:rPr>
                        <a:t>B</a:t>
                      </a:r>
                      <a:r>
                        <a:rPr lang="en-US" sz="1600">
                          <a:latin typeface="Century Gothic"/>
                          <a:ea typeface="Century Gothic"/>
                          <a:cs typeface="Century Gothic"/>
                          <a:sym typeface="Century Gothic"/>
                        </a:rPr>
                        <a:t>ANT </a:t>
                      </a:r>
                      <a:r>
                        <a:rPr lang="en-US" sz="1600" u="none" cap="none" strike="noStrike">
                          <a:latin typeface="Century Gothic"/>
                          <a:ea typeface="Century Gothic"/>
                          <a:cs typeface="Century Gothic"/>
                          <a:sym typeface="Century Gothic"/>
                        </a:rPr>
                        <a:t>guidelines</a:t>
                      </a:r>
                      <a:endParaRPr sz="16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600"/>
                        <a:buFont typeface="Century Gothic"/>
                        <a:buNone/>
                      </a:pPr>
                      <a:r>
                        <a:t/>
                      </a:r>
                      <a:endParaRPr sz="16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600"/>
                        <a:buFont typeface="Century Gothic"/>
                        <a:buNone/>
                      </a:pPr>
                      <a:r>
                        <a:rPr lang="en-US" sz="1600" u="none" cap="none" strike="noStrike">
                          <a:latin typeface="Century Gothic"/>
                          <a:ea typeface="Century Gothic"/>
                          <a:cs typeface="Century Gothic"/>
                          <a:sym typeface="Century Gothic"/>
                        </a:rPr>
                        <a:t>Scheduled disco/demo meeting accepted by buyer</a:t>
                      </a:r>
                      <a:endParaRPr sz="1600" u="none" cap="none" strike="noStrike">
                        <a:latin typeface="Century Gothic"/>
                        <a:ea typeface="Century Gothic"/>
                        <a:cs typeface="Century Gothic"/>
                        <a:sym typeface="Century Gothic"/>
                      </a:endParaRPr>
                    </a:p>
                  </a:txBody>
                  <a:tcPr marT="91425" marB="91425" marR="91425" marL="18287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600"/>
                        <a:buFont typeface="Century Gothic"/>
                        <a:buNone/>
                      </a:pPr>
                      <a:r>
                        <a:rPr lang="en-US" sz="1600" u="none" cap="none" strike="noStrike">
                          <a:latin typeface="Century Gothic"/>
                          <a:ea typeface="Century Gothic"/>
                          <a:cs typeface="Century Gothic"/>
                          <a:sym typeface="Century Gothic"/>
                        </a:rPr>
                        <a:t>Buyer agrees that the solution appears to solve their challenges</a:t>
                      </a:r>
                      <a:endParaRPr sz="16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600"/>
                        <a:buFont typeface="Century Gothic"/>
                        <a:buNone/>
                      </a:pPr>
                      <a:r>
                        <a:t/>
                      </a:r>
                      <a:endParaRPr sz="16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600"/>
                        <a:buFont typeface="Century Gothic"/>
                        <a:buNone/>
                      </a:pPr>
                      <a:r>
                        <a:rPr lang="en-US" sz="1600" u="none" cap="none" strike="noStrike">
                          <a:latin typeface="Century Gothic"/>
                          <a:ea typeface="Century Gothic"/>
                          <a:cs typeface="Century Gothic"/>
                          <a:sym typeface="Century Gothic"/>
                        </a:rPr>
                        <a:t>Buying process shared and mapped</a:t>
                      </a:r>
                      <a:endParaRPr sz="16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600"/>
                        <a:buFont typeface="Century Gothic"/>
                        <a:buNone/>
                      </a:pPr>
                      <a:r>
                        <a:t/>
                      </a:r>
                      <a:endParaRPr sz="16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600"/>
                        <a:buFont typeface="Century Gothic"/>
                        <a:buNone/>
                      </a:pPr>
                      <a:r>
                        <a:rPr lang="en-US" sz="1600" u="none" cap="none" strike="noStrike">
                          <a:latin typeface="Century Gothic"/>
                          <a:ea typeface="Century Gothic"/>
                          <a:cs typeface="Century Gothic"/>
                          <a:sym typeface="Century Gothic"/>
                        </a:rPr>
                        <a:t>Goals, challenges and potential solution documented</a:t>
                      </a:r>
                      <a:endParaRPr sz="16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600"/>
                        <a:buFont typeface="Century Gothic"/>
                        <a:buNone/>
                      </a:pPr>
                      <a:r>
                        <a:t/>
                      </a:r>
                      <a:endParaRPr sz="16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600"/>
                        <a:buFont typeface="Century Gothic"/>
                        <a:buNone/>
                      </a:pPr>
                      <a:r>
                        <a:rPr lang="en-US" sz="1600" u="none" cap="none" strike="noStrike">
                          <a:latin typeface="Century Gothic"/>
                          <a:ea typeface="Century Gothic"/>
                          <a:cs typeface="Century Gothic"/>
                          <a:sym typeface="Century Gothic"/>
                        </a:rPr>
                        <a:t>Trial kickoff scheduled</a:t>
                      </a:r>
                      <a:endParaRPr sz="1600" u="none" cap="none" strike="noStrike">
                        <a:latin typeface="Century Gothic"/>
                        <a:ea typeface="Century Gothic"/>
                        <a:cs typeface="Century Gothic"/>
                        <a:sym typeface="Century Gothic"/>
                      </a:endParaRPr>
                    </a:p>
                  </a:txBody>
                  <a:tcPr marT="91425" marB="91425" marR="91425" marL="18287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600"/>
                        <a:buFont typeface="Century Gothic"/>
                        <a:buNone/>
                      </a:pPr>
                      <a:r>
                        <a:rPr lang="en-US" sz="1600" u="none" cap="none" strike="noStrike">
                          <a:latin typeface="Century Gothic"/>
                          <a:ea typeface="Century Gothic"/>
                          <a:cs typeface="Century Gothic"/>
                          <a:sym typeface="Century Gothic"/>
                        </a:rPr>
                        <a:t>Decision maker agreed that the solution </a:t>
                      </a:r>
                      <a:r>
                        <a:rPr lang="en-US" sz="1600">
                          <a:latin typeface="Century Gothic"/>
                          <a:ea typeface="Century Gothic"/>
                          <a:cs typeface="Century Gothic"/>
                          <a:sym typeface="Century Gothic"/>
                        </a:rPr>
                        <a:t>proved that it could </a:t>
                      </a:r>
                      <a:r>
                        <a:rPr lang="en-US" sz="1600" u="none" cap="none" strike="noStrike">
                          <a:latin typeface="Century Gothic"/>
                          <a:ea typeface="Century Gothic"/>
                          <a:cs typeface="Century Gothic"/>
                          <a:sym typeface="Century Gothic"/>
                        </a:rPr>
                        <a:t> solve their challenges</a:t>
                      </a:r>
                      <a:endParaRPr sz="16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600"/>
                        <a:buFont typeface="Century Gothic"/>
                        <a:buNone/>
                      </a:pPr>
                      <a:r>
                        <a:t/>
                      </a:r>
                      <a:endParaRPr sz="16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600"/>
                        <a:buFont typeface="Century Gothic"/>
                        <a:buNone/>
                      </a:pPr>
                      <a:r>
                        <a:rPr lang="en-US" sz="1600" u="none" cap="none" strike="noStrike">
                          <a:latin typeface="Century Gothic"/>
                          <a:ea typeface="Century Gothic"/>
                          <a:cs typeface="Century Gothic"/>
                          <a:sym typeface="Century Gothic"/>
                        </a:rPr>
                        <a:t>Proposal meeting scheduled</a:t>
                      </a:r>
                      <a:endParaRPr sz="16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600"/>
                        <a:buFont typeface="Century Gothic"/>
                        <a:buNone/>
                      </a:pPr>
                      <a:r>
                        <a:t/>
                      </a:r>
                      <a:endParaRPr sz="16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600"/>
                        <a:buFont typeface="Century Gothic"/>
                        <a:buNone/>
                      </a:pPr>
                      <a:r>
                        <a:rPr lang="en-US" sz="1600" u="none" cap="none" strike="noStrike">
                          <a:latin typeface="Century Gothic"/>
                          <a:ea typeface="Century Gothic"/>
                          <a:cs typeface="Century Gothic"/>
                          <a:sym typeface="Century Gothic"/>
                        </a:rPr>
                        <a:t>Proposal created and reviewed by seller 24 hours before proposal meeting</a:t>
                      </a:r>
                      <a:endParaRPr sz="1600" u="none" cap="none" strike="noStrike">
                        <a:latin typeface="Century Gothic"/>
                        <a:ea typeface="Century Gothic"/>
                        <a:cs typeface="Century Gothic"/>
                        <a:sym typeface="Century Gothic"/>
                      </a:endParaRPr>
                    </a:p>
                  </a:txBody>
                  <a:tcPr marT="91425" marB="91425" marR="91425" marL="18287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latin typeface="Century Gothic"/>
                          <a:ea typeface="Century Gothic"/>
                          <a:cs typeface="Century Gothic"/>
                          <a:sym typeface="Century Gothic"/>
                        </a:rPr>
                        <a:t>Internal purchase approver agreed to: </a:t>
                      </a:r>
                      <a:endParaRPr sz="16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600"/>
                        <a:buFont typeface="Century Gothic"/>
                        <a:buNone/>
                      </a:pPr>
                      <a:r>
                        <a:t/>
                      </a:r>
                      <a:endParaRPr sz="16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600"/>
                        <a:buFont typeface="Century Gothic"/>
                        <a:buNone/>
                      </a:pPr>
                      <a:r>
                        <a:rPr lang="en-US" sz="1600" u="none" cap="none" strike="noStrike">
                          <a:latin typeface="Century Gothic"/>
                          <a:ea typeface="Century Gothic"/>
                          <a:cs typeface="Century Gothic"/>
                          <a:sym typeface="Century Gothic"/>
                        </a:rPr>
                        <a:t>• The close plan, verbally and in writing </a:t>
                      </a:r>
                      <a:endParaRPr sz="16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600"/>
                        <a:buFont typeface="Century Gothic"/>
                        <a:buNone/>
                      </a:pPr>
                      <a:r>
                        <a:rPr lang="en-US" sz="1600" u="none" cap="none" strike="noStrike">
                          <a:latin typeface="Century Gothic"/>
                          <a:ea typeface="Century Gothic"/>
                          <a:cs typeface="Century Gothic"/>
                          <a:sym typeface="Century Gothic"/>
                        </a:rPr>
                        <a:t>• The steps and timeline for the purchase process</a:t>
                      </a:r>
                      <a:endParaRPr sz="16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600"/>
                        <a:buFont typeface="Century Gothic"/>
                        <a:buNone/>
                      </a:pPr>
                      <a:r>
                        <a:t/>
                      </a:r>
                      <a:endParaRPr sz="16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600"/>
                        <a:buFont typeface="Century Gothic"/>
                        <a:buNone/>
                      </a:pPr>
                      <a:r>
                        <a:rPr lang="en-US" sz="1600" u="none" cap="none" strike="noStrike">
                          <a:latin typeface="Century Gothic"/>
                          <a:ea typeface="Century Gothic"/>
                          <a:cs typeface="Century Gothic"/>
                          <a:sym typeface="Century Gothic"/>
                        </a:rPr>
                        <a:t>Seller confirmed stakeholder approval </a:t>
                      </a:r>
                      <a:endParaRPr sz="16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600"/>
                        <a:buFont typeface="Century Gothic"/>
                        <a:buNone/>
                      </a:pPr>
                      <a:r>
                        <a:t/>
                      </a:r>
                      <a:endParaRPr sz="16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600"/>
                        <a:buFont typeface="Century Gothic"/>
                        <a:buNone/>
                      </a:pPr>
                      <a:r>
                        <a:rPr lang="en-US" sz="1600" u="none" cap="none" strike="noStrike">
                          <a:latin typeface="Century Gothic"/>
                          <a:ea typeface="Century Gothic"/>
                          <a:cs typeface="Century Gothic"/>
                          <a:sym typeface="Century Gothic"/>
                        </a:rPr>
                        <a:t>Seller documented the commercial terms</a:t>
                      </a:r>
                      <a:endParaRPr sz="1600" u="none" cap="none" strike="noStrike">
                        <a:latin typeface="Century Gothic"/>
                        <a:ea typeface="Century Gothic"/>
                        <a:cs typeface="Century Gothic"/>
                        <a:sym typeface="Century Gothic"/>
                      </a:endParaRPr>
                    </a:p>
                  </a:txBody>
                  <a:tcPr marT="91425" marB="91425" marR="91425" marL="18287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600"/>
                        <a:buFont typeface="Century Gothic"/>
                        <a:buNone/>
                      </a:pPr>
                      <a:r>
                        <a:rPr lang="en-US" sz="1600" u="none" cap="none" strike="noStrike">
                          <a:latin typeface="Century Gothic"/>
                          <a:ea typeface="Century Gothic"/>
                          <a:cs typeface="Century Gothic"/>
                          <a:sym typeface="Century Gothic"/>
                        </a:rPr>
                        <a:t>Identified internal support and success team and invited them to kickoff meeting</a:t>
                      </a:r>
                      <a:endParaRPr sz="16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600"/>
                        <a:buFont typeface="Century Gothic"/>
                        <a:buNone/>
                      </a:pPr>
                      <a:r>
                        <a:t/>
                      </a:r>
                      <a:endParaRPr sz="16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600"/>
                        <a:buFont typeface="Century Gothic"/>
                        <a:buNone/>
                      </a:pPr>
                      <a:r>
                        <a:rPr lang="en-US" sz="1600" u="none" cap="none" strike="noStrike">
                          <a:latin typeface="Century Gothic"/>
                          <a:ea typeface="Century Gothic"/>
                          <a:cs typeface="Century Gothic"/>
                          <a:sym typeface="Century Gothic"/>
                        </a:rPr>
                        <a:t>Completed internal onboarding handoff meeting with customer success</a:t>
                      </a:r>
                      <a:endParaRPr sz="1600" u="none" cap="none" strike="noStrike">
                        <a:latin typeface="Century Gothic"/>
                        <a:ea typeface="Century Gothic"/>
                        <a:cs typeface="Century Gothic"/>
                        <a:sym typeface="Century Gothic"/>
                      </a:endParaRPr>
                    </a:p>
                  </a:txBody>
                  <a:tcPr marT="91425" marB="91425" marR="91425" marL="18287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r>
              <a:tr h="747950">
                <a:tc>
                  <a:txBody>
                    <a:bodyPr/>
                    <a:lstStyle/>
                    <a:p>
                      <a:pPr indent="0" lvl="0" marL="0" marR="0" rtl="0" algn="l">
                        <a:lnSpc>
                          <a:spcPct val="100000"/>
                        </a:lnSpc>
                        <a:spcBef>
                          <a:spcPts val="0"/>
                        </a:spcBef>
                        <a:spcAft>
                          <a:spcPts val="0"/>
                        </a:spcAft>
                        <a:buClr>
                          <a:schemeClr val="dk1"/>
                        </a:buClr>
                        <a:buSzPts val="1600"/>
                        <a:buFont typeface="Century Gothic"/>
                        <a:buNone/>
                      </a:pPr>
                      <a:r>
                        <a:rPr b="1" lang="en-US" sz="1600" u="none" cap="none" strike="noStrike">
                          <a:latin typeface="Century Gothic"/>
                          <a:ea typeface="Century Gothic"/>
                          <a:cs typeface="Century Gothic"/>
                          <a:sym typeface="Century Gothic"/>
                        </a:rPr>
                        <a:t>Forecasting</a:t>
                      </a:r>
                      <a:endParaRPr sz="16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600"/>
                        <a:buFont typeface="Century Gothic"/>
                        <a:buNone/>
                      </a:pPr>
                      <a:r>
                        <a:rPr b="1" lang="en-US" sz="1600" u="none" cap="none" strike="noStrike">
                          <a:latin typeface="Century Gothic"/>
                          <a:ea typeface="Century Gothic"/>
                          <a:cs typeface="Century Gothic"/>
                          <a:sym typeface="Century Gothic"/>
                        </a:rPr>
                        <a:t>Stage</a:t>
                      </a:r>
                      <a:endParaRPr b="1" sz="1600" u="none" cap="none" strike="noStrike">
                        <a:latin typeface="Century Gothic"/>
                        <a:ea typeface="Century Gothic"/>
                        <a:cs typeface="Century Gothic"/>
                        <a:sym typeface="Century Gothic"/>
                      </a:endParaRPr>
                    </a:p>
                  </a:txBody>
                  <a:tcPr marT="91425" marB="91425" marR="91425" marL="18287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chemeClr val="dk1"/>
                        </a:buClr>
                        <a:buSzPts val="1600"/>
                        <a:buFont typeface="Century Gothic"/>
                        <a:buNone/>
                      </a:pPr>
                      <a:r>
                        <a:rPr lang="en-US" sz="1600" u="none" cap="none" strike="noStrike">
                          <a:latin typeface="Century Gothic"/>
                          <a:ea typeface="Century Gothic"/>
                          <a:cs typeface="Century Gothic"/>
                          <a:sym typeface="Century Gothic"/>
                        </a:rPr>
                        <a:t>Pipeline</a:t>
                      </a:r>
                      <a:endParaRPr sz="1600" u="none" cap="none" strike="noStrike">
                        <a:latin typeface="Century Gothic"/>
                        <a:ea typeface="Century Gothic"/>
                        <a:cs typeface="Century Gothic"/>
                        <a:sym typeface="Century Gothic"/>
                      </a:endParaRPr>
                    </a:p>
                  </a:txBody>
                  <a:tcPr marT="91425" marB="91425" marR="91425" marL="18287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600"/>
                        <a:buFont typeface="Century Gothic"/>
                        <a:buNone/>
                      </a:pPr>
                      <a:r>
                        <a:rPr lang="en-US" sz="1600" u="none" cap="none" strike="noStrike">
                          <a:latin typeface="Century Gothic"/>
                          <a:ea typeface="Century Gothic"/>
                          <a:cs typeface="Century Gothic"/>
                          <a:sym typeface="Century Gothic"/>
                        </a:rPr>
                        <a:t>Pipeline</a:t>
                      </a:r>
                      <a:endParaRPr sz="1600" u="none" cap="none" strike="noStrike">
                        <a:latin typeface="Century Gothic"/>
                        <a:ea typeface="Century Gothic"/>
                        <a:cs typeface="Century Gothic"/>
                        <a:sym typeface="Century Gothic"/>
                      </a:endParaRPr>
                    </a:p>
                  </a:txBody>
                  <a:tcPr marT="91425" marB="91425" marR="91425" marL="18287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600"/>
                        <a:buFont typeface="Century Gothic"/>
                        <a:buNone/>
                      </a:pPr>
                      <a:r>
                        <a:rPr lang="en-US" sz="1600" u="none" cap="none" strike="noStrike">
                          <a:latin typeface="Century Gothic"/>
                          <a:ea typeface="Century Gothic"/>
                          <a:cs typeface="Century Gothic"/>
                          <a:sym typeface="Century Gothic"/>
                        </a:rPr>
                        <a:t>Best Case</a:t>
                      </a:r>
                      <a:endParaRPr sz="1600" u="none" cap="none" strike="noStrike">
                        <a:latin typeface="Century Gothic"/>
                        <a:ea typeface="Century Gothic"/>
                        <a:cs typeface="Century Gothic"/>
                        <a:sym typeface="Century Gothic"/>
                      </a:endParaRPr>
                    </a:p>
                  </a:txBody>
                  <a:tcPr marT="91425" marB="91425" marR="91425" marL="18287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600"/>
                        <a:buFont typeface="Century Gothic"/>
                        <a:buNone/>
                      </a:pPr>
                      <a:r>
                        <a:rPr lang="en-US" sz="1600" u="none" cap="none" strike="noStrike">
                          <a:latin typeface="Century Gothic"/>
                          <a:ea typeface="Century Gothic"/>
                          <a:cs typeface="Century Gothic"/>
                          <a:sym typeface="Century Gothic"/>
                        </a:rPr>
                        <a:t>Best Case</a:t>
                      </a:r>
                      <a:endParaRPr sz="1600" u="none" cap="none" strike="noStrike">
                        <a:latin typeface="Century Gothic"/>
                        <a:ea typeface="Century Gothic"/>
                        <a:cs typeface="Century Gothic"/>
                        <a:sym typeface="Century Gothic"/>
                      </a:endParaRPr>
                    </a:p>
                  </a:txBody>
                  <a:tcPr marT="91425" marB="91425" marR="91425" marL="18287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600"/>
                        <a:buFont typeface="Century Gothic"/>
                        <a:buNone/>
                      </a:pPr>
                      <a:r>
                        <a:rPr lang="en-US" sz="1600" u="none" cap="none" strike="noStrike">
                          <a:latin typeface="Century Gothic"/>
                          <a:ea typeface="Century Gothic"/>
                          <a:cs typeface="Century Gothic"/>
                          <a:sym typeface="Century Gothic"/>
                        </a:rPr>
                        <a:t>Commit</a:t>
                      </a:r>
                      <a:endParaRPr sz="1600" u="none" cap="none" strike="noStrike">
                        <a:latin typeface="Century Gothic"/>
                        <a:ea typeface="Century Gothic"/>
                        <a:cs typeface="Century Gothic"/>
                        <a:sym typeface="Century Gothic"/>
                      </a:endParaRPr>
                    </a:p>
                  </a:txBody>
                  <a:tcPr marT="91425" marB="91425" marR="91425" marL="18287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6" name="Shape 1006"/>
        <p:cNvGrpSpPr/>
        <p:nvPr/>
      </p:nvGrpSpPr>
      <p:grpSpPr>
        <a:xfrm>
          <a:off x="0" y="0"/>
          <a:ext cx="0" cy="0"/>
          <a:chOff x="0" y="0"/>
          <a:chExt cx="0" cy="0"/>
        </a:xfrm>
      </p:grpSpPr>
      <p:sp>
        <p:nvSpPr>
          <p:cNvPr id="1007" name="Google Shape;1007;p116"/>
          <p:cNvSpPr txBox="1"/>
          <p:nvPr>
            <p:ph idx="12" type="sldNum"/>
          </p:nvPr>
        </p:nvSpPr>
        <p:spPr>
          <a:xfrm>
            <a:off x="18662650" y="10824963"/>
            <a:ext cx="504900" cy="3132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
        <p:nvSpPr>
          <p:cNvPr id="1008" name="Google Shape;1008;p116"/>
          <p:cNvSpPr txBox="1"/>
          <p:nvPr>
            <p:ph idx="1" type="body"/>
          </p:nvPr>
        </p:nvSpPr>
        <p:spPr>
          <a:xfrm>
            <a:off x="942384" y="2307060"/>
            <a:ext cx="17260500" cy="3693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rgbClr val="415651"/>
              </a:buClr>
              <a:buSzPts val="2400"/>
              <a:buNone/>
            </a:pPr>
            <a:r>
              <a:rPr b="1" lang="en-US"/>
              <a:t>	</a:t>
            </a:r>
            <a:endParaRPr/>
          </a:p>
        </p:txBody>
      </p:sp>
      <p:sp>
        <p:nvSpPr>
          <p:cNvPr id="1009" name="Google Shape;1009;p116"/>
          <p:cNvSpPr txBox="1"/>
          <p:nvPr>
            <p:ph type="title"/>
          </p:nvPr>
        </p:nvSpPr>
        <p:spPr>
          <a:xfrm>
            <a:off x="716175" y="494675"/>
            <a:ext cx="10242000" cy="535500"/>
          </a:xfrm>
          <a:prstGeom prst="rect">
            <a:avLst/>
          </a:prstGeom>
          <a:noFill/>
          <a:ln>
            <a:noFill/>
          </a:ln>
        </p:spPr>
        <p:txBody>
          <a:bodyPr anchorCtr="0" anchor="b" bIns="45700" lIns="91425" spcFirstLastPara="1" rIns="91425" wrap="square" tIns="45700">
            <a:spAutoFit/>
          </a:bodyPr>
          <a:lstStyle/>
          <a:p>
            <a:pPr indent="0" lvl="0" marL="0" rtl="0" algn="l">
              <a:lnSpc>
                <a:spcPct val="90000"/>
              </a:lnSpc>
              <a:spcBef>
                <a:spcPts val="0"/>
              </a:spcBef>
              <a:spcAft>
                <a:spcPts val="0"/>
              </a:spcAft>
              <a:buClr>
                <a:schemeClr val="dk1"/>
              </a:buClr>
              <a:buSzPts val="2640"/>
              <a:buFont typeface="Century Gothic"/>
              <a:buNone/>
            </a:pPr>
            <a:r>
              <a:rPr lang="en-US" sz="3200"/>
              <a:t>Example #2: </a:t>
            </a:r>
            <a:r>
              <a:rPr b="0" lang="en-US" sz="3200"/>
              <a:t>Mid-Market Sales Process</a:t>
            </a:r>
            <a:endParaRPr b="0" sz="3200"/>
          </a:p>
        </p:txBody>
      </p:sp>
      <p:sp>
        <p:nvSpPr>
          <p:cNvPr id="1010" name="Google Shape;1010;p116"/>
          <p:cNvSpPr txBox="1"/>
          <p:nvPr>
            <p:ph idx="11" type="ftr"/>
          </p:nvPr>
        </p:nvSpPr>
        <p:spPr>
          <a:xfrm>
            <a:off x="6686777" y="10824963"/>
            <a:ext cx="6757800" cy="316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Scale Sales Process Design</a:t>
            </a:r>
            <a:endParaRPr/>
          </a:p>
        </p:txBody>
      </p:sp>
      <p:graphicFrame>
        <p:nvGraphicFramePr>
          <p:cNvPr id="1011" name="Google Shape;1011;p116"/>
          <p:cNvGraphicFramePr/>
          <p:nvPr/>
        </p:nvGraphicFramePr>
        <p:xfrm>
          <a:off x="839126" y="1311371"/>
          <a:ext cx="3000000" cy="3000000"/>
        </p:xfrm>
        <a:graphic>
          <a:graphicData uri="http://schemas.openxmlformats.org/drawingml/2006/table">
            <a:tbl>
              <a:tblPr>
                <a:noFill/>
                <a:tableStyleId>{7C70947C-686B-47F6-AB71-B36738A0B88E}</a:tableStyleId>
              </a:tblPr>
              <a:tblGrid>
                <a:gridCol w="1938725"/>
                <a:gridCol w="3206675"/>
                <a:gridCol w="3786625"/>
                <a:gridCol w="3346100"/>
                <a:gridCol w="3298300"/>
                <a:gridCol w="2849400"/>
              </a:tblGrid>
              <a:tr h="465075">
                <a:tc>
                  <a:txBody>
                    <a:bodyPr/>
                    <a:lstStyle/>
                    <a:p>
                      <a:pPr indent="0" lvl="0" marL="0" marR="0" rtl="0" algn="ctr">
                        <a:lnSpc>
                          <a:spcPct val="100000"/>
                        </a:lnSpc>
                        <a:spcBef>
                          <a:spcPts val="0"/>
                        </a:spcBef>
                        <a:spcAft>
                          <a:spcPts val="0"/>
                        </a:spcAft>
                        <a:buClr>
                          <a:schemeClr val="dk1"/>
                        </a:buClr>
                        <a:buSzPts val="1600"/>
                        <a:buFont typeface="Century Gothic"/>
                        <a:buNone/>
                      </a:pPr>
                      <a:r>
                        <a:t/>
                      </a:r>
                      <a:endParaRPr b="1" sz="1600" u="none" cap="none" strike="noStrike">
                        <a:solidFill>
                          <a:schemeClr val="lt1"/>
                        </a:solidFill>
                        <a:latin typeface="Century Gothic"/>
                        <a:ea typeface="Century Gothic"/>
                        <a:cs typeface="Century Gothic"/>
                        <a:sym typeface="Century Gothic"/>
                      </a:endParaRPr>
                    </a:p>
                  </a:txBody>
                  <a:tcPr marT="91425" marB="91425" marR="91425" marL="91425" anchor="ctr">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rgbClr val="324943"/>
                    </a:solidFill>
                  </a:tcPr>
                </a:tc>
                <a:tc>
                  <a:txBody>
                    <a:bodyPr/>
                    <a:lstStyle/>
                    <a:p>
                      <a:pPr indent="0" lvl="0" marL="0" marR="0" rtl="0" algn="ctr">
                        <a:lnSpc>
                          <a:spcPct val="100000"/>
                        </a:lnSpc>
                        <a:spcBef>
                          <a:spcPts val="0"/>
                        </a:spcBef>
                        <a:spcAft>
                          <a:spcPts val="0"/>
                        </a:spcAft>
                        <a:buClr>
                          <a:schemeClr val="lt1"/>
                        </a:buClr>
                        <a:buSzPts val="1600"/>
                        <a:buFont typeface="Century Gothic"/>
                        <a:buNone/>
                      </a:pPr>
                      <a:r>
                        <a:rPr b="1" lang="en-US" sz="1600">
                          <a:solidFill>
                            <a:schemeClr val="lt1"/>
                          </a:solidFill>
                          <a:latin typeface="Century Gothic"/>
                          <a:ea typeface="Century Gothic"/>
                          <a:cs typeface="Century Gothic"/>
                          <a:sym typeface="Century Gothic"/>
                        </a:rPr>
                        <a:t>Qualification</a:t>
                      </a:r>
                      <a:endParaRPr b="1" sz="1600" u="none" cap="none" strike="noStrike">
                        <a:solidFill>
                          <a:schemeClr val="lt1"/>
                        </a:solidFill>
                        <a:latin typeface="Century Gothic"/>
                        <a:ea typeface="Century Gothic"/>
                        <a:cs typeface="Century Gothic"/>
                        <a:sym typeface="Century Gothic"/>
                      </a:endParaRPr>
                    </a:p>
                  </a:txBody>
                  <a:tcPr marT="91425" marB="91425" marR="91425" marL="91425" anchor="ctr">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rgbClr val="324943"/>
                    </a:solidFill>
                  </a:tcPr>
                </a:tc>
                <a:tc>
                  <a:txBody>
                    <a:bodyPr/>
                    <a:lstStyle/>
                    <a:p>
                      <a:pPr indent="0" lvl="0" marL="0" marR="0" rtl="0" algn="ctr">
                        <a:lnSpc>
                          <a:spcPct val="100000"/>
                        </a:lnSpc>
                        <a:spcBef>
                          <a:spcPts val="0"/>
                        </a:spcBef>
                        <a:spcAft>
                          <a:spcPts val="0"/>
                        </a:spcAft>
                        <a:buClr>
                          <a:schemeClr val="lt1"/>
                        </a:buClr>
                        <a:buSzPts val="1600"/>
                        <a:buFont typeface="Century Gothic"/>
                        <a:buNone/>
                      </a:pPr>
                      <a:r>
                        <a:rPr b="1" lang="en-US" sz="1600" u="none" cap="none" strike="noStrike">
                          <a:solidFill>
                            <a:schemeClr val="lt1"/>
                          </a:solidFill>
                          <a:latin typeface="Century Gothic"/>
                          <a:ea typeface="Century Gothic"/>
                          <a:cs typeface="Century Gothic"/>
                          <a:sym typeface="Century Gothic"/>
                        </a:rPr>
                        <a:t>D</a:t>
                      </a:r>
                      <a:r>
                        <a:rPr b="1" lang="en-US" sz="1600">
                          <a:solidFill>
                            <a:schemeClr val="lt1"/>
                          </a:solidFill>
                          <a:latin typeface="Century Gothic"/>
                          <a:ea typeface="Century Gothic"/>
                          <a:cs typeface="Century Gothic"/>
                          <a:sym typeface="Century Gothic"/>
                        </a:rPr>
                        <a:t>iscovery</a:t>
                      </a:r>
                      <a:endParaRPr b="1" sz="1600" u="none" cap="none" strike="noStrike">
                        <a:solidFill>
                          <a:schemeClr val="lt1"/>
                        </a:solidFill>
                        <a:latin typeface="Century Gothic"/>
                        <a:ea typeface="Century Gothic"/>
                        <a:cs typeface="Century Gothic"/>
                        <a:sym typeface="Century Gothic"/>
                      </a:endParaRPr>
                    </a:p>
                  </a:txBody>
                  <a:tcPr marT="91425" marB="91425" marR="91425" marL="91425" anchor="ctr">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rgbClr val="324943"/>
                    </a:solidFill>
                  </a:tcPr>
                </a:tc>
                <a:tc>
                  <a:txBody>
                    <a:bodyPr/>
                    <a:lstStyle/>
                    <a:p>
                      <a:pPr indent="0" lvl="0" marL="0" marR="0" rtl="0" algn="ctr">
                        <a:lnSpc>
                          <a:spcPct val="100000"/>
                        </a:lnSpc>
                        <a:spcBef>
                          <a:spcPts val="0"/>
                        </a:spcBef>
                        <a:spcAft>
                          <a:spcPts val="0"/>
                        </a:spcAft>
                        <a:buClr>
                          <a:schemeClr val="lt1"/>
                        </a:buClr>
                        <a:buSzPts val="1600"/>
                        <a:buFont typeface="Century Gothic"/>
                        <a:buNone/>
                      </a:pPr>
                      <a:r>
                        <a:rPr b="1" lang="en-US" sz="1600">
                          <a:solidFill>
                            <a:schemeClr val="lt1"/>
                          </a:solidFill>
                          <a:latin typeface="Century Gothic"/>
                          <a:ea typeface="Century Gothic"/>
                          <a:cs typeface="Century Gothic"/>
                          <a:sym typeface="Century Gothic"/>
                        </a:rPr>
                        <a:t>Demo</a:t>
                      </a:r>
                      <a:endParaRPr b="1" sz="1600" u="none" cap="none" strike="noStrike">
                        <a:solidFill>
                          <a:schemeClr val="lt1"/>
                        </a:solidFill>
                        <a:latin typeface="Century Gothic"/>
                        <a:ea typeface="Century Gothic"/>
                        <a:cs typeface="Century Gothic"/>
                        <a:sym typeface="Century Gothic"/>
                      </a:endParaRPr>
                    </a:p>
                  </a:txBody>
                  <a:tcPr marT="91425" marB="91425" marR="91425" marL="91425" anchor="ctr">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rgbClr val="324943"/>
                    </a:solidFill>
                  </a:tcPr>
                </a:tc>
                <a:tc>
                  <a:txBody>
                    <a:bodyPr/>
                    <a:lstStyle/>
                    <a:p>
                      <a:pPr indent="0" lvl="0" marL="0" marR="0" rtl="0" algn="ctr">
                        <a:lnSpc>
                          <a:spcPct val="100000"/>
                        </a:lnSpc>
                        <a:spcBef>
                          <a:spcPts val="0"/>
                        </a:spcBef>
                        <a:spcAft>
                          <a:spcPts val="0"/>
                        </a:spcAft>
                        <a:buClr>
                          <a:schemeClr val="lt1"/>
                        </a:buClr>
                        <a:buSzPts val="1600"/>
                        <a:buFont typeface="Century Gothic"/>
                        <a:buNone/>
                      </a:pPr>
                      <a:r>
                        <a:rPr b="1" lang="en-US" sz="1600" u="none" cap="none" strike="noStrike">
                          <a:solidFill>
                            <a:schemeClr val="lt1"/>
                          </a:solidFill>
                          <a:latin typeface="Century Gothic"/>
                          <a:ea typeface="Century Gothic"/>
                          <a:cs typeface="Century Gothic"/>
                          <a:sym typeface="Century Gothic"/>
                        </a:rPr>
                        <a:t>P</a:t>
                      </a:r>
                      <a:r>
                        <a:rPr b="1" lang="en-US" sz="1600">
                          <a:solidFill>
                            <a:schemeClr val="lt1"/>
                          </a:solidFill>
                          <a:latin typeface="Century Gothic"/>
                          <a:ea typeface="Century Gothic"/>
                          <a:cs typeface="Century Gothic"/>
                          <a:sym typeface="Century Gothic"/>
                        </a:rPr>
                        <a:t>roposal</a:t>
                      </a:r>
                      <a:endParaRPr b="1" sz="1600" u="none" cap="none" strike="noStrike">
                        <a:solidFill>
                          <a:schemeClr val="lt1"/>
                        </a:solidFill>
                        <a:latin typeface="Century Gothic"/>
                        <a:ea typeface="Century Gothic"/>
                        <a:cs typeface="Century Gothic"/>
                        <a:sym typeface="Century Gothic"/>
                      </a:endParaRPr>
                    </a:p>
                  </a:txBody>
                  <a:tcPr marT="91425" marB="91425" marR="91425" marL="91425" anchor="ctr">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rgbClr val="324943"/>
                    </a:solidFill>
                  </a:tcPr>
                </a:tc>
                <a:tc>
                  <a:txBody>
                    <a:bodyPr/>
                    <a:lstStyle/>
                    <a:p>
                      <a:pPr indent="0" lvl="0" marL="0" marR="0" rtl="0" algn="ctr">
                        <a:lnSpc>
                          <a:spcPct val="100000"/>
                        </a:lnSpc>
                        <a:spcBef>
                          <a:spcPts val="0"/>
                        </a:spcBef>
                        <a:spcAft>
                          <a:spcPts val="0"/>
                        </a:spcAft>
                        <a:buClr>
                          <a:schemeClr val="lt1"/>
                        </a:buClr>
                        <a:buSzPts val="1600"/>
                        <a:buFont typeface="Century Gothic"/>
                        <a:buNone/>
                      </a:pPr>
                      <a:r>
                        <a:rPr b="1" lang="en-US" sz="1600" u="none" cap="none" strike="noStrike">
                          <a:solidFill>
                            <a:schemeClr val="lt1"/>
                          </a:solidFill>
                          <a:latin typeface="Century Gothic"/>
                          <a:ea typeface="Century Gothic"/>
                          <a:cs typeface="Century Gothic"/>
                          <a:sym typeface="Century Gothic"/>
                        </a:rPr>
                        <a:t>C</a:t>
                      </a:r>
                      <a:r>
                        <a:rPr b="1" lang="en-US" sz="1600">
                          <a:solidFill>
                            <a:schemeClr val="lt1"/>
                          </a:solidFill>
                          <a:latin typeface="Century Gothic"/>
                          <a:ea typeface="Century Gothic"/>
                          <a:cs typeface="Century Gothic"/>
                          <a:sym typeface="Century Gothic"/>
                        </a:rPr>
                        <a:t>lose</a:t>
                      </a:r>
                      <a:endParaRPr b="1" sz="1600" u="none" cap="none" strike="noStrike">
                        <a:solidFill>
                          <a:schemeClr val="lt1"/>
                        </a:solidFill>
                        <a:latin typeface="Century Gothic"/>
                        <a:ea typeface="Century Gothic"/>
                        <a:cs typeface="Century Gothic"/>
                        <a:sym typeface="Century Gothic"/>
                      </a:endParaRPr>
                    </a:p>
                  </a:txBody>
                  <a:tcPr marT="91425" marB="91425" marR="91425" marL="91425" anchor="ctr">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rgbClr val="324943"/>
                    </a:solidFill>
                  </a:tcPr>
                </a:tc>
              </a:tr>
              <a:tr h="954350">
                <a:tc>
                  <a:txBody>
                    <a:bodyPr/>
                    <a:lstStyle/>
                    <a:p>
                      <a:pPr indent="0" lvl="0" marL="0" marR="0" rtl="0" algn="l">
                        <a:lnSpc>
                          <a:spcPct val="100000"/>
                        </a:lnSpc>
                        <a:spcBef>
                          <a:spcPts val="0"/>
                        </a:spcBef>
                        <a:spcAft>
                          <a:spcPts val="0"/>
                        </a:spcAft>
                        <a:buClr>
                          <a:schemeClr val="dk1"/>
                        </a:buClr>
                        <a:buSzPts val="1600"/>
                        <a:buFont typeface="Century Gothic"/>
                        <a:buNone/>
                      </a:pPr>
                      <a:r>
                        <a:rPr b="1" lang="en-US" sz="1600" u="none" cap="none" strike="noStrike">
                          <a:latin typeface="Century Gothic"/>
                          <a:ea typeface="Century Gothic"/>
                          <a:cs typeface="Century Gothic"/>
                          <a:sym typeface="Century Gothic"/>
                        </a:rPr>
                        <a:t>Buyer Question</a:t>
                      </a:r>
                      <a:endParaRPr b="1" sz="1600" u="none" cap="none" strike="noStrike">
                        <a:latin typeface="Century Gothic"/>
                        <a:ea typeface="Century Gothic"/>
                        <a:cs typeface="Century Gothic"/>
                        <a:sym typeface="Century Gothic"/>
                      </a:endParaRPr>
                    </a:p>
                  </a:txBody>
                  <a:tcPr marT="91425" marB="91425" marR="91425" marL="18287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chemeClr val="dk1"/>
                        </a:buClr>
                        <a:buSzPts val="1400"/>
                        <a:buFont typeface="Century Gothic"/>
                        <a:buNone/>
                      </a:pPr>
                      <a:r>
                        <a:rPr lang="en-US" sz="1600" u="none" cap="none" strike="noStrike">
                          <a:latin typeface="Century Gothic"/>
                          <a:ea typeface="Century Gothic"/>
                          <a:cs typeface="Century Gothic"/>
                          <a:sym typeface="Century Gothic"/>
                        </a:rPr>
                        <a:t>Why should I change?</a:t>
                      </a:r>
                      <a:endParaRPr sz="16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Century Gothic"/>
                        <a:buNone/>
                      </a:pPr>
                      <a:r>
                        <a:rPr lang="en-US" sz="1600" u="none" cap="none" strike="noStrike">
                          <a:latin typeface="Century Gothic"/>
                          <a:ea typeface="Century Gothic"/>
                          <a:cs typeface="Century Gothic"/>
                          <a:sym typeface="Century Gothic"/>
                        </a:rPr>
                        <a:t>Can you improve my business?</a:t>
                      </a:r>
                      <a:endParaRPr sz="16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Century Gothic"/>
                        <a:buNone/>
                      </a:pPr>
                      <a:r>
                        <a:rPr lang="en-US" sz="1600" u="none" cap="none" strike="noStrike">
                          <a:latin typeface="Century Gothic"/>
                          <a:ea typeface="Century Gothic"/>
                          <a:cs typeface="Century Gothic"/>
                          <a:sym typeface="Century Gothic"/>
                        </a:rPr>
                        <a:t>How will you solve my challenges to help me achieve my goals?</a:t>
                      </a:r>
                      <a:endParaRPr sz="16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Century Gothic"/>
                        <a:buNone/>
                      </a:pPr>
                      <a:r>
                        <a:rPr lang="en-US" sz="1600">
                          <a:latin typeface="Century Gothic"/>
                          <a:ea typeface="Century Gothic"/>
                          <a:cs typeface="Century Gothic"/>
                          <a:sym typeface="Century Gothic"/>
                        </a:rPr>
                        <a:t>Who is the best fit for my needs?</a:t>
                      </a:r>
                      <a:endParaRPr sz="16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Century Gothic"/>
                        <a:buNone/>
                      </a:pPr>
                      <a:r>
                        <a:rPr lang="en-US" sz="1600">
                          <a:latin typeface="Century Gothic"/>
                          <a:ea typeface="Century Gothic"/>
                          <a:cs typeface="Century Gothic"/>
                          <a:sym typeface="Century Gothic"/>
                        </a:rPr>
                        <a:t>Will you make me successful?</a:t>
                      </a:r>
                      <a:endParaRPr sz="16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r>
              <a:tr h="1463350">
                <a:tc>
                  <a:txBody>
                    <a:bodyPr/>
                    <a:lstStyle/>
                    <a:p>
                      <a:pPr indent="0" lvl="0" marL="0" marR="0" rtl="0" algn="l">
                        <a:lnSpc>
                          <a:spcPct val="100000"/>
                        </a:lnSpc>
                        <a:spcBef>
                          <a:spcPts val="0"/>
                        </a:spcBef>
                        <a:spcAft>
                          <a:spcPts val="0"/>
                        </a:spcAft>
                        <a:buClr>
                          <a:schemeClr val="dk1"/>
                        </a:buClr>
                        <a:buSzPts val="1600"/>
                        <a:buFont typeface="Century Gothic"/>
                        <a:buNone/>
                      </a:pPr>
                      <a:r>
                        <a:rPr b="1" lang="en-US" sz="1600" u="none" cap="none" strike="noStrike">
                          <a:latin typeface="Century Gothic"/>
                          <a:ea typeface="Century Gothic"/>
                          <a:cs typeface="Century Gothic"/>
                          <a:sym typeface="Century Gothic"/>
                        </a:rPr>
                        <a:t>Seller Objective</a:t>
                      </a:r>
                      <a:endParaRPr b="1" sz="1600" u="none" cap="none" strike="noStrike">
                        <a:latin typeface="Century Gothic"/>
                        <a:ea typeface="Century Gothic"/>
                        <a:cs typeface="Century Gothic"/>
                        <a:sym typeface="Century Gothic"/>
                      </a:endParaRPr>
                    </a:p>
                  </a:txBody>
                  <a:tcPr marT="91425" marB="91425" marR="91425" marL="18287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chemeClr val="dk1"/>
                        </a:buClr>
                        <a:buSzPts val="1400"/>
                        <a:buFont typeface="Century Gothic"/>
                        <a:buNone/>
                      </a:pPr>
                      <a:r>
                        <a:rPr lang="en-US" sz="1600" u="none" cap="none" strike="noStrike">
                          <a:latin typeface="Century Gothic"/>
                          <a:ea typeface="Century Gothic"/>
                          <a:cs typeface="Century Gothic"/>
                          <a:sym typeface="Century Gothic"/>
                        </a:rPr>
                        <a:t>Determine the fit</a:t>
                      </a:r>
                      <a:endParaRPr sz="16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Century Gothic"/>
                        <a:buNone/>
                      </a:pPr>
                      <a:r>
                        <a:rPr lang="en-US" sz="1600" u="none" cap="none" strike="noStrike">
                          <a:latin typeface="Century Gothic"/>
                          <a:ea typeface="Century Gothic"/>
                          <a:cs typeface="Century Gothic"/>
                          <a:sym typeface="Century Gothic"/>
                        </a:rPr>
                        <a:t>Determine whether we can solve their challenges and impact their business</a:t>
                      </a:r>
                      <a:endParaRPr sz="16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Century Gothic"/>
                        <a:buNone/>
                      </a:pPr>
                      <a:r>
                        <a:rPr lang="en-US" sz="1600" u="none" cap="none" strike="noStrike">
                          <a:latin typeface="Century Gothic"/>
                          <a:ea typeface="Century Gothic"/>
                          <a:cs typeface="Century Gothic"/>
                          <a:sym typeface="Century Gothic"/>
                        </a:rPr>
                        <a:t>Show the buyer how we solve their top 3 goals and challenges</a:t>
                      </a:r>
                      <a:endParaRPr sz="16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400"/>
                        <a:buFont typeface="Century Gothic"/>
                        <a:buNone/>
                      </a:pPr>
                      <a:r>
                        <a:rPr lang="en-US" sz="1600">
                          <a:latin typeface="Century Gothic"/>
                          <a:ea typeface="Century Gothic"/>
                          <a:cs typeface="Century Gothic"/>
                          <a:sym typeface="Century Gothic"/>
                        </a:rPr>
                        <a:t>Get the buyer to confirm that our solution provides the most value</a:t>
                      </a:r>
                      <a:endParaRPr sz="18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Century Gothic"/>
                        <a:buNone/>
                      </a:pPr>
                      <a:r>
                        <a:rPr lang="en-US" sz="1600">
                          <a:latin typeface="Century Gothic"/>
                          <a:ea typeface="Century Gothic"/>
                          <a:cs typeface="Century Gothic"/>
                          <a:sym typeface="Century Gothic"/>
                        </a:rPr>
                        <a:t>Ensure buyer comfort with decision</a:t>
                      </a:r>
                      <a:endParaRPr sz="1600">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400"/>
                        <a:buFont typeface="Century Gothic"/>
                        <a:buNone/>
                      </a:pPr>
                      <a:r>
                        <a:t/>
                      </a:r>
                      <a:endParaRPr sz="1600">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400"/>
                        <a:buFont typeface="Century Gothic"/>
                        <a:buNone/>
                      </a:pPr>
                      <a:r>
                        <a:rPr lang="en-US" sz="1600">
                          <a:latin typeface="Century Gothic"/>
                          <a:ea typeface="Century Gothic"/>
                          <a:cs typeface="Century Gothic"/>
                          <a:sym typeface="Century Gothic"/>
                        </a:rPr>
                        <a:t>Confirm buyer commitment</a:t>
                      </a:r>
                      <a:endParaRPr sz="1600">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r>
              <a:tr h="1463350">
                <a:tc>
                  <a:txBody>
                    <a:bodyPr/>
                    <a:lstStyle/>
                    <a:p>
                      <a:pPr indent="0" lvl="0" marL="0" marR="0" rtl="0" algn="l">
                        <a:lnSpc>
                          <a:spcPct val="100000"/>
                        </a:lnSpc>
                        <a:spcBef>
                          <a:spcPts val="0"/>
                        </a:spcBef>
                        <a:spcAft>
                          <a:spcPts val="0"/>
                        </a:spcAft>
                        <a:buClr>
                          <a:schemeClr val="dk1"/>
                        </a:buClr>
                        <a:buSzPts val="1600"/>
                        <a:buFont typeface="Century Gothic"/>
                        <a:buNone/>
                      </a:pPr>
                      <a:r>
                        <a:rPr b="1" lang="en-US" sz="1600" u="none" cap="none" strike="noStrike">
                          <a:latin typeface="Century Gothic"/>
                          <a:ea typeface="Century Gothic"/>
                          <a:cs typeface="Century Gothic"/>
                          <a:sym typeface="Century Gothic"/>
                        </a:rPr>
                        <a:t>Key Steps</a:t>
                      </a:r>
                      <a:endParaRPr b="1" sz="1600" u="none" cap="none" strike="noStrike">
                        <a:latin typeface="Century Gothic"/>
                        <a:ea typeface="Century Gothic"/>
                        <a:cs typeface="Century Gothic"/>
                        <a:sym typeface="Century Gothic"/>
                      </a:endParaRPr>
                    </a:p>
                  </a:txBody>
                  <a:tcPr marT="91425" marB="91425" marR="91425" marL="18287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rgbClr val="F3F3F3"/>
                    </a:solidFill>
                  </a:tcPr>
                </a:tc>
                <a:tc>
                  <a:txBody>
                    <a:bodyPr/>
                    <a:lstStyle/>
                    <a:p>
                      <a:pPr indent="-330200" lvl="0" marL="457200" marR="0" rtl="0" algn="l">
                        <a:lnSpc>
                          <a:spcPct val="100000"/>
                        </a:lnSpc>
                        <a:spcBef>
                          <a:spcPts val="0"/>
                        </a:spcBef>
                        <a:spcAft>
                          <a:spcPts val="0"/>
                        </a:spcAft>
                        <a:buClr>
                          <a:srgbClr val="000000"/>
                        </a:buClr>
                        <a:buSzPts val="1600"/>
                        <a:buFont typeface="Century Gothic"/>
                        <a:buAutoNum type="arabicPeriod"/>
                      </a:pPr>
                      <a:r>
                        <a:rPr lang="en-US" sz="1600" u="none" cap="none" strike="noStrike">
                          <a:latin typeface="Century Gothic"/>
                          <a:ea typeface="Century Gothic"/>
                          <a:cs typeface="Century Gothic"/>
                          <a:sym typeface="Century Gothic"/>
                        </a:rPr>
                        <a:t>Prospecting</a:t>
                      </a:r>
                      <a:r>
                        <a:rPr lang="en-US" sz="1600" u="none" cap="none" strike="noStrike">
                          <a:latin typeface="Century Gothic"/>
                          <a:ea typeface="Century Gothic"/>
                          <a:cs typeface="Century Gothic"/>
                          <a:sym typeface="Century Gothic"/>
                        </a:rPr>
                        <a:t> outreach</a:t>
                      </a:r>
                      <a:endParaRPr sz="1600" u="none" cap="none" strike="noStrike">
                        <a:latin typeface="Century Gothic"/>
                        <a:ea typeface="Century Gothic"/>
                        <a:cs typeface="Century Gothic"/>
                        <a:sym typeface="Century Gothic"/>
                      </a:endParaRPr>
                    </a:p>
                    <a:p>
                      <a:pPr indent="-330200" lvl="0" marL="457200" marR="0" rtl="0" algn="l">
                        <a:lnSpc>
                          <a:spcPct val="100000"/>
                        </a:lnSpc>
                        <a:spcBef>
                          <a:spcPts val="0"/>
                        </a:spcBef>
                        <a:spcAft>
                          <a:spcPts val="0"/>
                        </a:spcAft>
                        <a:buClr>
                          <a:srgbClr val="000000"/>
                        </a:buClr>
                        <a:buSzPts val="1600"/>
                        <a:buFont typeface="Century Gothic"/>
                        <a:buAutoNum type="arabicPeriod"/>
                      </a:pPr>
                      <a:r>
                        <a:rPr lang="en-US" sz="1600" u="none" cap="none" strike="noStrike">
                          <a:latin typeface="Century Gothic"/>
                          <a:ea typeface="Century Gothic"/>
                          <a:cs typeface="Century Gothic"/>
                          <a:sym typeface="Century Gothic"/>
                        </a:rPr>
                        <a:t>Qualify for need and timeline (</a:t>
                      </a:r>
                      <a:r>
                        <a:rPr lang="en-US" sz="1600" u="none" cap="none" strike="noStrike">
                          <a:latin typeface="Century Gothic"/>
                          <a:ea typeface="Century Gothic"/>
                          <a:cs typeface="Century Gothic"/>
                          <a:sym typeface="Century Gothic"/>
                        </a:rPr>
                        <a:t>NT</a:t>
                      </a:r>
                      <a:r>
                        <a:rPr lang="en-US" sz="1600" u="none" cap="none" strike="noStrike">
                          <a:latin typeface="Century Gothic"/>
                          <a:ea typeface="Century Gothic"/>
                          <a:cs typeface="Century Gothic"/>
                          <a:sym typeface="Century Gothic"/>
                        </a:rPr>
                        <a:t>)</a:t>
                      </a:r>
                      <a:endParaRPr sz="16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330200" lvl="0" marL="457200" marR="0" rtl="0" algn="l">
                        <a:lnSpc>
                          <a:spcPct val="100000"/>
                        </a:lnSpc>
                        <a:spcBef>
                          <a:spcPts val="0"/>
                        </a:spcBef>
                        <a:spcAft>
                          <a:spcPts val="0"/>
                        </a:spcAft>
                        <a:buClr>
                          <a:srgbClr val="000000"/>
                        </a:buClr>
                        <a:buSzPts val="1600"/>
                        <a:buFont typeface="Century Gothic"/>
                        <a:buAutoNum type="arabicPeriod"/>
                      </a:pPr>
                      <a:r>
                        <a:rPr lang="en-US" sz="1600" u="none" cap="none" strike="noStrike">
                          <a:latin typeface="Century Gothic"/>
                          <a:ea typeface="Century Gothic"/>
                          <a:cs typeface="Century Gothic"/>
                          <a:sym typeface="Century Gothic"/>
                        </a:rPr>
                        <a:t>Conduct account research </a:t>
                      </a:r>
                      <a:endParaRPr sz="1600" u="none" cap="none" strike="noStrike">
                        <a:latin typeface="Century Gothic"/>
                        <a:ea typeface="Century Gothic"/>
                        <a:cs typeface="Century Gothic"/>
                        <a:sym typeface="Century Gothic"/>
                      </a:endParaRPr>
                    </a:p>
                    <a:p>
                      <a:pPr indent="-330200" lvl="0" marL="457200" marR="0" rtl="0" algn="l">
                        <a:lnSpc>
                          <a:spcPct val="100000"/>
                        </a:lnSpc>
                        <a:spcBef>
                          <a:spcPts val="0"/>
                        </a:spcBef>
                        <a:spcAft>
                          <a:spcPts val="0"/>
                        </a:spcAft>
                        <a:buClr>
                          <a:srgbClr val="000000"/>
                        </a:buClr>
                        <a:buSzPts val="1600"/>
                        <a:buFont typeface="Century Gothic"/>
                        <a:buAutoNum type="arabicPeriod"/>
                      </a:pPr>
                      <a:r>
                        <a:rPr lang="en-US" sz="1600" u="none" cap="none" strike="noStrike">
                          <a:latin typeface="Century Gothic"/>
                          <a:ea typeface="Century Gothic"/>
                          <a:cs typeface="Century Gothic"/>
                          <a:sym typeface="Century Gothic"/>
                        </a:rPr>
                        <a:t>Confirm qualification criteria</a:t>
                      </a:r>
                      <a:endParaRPr sz="1600" u="none" cap="none" strike="noStrike">
                        <a:latin typeface="Century Gothic"/>
                        <a:ea typeface="Century Gothic"/>
                        <a:cs typeface="Century Gothic"/>
                        <a:sym typeface="Century Gothic"/>
                      </a:endParaRPr>
                    </a:p>
                    <a:p>
                      <a:pPr indent="-330200" lvl="0" marL="457200" marR="0" rtl="0" algn="l">
                        <a:lnSpc>
                          <a:spcPct val="100000"/>
                        </a:lnSpc>
                        <a:spcBef>
                          <a:spcPts val="0"/>
                        </a:spcBef>
                        <a:spcAft>
                          <a:spcPts val="0"/>
                        </a:spcAft>
                        <a:buClr>
                          <a:srgbClr val="000000"/>
                        </a:buClr>
                        <a:buSzPts val="1600"/>
                        <a:buFont typeface="Century Gothic"/>
                        <a:buAutoNum type="arabicPeriod"/>
                      </a:pPr>
                      <a:r>
                        <a:rPr lang="en-US" sz="1600" u="none" cap="none" strike="noStrike">
                          <a:latin typeface="Century Gothic"/>
                          <a:ea typeface="Century Gothic"/>
                          <a:cs typeface="Century Gothic"/>
                          <a:sym typeface="Century Gothic"/>
                        </a:rPr>
                        <a:t>Conduct business/ technical  discovery </a:t>
                      </a:r>
                      <a:endParaRPr sz="16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400"/>
                        <a:buFont typeface="Century Gothic"/>
                        <a:buNone/>
                      </a:pPr>
                      <a:r>
                        <a:t/>
                      </a:r>
                      <a:endParaRPr sz="16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273050" lvl="0" marL="285750" marR="0" rtl="0" algn="l">
                        <a:lnSpc>
                          <a:spcPct val="100000"/>
                        </a:lnSpc>
                        <a:spcBef>
                          <a:spcPts val="0"/>
                        </a:spcBef>
                        <a:spcAft>
                          <a:spcPts val="0"/>
                        </a:spcAft>
                        <a:buClr>
                          <a:srgbClr val="000000"/>
                        </a:buClr>
                        <a:buSzPts val="1600"/>
                        <a:buFont typeface="Century Gothic"/>
                        <a:buAutoNum type="arabicPeriod"/>
                      </a:pPr>
                      <a:r>
                        <a:rPr lang="en-US" sz="1600" u="none" cap="none" strike="noStrike">
                          <a:latin typeface="Century Gothic"/>
                          <a:ea typeface="Century Gothic"/>
                          <a:cs typeface="Century Gothic"/>
                          <a:sym typeface="Century Gothic"/>
                        </a:rPr>
                        <a:t>Recap top 3 goals and challenges</a:t>
                      </a:r>
                      <a:endParaRPr sz="1600" u="none" cap="none" strike="noStrike">
                        <a:latin typeface="Century Gothic"/>
                        <a:ea typeface="Century Gothic"/>
                        <a:cs typeface="Century Gothic"/>
                        <a:sym typeface="Century Gothic"/>
                      </a:endParaRPr>
                    </a:p>
                    <a:p>
                      <a:pPr indent="-273050" lvl="0" marL="285750" marR="0" rtl="0" algn="l">
                        <a:lnSpc>
                          <a:spcPct val="100000"/>
                        </a:lnSpc>
                        <a:spcBef>
                          <a:spcPts val="0"/>
                        </a:spcBef>
                        <a:spcAft>
                          <a:spcPts val="0"/>
                        </a:spcAft>
                        <a:buClr>
                          <a:srgbClr val="000000"/>
                        </a:buClr>
                        <a:buSzPts val="1600"/>
                        <a:buFont typeface="Century Gothic"/>
                        <a:buAutoNum type="arabicPeriod"/>
                      </a:pPr>
                      <a:r>
                        <a:rPr lang="en-US" sz="1600" u="none" cap="none" strike="noStrike">
                          <a:latin typeface="Century Gothic"/>
                          <a:ea typeface="Century Gothic"/>
                          <a:cs typeface="Century Gothic"/>
                          <a:sym typeface="Century Gothic"/>
                        </a:rPr>
                        <a:t>Demo to top 3 challenges</a:t>
                      </a:r>
                      <a:endParaRPr sz="1600" u="none" cap="none" strike="noStrike">
                        <a:latin typeface="Century Gothic"/>
                        <a:ea typeface="Century Gothic"/>
                        <a:cs typeface="Century Gothic"/>
                        <a:sym typeface="Century Gothic"/>
                      </a:endParaRPr>
                    </a:p>
                    <a:p>
                      <a:pPr indent="-273050" lvl="0" marL="285750" marR="0" rtl="0" algn="l">
                        <a:lnSpc>
                          <a:spcPct val="100000"/>
                        </a:lnSpc>
                        <a:spcBef>
                          <a:spcPts val="0"/>
                        </a:spcBef>
                        <a:spcAft>
                          <a:spcPts val="0"/>
                        </a:spcAft>
                        <a:buClr>
                          <a:srgbClr val="000000"/>
                        </a:buClr>
                        <a:buSzPts val="1600"/>
                        <a:buFont typeface="Century Gothic"/>
                        <a:buAutoNum type="arabicPeriod"/>
                      </a:pPr>
                      <a:r>
                        <a:rPr lang="en-US" sz="1600" u="none" cap="none" strike="noStrike">
                          <a:latin typeface="Century Gothic"/>
                          <a:ea typeface="Century Gothic"/>
                          <a:cs typeface="Century Gothic"/>
                          <a:sym typeface="Century Gothic"/>
                        </a:rPr>
                        <a:t>Message to top 3 goals and challenges</a:t>
                      </a:r>
                      <a:endParaRPr sz="16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215900" lvl="0" marL="228600" marR="0" rtl="0" algn="l">
                        <a:lnSpc>
                          <a:spcPct val="100000"/>
                        </a:lnSpc>
                        <a:spcBef>
                          <a:spcPts val="0"/>
                        </a:spcBef>
                        <a:spcAft>
                          <a:spcPts val="0"/>
                        </a:spcAft>
                        <a:buClr>
                          <a:srgbClr val="000000"/>
                        </a:buClr>
                        <a:buSzPts val="1600"/>
                        <a:buFont typeface="Century Gothic"/>
                        <a:buAutoNum type="arabicPeriod"/>
                      </a:pPr>
                      <a:r>
                        <a:rPr lang="en-US" sz="1600">
                          <a:latin typeface="Century Gothic"/>
                          <a:ea typeface="Century Gothic"/>
                          <a:cs typeface="Century Gothic"/>
                          <a:sym typeface="Century Gothic"/>
                        </a:rPr>
                        <a:t>Proposal meeting</a:t>
                      </a:r>
                      <a:endParaRPr sz="1600" u="none" cap="none" strike="noStrike">
                        <a:latin typeface="Century Gothic"/>
                        <a:ea typeface="Century Gothic"/>
                        <a:cs typeface="Century Gothic"/>
                        <a:sym typeface="Century Gothic"/>
                      </a:endParaRPr>
                    </a:p>
                    <a:p>
                      <a:pPr indent="-215900" lvl="0" marL="228600" marR="0" rtl="0" algn="l">
                        <a:lnSpc>
                          <a:spcPct val="100000"/>
                        </a:lnSpc>
                        <a:spcBef>
                          <a:spcPts val="0"/>
                        </a:spcBef>
                        <a:spcAft>
                          <a:spcPts val="0"/>
                        </a:spcAft>
                        <a:buClr>
                          <a:srgbClr val="000000"/>
                        </a:buClr>
                        <a:buSzPts val="1600"/>
                        <a:buFont typeface="Century Gothic"/>
                        <a:buAutoNum type="arabicPeriod"/>
                      </a:pPr>
                      <a:r>
                        <a:rPr lang="en-US" sz="1600">
                          <a:latin typeface="Century Gothic"/>
                          <a:ea typeface="Century Gothic"/>
                          <a:cs typeface="Century Gothic"/>
                          <a:sym typeface="Century Gothic"/>
                        </a:rPr>
                        <a:t>Close plan</a:t>
                      </a:r>
                      <a:endParaRPr sz="1600">
                        <a:latin typeface="Century Gothic"/>
                        <a:ea typeface="Century Gothic"/>
                        <a:cs typeface="Century Gothic"/>
                        <a:sym typeface="Century Gothic"/>
                      </a:endParaRPr>
                    </a:p>
                    <a:p>
                      <a:pPr indent="-215900" lvl="0" marL="228600" marR="0" rtl="0" algn="l">
                        <a:lnSpc>
                          <a:spcPct val="100000"/>
                        </a:lnSpc>
                        <a:spcBef>
                          <a:spcPts val="0"/>
                        </a:spcBef>
                        <a:spcAft>
                          <a:spcPts val="0"/>
                        </a:spcAft>
                        <a:buSzPts val="1600"/>
                        <a:buFont typeface="Century Gothic"/>
                        <a:buAutoNum type="arabicPeriod"/>
                      </a:pPr>
                      <a:r>
                        <a:rPr lang="en-US" sz="1600">
                          <a:latin typeface="Century Gothic"/>
                          <a:ea typeface="Century Gothic"/>
                          <a:cs typeface="Century Gothic"/>
                          <a:sym typeface="Century Gothic"/>
                        </a:rPr>
                        <a:t>One counter negotiation meeting only (if necessary)</a:t>
                      </a:r>
                      <a:endParaRPr sz="1600">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330200" lvl="0" marL="342900" marR="0" rtl="0" algn="l">
                        <a:lnSpc>
                          <a:spcPct val="100000"/>
                        </a:lnSpc>
                        <a:spcBef>
                          <a:spcPts val="0"/>
                        </a:spcBef>
                        <a:spcAft>
                          <a:spcPts val="0"/>
                        </a:spcAft>
                        <a:buClr>
                          <a:srgbClr val="000000"/>
                        </a:buClr>
                        <a:buSzPts val="1600"/>
                        <a:buFont typeface="Century Gothic"/>
                        <a:buAutoNum type="arabicPeriod"/>
                      </a:pPr>
                      <a:r>
                        <a:rPr lang="en-US" sz="1600">
                          <a:latin typeface="Century Gothic"/>
                          <a:ea typeface="Century Gothic"/>
                          <a:cs typeface="Century Gothic"/>
                          <a:sym typeface="Century Gothic"/>
                        </a:rPr>
                        <a:t>Congratulations call</a:t>
                      </a:r>
                      <a:endParaRPr sz="1600">
                        <a:latin typeface="Century Gothic"/>
                        <a:ea typeface="Century Gothic"/>
                        <a:cs typeface="Century Gothic"/>
                        <a:sym typeface="Century Gothic"/>
                      </a:endParaRPr>
                    </a:p>
                    <a:p>
                      <a:pPr indent="-330200" lvl="0" marL="342900" marR="0" rtl="0" algn="l">
                        <a:lnSpc>
                          <a:spcPct val="100000"/>
                        </a:lnSpc>
                        <a:spcBef>
                          <a:spcPts val="0"/>
                        </a:spcBef>
                        <a:spcAft>
                          <a:spcPts val="0"/>
                        </a:spcAft>
                        <a:buSzPts val="1600"/>
                        <a:buFont typeface="Century Gothic"/>
                        <a:buAutoNum type="arabicPeriod"/>
                      </a:pPr>
                      <a:r>
                        <a:rPr lang="en-US" sz="1600">
                          <a:latin typeface="Century Gothic"/>
                          <a:ea typeface="Century Gothic"/>
                          <a:cs typeface="Century Gothic"/>
                          <a:sym typeface="Century Gothic"/>
                        </a:rPr>
                        <a:t>Internal CS briefing</a:t>
                      </a:r>
                      <a:endParaRPr sz="1600">
                        <a:latin typeface="Century Gothic"/>
                        <a:ea typeface="Century Gothic"/>
                        <a:cs typeface="Century Gothic"/>
                        <a:sym typeface="Century Gothic"/>
                      </a:endParaRPr>
                    </a:p>
                    <a:p>
                      <a:pPr indent="-330200" lvl="0" marL="342900" marR="0" rtl="0" algn="l">
                        <a:lnSpc>
                          <a:spcPct val="100000"/>
                        </a:lnSpc>
                        <a:spcBef>
                          <a:spcPts val="0"/>
                        </a:spcBef>
                        <a:spcAft>
                          <a:spcPts val="0"/>
                        </a:spcAft>
                        <a:buSzPts val="1600"/>
                        <a:buFont typeface="Century Gothic"/>
                        <a:buAutoNum type="arabicPeriod"/>
                      </a:pPr>
                      <a:r>
                        <a:rPr lang="en-US" sz="1600">
                          <a:latin typeface="Century Gothic"/>
                          <a:ea typeface="Century Gothic"/>
                          <a:cs typeface="Century Gothic"/>
                          <a:sym typeface="Century Gothic"/>
                        </a:rPr>
                        <a:t>Schedule kickoff meeting</a:t>
                      </a:r>
                      <a:endParaRPr sz="1600">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r>
              <a:tr h="3572750">
                <a:tc>
                  <a:txBody>
                    <a:bodyPr/>
                    <a:lstStyle/>
                    <a:p>
                      <a:pPr indent="0" lvl="0" marL="0" marR="0" rtl="0" algn="l">
                        <a:lnSpc>
                          <a:spcPct val="100000"/>
                        </a:lnSpc>
                        <a:spcBef>
                          <a:spcPts val="0"/>
                        </a:spcBef>
                        <a:spcAft>
                          <a:spcPts val="0"/>
                        </a:spcAft>
                        <a:buClr>
                          <a:schemeClr val="dk1"/>
                        </a:buClr>
                        <a:buSzPts val="1600"/>
                        <a:buFont typeface="Century Gothic"/>
                        <a:buNone/>
                      </a:pPr>
                      <a:r>
                        <a:rPr b="1" lang="en-US" sz="1600" u="none" cap="none" strike="noStrike">
                          <a:latin typeface="Century Gothic"/>
                          <a:ea typeface="Century Gothic"/>
                          <a:cs typeface="Century Gothic"/>
                          <a:sym typeface="Century Gothic"/>
                        </a:rPr>
                        <a:t>Exit Criteria</a:t>
                      </a:r>
                      <a:endParaRPr b="1" sz="1600" u="none" cap="none" strike="noStrike">
                        <a:latin typeface="Century Gothic"/>
                        <a:ea typeface="Century Gothic"/>
                        <a:cs typeface="Century Gothic"/>
                        <a:sym typeface="Century Gothic"/>
                      </a:endParaRPr>
                    </a:p>
                  </a:txBody>
                  <a:tcPr marT="91425" marB="91425" marR="91425" marL="18287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chemeClr val="dk1"/>
                        </a:buClr>
                        <a:buSzPts val="1400"/>
                        <a:buFont typeface="Century Gothic"/>
                        <a:buNone/>
                      </a:pPr>
                      <a:r>
                        <a:rPr lang="en-US" sz="1600" u="none" cap="none" strike="noStrike">
                          <a:latin typeface="Century Gothic"/>
                          <a:ea typeface="Century Gothic"/>
                          <a:cs typeface="Century Gothic"/>
                          <a:sym typeface="Century Gothic"/>
                        </a:rPr>
                        <a:t>Answers fit 2 of 4 BANT criteria</a:t>
                      </a:r>
                      <a:endParaRPr sz="16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400"/>
                        <a:buFont typeface="Century Gothic"/>
                        <a:buNone/>
                      </a:pPr>
                      <a:r>
                        <a:t/>
                      </a:r>
                      <a:endParaRPr sz="16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400"/>
                        <a:buFont typeface="Century Gothic"/>
                        <a:buNone/>
                      </a:pPr>
                      <a:r>
                        <a:rPr lang="en-US" sz="1600" u="none" cap="none" strike="noStrike">
                          <a:latin typeface="Century Gothic"/>
                          <a:ea typeface="Century Gothic"/>
                          <a:cs typeface="Century Gothic"/>
                          <a:sym typeface="Century Gothic"/>
                        </a:rPr>
                        <a:t>Agrees to next steps</a:t>
                      </a:r>
                      <a:endParaRPr sz="16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400"/>
                        <a:buFont typeface="Century Gothic"/>
                        <a:buNone/>
                      </a:pPr>
                      <a:r>
                        <a:t/>
                      </a:r>
                      <a:endParaRPr sz="16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400"/>
                        <a:buFont typeface="Century Gothic"/>
                        <a:buNone/>
                      </a:pPr>
                      <a:r>
                        <a:rPr lang="en-US" sz="1600" u="none" cap="none" strike="noStrike">
                          <a:latin typeface="Century Gothic"/>
                          <a:ea typeface="Century Gothic"/>
                          <a:cs typeface="Century Gothic"/>
                          <a:sym typeface="Century Gothic"/>
                        </a:rPr>
                        <a:t>Scheduled discovery call</a:t>
                      </a:r>
                      <a:endParaRPr sz="16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Century Gothic"/>
                        <a:buNone/>
                      </a:pPr>
                      <a:r>
                        <a:rPr lang="en-US" sz="1600" u="none" cap="none" strike="noStrike">
                          <a:latin typeface="Century Gothic"/>
                          <a:ea typeface="Century Gothic"/>
                          <a:cs typeface="Century Gothic"/>
                          <a:sym typeface="Century Gothic"/>
                        </a:rPr>
                        <a:t>Buyer confirms top 3 goals and challenges, and the potential impact of solving the problem</a:t>
                      </a:r>
                      <a:endParaRPr sz="16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400"/>
                        <a:buFont typeface="Century Gothic"/>
                        <a:buNone/>
                      </a:pPr>
                      <a:r>
                        <a:t/>
                      </a:r>
                      <a:endParaRPr sz="16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400"/>
                        <a:buFont typeface="Century Gothic"/>
                        <a:buNone/>
                      </a:pPr>
                      <a:r>
                        <a:rPr lang="en-US" sz="1600" u="none" cap="none" strike="noStrike">
                          <a:latin typeface="Century Gothic"/>
                          <a:ea typeface="Century Gothic"/>
                          <a:cs typeface="Century Gothic"/>
                          <a:sym typeface="Century Gothic"/>
                        </a:rPr>
                        <a:t>Seller aligns solutions and messaging to top 3 goals, challenges and impact</a:t>
                      </a:r>
                      <a:endParaRPr sz="16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400"/>
                        <a:buFont typeface="Century Gothic"/>
                        <a:buNone/>
                      </a:pPr>
                      <a:r>
                        <a:t/>
                      </a:r>
                      <a:endParaRPr sz="16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400"/>
                        <a:buFont typeface="Century Gothic"/>
                        <a:buNone/>
                      </a:pPr>
                      <a:r>
                        <a:rPr lang="en-US" sz="1600" u="none" cap="none" strike="noStrike">
                          <a:latin typeface="Century Gothic"/>
                          <a:ea typeface="Century Gothic"/>
                          <a:cs typeface="Century Gothic"/>
                          <a:sym typeface="Century Gothic"/>
                        </a:rPr>
                        <a:t>Demo scheduled</a:t>
                      </a:r>
                      <a:endParaRPr sz="16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Century Gothic"/>
                        <a:buNone/>
                      </a:pPr>
                      <a:r>
                        <a:rPr lang="en-US" sz="1600" u="none" cap="none" strike="noStrike">
                          <a:latin typeface="Century Gothic"/>
                          <a:ea typeface="Century Gothic"/>
                          <a:cs typeface="Century Gothic"/>
                          <a:sym typeface="Century Gothic"/>
                        </a:rPr>
                        <a:t>Agreed that solution can solve their top 3 challenges</a:t>
                      </a:r>
                      <a:endParaRPr sz="16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400"/>
                        <a:buFont typeface="Century Gothic"/>
                        <a:buNone/>
                      </a:pPr>
                      <a:r>
                        <a:t/>
                      </a:r>
                      <a:endParaRPr sz="16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400"/>
                        <a:buFont typeface="Century Gothic"/>
                        <a:buNone/>
                      </a:pPr>
                      <a:r>
                        <a:rPr lang="en-US" sz="1600" u="none" cap="none" strike="noStrike">
                          <a:latin typeface="Century Gothic"/>
                          <a:ea typeface="Century Gothic"/>
                          <a:cs typeface="Century Gothic"/>
                          <a:sym typeface="Century Gothic"/>
                        </a:rPr>
                        <a:t>Buyer shares reasons why they </a:t>
                      </a:r>
                      <a:r>
                        <a:rPr lang="en-US" sz="1600" u="none" cap="none" strike="noStrike">
                          <a:latin typeface="Century Gothic"/>
                          <a:ea typeface="Century Gothic"/>
                          <a:cs typeface="Century Gothic"/>
                          <a:sym typeface="Century Gothic"/>
                        </a:rPr>
                        <a:t>would not </a:t>
                      </a:r>
                      <a:r>
                        <a:rPr lang="en-US" sz="1600" u="none" cap="none" strike="noStrike">
                          <a:latin typeface="Century Gothic"/>
                          <a:ea typeface="Century Gothic"/>
                          <a:cs typeface="Century Gothic"/>
                          <a:sym typeface="Century Gothic"/>
                        </a:rPr>
                        <a:t>switch companies</a:t>
                      </a:r>
                      <a:endParaRPr sz="16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400"/>
                        <a:buFont typeface="Century Gothic"/>
                        <a:buNone/>
                      </a:pPr>
                      <a:r>
                        <a:t/>
                      </a:r>
                      <a:endParaRPr sz="16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400"/>
                        <a:buFont typeface="Century Gothic"/>
                        <a:buNone/>
                      </a:pPr>
                      <a:r>
                        <a:rPr lang="en-US" sz="1600">
                          <a:latin typeface="Century Gothic"/>
                          <a:ea typeface="Century Gothic"/>
                          <a:cs typeface="Century Gothic"/>
                          <a:sym typeface="Century Gothic"/>
                        </a:rPr>
                        <a:t>Internal purchase approver agreed verbally and in writing to close plan and commercial terms</a:t>
                      </a:r>
                      <a:endParaRPr sz="1600">
                        <a:latin typeface="Century Gothic"/>
                        <a:ea typeface="Century Gothic"/>
                        <a:cs typeface="Century Gothic"/>
                        <a:sym typeface="Century Gothic"/>
                      </a:endParaRPr>
                    </a:p>
                    <a:p>
                      <a:pPr indent="0" lvl="0" marL="0" rtl="0" algn="l">
                        <a:spcBef>
                          <a:spcPts val="0"/>
                        </a:spcBef>
                        <a:spcAft>
                          <a:spcPts val="0"/>
                        </a:spcAft>
                        <a:buClr>
                          <a:schemeClr val="dk1"/>
                        </a:buClr>
                        <a:buSzPts val="1400"/>
                        <a:buFont typeface="Century Gothic"/>
                        <a:buNone/>
                      </a:pPr>
                      <a:r>
                        <a:t/>
                      </a:r>
                      <a:endParaRPr sz="1600">
                        <a:latin typeface="Century Gothic"/>
                        <a:ea typeface="Century Gothic"/>
                        <a:cs typeface="Century Gothic"/>
                        <a:sym typeface="Century Gothic"/>
                      </a:endParaRPr>
                    </a:p>
                    <a:p>
                      <a:pPr indent="0" lvl="0" marL="0" rtl="0" algn="l">
                        <a:spcBef>
                          <a:spcPts val="0"/>
                        </a:spcBef>
                        <a:spcAft>
                          <a:spcPts val="0"/>
                        </a:spcAft>
                        <a:buClr>
                          <a:schemeClr val="dk1"/>
                        </a:buClr>
                        <a:buSzPts val="1400"/>
                        <a:buFont typeface="Century Gothic"/>
                        <a:buNone/>
                      </a:pPr>
                      <a:r>
                        <a:rPr lang="en-US" sz="1600">
                          <a:latin typeface="Century Gothic"/>
                          <a:ea typeface="Century Gothic"/>
                          <a:cs typeface="Century Gothic"/>
                          <a:sym typeface="Century Gothic"/>
                        </a:rPr>
                        <a:t>Documented close plan with dates</a:t>
                      </a:r>
                      <a:endParaRPr sz="1600">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Century Gothic"/>
                        <a:buNone/>
                      </a:pPr>
                      <a:r>
                        <a:rPr lang="en-US" sz="1600">
                          <a:latin typeface="Century Gothic"/>
                          <a:ea typeface="Century Gothic"/>
                          <a:cs typeface="Century Gothic"/>
                          <a:sym typeface="Century Gothic"/>
                        </a:rPr>
                        <a:t>Signed buyer agreement</a:t>
                      </a:r>
                      <a:endParaRPr sz="16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400"/>
                        <a:buFont typeface="Century Gothic"/>
                        <a:buNone/>
                      </a:pPr>
                      <a:r>
                        <a:t/>
                      </a:r>
                      <a:endParaRPr sz="16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400"/>
                        <a:buFont typeface="Century Gothic"/>
                        <a:buNone/>
                      </a:pPr>
                      <a:r>
                        <a:rPr lang="en-US" sz="1600">
                          <a:latin typeface="Century Gothic"/>
                          <a:ea typeface="Century Gothic"/>
                          <a:cs typeface="Century Gothic"/>
                          <a:sym typeface="Century Gothic"/>
                        </a:rPr>
                        <a:t>Scheduled kickoff meeting</a:t>
                      </a:r>
                      <a:endParaRPr sz="1600">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400"/>
                        <a:buFont typeface="Century Gothic"/>
                        <a:buNone/>
                      </a:pPr>
                      <a:r>
                        <a:t/>
                      </a:r>
                      <a:endParaRPr sz="1600">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400"/>
                        <a:buFont typeface="Century Gothic"/>
                        <a:buNone/>
                      </a:pPr>
                      <a:r>
                        <a:rPr lang="en-US" sz="1600">
                          <a:latin typeface="Century Gothic"/>
                          <a:ea typeface="Century Gothic"/>
                          <a:cs typeface="Century Gothic"/>
                          <a:sym typeface="Century Gothic"/>
                        </a:rPr>
                        <a:t>Buyer users accept invitation to kickoff meeting</a:t>
                      </a:r>
                      <a:endParaRPr sz="1600">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r>
              <a:tr h="699850">
                <a:tc>
                  <a:txBody>
                    <a:bodyPr/>
                    <a:lstStyle/>
                    <a:p>
                      <a:pPr indent="0" lvl="0" marL="0" marR="0" rtl="0" algn="l">
                        <a:lnSpc>
                          <a:spcPct val="100000"/>
                        </a:lnSpc>
                        <a:spcBef>
                          <a:spcPts val="0"/>
                        </a:spcBef>
                        <a:spcAft>
                          <a:spcPts val="0"/>
                        </a:spcAft>
                        <a:buClr>
                          <a:schemeClr val="dk1"/>
                        </a:buClr>
                        <a:buSzPts val="1600"/>
                        <a:buFont typeface="Century Gothic"/>
                        <a:buNone/>
                      </a:pPr>
                      <a:r>
                        <a:rPr b="1" lang="en-US" sz="1600" u="none" cap="none" strike="noStrike">
                          <a:latin typeface="Century Gothic"/>
                          <a:ea typeface="Century Gothic"/>
                          <a:cs typeface="Century Gothic"/>
                          <a:sym typeface="Century Gothic"/>
                        </a:rPr>
                        <a:t>Forecasting</a:t>
                      </a:r>
                      <a:endParaRPr sz="16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600"/>
                        <a:buFont typeface="Century Gothic"/>
                        <a:buNone/>
                      </a:pPr>
                      <a:r>
                        <a:rPr b="1" lang="en-US" sz="1600" u="none" cap="none" strike="noStrike">
                          <a:latin typeface="Century Gothic"/>
                          <a:ea typeface="Century Gothic"/>
                          <a:cs typeface="Century Gothic"/>
                          <a:sym typeface="Century Gothic"/>
                        </a:rPr>
                        <a:t>Stage</a:t>
                      </a:r>
                      <a:endParaRPr b="1" sz="1600" u="none" cap="none" strike="noStrike">
                        <a:latin typeface="Century Gothic"/>
                        <a:ea typeface="Century Gothic"/>
                        <a:cs typeface="Century Gothic"/>
                        <a:sym typeface="Century Gothic"/>
                      </a:endParaRPr>
                    </a:p>
                  </a:txBody>
                  <a:tcPr marT="91425" marB="91425" marR="91425" marL="18287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chemeClr val="dk1"/>
                        </a:buClr>
                        <a:buSzPts val="1400"/>
                        <a:buFont typeface="Century Gothic"/>
                        <a:buNone/>
                      </a:pPr>
                      <a:r>
                        <a:rPr lang="en-US" sz="1600" u="none" cap="none" strike="noStrike">
                          <a:latin typeface="Century Gothic"/>
                          <a:ea typeface="Century Gothic"/>
                          <a:cs typeface="Century Gothic"/>
                          <a:sym typeface="Century Gothic"/>
                        </a:rPr>
                        <a:t>Pipeline</a:t>
                      </a:r>
                      <a:endParaRPr sz="16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Century Gothic"/>
                        <a:buNone/>
                      </a:pPr>
                      <a:r>
                        <a:rPr lang="en-US" sz="1600" u="none" cap="none" strike="noStrike">
                          <a:latin typeface="Century Gothic"/>
                          <a:ea typeface="Century Gothic"/>
                          <a:cs typeface="Century Gothic"/>
                          <a:sym typeface="Century Gothic"/>
                        </a:rPr>
                        <a:t>Pipeline</a:t>
                      </a:r>
                      <a:endParaRPr sz="16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Century Gothic"/>
                        <a:buNone/>
                      </a:pPr>
                      <a:r>
                        <a:rPr lang="en-US" sz="1600" u="none" cap="none" strike="noStrike">
                          <a:latin typeface="Century Gothic"/>
                          <a:ea typeface="Century Gothic"/>
                          <a:cs typeface="Century Gothic"/>
                          <a:sym typeface="Century Gothic"/>
                        </a:rPr>
                        <a:t>Best Case</a:t>
                      </a:r>
                      <a:endParaRPr sz="16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Century Gothic"/>
                        <a:buNone/>
                      </a:pPr>
                      <a:r>
                        <a:rPr lang="en-US" sz="1600">
                          <a:latin typeface="Century Gothic"/>
                          <a:ea typeface="Century Gothic"/>
                          <a:cs typeface="Century Gothic"/>
                          <a:sym typeface="Century Gothic"/>
                        </a:rPr>
                        <a:t>Commit</a:t>
                      </a:r>
                      <a:endParaRPr sz="16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Century Gothic"/>
                        <a:buNone/>
                      </a:pPr>
                      <a:r>
                        <a:rPr lang="en-US" sz="1600" u="none" cap="none" strike="noStrike">
                          <a:latin typeface="Century Gothic"/>
                          <a:ea typeface="Century Gothic"/>
                          <a:cs typeface="Century Gothic"/>
                          <a:sym typeface="Century Gothic"/>
                        </a:rPr>
                        <a:t>C</a:t>
                      </a:r>
                      <a:r>
                        <a:rPr lang="en-US" sz="1600">
                          <a:latin typeface="Century Gothic"/>
                          <a:ea typeface="Century Gothic"/>
                          <a:cs typeface="Century Gothic"/>
                          <a:sym typeface="Century Gothic"/>
                        </a:rPr>
                        <a:t>losed Won</a:t>
                      </a:r>
                      <a:endParaRPr sz="16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5" name="Shape 1015"/>
        <p:cNvGrpSpPr/>
        <p:nvPr/>
      </p:nvGrpSpPr>
      <p:grpSpPr>
        <a:xfrm>
          <a:off x="0" y="0"/>
          <a:ext cx="0" cy="0"/>
          <a:chOff x="0" y="0"/>
          <a:chExt cx="0" cy="0"/>
        </a:xfrm>
      </p:grpSpPr>
      <p:sp>
        <p:nvSpPr>
          <p:cNvPr id="1016" name="Google Shape;1016;p117"/>
          <p:cNvSpPr txBox="1"/>
          <p:nvPr>
            <p:ph idx="12" type="sldNum"/>
          </p:nvPr>
        </p:nvSpPr>
        <p:spPr>
          <a:xfrm>
            <a:off x="18662650" y="10824963"/>
            <a:ext cx="504900" cy="3132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
        <p:nvSpPr>
          <p:cNvPr id="1017" name="Google Shape;1017;p117"/>
          <p:cNvSpPr txBox="1"/>
          <p:nvPr>
            <p:ph idx="1" type="body"/>
          </p:nvPr>
        </p:nvSpPr>
        <p:spPr>
          <a:xfrm>
            <a:off x="942384" y="2307060"/>
            <a:ext cx="17260500" cy="3693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rgbClr val="415651"/>
              </a:buClr>
              <a:buSzPts val="2400"/>
              <a:buNone/>
            </a:pPr>
            <a:r>
              <a:rPr b="1" lang="en-US"/>
              <a:t>	</a:t>
            </a:r>
            <a:endParaRPr/>
          </a:p>
        </p:txBody>
      </p:sp>
      <p:sp>
        <p:nvSpPr>
          <p:cNvPr id="1018" name="Google Shape;1018;p117"/>
          <p:cNvSpPr txBox="1"/>
          <p:nvPr>
            <p:ph type="title"/>
          </p:nvPr>
        </p:nvSpPr>
        <p:spPr>
          <a:xfrm>
            <a:off x="716175" y="494675"/>
            <a:ext cx="10242000" cy="535500"/>
          </a:xfrm>
          <a:prstGeom prst="rect">
            <a:avLst/>
          </a:prstGeom>
          <a:noFill/>
          <a:ln>
            <a:noFill/>
          </a:ln>
        </p:spPr>
        <p:txBody>
          <a:bodyPr anchorCtr="0" anchor="b" bIns="45700" lIns="91425" spcFirstLastPara="1" rIns="91425" wrap="square" tIns="45700">
            <a:spAutoFit/>
          </a:bodyPr>
          <a:lstStyle/>
          <a:p>
            <a:pPr indent="0" lvl="0" marL="0" rtl="0" algn="l">
              <a:lnSpc>
                <a:spcPct val="90000"/>
              </a:lnSpc>
              <a:spcBef>
                <a:spcPts val="0"/>
              </a:spcBef>
              <a:spcAft>
                <a:spcPts val="0"/>
              </a:spcAft>
              <a:buClr>
                <a:schemeClr val="dk1"/>
              </a:buClr>
              <a:buSzPts val="2640"/>
              <a:buFont typeface="Century Gothic"/>
              <a:buNone/>
            </a:pPr>
            <a:r>
              <a:rPr lang="en-US" sz="3200">
                <a:solidFill>
                  <a:srgbClr val="324943"/>
                </a:solidFill>
              </a:rPr>
              <a:t>Example #3: </a:t>
            </a:r>
            <a:r>
              <a:rPr b="0" lang="en-US" sz="3200">
                <a:solidFill>
                  <a:srgbClr val="324943"/>
                </a:solidFill>
              </a:rPr>
              <a:t>Enterprise Sales Process</a:t>
            </a:r>
            <a:endParaRPr b="0" sz="3200">
              <a:solidFill>
                <a:srgbClr val="324943"/>
              </a:solidFill>
            </a:endParaRPr>
          </a:p>
        </p:txBody>
      </p:sp>
      <p:sp>
        <p:nvSpPr>
          <p:cNvPr id="1019" name="Google Shape;1019;p117"/>
          <p:cNvSpPr txBox="1"/>
          <p:nvPr>
            <p:ph idx="11" type="ftr"/>
          </p:nvPr>
        </p:nvSpPr>
        <p:spPr>
          <a:xfrm>
            <a:off x="6686777" y="10824963"/>
            <a:ext cx="6757800" cy="316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Scale Sales Process Design</a:t>
            </a:r>
            <a:endParaRPr/>
          </a:p>
        </p:txBody>
      </p:sp>
      <p:graphicFrame>
        <p:nvGraphicFramePr>
          <p:cNvPr id="1020" name="Google Shape;1020;p117"/>
          <p:cNvGraphicFramePr/>
          <p:nvPr/>
        </p:nvGraphicFramePr>
        <p:xfrm>
          <a:off x="755651" y="1371597"/>
          <a:ext cx="3000000" cy="3000000"/>
        </p:xfrm>
        <a:graphic>
          <a:graphicData uri="http://schemas.openxmlformats.org/drawingml/2006/table">
            <a:tbl>
              <a:tblPr>
                <a:noFill/>
                <a:tableStyleId>{7C70947C-686B-47F6-AB71-B36738A0B88E}</a:tableStyleId>
              </a:tblPr>
              <a:tblGrid>
                <a:gridCol w="1794450"/>
                <a:gridCol w="2416400"/>
                <a:gridCol w="2407225"/>
                <a:gridCol w="2328275"/>
                <a:gridCol w="2328275"/>
                <a:gridCol w="2328275"/>
                <a:gridCol w="2328275"/>
                <a:gridCol w="2328275"/>
              </a:tblGrid>
              <a:tr h="397475">
                <a:tc>
                  <a:txBody>
                    <a:bodyPr/>
                    <a:lstStyle/>
                    <a:p>
                      <a:pPr indent="0" lvl="0" marL="0" marR="0" rtl="0" algn="l">
                        <a:lnSpc>
                          <a:spcPct val="100000"/>
                        </a:lnSpc>
                        <a:spcBef>
                          <a:spcPts val="0"/>
                        </a:spcBef>
                        <a:spcAft>
                          <a:spcPts val="0"/>
                        </a:spcAft>
                        <a:buClr>
                          <a:schemeClr val="dk1"/>
                        </a:buClr>
                        <a:buSzPts val="1400"/>
                        <a:buFont typeface="Century Gothic"/>
                        <a:buNone/>
                      </a:pPr>
                      <a:r>
                        <a:t/>
                      </a:r>
                      <a:endParaRPr b="1" u="none" cap="none" strike="noStrike">
                        <a:solidFill>
                          <a:schemeClr val="lt1"/>
                        </a:solidFill>
                        <a:latin typeface="Century Gothic"/>
                        <a:ea typeface="Century Gothic"/>
                        <a:cs typeface="Century Gothic"/>
                        <a:sym typeface="Century Gothic"/>
                      </a:endParaRPr>
                    </a:p>
                  </a:txBody>
                  <a:tcPr marT="91425" marB="91425" marR="91425" marL="91425" anchor="ctr">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rgbClr val="324943"/>
                    </a:solidFill>
                  </a:tcPr>
                </a:tc>
                <a:tc>
                  <a:txBody>
                    <a:bodyPr/>
                    <a:lstStyle/>
                    <a:p>
                      <a:pPr indent="0" lvl="0" marL="0" marR="0" rtl="0" algn="ctr">
                        <a:lnSpc>
                          <a:spcPct val="100000"/>
                        </a:lnSpc>
                        <a:spcBef>
                          <a:spcPts val="0"/>
                        </a:spcBef>
                        <a:spcAft>
                          <a:spcPts val="0"/>
                        </a:spcAft>
                        <a:buClr>
                          <a:schemeClr val="lt1"/>
                        </a:buClr>
                        <a:buSzPts val="1400"/>
                        <a:buFont typeface="Century Gothic"/>
                        <a:buNone/>
                      </a:pPr>
                      <a:r>
                        <a:rPr b="1" lang="en-US">
                          <a:solidFill>
                            <a:schemeClr val="lt1"/>
                          </a:solidFill>
                          <a:latin typeface="Century Gothic"/>
                          <a:ea typeface="Century Gothic"/>
                          <a:cs typeface="Century Gothic"/>
                          <a:sym typeface="Century Gothic"/>
                        </a:rPr>
                        <a:t>Qualification</a:t>
                      </a:r>
                      <a:endParaRPr b="1" u="none" cap="none" strike="noStrike">
                        <a:solidFill>
                          <a:schemeClr val="lt1"/>
                        </a:solidFill>
                        <a:latin typeface="Century Gothic"/>
                        <a:ea typeface="Century Gothic"/>
                        <a:cs typeface="Century Gothic"/>
                        <a:sym typeface="Century Gothic"/>
                      </a:endParaRPr>
                    </a:p>
                  </a:txBody>
                  <a:tcPr marT="91425" marB="91425" marR="91425" marL="91425" anchor="ctr">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rgbClr val="324943"/>
                    </a:solidFill>
                  </a:tcPr>
                </a:tc>
                <a:tc>
                  <a:txBody>
                    <a:bodyPr/>
                    <a:lstStyle/>
                    <a:p>
                      <a:pPr indent="0" lvl="0" marL="0" marR="0" rtl="0" algn="ctr">
                        <a:lnSpc>
                          <a:spcPct val="100000"/>
                        </a:lnSpc>
                        <a:spcBef>
                          <a:spcPts val="0"/>
                        </a:spcBef>
                        <a:spcAft>
                          <a:spcPts val="0"/>
                        </a:spcAft>
                        <a:buClr>
                          <a:schemeClr val="lt1"/>
                        </a:buClr>
                        <a:buSzPts val="1400"/>
                        <a:buFont typeface="Century Gothic"/>
                        <a:buNone/>
                      </a:pPr>
                      <a:r>
                        <a:rPr b="1" lang="en-US" u="none" cap="none" strike="noStrike">
                          <a:solidFill>
                            <a:schemeClr val="lt1"/>
                          </a:solidFill>
                          <a:latin typeface="Century Gothic"/>
                          <a:ea typeface="Century Gothic"/>
                          <a:cs typeface="Century Gothic"/>
                          <a:sym typeface="Century Gothic"/>
                        </a:rPr>
                        <a:t>D</a:t>
                      </a:r>
                      <a:r>
                        <a:rPr b="1" lang="en-US">
                          <a:solidFill>
                            <a:schemeClr val="lt1"/>
                          </a:solidFill>
                          <a:latin typeface="Century Gothic"/>
                          <a:ea typeface="Century Gothic"/>
                          <a:cs typeface="Century Gothic"/>
                          <a:sym typeface="Century Gothic"/>
                        </a:rPr>
                        <a:t>iscovery</a:t>
                      </a:r>
                      <a:endParaRPr b="1" u="none" cap="none" strike="noStrike">
                        <a:solidFill>
                          <a:schemeClr val="lt1"/>
                        </a:solidFill>
                        <a:latin typeface="Century Gothic"/>
                        <a:ea typeface="Century Gothic"/>
                        <a:cs typeface="Century Gothic"/>
                        <a:sym typeface="Century Gothic"/>
                      </a:endParaRPr>
                    </a:p>
                  </a:txBody>
                  <a:tcPr marT="91425" marB="91425" marR="91425" marL="91425" anchor="ctr">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rgbClr val="324943"/>
                    </a:solidFill>
                  </a:tcPr>
                </a:tc>
                <a:tc>
                  <a:txBody>
                    <a:bodyPr/>
                    <a:lstStyle/>
                    <a:p>
                      <a:pPr indent="0" lvl="0" marL="0" marR="0" rtl="0" algn="ctr">
                        <a:lnSpc>
                          <a:spcPct val="100000"/>
                        </a:lnSpc>
                        <a:spcBef>
                          <a:spcPts val="0"/>
                        </a:spcBef>
                        <a:spcAft>
                          <a:spcPts val="0"/>
                        </a:spcAft>
                        <a:buClr>
                          <a:schemeClr val="lt1"/>
                        </a:buClr>
                        <a:buSzPts val="1400"/>
                        <a:buFont typeface="Century Gothic"/>
                        <a:buNone/>
                      </a:pPr>
                      <a:r>
                        <a:rPr b="1" lang="en-US" u="none" cap="none" strike="noStrike">
                          <a:solidFill>
                            <a:schemeClr val="lt1"/>
                          </a:solidFill>
                          <a:latin typeface="Century Gothic"/>
                          <a:ea typeface="Century Gothic"/>
                          <a:cs typeface="Century Gothic"/>
                          <a:sym typeface="Century Gothic"/>
                        </a:rPr>
                        <a:t>P</a:t>
                      </a:r>
                      <a:r>
                        <a:rPr b="1" lang="en-US">
                          <a:solidFill>
                            <a:schemeClr val="lt1"/>
                          </a:solidFill>
                          <a:latin typeface="Century Gothic"/>
                          <a:ea typeface="Century Gothic"/>
                          <a:cs typeface="Century Gothic"/>
                          <a:sym typeface="Century Gothic"/>
                        </a:rPr>
                        <a:t>reso / Demo</a:t>
                      </a:r>
                      <a:endParaRPr b="1" u="none" cap="none" strike="noStrike">
                        <a:solidFill>
                          <a:schemeClr val="lt1"/>
                        </a:solidFill>
                        <a:latin typeface="Century Gothic"/>
                        <a:ea typeface="Century Gothic"/>
                        <a:cs typeface="Century Gothic"/>
                        <a:sym typeface="Century Gothic"/>
                      </a:endParaRPr>
                    </a:p>
                  </a:txBody>
                  <a:tcPr marT="91425" marB="91425" marR="91425" marL="91425" anchor="ctr">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rgbClr val="324943"/>
                    </a:solidFill>
                  </a:tcPr>
                </a:tc>
                <a:tc>
                  <a:txBody>
                    <a:bodyPr/>
                    <a:lstStyle/>
                    <a:p>
                      <a:pPr indent="0" lvl="0" marL="0" marR="0" rtl="0" algn="ctr">
                        <a:lnSpc>
                          <a:spcPct val="100000"/>
                        </a:lnSpc>
                        <a:spcBef>
                          <a:spcPts val="0"/>
                        </a:spcBef>
                        <a:spcAft>
                          <a:spcPts val="0"/>
                        </a:spcAft>
                        <a:buClr>
                          <a:schemeClr val="lt1"/>
                        </a:buClr>
                        <a:buSzPts val="1400"/>
                        <a:buFont typeface="Century Gothic"/>
                        <a:buNone/>
                      </a:pPr>
                      <a:r>
                        <a:rPr b="1" lang="en-US" u="none" cap="none" strike="noStrike">
                          <a:solidFill>
                            <a:schemeClr val="lt1"/>
                          </a:solidFill>
                          <a:latin typeface="Century Gothic"/>
                          <a:ea typeface="Century Gothic"/>
                          <a:cs typeface="Century Gothic"/>
                          <a:sym typeface="Century Gothic"/>
                        </a:rPr>
                        <a:t>(</a:t>
                      </a:r>
                      <a:r>
                        <a:rPr b="1" lang="en-US" u="none" cap="none" strike="noStrike">
                          <a:solidFill>
                            <a:schemeClr val="lt1"/>
                          </a:solidFill>
                          <a:latin typeface="Century Gothic"/>
                          <a:ea typeface="Century Gothic"/>
                          <a:cs typeface="Century Gothic"/>
                          <a:sym typeface="Century Gothic"/>
                        </a:rPr>
                        <a:t>T</a:t>
                      </a:r>
                      <a:r>
                        <a:rPr b="1" lang="en-US">
                          <a:solidFill>
                            <a:schemeClr val="lt1"/>
                          </a:solidFill>
                          <a:latin typeface="Century Gothic"/>
                          <a:ea typeface="Century Gothic"/>
                          <a:cs typeface="Century Gothic"/>
                          <a:sym typeface="Century Gothic"/>
                        </a:rPr>
                        <a:t>rial)</a:t>
                      </a:r>
                      <a:endParaRPr b="1" u="none" cap="none" strike="noStrike">
                        <a:solidFill>
                          <a:schemeClr val="lt1"/>
                        </a:solidFill>
                        <a:latin typeface="Century Gothic"/>
                        <a:ea typeface="Century Gothic"/>
                        <a:cs typeface="Century Gothic"/>
                        <a:sym typeface="Century Gothic"/>
                      </a:endParaRPr>
                    </a:p>
                  </a:txBody>
                  <a:tcPr marT="91425" marB="91425" marR="91425" marL="91425" anchor="ctr">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rgbClr val="324943"/>
                    </a:solidFill>
                  </a:tcPr>
                </a:tc>
                <a:tc>
                  <a:txBody>
                    <a:bodyPr/>
                    <a:lstStyle/>
                    <a:p>
                      <a:pPr indent="0" lvl="0" marL="0" marR="0" rtl="0" algn="ctr">
                        <a:lnSpc>
                          <a:spcPct val="100000"/>
                        </a:lnSpc>
                        <a:spcBef>
                          <a:spcPts val="0"/>
                        </a:spcBef>
                        <a:spcAft>
                          <a:spcPts val="0"/>
                        </a:spcAft>
                        <a:buClr>
                          <a:schemeClr val="lt1"/>
                        </a:buClr>
                        <a:buSzPts val="1400"/>
                        <a:buFont typeface="Century Gothic"/>
                        <a:buNone/>
                      </a:pPr>
                      <a:r>
                        <a:rPr b="1" lang="en-US" u="none" cap="none" strike="noStrike">
                          <a:solidFill>
                            <a:schemeClr val="lt1"/>
                          </a:solidFill>
                          <a:latin typeface="Century Gothic"/>
                          <a:ea typeface="Century Gothic"/>
                          <a:cs typeface="Century Gothic"/>
                          <a:sym typeface="Century Gothic"/>
                        </a:rPr>
                        <a:t>P</a:t>
                      </a:r>
                      <a:r>
                        <a:rPr b="1" lang="en-US">
                          <a:solidFill>
                            <a:schemeClr val="lt1"/>
                          </a:solidFill>
                          <a:latin typeface="Century Gothic"/>
                          <a:ea typeface="Century Gothic"/>
                          <a:cs typeface="Century Gothic"/>
                          <a:sym typeface="Century Gothic"/>
                        </a:rPr>
                        <a:t>roposal</a:t>
                      </a:r>
                      <a:endParaRPr b="1" u="none" cap="none" strike="noStrike">
                        <a:solidFill>
                          <a:schemeClr val="lt1"/>
                        </a:solidFill>
                        <a:latin typeface="Century Gothic"/>
                        <a:ea typeface="Century Gothic"/>
                        <a:cs typeface="Century Gothic"/>
                        <a:sym typeface="Century Gothic"/>
                      </a:endParaRPr>
                    </a:p>
                  </a:txBody>
                  <a:tcPr marT="91425" marB="91425" marR="91425" marL="91425" anchor="ctr">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rgbClr val="324943"/>
                    </a:solidFill>
                  </a:tcPr>
                </a:tc>
                <a:tc>
                  <a:txBody>
                    <a:bodyPr/>
                    <a:lstStyle/>
                    <a:p>
                      <a:pPr indent="0" lvl="0" marL="0" marR="0" rtl="0" algn="ctr">
                        <a:lnSpc>
                          <a:spcPct val="100000"/>
                        </a:lnSpc>
                        <a:spcBef>
                          <a:spcPts val="0"/>
                        </a:spcBef>
                        <a:spcAft>
                          <a:spcPts val="0"/>
                        </a:spcAft>
                        <a:buClr>
                          <a:schemeClr val="lt1"/>
                        </a:buClr>
                        <a:buSzPts val="1400"/>
                        <a:buFont typeface="Century Gothic"/>
                        <a:buNone/>
                      </a:pPr>
                      <a:r>
                        <a:rPr b="1" lang="en-US" u="none" cap="none" strike="noStrike">
                          <a:solidFill>
                            <a:schemeClr val="lt1"/>
                          </a:solidFill>
                          <a:latin typeface="Century Gothic"/>
                          <a:ea typeface="Century Gothic"/>
                          <a:cs typeface="Century Gothic"/>
                          <a:sym typeface="Century Gothic"/>
                        </a:rPr>
                        <a:t>P</a:t>
                      </a:r>
                      <a:r>
                        <a:rPr b="1" lang="en-US">
                          <a:solidFill>
                            <a:schemeClr val="lt1"/>
                          </a:solidFill>
                          <a:latin typeface="Century Gothic"/>
                          <a:ea typeface="Century Gothic"/>
                          <a:cs typeface="Century Gothic"/>
                          <a:sym typeface="Century Gothic"/>
                        </a:rPr>
                        <a:t>rocurement</a:t>
                      </a:r>
                      <a:endParaRPr b="1" u="none" cap="none" strike="noStrike">
                        <a:solidFill>
                          <a:schemeClr val="lt1"/>
                        </a:solidFill>
                        <a:latin typeface="Century Gothic"/>
                        <a:ea typeface="Century Gothic"/>
                        <a:cs typeface="Century Gothic"/>
                        <a:sym typeface="Century Gothic"/>
                      </a:endParaRPr>
                    </a:p>
                  </a:txBody>
                  <a:tcPr marT="91425" marB="91425" marR="91425" marL="91425" anchor="ctr">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rgbClr val="324943"/>
                    </a:solidFill>
                  </a:tcPr>
                </a:tc>
                <a:tc>
                  <a:txBody>
                    <a:bodyPr/>
                    <a:lstStyle/>
                    <a:p>
                      <a:pPr indent="0" lvl="0" marL="0" marR="0" rtl="0" algn="ctr">
                        <a:lnSpc>
                          <a:spcPct val="100000"/>
                        </a:lnSpc>
                        <a:spcBef>
                          <a:spcPts val="0"/>
                        </a:spcBef>
                        <a:spcAft>
                          <a:spcPts val="0"/>
                        </a:spcAft>
                        <a:buClr>
                          <a:schemeClr val="lt1"/>
                        </a:buClr>
                        <a:buSzPts val="1400"/>
                        <a:buFont typeface="Century Gothic"/>
                        <a:buNone/>
                      </a:pPr>
                      <a:r>
                        <a:rPr b="1" lang="en-US" u="none" cap="none" strike="noStrike">
                          <a:solidFill>
                            <a:schemeClr val="lt1"/>
                          </a:solidFill>
                          <a:latin typeface="Century Gothic"/>
                          <a:ea typeface="Century Gothic"/>
                          <a:cs typeface="Century Gothic"/>
                          <a:sym typeface="Century Gothic"/>
                        </a:rPr>
                        <a:t>C</a:t>
                      </a:r>
                      <a:r>
                        <a:rPr b="1" lang="en-US">
                          <a:solidFill>
                            <a:schemeClr val="lt1"/>
                          </a:solidFill>
                          <a:latin typeface="Century Gothic"/>
                          <a:ea typeface="Century Gothic"/>
                          <a:cs typeface="Century Gothic"/>
                          <a:sym typeface="Century Gothic"/>
                        </a:rPr>
                        <a:t>lose</a:t>
                      </a:r>
                      <a:endParaRPr b="1" u="none" cap="none" strike="noStrike">
                        <a:solidFill>
                          <a:schemeClr val="lt1"/>
                        </a:solidFill>
                        <a:latin typeface="Century Gothic"/>
                        <a:ea typeface="Century Gothic"/>
                        <a:cs typeface="Century Gothic"/>
                        <a:sym typeface="Century Gothic"/>
                      </a:endParaRPr>
                    </a:p>
                  </a:txBody>
                  <a:tcPr marT="91425" marB="91425" marR="91425" marL="91425" anchor="ctr">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rgbClr val="324943"/>
                    </a:solidFill>
                  </a:tcPr>
                </a:tc>
              </a:tr>
              <a:tr h="1017550">
                <a:tc>
                  <a:txBody>
                    <a:bodyPr/>
                    <a:lstStyle/>
                    <a:p>
                      <a:pPr indent="0" lvl="0" marL="0" marR="0" rtl="0" algn="l">
                        <a:lnSpc>
                          <a:spcPct val="100000"/>
                        </a:lnSpc>
                        <a:spcBef>
                          <a:spcPts val="0"/>
                        </a:spcBef>
                        <a:spcAft>
                          <a:spcPts val="0"/>
                        </a:spcAft>
                        <a:buClr>
                          <a:schemeClr val="dk1"/>
                        </a:buClr>
                        <a:buSzPts val="1400"/>
                        <a:buFont typeface="Century Gothic"/>
                        <a:buNone/>
                      </a:pPr>
                      <a:r>
                        <a:rPr b="1" lang="en-US" sz="1300" u="none" cap="none" strike="noStrike">
                          <a:latin typeface="Century Gothic"/>
                          <a:ea typeface="Century Gothic"/>
                          <a:cs typeface="Century Gothic"/>
                          <a:sym typeface="Century Gothic"/>
                        </a:rPr>
                        <a:t>Buyer Question</a:t>
                      </a:r>
                      <a:endParaRPr b="1" sz="13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rgbClr val="ECEDEB"/>
                    </a:solidFill>
                  </a:tcPr>
                </a:tc>
                <a:tc>
                  <a:txBody>
                    <a:bodyPr/>
                    <a:lstStyle/>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How do I solve my challenge?</a:t>
                      </a:r>
                      <a:endParaRPr sz="13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Can you solve</a:t>
                      </a:r>
                      <a:r>
                        <a:rPr lang="en-US" sz="1300">
                          <a:latin typeface="Century Gothic"/>
                          <a:ea typeface="Century Gothic"/>
                          <a:cs typeface="Century Gothic"/>
                          <a:sym typeface="Century Gothic"/>
                        </a:rPr>
                        <a:t> </a:t>
                      </a:r>
                      <a:endParaRPr sz="1300">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my problem?</a:t>
                      </a:r>
                      <a:endParaRPr sz="13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How does the company help me solve</a:t>
                      </a:r>
                      <a:endParaRPr sz="1300">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my challenges?</a:t>
                      </a:r>
                      <a:endParaRPr sz="13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Does the solution do what they say it can do?</a:t>
                      </a:r>
                      <a:endParaRPr sz="13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Who is the best fit</a:t>
                      </a:r>
                      <a:r>
                        <a:rPr lang="en-US" sz="1300">
                          <a:latin typeface="Century Gothic"/>
                          <a:ea typeface="Century Gothic"/>
                          <a:cs typeface="Century Gothic"/>
                          <a:sym typeface="Century Gothic"/>
                        </a:rPr>
                        <a:t>                  </a:t>
                      </a:r>
                      <a:r>
                        <a:rPr lang="en-US" sz="1300" u="none" cap="none" strike="noStrike">
                          <a:latin typeface="Century Gothic"/>
                          <a:ea typeface="Century Gothic"/>
                          <a:cs typeface="Century Gothic"/>
                          <a:sym typeface="Century Gothic"/>
                        </a:rPr>
                        <a:t>for my needs?</a:t>
                      </a:r>
                      <a:endParaRPr sz="13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How do I get the</a:t>
                      </a:r>
                      <a:r>
                        <a:rPr lang="en-US" sz="1300">
                          <a:latin typeface="Century Gothic"/>
                          <a:ea typeface="Century Gothic"/>
                          <a:cs typeface="Century Gothic"/>
                          <a:sym typeface="Century Gothic"/>
                        </a:rPr>
                        <a:t>    </a:t>
                      </a:r>
                      <a:r>
                        <a:rPr lang="en-US" sz="1300" u="none" cap="none" strike="noStrike">
                          <a:latin typeface="Century Gothic"/>
                          <a:ea typeface="Century Gothic"/>
                          <a:cs typeface="Century Gothic"/>
                          <a:sym typeface="Century Gothic"/>
                        </a:rPr>
                        <a:t>contracts done by our agreed date?</a:t>
                      </a:r>
                      <a:endParaRPr sz="13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What’s the plan for the company to solve my problems?</a:t>
                      </a:r>
                      <a:endParaRPr sz="13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r>
              <a:tr h="918500">
                <a:tc>
                  <a:txBody>
                    <a:bodyPr/>
                    <a:lstStyle/>
                    <a:p>
                      <a:pPr indent="0" lvl="0" marL="0" marR="0" rtl="0" algn="l">
                        <a:lnSpc>
                          <a:spcPct val="100000"/>
                        </a:lnSpc>
                        <a:spcBef>
                          <a:spcPts val="0"/>
                        </a:spcBef>
                        <a:spcAft>
                          <a:spcPts val="0"/>
                        </a:spcAft>
                        <a:buClr>
                          <a:schemeClr val="dk1"/>
                        </a:buClr>
                        <a:buSzPts val="1400"/>
                        <a:buFont typeface="Century Gothic"/>
                        <a:buNone/>
                      </a:pPr>
                      <a:r>
                        <a:rPr b="1" lang="en-US" sz="1300" u="none" cap="none" strike="noStrike">
                          <a:latin typeface="Century Gothic"/>
                          <a:ea typeface="Century Gothic"/>
                          <a:cs typeface="Century Gothic"/>
                          <a:sym typeface="Century Gothic"/>
                        </a:rPr>
                        <a:t>Seller Objective</a:t>
                      </a:r>
                      <a:endParaRPr b="1" sz="13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rgbClr val="ECEDEB"/>
                    </a:solidFill>
                  </a:tcPr>
                </a:tc>
                <a:tc>
                  <a:txBody>
                    <a:bodyPr/>
                    <a:lstStyle/>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Determine the fit</a:t>
                      </a:r>
                      <a:endParaRPr sz="13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Determine whether we can solve their challenges and impact their business</a:t>
                      </a:r>
                      <a:endParaRPr sz="13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Show the buyer how we solve their challenges</a:t>
                      </a:r>
                      <a:endParaRPr sz="13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Prove that we can solve their challenges</a:t>
                      </a:r>
                      <a:endParaRPr sz="13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Get the buyer to confirm that our solution provides the most value</a:t>
                      </a:r>
                      <a:endParaRPr sz="13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Mutually manage the purchasing process to</a:t>
                      </a:r>
                      <a:endParaRPr sz="1300">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a timeline</a:t>
                      </a:r>
                      <a:endParaRPr sz="13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Hand off to</a:t>
                      </a:r>
                      <a:endParaRPr sz="1300">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customer success for implementation</a:t>
                      </a:r>
                      <a:endParaRPr sz="13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r>
              <a:tr h="1844375">
                <a:tc>
                  <a:txBody>
                    <a:bodyPr/>
                    <a:lstStyle/>
                    <a:p>
                      <a:pPr indent="0" lvl="0" marL="0" marR="0" rtl="0" algn="l">
                        <a:lnSpc>
                          <a:spcPct val="100000"/>
                        </a:lnSpc>
                        <a:spcBef>
                          <a:spcPts val="0"/>
                        </a:spcBef>
                        <a:spcAft>
                          <a:spcPts val="0"/>
                        </a:spcAft>
                        <a:buClr>
                          <a:schemeClr val="dk1"/>
                        </a:buClr>
                        <a:buSzPts val="1400"/>
                        <a:buFont typeface="Century Gothic"/>
                        <a:buNone/>
                      </a:pPr>
                      <a:r>
                        <a:rPr b="1" lang="en-US" sz="1300" u="none" cap="none" strike="noStrike">
                          <a:latin typeface="Century Gothic"/>
                          <a:ea typeface="Century Gothic"/>
                          <a:cs typeface="Century Gothic"/>
                          <a:sym typeface="Century Gothic"/>
                        </a:rPr>
                        <a:t>Steps</a:t>
                      </a:r>
                      <a:endParaRPr b="1" sz="13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rgbClr val="ECEDEB"/>
                    </a:solidFill>
                  </a:tcPr>
                </a:tc>
                <a:tc>
                  <a:txBody>
                    <a:bodyPr/>
                    <a:lstStyle/>
                    <a:p>
                      <a:pPr indent="-196850" lvl="0" marL="342900" marR="0" rtl="0" algn="l">
                        <a:lnSpc>
                          <a:spcPct val="100000"/>
                        </a:lnSpc>
                        <a:spcBef>
                          <a:spcPts val="0"/>
                        </a:spcBef>
                        <a:spcAft>
                          <a:spcPts val="0"/>
                        </a:spcAft>
                        <a:buSzPts val="1300"/>
                        <a:buFont typeface="Century Gothic"/>
                        <a:buAutoNum type="arabicPeriod"/>
                      </a:pPr>
                      <a:r>
                        <a:rPr lang="en-US" sz="1300" u="none" cap="none" strike="noStrike">
                          <a:latin typeface="Century Gothic"/>
                          <a:ea typeface="Century Gothic"/>
                          <a:cs typeface="Century Gothic"/>
                          <a:sym typeface="Century Gothic"/>
                        </a:rPr>
                        <a:t> Prospecting outreach</a:t>
                      </a:r>
                      <a:endParaRPr sz="1300" u="none" cap="none" strike="noStrike">
                        <a:latin typeface="Century Gothic"/>
                        <a:ea typeface="Century Gothic"/>
                        <a:cs typeface="Century Gothic"/>
                        <a:sym typeface="Century Gothic"/>
                      </a:endParaRPr>
                    </a:p>
                    <a:p>
                      <a:pPr indent="-196850" lvl="0" marL="342900" marR="0" rtl="0" algn="l">
                        <a:lnSpc>
                          <a:spcPct val="100000"/>
                        </a:lnSpc>
                        <a:spcBef>
                          <a:spcPts val="0"/>
                        </a:spcBef>
                        <a:spcAft>
                          <a:spcPts val="0"/>
                        </a:spcAft>
                        <a:buSzPts val="1300"/>
                        <a:buFont typeface="Century Gothic"/>
                        <a:buAutoNum type="arabicPeriod"/>
                      </a:pPr>
                      <a:r>
                        <a:rPr lang="en-US" sz="1300" u="none" cap="none" strike="noStrike">
                          <a:latin typeface="Century Gothic"/>
                          <a:ea typeface="Century Gothic"/>
                          <a:cs typeface="Century Gothic"/>
                          <a:sym typeface="Century Gothic"/>
                        </a:rPr>
                        <a:t> Qualification call </a:t>
                      </a:r>
                      <a:endParaRPr sz="1300" u="none" cap="none" strike="noStrike">
                        <a:latin typeface="Century Gothic"/>
                        <a:ea typeface="Century Gothic"/>
                        <a:cs typeface="Century Gothic"/>
                        <a:sym typeface="Century Gothic"/>
                      </a:endParaRPr>
                    </a:p>
                    <a:p>
                      <a:pPr indent="-196850" lvl="0" marL="342900" marR="0" rtl="0" algn="l">
                        <a:lnSpc>
                          <a:spcPct val="100000"/>
                        </a:lnSpc>
                        <a:spcBef>
                          <a:spcPts val="0"/>
                        </a:spcBef>
                        <a:spcAft>
                          <a:spcPts val="0"/>
                        </a:spcAft>
                        <a:buSzPts val="1300"/>
                        <a:buFont typeface="Century Gothic"/>
                        <a:buAutoNum type="arabicPeriod"/>
                      </a:pPr>
                      <a:r>
                        <a:rPr lang="en-US" sz="1300" u="none" cap="none" strike="noStrike">
                          <a:latin typeface="Century Gothic"/>
                          <a:ea typeface="Century Gothic"/>
                          <a:cs typeface="Century Gothic"/>
                          <a:sym typeface="Century Gothic"/>
                        </a:rPr>
                        <a:t>Handoff from</a:t>
                      </a:r>
                      <a:r>
                        <a:rPr lang="en-US" sz="1300">
                          <a:latin typeface="Century Gothic"/>
                          <a:ea typeface="Century Gothic"/>
                          <a:cs typeface="Century Gothic"/>
                          <a:sym typeface="Century Gothic"/>
                        </a:rPr>
                        <a:t>             </a:t>
                      </a:r>
                      <a:r>
                        <a:rPr lang="en-US" sz="1300" u="none" cap="none" strike="noStrike">
                          <a:latin typeface="Century Gothic"/>
                          <a:ea typeface="Century Gothic"/>
                          <a:cs typeface="Century Gothic"/>
                          <a:sym typeface="Century Gothic"/>
                        </a:rPr>
                        <a:t>SDR =&gt; AE</a:t>
                      </a:r>
                      <a:endParaRPr sz="13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196850" lvl="0" marL="342900" marR="0" rtl="0" algn="l">
                        <a:lnSpc>
                          <a:spcPct val="100000"/>
                        </a:lnSpc>
                        <a:spcBef>
                          <a:spcPts val="0"/>
                        </a:spcBef>
                        <a:spcAft>
                          <a:spcPts val="0"/>
                        </a:spcAft>
                        <a:buSzPts val="1300"/>
                        <a:buFont typeface="Century Gothic"/>
                        <a:buAutoNum type="arabicPeriod"/>
                      </a:pPr>
                      <a:r>
                        <a:rPr lang="en-US" sz="1300">
                          <a:latin typeface="Century Gothic"/>
                          <a:ea typeface="Century Gothic"/>
                          <a:cs typeface="Century Gothic"/>
                          <a:sym typeface="Century Gothic"/>
                        </a:rPr>
                        <a:t>P</a:t>
                      </a:r>
                      <a:r>
                        <a:rPr lang="en-US" sz="1300" u="none" cap="none" strike="noStrike">
                          <a:latin typeface="Century Gothic"/>
                          <a:ea typeface="Century Gothic"/>
                          <a:cs typeface="Century Gothic"/>
                          <a:sym typeface="Century Gothic"/>
                        </a:rPr>
                        <a:t>erform</a:t>
                      </a:r>
                      <a:r>
                        <a:rPr lang="en-US" sz="1300">
                          <a:latin typeface="Century Gothic"/>
                          <a:ea typeface="Century Gothic"/>
                          <a:cs typeface="Century Gothic"/>
                          <a:sym typeface="Century Gothic"/>
                        </a:rPr>
                        <a:t>                   </a:t>
                      </a:r>
                      <a:r>
                        <a:rPr lang="en-US" sz="1300" u="none" cap="none" strike="noStrike">
                          <a:latin typeface="Century Gothic"/>
                          <a:ea typeface="Century Gothic"/>
                          <a:cs typeface="Century Gothic"/>
                          <a:sym typeface="Century Gothic"/>
                        </a:rPr>
                        <a:t>account research</a:t>
                      </a:r>
                      <a:endParaRPr sz="1300" u="none" cap="none" strike="noStrike">
                        <a:latin typeface="Century Gothic"/>
                        <a:ea typeface="Century Gothic"/>
                        <a:cs typeface="Century Gothic"/>
                        <a:sym typeface="Century Gothic"/>
                      </a:endParaRPr>
                    </a:p>
                    <a:p>
                      <a:pPr indent="-196850" lvl="0" marL="342900" marR="0" rtl="0" algn="l">
                        <a:lnSpc>
                          <a:spcPct val="100000"/>
                        </a:lnSpc>
                        <a:spcBef>
                          <a:spcPts val="0"/>
                        </a:spcBef>
                        <a:spcAft>
                          <a:spcPts val="0"/>
                        </a:spcAft>
                        <a:buSzPts val="1300"/>
                        <a:buFont typeface="Century Gothic"/>
                        <a:buAutoNum type="arabicPeriod"/>
                      </a:pPr>
                      <a:r>
                        <a:rPr lang="en-US" sz="1300" u="none" cap="none" strike="noStrike">
                          <a:latin typeface="Century Gothic"/>
                          <a:ea typeface="Century Gothic"/>
                          <a:cs typeface="Century Gothic"/>
                          <a:sym typeface="Century Gothic"/>
                        </a:rPr>
                        <a:t>Confirm</a:t>
                      </a:r>
                      <a:r>
                        <a:rPr lang="en-US" sz="1300">
                          <a:latin typeface="Century Gothic"/>
                          <a:ea typeface="Century Gothic"/>
                          <a:cs typeface="Century Gothic"/>
                          <a:sym typeface="Century Gothic"/>
                        </a:rPr>
                        <a:t>            </a:t>
                      </a:r>
                      <a:r>
                        <a:rPr lang="en-US" sz="1300" u="none" cap="none" strike="noStrike">
                          <a:latin typeface="Century Gothic"/>
                          <a:ea typeface="Century Gothic"/>
                          <a:cs typeface="Century Gothic"/>
                          <a:sym typeface="Century Gothic"/>
                        </a:rPr>
                        <a:t>qual</a:t>
                      </a:r>
                      <a:r>
                        <a:rPr lang="en-US" sz="1300" u="none" cap="none" strike="noStrike">
                          <a:latin typeface="Century Gothic"/>
                          <a:ea typeface="Century Gothic"/>
                          <a:cs typeface="Century Gothic"/>
                          <a:sym typeface="Century Gothic"/>
                        </a:rPr>
                        <a:t>ification criteria </a:t>
                      </a:r>
                      <a:endParaRPr sz="1300" u="none" cap="none" strike="noStrike">
                        <a:latin typeface="Century Gothic"/>
                        <a:ea typeface="Century Gothic"/>
                        <a:cs typeface="Century Gothic"/>
                        <a:sym typeface="Century Gothic"/>
                      </a:endParaRPr>
                    </a:p>
                    <a:p>
                      <a:pPr indent="-196850" lvl="0" marL="342900" marR="0" rtl="0" algn="l">
                        <a:lnSpc>
                          <a:spcPct val="100000"/>
                        </a:lnSpc>
                        <a:spcBef>
                          <a:spcPts val="0"/>
                        </a:spcBef>
                        <a:spcAft>
                          <a:spcPts val="0"/>
                        </a:spcAft>
                        <a:buSzPts val="1300"/>
                        <a:buFont typeface="Century Gothic"/>
                        <a:buAutoNum type="arabicPeriod"/>
                      </a:pPr>
                      <a:r>
                        <a:rPr lang="en-US" sz="1300" u="none" cap="none" strike="noStrike">
                          <a:latin typeface="Century Gothic"/>
                          <a:ea typeface="Century Gothic"/>
                          <a:cs typeface="Century Gothic"/>
                          <a:sym typeface="Century Gothic"/>
                        </a:rPr>
                        <a:t>Conduct business / technical discovery</a:t>
                      </a:r>
                      <a:endParaRPr sz="1300" u="none" cap="none" strike="noStrike">
                        <a:latin typeface="Century Gothic"/>
                        <a:ea typeface="Century Gothic"/>
                        <a:cs typeface="Century Gothic"/>
                        <a:sym typeface="Century Gothic"/>
                      </a:endParaRPr>
                    </a:p>
                  </a:txBody>
                  <a:tcPr marT="91425" marB="91425" marR="0"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196850" lvl="0" marL="342900" marR="0" rtl="0" algn="l">
                        <a:lnSpc>
                          <a:spcPct val="100000"/>
                        </a:lnSpc>
                        <a:spcBef>
                          <a:spcPts val="0"/>
                        </a:spcBef>
                        <a:spcAft>
                          <a:spcPts val="0"/>
                        </a:spcAft>
                        <a:buSzPts val="1300"/>
                        <a:buFont typeface="Century Gothic"/>
                        <a:buAutoNum type="arabicPeriod"/>
                      </a:pPr>
                      <a:r>
                        <a:rPr lang="en-US" sz="1300" u="none" cap="none" strike="noStrike">
                          <a:latin typeface="Century Gothic"/>
                          <a:ea typeface="Century Gothic"/>
                          <a:cs typeface="Century Gothic"/>
                          <a:sym typeface="Century Gothic"/>
                        </a:rPr>
                        <a:t>SE-AE Prep Meeting </a:t>
                      </a:r>
                      <a:endParaRPr sz="1300" u="none" cap="none" strike="noStrike">
                        <a:latin typeface="Century Gothic"/>
                        <a:ea typeface="Century Gothic"/>
                        <a:cs typeface="Century Gothic"/>
                        <a:sym typeface="Century Gothic"/>
                      </a:endParaRPr>
                    </a:p>
                    <a:p>
                      <a:pPr indent="-196850" lvl="0" marL="342900" marR="0" rtl="0" algn="l">
                        <a:lnSpc>
                          <a:spcPct val="100000"/>
                        </a:lnSpc>
                        <a:spcBef>
                          <a:spcPts val="0"/>
                        </a:spcBef>
                        <a:spcAft>
                          <a:spcPts val="0"/>
                        </a:spcAft>
                        <a:buSzPts val="1300"/>
                        <a:buFont typeface="Century Gothic"/>
                        <a:buAutoNum type="arabicPeriod"/>
                      </a:pPr>
                      <a:r>
                        <a:rPr lang="en-US" sz="1300" u="none" cap="none" strike="noStrike">
                          <a:latin typeface="Century Gothic"/>
                          <a:ea typeface="Century Gothic"/>
                          <a:cs typeface="Century Gothic"/>
                          <a:sym typeface="Century Gothic"/>
                        </a:rPr>
                        <a:t>Demo meeting- (open with recap of buyer goals, challenges</a:t>
                      </a:r>
                      <a:r>
                        <a:rPr lang="en-US" sz="1300">
                          <a:latin typeface="Century Gothic"/>
                          <a:ea typeface="Century Gothic"/>
                          <a:cs typeface="Century Gothic"/>
                          <a:sym typeface="Century Gothic"/>
                        </a:rPr>
                        <a:t>       </a:t>
                      </a:r>
                      <a:r>
                        <a:rPr lang="en-US" sz="1300" u="none" cap="none" strike="noStrike">
                          <a:latin typeface="Century Gothic"/>
                          <a:ea typeface="Century Gothic"/>
                          <a:cs typeface="Century Gothic"/>
                          <a:sym typeface="Century Gothic"/>
                        </a:rPr>
                        <a:t>and impact)</a:t>
                      </a:r>
                      <a:endParaRPr sz="13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196850" lvl="0" marL="342900" marR="0" rtl="0" algn="l">
                        <a:lnSpc>
                          <a:spcPct val="100000"/>
                        </a:lnSpc>
                        <a:spcBef>
                          <a:spcPts val="0"/>
                        </a:spcBef>
                        <a:spcAft>
                          <a:spcPts val="0"/>
                        </a:spcAft>
                        <a:buSzPts val="1300"/>
                        <a:buFont typeface="Century Gothic"/>
                        <a:buAutoNum type="arabicPeriod"/>
                      </a:pPr>
                      <a:r>
                        <a:rPr lang="en-US" sz="1300" u="none" cap="none" strike="noStrike">
                          <a:latin typeface="Century Gothic"/>
                          <a:ea typeface="Century Gothic"/>
                          <a:cs typeface="Century Gothic"/>
                          <a:sym typeface="Century Gothic"/>
                        </a:rPr>
                        <a:t>Trial kickoff </a:t>
                      </a:r>
                      <a:endParaRPr sz="1300" u="none" cap="none" strike="noStrike">
                        <a:latin typeface="Century Gothic"/>
                        <a:ea typeface="Century Gothic"/>
                        <a:cs typeface="Century Gothic"/>
                        <a:sym typeface="Century Gothic"/>
                      </a:endParaRPr>
                    </a:p>
                    <a:p>
                      <a:pPr indent="-196850" lvl="0" marL="342900" marR="0" rtl="0" algn="l">
                        <a:lnSpc>
                          <a:spcPct val="100000"/>
                        </a:lnSpc>
                        <a:spcBef>
                          <a:spcPts val="0"/>
                        </a:spcBef>
                        <a:spcAft>
                          <a:spcPts val="0"/>
                        </a:spcAft>
                        <a:buSzPts val="1300"/>
                        <a:buFont typeface="Century Gothic"/>
                        <a:buAutoNum type="arabicPeriod"/>
                      </a:pPr>
                      <a:r>
                        <a:rPr lang="en-US" sz="1300" u="none" cap="none" strike="noStrike">
                          <a:latin typeface="Century Gothic"/>
                          <a:ea typeface="Century Gothic"/>
                          <a:cs typeface="Century Gothic"/>
                          <a:sym typeface="Century Gothic"/>
                        </a:rPr>
                        <a:t>Checkpoints </a:t>
                      </a:r>
                      <a:endParaRPr sz="1300" u="none" cap="none" strike="noStrike">
                        <a:latin typeface="Century Gothic"/>
                        <a:ea typeface="Century Gothic"/>
                        <a:cs typeface="Century Gothic"/>
                        <a:sym typeface="Century Gothic"/>
                      </a:endParaRPr>
                    </a:p>
                    <a:p>
                      <a:pPr indent="-196850" lvl="0" marL="342900" marR="0" rtl="0" algn="l">
                        <a:lnSpc>
                          <a:spcPct val="100000"/>
                        </a:lnSpc>
                        <a:spcBef>
                          <a:spcPts val="0"/>
                        </a:spcBef>
                        <a:spcAft>
                          <a:spcPts val="0"/>
                        </a:spcAft>
                        <a:buSzPts val="1300"/>
                        <a:buFont typeface="Century Gothic"/>
                        <a:buAutoNum type="arabicPeriod"/>
                      </a:pPr>
                      <a:r>
                        <a:rPr lang="en-US" sz="1300" u="none" cap="none" strike="noStrike">
                          <a:latin typeface="Century Gothic"/>
                          <a:ea typeface="Century Gothic"/>
                          <a:cs typeface="Century Gothic"/>
                          <a:sym typeface="Century Gothic"/>
                        </a:rPr>
                        <a:t>Trial impact meeting</a:t>
                      </a:r>
                      <a:endParaRPr sz="13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196850" lvl="0" marL="342900" marR="0" rtl="0" algn="l">
                        <a:lnSpc>
                          <a:spcPct val="100000"/>
                        </a:lnSpc>
                        <a:spcBef>
                          <a:spcPts val="0"/>
                        </a:spcBef>
                        <a:spcAft>
                          <a:spcPts val="0"/>
                        </a:spcAft>
                        <a:buSzPts val="1300"/>
                        <a:buFont typeface="Century Gothic"/>
                        <a:buAutoNum type="arabicPeriod"/>
                      </a:pPr>
                      <a:r>
                        <a:rPr lang="en-US" sz="1300" u="none" cap="none" strike="noStrike">
                          <a:latin typeface="Century Gothic"/>
                          <a:ea typeface="Century Gothic"/>
                          <a:cs typeface="Century Gothic"/>
                          <a:sym typeface="Century Gothic"/>
                        </a:rPr>
                        <a:t>Proposal meeting </a:t>
                      </a:r>
                      <a:endParaRPr sz="1300" u="none" cap="none" strike="noStrike">
                        <a:latin typeface="Century Gothic"/>
                        <a:ea typeface="Century Gothic"/>
                        <a:cs typeface="Century Gothic"/>
                        <a:sym typeface="Century Gothic"/>
                      </a:endParaRPr>
                    </a:p>
                    <a:p>
                      <a:pPr indent="-196850" lvl="0" marL="342900" marR="0" rtl="0" algn="l">
                        <a:lnSpc>
                          <a:spcPct val="100000"/>
                        </a:lnSpc>
                        <a:spcBef>
                          <a:spcPts val="0"/>
                        </a:spcBef>
                        <a:spcAft>
                          <a:spcPts val="0"/>
                        </a:spcAft>
                        <a:buSzPts val="1300"/>
                        <a:buFont typeface="Century Gothic"/>
                        <a:buAutoNum type="arabicPeriod"/>
                      </a:pPr>
                      <a:r>
                        <a:rPr lang="en-US" sz="1300" u="none" cap="none" strike="noStrike">
                          <a:latin typeface="Century Gothic"/>
                          <a:ea typeface="Century Gothic"/>
                          <a:cs typeface="Century Gothic"/>
                          <a:sym typeface="Century Gothic"/>
                        </a:rPr>
                        <a:t>Close plan</a:t>
                      </a:r>
                      <a:endParaRPr sz="13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196850" lvl="0" marL="342900" marR="0" rtl="0" algn="l">
                        <a:lnSpc>
                          <a:spcPct val="100000"/>
                        </a:lnSpc>
                        <a:spcBef>
                          <a:spcPts val="0"/>
                        </a:spcBef>
                        <a:spcAft>
                          <a:spcPts val="0"/>
                        </a:spcAft>
                        <a:buSzPts val="1300"/>
                        <a:buFont typeface="Century Gothic"/>
                        <a:buAutoNum type="arabicPeriod"/>
                      </a:pPr>
                      <a:r>
                        <a:rPr lang="en-US" sz="1300" u="none" cap="none" strike="noStrike">
                          <a:latin typeface="Century Gothic"/>
                          <a:ea typeface="Century Gothic"/>
                          <a:cs typeface="Century Gothic"/>
                          <a:sym typeface="Century Gothic"/>
                        </a:rPr>
                        <a:t>Milestone meetings</a:t>
                      </a:r>
                      <a:endParaRPr sz="1300" u="none" cap="none" strike="noStrike">
                        <a:latin typeface="Century Gothic"/>
                        <a:ea typeface="Century Gothic"/>
                        <a:cs typeface="Century Gothic"/>
                        <a:sym typeface="Century Gothic"/>
                      </a:endParaRPr>
                    </a:p>
                    <a:p>
                      <a:pPr indent="-196850" lvl="0" marL="342900" marR="0" rtl="0" algn="l">
                        <a:lnSpc>
                          <a:spcPct val="100000"/>
                        </a:lnSpc>
                        <a:spcBef>
                          <a:spcPts val="0"/>
                        </a:spcBef>
                        <a:spcAft>
                          <a:spcPts val="0"/>
                        </a:spcAft>
                        <a:buSzPts val="1300"/>
                        <a:buFont typeface="Century Gothic"/>
                        <a:buAutoNum type="arabicPeriod"/>
                      </a:pPr>
                      <a:r>
                        <a:rPr lang="en-US" sz="1300" u="none" cap="none" strike="noStrike">
                          <a:latin typeface="Century Gothic"/>
                          <a:ea typeface="Century Gothic"/>
                          <a:cs typeface="Century Gothic"/>
                          <a:sym typeface="Century Gothic"/>
                        </a:rPr>
                        <a:t>Legal, contract and finance review </a:t>
                      </a:r>
                      <a:endParaRPr sz="13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196850" lvl="0" marL="342900" marR="0" rtl="0" algn="l">
                        <a:lnSpc>
                          <a:spcPct val="100000"/>
                        </a:lnSpc>
                        <a:spcBef>
                          <a:spcPts val="0"/>
                        </a:spcBef>
                        <a:spcAft>
                          <a:spcPts val="0"/>
                        </a:spcAft>
                        <a:buSzPts val="1300"/>
                        <a:buFont typeface="Century Gothic"/>
                        <a:buAutoNum type="arabicPeriod"/>
                      </a:pPr>
                      <a:r>
                        <a:rPr lang="en-US" sz="1300" u="none" cap="none" strike="noStrike">
                          <a:latin typeface="Century Gothic"/>
                          <a:ea typeface="Century Gothic"/>
                          <a:cs typeface="Century Gothic"/>
                          <a:sym typeface="Century Gothic"/>
                        </a:rPr>
                        <a:t>Contract signed </a:t>
                      </a:r>
                      <a:endParaRPr sz="1300" u="none" cap="none" strike="noStrike">
                        <a:latin typeface="Century Gothic"/>
                        <a:ea typeface="Century Gothic"/>
                        <a:cs typeface="Century Gothic"/>
                        <a:sym typeface="Century Gothic"/>
                      </a:endParaRPr>
                    </a:p>
                    <a:p>
                      <a:pPr indent="-196850" lvl="0" marL="342900" marR="0" rtl="0" algn="l">
                        <a:lnSpc>
                          <a:spcPct val="100000"/>
                        </a:lnSpc>
                        <a:spcBef>
                          <a:spcPts val="0"/>
                        </a:spcBef>
                        <a:spcAft>
                          <a:spcPts val="0"/>
                        </a:spcAft>
                        <a:buSzPts val="1300"/>
                        <a:buFont typeface="Century Gothic"/>
                        <a:buAutoNum type="arabicPeriod"/>
                      </a:pPr>
                      <a:r>
                        <a:rPr lang="en-US" sz="1300" u="none" cap="none" strike="noStrike">
                          <a:latin typeface="Century Gothic"/>
                          <a:ea typeface="Century Gothic"/>
                          <a:cs typeface="Century Gothic"/>
                          <a:sym typeface="Century Gothic"/>
                        </a:rPr>
                        <a:t>Customer</a:t>
                      </a:r>
                      <a:r>
                        <a:rPr lang="en-US" sz="1300">
                          <a:latin typeface="Century Gothic"/>
                          <a:ea typeface="Century Gothic"/>
                          <a:cs typeface="Century Gothic"/>
                          <a:sym typeface="Century Gothic"/>
                        </a:rPr>
                        <a:t>          </a:t>
                      </a:r>
                      <a:r>
                        <a:rPr lang="en-US" sz="1300" u="none" cap="none" strike="noStrike">
                          <a:latin typeface="Century Gothic"/>
                          <a:ea typeface="Century Gothic"/>
                          <a:cs typeface="Century Gothic"/>
                          <a:sym typeface="Century Gothic"/>
                        </a:rPr>
                        <a:t>success handoff</a:t>
                      </a:r>
                      <a:endParaRPr sz="13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r>
              <a:tr h="2784275">
                <a:tc>
                  <a:txBody>
                    <a:bodyPr/>
                    <a:lstStyle/>
                    <a:p>
                      <a:pPr indent="0" lvl="0" marL="0" marR="0" rtl="0" algn="l">
                        <a:lnSpc>
                          <a:spcPct val="100000"/>
                        </a:lnSpc>
                        <a:spcBef>
                          <a:spcPts val="0"/>
                        </a:spcBef>
                        <a:spcAft>
                          <a:spcPts val="0"/>
                        </a:spcAft>
                        <a:buClr>
                          <a:schemeClr val="dk1"/>
                        </a:buClr>
                        <a:buSzPts val="1400"/>
                        <a:buFont typeface="Century Gothic"/>
                        <a:buNone/>
                      </a:pPr>
                      <a:r>
                        <a:rPr b="1" lang="en-US" sz="1300" u="none" cap="none" strike="noStrike">
                          <a:latin typeface="Century Gothic"/>
                          <a:ea typeface="Century Gothic"/>
                          <a:cs typeface="Century Gothic"/>
                          <a:sym typeface="Century Gothic"/>
                        </a:rPr>
                        <a:t>Exit Criteria</a:t>
                      </a:r>
                      <a:endParaRPr b="1" sz="13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rgbClr val="ECEDEB"/>
                    </a:solidFill>
                  </a:tcPr>
                </a:tc>
                <a:tc>
                  <a:txBody>
                    <a:bodyPr/>
                    <a:lstStyle/>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Answers fit 2 of 4</a:t>
                      </a:r>
                      <a:endParaRPr sz="1300">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BANT </a:t>
                      </a:r>
                      <a:r>
                        <a:rPr lang="en-US" sz="1300" u="none" cap="none" strike="noStrike">
                          <a:latin typeface="Century Gothic"/>
                          <a:ea typeface="Century Gothic"/>
                          <a:cs typeface="Century Gothic"/>
                          <a:sym typeface="Century Gothic"/>
                        </a:rPr>
                        <a:t>criteria</a:t>
                      </a:r>
                      <a:endParaRPr sz="13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400"/>
                        <a:buFont typeface="Century Gothic"/>
                        <a:buNone/>
                      </a:pPr>
                      <a:r>
                        <a:t/>
                      </a:r>
                      <a:endParaRPr sz="13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Agrees to next steps</a:t>
                      </a:r>
                      <a:endParaRPr sz="13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400"/>
                        <a:buFont typeface="Century Gothic"/>
                        <a:buNone/>
                      </a:pPr>
                      <a:r>
                        <a:t/>
                      </a:r>
                      <a:endParaRPr sz="13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Scheduled discovery call</a:t>
                      </a:r>
                      <a:endParaRPr sz="13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Buyer confirms Big 3 Goals, Challenges and Impact</a:t>
                      </a:r>
                      <a:endParaRPr sz="13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400"/>
                        <a:buFont typeface="Century Gothic"/>
                        <a:buNone/>
                      </a:pPr>
                      <a:r>
                        <a:t/>
                      </a:r>
                      <a:endParaRPr sz="13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Seller aligns solutions to Big 3 Goals, Challenges</a:t>
                      </a:r>
                      <a:endParaRPr sz="1300">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and Impact</a:t>
                      </a:r>
                      <a:endParaRPr sz="13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400"/>
                        <a:buFont typeface="Century Gothic"/>
                        <a:buNone/>
                      </a:pPr>
                      <a:r>
                        <a:t/>
                      </a:r>
                      <a:endParaRPr sz="13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Demo scheduled</a:t>
                      </a:r>
                      <a:endParaRPr sz="1300">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and accepted</a:t>
                      </a:r>
                      <a:endParaRPr sz="13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Agreed that solution can solve their challenges</a:t>
                      </a:r>
                      <a:endParaRPr sz="13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400"/>
                        <a:buFont typeface="Century Gothic"/>
                        <a:buNone/>
                      </a:pPr>
                      <a:r>
                        <a:t/>
                      </a:r>
                      <a:endParaRPr sz="13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Buying process shared</a:t>
                      </a:r>
                      <a:endParaRPr sz="1300">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&amp; mapped</a:t>
                      </a:r>
                      <a:endParaRPr sz="13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400"/>
                        <a:buFont typeface="Century Gothic"/>
                        <a:buNone/>
                      </a:pPr>
                      <a:r>
                        <a:t/>
                      </a:r>
                      <a:endParaRPr sz="13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Trial kickoff scheduled</a:t>
                      </a:r>
                      <a:endParaRPr sz="13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Buying committee agrees that the solution can solve their problem and the problem is worth solving</a:t>
                      </a:r>
                      <a:endParaRPr sz="13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400"/>
                        <a:buFont typeface="Century Gothic"/>
                        <a:buNone/>
                      </a:pPr>
                      <a:r>
                        <a:t/>
                      </a:r>
                      <a:endParaRPr sz="13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Proposal meeting scheduled and accepted</a:t>
                      </a:r>
                      <a:endParaRPr sz="13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400"/>
                        <a:buFont typeface="Century Gothic"/>
                        <a:buNone/>
                      </a:pPr>
                      <a:r>
                        <a:t/>
                      </a:r>
                      <a:endParaRPr sz="13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Champion confirms that no barriers to adoption  exist, apart</a:t>
                      </a:r>
                      <a:endParaRPr sz="1300">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from economics</a:t>
                      </a:r>
                      <a:endParaRPr sz="13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Internal purchase approver agreed verbally and in writing to close plan and</a:t>
                      </a:r>
                      <a:endParaRPr sz="1300">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commercial terms</a:t>
                      </a:r>
                      <a:endParaRPr sz="13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Buyer signs contract</a:t>
                      </a:r>
                      <a:endParaRPr sz="13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400"/>
                        <a:buFont typeface="Century Gothic"/>
                        <a:buNone/>
                      </a:pPr>
                      <a:r>
                        <a:t/>
                      </a:r>
                      <a:endParaRPr sz="13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Seller receives contract</a:t>
                      </a:r>
                      <a:endParaRPr sz="13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Kickoff meeting scheduled</a:t>
                      </a:r>
                      <a:endParaRPr sz="13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400"/>
                        <a:buFont typeface="Century Gothic"/>
                        <a:buNone/>
                      </a:pPr>
                      <a:r>
                        <a:t/>
                      </a:r>
                      <a:endParaRPr sz="13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Users accept invitation to kickoff meeting</a:t>
                      </a:r>
                      <a:endParaRPr sz="13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r>
              <a:tr h="545375">
                <a:tc>
                  <a:txBody>
                    <a:bodyPr/>
                    <a:lstStyle/>
                    <a:p>
                      <a:pPr indent="0" lvl="0" marL="0" marR="0" rtl="0" algn="l">
                        <a:lnSpc>
                          <a:spcPct val="100000"/>
                        </a:lnSpc>
                        <a:spcBef>
                          <a:spcPts val="0"/>
                        </a:spcBef>
                        <a:spcAft>
                          <a:spcPts val="0"/>
                        </a:spcAft>
                        <a:buClr>
                          <a:schemeClr val="dk1"/>
                        </a:buClr>
                        <a:buSzPts val="1400"/>
                        <a:buFont typeface="Century Gothic"/>
                        <a:buNone/>
                      </a:pPr>
                      <a:r>
                        <a:rPr b="1" lang="en-US" sz="1300" u="none" cap="none" strike="noStrike">
                          <a:latin typeface="Century Gothic"/>
                          <a:ea typeface="Century Gothic"/>
                          <a:cs typeface="Century Gothic"/>
                          <a:sym typeface="Century Gothic"/>
                        </a:rPr>
                        <a:t>Forecasting Stage</a:t>
                      </a:r>
                      <a:endParaRPr b="1" sz="13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rgbClr val="ECEDEB"/>
                    </a:solidFill>
                  </a:tcPr>
                </a:tc>
                <a:tc>
                  <a:txBody>
                    <a:bodyPr/>
                    <a:lstStyle/>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Pipeline</a:t>
                      </a:r>
                      <a:endParaRPr sz="13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Pipeline</a:t>
                      </a:r>
                      <a:endParaRPr sz="13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Best Case</a:t>
                      </a:r>
                      <a:endParaRPr sz="13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Best Case</a:t>
                      </a:r>
                      <a:endParaRPr sz="13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Commit</a:t>
                      </a:r>
                      <a:endParaRPr sz="13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Commit</a:t>
                      </a:r>
                      <a:endParaRPr sz="13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C</a:t>
                      </a:r>
                      <a:r>
                        <a:rPr lang="en-US" sz="1300" u="none" cap="none" strike="noStrike">
                          <a:latin typeface="Century Gothic"/>
                          <a:ea typeface="Century Gothic"/>
                          <a:cs typeface="Century Gothic"/>
                          <a:sym typeface="Century Gothic"/>
                        </a:rPr>
                        <a:t>losed-Won</a:t>
                      </a:r>
                      <a:endParaRPr sz="13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1" name="Shape 781"/>
        <p:cNvGrpSpPr/>
        <p:nvPr/>
      </p:nvGrpSpPr>
      <p:grpSpPr>
        <a:xfrm>
          <a:off x="0" y="0"/>
          <a:ext cx="0" cy="0"/>
          <a:chOff x="0" y="0"/>
          <a:chExt cx="0" cy="0"/>
        </a:xfrm>
      </p:grpSpPr>
      <p:sp>
        <p:nvSpPr>
          <p:cNvPr id="782" name="Google Shape;782;p100"/>
          <p:cNvSpPr/>
          <p:nvPr/>
        </p:nvSpPr>
        <p:spPr>
          <a:xfrm>
            <a:off x="14183125" y="0"/>
            <a:ext cx="5515800" cy="10728900"/>
          </a:xfrm>
          <a:prstGeom prst="roundRect">
            <a:avLst>
              <a:gd fmla="val 0" name="adj"/>
            </a:avLst>
          </a:prstGeom>
          <a:solidFill>
            <a:srgbClr val="ECED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83" name="Google Shape;783;p100"/>
          <p:cNvGrpSpPr/>
          <p:nvPr/>
        </p:nvGrpSpPr>
        <p:grpSpPr>
          <a:xfrm>
            <a:off x="-9990" y="9407415"/>
            <a:ext cx="20116709" cy="1905904"/>
            <a:chOff x="-9992" y="9387571"/>
            <a:chExt cx="20116709" cy="1905904"/>
          </a:xfrm>
        </p:grpSpPr>
        <p:grpSp>
          <p:nvGrpSpPr>
            <p:cNvPr id="784" name="Google Shape;784;p100"/>
            <p:cNvGrpSpPr/>
            <p:nvPr/>
          </p:nvGrpSpPr>
          <p:grpSpPr>
            <a:xfrm>
              <a:off x="-9992" y="9387571"/>
              <a:ext cx="20116709" cy="1905904"/>
              <a:chOff x="-9992" y="9387571"/>
              <a:chExt cx="20116709" cy="1905904"/>
            </a:xfrm>
          </p:grpSpPr>
          <p:sp>
            <p:nvSpPr>
              <p:cNvPr id="785" name="Google Shape;785;p100"/>
              <p:cNvSpPr/>
              <p:nvPr/>
            </p:nvSpPr>
            <p:spPr>
              <a:xfrm>
                <a:off x="-9992" y="9387571"/>
                <a:ext cx="20116709"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41565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1"/>
                  <a:buFont typeface="Arial"/>
                  <a:buNone/>
                </a:pPr>
                <a:r>
                  <a:t/>
                </a:r>
                <a:endParaRPr b="0" i="0" sz="1801" u="none" cap="none" strike="noStrike">
                  <a:solidFill>
                    <a:schemeClr val="dk1"/>
                  </a:solidFill>
                  <a:latin typeface="Century Gothic"/>
                  <a:ea typeface="Century Gothic"/>
                  <a:cs typeface="Century Gothic"/>
                  <a:sym typeface="Century Gothic"/>
                </a:endParaRPr>
              </a:p>
            </p:txBody>
          </p:sp>
          <p:grpSp>
            <p:nvGrpSpPr>
              <p:cNvPr id="786" name="Google Shape;786;p100"/>
              <p:cNvGrpSpPr/>
              <p:nvPr/>
            </p:nvGrpSpPr>
            <p:grpSpPr>
              <a:xfrm>
                <a:off x="19347601" y="10743921"/>
                <a:ext cx="291723" cy="322458"/>
                <a:chOff x="19347601" y="10743921"/>
                <a:chExt cx="291723" cy="322458"/>
              </a:xfrm>
            </p:grpSpPr>
            <p:sp>
              <p:nvSpPr>
                <p:cNvPr id="787" name="Google Shape;787;p100"/>
                <p:cNvSpPr/>
                <p:nvPr/>
              </p:nvSpPr>
              <p:spPr>
                <a:xfrm>
                  <a:off x="19347601" y="10983030"/>
                  <a:ext cx="291723" cy="83349"/>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1"/>
                    <a:buFont typeface="Arial"/>
                    <a:buNone/>
                  </a:pPr>
                  <a:r>
                    <a:t/>
                  </a:r>
                  <a:endParaRPr b="0" i="0" sz="1801" u="none" cap="none" strike="noStrike">
                    <a:solidFill>
                      <a:schemeClr val="dk1"/>
                    </a:solidFill>
                    <a:latin typeface="Century Gothic"/>
                    <a:ea typeface="Century Gothic"/>
                    <a:cs typeface="Century Gothic"/>
                    <a:sym typeface="Century Gothic"/>
                  </a:endParaRPr>
                </a:p>
              </p:txBody>
            </p:sp>
            <p:sp>
              <p:nvSpPr>
                <p:cNvPr id="788" name="Google Shape;788;p100"/>
                <p:cNvSpPr/>
                <p:nvPr/>
              </p:nvSpPr>
              <p:spPr>
                <a:xfrm>
                  <a:off x="19347601" y="10743921"/>
                  <a:ext cx="291723"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1"/>
                    <a:buFont typeface="Arial"/>
                    <a:buNone/>
                  </a:pPr>
                  <a:r>
                    <a:t/>
                  </a:r>
                  <a:endParaRPr b="0" i="0" sz="1801" u="none" cap="none" strike="noStrike">
                    <a:solidFill>
                      <a:schemeClr val="dk1"/>
                    </a:solidFill>
                    <a:latin typeface="Century Gothic"/>
                    <a:ea typeface="Century Gothic"/>
                    <a:cs typeface="Century Gothic"/>
                    <a:sym typeface="Century Gothic"/>
                  </a:endParaRPr>
                </a:p>
              </p:txBody>
            </p:sp>
          </p:grpSp>
        </p:grpSp>
        <p:pic>
          <p:nvPicPr>
            <p:cNvPr id="789" name="Google Shape;789;p100"/>
            <p:cNvPicPr preferRelativeResize="0"/>
            <p:nvPr/>
          </p:nvPicPr>
          <p:blipFill rotWithShape="1">
            <a:blip r:embed="rId3">
              <a:alphaModFix/>
            </a:blip>
            <a:srcRect b="0" l="0" r="0" t="0"/>
            <a:stretch/>
          </p:blipFill>
          <p:spPr>
            <a:xfrm>
              <a:off x="942383" y="10836275"/>
              <a:ext cx="1056637" cy="229893"/>
            </a:xfrm>
            <a:prstGeom prst="rect">
              <a:avLst/>
            </a:prstGeom>
            <a:noFill/>
            <a:ln>
              <a:noFill/>
            </a:ln>
          </p:spPr>
        </p:pic>
      </p:grpSp>
      <p:sp>
        <p:nvSpPr>
          <p:cNvPr id="790" name="Google Shape;790;p100"/>
          <p:cNvSpPr txBox="1"/>
          <p:nvPr>
            <p:ph idx="12" type="sldNum"/>
          </p:nvPr>
        </p:nvSpPr>
        <p:spPr>
          <a:xfrm>
            <a:off x="18662650" y="10824963"/>
            <a:ext cx="504900" cy="3132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1"/>
              <a:buFont typeface="Arial"/>
              <a:buNone/>
            </a:pPr>
            <a:fld id="{00000000-1234-1234-1234-123412341234}" type="slidenum">
              <a:rPr b="1" i="0" lang="en-US" sz="1801" u="none" cap="none" strike="noStrike">
                <a:solidFill>
                  <a:srgbClr val="B5E5DC"/>
                </a:solidFill>
                <a:latin typeface="Century Gothic"/>
                <a:ea typeface="Century Gothic"/>
                <a:cs typeface="Century Gothic"/>
                <a:sym typeface="Century Gothic"/>
              </a:rPr>
              <a:t>‹#›</a:t>
            </a:fld>
            <a:endParaRPr b="1" i="0" sz="1801" u="none" cap="none" strike="noStrike">
              <a:solidFill>
                <a:srgbClr val="B5E5DC"/>
              </a:solidFill>
              <a:latin typeface="Century Gothic"/>
              <a:ea typeface="Century Gothic"/>
              <a:cs typeface="Century Gothic"/>
              <a:sym typeface="Century Gothic"/>
            </a:endParaRPr>
          </a:p>
        </p:txBody>
      </p:sp>
      <p:sp>
        <p:nvSpPr>
          <p:cNvPr id="791" name="Google Shape;791;p100"/>
          <p:cNvSpPr/>
          <p:nvPr/>
        </p:nvSpPr>
        <p:spPr>
          <a:xfrm>
            <a:off x="14521400" y="2528825"/>
            <a:ext cx="4827000" cy="4956300"/>
          </a:xfrm>
          <a:prstGeom prst="roundRect">
            <a:avLst>
              <a:gd fmla="val 7567" name="adj"/>
            </a:avLst>
          </a:prstGeom>
          <a:solidFill>
            <a:srgbClr val="3249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100"/>
          <p:cNvSpPr txBox="1"/>
          <p:nvPr>
            <p:ph idx="12" type="sldNum"/>
          </p:nvPr>
        </p:nvSpPr>
        <p:spPr>
          <a:xfrm>
            <a:off x="18662650" y="10824963"/>
            <a:ext cx="504900" cy="31320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SzPts val="1500"/>
              <a:buNone/>
            </a:pPr>
            <a:fld id="{00000000-1234-1234-1234-123412341234}" type="slidenum">
              <a:rPr lang="en-US" sz="1500"/>
              <a:t>‹#›</a:t>
            </a:fld>
            <a:endParaRPr sz="1500"/>
          </a:p>
        </p:txBody>
      </p:sp>
      <p:sp>
        <p:nvSpPr>
          <p:cNvPr id="793" name="Google Shape;793;p100"/>
          <p:cNvSpPr txBox="1"/>
          <p:nvPr>
            <p:ph type="title"/>
          </p:nvPr>
        </p:nvSpPr>
        <p:spPr>
          <a:xfrm>
            <a:off x="836486" y="733361"/>
            <a:ext cx="12199500" cy="1554300"/>
          </a:xfrm>
          <a:prstGeom prst="rect">
            <a:avLst/>
          </a:prstGeom>
          <a:noFill/>
          <a:ln>
            <a:noFill/>
          </a:ln>
        </p:spPr>
        <p:txBody>
          <a:bodyPr anchorCtr="0" anchor="b" bIns="45700" lIns="91425" spcFirstLastPara="1" rIns="91425" wrap="square" tIns="45700">
            <a:spAutoFit/>
          </a:bodyPr>
          <a:lstStyle/>
          <a:p>
            <a:pPr indent="0" lvl="0" marL="0" rtl="0" algn="l">
              <a:lnSpc>
                <a:spcPct val="90000"/>
              </a:lnSpc>
              <a:spcBef>
                <a:spcPts val="0"/>
              </a:spcBef>
              <a:spcAft>
                <a:spcPts val="0"/>
              </a:spcAft>
              <a:buClr>
                <a:schemeClr val="dk1"/>
              </a:buClr>
              <a:buSzPts val="5200"/>
              <a:buFont typeface="Century Gothic"/>
              <a:buNone/>
            </a:pPr>
            <a:r>
              <a:rPr lang="en-US">
                <a:solidFill>
                  <a:srgbClr val="324943"/>
                </a:solidFill>
              </a:rPr>
              <a:t>A Well-Defined Sales Process is Critical for Scalable, Efficient </a:t>
            </a:r>
            <a:r>
              <a:rPr lang="en-US">
                <a:solidFill>
                  <a:srgbClr val="324943"/>
                </a:solidFill>
              </a:rPr>
              <a:t>Growth</a:t>
            </a:r>
            <a:endParaRPr>
              <a:solidFill>
                <a:srgbClr val="324943"/>
              </a:solidFill>
            </a:endParaRPr>
          </a:p>
        </p:txBody>
      </p:sp>
      <p:sp>
        <p:nvSpPr>
          <p:cNvPr id="794" name="Google Shape;794;p100"/>
          <p:cNvSpPr txBox="1"/>
          <p:nvPr/>
        </p:nvSpPr>
        <p:spPr>
          <a:xfrm>
            <a:off x="929675" y="3049900"/>
            <a:ext cx="12988800" cy="5849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0" i="0" lang="en-US" sz="2300" u="none" cap="none" strike="noStrike">
                <a:solidFill>
                  <a:srgbClr val="000000"/>
                </a:solidFill>
                <a:highlight>
                  <a:srgbClr val="FFFFFF"/>
                </a:highlight>
                <a:latin typeface="Century Gothic"/>
                <a:ea typeface="Century Gothic"/>
                <a:cs typeface="Century Gothic"/>
                <a:sym typeface="Century Gothic"/>
              </a:rPr>
              <a:t>When fully adopted, a realistic, w</a:t>
            </a:r>
            <a:r>
              <a:rPr lang="en-US" sz="2300">
                <a:highlight>
                  <a:srgbClr val="FFFFFF"/>
                </a:highlight>
                <a:latin typeface="Century Gothic"/>
                <a:ea typeface="Century Gothic"/>
                <a:cs typeface="Century Gothic"/>
                <a:sym typeface="Century Gothic"/>
              </a:rPr>
              <a:t>ell-d</a:t>
            </a:r>
            <a:r>
              <a:rPr b="0" i="0" lang="en-US" sz="2300" u="none" cap="none" strike="noStrike">
                <a:solidFill>
                  <a:srgbClr val="000000"/>
                </a:solidFill>
                <a:highlight>
                  <a:srgbClr val="FFFFFF"/>
                </a:highlight>
                <a:latin typeface="Century Gothic"/>
                <a:ea typeface="Century Gothic"/>
                <a:cs typeface="Century Gothic"/>
                <a:sym typeface="Century Gothic"/>
              </a:rPr>
              <a:t>esigned sales process is the foundation for</a:t>
            </a:r>
            <a:endParaRPr sz="2300">
              <a:highlight>
                <a:srgbClr val="FFFFFF"/>
              </a:highlight>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400"/>
              <a:buFont typeface="Arial"/>
              <a:buNone/>
            </a:pPr>
            <a:r>
              <a:rPr b="0" i="0" lang="en-US" sz="2300" u="none" cap="none" strike="noStrike">
                <a:solidFill>
                  <a:srgbClr val="000000"/>
                </a:solidFill>
                <a:highlight>
                  <a:srgbClr val="FFFFFF"/>
                </a:highlight>
                <a:latin typeface="Century Gothic"/>
                <a:ea typeface="Century Gothic"/>
                <a:cs typeface="Century Gothic"/>
                <a:sym typeface="Century Gothic"/>
              </a:rPr>
              <a:t>scalable, efficient growth.  </a:t>
            </a:r>
            <a:endParaRPr b="0" i="0" sz="2300" u="none" cap="none" strike="noStrike">
              <a:solidFill>
                <a:srgbClr val="000000"/>
              </a:solidFill>
              <a:highlight>
                <a:srgbClr val="FFFFFF"/>
              </a:highlight>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400"/>
              <a:buFont typeface="Arial"/>
              <a:buNone/>
            </a:pPr>
            <a:r>
              <a:t/>
            </a:r>
            <a:endParaRPr b="0" i="0" sz="23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400"/>
              <a:buFont typeface="Arial"/>
              <a:buNone/>
            </a:pPr>
            <a:r>
              <a:rPr b="0" i="0" lang="en-US" sz="2300" u="none" cap="none" strike="noStrike">
                <a:solidFill>
                  <a:srgbClr val="000000"/>
                </a:solidFill>
                <a:highlight>
                  <a:srgbClr val="FFFFFF"/>
                </a:highlight>
                <a:latin typeface="Century Gothic"/>
                <a:ea typeface="Century Gothic"/>
                <a:cs typeface="Century Gothic"/>
                <a:sym typeface="Century Gothic"/>
              </a:rPr>
              <a:t>The sales process allows organizations to:</a:t>
            </a:r>
            <a:endParaRPr b="0" i="0" sz="2300" u="none" cap="none" strike="noStrike">
              <a:solidFill>
                <a:srgbClr val="000000"/>
              </a:solidFill>
              <a:highlight>
                <a:srgbClr val="FFFFFF"/>
              </a:highlight>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400"/>
              <a:buFont typeface="Arial"/>
              <a:buNone/>
            </a:pPr>
            <a:r>
              <a:t/>
            </a:r>
            <a:endParaRPr b="0" i="0" sz="2300" u="none" cap="none" strike="noStrike">
              <a:solidFill>
                <a:srgbClr val="000000"/>
              </a:solidFill>
              <a:latin typeface="Century Gothic"/>
              <a:ea typeface="Century Gothic"/>
              <a:cs typeface="Century Gothic"/>
              <a:sym typeface="Century Gothic"/>
            </a:endParaRPr>
          </a:p>
          <a:p>
            <a:pPr indent="-374650" lvl="0" marL="457200" marR="0" rtl="0" algn="l">
              <a:lnSpc>
                <a:spcPct val="100000"/>
              </a:lnSpc>
              <a:spcBef>
                <a:spcPts val="0"/>
              </a:spcBef>
              <a:spcAft>
                <a:spcPts val="0"/>
              </a:spcAft>
              <a:buClr>
                <a:srgbClr val="000000"/>
              </a:buClr>
              <a:buSzPts val="2300"/>
              <a:buFont typeface="Century Gothic"/>
              <a:buChar char="●"/>
            </a:pPr>
            <a:r>
              <a:rPr b="0" i="0" lang="en-US" sz="2300" u="none" cap="none" strike="noStrike">
                <a:solidFill>
                  <a:srgbClr val="000000"/>
                </a:solidFill>
                <a:highlight>
                  <a:srgbClr val="FFFFFF"/>
                </a:highlight>
                <a:latin typeface="Century Gothic"/>
                <a:ea typeface="Century Gothic"/>
                <a:cs typeface="Century Gothic"/>
                <a:sym typeface="Century Gothic"/>
              </a:rPr>
              <a:t>Create a common terminology for describing sales opportunities</a:t>
            </a:r>
            <a:endParaRPr b="0" i="0" sz="2300" u="none" cap="none" strike="noStrike">
              <a:solidFill>
                <a:srgbClr val="000000"/>
              </a:solidFill>
              <a:highlight>
                <a:srgbClr val="FFFFFF"/>
              </a:highlight>
              <a:latin typeface="Century Gothic"/>
              <a:ea typeface="Century Gothic"/>
              <a:cs typeface="Century Gothic"/>
              <a:sym typeface="Century Gothic"/>
            </a:endParaRPr>
          </a:p>
          <a:p>
            <a:pPr indent="-374650" lvl="0" marL="457200" marR="0" rtl="0" algn="l">
              <a:lnSpc>
                <a:spcPct val="100000"/>
              </a:lnSpc>
              <a:spcBef>
                <a:spcPts val="0"/>
              </a:spcBef>
              <a:spcAft>
                <a:spcPts val="0"/>
              </a:spcAft>
              <a:buClr>
                <a:srgbClr val="000000"/>
              </a:buClr>
              <a:buSzPts val="2300"/>
              <a:buFont typeface="Century Gothic"/>
              <a:buChar char="●"/>
            </a:pPr>
            <a:r>
              <a:rPr b="0" i="0" lang="en-US" sz="2300" u="none" cap="none" strike="noStrike">
                <a:solidFill>
                  <a:srgbClr val="000000"/>
                </a:solidFill>
                <a:highlight>
                  <a:srgbClr val="FFFFFF"/>
                </a:highlight>
                <a:latin typeface="Century Gothic"/>
                <a:ea typeface="Century Gothic"/>
                <a:cs typeface="Century Gothic"/>
                <a:sym typeface="Century Gothic"/>
              </a:rPr>
              <a:t>Map actions to the customer’s buying process</a:t>
            </a:r>
            <a:endParaRPr b="0" i="0" sz="2300" u="none" cap="none" strike="noStrike">
              <a:solidFill>
                <a:srgbClr val="000000"/>
              </a:solidFill>
              <a:highlight>
                <a:srgbClr val="FFFFFF"/>
              </a:highlight>
              <a:latin typeface="Century Gothic"/>
              <a:ea typeface="Century Gothic"/>
              <a:cs typeface="Century Gothic"/>
              <a:sym typeface="Century Gothic"/>
            </a:endParaRPr>
          </a:p>
          <a:p>
            <a:pPr indent="-374650" lvl="0" marL="457200" marR="0" rtl="0" algn="l">
              <a:lnSpc>
                <a:spcPct val="100000"/>
              </a:lnSpc>
              <a:spcBef>
                <a:spcPts val="0"/>
              </a:spcBef>
              <a:spcAft>
                <a:spcPts val="0"/>
              </a:spcAft>
              <a:buClr>
                <a:srgbClr val="000000"/>
              </a:buClr>
              <a:buSzPts val="2300"/>
              <a:buFont typeface="Century Gothic"/>
              <a:buChar char="●"/>
            </a:pPr>
            <a:r>
              <a:rPr b="0" i="0" lang="en-US" sz="2300" u="none" cap="none" strike="noStrike">
                <a:solidFill>
                  <a:srgbClr val="000000"/>
                </a:solidFill>
                <a:highlight>
                  <a:srgbClr val="FFFFFF"/>
                </a:highlight>
                <a:latin typeface="Century Gothic"/>
                <a:ea typeface="Century Gothic"/>
                <a:cs typeface="Century Gothic"/>
                <a:sym typeface="Century Gothic"/>
              </a:rPr>
              <a:t>Codify best sales </a:t>
            </a:r>
            <a:r>
              <a:rPr b="0" i="0" lang="en-US" sz="2300" u="none" cap="none" strike="noStrike">
                <a:solidFill>
                  <a:srgbClr val="000000"/>
                </a:solidFill>
                <a:highlight>
                  <a:srgbClr val="FFFFFF"/>
                </a:highlight>
                <a:latin typeface="Century Gothic"/>
                <a:ea typeface="Century Gothic"/>
                <a:cs typeface="Century Gothic"/>
                <a:sym typeface="Century Gothic"/>
              </a:rPr>
              <a:t>practices</a:t>
            </a:r>
            <a:endParaRPr b="0" i="0" sz="2300" u="none" cap="none" strike="noStrike">
              <a:solidFill>
                <a:srgbClr val="000000"/>
              </a:solidFill>
              <a:highlight>
                <a:srgbClr val="FFFFFF"/>
              </a:highlight>
              <a:latin typeface="Century Gothic"/>
              <a:ea typeface="Century Gothic"/>
              <a:cs typeface="Century Gothic"/>
              <a:sym typeface="Century Gothic"/>
            </a:endParaRPr>
          </a:p>
          <a:p>
            <a:pPr indent="-374650" lvl="0" marL="457200" marR="0" rtl="0" algn="l">
              <a:lnSpc>
                <a:spcPct val="100000"/>
              </a:lnSpc>
              <a:spcBef>
                <a:spcPts val="0"/>
              </a:spcBef>
              <a:spcAft>
                <a:spcPts val="0"/>
              </a:spcAft>
              <a:buClr>
                <a:srgbClr val="000000"/>
              </a:buClr>
              <a:buSzPts val="2300"/>
              <a:buFont typeface="Century Gothic"/>
              <a:buChar char="●"/>
            </a:pPr>
            <a:r>
              <a:rPr b="0" i="0" lang="en-US" sz="2300" u="none" cap="none" strike="noStrike">
                <a:solidFill>
                  <a:srgbClr val="000000"/>
                </a:solidFill>
                <a:highlight>
                  <a:srgbClr val="FFFFFF"/>
                </a:highlight>
                <a:latin typeface="Century Gothic"/>
                <a:ea typeface="Century Gothic"/>
                <a:cs typeface="Century Gothic"/>
                <a:sym typeface="Century Gothic"/>
              </a:rPr>
              <a:t>Determine where the buyer is in an engagement and the next best action</a:t>
            </a:r>
            <a:endParaRPr b="0" i="0" sz="2300" u="none" cap="none" strike="noStrike">
              <a:solidFill>
                <a:srgbClr val="000000"/>
              </a:solidFill>
              <a:highlight>
                <a:srgbClr val="FFFFFF"/>
              </a:highlight>
              <a:latin typeface="Century Gothic"/>
              <a:ea typeface="Century Gothic"/>
              <a:cs typeface="Century Gothic"/>
              <a:sym typeface="Century Gothic"/>
            </a:endParaRPr>
          </a:p>
          <a:p>
            <a:pPr indent="-374650" lvl="0" marL="457200" marR="0" rtl="0" algn="l">
              <a:lnSpc>
                <a:spcPct val="100000"/>
              </a:lnSpc>
              <a:spcBef>
                <a:spcPts val="0"/>
              </a:spcBef>
              <a:spcAft>
                <a:spcPts val="0"/>
              </a:spcAft>
              <a:buClr>
                <a:srgbClr val="000000"/>
              </a:buClr>
              <a:buSzPts val="2300"/>
              <a:buFont typeface="Century Gothic"/>
              <a:buChar char="●"/>
            </a:pPr>
            <a:r>
              <a:rPr b="0" i="0" lang="en-US" sz="2300" u="none" cap="none" strike="noStrike">
                <a:solidFill>
                  <a:srgbClr val="000000"/>
                </a:solidFill>
                <a:highlight>
                  <a:srgbClr val="FFFFFF"/>
                </a:highlight>
                <a:latin typeface="Century Gothic"/>
                <a:ea typeface="Century Gothic"/>
                <a:cs typeface="Century Gothic"/>
                <a:sym typeface="Century Gothic"/>
              </a:rPr>
              <a:t>Accurately measure and forecast </a:t>
            </a:r>
            <a:r>
              <a:rPr lang="en-US" sz="2300">
                <a:highlight>
                  <a:srgbClr val="FFFFFF"/>
                </a:highlight>
                <a:latin typeface="Century Gothic"/>
                <a:ea typeface="Century Gothic"/>
                <a:cs typeface="Century Gothic"/>
                <a:sym typeface="Century Gothic"/>
              </a:rPr>
              <a:t>pipeline</a:t>
            </a:r>
            <a:r>
              <a:rPr b="0" i="0" lang="en-US" sz="2300" u="none" cap="none" strike="noStrike">
                <a:solidFill>
                  <a:srgbClr val="000000"/>
                </a:solidFill>
                <a:highlight>
                  <a:srgbClr val="FFFFFF"/>
                </a:highlight>
                <a:latin typeface="Century Gothic"/>
                <a:ea typeface="Century Gothic"/>
                <a:cs typeface="Century Gothic"/>
                <a:sym typeface="Century Gothic"/>
              </a:rPr>
              <a:t> revenue</a:t>
            </a:r>
            <a:endParaRPr b="0" i="0" sz="2300" u="none" cap="none" strike="noStrike">
              <a:solidFill>
                <a:srgbClr val="000000"/>
              </a:solidFill>
              <a:highlight>
                <a:srgbClr val="FFFFFF"/>
              </a:highlight>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400"/>
              <a:buFont typeface="Arial"/>
              <a:buNone/>
            </a:pPr>
            <a:r>
              <a:t/>
            </a:r>
            <a:endParaRPr b="0" i="0" sz="2300" u="none" cap="none" strike="noStrike">
              <a:solidFill>
                <a:srgbClr val="000000"/>
              </a:solidFill>
              <a:highlight>
                <a:srgbClr val="FFFFFF"/>
              </a:highlight>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400"/>
              <a:buFont typeface="Arial"/>
              <a:buNone/>
            </a:pPr>
            <a:r>
              <a:rPr b="0" i="0" lang="en-US" sz="2300" u="none" cap="none" strike="noStrike">
                <a:solidFill>
                  <a:srgbClr val="000000"/>
                </a:solidFill>
                <a:highlight>
                  <a:srgbClr val="FFFFFF"/>
                </a:highlight>
                <a:latin typeface="Century Gothic"/>
                <a:ea typeface="Century Gothic"/>
                <a:cs typeface="Century Gothic"/>
                <a:sym typeface="Century Gothic"/>
              </a:rPr>
              <a:t>These actions increase win rates, shorten time-to-close and accelerate ramp to full quota.</a:t>
            </a:r>
            <a:endParaRPr b="0" i="0" sz="2300" u="none" cap="none" strike="noStrike">
              <a:solidFill>
                <a:srgbClr val="000000"/>
              </a:solidFill>
              <a:highlight>
                <a:srgbClr val="FFFFFF"/>
              </a:highlight>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400"/>
              <a:buFont typeface="Arial"/>
              <a:buNone/>
            </a:pPr>
            <a:r>
              <a:t/>
            </a:r>
            <a:endParaRPr b="0" i="0" sz="2300" u="none" cap="none" strike="noStrike">
              <a:solidFill>
                <a:srgbClr val="000000"/>
              </a:solidFill>
              <a:highlight>
                <a:schemeClr val="lt1"/>
              </a:highlight>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400"/>
              <a:buFont typeface="Arial"/>
              <a:buNone/>
            </a:pPr>
            <a:r>
              <a:rPr b="0" i="0" lang="en-US" sz="2300" u="none" cap="none" strike="noStrike">
                <a:solidFill>
                  <a:srgbClr val="000000"/>
                </a:solidFill>
                <a:highlight>
                  <a:schemeClr val="lt1"/>
                </a:highlight>
                <a:latin typeface="Century Gothic"/>
                <a:ea typeface="Century Gothic"/>
                <a:cs typeface="Century Gothic"/>
                <a:sym typeface="Century Gothic"/>
              </a:rPr>
              <a:t>Lagging organizations think of </a:t>
            </a:r>
            <a:r>
              <a:rPr b="0" i="0" lang="en-US" sz="2300" u="none" cap="none" strike="noStrike">
                <a:solidFill>
                  <a:schemeClr val="dk2"/>
                </a:solidFill>
                <a:highlight>
                  <a:schemeClr val="lt1"/>
                </a:highlight>
                <a:latin typeface="Century Gothic"/>
                <a:ea typeface="Century Gothic"/>
                <a:cs typeface="Century Gothic"/>
                <a:sym typeface="Century Gothic"/>
              </a:rPr>
              <a:t>a </a:t>
            </a:r>
            <a:r>
              <a:rPr b="0" i="0" lang="en-US" sz="2300" u="none" cap="none" strike="noStrike">
                <a:solidFill>
                  <a:srgbClr val="000000"/>
                </a:solidFill>
                <a:highlight>
                  <a:schemeClr val="lt1"/>
                </a:highlight>
                <a:latin typeface="Century Gothic"/>
                <a:ea typeface="Century Gothic"/>
                <a:cs typeface="Century Gothic"/>
                <a:sym typeface="Century Gothic"/>
              </a:rPr>
              <a:t>sales process as a compliance box to be checked.</a:t>
            </a:r>
            <a:endParaRPr b="0" i="0" sz="2300" u="none" cap="none" strike="noStrike">
              <a:solidFill>
                <a:srgbClr val="000000"/>
              </a:solidFill>
              <a:highlight>
                <a:schemeClr val="lt1"/>
              </a:highlight>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400"/>
              <a:buFont typeface="Arial"/>
              <a:buNone/>
            </a:pPr>
            <a:r>
              <a:rPr b="0" i="0" lang="en-US" sz="2300" u="none" cap="none" strike="noStrike">
                <a:solidFill>
                  <a:srgbClr val="000000"/>
                </a:solidFill>
                <a:highlight>
                  <a:schemeClr val="lt1"/>
                </a:highlight>
                <a:latin typeface="Century Gothic"/>
                <a:ea typeface="Century Gothic"/>
                <a:cs typeface="Century Gothic"/>
                <a:sym typeface="Century Gothic"/>
              </a:rPr>
              <a:t>Leaders see a </a:t>
            </a:r>
            <a:r>
              <a:rPr lang="en-US" sz="2300">
                <a:highlight>
                  <a:schemeClr val="lt1"/>
                </a:highlight>
                <a:latin typeface="Century Gothic"/>
                <a:ea typeface="Century Gothic"/>
                <a:cs typeface="Century Gothic"/>
                <a:sym typeface="Century Gothic"/>
              </a:rPr>
              <a:t>well-def</a:t>
            </a:r>
            <a:r>
              <a:rPr b="0" i="0" lang="en-US" sz="2300" u="none" cap="none" strike="noStrike">
                <a:solidFill>
                  <a:srgbClr val="000000"/>
                </a:solidFill>
                <a:highlight>
                  <a:schemeClr val="lt1"/>
                </a:highlight>
                <a:latin typeface="Century Gothic"/>
                <a:ea typeface="Century Gothic"/>
                <a:cs typeface="Century Gothic"/>
                <a:sym typeface="Century Gothic"/>
              </a:rPr>
              <a:t>ined, documented and reinforced sales process as a force multiplier and differentiator that accelerates scalable, efficient revenue. </a:t>
            </a:r>
            <a:endParaRPr b="0" i="0" sz="2300" u="none" cap="none" strike="noStrike">
              <a:solidFill>
                <a:srgbClr val="000000"/>
              </a:solidFill>
              <a:highlight>
                <a:srgbClr val="FFFFFF"/>
              </a:highlight>
              <a:latin typeface="Century Gothic"/>
              <a:ea typeface="Century Gothic"/>
              <a:cs typeface="Century Gothic"/>
              <a:sym typeface="Century Gothic"/>
            </a:endParaRPr>
          </a:p>
        </p:txBody>
      </p:sp>
      <p:sp>
        <p:nvSpPr>
          <p:cNvPr id="795" name="Google Shape;795;p100"/>
          <p:cNvSpPr/>
          <p:nvPr/>
        </p:nvSpPr>
        <p:spPr>
          <a:xfrm>
            <a:off x="14663912" y="2777825"/>
            <a:ext cx="4542000" cy="4458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US" sz="3500" u="none" cap="none" strike="noStrike">
                <a:solidFill>
                  <a:schemeClr val="lt1"/>
                </a:solidFill>
                <a:latin typeface="Century Gothic"/>
                <a:ea typeface="Century Gothic"/>
                <a:cs typeface="Century Gothic"/>
                <a:sym typeface="Century Gothic"/>
              </a:rPr>
              <a:t>The </a:t>
            </a:r>
            <a:r>
              <a:rPr b="1" i="0" lang="en-US" sz="3500" u="none" cap="none" strike="noStrike">
                <a:solidFill>
                  <a:schemeClr val="lt1"/>
                </a:solidFill>
                <a:latin typeface="Century Gothic"/>
                <a:ea typeface="Century Gothic"/>
                <a:cs typeface="Century Gothic"/>
                <a:sym typeface="Century Gothic"/>
              </a:rPr>
              <a:t>sales process</a:t>
            </a:r>
            <a:endParaRPr sz="3500">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rPr b="0" i="0" lang="en-US" sz="3500" u="none" cap="none" strike="noStrike">
                <a:solidFill>
                  <a:schemeClr val="lt1"/>
                </a:solidFill>
                <a:latin typeface="Century Gothic"/>
                <a:ea typeface="Century Gothic"/>
                <a:cs typeface="Century Gothic"/>
                <a:sym typeface="Century Gothic"/>
              </a:rPr>
              <a:t>is a step-by-step roadmap detailing the steps required to move buyers from initial interest to closed-won.</a:t>
            </a:r>
            <a:endParaRPr b="0" i="0" sz="3500" u="none" cap="none" strike="noStrike">
              <a:solidFill>
                <a:schemeClr val="lt1"/>
              </a:solidFill>
              <a:latin typeface="Arial"/>
              <a:ea typeface="Arial"/>
              <a:cs typeface="Arial"/>
              <a:sym typeface="Arial"/>
            </a:endParaRPr>
          </a:p>
        </p:txBody>
      </p:sp>
      <p:sp>
        <p:nvSpPr>
          <p:cNvPr id="796" name="Google Shape;796;p100"/>
          <p:cNvSpPr txBox="1"/>
          <p:nvPr>
            <p:ph idx="11" type="ftr"/>
          </p:nvPr>
        </p:nvSpPr>
        <p:spPr>
          <a:xfrm>
            <a:off x="6686777" y="10824963"/>
            <a:ext cx="6757800" cy="316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Scale Sales Process Design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24" name="Shape 1024"/>
        <p:cNvGrpSpPr/>
        <p:nvPr/>
      </p:nvGrpSpPr>
      <p:grpSpPr>
        <a:xfrm>
          <a:off x="0" y="0"/>
          <a:ext cx="0" cy="0"/>
          <a:chOff x="0" y="0"/>
          <a:chExt cx="0" cy="0"/>
        </a:xfrm>
      </p:grpSpPr>
      <p:sp>
        <p:nvSpPr>
          <p:cNvPr id="1025" name="Google Shape;1025;p118"/>
          <p:cNvSpPr txBox="1"/>
          <p:nvPr>
            <p:ph idx="12" type="sldNum"/>
          </p:nvPr>
        </p:nvSpPr>
        <p:spPr>
          <a:xfrm>
            <a:off x="18662650" y="10824963"/>
            <a:ext cx="504900" cy="3132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
        <p:nvSpPr>
          <p:cNvPr id="1026" name="Google Shape;1026;p118"/>
          <p:cNvSpPr txBox="1"/>
          <p:nvPr>
            <p:ph idx="11" type="ftr"/>
          </p:nvPr>
        </p:nvSpPr>
        <p:spPr>
          <a:xfrm>
            <a:off x="6686777" y="10824963"/>
            <a:ext cx="6757800" cy="316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Scale Sales Process Design</a:t>
            </a:r>
            <a:endParaRPr/>
          </a:p>
        </p:txBody>
      </p:sp>
      <p:sp>
        <p:nvSpPr>
          <p:cNvPr id="1027" name="Google Shape;1027;p118"/>
          <p:cNvSpPr txBox="1"/>
          <p:nvPr>
            <p:ph idx="12" type="sldNum"/>
          </p:nvPr>
        </p:nvSpPr>
        <p:spPr>
          <a:xfrm>
            <a:off x="18662650" y="10824963"/>
            <a:ext cx="504900" cy="3132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
        <p:nvSpPr>
          <p:cNvPr id="1028" name="Google Shape;1028;p118"/>
          <p:cNvSpPr txBox="1"/>
          <p:nvPr>
            <p:ph idx="11" type="ftr"/>
          </p:nvPr>
        </p:nvSpPr>
        <p:spPr>
          <a:xfrm>
            <a:off x="6686777" y="10824963"/>
            <a:ext cx="6757800" cy="316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Scale Sales Process Design</a:t>
            </a:r>
            <a:endParaRPr/>
          </a:p>
        </p:txBody>
      </p:sp>
      <p:pic>
        <p:nvPicPr>
          <p:cNvPr id="1029" name="Google Shape;1029;p118"/>
          <p:cNvPicPr preferRelativeResize="0"/>
          <p:nvPr/>
        </p:nvPicPr>
        <p:blipFill rotWithShape="1">
          <a:blip r:embed="rId3">
            <a:alphaModFix/>
          </a:blip>
          <a:srcRect b="0" l="0" r="5829" t="0"/>
          <a:stretch/>
        </p:blipFill>
        <p:spPr>
          <a:xfrm>
            <a:off x="0" y="3005936"/>
            <a:ext cx="20104100" cy="8303414"/>
          </a:xfrm>
          <a:prstGeom prst="rect">
            <a:avLst/>
          </a:prstGeom>
          <a:noFill/>
          <a:ln>
            <a:noFill/>
          </a:ln>
        </p:spPr>
      </p:pic>
      <p:sp>
        <p:nvSpPr>
          <p:cNvPr id="1030" name="Google Shape;1030;p118"/>
          <p:cNvSpPr txBox="1"/>
          <p:nvPr>
            <p:ph idx="12" type="sldNum"/>
          </p:nvPr>
        </p:nvSpPr>
        <p:spPr>
          <a:xfrm>
            <a:off x="18662650" y="10824963"/>
            <a:ext cx="504900" cy="3132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
        <p:nvSpPr>
          <p:cNvPr id="1031" name="Google Shape;1031;p118"/>
          <p:cNvSpPr txBox="1"/>
          <p:nvPr>
            <p:ph idx="11" type="ftr"/>
          </p:nvPr>
        </p:nvSpPr>
        <p:spPr>
          <a:xfrm>
            <a:off x="6686777" y="10824963"/>
            <a:ext cx="6757800" cy="316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Scale Sales Process Design</a:t>
            </a:r>
            <a:endParaRPr/>
          </a:p>
        </p:txBody>
      </p:sp>
      <p:grpSp>
        <p:nvGrpSpPr>
          <p:cNvPr id="1032" name="Google Shape;1032;p118"/>
          <p:cNvGrpSpPr/>
          <p:nvPr/>
        </p:nvGrpSpPr>
        <p:grpSpPr>
          <a:xfrm>
            <a:off x="-9992" y="9407415"/>
            <a:ext cx="20116709" cy="1905904"/>
            <a:chOff x="-9992" y="9387571"/>
            <a:chExt cx="20116709" cy="1905904"/>
          </a:xfrm>
        </p:grpSpPr>
        <p:grpSp>
          <p:nvGrpSpPr>
            <p:cNvPr id="1033" name="Google Shape;1033;p118"/>
            <p:cNvGrpSpPr/>
            <p:nvPr/>
          </p:nvGrpSpPr>
          <p:grpSpPr>
            <a:xfrm>
              <a:off x="-9992" y="9387571"/>
              <a:ext cx="20116709" cy="1905904"/>
              <a:chOff x="-9992" y="9387571"/>
              <a:chExt cx="20116709" cy="1905904"/>
            </a:xfrm>
          </p:grpSpPr>
          <p:sp>
            <p:nvSpPr>
              <p:cNvPr id="1034" name="Google Shape;1034;p118"/>
              <p:cNvSpPr/>
              <p:nvPr/>
            </p:nvSpPr>
            <p:spPr>
              <a:xfrm>
                <a:off x="-9992" y="9387571"/>
                <a:ext cx="20116709"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41565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grpSp>
            <p:nvGrpSpPr>
              <p:cNvPr id="1035" name="Google Shape;1035;p118"/>
              <p:cNvGrpSpPr/>
              <p:nvPr/>
            </p:nvGrpSpPr>
            <p:grpSpPr>
              <a:xfrm>
                <a:off x="19347601" y="10743921"/>
                <a:ext cx="291723" cy="322458"/>
                <a:chOff x="19347601" y="10743921"/>
                <a:chExt cx="291723" cy="322458"/>
              </a:xfrm>
            </p:grpSpPr>
            <p:sp>
              <p:nvSpPr>
                <p:cNvPr id="1036" name="Google Shape;1036;p118"/>
                <p:cNvSpPr/>
                <p:nvPr/>
              </p:nvSpPr>
              <p:spPr>
                <a:xfrm>
                  <a:off x="19347601" y="10983030"/>
                  <a:ext cx="291723" cy="83349"/>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037" name="Google Shape;1037;p118"/>
                <p:cNvSpPr/>
                <p:nvPr/>
              </p:nvSpPr>
              <p:spPr>
                <a:xfrm>
                  <a:off x="19347601" y="10743921"/>
                  <a:ext cx="291723"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grpSp>
        </p:grpSp>
        <p:pic>
          <p:nvPicPr>
            <p:cNvPr id="1038" name="Google Shape;1038;p118"/>
            <p:cNvPicPr preferRelativeResize="0"/>
            <p:nvPr/>
          </p:nvPicPr>
          <p:blipFill rotWithShape="1">
            <a:blip r:embed="rId4">
              <a:alphaModFix/>
            </a:blip>
            <a:srcRect b="0" l="0" r="0" t="0"/>
            <a:stretch/>
          </p:blipFill>
          <p:spPr>
            <a:xfrm>
              <a:off x="942383" y="10836275"/>
              <a:ext cx="1056637" cy="229893"/>
            </a:xfrm>
            <a:prstGeom prst="rect">
              <a:avLst/>
            </a:prstGeom>
            <a:noFill/>
            <a:ln>
              <a:noFill/>
            </a:ln>
          </p:spPr>
        </p:pic>
      </p:grpSp>
      <p:sp>
        <p:nvSpPr>
          <p:cNvPr id="1039" name="Google Shape;1039;p118"/>
          <p:cNvSpPr txBox="1"/>
          <p:nvPr>
            <p:ph idx="12" type="sldNum"/>
          </p:nvPr>
        </p:nvSpPr>
        <p:spPr>
          <a:xfrm>
            <a:off x="18662650" y="10824963"/>
            <a:ext cx="504900" cy="3132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1" i="0" lang="en-US" sz="1800" u="none" cap="none" strike="noStrike">
                <a:solidFill>
                  <a:srgbClr val="B5E5DC"/>
                </a:solidFill>
                <a:latin typeface="Century Gothic"/>
                <a:ea typeface="Century Gothic"/>
                <a:cs typeface="Century Gothic"/>
                <a:sym typeface="Century Gothic"/>
              </a:rPr>
              <a:t>‹#›</a:t>
            </a:fld>
            <a:endParaRPr b="1" i="0" sz="1800" u="none" cap="none" strike="noStrike">
              <a:solidFill>
                <a:srgbClr val="B5E5DC"/>
              </a:solidFill>
              <a:latin typeface="Century Gothic"/>
              <a:ea typeface="Century Gothic"/>
              <a:cs typeface="Century Gothic"/>
              <a:sym typeface="Century Gothic"/>
            </a:endParaRPr>
          </a:p>
        </p:txBody>
      </p:sp>
      <p:sp>
        <p:nvSpPr>
          <p:cNvPr id="1040" name="Google Shape;1040;p118"/>
          <p:cNvSpPr txBox="1"/>
          <p:nvPr>
            <p:ph idx="11" type="ftr"/>
          </p:nvPr>
        </p:nvSpPr>
        <p:spPr>
          <a:xfrm>
            <a:off x="6686777" y="10824963"/>
            <a:ext cx="6757800" cy="316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Scale Sales Process Design</a:t>
            </a:r>
            <a:endParaRPr/>
          </a:p>
        </p:txBody>
      </p:sp>
      <p:sp>
        <p:nvSpPr>
          <p:cNvPr id="1041" name="Google Shape;1041;p118"/>
          <p:cNvSpPr txBox="1"/>
          <p:nvPr>
            <p:ph type="title"/>
          </p:nvPr>
        </p:nvSpPr>
        <p:spPr>
          <a:xfrm>
            <a:off x="1169801" y="959997"/>
            <a:ext cx="17791800" cy="1554300"/>
          </a:xfrm>
          <a:prstGeom prst="rect">
            <a:avLst/>
          </a:prstGeom>
          <a:noFill/>
          <a:ln>
            <a:noFill/>
          </a:ln>
        </p:spPr>
        <p:txBody>
          <a:bodyPr anchorCtr="0" anchor="b" bIns="45700" lIns="91425" spcFirstLastPara="1" rIns="91425" wrap="square" tIns="45700">
            <a:spAutoFit/>
          </a:bodyPr>
          <a:lstStyle/>
          <a:p>
            <a:pPr indent="0" lvl="0" marL="0" rtl="0" algn="l">
              <a:lnSpc>
                <a:spcPct val="90000"/>
              </a:lnSpc>
              <a:spcBef>
                <a:spcPts val="0"/>
              </a:spcBef>
              <a:spcAft>
                <a:spcPts val="0"/>
              </a:spcAft>
              <a:buClr>
                <a:schemeClr val="dk1"/>
              </a:buClr>
              <a:buSzPts val="5200"/>
              <a:buFont typeface="Century Gothic"/>
              <a:buNone/>
            </a:pPr>
            <a:r>
              <a:rPr lang="en-US">
                <a:solidFill>
                  <a:schemeClr val="lt1"/>
                </a:solidFill>
              </a:rPr>
              <a:t>CALL TO ACTION: THE ROADMAP TO OPTIMIZED SALES PROCESS</a:t>
            </a:r>
            <a:endParaRPr>
              <a:solidFill>
                <a:schemeClr val="lt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5" name="Shape 1045"/>
        <p:cNvGrpSpPr/>
        <p:nvPr/>
      </p:nvGrpSpPr>
      <p:grpSpPr>
        <a:xfrm>
          <a:off x="0" y="0"/>
          <a:ext cx="0" cy="0"/>
          <a:chOff x="0" y="0"/>
          <a:chExt cx="0" cy="0"/>
        </a:xfrm>
      </p:grpSpPr>
      <p:sp>
        <p:nvSpPr>
          <p:cNvPr id="1046" name="Google Shape;1046;p119"/>
          <p:cNvSpPr txBox="1"/>
          <p:nvPr>
            <p:ph idx="12" type="sldNum"/>
          </p:nvPr>
        </p:nvSpPr>
        <p:spPr>
          <a:xfrm>
            <a:off x="18662650" y="10824963"/>
            <a:ext cx="504900" cy="31320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SzPts val="1500"/>
              <a:buNone/>
            </a:pPr>
            <a:fld id="{00000000-1234-1234-1234-123412341234}" type="slidenum">
              <a:rPr lang="en-US" sz="1500"/>
              <a:t>‹#›</a:t>
            </a:fld>
            <a:endParaRPr sz="1500"/>
          </a:p>
        </p:txBody>
      </p:sp>
      <p:sp>
        <p:nvSpPr>
          <p:cNvPr id="1047" name="Google Shape;1047;p119"/>
          <p:cNvSpPr txBox="1"/>
          <p:nvPr>
            <p:ph type="title"/>
          </p:nvPr>
        </p:nvSpPr>
        <p:spPr>
          <a:xfrm>
            <a:off x="853477" y="730606"/>
            <a:ext cx="17791800" cy="823200"/>
          </a:xfrm>
          <a:prstGeom prst="rect">
            <a:avLst/>
          </a:prstGeom>
          <a:noFill/>
          <a:ln>
            <a:noFill/>
          </a:ln>
        </p:spPr>
        <p:txBody>
          <a:bodyPr anchorCtr="0" anchor="b" bIns="45700" lIns="91425" spcFirstLastPara="1" rIns="91425" wrap="square" tIns="45700">
            <a:spAutoFit/>
          </a:bodyPr>
          <a:lstStyle/>
          <a:p>
            <a:pPr indent="0" lvl="0" marL="0" rtl="0" algn="l">
              <a:lnSpc>
                <a:spcPct val="90000"/>
              </a:lnSpc>
              <a:spcBef>
                <a:spcPts val="0"/>
              </a:spcBef>
              <a:spcAft>
                <a:spcPts val="0"/>
              </a:spcAft>
              <a:buClr>
                <a:schemeClr val="dk1"/>
              </a:buClr>
              <a:buSzPts val="5200"/>
              <a:buFont typeface="Century Gothic"/>
              <a:buNone/>
            </a:pPr>
            <a:r>
              <a:rPr lang="en-US">
                <a:solidFill>
                  <a:srgbClr val="324943"/>
                </a:solidFill>
              </a:rPr>
              <a:t>The Roadmap: </a:t>
            </a:r>
            <a:r>
              <a:rPr b="0" lang="en-US">
                <a:solidFill>
                  <a:srgbClr val="324943"/>
                </a:solidFill>
              </a:rPr>
              <a:t>Identify</a:t>
            </a:r>
            <a:r>
              <a:rPr b="0" lang="en-US">
                <a:solidFill>
                  <a:srgbClr val="324943"/>
                </a:solidFill>
              </a:rPr>
              <a:t> Where You Are Today</a:t>
            </a:r>
            <a:endParaRPr b="0">
              <a:solidFill>
                <a:srgbClr val="324943"/>
              </a:solidFill>
            </a:endParaRPr>
          </a:p>
        </p:txBody>
      </p:sp>
      <p:sp>
        <p:nvSpPr>
          <p:cNvPr id="1048" name="Google Shape;1048;p119"/>
          <p:cNvSpPr txBox="1"/>
          <p:nvPr/>
        </p:nvSpPr>
        <p:spPr>
          <a:xfrm>
            <a:off x="829102" y="1743860"/>
            <a:ext cx="163263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highlight>
                  <a:srgbClr val="FFFFFF"/>
                </a:highlight>
                <a:latin typeface="Century Gothic"/>
                <a:ea typeface="Century Gothic"/>
                <a:cs typeface="Century Gothic"/>
                <a:sym typeface="Century Gothic"/>
              </a:rPr>
              <a:t>The stages illustrate the roadmap for portfolio companies to identify where they are today with their sales process and where they need to go.</a:t>
            </a:r>
            <a:endParaRPr b="1" i="0" sz="2400" u="none" cap="none" strike="noStrike">
              <a:solidFill>
                <a:schemeClr val="dk1"/>
              </a:solidFill>
              <a:highlight>
                <a:srgbClr val="FFFFFF"/>
              </a:highlight>
              <a:latin typeface="Century Gothic"/>
              <a:ea typeface="Century Gothic"/>
              <a:cs typeface="Century Gothic"/>
              <a:sym typeface="Century Gothic"/>
            </a:endParaRPr>
          </a:p>
        </p:txBody>
      </p:sp>
      <p:cxnSp>
        <p:nvCxnSpPr>
          <p:cNvPr id="1049" name="Google Shape;1049;p119"/>
          <p:cNvCxnSpPr/>
          <p:nvPr/>
        </p:nvCxnSpPr>
        <p:spPr>
          <a:xfrm rot="10800000">
            <a:off x="1627450" y="3544000"/>
            <a:ext cx="0" cy="6073500"/>
          </a:xfrm>
          <a:prstGeom prst="straightConnector1">
            <a:avLst/>
          </a:prstGeom>
          <a:noFill/>
          <a:ln cap="flat" cmpd="sng" w="38100">
            <a:solidFill>
              <a:schemeClr val="dk2"/>
            </a:solidFill>
            <a:prstDash val="solid"/>
            <a:round/>
            <a:headEnd len="sm" w="sm" type="none"/>
            <a:tailEnd len="med" w="med" type="triangle"/>
          </a:ln>
        </p:spPr>
      </p:cxnSp>
      <p:sp>
        <p:nvSpPr>
          <p:cNvPr id="1050" name="Google Shape;1050;p119"/>
          <p:cNvSpPr txBox="1"/>
          <p:nvPr/>
        </p:nvSpPr>
        <p:spPr>
          <a:xfrm rot="-5400000">
            <a:off x="-172125" y="6285000"/>
            <a:ext cx="2917200" cy="538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i="0" lang="en-US" sz="2300" u="none" cap="none" strike="noStrike">
                <a:solidFill>
                  <a:srgbClr val="000000"/>
                </a:solidFill>
                <a:latin typeface="Century Gothic"/>
                <a:ea typeface="Century Gothic"/>
                <a:cs typeface="Century Gothic"/>
                <a:sym typeface="Century Gothic"/>
              </a:rPr>
              <a:t>Business Impact</a:t>
            </a:r>
            <a:endParaRPr i="0" sz="2300" u="none" cap="none" strike="noStrike">
              <a:solidFill>
                <a:srgbClr val="000000"/>
              </a:solidFill>
              <a:latin typeface="Century Gothic"/>
              <a:ea typeface="Century Gothic"/>
              <a:cs typeface="Century Gothic"/>
              <a:sym typeface="Century Gothic"/>
            </a:endParaRPr>
          </a:p>
        </p:txBody>
      </p:sp>
      <p:cxnSp>
        <p:nvCxnSpPr>
          <p:cNvPr id="1051" name="Google Shape;1051;p119"/>
          <p:cNvCxnSpPr/>
          <p:nvPr/>
        </p:nvCxnSpPr>
        <p:spPr>
          <a:xfrm>
            <a:off x="1629525" y="9597500"/>
            <a:ext cx="15993900" cy="0"/>
          </a:xfrm>
          <a:prstGeom prst="straightConnector1">
            <a:avLst/>
          </a:prstGeom>
          <a:noFill/>
          <a:ln cap="flat" cmpd="sng" w="38100">
            <a:solidFill>
              <a:schemeClr val="dk2"/>
            </a:solidFill>
            <a:prstDash val="solid"/>
            <a:round/>
            <a:headEnd len="sm" w="sm" type="none"/>
            <a:tailEnd len="med" w="med" type="triangle"/>
          </a:ln>
        </p:spPr>
      </p:cxnSp>
      <p:sp>
        <p:nvSpPr>
          <p:cNvPr id="1052" name="Google Shape;1052;p119"/>
          <p:cNvSpPr txBox="1"/>
          <p:nvPr/>
        </p:nvSpPr>
        <p:spPr>
          <a:xfrm>
            <a:off x="2189950" y="9697900"/>
            <a:ext cx="14194800" cy="538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i="0" lang="en-US" sz="2300" u="none" cap="none" strike="noStrike">
                <a:solidFill>
                  <a:srgbClr val="000000"/>
                </a:solidFill>
                <a:latin typeface="Century Gothic"/>
                <a:ea typeface="Century Gothic"/>
                <a:cs typeface="Century Gothic"/>
                <a:sym typeface="Century Gothic"/>
              </a:rPr>
              <a:t>Maturity</a:t>
            </a:r>
            <a:endParaRPr i="0" sz="2300" u="none" cap="none" strike="noStrike">
              <a:solidFill>
                <a:srgbClr val="000000"/>
              </a:solidFill>
              <a:latin typeface="Century Gothic"/>
              <a:ea typeface="Century Gothic"/>
              <a:cs typeface="Century Gothic"/>
              <a:sym typeface="Century Gothic"/>
            </a:endParaRPr>
          </a:p>
        </p:txBody>
      </p:sp>
      <p:sp>
        <p:nvSpPr>
          <p:cNvPr id="1053" name="Google Shape;1053;p119"/>
          <p:cNvSpPr/>
          <p:nvPr/>
        </p:nvSpPr>
        <p:spPr>
          <a:xfrm>
            <a:off x="2092575" y="6579579"/>
            <a:ext cx="3804525" cy="2498767"/>
          </a:xfrm>
          <a:prstGeom prst="flowChartManualInput">
            <a:avLst/>
          </a:prstGeom>
          <a:solidFill>
            <a:srgbClr val="32494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Stage 1</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Build</a:t>
            </a:r>
            <a:endParaRPr b="1" i="0" sz="2400" u="none" cap="none" strike="noStrike">
              <a:solidFill>
                <a:schemeClr val="lt1"/>
              </a:solidFill>
              <a:latin typeface="Century Gothic"/>
              <a:ea typeface="Century Gothic"/>
              <a:cs typeface="Century Gothic"/>
              <a:sym typeface="Century Gothic"/>
            </a:endParaRPr>
          </a:p>
        </p:txBody>
      </p:sp>
      <p:sp>
        <p:nvSpPr>
          <p:cNvPr id="1054" name="Google Shape;1054;p119"/>
          <p:cNvSpPr/>
          <p:nvPr/>
        </p:nvSpPr>
        <p:spPr>
          <a:xfrm>
            <a:off x="6209825" y="5858373"/>
            <a:ext cx="3537425" cy="3219973"/>
          </a:xfrm>
          <a:prstGeom prst="flowChartManualInput">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Stage 2</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Adopt</a:t>
            </a:r>
            <a:endParaRPr b="1" i="0" sz="2400" u="none" cap="none" strike="noStrike">
              <a:solidFill>
                <a:schemeClr val="lt1"/>
              </a:solidFill>
              <a:latin typeface="Century Gothic"/>
              <a:ea typeface="Century Gothic"/>
              <a:cs typeface="Century Gothic"/>
              <a:sym typeface="Century Gothic"/>
            </a:endParaRPr>
          </a:p>
        </p:txBody>
      </p:sp>
      <p:sp>
        <p:nvSpPr>
          <p:cNvPr id="1055" name="Google Shape;1055;p119"/>
          <p:cNvSpPr/>
          <p:nvPr/>
        </p:nvSpPr>
        <p:spPr>
          <a:xfrm>
            <a:off x="10059975" y="4923272"/>
            <a:ext cx="3804525" cy="4223078"/>
          </a:xfrm>
          <a:prstGeom prst="flowChartManualInput">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Stage 3</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Operationalize</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lt1"/>
              </a:solidFill>
              <a:latin typeface="Century Gothic"/>
              <a:ea typeface="Century Gothic"/>
              <a:cs typeface="Century Gothic"/>
              <a:sym typeface="Century Gothic"/>
            </a:endParaRPr>
          </a:p>
        </p:txBody>
      </p:sp>
      <p:sp>
        <p:nvSpPr>
          <p:cNvPr id="1056" name="Google Shape;1056;p119"/>
          <p:cNvSpPr/>
          <p:nvPr/>
        </p:nvSpPr>
        <p:spPr>
          <a:xfrm>
            <a:off x="14177225" y="3797825"/>
            <a:ext cx="2925000" cy="5348525"/>
          </a:xfrm>
          <a:prstGeom prst="flowChartManualInpu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entury Gothic"/>
                <a:ea typeface="Century Gothic"/>
                <a:cs typeface="Century Gothic"/>
                <a:sym typeface="Century Gothic"/>
              </a:rPr>
              <a:t>Stage 4</a:t>
            </a:r>
            <a:endParaRPr b="1" i="0" sz="2400" u="none" cap="none" strike="noStrike">
              <a:solidFill>
                <a:schemeClr val="dk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entury Gothic"/>
                <a:ea typeface="Century Gothic"/>
                <a:cs typeface="Century Gothic"/>
                <a:sym typeface="Century Gothic"/>
              </a:rPr>
              <a:t>Optimize</a:t>
            </a:r>
            <a:endParaRPr b="1" i="0" sz="2400" u="none" cap="none" strike="noStrike">
              <a:solidFill>
                <a:schemeClr val="dk1"/>
              </a:solidFill>
              <a:latin typeface="Century Gothic"/>
              <a:ea typeface="Century Gothic"/>
              <a:cs typeface="Century Gothic"/>
              <a:sym typeface="Century Gothic"/>
            </a:endParaRPr>
          </a:p>
        </p:txBody>
      </p:sp>
      <p:sp>
        <p:nvSpPr>
          <p:cNvPr id="1057" name="Google Shape;1057;p119"/>
          <p:cNvSpPr txBox="1"/>
          <p:nvPr>
            <p:ph idx="11" type="ftr"/>
          </p:nvPr>
        </p:nvSpPr>
        <p:spPr>
          <a:xfrm>
            <a:off x="6686777" y="10824963"/>
            <a:ext cx="6757800" cy="316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Scale Sales Process Design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2" name="Shape 1062"/>
        <p:cNvGrpSpPr/>
        <p:nvPr/>
      </p:nvGrpSpPr>
      <p:grpSpPr>
        <a:xfrm>
          <a:off x="0" y="0"/>
          <a:ext cx="0" cy="0"/>
          <a:chOff x="0" y="0"/>
          <a:chExt cx="0" cy="0"/>
        </a:xfrm>
      </p:grpSpPr>
      <p:sp>
        <p:nvSpPr>
          <p:cNvPr id="1063" name="Google Shape;1063;p120"/>
          <p:cNvSpPr txBox="1"/>
          <p:nvPr>
            <p:ph idx="12" type="sldNum"/>
          </p:nvPr>
        </p:nvSpPr>
        <p:spPr>
          <a:xfrm>
            <a:off x="18662650" y="10824963"/>
            <a:ext cx="504900" cy="3132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800"/>
              <a:buFont typeface="Arial"/>
              <a:buNone/>
            </a:pPr>
            <a:fld id="{00000000-1234-1234-1234-123412341234}" type="slidenum">
              <a:rPr lang="en-US"/>
              <a:t>‹#›</a:t>
            </a:fld>
            <a:endParaRPr/>
          </a:p>
        </p:txBody>
      </p:sp>
      <p:sp>
        <p:nvSpPr>
          <p:cNvPr id="1064" name="Google Shape;1064;p120"/>
          <p:cNvSpPr txBox="1"/>
          <p:nvPr>
            <p:ph idx="1" type="body"/>
          </p:nvPr>
        </p:nvSpPr>
        <p:spPr>
          <a:xfrm>
            <a:off x="908801" y="1864555"/>
            <a:ext cx="17260500" cy="1080600"/>
          </a:xfrm>
          <a:prstGeom prst="rect">
            <a:avLst/>
          </a:prstGeom>
          <a:noFill/>
          <a:ln>
            <a:noFill/>
          </a:ln>
        </p:spPr>
        <p:txBody>
          <a:bodyPr anchorCtr="0" anchor="t" bIns="0" lIns="0" spcFirstLastPara="1" rIns="0" wrap="square" tIns="0">
            <a:normAutofit lnSpcReduction="10000"/>
          </a:bodyPr>
          <a:lstStyle/>
          <a:p>
            <a:pPr indent="0" lvl="0" marL="0" rtl="0" algn="l">
              <a:lnSpc>
                <a:spcPct val="100000"/>
              </a:lnSpc>
              <a:spcBef>
                <a:spcPts val="1649"/>
              </a:spcBef>
              <a:spcAft>
                <a:spcPts val="0"/>
              </a:spcAft>
              <a:buSzPts val="2400"/>
              <a:buNone/>
            </a:pPr>
            <a:r>
              <a:rPr b="1" lang="en-US">
                <a:solidFill>
                  <a:schemeClr val="dk1"/>
                </a:solidFill>
              </a:rPr>
              <a:t>The table below highlights the key sales process actions needed to move up the maturity scale to an optimized sales process that accelerates efficient, replicable sales growth. Focus on the first stage to build or revise your sales process.</a:t>
            </a:r>
            <a:endParaRPr b="1">
              <a:solidFill>
                <a:schemeClr val="dk1"/>
              </a:solidFill>
            </a:endParaRPr>
          </a:p>
        </p:txBody>
      </p:sp>
      <p:sp>
        <p:nvSpPr>
          <p:cNvPr id="1065" name="Google Shape;1065;p120"/>
          <p:cNvSpPr txBox="1"/>
          <p:nvPr>
            <p:ph type="title"/>
          </p:nvPr>
        </p:nvSpPr>
        <p:spPr>
          <a:xfrm>
            <a:off x="850729" y="731545"/>
            <a:ext cx="17791800" cy="823200"/>
          </a:xfrm>
          <a:prstGeom prst="rect">
            <a:avLst/>
          </a:prstGeom>
          <a:noFill/>
          <a:ln>
            <a:noFill/>
          </a:ln>
        </p:spPr>
        <p:txBody>
          <a:bodyPr anchorCtr="0" anchor="b" bIns="45700" lIns="91425" spcFirstLastPara="1" rIns="91425" wrap="square" tIns="45700">
            <a:spAutoFit/>
          </a:bodyPr>
          <a:lstStyle/>
          <a:p>
            <a:pPr indent="0" lvl="0" marL="0" rtl="0" algn="l">
              <a:lnSpc>
                <a:spcPct val="90000"/>
              </a:lnSpc>
              <a:spcBef>
                <a:spcPts val="0"/>
              </a:spcBef>
              <a:spcAft>
                <a:spcPts val="0"/>
              </a:spcAft>
              <a:buSzPts val="5277"/>
              <a:buNone/>
            </a:pPr>
            <a:r>
              <a:rPr lang="en-US">
                <a:solidFill>
                  <a:srgbClr val="324943"/>
                </a:solidFill>
              </a:rPr>
              <a:t>The Roadmap: </a:t>
            </a:r>
            <a:r>
              <a:rPr b="0" lang="en-US">
                <a:solidFill>
                  <a:srgbClr val="324943"/>
                </a:solidFill>
              </a:rPr>
              <a:t>Execute</a:t>
            </a:r>
            <a:r>
              <a:rPr lang="en-US">
                <a:solidFill>
                  <a:srgbClr val="324943"/>
                </a:solidFill>
              </a:rPr>
              <a:t> </a:t>
            </a:r>
            <a:r>
              <a:rPr b="0" lang="en-US">
                <a:solidFill>
                  <a:srgbClr val="324943"/>
                </a:solidFill>
              </a:rPr>
              <a:t>Key Actions for Each Stage</a:t>
            </a:r>
            <a:endParaRPr b="0">
              <a:solidFill>
                <a:srgbClr val="324943"/>
              </a:solidFill>
            </a:endParaRPr>
          </a:p>
        </p:txBody>
      </p:sp>
      <p:graphicFrame>
        <p:nvGraphicFramePr>
          <p:cNvPr id="1066" name="Google Shape;1066;p120"/>
          <p:cNvGraphicFramePr/>
          <p:nvPr/>
        </p:nvGraphicFramePr>
        <p:xfrm>
          <a:off x="948285" y="3199005"/>
          <a:ext cx="3000000" cy="3000000"/>
        </p:xfrm>
        <a:graphic>
          <a:graphicData uri="http://schemas.openxmlformats.org/drawingml/2006/table">
            <a:tbl>
              <a:tblPr bandRow="1" firstRow="1">
                <a:noFill/>
                <a:tableStyleId>{38856CF2-D390-4115-A15B-E4542DC6E26B}</a:tableStyleId>
              </a:tblPr>
              <a:tblGrid>
                <a:gridCol w="2329125"/>
                <a:gridCol w="3810125"/>
                <a:gridCol w="3986450"/>
                <a:gridCol w="4229175"/>
                <a:gridCol w="3864400"/>
              </a:tblGrid>
              <a:tr h="1207725">
                <a:tc>
                  <a:txBody>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p>
                  </a:txBody>
                  <a:tcPr marT="45725" marB="45725" marR="91450" marL="91450" anchor="ctr">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rgbClr val="F3F3F3"/>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i="0" lang="en-US" sz="2400" u="none" cap="none" strike="noStrike">
                          <a:solidFill>
                            <a:schemeClr val="lt1"/>
                          </a:solidFill>
                        </a:rPr>
                        <a:t>Stage 1</a:t>
                      </a:r>
                      <a:endParaRPr sz="2400" u="none" cap="none" strike="noStrike"/>
                    </a:p>
                    <a:p>
                      <a:pPr indent="0" lvl="0" marL="0" marR="0" rtl="0" algn="ctr">
                        <a:lnSpc>
                          <a:spcPct val="100000"/>
                        </a:lnSpc>
                        <a:spcBef>
                          <a:spcPts val="0"/>
                        </a:spcBef>
                        <a:spcAft>
                          <a:spcPts val="0"/>
                        </a:spcAft>
                        <a:buClr>
                          <a:srgbClr val="000000"/>
                        </a:buClr>
                        <a:buSzPts val="1400"/>
                        <a:buFont typeface="Arial"/>
                        <a:buNone/>
                      </a:pPr>
                      <a:r>
                        <a:rPr b="0" lang="en-US" sz="2400" u="none" cap="none" strike="noStrike"/>
                        <a:t>Build</a:t>
                      </a:r>
                      <a:endParaRPr b="0" sz="2400" u="none" cap="none" strike="noStrike"/>
                    </a:p>
                  </a:txBody>
                  <a:tcPr marT="45725" marB="45725" marR="91450" marL="91450" anchor="ctr">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2400" u="none" cap="none" strike="noStrike">
                          <a:solidFill>
                            <a:schemeClr val="lt1"/>
                          </a:solidFill>
                        </a:rPr>
                        <a:t>Stage 2</a:t>
                      </a:r>
                      <a:endParaRPr sz="2400" u="none" cap="none" strike="noStrike"/>
                    </a:p>
                    <a:p>
                      <a:pPr indent="0" lvl="0" marL="0" marR="0" rtl="0" algn="ctr">
                        <a:lnSpc>
                          <a:spcPct val="100000"/>
                        </a:lnSpc>
                        <a:spcBef>
                          <a:spcPts val="0"/>
                        </a:spcBef>
                        <a:spcAft>
                          <a:spcPts val="0"/>
                        </a:spcAft>
                        <a:buClr>
                          <a:srgbClr val="000000"/>
                        </a:buClr>
                        <a:buSzPts val="1400"/>
                        <a:buFont typeface="Arial"/>
                        <a:buNone/>
                      </a:pPr>
                      <a:r>
                        <a:rPr b="0" lang="en-US" sz="2400" u="none" cap="none" strike="noStrike"/>
                        <a:t>Adopt</a:t>
                      </a:r>
                      <a:endParaRPr b="0" sz="2400" u="none" cap="none" strike="noStrike"/>
                    </a:p>
                  </a:txBody>
                  <a:tcPr marT="45725" marB="45725" marR="91450" marL="91450" anchor="ctr">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2400" u="none" cap="none" strike="noStrike">
                          <a:solidFill>
                            <a:schemeClr val="lt1"/>
                          </a:solidFill>
                        </a:rPr>
                        <a:t>Stage 3</a:t>
                      </a:r>
                      <a:endParaRPr sz="2400" u="none" cap="none" strike="noStrike"/>
                    </a:p>
                    <a:p>
                      <a:pPr indent="0" lvl="0" marL="0" marR="0" rtl="0" algn="ctr">
                        <a:lnSpc>
                          <a:spcPct val="100000"/>
                        </a:lnSpc>
                        <a:spcBef>
                          <a:spcPts val="0"/>
                        </a:spcBef>
                        <a:spcAft>
                          <a:spcPts val="0"/>
                        </a:spcAft>
                        <a:buClr>
                          <a:srgbClr val="000000"/>
                        </a:buClr>
                        <a:buSzPts val="1400"/>
                        <a:buFont typeface="Arial"/>
                        <a:buNone/>
                      </a:pPr>
                      <a:r>
                        <a:rPr b="0" lang="en-US" sz="2400" u="none" cap="none" strike="noStrike"/>
                        <a:t>Operationalize</a:t>
                      </a:r>
                      <a:endParaRPr b="0" sz="2400" u="none" cap="none" strike="noStrike"/>
                    </a:p>
                  </a:txBody>
                  <a:tcPr marT="45725" marB="45725" marR="91450" marL="91450" anchor="ctr">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chemeClr val="accent4"/>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2400" u="none" cap="none" strike="noStrike">
                          <a:solidFill>
                            <a:schemeClr val="dk1"/>
                          </a:solidFill>
                        </a:rPr>
                        <a:t>Stage 4</a:t>
                      </a:r>
                      <a:endParaRPr sz="2400" u="none" cap="none" strike="noStrike">
                        <a:solidFill>
                          <a:schemeClr val="dk1"/>
                        </a:solidFill>
                      </a:endParaRPr>
                    </a:p>
                    <a:p>
                      <a:pPr indent="0" lvl="0" marL="0" marR="0" rtl="0" algn="ctr">
                        <a:lnSpc>
                          <a:spcPct val="100000"/>
                        </a:lnSpc>
                        <a:spcBef>
                          <a:spcPts val="0"/>
                        </a:spcBef>
                        <a:spcAft>
                          <a:spcPts val="0"/>
                        </a:spcAft>
                        <a:buClr>
                          <a:srgbClr val="000000"/>
                        </a:buClr>
                        <a:buSzPts val="1400"/>
                        <a:buFont typeface="Arial"/>
                        <a:buNone/>
                      </a:pPr>
                      <a:r>
                        <a:rPr b="0" lang="en-US" sz="2400" u="none" cap="none" strike="noStrike">
                          <a:solidFill>
                            <a:schemeClr val="dk1"/>
                          </a:solidFill>
                        </a:rPr>
                        <a:t>Optimize</a:t>
                      </a:r>
                      <a:endParaRPr b="0" sz="2400" u="none" cap="none" strike="noStrike">
                        <a:solidFill>
                          <a:schemeClr val="dk1"/>
                        </a:solidFill>
                      </a:endParaRPr>
                    </a:p>
                  </a:txBody>
                  <a:tcPr marT="45725" marB="45725" marR="91450" marL="91450" anchor="ctr">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chemeClr val="lt2"/>
                    </a:solidFill>
                  </a:tcPr>
                </a:tc>
              </a:tr>
              <a:tr h="1707200">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Key Step #1</a:t>
                      </a:r>
                      <a:endParaRPr b="1" sz="2000" u="none" cap="none" strike="noStrike"/>
                    </a:p>
                    <a:p>
                      <a:pPr indent="0" lvl="0" marL="0" marR="0" rtl="0" algn="l">
                        <a:lnSpc>
                          <a:spcPct val="100000"/>
                        </a:lnSpc>
                        <a:spcBef>
                          <a:spcPts val="0"/>
                        </a:spcBef>
                        <a:spcAft>
                          <a:spcPts val="0"/>
                        </a:spcAft>
                        <a:buClr>
                          <a:srgbClr val="000000"/>
                        </a:buClr>
                        <a:buSzPts val="2000"/>
                        <a:buFont typeface="Arial"/>
                        <a:buNone/>
                      </a:pPr>
                      <a:r>
                        <a:t/>
                      </a:r>
                      <a:endParaRPr b="1" sz="2000" u="none" cap="none" strike="noStrike"/>
                    </a:p>
                    <a:p>
                      <a:pPr indent="0" lvl="0" marL="0" marR="0" rtl="0" algn="l">
                        <a:lnSpc>
                          <a:spcPct val="100000"/>
                        </a:lnSpc>
                        <a:spcBef>
                          <a:spcPts val="0"/>
                        </a:spcBef>
                        <a:spcAft>
                          <a:spcPts val="0"/>
                        </a:spcAft>
                        <a:buClr>
                          <a:srgbClr val="000000"/>
                        </a:buClr>
                        <a:buSzPts val="2000"/>
                        <a:buFont typeface="Arial"/>
                        <a:buNone/>
                      </a:pPr>
                      <a:r>
                        <a:t/>
                      </a:r>
                      <a:endParaRPr b="1" sz="2000" u="none" cap="none" strike="noStrike"/>
                    </a:p>
                    <a:p>
                      <a:pPr indent="0" lvl="0" marL="0" marR="0" rtl="0" algn="l">
                        <a:lnSpc>
                          <a:spcPct val="100000"/>
                        </a:lnSpc>
                        <a:spcBef>
                          <a:spcPts val="0"/>
                        </a:spcBef>
                        <a:spcAft>
                          <a:spcPts val="0"/>
                        </a:spcAft>
                        <a:buClr>
                          <a:srgbClr val="000000"/>
                        </a:buClr>
                        <a:buSzPts val="2000"/>
                        <a:buFont typeface="Arial"/>
                        <a:buNone/>
                      </a:pPr>
                      <a:r>
                        <a:t/>
                      </a:r>
                      <a:endParaRPr b="1" sz="2000" u="none" cap="none" strike="noStrike"/>
                    </a:p>
                  </a:txBody>
                  <a:tcPr marT="228600" marB="45725" marR="91450" marL="18287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Identify the buying process to make the sales process buyer centric</a:t>
                      </a:r>
                      <a:endParaRPr sz="1600" u="none" cap="none" strike="noStrike"/>
                    </a:p>
                  </a:txBody>
                  <a:tcPr marT="228600" marB="45725" marR="91450" marL="18287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Enable sales managers </a:t>
                      </a:r>
                      <a:r>
                        <a:rPr lang="en-US" sz="1600"/>
                        <a:t>to</a:t>
                      </a:r>
                      <a:r>
                        <a:rPr lang="en-US" sz="1600" u="none" cap="none" strike="noStrike"/>
                        <a:t> manage and coach using the process</a:t>
                      </a:r>
                      <a:endParaRPr sz="1600" u="none" cap="none" strike="noStrike"/>
                    </a:p>
                  </a:txBody>
                  <a:tcPr marT="228600" marB="45725" marR="91450" marL="18287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Embed the sales process in CRM (or other automation tool, if applicable) </a:t>
                      </a:r>
                      <a:endParaRPr sz="1600" u="none" cap="none" strike="noStrike"/>
                    </a:p>
                  </a:txBody>
                  <a:tcPr marT="228600" marB="45725" marR="91450" marL="18287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Reinforce the sales process through continuous enablement, coaching, sales meetings and sales leader communication and success stories</a:t>
                      </a:r>
                      <a:endParaRPr sz="1600" u="none" cap="none" strike="noStrike"/>
                    </a:p>
                  </a:txBody>
                  <a:tcPr marT="228600" marB="45725" marR="91450" marL="18287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chemeClr val="lt1"/>
                    </a:solidFill>
                  </a:tcPr>
                </a:tc>
              </a:tr>
              <a:tr h="1707200">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Key Step #2</a:t>
                      </a:r>
                      <a:endParaRPr b="1" sz="2000" u="none" cap="none" strike="noStrike"/>
                    </a:p>
                    <a:p>
                      <a:pPr indent="0" lvl="0" marL="0" marR="0" rtl="0" algn="l">
                        <a:lnSpc>
                          <a:spcPct val="100000"/>
                        </a:lnSpc>
                        <a:spcBef>
                          <a:spcPts val="0"/>
                        </a:spcBef>
                        <a:spcAft>
                          <a:spcPts val="0"/>
                        </a:spcAft>
                        <a:buClr>
                          <a:srgbClr val="000000"/>
                        </a:buClr>
                        <a:buSzPts val="2000"/>
                        <a:buFont typeface="Arial"/>
                        <a:buNone/>
                      </a:pPr>
                      <a:r>
                        <a:t/>
                      </a:r>
                      <a:endParaRPr b="1" sz="2000" u="none" cap="none" strike="noStrike"/>
                    </a:p>
                    <a:p>
                      <a:pPr indent="0" lvl="0" marL="0" marR="0" rtl="0" algn="l">
                        <a:lnSpc>
                          <a:spcPct val="100000"/>
                        </a:lnSpc>
                        <a:spcBef>
                          <a:spcPts val="0"/>
                        </a:spcBef>
                        <a:spcAft>
                          <a:spcPts val="0"/>
                        </a:spcAft>
                        <a:buClr>
                          <a:srgbClr val="000000"/>
                        </a:buClr>
                        <a:buSzPts val="2000"/>
                        <a:buFont typeface="Arial"/>
                        <a:buNone/>
                      </a:pPr>
                      <a:r>
                        <a:t/>
                      </a:r>
                      <a:endParaRPr b="1" sz="2000" u="none" cap="none" strike="noStrike"/>
                    </a:p>
                    <a:p>
                      <a:pPr indent="0" lvl="0" marL="0" marR="0" rtl="0" algn="l">
                        <a:lnSpc>
                          <a:spcPct val="100000"/>
                        </a:lnSpc>
                        <a:spcBef>
                          <a:spcPts val="0"/>
                        </a:spcBef>
                        <a:spcAft>
                          <a:spcPts val="0"/>
                        </a:spcAft>
                        <a:buClr>
                          <a:srgbClr val="000000"/>
                        </a:buClr>
                        <a:buSzPts val="2000"/>
                        <a:buFont typeface="Arial"/>
                        <a:buNone/>
                      </a:pPr>
                      <a:r>
                        <a:t/>
                      </a:r>
                      <a:endParaRPr b="1" sz="2000" u="none" cap="none" strike="noStrike"/>
                    </a:p>
                  </a:txBody>
                  <a:tcPr marT="228600" marB="45725" marR="91450" marL="18287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Design distinct stages with steps, outcome-driven objectives and</a:t>
                      </a:r>
                      <a:endParaRPr sz="1600"/>
                    </a:p>
                    <a:p>
                      <a:pPr indent="0" lvl="0" marL="0" marR="0" rtl="0" algn="l">
                        <a:lnSpc>
                          <a:spcPct val="100000"/>
                        </a:lnSpc>
                        <a:spcBef>
                          <a:spcPts val="0"/>
                        </a:spcBef>
                        <a:spcAft>
                          <a:spcPts val="0"/>
                        </a:spcAft>
                        <a:buClr>
                          <a:srgbClr val="000000"/>
                        </a:buClr>
                        <a:buSzPts val="1600"/>
                        <a:buFont typeface="Arial"/>
                        <a:buNone/>
                      </a:pPr>
                      <a:r>
                        <a:rPr lang="en-US" sz="1600" u="none" cap="none" strike="noStrike"/>
                        <a:t>exit criteria. Leverage the Sales Process workshop.</a:t>
                      </a:r>
                      <a:endParaRPr sz="1600" u="none" cap="none" strike="noStrike"/>
                    </a:p>
                  </a:txBody>
                  <a:tcPr marT="228600" marB="45725" marR="91450" marL="18287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Enable sellers on stages, steps</a:t>
                      </a:r>
                      <a:endParaRPr sz="1600"/>
                    </a:p>
                    <a:p>
                      <a:pPr indent="0" lvl="0" marL="0" marR="0" rtl="0" algn="l">
                        <a:lnSpc>
                          <a:spcPct val="100000"/>
                        </a:lnSpc>
                        <a:spcBef>
                          <a:spcPts val="0"/>
                        </a:spcBef>
                        <a:spcAft>
                          <a:spcPts val="0"/>
                        </a:spcAft>
                        <a:buClr>
                          <a:srgbClr val="000000"/>
                        </a:buClr>
                        <a:buSzPts val="1600"/>
                        <a:buFont typeface="Arial"/>
                        <a:buNone/>
                      </a:pPr>
                      <a:r>
                        <a:rPr lang="en-US" sz="1600" u="none" cap="none" strike="noStrike"/>
                        <a:t>and tools</a:t>
                      </a:r>
                      <a:endParaRPr sz="1600" u="none" cap="none" strike="noStrike"/>
                    </a:p>
                  </a:txBody>
                  <a:tcPr marT="228600" marB="45725" marR="91450" marL="18287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Implement ‘hard gate(s),’ i.e., exit criteria that if not met prevent the seller from moving forward with the deal</a:t>
                      </a:r>
                      <a:endParaRPr sz="1600" u="none" cap="none" strike="noStrike"/>
                    </a:p>
                  </a:txBody>
                  <a:tcPr marT="228600" marB="45725" marR="91450" marL="18287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Correlate sales performance to sales process and sales stage metrics to adjust coaching and enablement and revise the process</a:t>
                      </a:r>
                      <a:endParaRPr sz="1600" u="none" cap="none" strike="noStrike"/>
                    </a:p>
                  </a:txBody>
                  <a:tcPr marT="228600" marB="45725" marR="91450" marL="18287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chemeClr val="lt1"/>
                    </a:solidFill>
                  </a:tcPr>
                </a:tc>
              </a:tr>
              <a:tr h="1707200">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Key Step #3</a:t>
                      </a:r>
                      <a:endParaRPr b="1" sz="2000" u="none" cap="none" strike="noStrike"/>
                    </a:p>
                    <a:p>
                      <a:pPr indent="0" lvl="0" marL="0" marR="0" rtl="0" algn="l">
                        <a:lnSpc>
                          <a:spcPct val="100000"/>
                        </a:lnSpc>
                        <a:spcBef>
                          <a:spcPts val="0"/>
                        </a:spcBef>
                        <a:spcAft>
                          <a:spcPts val="0"/>
                        </a:spcAft>
                        <a:buClr>
                          <a:srgbClr val="000000"/>
                        </a:buClr>
                        <a:buSzPts val="2000"/>
                        <a:buFont typeface="Arial"/>
                        <a:buNone/>
                      </a:pPr>
                      <a:r>
                        <a:t/>
                      </a:r>
                      <a:endParaRPr b="1" sz="2000" u="none" cap="none" strike="noStrike"/>
                    </a:p>
                    <a:p>
                      <a:pPr indent="0" lvl="0" marL="0" marR="0" rtl="0" algn="l">
                        <a:lnSpc>
                          <a:spcPct val="100000"/>
                        </a:lnSpc>
                        <a:spcBef>
                          <a:spcPts val="0"/>
                        </a:spcBef>
                        <a:spcAft>
                          <a:spcPts val="0"/>
                        </a:spcAft>
                        <a:buClr>
                          <a:srgbClr val="000000"/>
                        </a:buClr>
                        <a:buSzPts val="2000"/>
                        <a:buFont typeface="Arial"/>
                        <a:buNone/>
                      </a:pPr>
                      <a:r>
                        <a:t/>
                      </a:r>
                      <a:endParaRPr b="1" sz="2000" u="none" cap="none" strike="noStrike"/>
                    </a:p>
                    <a:p>
                      <a:pPr indent="0" lvl="0" marL="0" marR="0" rtl="0" algn="l">
                        <a:lnSpc>
                          <a:spcPct val="100000"/>
                        </a:lnSpc>
                        <a:spcBef>
                          <a:spcPts val="0"/>
                        </a:spcBef>
                        <a:spcAft>
                          <a:spcPts val="0"/>
                        </a:spcAft>
                        <a:buClr>
                          <a:srgbClr val="000000"/>
                        </a:buClr>
                        <a:buSzPts val="2000"/>
                        <a:buFont typeface="Arial"/>
                        <a:buNone/>
                      </a:pPr>
                      <a:r>
                        <a:t/>
                      </a:r>
                      <a:endParaRPr b="1" sz="2000" u="none" cap="none" strike="noStrike"/>
                    </a:p>
                  </a:txBody>
                  <a:tcPr marT="228600" marB="45725" marR="91450" marL="18287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Assess the sales process so that sales managers </a:t>
                      </a:r>
                      <a:r>
                        <a:rPr i="1" lang="en-US" sz="1600" u="none" cap="none" strike="noStrike"/>
                        <a:t>could </a:t>
                      </a:r>
                      <a:r>
                        <a:rPr lang="en-US" sz="1600" u="none" cap="none" strike="noStrike"/>
                        <a:t>consistently use the process to objectively diagnose opportunity and</a:t>
                      </a:r>
                      <a:endParaRPr sz="1600"/>
                    </a:p>
                    <a:p>
                      <a:pPr indent="0" lvl="0" marL="0" marR="0" rtl="0" algn="l">
                        <a:lnSpc>
                          <a:spcPct val="100000"/>
                        </a:lnSpc>
                        <a:spcBef>
                          <a:spcPts val="0"/>
                        </a:spcBef>
                        <a:spcAft>
                          <a:spcPts val="0"/>
                        </a:spcAft>
                        <a:buClr>
                          <a:srgbClr val="000000"/>
                        </a:buClr>
                        <a:buSzPts val="1600"/>
                        <a:buFont typeface="Arial"/>
                        <a:buNone/>
                      </a:pPr>
                      <a:r>
                        <a:rPr lang="en-US" sz="1600" u="none" cap="none" strike="noStrike"/>
                        <a:t>forecast health</a:t>
                      </a:r>
                      <a:endParaRPr sz="1600" u="none" cap="none" strike="noStrike"/>
                    </a:p>
                  </a:txBody>
                  <a:tcPr marT="228600" marB="45725" marR="91450" marL="18287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After starting with ‘Understanding the Buyer,’ make sales process the  organizing logic for the rest</a:t>
                      </a:r>
                      <a:endParaRPr sz="1600"/>
                    </a:p>
                    <a:p>
                      <a:pPr indent="0" lvl="0" marL="0" marR="0" rtl="0" algn="l">
                        <a:lnSpc>
                          <a:spcPct val="100000"/>
                        </a:lnSpc>
                        <a:spcBef>
                          <a:spcPts val="0"/>
                        </a:spcBef>
                        <a:spcAft>
                          <a:spcPts val="0"/>
                        </a:spcAft>
                        <a:buClr>
                          <a:srgbClr val="000000"/>
                        </a:buClr>
                        <a:buSzPts val="1600"/>
                        <a:buFont typeface="Arial"/>
                        <a:buNone/>
                      </a:pPr>
                      <a:r>
                        <a:rPr lang="en-US" sz="1600" u="none" cap="none" strike="noStrike"/>
                        <a:t>of onboarding</a:t>
                      </a:r>
                      <a:endParaRPr sz="1600" u="none" cap="none" strike="noStrike"/>
                    </a:p>
                  </a:txBody>
                  <a:tcPr marT="228600" marB="45725" marR="91450" marL="18287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Track and </a:t>
                      </a:r>
                      <a:r>
                        <a:rPr lang="en-US" sz="1600" u="none" cap="none" strike="noStrike"/>
                        <a:t>communicate</a:t>
                      </a:r>
                      <a:r>
                        <a:rPr lang="en-US" sz="1600" u="none" cap="none" strike="noStrike"/>
                        <a:t> stage metrics, including conversion rates, win rates and average days in stage </a:t>
                      </a:r>
                      <a:endParaRPr sz="1600" u="none" cap="none" strike="noStrike"/>
                    </a:p>
                    <a:p>
                      <a:pPr indent="0" lvl="0" marL="0" marR="0" rtl="0" algn="l">
                        <a:lnSpc>
                          <a:spcPct val="100000"/>
                        </a:lnSpc>
                        <a:spcBef>
                          <a:spcPts val="0"/>
                        </a:spcBef>
                        <a:spcAft>
                          <a:spcPts val="0"/>
                        </a:spcAft>
                        <a:buClr>
                          <a:srgbClr val="000000"/>
                        </a:buClr>
                        <a:buSzPts val="1600"/>
                        <a:buFont typeface="Arial"/>
                        <a:buNone/>
                      </a:pPr>
                      <a:r>
                        <a:t/>
                      </a:r>
                      <a:endParaRPr sz="1600" u="none" cap="none" strike="noStrike"/>
                    </a:p>
                  </a:txBody>
                  <a:tcPr marT="228600" marB="45725" marR="91450" marL="18287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Use Top Deal Reviews and QBRs to reinforce alignment of the sales process to buyer needs</a:t>
                      </a:r>
                      <a:endParaRPr sz="1600" u="none" cap="none" strike="noStrike"/>
                    </a:p>
                  </a:txBody>
                  <a:tcPr marT="228600" marB="45725" marR="91450" marL="18287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chemeClr val="lt1"/>
                    </a:solidFill>
                  </a:tcPr>
                </a:tc>
              </a:tr>
            </a:tbl>
          </a:graphicData>
        </a:graphic>
      </p:graphicFrame>
      <p:sp>
        <p:nvSpPr>
          <p:cNvPr id="1067" name="Google Shape;1067;p120"/>
          <p:cNvSpPr txBox="1"/>
          <p:nvPr>
            <p:ph idx="11" type="ftr"/>
          </p:nvPr>
        </p:nvSpPr>
        <p:spPr>
          <a:xfrm>
            <a:off x="6686777" y="10824963"/>
            <a:ext cx="6757800" cy="316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Scale Sales Process Design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1" name="Shape 1071"/>
        <p:cNvGrpSpPr/>
        <p:nvPr/>
      </p:nvGrpSpPr>
      <p:grpSpPr>
        <a:xfrm>
          <a:off x="0" y="0"/>
          <a:ext cx="0" cy="0"/>
          <a:chOff x="0" y="0"/>
          <a:chExt cx="0" cy="0"/>
        </a:xfrm>
      </p:grpSpPr>
      <p:sp>
        <p:nvSpPr>
          <p:cNvPr id="1072" name="Google Shape;1072;p121"/>
          <p:cNvSpPr txBox="1"/>
          <p:nvPr>
            <p:ph idx="12" type="sldNum"/>
          </p:nvPr>
        </p:nvSpPr>
        <p:spPr>
          <a:xfrm>
            <a:off x="18662045" y="10824963"/>
            <a:ext cx="504900" cy="313200"/>
          </a:xfrm>
          <a:prstGeom prst="rect">
            <a:avLst/>
          </a:prstGeom>
          <a:noFill/>
          <a:ln>
            <a:noFill/>
          </a:ln>
        </p:spPr>
        <p:txBody>
          <a:bodyPr anchorCtr="0" anchor="ctr" bIns="45675" lIns="91400" spcFirstLastPara="1" rIns="91400" wrap="square" tIns="45675">
            <a:normAutofit lnSpcReduction="20000"/>
          </a:bodyPr>
          <a:lstStyle/>
          <a:p>
            <a:pPr indent="0" lvl="0" marL="0" rtl="0" algn="r">
              <a:lnSpc>
                <a:spcPct val="100000"/>
              </a:lnSpc>
              <a:spcBef>
                <a:spcPts val="0"/>
              </a:spcBef>
              <a:spcAft>
                <a:spcPts val="0"/>
              </a:spcAft>
              <a:buClr>
                <a:srgbClr val="000000"/>
              </a:buClr>
              <a:buSzPts val="1800"/>
              <a:buFont typeface="Arial"/>
              <a:buNone/>
            </a:pPr>
            <a:fld id="{00000000-1234-1234-1234-123412341234}" type="slidenum">
              <a:rPr lang="en-US"/>
              <a:t>‹#›</a:t>
            </a:fld>
            <a:endParaRPr/>
          </a:p>
        </p:txBody>
      </p:sp>
      <p:sp>
        <p:nvSpPr>
          <p:cNvPr id="1073" name="Google Shape;1073;p121"/>
          <p:cNvSpPr txBox="1"/>
          <p:nvPr>
            <p:ph type="title"/>
          </p:nvPr>
        </p:nvSpPr>
        <p:spPr>
          <a:xfrm>
            <a:off x="842950" y="732973"/>
            <a:ext cx="18418200" cy="1560600"/>
          </a:xfrm>
          <a:prstGeom prst="rect">
            <a:avLst/>
          </a:prstGeom>
          <a:noFill/>
          <a:ln>
            <a:noFill/>
          </a:ln>
        </p:spPr>
        <p:txBody>
          <a:bodyPr anchorCtr="0" anchor="b" bIns="45675" lIns="91400" spcFirstLastPara="1" rIns="91400" wrap="square" tIns="45675">
            <a:spAutoFit/>
          </a:bodyPr>
          <a:lstStyle/>
          <a:p>
            <a:pPr indent="0" lvl="0" marL="0" rtl="0" algn="ctr">
              <a:lnSpc>
                <a:spcPct val="90000"/>
              </a:lnSpc>
              <a:spcBef>
                <a:spcPts val="0"/>
              </a:spcBef>
              <a:spcAft>
                <a:spcPts val="0"/>
              </a:spcAft>
              <a:buSzPts val="8600"/>
              <a:buNone/>
            </a:pPr>
            <a:r>
              <a:rPr lang="en-US" sz="5300">
                <a:solidFill>
                  <a:srgbClr val="324943"/>
                </a:solidFill>
              </a:rPr>
              <a:t>Leverage SCALE</a:t>
            </a:r>
            <a:r>
              <a:rPr lang="en-US" sz="5300">
                <a:solidFill>
                  <a:srgbClr val="324943"/>
                </a:solidFill>
              </a:rPr>
              <a:t> GTM Services to Build and Assess </a:t>
            </a:r>
            <a:endParaRPr sz="5300">
              <a:solidFill>
                <a:srgbClr val="324943"/>
              </a:solidFill>
            </a:endParaRPr>
          </a:p>
          <a:p>
            <a:pPr indent="0" lvl="0" marL="0" rtl="0" algn="ctr">
              <a:lnSpc>
                <a:spcPct val="90000"/>
              </a:lnSpc>
              <a:spcBef>
                <a:spcPts val="0"/>
              </a:spcBef>
              <a:spcAft>
                <a:spcPts val="0"/>
              </a:spcAft>
              <a:buSzPts val="8600"/>
              <a:buNone/>
            </a:pPr>
            <a:r>
              <a:rPr lang="en-US" sz="5300">
                <a:solidFill>
                  <a:srgbClr val="324943"/>
                </a:solidFill>
              </a:rPr>
              <a:t>Your Sales Process</a:t>
            </a:r>
            <a:endParaRPr sz="5300">
              <a:solidFill>
                <a:srgbClr val="324943"/>
              </a:solidFill>
            </a:endParaRPr>
          </a:p>
        </p:txBody>
      </p:sp>
      <p:sp>
        <p:nvSpPr>
          <p:cNvPr id="1074" name="Google Shape;1074;p121"/>
          <p:cNvSpPr txBox="1"/>
          <p:nvPr/>
        </p:nvSpPr>
        <p:spPr>
          <a:xfrm>
            <a:off x="1608161" y="2785374"/>
            <a:ext cx="3423300" cy="614100"/>
          </a:xfrm>
          <a:prstGeom prst="rect">
            <a:avLst/>
          </a:prstGeom>
          <a:noFill/>
          <a:ln>
            <a:noFill/>
          </a:ln>
        </p:spPr>
        <p:txBody>
          <a:bodyPr anchorCtr="0" anchor="t" bIns="75350" lIns="150750" spcFirstLastPara="1" rIns="150750" wrap="square" tIns="7535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chemeClr val="dk1"/>
                </a:solidFill>
                <a:latin typeface="Century Gothic"/>
                <a:ea typeface="Century Gothic"/>
                <a:cs typeface="Century Gothic"/>
                <a:sym typeface="Century Gothic"/>
              </a:rPr>
              <a:t>DIY</a:t>
            </a:r>
            <a:endParaRPr b="1" i="0" sz="2300" u="none" cap="none" strike="noStrike">
              <a:solidFill>
                <a:srgbClr val="000000"/>
              </a:solidFill>
              <a:latin typeface="Century Gothic"/>
              <a:ea typeface="Century Gothic"/>
              <a:cs typeface="Century Gothic"/>
              <a:sym typeface="Century Gothic"/>
            </a:endParaRPr>
          </a:p>
        </p:txBody>
      </p:sp>
      <p:sp>
        <p:nvSpPr>
          <p:cNvPr id="1075" name="Google Shape;1075;p121"/>
          <p:cNvSpPr txBox="1"/>
          <p:nvPr/>
        </p:nvSpPr>
        <p:spPr>
          <a:xfrm>
            <a:off x="7926079" y="2554524"/>
            <a:ext cx="4279200" cy="1075800"/>
          </a:xfrm>
          <a:prstGeom prst="rect">
            <a:avLst/>
          </a:prstGeom>
          <a:noFill/>
          <a:ln>
            <a:noFill/>
          </a:ln>
        </p:spPr>
        <p:txBody>
          <a:bodyPr anchorCtr="0" anchor="t" bIns="75350" lIns="150750" spcFirstLastPara="1" rIns="150750" wrap="square" tIns="7535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chemeClr val="dk1"/>
                </a:solidFill>
                <a:latin typeface="Century Gothic"/>
                <a:ea typeface="Century Gothic"/>
                <a:cs typeface="Century Gothic"/>
                <a:sym typeface="Century Gothic"/>
              </a:rPr>
              <a:t>Scale GTM Advisors or Associates</a:t>
            </a:r>
            <a:endParaRPr b="1" i="0" sz="2300" u="none" cap="none" strike="noStrike">
              <a:solidFill>
                <a:srgbClr val="000000"/>
              </a:solidFill>
              <a:latin typeface="Century Gothic"/>
              <a:ea typeface="Century Gothic"/>
              <a:cs typeface="Century Gothic"/>
              <a:sym typeface="Century Gothic"/>
            </a:endParaRPr>
          </a:p>
        </p:txBody>
      </p:sp>
      <p:sp>
        <p:nvSpPr>
          <p:cNvPr id="1076" name="Google Shape;1076;p121"/>
          <p:cNvSpPr txBox="1"/>
          <p:nvPr/>
        </p:nvSpPr>
        <p:spPr>
          <a:xfrm>
            <a:off x="14782963" y="2554524"/>
            <a:ext cx="3423300" cy="1075800"/>
          </a:xfrm>
          <a:prstGeom prst="rect">
            <a:avLst/>
          </a:prstGeom>
          <a:noFill/>
          <a:ln>
            <a:noFill/>
          </a:ln>
        </p:spPr>
        <p:txBody>
          <a:bodyPr anchorCtr="0" anchor="t" bIns="75350" lIns="150750" spcFirstLastPara="1" rIns="150750" wrap="square" tIns="7535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chemeClr val="dk1"/>
                </a:solidFill>
                <a:latin typeface="Century Gothic"/>
                <a:ea typeface="Century Gothic"/>
                <a:cs typeface="Century Gothic"/>
                <a:sym typeface="Century Gothic"/>
              </a:rPr>
              <a:t>Vetted 3</a:t>
            </a:r>
            <a:r>
              <a:rPr b="1" baseline="30000" i="0" lang="en-US" sz="3000" u="none" cap="none" strike="noStrike">
                <a:solidFill>
                  <a:schemeClr val="dk1"/>
                </a:solidFill>
                <a:latin typeface="Century Gothic"/>
                <a:ea typeface="Century Gothic"/>
                <a:cs typeface="Century Gothic"/>
                <a:sym typeface="Century Gothic"/>
              </a:rPr>
              <a:t>rd</a:t>
            </a:r>
            <a:r>
              <a:rPr b="1" i="0" lang="en-US" sz="3000" u="none" cap="none" strike="noStrike">
                <a:solidFill>
                  <a:schemeClr val="dk1"/>
                </a:solidFill>
                <a:latin typeface="Century Gothic"/>
                <a:ea typeface="Century Gothic"/>
                <a:cs typeface="Century Gothic"/>
                <a:sym typeface="Century Gothic"/>
              </a:rPr>
              <a:t> Party Consultants</a:t>
            </a:r>
            <a:endParaRPr b="1" i="0" sz="2300" u="none" cap="none" strike="noStrike">
              <a:solidFill>
                <a:srgbClr val="000000"/>
              </a:solidFill>
              <a:latin typeface="Century Gothic"/>
              <a:ea typeface="Century Gothic"/>
              <a:cs typeface="Century Gothic"/>
              <a:sym typeface="Century Gothic"/>
            </a:endParaRPr>
          </a:p>
        </p:txBody>
      </p:sp>
      <p:sp>
        <p:nvSpPr>
          <p:cNvPr id="1077" name="Google Shape;1077;p121"/>
          <p:cNvSpPr txBox="1"/>
          <p:nvPr/>
        </p:nvSpPr>
        <p:spPr>
          <a:xfrm>
            <a:off x="892074" y="7510375"/>
            <a:ext cx="4855500" cy="2230200"/>
          </a:xfrm>
          <a:prstGeom prst="rect">
            <a:avLst/>
          </a:prstGeom>
          <a:noFill/>
          <a:ln>
            <a:noFill/>
          </a:ln>
        </p:spPr>
        <p:txBody>
          <a:bodyPr anchorCtr="0" anchor="t" bIns="75350" lIns="150750" spcFirstLastPara="1" rIns="150750" wrap="square" tIns="75350">
            <a:spAutoFit/>
          </a:bodyPr>
          <a:lstStyle/>
          <a:p>
            <a:pPr indent="0" lvl="0" marL="0" marR="0" rtl="0" algn="ctr">
              <a:lnSpc>
                <a:spcPct val="100000"/>
              </a:lnSpc>
              <a:spcBef>
                <a:spcPts val="0"/>
              </a:spcBef>
              <a:spcAft>
                <a:spcPts val="0"/>
              </a:spcAft>
              <a:buClr>
                <a:srgbClr val="000000"/>
              </a:buClr>
              <a:buSzPts val="3000"/>
              <a:buFont typeface="Arial"/>
              <a:buNone/>
            </a:pPr>
            <a:r>
              <a:rPr lang="en-US" sz="2700">
                <a:highlight>
                  <a:srgbClr val="FFFFFF"/>
                </a:highlight>
                <a:latin typeface="Century Gothic"/>
                <a:ea typeface="Century Gothic"/>
                <a:cs typeface="Century Gothic"/>
                <a:sym typeface="Century Gothic"/>
              </a:rPr>
              <a:t>Use the Sales Process and Assessment templates as part of the documented Sales Process workshop in this guide</a:t>
            </a:r>
            <a:endParaRPr i="0" sz="2700" u="none" cap="none" strike="noStrike">
              <a:solidFill>
                <a:schemeClr val="dk1"/>
              </a:solidFill>
              <a:latin typeface="Century Gothic"/>
              <a:ea typeface="Century Gothic"/>
              <a:cs typeface="Century Gothic"/>
              <a:sym typeface="Century Gothic"/>
            </a:endParaRPr>
          </a:p>
        </p:txBody>
      </p:sp>
      <p:sp>
        <p:nvSpPr>
          <p:cNvPr id="1078" name="Google Shape;1078;p121"/>
          <p:cNvSpPr txBox="1"/>
          <p:nvPr/>
        </p:nvSpPr>
        <p:spPr>
          <a:xfrm>
            <a:off x="7537600" y="7510375"/>
            <a:ext cx="5028900" cy="1814700"/>
          </a:xfrm>
          <a:prstGeom prst="rect">
            <a:avLst/>
          </a:prstGeom>
          <a:noFill/>
          <a:ln>
            <a:noFill/>
          </a:ln>
        </p:spPr>
        <p:txBody>
          <a:bodyPr anchorCtr="0" anchor="t" bIns="75350" lIns="150750" spcFirstLastPara="1" rIns="150750" wrap="square" tIns="75350">
            <a:spAutoFit/>
          </a:bodyPr>
          <a:lstStyle/>
          <a:p>
            <a:pPr indent="0" lvl="0" marL="0" marR="0" rtl="0" algn="ctr">
              <a:lnSpc>
                <a:spcPct val="100000"/>
              </a:lnSpc>
              <a:spcBef>
                <a:spcPts val="0"/>
              </a:spcBef>
              <a:spcAft>
                <a:spcPts val="0"/>
              </a:spcAft>
              <a:buClr>
                <a:srgbClr val="000000"/>
              </a:buClr>
              <a:buSzPts val="3000"/>
              <a:buFont typeface="Arial"/>
              <a:buNone/>
            </a:pPr>
            <a:r>
              <a:rPr lang="en-US" sz="2700">
                <a:highlight>
                  <a:srgbClr val="FFFFFF"/>
                </a:highlight>
                <a:latin typeface="Century Gothic"/>
                <a:ea typeface="Century Gothic"/>
                <a:cs typeface="Century Gothic"/>
                <a:sym typeface="Century Gothic"/>
              </a:rPr>
              <a:t>Leverage m</a:t>
            </a:r>
            <a:r>
              <a:rPr i="0" lang="en-US" sz="2700" u="none" cap="none" strike="noStrike">
                <a:solidFill>
                  <a:srgbClr val="000000"/>
                </a:solidFill>
                <a:highlight>
                  <a:srgbClr val="FFFFFF"/>
                </a:highlight>
                <a:latin typeface="Century Gothic"/>
                <a:ea typeface="Century Gothic"/>
                <a:cs typeface="Century Gothic"/>
                <a:sym typeface="Century Gothic"/>
              </a:rPr>
              <a:t>embers of the Scale team who can advise you as you build, adopt and operationalize</a:t>
            </a:r>
            <a:endParaRPr i="0" sz="2700" u="none" cap="none" strike="noStrike">
              <a:solidFill>
                <a:schemeClr val="dk1"/>
              </a:solidFill>
              <a:latin typeface="Century Gothic"/>
              <a:ea typeface="Century Gothic"/>
              <a:cs typeface="Century Gothic"/>
              <a:sym typeface="Century Gothic"/>
            </a:endParaRPr>
          </a:p>
        </p:txBody>
      </p:sp>
      <p:sp>
        <p:nvSpPr>
          <p:cNvPr id="1079" name="Google Shape;1079;p121"/>
          <p:cNvSpPr txBox="1"/>
          <p:nvPr/>
        </p:nvSpPr>
        <p:spPr>
          <a:xfrm>
            <a:off x="13980163" y="7510375"/>
            <a:ext cx="5028900" cy="1814700"/>
          </a:xfrm>
          <a:prstGeom prst="rect">
            <a:avLst/>
          </a:prstGeom>
          <a:noFill/>
          <a:ln>
            <a:noFill/>
          </a:ln>
        </p:spPr>
        <p:txBody>
          <a:bodyPr anchorCtr="0" anchor="t" bIns="75350" lIns="150750" spcFirstLastPara="1" rIns="150750" wrap="square" tIns="75350">
            <a:spAutoFit/>
          </a:bodyPr>
          <a:lstStyle/>
          <a:p>
            <a:pPr indent="0" lvl="0" marL="0" marR="0" rtl="0" algn="ctr">
              <a:lnSpc>
                <a:spcPct val="100000"/>
              </a:lnSpc>
              <a:spcBef>
                <a:spcPts val="0"/>
              </a:spcBef>
              <a:spcAft>
                <a:spcPts val="0"/>
              </a:spcAft>
              <a:buClr>
                <a:srgbClr val="000000"/>
              </a:buClr>
              <a:buSzPts val="3000"/>
              <a:buFont typeface="Arial"/>
              <a:buNone/>
            </a:pPr>
            <a:r>
              <a:rPr lang="en-US" sz="2700">
                <a:highlight>
                  <a:srgbClr val="FFFFFF"/>
                </a:highlight>
                <a:latin typeface="Century Gothic"/>
                <a:ea typeface="Century Gothic"/>
                <a:cs typeface="Century Gothic"/>
                <a:sym typeface="Century Gothic"/>
              </a:rPr>
              <a:t>Get </a:t>
            </a:r>
            <a:r>
              <a:rPr i="0" lang="en-US" sz="2700" u="none" cap="none" strike="noStrike">
                <a:solidFill>
                  <a:srgbClr val="000000"/>
                </a:solidFill>
                <a:highlight>
                  <a:srgbClr val="FFFFFF"/>
                </a:highlight>
                <a:latin typeface="Century Gothic"/>
                <a:ea typeface="Century Gothic"/>
                <a:cs typeface="Century Gothic"/>
                <a:sym typeface="Century Gothic"/>
              </a:rPr>
              <a:t>Scale recommendations for Scale </a:t>
            </a:r>
            <a:r>
              <a:rPr lang="en-US" sz="2700">
                <a:highlight>
                  <a:srgbClr val="FFFFFF"/>
                </a:highlight>
                <a:latin typeface="Century Gothic"/>
                <a:ea typeface="Century Gothic"/>
                <a:cs typeface="Century Gothic"/>
                <a:sym typeface="Century Gothic"/>
              </a:rPr>
              <a:t>verified</a:t>
            </a:r>
            <a:r>
              <a:rPr i="0" lang="en-US" sz="2700" u="none" cap="none" strike="noStrike">
                <a:solidFill>
                  <a:srgbClr val="000000"/>
                </a:solidFill>
                <a:highlight>
                  <a:srgbClr val="FFFFFF"/>
                </a:highlight>
                <a:latin typeface="Century Gothic"/>
                <a:ea typeface="Century Gothic"/>
                <a:cs typeface="Century Gothic"/>
                <a:sym typeface="Century Gothic"/>
              </a:rPr>
              <a:t> 3</a:t>
            </a:r>
            <a:r>
              <a:rPr baseline="30000" i="0" lang="en-US" sz="2700" u="none" cap="none" strike="noStrike">
                <a:solidFill>
                  <a:srgbClr val="000000"/>
                </a:solidFill>
                <a:highlight>
                  <a:srgbClr val="FFFFFF"/>
                </a:highlight>
                <a:latin typeface="Century Gothic"/>
                <a:ea typeface="Century Gothic"/>
                <a:cs typeface="Century Gothic"/>
                <a:sym typeface="Century Gothic"/>
              </a:rPr>
              <a:t>rd</a:t>
            </a:r>
            <a:r>
              <a:rPr i="0" lang="en-US" sz="2700" u="none" cap="none" strike="noStrike">
                <a:solidFill>
                  <a:srgbClr val="000000"/>
                </a:solidFill>
                <a:highlight>
                  <a:srgbClr val="FFFFFF"/>
                </a:highlight>
                <a:latin typeface="Century Gothic"/>
                <a:ea typeface="Century Gothic"/>
                <a:cs typeface="Century Gothic"/>
                <a:sym typeface="Century Gothic"/>
              </a:rPr>
              <a:t> party consultants to help put “pen-to-paper”</a:t>
            </a:r>
            <a:endParaRPr i="0" sz="2700" u="none" cap="none" strike="noStrike">
              <a:solidFill>
                <a:schemeClr val="dk1"/>
              </a:solidFill>
              <a:latin typeface="Century Gothic"/>
              <a:ea typeface="Century Gothic"/>
              <a:cs typeface="Century Gothic"/>
              <a:sym typeface="Century Gothic"/>
            </a:endParaRPr>
          </a:p>
        </p:txBody>
      </p:sp>
      <p:sp>
        <p:nvSpPr>
          <p:cNvPr id="1080" name="Google Shape;1080;p121"/>
          <p:cNvSpPr txBox="1"/>
          <p:nvPr>
            <p:ph idx="11" type="ftr"/>
          </p:nvPr>
        </p:nvSpPr>
        <p:spPr>
          <a:xfrm>
            <a:off x="6686777" y="10824963"/>
            <a:ext cx="6757800" cy="316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Scale Sales Process Design</a:t>
            </a:r>
            <a:endParaRPr/>
          </a:p>
        </p:txBody>
      </p:sp>
      <p:pic>
        <p:nvPicPr>
          <p:cNvPr id="1081" name="Google Shape;1081;p121"/>
          <p:cNvPicPr preferRelativeResize="0"/>
          <p:nvPr/>
        </p:nvPicPr>
        <p:blipFill>
          <a:blip r:embed="rId3">
            <a:alphaModFix/>
          </a:blip>
          <a:stretch>
            <a:fillRect/>
          </a:stretch>
        </p:blipFill>
        <p:spPr>
          <a:xfrm>
            <a:off x="1727425" y="4252647"/>
            <a:ext cx="3184799" cy="2950594"/>
          </a:xfrm>
          <a:prstGeom prst="rect">
            <a:avLst/>
          </a:prstGeom>
          <a:noFill/>
          <a:ln>
            <a:noFill/>
          </a:ln>
        </p:spPr>
      </p:pic>
      <p:pic>
        <p:nvPicPr>
          <p:cNvPr id="1082" name="Google Shape;1082;p121"/>
          <p:cNvPicPr preferRelativeResize="0"/>
          <p:nvPr/>
        </p:nvPicPr>
        <p:blipFill>
          <a:blip r:embed="rId4">
            <a:alphaModFix/>
          </a:blip>
          <a:stretch>
            <a:fillRect/>
          </a:stretch>
        </p:blipFill>
        <p:spPr>
          <a:xfrm>
            <a:off x="8653050" y="3965118"/>
            <a:ext cx="2565151" cy="3169051"/>
          </a:xfrm>
          <a:prstGeom prst="rect">
            <a:avLst/>
          </a:prstGeom>
          <a:noFill/>
          <a:ln>
            <a:noFill/>
          </a:ln>
        </p:spPr>
      </p:pic>
      <p:pic>
        <p:nvPicPr>
          <p:cNvPr id="1083" name="Google Shape;1083;p121"/>
          <p:cNvPicPr preferRelativeResize="0"/>
          <p:nvPr/>
        </p:nvPicPr>
        <p:blipFill rotWithShape="1">
          <a:blip r:embed="rId5">
            <a:alphaModFix/>
          </a:blip>
          <a:srcRect b="43186" l="0" r="0" t="10929"/>
          <a:stretch/>
        </p:blipFill>
        <p:spPr>
          <a:xfrm>
            <a:off x="14959025" y="3965125"/>
            <a:ext cx="3352649" cy="323812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7" name="Shape 1087"/>
        <p:cNvGrpSpPr/>
        <p:nvPr/>
      </p:nvGrpSpPr>
      <p:grpSpPr>
        <a:xfrm>
          <a:off x="0" y="0"/>
          <a:ext cx="0" cy="0"/>
          <a:chOff x="0" y="0"/>
          <a:chExt cx="0" cy="0"/>
        </a:xfrm>
      </p:grpSpPr>
      <p:sp>
        <p:nvSpPr>
          <p:cNvPr id="1088" name="Google Shape;1088;p122"/>
          <p:cNvSpPr txBox="1"/>
          <p:nvPr>
            <p:ph type="ctrTitle"/>
          </p:nvPr>
        </p:nvSpPr>
        <p:spPr>
          <a:xfrm>
            <a:off x="4195799" y="5450977"/>
            <a:ext cx="11666100" cy="13347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99393"/>
              <a:buFont typeface="Century Gothic"/>
              <a:buNone/>
            </a:pPr>
            <a:r>
              <a:rPr lang="en-US">
                <a:solidFill>
                  <a:srgbClr val="324943"/>
                </a:solidFill>
              </a:rPr>
              <a:t>If you want to help designing your sales process, email Craig@Scalevp.com</a:t>
            </a:r>
            <a:endParaRPr>
              <a:solidFill>
                <a:srgbClr val="324943"/>
              </a:solidFill>
            </a:endParaRPr>
          </a:p>
        </p:txBody>
      </p:sp>
      <p:sp>
        <p:nvSpPr>
          <p:cNvPr id="1089" name="Google Shape;1089;p122"/>
          <p:cNvSpPr txBox="1"/>
          <p:nvPr>
            <p:ph idx="11" type="ftr"/>
          </p:nvPr>
        </p:nvSpPr>
        <p:spPr>
          <a:xfrm>
            <a:off x="6686777" y="10824963"/>
            <a:ext cx="6757800" cy="316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Scale Sales Process Design</a:t>
            </a:r>
            <a:endParaRPr/>
          </a:p>
        </p:txBody>
      </p:sp>
      <p:sp>
        <p:nvSpPr>
          <p:cNvPr id="1090" name="Google Shape;1090;p122"/>
          <p:cNvSpPr txBox="1"/>
          <p:nvPr>
            <p:ph idx="12" type="sldNum"/>
          </p:nvPr>
        </p:nvSpPr>
        <p:spPr>
          <a:xfrm>
            <a:off x="18662650" y="10824963"/>
            <a:ext cx="504900" cy="3132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
        <p:nvSpPr>
          <p:cNvPr id="1091" name="Google Shape;1091;p122"/>
          <p:cNvSpPr txBox="1"/>
          <p:nvPr/>
        </p:nvSpPr>
        <p:spPr>
          <a:xfrm>
            <a:off x="16875125" y="6294825"/>
            <a:ext cx="3271800" cy="400200"/>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6" name="Shape 1096"/>
        <p:cNvGrpSpPr/>
        <p:nvPr/>
      </p:nvGrpSpPr>
      <p:grpSpPr>
        <a:xfrm>
          <a:off x="0" y="0"/>
          <a:ext cx="0" cy="0"/>
          <a:chOff x="0" y="0"/>
          <a:chExt cx="0" cy="0"/>
        </a:xfrm>
      </p:grpSpPr>
      <p:sp>
        <p:nvSpPr>
          <p:cNvPr id="1097" name="Google Shape;1097;p123"/>
          <p:cNvSpPr txBox="1"/>
          <p:nvPr>
            <p:ph idx="1" type="subTitle"/>
          </p:nvPr>
        </p:nvSpPr>
        <p:spPr>
          <a:xfrm>
            <a:off x="4390980" y="6785612"/>
            <a:ext cx="11322000" cy="16716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900"/>
              <a:buFont typeface="Arial"/>
              <a:buNone/>
            </a:pPr>
            <a:r>
              <a:rPr b="0" lang="en-US">
                <a:solidFill>
                  <a:srgbClr val="324943"/>
                </a:solidFill>
              </a:rPr>
              <a:t>Building the Foundation for Scalable, Efficient Revenue</a:t>
            </a:r>
            <a:endParaRPr b="0">
              <a:solidFill>
                <a:srgbClr val="324943"/>
              </a:solidFill>
            </a:endParaRPr>
          </a:p>
        </p:txBody>
      </p:sp>
      <p:sp>
        <p:nvSpPr>
          <p:cNvPr id="1098" name="Google Shape;1098;p123"/>
          <p:cNvSpPr txBox="1"/>
          <p:nvPr>
            <p:ph type="ctrTitle"/>
          </p:nvPr>
        </p:nvSpPr>
        <p:spPr>
          <a:xfrm>
            <a:off x="4195799" y="5450977"/>
            <a:ext cx="11666100" cy="1334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5936"/>
              <a:buNone/>
            </a:pPr>
            <a:r>
              <a:rPr lang="en-US">
                <a:solidFill>
                  <a:srgbClr val="324943"/>
                </a:solidFill>
              </a:rPr>
              <a:t>Sales Process Design</a:t>
            </a:r>
            <a:endParaRPr>
              <a:solidFill>
                <a:srgbClr val="324943"/>
              </a:solidFill>
            </a:endParaRPr>
          </a:p>
        </p:txBody>
      </p:sp>
      <p:sp>
        <p:nvSpPr>
          <p:cNvPr id="1099" name="Google Shape;1099;p123"/>
          <p:cNvSpPr txBox="1"/>
          <p:nvPr>
            <p:ph idx="11" type="ftr"/>
          </p:nvPr>
        </p:nvSpPr>
        <p:spPr>
          <a:xfrm>
            <a:off x="6686777" y="10824963"/>
            <a:ext cx="6757800" cy="316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Scale Sales Process Design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0" name="Shape 800"/>
        <p:cNvGrpSpPr/>
        <p:nvPr/>
      </p:nvGrpSpPr>
      <p:grpSpPr>
        <a:xfrm>
          <a:off x="0" y="0"/>
          <a:ext cx="0" cy="0"/>
          <a:chOff x="0" y="0"/>
          <a:chExt cx="0" cy="0"/>
        </a:xfrm>
      </p:grpSpPr>
      <p:sp>
        <p:nvSpPr>
          <p:cNvPr id="801" name="Google Shape;801;p101"/>
          <p:cNvSpPr txBox="1"/>
          <p:nvPr>
            <p:ph idx="12" type="sldNum"/>
          </p:nvPr>
        </p:nvSpPr>
        <p:spPr>
          <a:xfrm>
            <a:off x="18662650" y="10824963"/>
            <a:ext cx="504900" cy="313200"/>
          </a:xfrm>
          <a:prstGeom prst="rect">
            <a:avLst/>
          </a:prstGeom>
          <a:noFill/>
          <a:ln>
            <a:noFill/>
          </a:ln>
        </p:spPr>
        <p:txBody>
          <a:bodyPr anchorCtr="0" anchor="ctr" bIns="45700" lIns="91425" spcFirstLastPara="1" rIns="91425" wrap="square" tIns="45700">
            <a:normAutofit lnSpcReduction="20000"/>
          </a:bodyPr>
          <a:lstStyle/>
          <a:p>
            <a:pPr indent="0" lvl="0" marL="0" rtl="0" algn="r">
              <a:spcBef>
                <a:spcPts val="0"/>
              </a:spcBef>
              <a:spcAft>
                <a:spcPts val="0"/>
              </a:spcAft>
              <a:buClr>
                <a:srgbClr val="000000"/>
              </a:buClr>
              <a:buSzPts val="1800"/>
              <a:buFont typeface="Arial"/>
              <a:buNone/>
            </a:pPr>
            <a:fld id="{00000000-1234-1234-1234-123412341234}" type="slidenum">
              <a:rPr lang="en-US"/>
              <a:t>‹#›</a:t>
            </a:fld>
            <a:endParaRPr/>
          </a:p>
        </p:txBody>
      </p:sp>
      <p:sp>
        <p:nvSpPr>
          <p:cNvPr id="802" name="Google Shape;802;p101"/>
          <p:cNvSpPr txBox="1"/>
          <p:nvPr>
            <p:ph type="title"/>
          </p:nvPr>
        </p:nvSpPr>
        <p:spPr>
          <a:xfrm>
            <a:off x="812445" y="632335"/>
            <a:ext cx="12772800" cy="702000"/>
          </a:xfrm>
          <a:prstGeom prst="rect">
            <a:avLst/>
          </a:prstGeom>
          <a:noFill/>
          <a:ln>
            <a:noFill/>
          </a:ln>
        </p:spPr>
        <p:txBody>
          <a:bodyPr anchorCtr="0" anchor="b" bIns="45700" lIns="91425" spcFirstLastPara="1" rIns="91425" wrap="square" tIns="45700">
            <a:spAutoFit/>
          </a:bodyPr>
          <a:lstStyle/>
          <a:p>
            <a:pPr indent="0" lvl="0" marL="0" rtl="0" algn="l">
              <a:lnSpc>
                <a:spcPct val="90000"/>
              </a:lnSpc>
              <a:spcBef>
                <a:spcPts val="0"/>
              </a:spcBef>
              <a:spcAft>
                <a:spcPts val="0"/>
              </a:spcAft>
              <a:buClr>
                <a:schemeClr val="dk1"/>
              </a:buClr>
              <a:buSzPts val="5200"/>
              <a:buFont typeface="Century Gothic"/>
              <a:buNone/>
            </a:pPr>
            <a:r>
              <a:rPr lang="en-US" sz="4400"/>
              <a:t>Sales Process Design</a:t>
            </a:r>
            <a:endParaRPr sz="4400"/>
          </a:p>
        </p:txBody>
      </p:sp>
      <p:sp>
        <p:nvSpPr>
          <p:cNvPr id="803" name="Google Shape;803;p101"/>
          <p:cNvSpPr txBox="1"/>
          <p:nvPr/>
        </p:nvSpPr>
        <p:spPr>
          <a:xfrm>
            <a:off x="812450" y="1710925"/>
            <a:ext cx="12982800" cy="7803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lang="en-US" sz="2700">
                <a:highlight>
                  <a:srgbClr val="FFFFFF"/>
                </a:highlight>
                <a:latin typeface="Century Gothic"/>
                <a:ea typeface="Century Gothic"/>
                <a:cs typeface="Century Gothic"/>
                <a:sym typeface="Century Gothic"/>
              </a:rPr>
              <a:t>What It Is</a:t>
            </a:r>
            <a:endParaRPr b="1" sz="2700">
              <a:highlight>
                <a:srgbClr val="FFFFFF"/>
              </a:highlight>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400"/>
              <a:buFont typeface="Arial"/>
              <a:buNone/>
            </a:pPr>
            <a:r>
              <a:rPr lang="en-US" sz="2000">
                <a:highlight>
                  <a:srgbClr val="FFFFFF"/>
                </a:highlight>
                <a:latin typeface="Century Gothic"/>
                <a:ea typeface="Century Gothic"/>
                <a:cs typeface="Century Gothic"/>
                <a:sym typeface="Century Gothic"/>
              </a:rPr>
              <a:t> This deck provides a template for developing an effective sales process for your organization.</a:t>
            </a:r>
            <a:endParaRPr sz="2000">
              <a:highlight>
                <a:srgbClr val="FFFFFF"/>
              </a:highlight>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400"/>
              <a:buFont typeface="Arial"/>
              <a:buNone/>
            </a:pPr>
            <a:r>
              <a:t/>
            </a:r>
            <a:endParaRPr sz="2000">
              <a:highlight>
                <a:srgbClr val="FFFFFF"/>
              </a:highlight>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400"/>
              <a:buFont typeface="Arial"/>
              <a:buNone/>
            </a:pPr>
            <a:r>
              <a:rPr b="1" lang="en-US" sz="2700">
                <a:highlight>
                  <a:srgbClr val="FFFFFF"/>
                </a:highlight>
                <a:latin typeface="Century Gothic"/>
                <a:ea typeface="Century Gothic"/>
                <a:cs typeface="Century Gothic"/>
                <a:sym typeface="Century Gothic"/>
              </a:rPr>
              <a:t>Who It Is For</a:t>
            </a:r>
            <a:endParaRPr b="1" sz="2700">
              <a:highlight>
                <a:srgbClr val="FFFFFF"/>
              </a:highlight>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400"/>
              <a:buFont typeface="Arial"/>
              <a:buNone/>
            </a:pPr>
            <a:r>
              <a:rPr lang="en-US" sz="2000">
                <a:highlight>
                  <a:srgbClr val="FFFFFF"/>
                </a:highlight>
                <a:latin typeface="Century Gothic"/>
                <a:ea typeface="Century Gothic"/>
                <a:cs typeface="Century Gothic"/>
                <a:sym typeface="Century Gothic"/>
              </a:rPr>
              <a:t>Sales leaders and sales/revenue operations leaders</a:t>
            </a:r>
            <a:endParaRPr sz="2000">
              <a:highlight>
                <a:srgbClr val="FFFFFF"/>
              </a:highlight>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400"/>
              <a:buFont typeface="Arial"/>
              <a:buNone/>
            </a:pPr>
            <a:r>
              <a:t/>
            </a:r>
            <a:endParaRPr b="1" sz="2700">
              <a:highlight>
                <a:srgbClr val="FFFFFF"/>
              </a:highlight>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400"/>
              <a:buFont typeface="Arial"/>
              <a:buNone/>
            </a:pPr>
            <a:r>
              <a:rPr b="1" i="0" lang="en-US" sz="2700" u="none" cap="none" strike="noStrike">
                <a:solidFill>
                  <a:srgbClr val="000000"/>
                </a:solidFill>
                <a:highlight>
                  <a:srgbClr val="FFFFFF"/>
                </a:highlight>
                <a:latin typeface="Century Gothic"/>
                <a:ea typeface="Century Gothic"/>
                <a:cs typeface="Century Gothic"/>
                <a:sym typeface="Century Gothic"/>
              </a:rPr>
              <a:t>Why</a:t>
            </a:r>
            <a:r>
              <a:rPr b="1" lang="en-US" sz="2700">
                <a:highlight>
                  <a:srgbClr val="FFFFFF"/>
                </a:highlight>
                <a:latin typeface="Century Gothic"/>
                <a:ea typeface="Century Gothic"/>
                <a:cs typeface="Century Gothic"/>
                <a:sym typeface="Century Gothic"/>
              </a:rPr>
              <a:t> It Is Needed</a:t>
            </a:r>
            <a:endParaRPr b="1" sz="2700">
              <a:highlight>
                <a:srgbClr val="FFFFFF"/>
              </a:highlight>
              <a:latin typeface="Century Gothic"/>
              <a:ea typeface="Century Gothic"/>
              <a:cs typeface="Century Gothic"/>
              <a:sym typeface="Century Gothic"/>
            </a:endParaRPr>
          </a:p>
          <a:p>
            <a:pPr indent="0" lvl="0" marL="0" rtl="0" algn="l">
              <a:spcBef>
                <a:spcPts val="0"/>
              </a:spcBef>
              <a:spcAft>
                <a:spcPts val="0"/>
              </a:spcAft>
              <a:buNone/>
            </a:pPr>
            <a:r>
              <a:rPr lang="en-US" sz="2000">
                <a:highlight>
                  <a:schemeClr val="lt1"/>
                </a:highlight>
                <a:latin typeface="Century Gothic"/>
                <a:ea typeface="Century Gothic"/>
                <a:cs typeface="Century Gothic"/>
                <a:sym typeface="Century Gothic"/>
              </a:rPr>
              <a:t>A realistic, well-designed sales process is the foundation for scalable, efficient growth. The sales process allows organizations to:</a:t>
            </a:r>
            <a:endParaRPr sz="2000">
              <a:highlight>
                <a:schemeClr val="lt1"/>
              </a:highlight>
              <a:latin typeface="Century Gothic"/>
              <a:ea typeface="Century Gothic"/>
              <a:cs typeface="Century Gothic"/>
              <a:sym typeface="Century Gothic"/>
            </a:endParaRPr>
          </a:p>
          <a:p>
            <a:pPr indent="0" lvl="0" marL="0" rtl="0" algn="l">
              <a:spcBef>
                <a:spcPts val="0"/>
              </a:spcBef>
              <a:spcAft>
                <a:spcPts val="0"/>
              </a:spcAft>
              <a:buNone/>
            </a:pPr>
            <a:r>
              <a:t/>
            </a:r>
            <a:endParaRPr sz="2000">
              <a:latin typeface="Century Gothic"/>
              <a:ea typeface="Century Gothic"/>
              <a:cs typeface="Century Gothic"/>
              <a:sym typeface="Century Gothic"/>
            </a:endParaRPr>
          </a:p>
          <a:p>
            <a:pPr indent="-355600" lvl="0" marL="457200" rtl="0" algn="l">
              <a:spcBef>
                <a:spcPts val="0"/>
              </a:spcBef>
              <a:spcAft>
                <a:spcPts val="0"/>
              </a:spcAft>
              <a:buSzPts val="2000"/>
              <a:buFont typeface="Century Gothic"/>
              <a:buChar char="●"/>
            </a:pPr>
            <a:r>
              <a:rPr lang="en-US" sz="2000">
                <a:highlight>
                  <a:schemeClr val="lt1"/>
                </a:highlight>
                <a:latin typeface="Century Gothic"/>
                <a:ea typeface="Century Gothic"/>
                <a:cs typeface="Century Gothic"/>
                <a:sym typeface="Century Gothic"/>
              </a:rPr>
              <a:t>Create a common terminology for describing sales opportunities</a:t>
            </a:r>
            <a:endParaRPr sz="2000">
              <a:highlight>
                <a:schemeClr val="lt1"/>
              </a:highlight>
              <a:latin typeface="Century Gothic"/>
              <a:ea typeface="Century Gothic"/>
              <a:cs typeface="Century Gothic"/>
              <a:sym typeface="Century Gothic"/>
            </a:endParaRPr>
          </a:p>
          <a:p>
            <a:pPr indent="-355600" lvl="0" marL="457200" rtl="0" algn="l">
              <a:spcBef>
                <a:spcPts val="0"/>
              </a:spcBef>
              <a:spcAft>
                <a:spcPts val="0"/>
              </a:spcAft>
              <a:buSzPts val="2000"/>
              <a:buFont typeface="Century Gothic"/>
              <a:buChar char="●"/>
            </a:pPr>
            <a:r>
              <a:rPr lang="en-US" sz="2000">
                <a:highlight>
                  <a:schemeClr val="lt1"/>
                </a:highlight>
                <a:latin typeface="Century Gothic"/>
                <a:ea typeface="Century Gothic"/>
                <a:cs typeface="Century Gothic"/>
                <a:sym typeface="Century Gothic"/>
              </a:rPr>
              <a:t>Map actions to the customer’s buying process</a:t>
            </a:r>
            <a:endParaRPr sz="2000">
              <a:highlight>
                <a:schemeClr val="lt1"/>
              </a:highlight>
              <a:latin typeface="Century Gothic"/>
              <a:ea typeface="Century Gothic"/>
              <a:cs typeface="Century Gothic"/>
              <a:sym typeface="Century Gothic"/>
            </a:endParaRPr>
          </a:p>
          <a:p>
            <a:pPr indent="-355600" lvl="0" marL="457200" rtl="0" algn="l">
              <a:spcBef>
                <a:spcPts val="0"/>
              </a:spcBef>
              <a:spcAft>
                <a:spcPts val="0"/>
              </a:spcAft>
              <a:buSzPts val="2000"/>
              <a:buFont typeface="Century Gothic"/>
              <a:buChar char="●"/>
            </a:pPr>
            <a:r>
              <a:rPr lang="en-US" sz="2000">
                <a:highlight>
                  <a:schemeClr val="lt1"/>
                </a:highlight>
                <a:latin typeface="Century Gothic"/>
                <a:ea typeface="Century Gothic"/>
                <a:cs typeface="Century Gothic"/>
                <a:sym typeface="Century Gothic"/>
              </a:rPr>
              <a:t>Codify best sales </a:t>
            </a:r>
            <a:r>
              <a:rPr lang="en-US" sz="2000">
                <a:highlight>
                  <a:schemeClr val="lt1"/>
                </a:highlight>
                <a:latin typeface="Century Gothic"/>
                <a:ea typeface="Century Gothic"/>
                <a:cs typeface="Century Gothic"/>
                <a:sym typeface="Century Gothic"/>
              </a:rPr>
              <a:t>practices</a:t>
            </a:r>
            <a:endParaRPr sz="2000">
              <a:highlight>
                <a:schemeClr val="lt1"/>
              </a:highlight>
              <a:latin typeface="Century Gothic"/>
              <a:ea typeface="Century Gothic"/>
              <a:cs typeface="Century Gothic"/>
              <a:sym typeface="Century Gothic"/>
            </a:endParaRPr>
          </a:p>
          <a:p>
            <a:pPr indent="-355600" lvl="0" marL="457200" rtl="0" algn="l">
              <a:spcBef>
                <a:spcPts val="0"/>
              </a:spcBef>
              <a:spcAft>
                <a:spcPts val="0"/>
              </a:spcAft>
              <a:buSzPts val="2000"/>
              <a:buFont typeface="Century Gothic"/>
              <a:buChar char="●"/>
            </a:pPr>
            <a:r>
              <a:rPr lang="en-US" sz="2000">
                <a:highlight>
                  <a:schemeClr val="lt1"/>
                </a:highlight>
                <a:latin typeface="Century Gothic"/>
                <a:ea typeface="Century Gothic"/>
                <a:cs typeface="Century Gothic"/>
                <a:sym typeface="Century Gothic"/>
              </a:rPr>
              <a:t>Determine where the buyer is in an engagement and the next best action</a:t>
            </a:r>
            <a:endParaRPr sz="2000">
              <a:highlight>
                <a:schemeClr val="lt1"/>
              </a:highlight>
              <a:latin typeface="Century Gothic"/>
              <a:ea typeface="Century Gothic"/>
              <a:cs typeface="Century Gothic"/>
              <a:sym typeface="Century Gothic"/>
            </a:endParaRPr>
          </a:p>
          <a:p>
            <a:pPr indent="-355600" lvl="0" marL="457200" rtl="0" algn="l">
              <a:spcBef>
                <a:spcPts val="0"/>
              </a:spcBef>
              <a:spcAft>
                <a:spcPts val="0"/>
              </a:spcAft>
              <a:buSzPts val="2000"/>
              <a:buFont typeface="Century Gothic"/>
              <a:buChar char="●"/>
            </a:pPr>
            <a:r>
              <a:rPr lang="en-US" sz="2000">
                <a:highlight>
                  <a:schemeClr val="lt1"/>
                </a:highlight>
                <a:latin typeface="Century Gothic"/>
                <a:ea typeface="Century Gothic"/>
                <a:cs typeface="Century Gothic"/>
                <a:sym typeface="Century Gothic"/>
              </a:rPr>
              <a:t>Accurately measure and forecast pipeline revenue</a:t>
            </a:r>
            <a:endParaRPr sz="2000">
              <a:highlight>
                <a:schemeClr val="lt1"/>
              </a:highlight>
              <a:latin typeface="Century Gothic"/>
              <a:ea typeface="Century Gothic"/>
              <a:cs typeface="Century Gothic"/>
              <a:sym typeface="Century Gothic"/>
            </a:endParaRPr>
          </a:p>
          <a:p>
            <a:pPr indent="0" lvl="0" marL="0" rtl="0" algn="l">
              <a:spcBef>
                <a:spcPts val="0"/>
              </a:spcBef>
              <a:spcAft>
                <a:spcPts val="0"/>
              </a:spcAft>
              <a:buNone/>
            </a:pPr>
            <a:r>
              <a:t/>
            </a:r>
            <a:endParaRPr sz="2000">
              <a:highlight>
                <a:schemeClr val="lt1"/>
              </a:highlight>
              <a:latin typeface="Century Gothic"/>
              <a:ea typeface="Century Gothic"/>
              <a:cs typeface="Century Gothic"/>
              <a:sym typeface="Century Gothic"/>
            </a:endParaRPr>
          </a:p>
          <a:p>
            <a:pPr indent="0" lvl="0" marL="0" rtl="0" algn="l">
              <a:spcBef>
                <a:spcPts val="0"/>
              </a:spcBef>
              <a:spcAft>
                <a:spcPts val="0"/>
              </a:spcAft>
              <a:buNone/>
            </a:pPr>
            <a:r>
              <a:rPr lang="en-US" sz="2000">
                <a:highlight>
                  <a:schemeClr val="lt1"/>
                </a:highlight>
                <a:latin typeface="Century Gothic"/>
                <a:ea typeface="Century Gothic"/>
                <a:cs typeface="Century Gothic"/>
                <a:sym typeface="Century Gothic"/>
              </a:rPr>
              <a:t>These actions increase win rates, shorten time-to-close and accelerate ramp to full quota.</a:t>
            </a:r>
            <a:endParaRPr sz="1700">
              <a:highlight>
                <a:srgbClr val="FFFFFF"/>
              </a:highlight>
              <a:latin typeface="Century Gothic"/>
              <a:ea typeface="Century Gothic"/>
              <a:cs typeface="Century Gothic"/>
              <a:sym typeface="Century Gothic"/>
            </a:endParaRPr>
          </a:p>
          <a:p>
            <a:pPr indent="0" lvl="0" marL="0" marR="0" rtl="0" algn="l">
              <a:lnSpc>
                <a:spcPct val="100000"/>
              </a:lnSpc>
              <a:spcBef>
                <a:spcPts val="0"/>
              </a:spcBef>
              <a:spcAft>
                <a:spcPts val="0"/>
              </a:spcAft>
              <a:buNone/>
            </a:pPr>
            <a:r>
              <a:t/>
            </a:r>
            <a:endParaRPr sz="2000">
              <a:highlight>
                <a:srgbClr val="FFFFFF"/>
              </a:highlight>
              <a:latin typeface="Century Gothic"/>
              <a:ea typeface="Century Gothic"/>
              <a:cs typeface="Century Gothic"/>
              <a:sym typeface="Century Gothic"/>
            </a:endParaRPr>
          </a:p>
          <a:p>
            <a:pPr indent="0" lvl="0" marL="0" rtl="0" algn="l">
              <a:spcBef>
                <a:spcPts val="0"/>
              </a:spcBef>
              <a:spcAft>
                <a:spcPts val="0"/>
              </a:spcAft>
              <a:buNone/>
            </a:pPr>
            <a:r>
              <a:rPr b="1" lang="en-US" sz="2700">
                <a:highlight>
                  <a:schemeClr val="lt1"/>
                </a:highlight>
                <a:latin typeface="Century Gothic"/>
                <a:ea typeface="Century Gothic"/>
                <a:cs typeface="Century Gothic"/>
                <a:sym typeface="Century Gothic"/>
              </a:rPr>
              <a:t>What You Get</a:t>
            </a:r>
            <a:endParaRPr b="1" sz="2700">
              <a:highlight>
                <a:schemeClr val="lt1"/>
              </a:highlight>
              <a:latin typeface="Century Gothic"/>
              <a:ea typeface="Century Gothic"/>
              <a:cs typeface="Century Gothic"/>
              <a:sym typeface="Century Gothic"/>
            </a:endParaRPr>
          </a:p>
          <a:p>
            <a:pPr indent="-355600" lvl="0" marL="457200" rtl="0" algn="l">
              <a:spcBef>
                <a:spcPts val="0"/>
              </a:spcBef>
              <a:spcAft>
                <a:spcPts val="0"/>
              </a:spcAft>
              <a:buSzPts val="2000"/>
              <a:buFont typeface="Century Gothic"/>
              <a:buChar char="●"/>
            </a:pPr>
            <a:r>
              <a:rPr lang="en-US" sz="2000">
                <a:highlight>
                  <a:schemeClr val="lt1"/>
                </a:highlight>
                <a:latin typeface="Century Gothic"/>
                <a:ea typeface="Century Gothic"/>
                <a:cs typeface="Century Gothic"/>
                <a:sym typeface="Century Gothic"/>
              </a:rPr>
              <a:t>Templates and examples for SMB, Mid-Market, and Enterprise sales processes</a:t>
            </a:r>
            <a:endParaRPr sz="2000">
              <a:highlight>
                <a:schemeClr val="lt1"/>
              </a:highlight>
              <a:latin typeface="Century Gothic"/>
              <a:ea typeface="Century Gothic"/>
              <a:cs typeface="Century Gothic"/>
              <a:sym typeface="Century Gothic"/>
            </a:endParaRPr>
          </a:p>
          <a:p>
            <a:pPr indent="-355600" lvl="0" marL="457200" rtl="0" algn="l">
              <a:spcBef>
                <a:spcPts val="0"/>
              </a:spcBef>
              <a:spcAft>
                <a:spcPts val="0"/>
              </a:spcAft>
              <a:buSzPts val="2000"/>
              <a:buFont typeface="Century Gothic"/>
              <a:buChar char="●"/>
            </a:pPr>
            <a:r>
              <a:rPr lang="en-US" sz="2000">
                <a:highlight>
                  <a:schemeClr val="lt1"/>
                </a:highlight>
                <a:latin typeface="Century Gothic"/>
                <a:ea typeface="Century Gothic"/>
                <a:cs typeface="Century Gothic"/>
                <a:sym typeface="Century Gothic"/>
              </a:rPr>
              <a:t>Best practices for defining specific sales stages, key objectives, and exit criteria</a:t>
            </a:r>
            <a:endParaRPr sz="2000">
              <a:highlight>
                <a:schemeClr val="lt1"/>
              </a:highlight>
              <a:latin typeface="Century Gothic"/>
              <a:ea typeface="Century Gothic"/>
              <a:cs typeface="Century Gothic"/>
              <a:sym typeface="Century Gothic"/>
            </a:endParaRPr>
          </a:p>
          <a:p>
            <a:pPr indent="-355600" lvl="0" marL="457200" rtl="0" algn="l">
              <a:spcBef>
                <a:spcPts val="0"/>
              </a:spcBef>
              <a:spcAft>
                <a:spcPts val="0"/>
              </a:spcAft>
              <a:buSzPts val="2000"/>
              <a:buFont typeface="Century Gothic"/>
              <a:buChar char="●"/>
            </a:pPr>
            <a:r>
              <a:rPr lang="en-US" sz="2000">
                <a:highlight>
                  <a:schemeClr val="lt1"/>
                </a:highlight>
                <a:latin typeface="Century Gothic"/>
                <a:ea typeface="Century Gothic"/>
                <a:cs typeface="Century Gothic"/>
                <a:sym typeface="Century Gothic"/>
              </a:rPr>
              <a:t>Guidance for hosting a sales process design workshop with your team</a:t>
            </a:r>
            <a:endParaRPr sz="2000">
              <a:highlight>
                <a:schemeClr val="lt1"/>
              </a:highlight>
              <a:latin typeface="Century Gothic"/>
              <a:ea typeface="Century Gothic"/>
              <a:cs typeface="Century Gothic"/>
              <a:sym typeface="Century Gothic"/>
            </a:endParaRPr>
          </a:p>
          <a:p>
            <a:pPr indent="0" lvl="0" marL="0" marR="0" rtl="0" algn="l">
              <a:lnSpc>
                <a:spcPct val="100000"/>
              </a:lnSpc>
              <a:spcBef>
                <a:spcPts val="0"/>
              </a:spcBef>
              <a:spcAft>
                <a:spcPts val="0"/>
              </a:spcAft>
              <a:buNone/>
            </a:pPr>
            <a:r>
              <a:t/>
            </a:r>
            <a:endParaRPr sz="2000">
              <a:highlight>
                <a:schemeClr val="lt1"/>
              </a:highlight>
              <a:latin typeface="Century Gothic"/>
              <a:ea typeface="Century Gothic"/>
              <a:cs typeface="Century Gothic"/>
              <a:sym typeface="Century Gothic"/>
            </a:endParaRPr>
          </a:p>
        </p:txBody>
      </p:sp>
      <p:sp>
        <p:nvSpPr>
          <p:cNvPr id="804" name="Google Shape;804;p101"/>
          <p:cNvSpPr/>
          <p:nvPr/>
        </p:nvSpPr>
        <p:spPr>
          <a:xfrm>
            <a:off x="14588300" y="0"/>
            <a:ext cx="5515800" cy="10728900"/>
          </a:xfrm>
          <a:prstGeom prst="roundRect">
            <a:avLst>
              <a:gd fmla="val 0" name="adj"/>
            </a:avLst>
          </a:prstGeom>
          <a:solidFill>
            <a:srgbClr val="ECED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05" name="Google Shape;805;p101"/>
          <p:cNvGrpSpPr/>
          <p:nvPr/>
        </p:nvGrpSpPr>
        <p:grpSpPr>
          <a:xfrm>
            <a:off x="-12609" y="9407415"/>
            <a:ext cx="20116709" cy="1905904"/>
            <a:chOff x="-9992" y="9387571"/>
            <a:chExt cx="20116709" cy="1905904"/>
          </a:xfrm>
        </p:grpSpPr>
        <p:grpSp>
          <p:nvGrpSpPr>
            <p:cNvPr id="806" name="Google Shape;806;p101"/>
            <p:cNvGrpSpPr/>
            <p:nvPr/>
          </p:nvGrpSpPr>
          <p:grpSpPr>
            <a:xfrm>
              <a:off x="-9992" y="9387571"/>
              <a:ext cx="20116709" cy="1905904"/>
              <a:chOff x="-9992" y="9387571"/>
              <a:chExt cx="20116709" cy="1905904"/>
            </a:xfrm>
          </p:grpSpPr>
          <p:sp>
            <p:nvSpPr>
              <p:cNvPr id="807" name="Google Shape;807;p101"/>
              <p:cNvSpPr/>
              <p:nvPr/>
            </p:nvSpPr>
            <p:spPr>
              <a:xfrm>
                <a:off x="-9992" y="9387571"/>
                <a:ext cx="20116709"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41565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1"/>
                  <a:buFont typeface="Arial"/>
                  <a:buNone/>
                </a:pPr>
                <a:r>
                  <a:t/>
                </a:r>
                <a:endParaRPr b="0" i="0" sz="1801" u="none" cap="none" strike="noStrike">
                  <a:solidFill>
                    <a:schemeClr val="dk1"/>
                  </a:solidFill>
                  <a:latin typeface="Century Gothic"/>
                  <a:ea typeface="Century Gothic"/>
                  <a:cs typeface="Century Gothic"/>
                  <a:sym typeface="Century Gothic"/>
                </a:endParaRPr>
              </a:p>
            </p:txBody>
          </p:sp>
          <p:grpSp>
            <p:nvGrpSpPr>
              <p:cNvPr id="808" name="Google Shape;808;p101"/>
              <p:cNvGrpSpPr/>
              <p:nvPr/>
            </p:nvGrpSpPr>
            <p:grpSpPr>
              <a:xfrm>
                <a:off x="19347601" y="10743921"/>
                <a:ext cx="291723" cy="322458"/>
                <a:chOff x="19347601" y="10743921"/>
                <a:chExt cx="291723" cy="322458"/>
              </a:xfrm>
            </p:grpSpPr>
            <p:sp>
              <p:nvSpPr>
                <p:cNvPr id="809" name="Google Shape;809;p101"/>
                <p:cNvSpPr/>
                <p:nvPr/>
              </p:nvSpPr>
              <p:spPr>
                <a:xfrm>
                  <a:off x="19347601" y="10983030"/>
                  <a:ext cx="291723" cy="83349"/>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1"/>
                    <a:buFont typeface="Arial"/>
                    <a:buNone/>
                  </a:pPr>
                  <a:r>
                    <a:t/>
                  </a:r>
                  <a:endParaRPr b="0" i="0" sz="1801" u="none" cap="none" strike="noStrike">
                    <a:solidFill>
                      <a:schemeClr val="dk1"/>
                    </a:solidFill>
                    <a:latin typeface="Century Gothic"/>
                    <a:ea typeface="Century Gothic"/>
                    <a:cs typeface="Century Gothic"/>
                    <a:sym typeface="Century Gothic"/>
                  </a:endParaRPr>
                </a:p>
              </p:txBody>
            </p:sp>
            <p:sp>
              <p:nvSpPr>
                <p:cNvPr id="810" name="Google Shape;810;p101"/>
                <p:cNvSpPr/>
                <p:nvPr/>
              </p:nvSpPr>
              <p:spPr>
                <a:xfrm>
                  <a:off x="19347601" y="10743921"/>
                  <a:ext cx="291723"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1"/>
                    <a:buFont typeface="Arial"/>
                    <a:buNone/>
                  </a:pPr>
                  <a:r>
                    <a:t/>
                  </a:r>
                  <a:endParaRPr b="0" i="0" sz="1801" u="none" cap="none" strike="noStrike">
                    <a:solidFill>
                      <a:schemeClr val="dk1"/>
                    </a:solidFill>
                    <a:latin typeface="Century Gothic"/>
                    <a:ea typeface="Century Gothic"/>
                    <a:cs typeface="Century Gothic"/>
                    <a:sym typeface="Century Gothic"/>
                  </a:endParaRPr>
                </a:p>
              </p:txBody>
            </p:sp>
          </p:grpSp>
        </p:grpSp>
        <p:pic>
          <p:nvPicPr>
            <p:cNvPr id="811" name="Google Shape;811;p101"/>
            <p:cNvPicPr preferRelativeResize="0"/>
            <p:nvPr/>
          </p:nvPicPr>
          <p:blipFill rotWithShape="1">
            <a:blip r:embed="rId3">
              <a:alphaModFix/>
            </a:blip>
            <a:srcRect b="0" l="0" r="0" t="0"/>
            <a:stretch/>
          </p:blipFill>
          <p:spPr>
            <a:xfrm>
              <a:off x="942383" y="10836275"/>
              <a:ext cx="1056637" cy="229893"/>
            </a:xfrm>
            <a:prstGeom prst="rect">
              <a:avLst/>
            </a:prstGeom>
            <a:noFill/>
            <a:ln>
              <a:noFill/>
            </a:ln>
          </p:spPr>
        </p:pic>
      </p:grpSp>
      <p:sp>
        <p:nvSpPr>
          <p:cNvPr id="812" name="Google Shape;812;p101"/>
          <p:cNvSpPr txBox="1"/>
          <p:nvPr/>
        </p:nvSpPr>
        <p:spPr>
          <a:xfrm>
            <a:off x="19067825" y="10824963"/>
            <a:ext cx="504900" cy="3132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1"/>
              <a:buFont typeface="Arial"/>
              <a:buNone/>
            </a:pPr>
            <a:fld id="{00000000-1234-1234-1234-123412341234}" type="slidenum">
              <a:rPr b="1" i="0" lang="en-US" sz="1801" u="none" cap="none" strike="noStrike">
                <a:solidFill>
                  <a:srgbClr val="B5E5DC"/>
                </a:solidFill>
                <a:latin typeface="Century Gothic"/>
                <a:ea typeface="Century Gothic"/>
                <a:cs typeface="Century Gothic"/>
                <a:sym typeface="Century Gothic"/>
              </a:rPr>
              <a:t>‹#›</a:t>
            </a:fld>
            <a:endParaRPr b="1" i="0" sz="1801" u="none" cap="none" strike="noStrike">
              <a:solidFill>
                <a:srgbClr val="B5E5DC"/>
              </a:solidFill>
              <a:latin typeface="Century Gothic"/>
              <a:ea typeface="Century Gothic"/>
              <a:cs typeface="Century Gothic"/>
              <a:sym typeface="Century Gothic"/>
            </a:endParaRPr>
          </a:p>
        </p:txBody>
      </p:sp>
      <p:sp>
        <p:nvSpPr>
          <p:cNvPr id="813" name="Google Shape;813;p101"/>
          <p:cNvSpPr/>
          <p:nvPr/>
        </p:nvSpPr>
        <p:spPr>
          <a:xfrm>
            <a:off x="14926575" y="2279825"/>
            <a:ext cx="4827000" cy="6262800"/>
          </a:xfrm>
          <a:prstGeom prst="roundRect">
            <a:avLst>
              <a:gd fmla="val 7567" name="adj"/>
            </a:avLst>
          </a:prstGeom>
          <a:solidFill>
            <a:srgbClr val="3249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4" name="Google Shape;814;p101"/>
          <p:cNvSpPr txBox="1"/>
          <p:nvPr/>
        </p:nvSpPr>
        <p:spPr>
          <a:xfrm>
            <a:off x="18660031" y="10824963"/>
            <a:ext cx="504900" cy="313200"/>
          </a:xfrm>
          <a:prstGeom prst="rect">
            <a:avLst/>
          </a:prstGeom>
          <a:noFill/>
          <a:ln>
            <a:noFill/>
          </a:ln>
        </p:spPr>
        <p:txBody>
          <a:bodyPr anchorCtr="0" anchor="ctr" bIns="45700" lIns="91425" spcFirstLastPara="1" rIns="91425" wrap="square" tIns="45700">
            <a:normAutofit/>
          </a:bodyPr>
          <a:lstStyle/>
          <a:p>
            <a:pPr indent="0" lvl="0" marL="0" marR="0" rtl="0" algn="r">
              <a:lnSpc>
                <a:spcPct val="90000"/>
              </a:lnSpc>
              <a:spcBef>
                <a:spcPts val="0"/>
              </a:spcBef>
              <a:spcAft>
                <a:spcPts val="0"/>
              </a:spcAft>
              <a:buClr>
                <a:srgbClr val="000000"/>
              </a:buClr>
              <a:buSzPts val="1500"/>
              <a:buFont typeface="Arial"/>
              <a:buNone/>
            </a:pPr>
            <a:fld id="{00000000-1234-1234-1234-123412341234}" type="slidenum">
              <a:rPr b="1" i="0" lang="en-US" sz="1500" u="none" cap="none" strike="noStrike">
                <a:solidFill>
                  <a:srgbClr val="B5E5DC"/>
                </a:solidFill>
                <a:latin typeface="Century Gothic"/>
                <a:ea typeface="Century Gothic"/>
                <a:cs typeface="Century Gothic"/>
                <a:sym typeface="Century Gothic"/>
              </a:rPr>
              <a:t>‹#›</a:t>
            </a:fld>
            <a:endParaRPr b="1" i="0" sz="1500" u="none" cap="none" strike="noStrike">
              <a:solidFill>
                <a:srgbClr val="B5E5DC"/>
              </a:solidFill>
              <a:latin typeface="Century Gothic"/>
              <a:ea typeface="Century Gothic"/>
              <a:cs typeface="Century Gothic"/>
              <a:sym typeface="Century Gothic"/>
            </a:endParaRPr>
          </a:p>
        </p:txBody>
      </p:sp>
      <p:sp>
        <p:nvSpPr>
          <p:cNvPr id="815" name="Google Shape;815;p101"/>
          <p:cNvSpPr/>
          <p:nvPr/>
        </p:nvSpPr>
        <p:spPr>
          <a:xfrm>
            <a:off x="15069075" y="3700625"/>
            <a:ext cx="4542000" cy="3535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lang="en-US" sz="3500">
                <a:solidFill>
                  <a:schemeClr val="lt1"/>
                </a:solidFill>
                <a:latin typeface="Century Gothic"/>
                <a:ea typeface="Century Gothic"/>
                <a:cs typeface="Century Gothic"/>
                <a:sym typeface="Century Gothic"/>
              </a:rPr>
              <a:t>Sales Presentation</a:t>
            </a:r>
            <a:endParaRPr b="1" i="0" sz="35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rPr lang="en-US" sz="3500">
                <a:solidFill>
                  <a:schemeClr val="lt1"/>
                </a:solidFill>
                <a:latin typeface="Century Gothic"/>
                <a:ea typeface="Century Gothic"/>
                <a:cs typeface="Century Gothic"/>
                <a:sym typeface="Century Gothic"/>
              </a:rPr>
              <a:t>A conversation with supporting materials designed to to advance a buyer to the next stage in the buying process</a:t>
            </a:r>
            <a:endParaRPr b="0" i="0" sz="1400" u="none" cap="none" strike="noStrike">
              <a:solidFill>
                <a:srgbClr val="000000"/>
              </a:solidFill>
              <a:latin typeface="Arial"/>
              <a:ea typeface="Arial"/>
              <a:cs typeface="Arial"/>
              <a:sym typeface="Arial"/>
            </a:endParaRPr>
          </a:p>
        </p:txBody>
      </p:sp>
      <p:sp>
        <p:nvSpPr>
          <p:cNvPr id="816" name="Google Shape;816;p101"/>
          <p:cNvSpPr txBox="1"/>
          <p:nvPr>
            <p:ph idx="11" type="ftr"/>
          </p:nvPr>
        </p:nvSpPr>
        <p:spPr>
          <a:xfrm>
            <a:off x="6686777" y="10824963"/>
            <a:ext cx="6757800" cy="3162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SzPts val="1400"/>
              <a:buNone/>
            </a:pPr>
            <a:r>
              <a:rPr lang="en-US"/>
              <a:t>Scale Sale Presentation Assessment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0" name="Shape 820"/>
        <p:cNvGrpSpPr/>
        <p:nvPr/>
      </p:nvGrpSpPr>
      <p:grpSpPr>
        <a:xfrm>
          <a:off x="0" y="0"/>
          <a:ext cx="0" cy="0"/>
          <a:chOff x="0" y="0"/>
          <a:chExt cx="0" cy="0"/>
        </a:xfrm>
      </p:grpSpPr>
      <p:sp>
        <p:nvSpPr>
          <p:cNvPr id="821" name="Google Shape;821;p102"/>
          <p:cNvSpPr txBox="1"/>
          <p:nvPr>
            <p:ph idx="12" type="sldNum"/>
          </p:nvPr>
        </p:nvSpPr>
        <p:spPr>
          <a:xfrm>
            <a:off x="18662650" y="10824963"/>
            <a:ext cx="504900" cy="31320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SzPts val="1500"/>
              <a:buNone/>
            </a:pPr>
            <a:fld id="{00000000-1234-1234-1234-123412341234}" type="slidenum">
              <a:rPr lang="en-US" sz="1500"/>
              <a:t>‹#›</a:t>
            </a:fld>
            <a:endParaRPr sz="1500"/>
          </a:p>
        </p:txBody>
      </p:sp>
      <p:sp>
        <p:nvSpPr>
          <p:cNvPr id="822" name="Google Shape;822;p102"/>
          <p:cNvSpPr txBox="1"/>
          <p:nvPr>
            <p:ph type="title"/>
          </p:nvPr>
        </p:nvSpPr>
        <p:spPr>
          <a:xfrm>
            <a:off x="811252" y="730613"/>
            <a:ext cx="14285400" cy="826500"/>
          </a:xfrm>
          <a:prstGeom prst="rect">
            <a:avLst/>
          </a:prstGeom>
          <a:noFill/>
          <a:ln>
            <a:noFill/>
          </a:ln>
        </p:spPr>
        <p:txBody>
          <a:bodyPr anchorCtr="0" anchor="b" bIns="45700" lIns="91425" spcFirstLastPara="1" rIns="91425" wrap="square" tIns="45700">
            <a:spAutoFit/>
          </a:bodyPr>
          <a:lstStyle/>
          <a:p>
            <a:pPr indent="0" lvl="0" marL="0" rtl="0" algn="l">
              <a:lnSpc>
                <a:spcPct val="90000"/>
              </a:lnSpc>
              <a:spcBef>
                <a:spcPts val="0"/>
              </a:spcBef>
              <a:spcAft>
                <a:spcPts val="0"/>
              </a:spcAft>
              <a:buClr>
                <a:schemeClr val="dk1"/>
              </a:buClr>
              <a:buSzPts val="5200"/>
              <a:buFont typeface="Century Gothic"/>
              <a:buNone/>
            </a:pPr>
            <a:r>
              <a:rPr lang="en-US" sz="5300">
                <a:solidFill>
                  <a:srgbClr val="324943"/>
                </a:solidFill>
              </a:rPr>
              <a:t>Sales Process Design: 	Table of Contents</a:t>
            </a:r>
            <a:endParaRPr sz="5300">
              <a:solidFill>
                <a:srgbClr val="324943"/>
              </a:solidFill>
            </a:endParaRPr>
          </a:p>
        </p:txBody>
      </p:sp>
      <p:sp>
        <p:nvSpPr>
          <p:cNvPr id="823" name="Google Shape;823;p102"/>
          <p:cNvSpPr txBox="1"/>
          <p:nvPr/>
        </p:nvSpPr>
        <p:spPr>
          <a:xfrm>
            <a:off x="929675" y="2159125"/>
            <a:ext cx="11998200" cy="7773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i="0" lang="en-US" sz="2900" u="sng" cap="none" strike="noStrike">
                <a:solidFill>
                  <a:schemeClr val="dk2"/>
                </a:solidFill>
                <a:highlight>
                  <a:srgbClr val="FFFFFF"/>
                </a:highlight>
                <a:latin typeface="Century Gothic"/>
                <a:ea typeface="Century Gothic"/>
                <a:cs typeface="Century Gothic"/>
                <a:sym typeface="Century Gothic"/>
              </a:rPr>
              <a:t>A Well-Defined Framework is Critical for Scalable, </a:t>
            </a:r>
            <a:r>
              <a:rPr b="1" i="0" lang="en-US" sz="2900" u="sng" cap="none" strike="noStrike">
                <a:solidFill>
                  <a:schemeClr val="dk2"/>
                </a:solidFill>
                <a:highlight>
                  <a:srgbClr val="FFFFFF"/>
                </a:highlight>
                <a:latin typeface="Century Gothic"/>
                <a:ea typeface="Century Gothic"/>
                <a:cs typeface="Century Gothic"/>
                <a:sym typeface="Century Gothic"/>
              </a:rPr>
              <a:t>E</a:t>
            </a:r>
            <a:r>
              <a:rPr b="1" i="0" lang="en-US" sz="2900" u="sng" cap="none" strike="noStrike">
                <a:solidFill>
                  <a:schemeClr val="dk2"/>
                </a:solidFill>
                <a:highlight>
                  <a:srgbClr val="FFFFFF"/>
                </a:highlight>
                <a:latin typeface="Century Gothic"/>
                <a:ea typeface="Century Gothic"/>
                <a:cs typeface="Century Gothic"/>
                <a:sym typeface="Century Gothic"/>
              </a:rPr>
              <a:t>fficient Growth</a:t>
            </a:r>
            <a:endParaRPr b="1" i="0" sz="2900" u="sng" cap="none" strike="noStrike">
              <a:solidFill>
                <a:schemeClr val="dk2"/>
              </a:solidFill>
              <a:highlight>
                <a:srgbClr val="FFFFFF"/>
              </a:highlight>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3000"/>
              <a:buFont typeface="Arial"/>
              <a:buNone/>
            </a:pPr>
            <a:r>
              <a:rPr b="0" i="0" lang="en-US" sz="2900" u="none" cap="none" strike="noStrike">
                <a:solidFill>
                  <a:srgbClr val="000000"/>
                </a:solidFill>
                <a:highlight>
                  <a:srgbClr val="FFFFFF"/>
                </a:highlight>
                <a:latin typeface="Century Gothic"/>
                <a:ea typeface="Century Gothic"/>
                <a:cs typeface="Century Gothic"/>
                <a:sym typeface="Century Gothic"/>
              </a:rPr>
              <a:t>The Final Outcome: Your Blueprint for Scaling Sales </a:t>
            </a:r>
            <a:r>
              <a:rPr b="0" i="0" lang="en-US" sz="2900" u="none" cap="none" strike="noStrike">
                <a:solidFill>
                  <a:schemeClr val="accent2"/>
                </a:solidFill>
                <a:highlight>
                  <a:srgbClr val="FFFFFF"/>
                </a:highlight>
                <a:latin typeface="Century Gothic"/>
                <a:ea typeface="Century Gothic"/>
                <a:cs typeface="Century Gothic"/>
                <a:sym typeface="Century Gothic"/>
              </a:rPr>
              <a:t>………………….</a:t>
            </a:r>
            <a:endParaRPr b="1" i="0" sz="2900" u="none" cap="none" strike="noStrike">
              <a:solidFill>
                <a:schemeClr val="accent2"/>
              </a:solidFill>
              <a:highlight>
                <a:srgbClr val="FFFFFF"/>
              </a:highlight>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3000"/>
              <a:buFont typeface="Arial"/>
              <a:buNone/>
            </a:pPr>
            <a:r>
              <a:rPr b="0" i="0" lang="en-US" sz="2900" u="none" cap="none" strike="noStrike">
                <a:solidFill>
                  <a:srgbClr val="000000"/>
                </a:solidFill>
                <a:highlight>
                  <a:srgbClr val="FFFFFF"/>
                </a:highlight>
                <a:latin typeface="Century Gothic"/>
                <a:ea typeface="Century Gothic"/>
                <a:cs typeface="Century Gothic"/>
                <a:sym typeface="Century Gothic"/>
              </a:rPr>
              <a:t>The Framework for a World-Class Sales Process </a:t>
            </a:r>
            <a:r>
              <a:rPr b="0" i="0" lang="en-US" sz="2900" u="none" cap="none" strike="noStrike">
                <a:solidFill>
                  <a:schemeClr val="accent2"/>
                </a:solidFill>
                <a:highlight>
                  <a:srgbClr val="FFFFFF"/>
                </a:highlight>
                <a:latin typeface="Century Gothic"/>
                <a:ea typeface="Century Gothic"/>
                <a:cs typeface="Century Gothic"/>
                <a:sym typeface="Century Gothic"/>
              </a:rPr>
              <a:t>……………………….</a:t>
            </a:r>
            <a:endParaRPr b="0" i="0" sz="2900" u="none" cap="none" strike="noStrike">
              <a:solidFill>
                <a:schemeClr val="accent2"/>
              </a:solidFill>
              <a:highlight>
                <a:srgbClr val="FFFFFF"/>
              </a:highlight>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3000"/>
              <a:buFont typeface="Arial"/>
              <a:buNone/>
            </a:pPr>
            <a:r>
              <a:t/>
            </a:r>
            <a:endParaRPr b="0" i="0" sz="2900" u="none" cap="none" strike="noStrike">
              <a:solidFill>
                <a:srgbClr val="000000"/>
              </a:solidFill>
              <a:highlight>
                <a:srgbClr val="FFFFFF"/>
              </a:highlight>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3000"/>
              <a:buFont typeface="Arial"/>
              <a:buNone/>
            </a:pPr>
            <a:r>
              <a:rPr b="1" i="0" lang="en-US" sz="2900" u="sng" cap="none" strike="noStrike">
                <a:solidFill>
                  <a:srgbClr val="000000"/>
                </a:solidFill>
                <a:highlight>
                  <a:srgbClr val="FFFFFF"/>
                </a:highlight>
                <a:latin typeface="Century Gothic"/>
                <a:ea typeface="Century Gothic"/>
                <a:cs typeface="Century Gothic"/>
                <a:sym typeface="Century Gothic"/>
              </a:rPr>
              <a:t>Sales Process Design</a:t>
            </a:r>
            <a:endParaRPr b="1" i="0" sz="2900" u="sng" cap="none" strike="noStrike">
              <a:solidFill>
                <a:srgbClr val="000000"/>
              </a:solidFill>
              <a:highlight>
                <a:srgbClr val="FFFFFF"/>
              </a:highlight>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3000"/>
              <a:buFont typeface="Arial"/>
              <a:buNone/>
            </a:pPr>
            <a:r>
              <a:rPr b="0" i="0" lang="en-US" sz="2900" u="none" cap="none" strike="noStrike">
                <a:solidFill>
                  <a:srgbClr val="000000"/>
                </a:solidFill>
                <a:highlight>
                  <a:srgbClr val="FFFFFF"/>
                </a:highlight>
                <a:latin typeface="Century Gothic"/>
                <a:ea typeface="Century Gothic"/>
                <a:cs typeface="Century Gothic"/>
                <a:sym typeface="Century Gothic"/>
              </a:rPr>
              <a:t>Sales Process Template </a:t>
            </a:r>
            <a:r>
              <a:rPr b="0" i="0" lang="en-US" sz="2900" u="none" cap="none" strike="noStrike">
                <a:solidFill>
                  <a:schemeClr val="accent2"/>
                </a:solidFill>
                <a:highlight>
                  <a:srgbClr val="FFFFFF"/>
                </a:highlight>
                <a:latin typeface="Century Gothic"/>
                <a:ea typeface="Century Gothic"/>
                <a:cs typeface="Century Gothic"/>
                <a:sym typeface="Century Gothic"/>
              </a:rPr>
              <a:t>…………………………………………………….</a:t>
            </a:r>
            <a:endParaRPr b="0" i="0" sz="2900" u="none" cap="none" strike="noStrike">
              <a:solidFill>
                <a:schemeClr val="accent2"/>
              </a:solidFill>
              <a:highlight>
                <a:srgbClr val="FFFFFF"/>
              </a:highlight>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3000"/>
              <a:buFont typeface="Arial"/>
              <a:buNone/>
            </a:pPr>
            <a:r>
              <a:rPr b="0" i="0" lang="en-US" sz="2900" u="none" cap="none" strike="noStrike">
                <a:solidFill>
                  <a:srgbClr val="000000"/>
                </a:solidFill>
                <a:highlight>
                  <a:srgbClr val="FFFFFF"/>
                </a:highlight>
                <a:latin typeface="Century Gothic"/>
                <a:ea typeface="Century Gothic"/>
                <a:cs typeface="Century Gothic"/>
                <a:sym typeface="Century Gothic"/>
              </a:rPr>
              <a:t>Best Practices </a:t>
            </a:r>
            <a:r>
              <a:rPr b="0" i="0" lang="en-US" sz="2900" u="none" cap="none" strike="noStrike">
                <a:solidFill>
                  <a:schemeClr val="accent2"/>
                </a:solidFill>
                <a:highlight>
                  <a:srgbClr val="FFFFFF"/>
                </a:highlight>
                <a:latin typeface="Century Gothic"/>
                <a:ea typeface="Century Gothic"/>
                <a:cs typeface="Century Gothic"/>
                <a:sym typeface="Century Gothic"/>
              </a:rPr>
              <a:t>………………………………………………………………...</a:t>
            </a:r>
            <a:endParaRPr b="0" i="0" sz="2900" u="none" cap="none" strike="noStrike">
              <a:solidFill>
                <a:schemeClr val="accent2"/>
              </a:solidFill>
              <a:highlight>
                <a:srgbClr val="FFFFFF"/>
              </a:highlight>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3000"/>
              <a:buFont typeface="Arial"/>
              <a:buNone/>
            </a:pPr>
            <a:r>
              <a:rPr b="0" i="0" lang="en-US" sz="2900" u="none" cap="none" strike="noStrike">
                <a:solidFill>
                  <a:srgbClr val="000000"/>
                </a:solidFill>
                <a:highlight>
                  <a:srgbClr val="FFFFFF"/>
                </a:highlight>
                <a:latin typeface="Century Gothic"/>
                <a:ea typeface="Century Gothic"/>
                <a:cs typeface="Century Gothic"/>
                <a:sym typeface="Century Gothic"/>
              </a:rPr>
              <a:t>Sales Process Workshop </a:t>
            </a:r>
            <a:r>
              <a:rPr b="0" i="0" lang="en-US" sz="2900" u="none" cap="none" strike="noStrike">
                <a:solidFill>
                  <a:schemeClr val="accent2"/>
                </a:solidFill>
                <a:highlight>
                  <a:srgbClr val="FFFFFF"/>
                </a:highlight>
                <a:latin typeface="Century Gothic"/>
                <a:ea typeface="Century Gothic"/>
                <a:cs typeface="Century Gothic"/>
                <a:sym typeface="Century Gothic"/>
              </a:rPr>
              <a:t>…………...……………………………………….</a:t>
            </a:r>
            <a:endParaRPr b="0" i="0" sz="2900" u="none" cap="none" strike="noStrike">
              <a:solidFill>
                <a:schemeClr val="accent2"/>
              </a:solidFill>
              <a:highlight>
                <a:srgbClr val="FFFFFF"/>
              </a:highlight>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3000"/>
              <a:buFont typeface="Arial"/>
              <a:buNone/>
            </a:pPr>
            <a:r>
              <a:t/>
            </a:r>
            <a:endParaRPr b="0" i="0" sz="2900" u="none" cap="none" strike="noStrike">
              <a:solidFill>
                <a:schemeClr val="accent2"/>
              </a:solidFill>
              <a:highlight>
                <a:srgbClr val="FFFFFF"/>
              </a:highlight>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3000"/>
              <a:buFont typeface="Arial"/>
              <a:buNone/>
            </a:pPr>
            <a:r>
              <a:rPr b="1" i="0" lang="en-US" sz="2900" u="sng" cap="none" strike="noStrike">
                <a:solidFill>
                  <a:srgbClr val="000000"/>
                </a:solidFill>
                <a:highlight>
                  <a:srgbClr val="FFFFFF"/>
                </a:highlight>
                <a:latin typeface="Century Gothic"/>
                <a:ea typeface="Century Gothic"/>
                <a:cs typeface="Century Gothic"/>
                <a:sym typeface="Century Gothic"/>
              </a:rPr>
              <a:t>Sales Process Examples</a:t>
            </a:r>
            <a:endParaRPr b="1" i="0" sz="2900" u="sng" cap="none" strike="noStrike">
              <a:solidFill>
                <a:srgbClr val="000000"/>
              </a:solidFill>
              <a:highlight>
                <a:srgbClr val="FFFFFF"/>
              </a:highlight>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3000"/>
              <a:buFont typeface="Arial"/>
              <a:buNone/>
            </a:pPr>
            <a:r>
              <a:rPr b="0" i="0" lang="en-US" sz="2900" u="none" cap="none" strike="noStrike">
                <a:solidFill>
                  <a:srgbClr val="000000"/>
                </a:solidFill>
                <a:highlight>
                  <a:srgbClr val="FFFFFF"/>
                </a:highlight>
                <a:latin typeface="Century Gothic"/>
                <a:ea typeface="Century Gothic"/>
                <a:cs typeface="Century Gothic"/>
                <a:sym typeface="Century Gothic"/>
              </a:rPr>
              <a:t>SMB </a:t>
            </a:r>
            <a:r>
              <a:rPr b="0" i="0" lang="en-US" sz="2900" u="none" cap="none" strike="noStrike">
                <a:solidFill>
                  <a:schemeClr val="accent2"/>
                </a:solidFill>
                <a:highlight>
                  <a:srgbClr val="FFFFFF"/>
                </a:highlight>
                <a:latin typeface="Century Gothic"/>
                <a:ea typeface="Century Gothic"/>
                <a:cs typeface="Century Gothic"/>
                <a:sym typeface="Century Gothic"/>
              </a:rPr>
              <a:t>……………………………………………………………………………..</a:t>
            </a:r>
            <a:endParaRPr b="0" i="0" sz="2900" u="none" cap="none" strike="noStrike">
              <a:solidFill>
                <a:schemeClr val="accent2"/>
              </a:solidFill>
              <a:highlight>
                <a:srgbClr val="FFFFFF"/>
              </a:highlight>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3000"/>
              <a:buFont typeface="Arial"/>
              <a:buNone/>
            </a:pPr>
            <a:r>
              <a:rPr b="0" i="0" lang="en-US" sz="2900" u="none" cap="none" strike="noStrike">
                <a:solidFill>
                  <a:srgbClr val="000000"/>
                </a:solidFill>
                <a:highlight>
                  <a:srgbClr val="FFFFFF"/>
                </a:highlight>
                <a:latin typeface="Century Gothic"/>
                <a:ea typeface="Century Gothic"/>
                <a:cs typeface="Century Gothic"/>
                <a:sym typeface="Century Gothic"/>
              </a:rPr>
              <a:t>Mid-Market </a:t>
            </a:r>
            <a:r>
              <a:rPr b="0" i="0" lang="en-US" sz="2900" u="none" cap="none" strike="noStrike">
                <a:solidFill>
                  <a:schemeClr val="accent2"/>
                </a:solidFill>
                <a:highlight>
                  <a:srgbClr val="FFFFFF"/>
                </a:highlight>
                <a:latin typeface="Century Gothic"/>
                <a:ea typeface="Century Gothic"/>
                <a:cs typeface="Century Gothic"/>
                <a:sym typeface="Century Gothic"/>
              </a:rPr>
              <a:t>…………………………………………….……………………...</a:t>
            </a:r>
            <a:endParaRPr b="0" i="0" sz="2900" u="none" cap="none" strike="noStrike">
              <a:solidFill>
                <a:schemeClr val="accent2"/>
              </a:solidFill>
              <a:highlight>
                <a:srgbClr val="FFFFFF"/>
              </a:highlight>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3000"/>
              <a:buFont typeface="Arial"/>
              <a:buNone/>
            </a:pPr>
            <a:r>
              <a:rPr b="0" i="0" lang="en-US" sz="2900" u="none" cap="none" strike="noStrike">
                <a:solidFill>
                  <a:srgbClr val="000000"/>
                </a:solidFill>
                <a:highlight>
                  <a:srgbClr val="FFFFFF"/>
                </a:highlight>
                <a:latin typeface="Century Gothic"/>
                <a:ea typeface="Century Gothic"/>
                <a:cs typeface="Century Gothic"/>
                <a:sym typeface="Century Gothic"/>
              </a:rPr>
              <a:t>Enterprise </a:t>
            </a:r>
            <a:r>
              <a:rPr b="0" i="0" lang="en-US" sz="2900" u="none" cap="none" strike="noStrike">
                <a:solidFill>
                  <a:schemeClr val="accent2"/>
                </a:solidFill>
                <a:highlight>
                  <a:srgbClr val="FFFFFF"/>
                </a:highlight>
                <a:latin typeface="Century Gothic"/>
                <a:ea typeface="Century Gothic"/>
                <a:cs typeface="Century Gothic"/>
                <a:sym typeface="Century Gothic"/>
              </a:rPr>
              <a:t>………………………………………………………………………</a:t>
            </a:r>
            <a:endParaRPr b="0" i="0" sz="2900" u="none" cap="none" strike="noStrike">
              <a:solidFill>
                <a:schemeClr val="accent2"/>
              </a:solidFill>
              <a:highlight>
                <a:srgbClr val="FFFFFF"/>
              </a:highlight>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3000"/>
              <a:buFont typeface="Arial"/>
              <a:buNone/>
            </a:pPr>
            <a:r>
              <a:t/>
            </a:r>
            <a:endParaRPr b="0" i="0" sz="2900" u="none" cap="none" strike="noStrike">
              <a:solidFill>
                <a:schemeClr val="accent2"/>
              </a:solidFill>
              <a:highlight>
                <a:srgbClr val="FFFFFF"/>
              </a:highlight>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3000"/>
              <a:buFont typeface="Arial"/>
              <a:buNone/>
            </a:pPr>
            <a:r>
              <a:rPr b="1" i="0" lang="en-US" sz="2900" u="sng" cap="none" strike="noStrike">
                <a:solidFill>
                  <a:srgbClr val="000000"/>
                </a:solidFill>
                <a:highlight>
                  <a:srgbClr val="FFFFFF"/>
                </a:highlight>
                <a:latin typeface="Century Gothic"/>
                <a:ea typeface="Century Gothic"/>
                <a:cs typeface="Century Gothic"/>
                <a:sym typeface="Century Gothic"/>
              </a:rPr>
              <a:t>The Roadmap to Sales Excellence</a:t>
            </a:r>
            <a:endParaRPr b="1" i="0" sz="2900" u="sng" cap="none" strike="noStrike">
              <a:solidFill>
                <a:srgbClr val="000000"/>
              </a:solidFill>
              <a:highlight>
                <a:srgbClr val="FFFFFF"/>
              </a:highlight>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3000"/>
              <a:buFont typeface="Arial"/>
              <a:buNone/>
            </a:pPr>
            <a:r>
              <a:rPr b="0" i="0" lang="en-US" sz="2900" u="none" cap="none" strike="noStrike">
                <a:solidFill>
                  <a:srgbClr val="000000"/>
                </a:solidFill>
                <a:highlight>
                  <a:srgbClr val="FFFFFF"/>
                </a:highlight>
                <a:latin typeface="Century Gothic"/>
                <a:ea typeface="Century Gothic"/>
                <a:cs typeface="Century Gothic"/>
                <a:sym typeface="Century Gothic"/>
              </a:rPr>
              <a:t>Where You Are Today With Your Sales Process </a:t>
            </a:r>
            <a:r>
              <a:rPr b="0" i="0" lang="en-US" sz="2900" u="none" cap="none" strike="noStrike">
                <a:solidFill>
                  <a:schemeClr val="accent2"/>
                </a:solidFill>
                <a:highlight>
                  <a:srgbClr val="FFFFFF"/>
                </a:highlight>
                <a:latin typeface="Century Gothic"/>
                <a:ea typeface="Century Gothic"/>
                <a:cs typeface="Century Gothic"/>
                <a:sym typeface="Century Gothic"/>
              </a:rPr>
              <a:t>………………………..</a:t>
            </a:r>
            <a:endParaRPr b="0" i="0" sz="2900" u="none" cap="none" strike="noStrike">
              <a:solidFill>
                <a:schemeClr val="accent2"/>
              </a:solidFill>
              <a:highlight>
                <a:srgbClr val="FFFFFF"/>
              </a:highlight>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3000"/>
              <a:buFont typeface="Arial"/>
              <a:buNone/>
            </a:pPr>
            <a:r>
              <a:rPr b="0" i="0" lang="en-US" sz="2900" u="none" cap="none" strike="noStrike">
                <a:solidFill>
                  <a:srgbClr val="000000"/>
                </a:solidFill>
                <a:highlight>
                  <a:srgbClr val="FFFFFF"/>
                </a:highlight>
                <a:latin typeface="Century Gothic"/>
                <a:ea typeface="Century Gothic"/>
                <a:cs typeface="Century Gothic"/>
                <a:sym typeface="Century Gothic"/>
              </a:rPr>
              <a:t>Key Actions For Each Stage of Maturity</a:t>
            </a:r>
            <a:r>
              <a:rPr b="0" i="0" lang="en-US" sz="2900" u="none" cap="none" strike="noStrike">
                <a:solidFill>
                  <a:schemeClr val="accent2"/>
                </a:solidFill>
                <a:highlight>
                  <a:srgbClr val="FFFFFF"/>
                </a:highlight>
                <a:latin typeface="Century Gothic"/>
                <a:ea typeface="Century Gothic"/>
                <a:cs typeface="Century Gothic"/>
                <a:sym typeface="Century Gothic"/>
              </a:rPr>
              <a:t> ..……………………………….</a:t>
            </a:r>
            <a:endParaRPr b="1" i="0" sz="2900" u="sng" cap="none" strike="noStrike">
              <a:solidFill>
                <a:schemeClr val="accent2"/>
              </a:solidFill>
              <a:highlight>
                <a:srgbClr val="FFFFFF"/>
              </a:highlight>
              <a:latin typeface="Century Gothic"/>
              <a:ea typeface="Century Gothic"/>
              <a:cs typeface="Century Gothic"/>
              <a:sym typeface="Century Gothic"/>
            </a:endParaRPr>
          </a:p>
        </p:txBody>
      </p:sp>
      <p:sp>
        <p:nvSpPr>
          <p:cNvPr id="824" name="Google Shape;824;p102"/>
          <p:cNvSpPr txBox="1"/>
          <p:nvPr>
            <p:ph idx="11" type="ftr"/>
          </p:nvPr>
        </p:nvSpPr>
        <p:spPr>
          <a:xfrm>
            <a:off x="6686777" y="10824963"/>
            <a:ext cx="6757800" cy="316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Scale Sales Process Design</a:t>
            </a:r>
            <a:endParaRPr/>
          </a:p>
        </p:txBody>
      </p:sp>
      <p:sp>
        <p:nvSpPr>
          <p:cNvPr id="825" name="Google Shape;825;p102"/>
          <p:cNvSpPr txBox="1"/>
          <p:nvPr/>
        </p:nvSpPr>
        <p:spPr>
          <a:xfrm>
            <a:off x="13008775" y="2159125"/>
            <a:ext cx="826800" cy="7773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0" i="0" lang="en-US" sz="2900" u="none" cap="none" strike="noStrike">
                <a:solidFill>
                  <a:schemeClr val="accent2"/>
                </a:solidFill>
                <a:highlight>
                  <a:srgbClr val="FFFFFF"/>
                </a:highlight>
                <a:latin typeface="Century Gothic"/>
                <a:ea typeface="Century Gothic"/>
                <a:cs typeface="Century Gothic"/>
                <a:sym typeface="Century Gothic"/>
              </a:rPr>
              <a:t>3</a:t>
            </a:r>
            <a:endParaRPr b="0" i="0" sz="2900" u="none" cap="none" strike="noStrike">
              <a:solidFill>
                <a:schemeClr val="accent2"/>
              </a:solidFill>
              <a:highlight>
                <a:srgbClr val="FFFFFF"/>
              </a:highlight>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3000"/>
              <a:buFont typeface="Arial"/>
              <a:buNone/>
            </a:pPr>
            <a:r>
              <a:rPr b="0" i="0" lang="en-US" sz="2900" u="none" cap="none" strike="noStrike">
                <a:solidFill>
                  <a:schemeClr val="accent2"/>
                </a:solidFill>
                <a:highlight>
                  <a:srgbClr val="FFFFFF"/>
                </a:highlight>
                <a:latin typeface="Century Gothic"/>
                <a:ea typeface="Century Gothic"/>
                <a:cs typeface="Century Gothic"/>
                <a:sym typeface="Century Gothic"/>
              </a:rPr>
              <a:t>4</a:t>
            </a:r>
            <a:endParaRPr b="0" i="0" sz="2900" u="none" cap="none" strike="noStrike">
              <a:solidFill>
                <a:schemeClr val="accent2"/>
              </a:solidFill>
              <a:highlight>
                <a:srgbClr val="FFFFFF"/>
              </a:highlight>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3000"/>
              <a:buFont typeface="Arial"/>
              <a:buNone/>
            </a:pPr>
            <a:r>
              <a:rPr b="0" i="0" lang="en-US" sz="2900" u="none" cap="none" strike="noStrike">
                <a:solidFill>
                  <a:schemeClr val="accent2"/>
                </a:solidFill>
                <a:highlight>
                  <a:srgbClr val="FFFFFF"/>
                </a:highlight>
                <a:latin typeface="Century Gothic"/>
                <a:ea typeface="Century Gothic"/>
                <a:cs typeface="Century Gothic"/>
                <a:sym typeface="Century Gothic"/>
              </a:rPr>
              <a:t>5</a:t>
            </a:r>
            <a:endParaRPr b="0" i="0" sz="2900" u="none" cap="none" strike="noStrike">
              <a:solidFill>
                <a:schemeClr val="accent2"/>
              </a:solidFill>
              <a:highlight>
                <a:srgbClr val="FFFFFF"/>
              </a:highlight>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3000"/>
              <a:buFont typeface="Arial"/>
              <a:buNone/>
            </a:pPr>
            <a:r>
              <a:t/>
            </a:r>
            <a:endParaRPr b="0" i="0" sz="2900" u="none" cap="none" strike="noStrike">
              <a:solidFill>
                <a:schemeClr val="accent2"/>
              </a:solidFill>
              <a:highlight>
                <a:srgbClr val="FFFFFF"/>
              </a:highlight>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3000"/>
              <a:buFont typeface="Arial"/>
              <a:buNone/>
            </a:pPr>
            <a:r>
              <a:rPr b="0" i="0" lang="en-US" sz="2900" u="none" cap="none" strike="noStrike">
                <a:solidFill>
                  <a:schemeClr val="accent2"/>
                </a:solidFill>
                <a:highlight>
                  <a:srgbClr val="FFFFFF"/>
                </a:highlight>
                <a:latin typeface="Century Gothic"/>
                <a:ea typeface="Century Gothic"/>
                <a:cs typeface="Century Gothic"/>
                <a:sym typeface="Century Gothic"/>
              </a:rPr>
              <a:t>7</a:t>
            </a:r>
            <a:endParaRPr b="0" i="0" sz="2900" u="none" cap="none" strike="noStrike">
              <a:solidFill>
                <a:schemeClr val="accent2"/>
              </a:solidFill>
              <a:highlight>
                <a:srgbClr val="FFFFFF"/>
              </a:highlight>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3000"/>
              <a:buFont typeface="Arial"/>
              <a:buNone/>
            </a:pPr>
            <a:r>
              <a:rPr b="0" i="0" lang="en-US" sz="2900" u="none" cap="none" strike="noStrike">
                <a:solidFill>
                  <a:schemeClr val="accent2"/>
                </a:solidFill>
                <a:highlight>
                  <a:srgbClr val="FFFFFF"/>
                </a:highlight>
                <a:latin typeface="Century Gothic"/>
                <a:ea typeface="Century Gothic"/>
                <a:cs typeface="Century Gothic"/>
                <a:sym typeface="Century Gothic"/>
              </a:rPr>
              <a:t>8</a:t>
            </a:r>
            <a:endParaRPr b="0" i="0" sz="2900" u="none" cap="none" strike="noStrike">
              <a:solidFill>
                <a:schemeClr val="accent2"/>
              </a:solidFill>
              <a:highlight>
                <a:srgbClr val="FFFFFF"/>
              </a:highlight>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3000"/>
              <a:buFont typeface="Arial"/>
              <a:buNone/>
            </a:pPr>
            <a:r>
              <a:rPr b="0" i="0" lang="en-US" sz="2900" u="none" cap="none" strike="noStrike">
                <a:solidFill>
                  <a:schemeClr val="accent2"/>
                </a:solidFill>
                <a:highlight>
                  <a:srgbClr val="FFFFFF"/>
                </a:highlight>
                <a:latin typeface="Century Gothic"/>
                <a:ea typeface="Century Gothic"/>
                <a:cs typeface="Century Gothic"/>
                <a:sym typeface="Century Gothic"/>
              </a:rPr>
              <a:t>9</a:t>
            </a:r>
            <a:endParaRPr b="0" i="0" sz="2900" u="none" cap="none" strike="noStrike">
              <a:solidFill>
                <a:schemeClr val="accent2"/>
              </a:solidFill>
              <a:highlight>
                <a:srgbClr val="FFFFFF"/>
              </a:highlight>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3000"/>
              <a:buFont typeface="Arial"/>
              <a:buNone/>
            </a:pPr>
            <a:r>
              <a:rPr b="0" i="0" lang="en-US" sz="2900" u="none" cap="none" strike="noStrike">
                <a:solidFill>
                  <a:schemeClr val="accent2"/>
                </a:solidFill>
                <a:highlight>
                  <a:srgbClr val="FFFFFF"/>
                </a:highlight>
                <a:latin typeface="Century Gothic"/>
                <a:ea typeface="Century Gothic"/>
                <a:cs typeface="Century Gothic"/>
                <a:sym typeface="Century Gothic"/>
              </a:rPr>
              <a:t>10</a:t>
            </a:r>
            <a:endParaRPr b="0" i="0" sz="2900" u="none" cap="none" strike="noStrike">
              <a:solidFill>
                <a:schemeClr val="accent2"/>
              </a:solidFill>
              <a:highlight>
                <a:srgbClr val="FFFFFF"/>
              </a:highlight>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3000"/>
              <a:buFont typeface="Arial"/>
              <a:buNone/>
            </a:pPr>
            <a:r>
              <a:t/>
            </a:r>
            <a:endParaRPr b="0" i="0" sz="2900" u="none" cap="none" strike="noStrike">
              <a:solidFill>
                <a:schemeClr val="accent2"/>
              </a:solidFill>
              <a:highlight>
                <a:srgbClr val="FFFFFF"/>
              </a:highlight>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3000"/>
              <a:buFont typeface="Arial"/>
              <a:buNone/>
            </a:pPr>
            <a:r>
              <a:rPr b="0" i="0" lang="en-US" sz="2900" u="none" cap="none" strike="noStrike">
                <a:solidFill>
                  <a:schemeClr val="accent2"/>
                </a:solidFill>
                <a:highlight>
                  <a:srgbClr val="FFFFFF"/>
                </a:highlight>
                <a:latin typeface="Century Gothic"/>
                <a:ea typeface="Century Gothic"/>
                <a:cs typeface="Century Gothic"/>
                <a:sym typeface="Century Gothic"/>
              </a:rPr>
              <a:t>15</a:t>
            </a:r>
            <a:endParaRPr b="0" i="0" sz="2900" u="none" cap="none" strike="noStrike">
              <a:solidFill>
                <a:schemeClr val="accent2"/>
              </a:solidFill>
              <a:highlight>
                <a:srgbClr val="FFFFFF"/>
              </a:highlight>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3000"/>
              <a:buFont typeface="Arial"/>
              <a:buNone/>
            </a:pPr>
            <a:r>
              <a:rPr b="0" i="0" lang="en-US" sz="2900" u="none" cap="none" strike="noStrike">
                <a:solidFill>
                  <a:schemeClr val="accent2"/>
                </a:solidFill>
                <a:highlight>
                  <a:srgbClr val="FFFFFF"/>
                </a:highlight>
                <a:latin typeface="Century Gothic"/>
                <a:ea typeface="Century Gothic"/>
                <a:cs typeface="Century Gothic"/>
                <a:sym typeface="Century Gothic"/>
              </a:rPr>
              <a:t>16</a:t>
            </a:r>
            <a:endParaRPr b="0" i="0" sz="2900" u="none" cap="none" strike="noStrike">
              <a:solidFill>
                <a:schemeClr val="accent2"/>
              </a:solidFill>
              <a:highlight>
                <a:srgbClr val="FFFFFF"/>
              </a:highlight>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3000"/>
              <a:buFont typeface="Arial"/>
              <a:buNone/>
            </a:pPr>
            <a:r>
              <a:rPr b="0" i="0" lang="en-US" sz="2900" u="none" cap="none" strike="noStrike">
                <a:solidFill>
                  <a:schemeClr val="accent2"/>
                </a:solidFill>
                <a:highlight>
                  <a:srgbClr val="FFFFFF"/>
                </a:highlight>
                <a:latin typeface="Century Gothic"/>
                <a:ea typeface="Century Gothic"/>
                <a:cs typeface="Century Gothic"/>
                <a:sym typeface="Century Gothic"/>
              </a:rPr>
              <a:t>17</a:t>
            </a:r>
            <a:endParaRPr b="0" i="0" sz="2900" u="none" cap="none" strike="noStrike">
              <a:solidFill>
                <a:schemeClr val="accent2"/>
              </a:solidFill>
              <a:highlight>
                <a:srgbClr val="FFFFFF"/>
              </a:highlight>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3000"/>
              <a:buFont typeface="Arial"/>
              <a:buNone/>
            </a:pPr>
            <a:r>
              <a:rPr b="0" i="0" lang="en-US" sz="2900" u="none" cap="none" strike="noStrike">
                <a:solidFill>
                  <a:schemeClr val="accent2"/>
                </a:solidFill>
                <a:highlight>
                  <a:srgbClr val="FFFFFF"/>
                </a:highlight>
                <a:latin typeface="Century Gothic"/>
                <a:ea typeface="Century Gothic"/>
                <a:cs typeface="Century Gothic"/>
                <a:sym typeface="Century Gothic"/>
              </a:rPr>
              <a:t>18</a:t>
            </a:r>
            <a:endParaRPr b="0" i="0" sz="2900" u="none" cap="none" strike="noStrike">
              <a:solidFill>
                <a:schemeClr val="accent2"/>
              </a:solidFill>
              <a:highlight>
                <a:srgbClr val="FFFFFF"/>
              </a:highlight>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3000"/>
              <a:buFont typeface="Arial"/>
              <a:buNone/>
            </a:pPr>
            <a:r>
              <a:t/>
            </a:r>
            <a:endParaRPr b="0" i="0" sz="2900" u="none" cap="none" strike="noStrike">
              <a:solidFill>
                <a:schemeClr val="accent2"/>
              </a:solidFill>
              <a:highlight>
                <a:srgbClr val="FFFFFF"/>
              </a:highlight>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3000"/>
              <a:buFont typeface="Arial"/>
              <a:buNone/>
            </a:pPr>
            <a:r>
              <a:rPr b="0" i="0" lang="en-US" sz="2900" u="none" cap="none" strike="noStrike">
                <a:solidFill>
                  <a:schemeClr val="accent2"/>
                </a:solidFill>
                <a:highlight>
                  <a:srgbClr val="FFFFFF"/>
                </a:highlight>
                <a:latin typeface="Century Gothic"/>
                <a:ea typeface="Century Gothic"/>
                <a:cs typeface="Century Gothic"/>
                <a:sym typeface="Century Gothic"/>
              </a:rPr>
              <a:t>20</a:t>
            </a:r>
            <a:endParaRPr b="0" i="0" sz="2900" u="none" cap="none" strike="noStrike">
              <a:solidFill>
                <a:schemeClr val="accent2"/>
              </a:solidFill>
              <a:highlight>
                <a:srgbClr val="FFFFFF"/>
              </a:highlight>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3000"/>
              <a:buFont typeface="Arial"/>
              <a:buNone/>
            </a:pPr>
            <a:r>
              <a:rPr b="0" i="0" lang="en-US" sz="2900" u="none" cap="none" strike="noStrike">
                <a:solidFill>
                  <a:schemeClr val="accent2"/>
                </a:solidFill>
                <a:highlight>
                  <a:srgbClr val="FFFFFF"/>
                </a:highlight>
                <a:latin typeface="Century Gothic"/>
                <a:ea typeface="Century Gothic"/>
                <a:cs typeface="Century Gothic"/>
                <a:sym typeface="Century Gothic"/>
              </a:rPr>
              <a:t>21</a:t>
            </a:r>
            <a:endParaRPr b="0" i="0" sz="2900" u="none" cap="none" strike="noStrike">
              <a:solidFill>
                <a:schemeClr val="accent2"/>
              </a:solidFill>
              <a:highlight>
                <a:srgbClr val="FFFFFF"/>
              </a:highlight>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3000"/>
              <a:buFont typeface="Arial"/>
              <a:buNone/>
            </a:pPr>
            <a:r>
              <a:rPr b="0" i="0" lang="en-US" sz="2900" u="none" cap="none" strike="noStrike">
                <a:solidFill>
                  <a:schemeClr val="accent2"/>
                </a:solidFill>
                <a:highlight>
                  <a:srgbClr val="FFFFFF"/>
                </a:highlight>
                <a:latin typeface="Century Gothic"/>
                <a:ea typeface="Century Gothic"/>
                <a:cs typeface="Century Gothic"/>
                <a:sym typeface="Century Gothic"/>
              </a:rPr>
              <a:t>22</a:t>
            </a:r>
            <a:endParaRPr b="0" i="0" sz="2900" u="none" cap="none" strike="noStrike">
              <a:solidFill>
                <a:schemeClr val="accent2"/>
              </a:solidFill>
              <a:highlight>
                <a:srgbClr val="FFFFFF"/>
              </a:highlight>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9" name="Shape 829"/>
        <p:cNvGrpSpPr/>
        <p:nvPr/>
      </p:nvGrpSpPr>
      <p:grpSpPr>
        <a:xfrm>
          <a:off x="0" y="0"/>
          <a:ext cx="0" cy="0"/>
          <a:chOff x="0" y="0"/>
          <a:chExt cx="0" cy="0"/>
        </a:xfrm>
      </p:grpSpPr>
      <p:sp>
        <p:nvSpPr>
          <p:cNvPr id="830" name="Google Shape;830;p103"/>
          <p:cNvSpPr txBox="1"/>
          <p:nvPr>
            <p:ph idx="12" type="sldNum"/>
          </p:nvPr>
        </p:nvSpPr>
        <p:spPr>
          <a:xfrm>
            <a:off x="18662045" y="10824963"/>
            <a:ext cx="504900" cy="313200"/>
          </a:xfrm>
          <a:prstGeom prst="rect">
            <a:avLst/>
          </a:prstGeom>
          <a:noFill/>
          <a:ln>
            <a:noFill/>
          </a:ln>
        </p:spPr>
        <p:txBody>
          <a:bodyPr anchorCtr="0" anchor="ctr" bIns="45675" lIns="91400" spcFirstLastPara="1" rIns="91400" wrap="square" tIns="45675">
            <a:normAutofit lnSpcReduction="20000"/>
          </a:bodyPr>
          <a:lstStyle/>
          <a:p>
            <a:pPr indent="0" lvl="0" marL="0" rtl="0" algn="r">
              <a:lnSpc>
                <a:spcPct val="100000"/>
              </a:lnSpc>
              <a:spcBef>
                <a:spcPts val="0"/>
              </a:spcBef>
              <a:spcAft>
                <a:spcPts val="0"/>
              </a:spcAft>
              <a:buClr>
                <a:srgbClr val="000000"/>
              </a:buClr>
              <a:buSzPts val="1800"/>
              <a:buFont typeface="Arial"/>
              <a:buNone/>
            </a:pPr>
            <a:fld id="{00000000-1234-1234-1234-123412341234}" type="slidenum">
              <a:rPr lang="en-US"/>
              <a:t>‹#›</a:t>
            </a:fld>
            <a:endParaRPr/>
          </a:p>
        </p:txBody>
      </p:sp>
      <p:sp>
        <p:nvSpPr>
          <p:cNvPr id="831" name="Google Shape;831;p103"/>
          <p:cNvSpPr txBox="1"/>
          <p:nvPr>
            <p:ph type="title"/>
          </p:nvPr>
        </p:nvSpPr>
        <p:spPr>
          <a:xfrm>
            <a:off x="842950" y="732973"/>
            <a:ext cx="18418200" cy="826500"/>
          </a:xfrm>
          <a:prstGeom prst="rect">
            <a:avLst/>
          </a:prstGeom>
          <a:noFill/>
          <a:ln>
            <a:noFill/>
          </a:ln>
        </p:spPr>
        <p:txBody>
          <a:bodyPr anchorCtr="0" anchor="b" bIns="45675" lIns="91400" spcFirstLastPara="1" rIns="91400" wrap="square" tIns="45675">
            <a:spAutoFit/>
          </a:bodyPr>
          <a:lstStyle/>
          <a:p>
            <a:pPr indent="0" lvl="0" marL="0" rtl="0" algn="ctr">
              <a:lnSpc>
                <a:spcPct val="90000"/>
              </a:lnSpc>
              <a:spcBef>
                <a:spcPts val="0"/>
              </a:spcBef>
              <a:spcAft>
                <a:spcPts val="0"/>
              </a:spcAft>
              <a:buSzPts val="8600"/>
              <a:buNone/>
            </a:pPr>
            <a:r>
              <a:rPr lang="en-US" sz="5300">
                <a:solidFill>
                  <a:srgbClr val="324943"/>
                </a:solidFill>
              </a:rPr>
              <a:t>Scale GTM Content Has Many Implementation Choices</a:t>
            </a:r>
            <a:endParaRPr sz="5300">
              <a:solidFill>
                <a:srgbClr val="324943"/>
              </a:solidFill>
            </a:endParaRPr>
          </a:p>
        </p:txBody>
      </p:sp>
      <p:sp>
        <p:nvSpPr>
          <p:cNvPr id="832" name="Google Shape;832;p103"/>
          <p:cNvSpPr txBox="1"/>
          <p:nvPr/>
        </p:nvSpPr>
        <p:spPr>
          <a:xfrm>
            <a:off x="1608161" y="2785374"/>
            <a:ext cx="3423300" cy="614100"/>
          </a:xfrm>
          <a:prstGeom prst="rect">
            <a:avLst/>
          </a:prstGeom>
          <a:noFill/>
          <a:ln>
            <a:noFill/>
          </a:ln>
        </p:spPr>
        <p:txBody>
          <a:bodyPr anchorCtr="0" anchor="t" bIns="75350" lIns="150750" spcFirstLastPara="1" rIns="150750" wrap="square" tIns="7535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chemeClr val="dk1"/>
                </a:solidFill>
                <a:latin typeface="Century Gothic"/>
                <a:ea typeface="Century Gothic"/>
                <a:cs typeface="Century Gothic"/>
                <a:sym typeface="Century Gothic"/>
              </a:rPr>
              <a:t>DIY</a:t>
            </a:r>
            <a:endParaRPr b="1" i="0" sz="2300" u="none" cap="none" strike="noStrike">
              <a:solidFill>
                <a:srgbClr val="000000"/>
              </a:solidFill>
              <a:latin typeface="Century Gothic"/>
              <a:ea typeface="Century Gothic"/>
              <a:cs typeface="Century Gothic"/>
              <a:sym typeface="Century Gothic"/>
            </a:endParaRPr>
          </a:p>
        </p:txBody>
      </p:sp>
      <p:sp>
        <p:nvSpPr>
          <p:cNvPr id="833" name="Google Shape;833;p103"/>
          <p:cNvSpPr txBox="1"/>
          <p:nvPr/>
        </p:nvSpPr>
        <p:spPr>
          <a:xfrm>
            <a:off x="7926079" y="2554524"/>
            <a:ext cx="4279200" cy="1075800"/>
          </a:xfrm>
          <a:prstGeom prst="rect">
            <a:avLst/>
          </a:prstGeom>
          <a:noFill/>
          <a:ln>
            <a:noFill/>
          </a:ln>
        </p:spPr>
        <p:txBody>
          <a:bodyPr anchorCtr="0" anchor="t" bIns="75350" lIns="150750" spcFirstLastPara="1" rIns="150750" wrap="square" tIns="7535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chemeClr val="dk1"/>
                </a:solidFill>
                <a:latin typeface="Century Gothic"/>
                <a:ea typeface="Century Gothic"/>
                <a:cs typeface="Century Gothic"/>
                <a:sym typeface="Century Gothic"/>
              </a:rPr>
              <a:t>Scale GTM Advisors or Associates</a:t>
            </a:r>
            <a:endParaRPr b="1" i="0" sz="2300" u="none" cap="none" strike="noStrike">
              <a:solidFill>
                <a:srgbClr val="000000"/>
              </a:solidFill>
              <a:latin typeface="Century Gothic"/>
              <a:ea typeface="Century Gothic"/>
              <a:cs typeface="Century Gothic"/>
              <a:sym typeface="Century Gothic"/>
            </a:endParaRPr>
          </a:p>
        </p:txBody>
      </p:sp>
      <p:sp>
        <p:nvSpPr>
          <p:cNvPr id="834" name="Google Shape;834;p103"/>
          <p:cNvSpPr txBox="1"/>
          <p:nvPr/>
        </p:nvSpPr>
        <p:spPr>
          <a:xfrm>
            <a:off x="14782963" y="2554524"/>
            <a:ext cx="3423300" cy="1075800"/>
          </a:xfrm>
          <a:prstGeom prst="rect">
            <a:avLst/>
          </a:prstGeom>
          <a:noFill/>
          <a:ln>
            <a:noFill/>
          </a:ln>
        </p:spPr>
        <p:txBody>
          <a:bodyPr anchorCtr="0" anchor="t" bIns="75350" lIns="150750" spcFirstLastPara="1" rIns="150750" wrap="square" tIns="7535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chemeClr val="dk1"/>
                </a:solidFill>
                <a:latin typeface="Century Gothic"/>
                <a:ea typeface="Century Gothic"/>
                <a:cs typeface="Century Gothic"/>
                <a:sym typeface="Century Gothic"/>
              </a:rPr>
              <a:t>Vetted 3</a:t>
            </a:r>
            <a:r>
              <a:rPr b="1" baseline="30000" i="0" lang="en-US" sz="3000" u="none" cap="none" strike="noStrike">
                <a:solidFill>
                  <a:schemeClr val="dk1"/>
                </a:solidFill>
                <a:latin typeface="Century Gothic"/>
                <a:ea typeface="Century Gothic"/>
                <a:cs typeface="Century Gothic"/>
                <a:sym typeface="Century Gothic"/>
              </a:rPr>
              <a:t>rd</a:t>
            </a:r>
            <a:r>
              <a:rPr b="1" i="0" lang="en-US" sz="3000" u="none" cap="none" strike="noStrike">
                <a:solidFill>
                  <a:schemeClr val="dk1"/>
                </a:solidFill>
                <a:latin typeface="Century Gothic"/>
                <a:ea typeface="Century Gothic"/>
                <a:cs typeface="Century Gothic"/>
                <a:sym typeface="Century Gothic"/>
              </a:rPr>
              <a:t> Party Consultants</a:t>
            </a:r>
            <a:endParaRPr b="1" i="0" sz="2300" u="none" cap="none" strike="noStrike">
              <a:solidFill>
                <a:srgbClr val="000000"/>
              </a:solidFill>
              <a:latin typeface="Century Gothic"/>
              <a:ea typeface="Century Gothic"/>
              <a:cs typeface="Century Gothic"/>
              <a:sym typeface="Century Gothic"/>
            </a:endParaRPr>
          </a:p>
        </p:txBody>
      </p:sp>
      <p:sp>
        <p:nvSpPr>
          <p:cNvPr id="835" name="Google Shape;835;p103"/>
          <p:cNvSpPr txBox="1"/>
          <p:nvPr/>
        </p:nvSpPr>
        <p:spPr>
          <a:xfrm>
            <a:off x="892074" y="7510375"/>
            <a:ext cx="4855500" cy="1814700"/>
          </a:xfrm>
          <a:prstGeom prst="rect">
            <a:avLst/>
          </a:prstGeom>
          <a:noFill/>
          <a:ln>
            <a:noFill/>
          </a:ln>
        </p:spPr>
        <p:txBody>
          <a:bodyPr anchorCtr="0" anchor="t" bIns="75350" lIns="150750" spcFirstLastPara="1" rIns="150750" wrap="square" tIns="75350">
            <a:spAutoFit/>
          </a:bodyPr>
          <a:lstStyle/>
          <a:p>
            <a:pPr indent="0" lvl="0" marL="0" marR="0" rtl="0" algn="ctr">
              <a:lnSpc>
                <a:spcPct val="100000"/>
              </a:lnSpc>
              <a:spcBef>
                <a:spcPts val="0"/>
              </a:spcBef>
              <a:spcAft>
                <a:spcPts val="0"/>
              </a:spcAft>
              <a:buClr>
                <a:srgbClr val="000000"/>
              </a:buClr>
              <a:buSzPts val="3000"/>
              <a:buFont typeface="Arial"/>
              <a:buNone/>
            </a:pPr>
            <a:r>
              <a:rPr i="0" lang="en-US" sz="2700" u="none" cap="none" strike="noStrike">
                <a:solidFill>
                  <a:srgbClr val="000000"/>
                </a:solidFill>
                <a:highlight>
                  <a:srgbClr val="FFFFFF"/>
                </a:highlight>
                <a:latin typeface="Century Gothic"/>
                <a:ea typeface="Century Gothic"/>
                <a:cs typeface="Century Gothic"/>
                <a:sym typeface="Century Gothic"/>
              </a:rPr>
              <a:t>The key elements required to do-it-yoursel</a:t>
            </a:r>
            <a:r>
              <a:rPr lang="en-US" sz="2700">
                <a:highlight>
                  <a:srgbClr val="FFFFFF"/>
                </a:highlight>
                <a:latin typeface="Century Gothic"/>
                <a:ea typeface="Century Gothic"/>
                <a:cs typeface="Century Gothic"/>
                <a:sym typeface="Century Gothic"/>
              </a:rPr>
              <a:t>f</a:t>
            </a:r>
            <a:r>
              <a:rPr i="0" lang="en-US" sz="2700" u="none" cap="none" strike="noStrike">
                <a:solidFill>
                  <a:srgbClr val="000000"/>
                </a:solidFill>
                <a:highlight>
                  <a:srgbClr val="FFFFFF"/>
                </a:highlight>
                <a:latin typeface="Century Gothic"/>
                <a:ea typeface="Century Gothic"/>
                <a:cs typeface="Century Gothic"/>
                <a:sym typeface="Century Gothic"/>
              </a:rPr>
              <a:t>; tools/templates, build-out instructions, training, etc</a:t>
            </a:r>
            <a:endParaRPr i="0" sz="2700" u="none" cap="none" strike="noStrike">
              <a:solidFill>
                <a:schemeClr val="dk1"/>
              </a:solidFill>
              <a:latin typeface="Century Gothic"/>
              <a:ea typeface="Century Gothic"/>
              <a:cs typeface="Century Gothic"/>
              <a:sym typeface="Century Gothic"/>
            </a:endParaRPr>
          </a:p>
        </p:txBody>
      </p:sp>
      <p:sp>
        <p:nvSpPr>
          <p:cNvPr id="836" name="Google Shape;836;p103"/>
          <p:cNvSpPr txBox="1"/>
          <p:nvPr/>
        </p:nvSpPr>
        <p:spPr>
          <a:xfrm>
            <a:off x="7537600" y="7579975"/>
            <a:ext cx="5028900" cy="1398900"/>
          </a:xfrm>
          <a:prstGeom prst="rect">
            <a:avLst/>
          </a:prstGeom>
          <a:noFill/>
          <a:ln>
            <a:noFill/>
          </a:ln>
        </p:spPr>
        <p:txBody>
          <a:bodyPr anchorCtr="0" anchor="t" bIns="75350" lIns="150750" spcFirstLastPara="1" rIns="150750" wrap="square" tIns="75350">
            <a:spAutoFit/>
          </a:bodyPr>
          <a:lstStyle/>
          <a:p>
            <a:pPr indent="0" lvl="0" marL="0" marR="0" rtl="0" algn="ctr">
              <a:lnSpc>
                <a:spcPct val="100000"/>
              </a:lnSpc>
              <a:spcBef>
                <a:spcPts val="0"/>
              </a:spcBef>
              <a:spcAft>
                <a:spcPts val="0"/>
              </a:spcAft>
              <a:buClr>
                <a:srgbClr val="000000"/>
              </a:buClr>
              <a:buSzPts val="3000"/>
              <a:buFont typeface="Arial"/>
              <a:buNone/>
            </a:pPr>
            <a:r>
              <a:rPr i="0" lang="en-US" sz="2700" u="none" cap="none" strike="noStrike">
                <a:solidFill>
                  <a:srgbClr val="000000"/>
                </a:solidFill>
                <a:highlight>
                  <a:srgbClr val="FFFFFF"/>
                </a:highlight>
                <a:latin typeface="Century Gothic"/>
                <a:ea typeface="Century Gothic"/>
                <a:cs typeface="Century Gothic"/>
                <a:sym typeface="Century Gothic"/>
              </a:rPr>
              <a:t>Members of the Scale team can advise you as you design, build, and optimize</a:t>
            </a:r>
            <a:endParaRPr i="0" sz="2700" u="none" cap="none" strike="noStrike">
              <a:solidFill>
                <a:schemeClr val="dk1"/>
              </a:solidFill>
              <a:latin typeface="Century Gothic"/>
              <a:ea typeface="Century Gothic"/>
              <a:cs typeface="Century Gothic"/>
              <a:sym typeface="Century Gothic"/>
            </a:endParaRPr>
          </a:p>
        </p:txBody>
      </p:sp>
      <p:sp>
        <p:nvSpPr>
          <p:cNvPr id="837" name="Google Shape;837;p103"/>
          <p:cNvSpPr txBox="1"/>
          <p:nvPr/>
        </p:nvSpPr>
        <p:spPr>
          <a:xfrm>
            <a:off x="13980163" y="7510375"/>
            <a:ext cx="5028900" cy="1398900"/>
          </a:xfrm>
          <a:prstGeom prst="rect">
            <a:avLst/>
          </a:prstGeom>
          <a:noFill/>
          <a:ln>
            <a:noFill/>
          </a:ln>
        </p:spPr>
        <p:txBody>
          <a:bodyPr anchorCtr="0" anchor="t" bIns="75350" lIns="150750" spcFirstLastPara="1" rIns="150750" wrap="square" tIns="75350">
            <a:spAutoFit/>
          </a:bodyPr>
          <a:lstStyle/>
          <a:p>
            <a:pPr indent="0" lvl="0" marL="0" marR="0" rtl="0" algn="ctr">
              <a:lnSpc>
                <a:spcPct val="100000"/>
              </a:lnSpc>
              <a:spcBef>
                <a:spcPts val="0"/>
              </a:spcBef>
              <a:spcAft>
                <a:spcPts val="0"/>
              </a:spcAft>
              <a:buClr>
                <a:srgbClr val="000000"/>
              </a:buClr>
              <a:buSzPts val="3000"/>
              <a:buFont typeface="Arial"/>
              <a:buNone/>
            </a:pPr>
            <a:r>
              <a:rPr i="0" lang="en-US" sz="2700" u="none" cap="none" strike="noStrike">
                <a:solidFill>
                  <a:srgbClr val="000000"/>
                </a:solidFill>
                <a:highlight>
                  <a:srgbClr val="FFFFFF"/>
                </a:highlight>
                <a:latin typeface="Century Gothic"/>
                <a:ea typeface="Century Gothic"/>
                <a:cs typeface="Century Gothic"/>
                <a:sym typeface="Century Gothic"/>
              </a:rPr>
              <a:t>Scale can recommend 3</a:t>
            </a:r>
            <a:r>
              <a:rPr baseline="30000" i="0" lang="en-US" sz="2700" u="none" cap="none" strike="noStrike">
                <a:solidFill>
                  <a:srgbClr val="000000"/>
                </a:solidFill>
                <a:highlight>
                  <a:srgbClr val="FFFFFF"/>
                </a:highlight>
                <a:latin typeface="Century Gothic"/>
                <a:ea typeface="Century Gothic"/>
                <a:cs typeface="Century Gothic"/>
                <a:sym typeface="Century Gothic"/>
              </a:rPr>
              <a:t>rd</a:t>
            </a:r>
            <a:r>
              <a:rPr i="0" lang="en-US" sz="2700" u="none" cap="none" strike="noStrike">
                <a:solidFill>
                  <a:srgbClr val="000000"/>
                </a:solidFill>
                <a:highlight>
                  <a:srgbClr val="FFFFFF"/>
                </a:highlight>
                <a:latin typeface="Century Gothic"/>
                <a:ea typeface="Century Gothic"/>
                <a:cs typeface="Century Gothic"/>
                <a:sym typeface="Century Gothic"/>
              </a:rPr>
              <a:t> party consultants to help put “pen-to-paper”</a:t>
            </a:r>
            <a:endParaRPr i="0" sz="2700" u="none" cap="none" strike="noStrike">
              <a:solidFill>
                <a:schemeClr val="dk1"/>
              </a:solidFill>
              <a:latin typeface="Century Gothic"/>
              <a:ea typeface="Century Gothic"/>
              <a:cs typeface="Century Gothic"/>
              <a:sym typeface="Century Gothic"/>
            </a:endParaRPr>
          </a:p>
        </p:txBody>
      </p:sp>
      <p:sp>
        <p:nvSpPr>
          <p:cNvPr id="838" name="Google Shape;838;p103"/>
          <p:cNvSpPr txBox="1"/>
          <p:nvPr>
            <p:ph idx="11" type="ftr"/>
          </p:nvPr>
        </p:nvSpPr>
        <p:spPr>
          <a:xfrm>
            <a:off x="6686777" y="10824963"/>
            <a:ext cx="6757800" cy="316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Scale Sales Process Design</a:t>
            </a:r>
            <a:endParaRPr/>
          </a:p>
        </p:txBody>
      </p:sp>
      <p:pic>
        <p:nvPicPr>
          <p:cNvPr id="839" name="Google Shape;839;p103"/>
          <p:cNvPicPr preferRelativeResize="0"/>
          <p:nvPr/>
        </p:nvPicPr>
        <p:blipFill>
          <a:blip r:embed="rId3">
            <a:alphaModFix/>
          </a:blip>
          <a:stretch>
            <a:fillRect/>
          </a:stretch>
        </p:blipFill>
        <p:spPr>
          <a:xfrm>
            <a:off x="1727425" y="4252647"/>
            <a:ext cx="3184799" cy="2950594"/>
          </a:xfrm>
          <a:prstGeom prst="rect">
            <a:avLst/>
          </a:prstGeom>
          <a:noFill/>
          <a:ln>
            <a:noFill/>
          </a:ln>
        </p:spPr>
      </p:pic>
      <p:pic>
        <p:nvPicPr>
          <p:cNvPr id="840" name="Google Shape;840;p103"/>
          <p:cNvPicPr preferRelativeResize="0"/>
          <p:nvPr/>
        </p:nvPicPr>
        <p:blipFill>
          <a:blip r:embed="rId4">
            <a:alphaModFix/>
          </a:blip>
          <a:stretch>
            <a:fillRect/>
          </a:stretch>
        </p:blipFill>
        <p:spPr>
          <a:xfrm>
            <a:off x="8653050" y="3965118"/>
            <a:ext cx="2565151" cy="3169051"/>
          </a:xfrm>
          <a:prstGeom prst="rect">
            <a:avLst/>
          </a:prstGeom>
          <a:noFill/>
          <a:ln>
            <a:noFill/>
          </a:ln>
        </p:spPr>
      </p:pic>
      <p:pic>
        <p:nvPicPr>
          <p:cNvPr id="841" name="Google Shape;841;p103"/>
          <p:cNvPicPr preferRelativeResize="0"/>
          <p:nvPr/>
        </p:nvPicPr>
        <p:blipFill rotWithShape="1">
          <a:blip r:embed="rId5">
            <a:alphaModFix/>
          </a:blip>
          <a:srcRect b="43186" l="0" r="0" t="10929"/>
          <a:stretch/>
        </p:blipFill>
        <p:spPr>
          <a:xfrm>
            <a:off x="14959025" y="3965125"/>
            <a:ext cx="3352649" cy="32381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5" name="Shape 845"/>
        <p:cNvGrpSpPr/>
        <p:nvPr/>
      </p:nvGrpSpPr>
      <p:grpSpPr>
        <a:xfrm>
          <a:off x="0" y="0"/>
          <a:ext cx="0" cy="0"/>
          <a:chOff x="0" y="0"/>
          <a:chExt cx="0" cy="0"/>
        </a:xfrm>
      </p:grpSpPr>
      <p:sp>
        <p:nvSpPr>
          <p:cNvPr id="846" name="Google Shape;846;p104"/>
          <p:cNvSpPr txBox="1"/>
          <p:nvPr>
            <p:ph idx="12" type="sldNum"/>
          </p:nvPr>
        </p:nvSpPr>
        <p:spPr>
          <a:xfrm>
            <a:off x="18662650" y="10824963"/>
            <a:ext cx="504900" cy="3132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
        <p:nvSpPr>
          <p:cNvPr id="847" name="Google Shape;847;p104"/>
          <p:cNvSpPr txBox="1"/>
          <p:nvPr>
            <p:ph idx="1" type="body"/>
          </p:nvPr>
        </p:nvSpPr>
        <p:spPr>
          <a:xfrm>
            <a:off x="942384" y="2307060"/>
            <a:ext cx="17260500" cy="3693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rgbClr val="415651"/>
              </a:buClr>
              <a:buSzPts val="2400"/>
              <a:buNone/>
            </a:pPr>
            <a:r>
              <a:rPr b="1" lang="en-US"/>
              <a:t>	</a:t>
            </a:r>
            <a:endParaRPr/>
          </a:p>
        </p:txBody>
      </p:sp>
      <p:graphicFrame>
        <p:nvGraphicFramePr>
          <p:cNvPr id="848" name="Google Shape;848;p104"/>
          <p:cNvGraphicFramePr/>
          <p:nvPr/>
        </p:nvGraphicFramePr>
        <p:xfrm>
          <a:off x="908051" y="2425498"/>
          <a:ext cx="3000000" cy="3000000"/>
        </p:xfrm>
        <a:graphic>
          <a:graphicData uri="http://schemas.openxmlformats.org/drawingml/2006/table">
            <a:tbl>
              <a:tblPr>
                <a:noFill/>
                <a:tableStyleId>{7C70947C-686B-47F6-AB71-B36738A0B88E}</a:tableStyleId>
              </a:tblPr>
              <a:tblGrid>
                <a:gridCol w="1794450"/>
                <a:gridCol w="2416400"/>
                <a:gridCol w="2407225"/>
                <a:gridCol w="2328275"/>
                <a:gridCol w="2328275"/>
                <a:gridCol w="2328275"/>
                <a:gridCol w="2328275"/>
                <a:gridCol w="2328275"/>
              </a:tblGrid>
              <a:tr h="397475">
                <a:tc>
                  <a:txBody>
                    <a:bodyPr/>
                    <a:lstStyle/>
                    <a:p>
                      <a:pPr indent="0" lvl="0" marL="0" marR="0" rtl="0" algn="l">
                        <a:lnSpc>
                          <a:spcPct val="100000"/>
                        </a:lnSpc>
                        <a:spcBef>
                          <a:spcPts val="0"/>
                        </a:spcBef>
                        <a:spcAft>
                          <a:spcPts val="0"/>
                        </a:spcAft>
                        <a:buClr>
                          <a:schemeClr val="dk1"/>
                        </a:buClr>
                        <a:buSzPts val="1400"/>
                        <a:buFont typeface="Century Gothic"/>
                        <a:buNone/>
                      </a:pPr>
                      <a:r>
                        <a:t/>
                      </a:r>
                      <a:endParaRPr b="1" u="none" cap="none" strike="noStrike">
                        <a:solidFill>
                          <a:schemeClr val="lt1"/>
                        </a:solidFill>
                        <a:latin typeface="Century Gothic"/>
                        <a:ea typeface="Century Gothic"/>
                        <a:cs typeface="Century Gothic"/>
                        <a:sym typeface="Century Gothic"/>
                      </a:endParaRPr>
                    </a:p>
                  </a:txBody>
                  <a:tcPr marT="91425" marB="91425" marR="91425" marL="91425" anchor="ctr">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rgbClr val="324943"/>
                    </a:solidFill>
                  </a:tcPr>
                </a:tc>
                <a:tc>
                  <a:txBody>
                    <a:bodyPr/>
                    <a:lstStyle/>
                    <a:p>
                      <a:pPr indent="0" lvl="0" marL="0" marR="0" rtl="0" algn="ctr">
                        <a:lnSpc>
                          <a:spcPct val="100000"/>
                        </a:lnSpc>
                        <a:spcBef>
                          <a:spcPts val="0"/>
                        </a:spcBef>
                        <a:spcAft>
                          <a:spcPts val="0"/>
                        </a:spcAft>
                        <a:buClr>
                          <a:schemeClr val="lt1"/>
                        </a:buClr>
                        <a:buSzPts val="1400"/>
                        <a:buFont typeface="Century Gothic"/>
                        <a:buNone/>
                      </a:pPr>
                      <a:r>
                        <a:rPr b="1" lang="en-US">
                          <a:solidFill>
                            <a:schemeClr val="lt1"/>
                          </a:solidFill>
                          <a:latin typeface="Century Gothic"/>
                          <a:ea typeface="Century Gothic"/>
                          <a:cs typeface="Century Gothic"/>
                          <a:sym typeface="Century Gothic"/>
                        </a:rPr>
                        <a:t>Qualification</a:t>
                      </a:r>
                      <a:endParaRPr b="1" u="none" cap="none" strike="noStrike">
                        <a:solidFill>
                          <a:schemeClr val="lt1"/>
                        </a:solidFill>
                        <a:latin typeface="Century Gothic"/>
                        <a:ea typeface="Century Gothic"/>
                        <a:cs typeface="Century Gothic"/>
                        <a:sym typeface="Century Gothic"/>
                      </a:endParaRPr>
                    </a:p>
                  </a:txBody>
                  <a:tcPr marT="91425" marB="91425" marR="91425" marL="91425" anchor="ctr">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rgbClr val="324943"/>
                    </a:solidFill>
                  </a:tcPr>
                </a:tc>
                <a:tc>
                  <a:txBody>
                    <a:bodyPr/>
                    <a:lstStyle/>
                    <a:p>
                      <a:pPr indent="0" lvl="0" marL="0" marR="0" rtl="0" algn="ctr">
                        <a:lnSpc>
                          <a:spcPct val="100000"/>
                        </a:lnSpc>
                        <a:spcBef>
                          <a:spcPts val="0"/>
                        </a:spcBef>
                        <a:spcAft>
                          <a:spcPts val="0"/>
                        </a:spcAft>
                        <a:buClr>
                          <a:schemeClr val="lt1"/>
                        </a:buClr>
                        <a:buSzPts val="1400"/>
                        <a:buFont typeface="Century Gothic"/>
                        <a:buNone/>
                      </a:pPr>
                      <a:r>
                        <a:rPr b="1" lang="en-US" u="none" cap="none" strike="noStrike">
                          <a:solidFill>
                            <a:schemeClr val="lt1"/>
                          </a:solidFill>
                          <a:highlight>
                            <a:srgbClr val="324943"/>
                          </a:highlight>
                          <a:latin typeface="Century Gothic"/>
                          <a:ea typeface="Century Gothic"/>
                          <a:cs typeface="Century Gothic"/>
                          <a:sym typeface="Century Gothic"/>
                        </a:rPr>
                        <a:t>D</a:t>
                      </a:r>
                      <a:r>
                        <a:rPr b="1" lang="en-US">
                          <a:solidFill>
                            <a:schemeClr val="lt1"/>
                          </a:solidFill>
                          <a:highlight>
                            <a:srgbClr val="324943"/>
                          </a:highlight>
                          <a:latin typeface="Century Gothic"/>
                          <a:ea typeface="Century Gothic"/>
                          <a:cs typeface="Century Gothic"/>
                          <a:sym typeface="Century Gothic"/>
                        </a:rPr>
                        <a:t>iscovery</a:t>
                      </a:r>
                      <a:endParaRPr b="1" u="none" cap="none" strike="noStrike">
                        <a:solidFill>
                          <a:schemeClr val="lt1"/>
                        </a:solidFill>
                        <a:highlight>
                          <a:srgbClr val="324943"/>
                        </a:highlight>
                        <a:latin typeface="Century Gothic"/>
                        <a:ea typeface="Century Gothic"/>
                        <a:cs typeface="Century Gothic"/>
                        <a:sym typeface="Century Gothic"/>
                      </a:endParaRPr>
                    </a:p>
                  </a:txBody>
                  <a:tcPr marT="91425" marB="91425" marR="91425" marL="91425" anchor="ctr">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rgbClr val="324943"/>
                    </a:solidFill>
                  </a:tcPr>
                </a:tc>
                <a:tc>
                  <a:txBody>
                    <a:bodyPr/>
                    <a:lstStyle/>
                    <a:p>
                      <a:pPr indent="0" lvl="0" marL="0" marR="0" rtl="0" algn="ctr">
                        <a:lnSpc>
                          <a:spcPct val="100000"/>
                        </a:lnSpc>
                        <a:spcBef>
                          <a:spcPts val="0"/>
                        </a:spcBef>
                        <a:spcAft>
                          <a:spcPts val="0"/>
                        </a:spcAft>
                        <a:buClr>
                          <a:schemeClr val="lt1"/>
                        </a:buClr>
                        <a:buSzPts val="1400"/>
                        <a:buFont typeface="Century Gothic"/>
                        <a:buNone/>
                      </a:pPr>
                      <a:r>
                        <a:rPr b="1" lang="en-US" u="none" cap="none" strike="noStrike">
                          <a:solidFill>
                            <a:schemeClr val="lt1"/>
                          </a:solidFill>
                          <a:latin typeface="Century Gothic"/>
                          <a:ea typeface="Century Gothic"/>
                          <a:cs typeface="Century Gothic"/>
                          <a:sym typeface="Century Gothic"/>
                        </a:rPr>
                        <a:t>P</a:t>
                      </a:r>
                      <a:r>
                        <a:rPr b="1" lang="en-US">
                          <a:solidFill>
                            <a:schemeClr val="lt1"/>
                          </a:solidFill>
                          <a:latin typeface="Century Gothic"/>
                          <a:ea typeface="Century Gothic"/>
                          <a:cs typeface="Century Gothic"/>
                          <a:sym typeface="Century Gothic"/>
                        </a:rPr>
                        <a:t>reso / Demo</a:t>
                      </a:r>
                      <a:endParaRPr b="1" u="none" cap="none" strike="noStrike">
                        <a:solidFill>
                          <a:schemeClr val="lt1"/>
                        </a:solidFill>
                        <a:latin typeface="Century Gothic"/>
                        <a:ea typeface="Century Gothic"/>
                        <a:cs typeface="Century Gothic"/>
                        <a:sym typeface="Century Gothic"/>
                      </a:endParaRPr>
                    </a:p>
                  </a:txBody>
                  <a:tcPr marT="91425" marB="91425" marR="91425" marL="91425" anchor="ctr">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rgbClr val="324943"/>
                    </a:solidFill>
                  </a:tcPr>
                </a:tc>
                <a:tc>
                  <a:txBody>
                    <a:bodyPr/>
                    <a:lstStyle/>
                    <a:p>
                      <a:pPr indent="0" lvl="0" marL="0" marR="0" rtl="0" algn="ctr">
                        <a:lnSpc>
                          <a:spcPct val="100000"/>
                        </a:lnSpc>
                        <a:spcBef>
                          <a:spcPts val="0"/>
                        </a:spcBef>
                        <a:spcAft>
                          <a:spcPts val="0"/>
                        </a:spcAft>
                        <a:buClr>
                          <a:schemeClr val="lt1"/>
                        </a:buClr>
                        <a:buSzPts val="1400"/>
                        <a:buFont typeface="Century Gothic"/>
                        <a:buNone/>
                      </a:pPr>
                      <a:r>
                        <a:rPr b="1" lang="en-US" u="none" cap="none" strike="noStrike">
                          <a:solidFill>
                            <a:schemeClr val="lt1"/>
                          </a:solidFill>
                          <a:latin typeface="Century Gothic"/>
                          <a:ea typeface="Century Gothic"/>
                          <a:cs typeface="Century Gothic"/>
                          <a:sym typeface="Century Gothic"/>
                        </a:rPr>
                        <a:t>(</a:t>
                      </a:r>
                      <a:r>
                        <a:rPr b="1" lang="en-US" u="none" cap="none" strike="noStrike">
                          <a:solidFill>
                            <a:schemeClr val="lt1"/>
                          </a:solidFill>
                          <a:latin typeface="Century Gothic"/>
                          <a:ea typeface="Century Gothic"/>
                          <a:cs typeface="Century Gothic"/>
                          <a:sym typeface="Century Gothic"/>
                        </a:rPr>
                        <a:t>T</a:t>
                      </a:r>
                      <a:r>
                        <a:rPr b="1" lang="en-US">
                          <a:solidFill>
                            <a:schemeClr val="lt1"/>
                          </a:solidFill>
                          <a:latin typeface="Century Gothic"/>
                          <a:ea typeface="Century Gothic"/>
                          <a:cs typeface="Century Gothic"/>
                          <a:sym typeface="Century Gothic"/>
                        </a:rPr>
                        <a:t>rial)</a:t>
                      </a:r>
                      <a:endParaRPr b="1" u="none" cap="none" strike="noStrike">
                        <a:solidFill>
                          <a:schemeClr val="lt1"/>
                        </a:solidFill>
                        <a:latin typeface="Century Gothic"/>
                        <a:ea typeface="Century Gothic"/>
                        <a:cs typeface="Century Gothic"/>
                        <a:sym typeface="Century Gothic"/>
                      </a:endParaRPr>
                    </a:p>
                  </a:txBody>
                  <a:tcPr marT="91425" marB="91425" marR="91425" marL="91425" anchor="ctr">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rgbClr val="324943"/>
                    </a:solidFill>
                  </a:tcPr>
                </a:tc>
                <a:tc>
                  <a:txBody>
                    <a:bodyPr/>
                    <a:lstStyle/>
                    <a:p>
                      <a:pPr indent="0" lvl="0" marL="0" marR="0" rtl="0" algn="ctr">
                        <a:lnSpc>
                          <a:spcPct val="100000"/>
                        </a:lnSpc>
                        <a:spcBef>
                          <a:spcPts val="0"/>
                        </a:spcBef>
                        <a:spcAft>
                          <a:spcPts val="0"/>
                        </a:spcAft>
                        <a:buClr>
                          <a:schemeClr val="lt1"/>
                        </a:buClr>
                        <a:buSzPts val="1400"/>
                        <a:buFont typeface="Century Gothic"/>
                        <a:buNone/>
                      </a:pPr>
                      <a:r>
                        <a:rPr b="1" lang="en-US" u="none" cap="none" strike="noStrike">
                          <a:solidFill>
                            <a:schemeClr val="lt1"/>
                          </a:solidFill>
                          <a:latin typeface="Century Gothic"/>
                          <a:ea typeface="Century Gothic"/>
                          <a:cs typeface="Century Gothic"/>
                          <a:sym typeface="Century Gothic"/>
                        </a:rPr>
                        <a:t>P</a:t>
                      </a:r>
                      <a:r>
                        <a:rPr b="1" lang="en-US">
                          <a:solidFill>
                            <a:schemeClr val="lt1"/>
                          </a:solidFill>
                          <a:latin typeface="Century Gothic"/>
                          <a:ea typeface="Century Gothic"/>
                          <a:cs typeface="Century Gothic"/>
                          <a:sym typeface="Century Gothic"/>
                        </a:rPr>
                        <a:t>roposal</a:t>
                      </a:r>
                      <a:endParaRPr b="1" u="none" cap="none" strike="noStrike">
                        <a:solidFill>
                          <a:schemeClr val="lt1"/>
                        </a:solidFill>
                        <a:latin typeface="Century Gothic"/>
                        <a:ea typeface="Century Gothic"/>
                        <a:cs typeface="Century Gothic"/>
                        <a:sym typeface="Century Gothic"/>
                      </a:endParaRPr>
                    </a:p>
                  </a:txBody>
                  <a:tcPr marT="91425" marB="91425" marR="91425" marL="91425" anchor="ctr">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rgbClr val="324943"/>
                    </a:solidFill>
                  </a:tcPr>
                </a:tc>
                <a:tc>
                  <a:txBody>
                    <a:bodyPr/>
                    <a:lstStyle/>
                    <a:p>
                      <a:pPr indent="0" lvl="0" marL="0" marR="0" rtl="0" algn="ctr">
                        <a:lnSpc>
                          <a:spcPct val="100000"/>
                        </a:lnSpc>
                        <a:spcBef>
                          <a:spcPts val="0"/>
                        </a:spcBef>
                        <a:spcAft>
                          <a:spcPts val="0"/>
                        </a:spcAft>
                        <a:buClr>
                          <a:schemeClr val="lt1"/>
                        </a:buClr>
                        <a:buSzPts val="1400"/>
                        <a:buFont typeface="Century Gothic"/>
                        <a:buNone/>
                      </a:pPr>
                      <a:r>
                        <a:rPr b="1" lang="en-US" u="none" cap="none" strike="noStrike">
                          <a:solidFill>
                            <a:schemeClr val="lt1"/>
                          </a:solidFill>
                          <a:latin typeface="Century Gothic"/>
                          <a:ea typeface="Century Gothic"/>
                          <a:cs typeface="Century Gothic"/>
                          <a:sym typeface="Century Gothic"/>
                        </a:rPr>
                        <a:t>P</a:t>
                      </a:r>
                      <a:r>
                        <a:rPr b="1" lang="en-US">
                          <a:solidFill>
                            <a:schemeClr val="lt1"/>
                          </a:solidFill>
                          <a:latin typeface="Century Gothic"/>
                          <a:ea typeface="Century Gothic"/>
                          <a:cs typeface="Century Gothic"/>
                          <a:sym typeface="Century Gothic"/>
                        </a:rPr>
                        <a:t>rocurement</a:t>
                      </a:r>
                      <a:endParaRPr b="1" u="none" cap="none" strike="noStrike">
                        <a:solidFill>
                          <a:schemeClr val="lt1"/>
                        </a:solidFill>
                        <a:latin typeface="Century Gothic"/>
                        <a:ea typeface="Century Gothic"/>
                        <a:cs typeface="Century Gothic"/>
                        <a:sym typeface="Century Gothic"/>
                      </a:endParaRPr>
                    </a:p>
                  </a:txBody>
                  <a:tcPr marT="91425" marB="91425" marR="91425" marL="91425" anchor="ctr">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rgbClr val="324943"/>
                    </a:solidFill>
                  </a:tcPr>
                </a:tc>
                <a:tc>
                  <a:txBody>
                    <a:bodyPr/>
                    <a:lstStyle/>
                    <a:p>
                      <a:pPr indent="0" lvl="0" marL="0" marR="0" rtl="0" algn="ctr">
                        <a:lnSpc>
                          <a:spcPct val="100000"/>
                        </a:lnSpc>
                        <a:spcBef>
                          <a:spcPts val="0"/>
                        </a:spcBef>
                        <a:spcAft>
                          <a:spcPts val="0"/>
                        </a:spcAft>
                        <a:buClr>
                          <a:schemeClr val="lt1"/>
                        </a:buClr>
                        <a:buSzPts val="1400"/>
                        <a:buFont typeface="Century Gothic"/>
                        <a:buNone/>
                      </a:pPr>
                      <a:r>
                        <a:rPr b="1" lang="en-US" u="none" cap="none" strike="noStrike">
                          <a:solidFill>
                            <a:schemeClr val="lt1"/>
                          </a:solidFill>
                          <a:latin typeface="Century Gothic"/>
                          <a:ea typeface="Century Gothic"/>
                          <a:cs typeface="Century Gothic"/>
                          <a:sym typeface="Century Gothic"/>
                        </a:rPr>
                        <a:t>C</a:t>
                      </a:r>
                      <a:r>
                        <a:rPr b="1" lang="en-US">
                          <a:solidFill>
                            <a:schemeClr val="lt1"/>
                          </a:solidFill>
                          <a:latin typeface="Century Gothic"/>
                          <a:ea typeface="Century Gothic"/>
                          <a:cs typeface="Century Gothic"/>
                          <a:sym typeface="Century Gothic"/>
                        </a:rPr>
                        <a:t>lose</a:t>
                      </a:r>
                      <a:endParaRPr b="1" u="none" cap="none" strike="noStrike">
                        <a:solidFill>
                          <a:schemeClr val="lt1"/>
                        </a:solidFill>
                        <a:latin typeface="Century Gothic"/>
                        <a:ea typeface="Century Gothic"/>
                        <a:cs typeface="Century Gothic"/>
                        <a:sym typeface="Century Gothic"/>
                      </a:endParaRPr>
                    </a:p>
                  </a:txBody>
                  <a:tcPr marT="91425" marB="91425" marR="91425" marL="91425" anchor="ctr">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rgbClr val="324943"/>
                    </a:solidFill>
                  </a:tcPr>
                </a:tc>
              </a:tr>
              <a:tr h="1017550">
                <a:tc>
                  <a:txBody>
                    <a:bodyPr/>
                    <a:lstStyle/>
                    <a:p>
                      <a:pPr indent="0" lvl="0" marL="0" marR="0" rtl="0" algn="l">
                        <a:lnSpc>
                          <a:spcPct val="100000"/>
                        </a:lnSpc>
                        <a:spcBef>
                          <a:spcPts val="0"/>
                        </a:spcBef>
                        <a:spcAft>
                          <a:spcPts val="0"/>
                        </a:spcAft>
                        <a:buClr>
                          <a:schemeClr val="dk1"/>
                        </a:buClr>
                        <a:buSzPts val="1400"/>
                        <a:buFont typeface="Century Gothic"/>
                        <a:buNone/>
                      </a:pPr>
                      <a:r>
                        <a:rPr b="1" lang="en-US" sz="1300" u="none" cap="none" strike="noStrike">
                          <a:latin typeface="Century Gothic"/>
                          <a:ea typeface="Century Gothic"/>
                          <a:cs typeface="Century Gothic"/>
                          <a:sym typeface="Century Gothic"/>
                        </a:rPr>
                        <a:t>Buyer Question</a:t>
                      </a:r>
                      <a:endParaRPr b="1" sz="13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rgbClr val="ECEDEB"/>
                    </a:solidFill>
                  </a:tcPr>
                </a:tc>
                <a:tc>
                  <a:txBody>
                    <a:bodyPr/>
                    <a:lstStyle/>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How do I solve my challenge?</a:t>
                      </a:r>
                      <a:endParaRPr sz="13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Can you solve</a:t>
                      </a:r>
                      <a:r>
                        <a:rPr lang="en-US" sz="1300">
                          <a:latin typeface="Century Gothic"/>
                          <a:ea typeface="Century Gothic"/>
                          <a:cs typeface="Century Gothic"/>
                          <a:sym typeface="Century Gothic"/>
                        </a:rPr>
                        <a:t> </a:t>
                      </a:r>
                      <a:endParaRPr sz="1300">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my problem?</a:t>
                      </a:r>
                      <a:endParaRPr sz="13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How does the company help me solve</a:t>
                      </a:r>
                      <a:endParaRPr sz="1300">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my challenges?</a:t>
                      </a:r>
                      <a:endParaRPr sz="13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Does the solution do what they say it can do?</a:t>
                      </a:r>
                      <a:endParaRPr sz="13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Who is the best fit</a:t>
                      </a:r>
                      <a:r>
                        <a:rPr lang="en-US" sz="1300">
                          <a:latin typeface="Century Gothic"/>
                          <a:ea typeface="Century Gothic"/>
                          <a:cs typeface="Century Gothic"/>
                          <a:sym typeface="Century Gothic"/>
                        </a:rPr>
                        <a:t>                  </a:t>
                      </a:r>
                      <a:r>
                        <a:rPr lang="en-US" sz="1300" u="none" cap="none" strike="noStrike">
                          <a:latin typeface="Century Gothic"/>
                          <a:ea typeface="Century Gothic"/>
                          <a:cs typeface="Century Gothic"/>
                          <a:sym typeface="Century Gothic"/>
                        </a:rPr>
                        <a:t>for my needs?</a:t>
                      </a:r>
                      <a:endParaRPr sz="13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How do I get the</a:t>
                      </a:r>
                      <a:r>
                        <a:rPr lang="en-US" sz="1300">
                          <a:latin typeface="Century Gothic"/>
                          <a:ea typeface="Century Gothic"/>
                          <a:cs typeface="Century Gothic"/>
                          <a:sym typeface="Century Gothic"/>
                        </a:rPr>
                        <a:t>    </a:t>
                      </a:r>
                      <a:r>
                        <a:rPr lang="en-US" sz="1300" u="none" cap="none" strike="noStrike">
                          <a:latin typeface="Century Gothic"/>
                          <a:ea typeface="Century Gothic"/>
                          <a:cs typeface="Century Gothic"/>
                          <a:sym typeface="Century Gothic"/>
                        </a:rPr>
                        <a:t>contracts done by our agreed date?</a:t>
                      </a:r>
                      <a:endParaRPr sz="13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What’s the plan for the company to solve my problems?</a:t>
                      </a:r>
                      <a:endParaRPr sz="13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r>
              <a:tr h="918500">
                <a:tc>
                  <a:txBody>
                    <a:bodyPr/>
                    <a:lstStyle/>
                    <a:p>
                      <a:pPr indent="0" lvl="0" marL="0" marR="0" rtl="0" algn="l">
                        <a:lnSpc>
                          <a:spcPct val="100000"/>
                        </a:lnSpc>
                        <a:spcBef>
                          <a:spcPts val="0"/>
                        </a:spcBef>
                        <a:spcAft>
                          <a:spcPts val="0"/>
                        </a:spcAft>
                        <a:buClr>
                          <a:schemeClr val="dk1"/>
                        </a:buClr>
                        <a:buSzPts val="1400"/>
                        <a:buFont typeface="Century Gothic"/>
                        <a:buNone/>
                      </a:pPr>
                      <a:r>
                        <a:rPr b="1" lang="en-US" sz="1300" u="none" cap="none" strike="noStrike">
                          <a:latin typeface="Century Gothic"/>
                          <a:ea typeface="Century Gothic"/>
                          <a:cs typeface="Century Gothic"/>
                          <a:sym typeface="Century Gothic"/>
                        </a:rPr>
                        <a:t>Seller Objective</a:t>
                      </a:r>
                      <a:endParaRPr b="1" sz="13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rgbClr val="ECEDEB"/>
                    </a:solidFill>
                  </a:tcPr>
                </a:tc>
                <a:tc>
                  <a:txBody>
                    <a:bodyPr/>
                    <a:lstStyle/>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Determine the fit</a:t>
                      </a:r>
                      <a:endParaRPr sz="13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Determine whether we can solve their challenges and impact their business</a:t>
                      </a:r>
                      <a:endParaRPr sz="13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Show the buyer how we solve their challenges</a:t>
                      </a:r>
                      <a:endParaRPr sz="13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Prove that we can solve their challenges</a:t>
                      </a:r>
                      <a:endParaRPr sz="13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Get the buyer to confirm that our solution provides the most value</a:t>
                      </a:r>
                      <a:endParaRPr sz="13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Mutually manage the purchasing process to</a:t>
                      </a:r>
                      <a:endParaRPr sz="1300">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a timeline</a:t>
                      </a:r>
                      <a:endParaRPr sz="13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Hand off to</a:t>
                      </a:r>
                      <a:endParaRPr sz="1300">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customer success for implementation</a:t>
                      </a:r>
                      <a:endParaRPr sz="13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r>
              <a:tr h="1844375">
                <a:tc>
                  <a:txBody>
                    <a:bodyPr/>
                    <a:lstStyle/>
                    <a:p>
                      <a:pPr indent="0" lvl="0" marL="0" marR="0" rtl="0" algn="l">
                        <a:lnSpc>
                          <a:spcPct val="100000"/>
                        </a:lnSpc>
                        <a:spcBef>
                          <a:spcPts val="0"/>
                        </a:spcBef>
                        <a:spcAft>
                          <a:spcPts val="0"/>
                        </a:spcAft>
                        <a:buClr>
                          <a:schemeClr val="dk1"/>
                        </a:buClr>
                        <a:buSzPts val="1400"/>
                        <a:buFont typeface="Century Gothic"/>
                        <a:buNone/>
                      </a:pPr>
                      <a:r>
                        <a:rPr b="1" lang="en-US" sz="1300" u="none" cap="none" strike="noStrike">
                          <a:latin typeface="Century Gothic"/>
                          <a:ea typeface="Century Gothic"/>
                          <a:cs typeface="Century Gothic"/>
                          <a:sym typeface="Century Gothic"/>
                        </a:rPr>
                        <a:t>Steps</a:t>
                      </a:r>
                      <a:endParaRPr b="1" sz="13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rgbClr val="ECEDEB"/>
                    </a:solidFill>
                  </a:tcPr>
                </a:tc>
                <a:tc>
                  <a:txBody>
                    <a:bodyPr/>
                    <a:lstStyle/>
                    <a:p>
                      <a:pPr indent="-196850" lvl="0" marL="342900" marR="0" rtl="0" algn="l">
                        <a:lnSpc>
                          <a:spcPct val="100000"/>
                        </a:lnSpc>
                        <a:spcBef>
                          <a:spcPts val="0"/>
                        </a:spcBef>
                        <a:spcAft>
                          <a:spcPts val="0"/>
                        </a:spcAft>
                        <a:buSzPts val="1300"/>
                        <a:buFont typeface="Century Gothic"/>
                        <a:buAutoNum type="arabicPeriod"/>
                      </a:pPr>
                      <a:r>
                        <a:rPr lang="en-US" sz="1300" u="none" cap="none" strike="noStrike">
                          <a:latin typeface="Century Gothic"/>
                          <a:ea typeface="Century Gothic"/>
                          <a:cs typeface="Century Gothic"/>
                          <a:sym typeface="Century Gothic"/>
                        </a:rPr>
                        <a:t> Prospecting outreach</a:t>
                      </a:r>
                      <a:endParaRPr sz="1300" u="none" cap="none" strike="noStrike">
                        <a:latin typeface="Century Gothic"/>
                        <a:ea typeface="Century Gothic"/>
                        <a:cs typeface="Century Gothic"/>
                        <a:sym typeface="Century Gothic"/>
                      </a:endParaRPr>
                    </a:p>
                    <a:p>
                      <a:pPr indent="-196850" lvl="0" marL="342900" marR="0" rtl="0" algn="l">
                        <a:lnSpc>
                          <a:spcPct val="100000"/>
                        </a:lnSpc>
                        <a:spcBef>
                          <a:spcPts val="0"/>
                        </a:spcBef>
                        <a:spcAft>
                          <a:spcPts val="0"/>
                        </a:spcAft>
                        <a:buSzPts val="1300"/>
                        <a:buFont typeface="Century Gothic"/>
                        <a:buAutoNum type="arabicPeriod"/>
                      </a:pPr>
                      <a:r>
                        <a:rPr lang="en-US" sz="1300" u="none" cap="none" strike="noStrike">
                          <a:latin typeface="Century Gothic"/>
                          <a:ea typeface="Century Gothic"/>
                          <a:cs typeface="Century Gothic"/>
                          <a:sym typeface="Century Gothic"/>
                        </a:rPr>
                        <a:t> </a:t>
                      </a:r>
                      <a:r>
                        <a:rPr lang="en-US" sz="1300" u="none" cap="none" strike="noStrike">
                          <a:latin typeface="Century Gothic"/>
                          <a:ea typeface="Century Gothic"/>
                          <a:cs typeface="Century Gothic"/>
                          <a:sym typeface="Century Gothic"/>
                        </a:rPr>
                        <a:t>Qualification call </a:t>
                      </a:r>
                      <a:endParaRPr sz="1300" u="none" cap="none" strike="noStrike">
                        <a:latin typeface="Century Gothic"/>
                        <a:ea typeface="Century Gothic"/>
                        <a:cs typeface="Century Gothic"/>
                        <a:sym typeface="Century Gothic"/>
                      </a:endParaRPr>
                    </a:p>
                    <a:p>
                      <a:pPr indent="-196850" lvl="0" marL="342900" marR="0" rtl="0" algn="l">
                        <a:lnSpc>
                          <a:spcPct val="100000"/>
                        </a:lnSpc>
                        <a:spcBef>
                          <a:spcPts val="0"/>
                        </a:spcBef>
                        <a:spcAft>
                          <a:spcPts val="0"/>
                        </a:spcAft>
                        <a:buSzPts val="1300"/>
                        <a:buFont typeface="Century Gothic"/>
                        <a:buAutoNum type="arabicPeriod"/>
                      </a:pPr>
                      <a:r>
                        <a:rPr lang="en-US" sz="1300" u="none" cap="none" strike="noStrike">
                          <a:latin typeface="Century Gothic"/>
                          <a:ea typeface="Century Gothic"/>
                          <a:cs typeface="Century Gothic"/>
                          <a:sym typeface="Century Gothic"/>
                        </a:rPr>
                        <a:t>Handoff from</a:t>
                      </a:r>
                      <a:r>
                        <a:rPr lang="en-US" sz="1300">
                          <a:latin typeface="Century Gothic"/>
                          <a:ea typeface="Century Gothic"/>
                          <a:cs typeface="Century Gothic"/>
                          <a:sym typeface="Century Gothic"/>
                        </a:rPr>
                        <a:t>             </a:t>
                      </a:r>
                      <a:r>
                        <a:rPr lang="en-US" sz="1300" u="none" cap="none" strike="noStrike">
                          <a:latin typeface="Century Gothic"/>
                          <a:ea typeface="Century Gothic"/>
                          <a:cs typeface="Century Gothic"/>
                          <a:sym typeface="Century Gothic"/>
                        </a:rPr>
                        <a:t>SDR =&gt; AE</a:t>
                      </a:r>
                      <a:endParaRPr sz="13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196850" lvl="0" marL="342900" marR="0" rtl="0" algn="l">
                        <a:lnSpc>
                          <a:spcPct val="100000"/>
                        </a:lnSpc>
                        <a:spcBef>
                          <a:spcPts val="0"/>
                        </a:spcBef>
                        <a:spcAft>
                          <a:spcPts val="0"/>
                        </a:spcAft>
                        <a:buSzPts val="1300"/>
                        <a:buFont typeface="Century Gothic"/>
                        <a:buAutoNum type="arabicPeriod"/>
                      </a:pPr>
                      <a:r>
                        <a:rPr lang="en-US" sz="1300">
                          <a:latin typeface="Century Gothic"/>
                          <a:ea typeface="Century Gothic"/>
                          <a:cs typeface="Century Gothic"/>
                          <a:sym typeface="Century Gothic"/>
                        </a:rPr>
                        <a:t>P</a:t>
                      </a:r>
                      <a:r>
                        <a:rPr lang="en-US" sz="1300" u="none" cap="none" strike="noStrike">
                          <a:latin typeface="Century Gothic"/>
                          <a:ea typeface="Century Gothic"/>
                          <a:cs typeface="Century Gothic"/>
                          <a:sym typeface="Century Gothic"/>
                        </a:rPr>
                        <a:t>erform</a:t>
                      </a:r>
                      <a:r>
                        <a:rPr lang="en-US" sz="1300">
                          <a:latin typeface="Century Gothic"/>
                          <a:ea typeface="Century Gothic"/>
                          <a:cs typeface="Century Gothic"/>
                          <a:sym typeface="Century Gothic"/>
                        </a:rPr>
                        <a:t>                   </a:t>
                      </a:r>
                      <a:r>
                        <a:rPr lang="en-US" sz="1300" u="none" cap="none" strike="noStrike">
                          <a:latin typeface="Century Gothic"/>
                          <a:ea typeface="Century Gothic"/>
                          <a:cs typeface="Century Gothic"/>
                          <a:sym typeface="Century Gothic"/>
                        </a:rPr>
                        <a:t>account research</a:t>
                      </a:r>
                      <a:endParaRPr sz="1300" u="none" cap="none" strike="noStrike">
                        <a:latin typeface="Century Gothic"/>
                        <a:ea typeface="Century Gothic"/>
                        <a:cs typeface="Century Gothic"/>
                        <a:sym typeface="Century Gothic"/>
                      </a:endParaRPr>
                    </a:p>
                    <a:p>
                      <a:pPr indent="-196850" lvl="0" marL="342900" marR="0" rtl="0" algn="l">
                        <a:lnSpc>
                          <a:spcPct val="100000"/>
                        </a:lnSpc>
                        <a:spcBef>
                          <a:spcPts val="0"/>
                        </a:spcBef>
                        <a:spcAft>
                          <a:spcPts val="0"/>
                        </a:spcAft>
                        <a:buSzPts val="1300"/>
                        <a:buFont typeface="Century Gothic"/>
                        <a:buAutoNum type="arabicPeriod"/>
                      </a:pPr>
                      <a:r>
                        <a:rPr lang="en-US" sz="1300" u="none" cap="none" strike="noStrike">
                          <a:latin typeface="Century Gothic"/>
                          <a:ea typeface="Century Gothic"/>
                          <a:cs typeface="Century Gothic"/>
                          <a:sym typeface="Century Gothic"/>
                        </a:rPr>
                        <a:t>Confirm</a:t>
                      </a:r>
                      <a:r>
                        <a:rPr lang="en-US" sz="1300">
                          <a:latin typeface="Century Gothic"/>
                          <a:ea typeface="Century Gothic"/>
                          <a:cs typeface="Century Gothic"/>
                          <a:sym typeface="Century Gothic"/>
                        </a:rPr>
                        <a:t>            </a:t>
                      </a:r>
                      <a:r>
                        <a:rPr lang="en-US" sz="1300" u="none" cap="none" strike="noStrike">
                          <a:latin typeface="Century Gothic"/>
                          <a:ea typeface="Century Gothic"/>
                          <a:cs typeface="Century Gothic"/>
                          <a:sym typeface="Century Gothic"/>
                        </a:rPr>
                        <a:t>qual</a:t>
                      </a:r>
                      <a:r>
                        <a:rPr lang="en-US" sz="1300" u="none" cap="none" strike="noStrike">
                          <a:latin typeface="Century Gothic"/>
                          <a:ea typeface="Century Gothic"/>
                          <a:cs typeface="Century Gothic"/>
                          <a:sym typeface="Century Gothic"/>
                        </a:rPr>
                        <a:t>ification criteria </a:t>
                      </a:r>
                      <a:endParaRPr sz="1300" u="none" cap="none" strike="noStrike">
                        <a:latin typeface="Century Gothic"/>
                        <a:ea typeface="Century Gothic"/>
                        <a:cs typeface="Century Gothic"/>
                        <a:sym typeface="Century Gothic"/>
                      </a:endParaRPr>
                    </a:p>
                    <a:p>
                      <a:pPr indent="-196850" lvl="0" marL="342900" marR="0" rtl="0" algn="l">
                        <a:lnSpc>
                          <a:spcPct val="100000"/>
                        </a:lnSpc>
                        <a:spcBef>
                          <a:spcPts val="0"/>
                        </a:spcBef>
                        <a:spcAft>
                          <a:spcPts val="0"/>
                        </a:spcAft>
                        <a:buSzPts val="1300"/>
                        <a:buFont typeface="Century Gothic"/>
                        <a:buAutoNum type="arabicPeriod"/>
                      </a:pPr>
                      <a:r>
                        <a:rPr lang="en-US" sz="1300" u="none" cap="none" strike="noStrike">
                          <a:latin typeface="Century Gothic"/>
                          <a:ea typeface="Century Gothic"/>
                          <a:cs typeface="Century Gothic"/>
                          <a:sym typeface="Century Gothic"/>
                        </a:rPr>
                        <a:t>Conduct business / technical discovery</a:t>
                      </a:r>
                      <a:endParaRPr sz="1300" u="none" cap="none" strike="noStrike">
                        <a:latin typeface="Century Gothic"/>
                        <a:ea typeface="Century Gothic"/>
                        <a:cs typeface="Century Gothic"/>
                        <a:sym typeface="Century Gothic"/>
                      </a:endParaRPr>
                    </a:p>
                  </a:txBody>
                  <a:tcPr marT="91425" marB="91425" marR="0"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196850" lvl="0" marL="342900" marR="0" rtl="0" algn="l">
                        <a:lnSpc>
                          <a:spcPct val="100000"/>
                        </a:lnSpc>
                        <a:spcBef>
                          <a:spcPts val="0"/>
                        </a:spcBef>
                        <a:spcAft>
                          <a:spcPts val="0"/>
                        </a:spcAft>
                        <a:buSzPts val="1300"/>
                        <a:buFont typeface="Century Gothic"/>
                        <a:buAutoNum type="arabicPeriod"/>
                      </a:pPr>
                      <a:r>
                        <a:rPr lang="en-US" sz="1300" u="none" cap="none" strike="noStrike">
                          <a:latin typeface="Century Gothic"/>
                          <a:ea typeface="Century Gothic"/>
                          <a:cs typeface="Century Gothic"/>
                          <a:sym typeface="Century Gothic"/>
                        </a:rPr>
                        <a:t>SE-AE Prep Meeting </a:t>
                      </a:r>
                      <a:endParaRPr sz="1300" u="none" cap="none" strike="noStrike">
                        <a:latin typeface="Century Gothic"/>
                        <a:ea typeface="Century Gothic"/>
                        <a:cs typeface="Century Gothic"/>
                        <a:sym typeface="Century Gothic"/>
                      </a:endParaRPr>
                    </a:p>
                    <a:p>
                      <a:pPr indent="-196850" lvl="0" marL="342900" marR="0" rtl="0" algn="l">
                        <a:lnSpc>
                          <a:spcPct val="100000"/>
                        </a:lnSpc>
                        <a:spcBef>
                          <a:spcPts val="0"/>
                        </a:spcBef>
                        <a:spcAft>
                          <a:spcPts val="0"/>
                        </a:spcAft>
                        <a:buSzPts val="1300"/>
                        <a:buFont typeface="Century Gothic"/>
                        <a:buAutoNum type="arabicPeriod"/>
                      </a:pPr>
                      <a:r>
                        <a:rPr lang="en-US" sz="1300" u="none" cap="none" strike="noStrike">
                          <a:latin typeface="Century Gothic"/>
                          <a:ea typeface="Century Gothic"/>
                          <a:cs typeface="Century Gothic"/>
                          <a:sym typeface="Century Gothic"/>
                        </a:rPr>
                        <a:t>Demo meeting- (open with recap of buyer goals, challenges</a:t>
                      </a:r>
                      <a:r>
                        <a:rPr lang="en-US" sz="1300">
                          <a:latin typeface="Century Gothic"/>
                          <a:ea typeface="Century Gothic"/>
                          <a:cs typeface="Century Gothic"/>
                          <a:sym typeface="Century Gothic"/>
                        </a:rPr>
                        <a:t>       </a:t>
                      </a:r>
                      <a:r>
                        <a:rPr lang="en-US" sz="1300" u="none" cap="none" strike="noStrike">
                          <a:latin typeface="Century Gothic"/>
                          <a:ea typeface="Century Gothic"/>
                          <a:cs typeface="Century Gothic"/>
                          <a:sym typeface="Century Gothic"/>
                        </a:rPr>
                        <a:t>and impact)</a:t>
                      </a:r>
                      <a:endParaRPr sz="13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196850" lvl="0" marL="342900" marR="0" rtl="0" algn="l">
                        <a:lnSpc>
                          <a:spcPct val="100000"/>
                        </a:lnSpc>
                        <a:spcBef>
                          <a:spcPts val="0"/>
                        </a:spcBef>
                        <a:spcAft>
                          <a:spcPts val="0"/>
                        </a:spcAft>
                        <a:buSzPts val="1300"/>
                        <a:buFont typeface="Century Gothic"/>
                        <a:buAutoNum type="arabicPeriod"/>
                      </a:pPr>
                      <a:r>
                        <a:rPr lang="en-US" sz="1300" u="none" cap="none" strike="noStrike">
                          <a:latin typeface="Century Gothic"/>
                          <a:ea typeface="Century Gothic"/>
                          <a:cs typeface="Century Gothic"/>
                          <a:sym typeface="Century Gothic"/>
                        </a:rPr>
                        <a:t>Trial kickoff </a:t>
                      </a:r>
                      <a:endParaRPr sz="1300" u="none" cap="none" strike="noStrike">
                        <a:latin typeface="Century Gothic"/>
                        <a:ea typeface="Century Gothic"/>
                        <a:cs typeface="Century Gothic"/>
                        <a:sym typeface="Century Gothic"/>
                      </a:endParaRPr>
                    </a:p>
                    <a:p>
                      <a:pPr indent="-196850" lvl="0" marL="342900" marR="0" rtl="0" algn="l">
                        <a:lnSpc>
                          <a:spcPct val="100000"/>
                        </a:lnSpc>
                        <a:spcBef>
                          <a:spcPts val="0"/>
                        </a:spcBef>
                        <a:spcAft>
                          <a:spcPts val="0"/>
                        </a:spcAft>
                        <a:buSzPts val="1300"/>
                        <a:buFont typeface="Century Gothic"/>
                        <a:buAutoNum type="arabicPeriod"/>
                      </a:pPr>
                      <a:r>
                        <a:rPr lang="en-US" sz="1300" u="none" cap="none" strike="noStrike">
                          <a:latin typeface="Century Gothic"/>
                          <a:ea typeface="Century Gothic"/>
                          <a:cs typeface="Century Gothic"/>
                          <a:sym typeface="Century Gothic"/>
                        </a:rPr>
                        <a:t>Checkpoints </a:t>
                      </a:r>
                      <a:endParaRPr sz="1300" u="none" cap="none" strike="noStrike">
                        <a:latin typeface="Century Gothic"/>
                        <a:ea typeface="Century Gothic"/>
                        <a:cs typeface="Century Gothic"/>
                        <a:sym typeface="Century Gothic"/>
                      </a:endParaRPr>
                    </a:p>
                    <a:p>
                      <a:pPr indent="-196850" lvl="0" marL="342900" marR="0" rtl="0" algn="l">
                        <a:lnSpc>
                          <a:spcPct val="100000"/>
                        </a:lnSpc>
                        <a:spcBef>
                          <a:spcPts val="0"/>
                        </a:spcBef>
                        <a:spcAft>
                          <a:spcPts val="0"/>
                        </a:spcAft>
                        <a:buSzPts val="1300"/>
                        <a:buFont typeface="Century Gothic"/>
                        <a:buAutoNum type="arabicPeriod"/>
                      </a:pPr>
                      <a:r>
                        <a:rPr lang="en-US" sz="1300" u="none" cap="none" strike="noStrike">
                          <a:latin typeface="Century Gothic"/>
                          <a:ea typeface="Century Gothic"/>
                          <a:cs typeface="Century Gothic"/>
                          <a:sym typeface="Century Gothic"/>
                        </a:rPr>
                        <a:t>Trial impact meeting</a:t>
                      </a:r>
                      <a:endParaRPr sz="13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196850" lvl="0" marL="342900" marR="0" rtl="0" algn="l">
                        <a:lnSpc>
                          <a:spcPct val="100000"/>
                        </a:lnSpc>
                        <a:spcBef>
                          <a:spcPts val="0"/>
                        </a:spcBef>
                        <a:spcAft>
                          <a:spcPts val="0"/>
                        </a:spcAft>
                        <a:buSzPts val="1300"/>
                        <a:buFont typeface="Century Gothic"/>
                        <a:buAutoNum type="arabicPeriod"/>
                      </a:pPr>
                      <a:r>
                        <a:rPr lang="en-US" sz="1300" u="none" cap="none" strike="noStrike">
                          <a:latin typeface="Century Gothic"/>
                          <a:ea typeface="Century Gothic"/>
                          <a:cs typeface="Century Gothic"/>
                          <a:sym typeface="Century Gothic"/>
                        </a:rPr>
                        <a:t>Proposal meeting </a:t>
                      </a:r>
                      <a:endParaRPr sz="1300" u="none" cap="none" strike="noStrike">
                        <a:latin typeface="Century Gothic"/>
                        <a:ea typeface="Century Gothic"/>
                        <a:cs typeface="Century Gothic"/>
                        <a:sym typeface="Century Gothic"/>
                      </a:endParaRPr>
                    </a:p>
                    <a:p>
                      <a:pPr indent="-196850" lvl="0" marL="342900" marR="0" rtl="0" algn="l">
                        <a:lnSpc>
                          <a:spcPct val="100000"/>
                        </a:lnSpc>
                        <a:spcBef>
                          <a:spcPts val="0"/>
                        </a:spcBef>
                        <a:spcAft>
                          <a:spcPts val="0"/>
                        </a:spcAft>
                        <a:buSzPts val="1300"/>
                        <a:buFont typeface="Century Gothic"/>
                        <a:buAutoNum type="arabicPeriod"/>
                      </a:pPr>
                      <a:r>
                        <a:rPr lang="en-US" sz="1300" u="none" cap="none" strike="noStrike">
                          <a:latin typeface="Century Gothic"/>
                          <a:ea typeface="Century Gothic"/>
                          <a:cs typeface="Century Gothic"/>
                          <a:sym typeface="Century Gothic"/>
                        </a:rPr>
                        <a:t>Close plan</a:t>
                      </a:r>
                      <a:endParaRPr sz="13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196850" lvl="0" marL="342900" marR="0" rtl="0" algn="l">
                        <a:lnSpc>
                          <a:spcPct val="100000"/>
                        </a:lnSpc>
                        <a:spcBef>
                          <a:spcPts val="0"/>
                        </a:spcBef>
                        <a:spcAft>
                          <a:spcPts val="0"/>
                        </a:spcAft>
                        <a:buSzPts val="1300"/>
                        <a:buFont typeface="Century Gothic"/>
                        <a:buAutoNum type="arabicPeriod"/>
                      </a:pPr>
                      <a:r>
                        <a:rPr lang="en-US" sz="1300" u="none" cap="none" strike="noStrike">
                          <a:latin typeface="Century Gothic"/>
                          <a:ea typeface="Century Gothic"/>
                          <a:cs typeface="Century Gothic"/>
                          <a:sym typeface="Century Gothic"/>
                        </a:rPr>
                        <a:t>Milestone meetings</a:t>
                      </a:r>
                      <a:endParaRPr sz="1300" u="none" cap="none" strike="noStrike">
                        <a:latin typeface="Century Gothic"/>
                        <a:ea typeface="Century Gothic"/>
                        <a:cs typeface="Century Gothic"/>
                        <a:sym typeface="Century Gothic"/>
                      </a:endParaRPr>
                    </a:p>
                    <a:p>
                      <a:pPr indent="-196850" lvl="0" marL="342900" marR="0" rtl="0" algn="l">
                        <a:lnSpc>
                          <a:spcPct val="100000"/>
                        </a:lnSpc>
                        <a:spcBef>
                          <a:spcPts val="0"/>
                        </a:spcBef>
                        <a:spcAft>
                          <a:spcPts val="0"/>
                        </a:spcAft>
                        <a:buSzPts val="1300"/>
                        <a:buFont typeface="Century Gothic"/>
                        <a:buAutoNum type="arabicPeriod"/>
                      </a:pPr>
                      <a:r>
                        <a:rPr lang="en-US" sz="1300" u="none" cap="none" strike="noStrike">
                          <a:latin typeface="Century Gothic"/>
                          <a:ea typeface="Century Gothic"/>
                          <a:cs typeface="Century Gothic"/>
                          <a:sym typeface="Century Gothic"/>
                        </a:rPr>
                        <a:t>Legal, contract and finance review </a:t>
                      </a:r>
                      <a:endParaRPr sz="13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196850" lvl="0" marL="342900" marR="0" rtl="0" algn="l">
                        <a:lnSpc>
                          <a:spcPct val="100000"/>
                        </a:lnSpc>
                        <a:spcBef>
                          <a:spcPts val="0"/>
                        </a:spcBef>
                        <a:spcAft>
                          <a:spcPts val="0"/>
                        </a:spcAft>
                        <a:buSzPts val="1300"/>
                        <a:buFont typeface="Century Gothic"/>
                        <a:buAutoNum type="arabicPeriod"/>
                      </a:pPr>
                      <a:r>
                        <a:rPr lang="en-US" sz="1300" u="none" cap="none" strike="noStrike">
                          <a:latin typeface="Century Gothic"/>
                          <a:ea typeface="Century Gothic"/>
                          <a:cs typeface="Century Gothic"/>
                          <a:sym typeface="Century Gothic"/>
                        </a:rPr>
                        <a:t>Contract signed </a:t>
                      </a:r>
                      <a:endParaRPr sz="1300" u="none" cap="none" strike="noStrike">
                        <a:latin typeface="Century Gothic"/>
                        <a:ea typeface="Century Gothic"/>
                        <a:cs typeface="Century Gothic"/>
                        <a:sym typeface="Century Gothic"/>
                      </a:endParaRPr>
                    </a:p>
                    <a:p>
                      <a:pPr indent="-196850" lvl="0" marL="342900" marR="0" rtl="0" algn="l">
                        <a:lnSpc>
                          <a:spcPct val="100000"/>
                        </a:lnSpc>
                        <a:spcBef>
                          <a:spcPts val="0"/>
                        </a:spcBef>
                        <a:spcAft>
                          <a:spcPts val="0"/>
                        </a:spcAft>
                        <a:buSzPts val="1300"/>
                        <a:buFont typeface="Century Gothic"/>
                        <a:buAutoNum type="arabicPeriod"/>
                      </a:pPr>
                      <a:r>
                        <a:rPr lang="en-US" sz="1300" u="none" cap="none" strike="noStrike">
                          <a:latin typeface="Century Gothic"/>
                          <a:ea typeface="Century Gothic"/>
                          <a:cs typeface="Century Gothic"/>
                          <a:sym typeface="Century Gothic"/>
                        </a:rPr>
                        <a:t>Cu</a:t>
                      </a:r>
                      <a:r>
                        <a:rPr lang="en-US" sz="1300" u="none" cap="none" strike="noStrike">
                          <a:latin typeface="Century Gothic"/>
                          <a:ea typeface="Century Gothic"/>
                          <a:cs typeface="Century Gothic"/>
                          <a:sym typeface="Century Gothic"/>
                        </a:rPr>
                        <a:t>stomer</a:t>
                      </a:r>
                      <a:r>
                        <a:rPr lang="en-US" sz="1300">
                          <a:latin typeface="Century Gothic"/>
                          <a:ea typeface="Century Gothic"/>
                          <a:cs typeface="Century Gothic"/>
                          <a:sym typeface="Century Gothic"/>
                        </a:rPr>
                        <a:t>          </a:t>
                      </a:r>
                      <a:r>
                        <a:rPr lang="en-US" sz="1300" u="none" cap="none" strike="noStrike">
                          <a:latin typeface="Century Gothic"/>
                          <a:ea typeface="Century Gothic"/>
                          <a:cs typeface="Century Gothic"/>
                          <a:sym typeface="Century Gothic"/>
                        </a:rPr>
                        <a:t>success handoff</a:t>
                      </a:r>
                      <a:endParaRPr sz="13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r>
              <a:tr h="2784275">
                <a:tc>
                  <a:txBody>
                    <a:bodyPr/>
                    <a:lstStyle/>
                    <a:p>
                      <a:pPr indent="0" lvl="0" marL="0" marR="0" rtl="0" algn="l">
                        <a:lnSpc>
                          <a:spcPct val="100000"/>
                        </a:lnSpc>
                        <a:spcBef>
                          <a:spcPts val="0"/>
                        </a:spcBef>
                        <a:spcAft>
                          <a:spcPts val="0"/>
                        </a:spcAft>
                        <a:buClr>
                          <a:schemeClr val="dk1"/>
                        </a:buClr>
                        <a:buSzPts val="1400"/>
                        <a:buFont typeface="Century Gothic"/>
                        <a:buNone/>
                      </a:pPr>
                      <a:r>
                        <a:rPr b="1" lang="en-US" sz="1300" u="none" cap="none" strike="noStrike">
                          <a:latin typeface="Century Gothic"/>
                          <a:ea typeface="Century Gothic"/>
                          <a:cs typeface="Century Gothic"/>
                          <a:sym typeface="Century Gothic"/>
                        </a:rPr>
                        <a:t>Exit Criteria</a:t>
                      </a:r>
                      <a:endParaRPr b="1" sz="13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rgbClr val="ECEDEB"/>
                    </a:solidFill>
                  </a:tcPr>
                </a:tc>
                <a:tc>
                  <a:txBody>
                    <a:bodyPr/>
                    <a:lstStyle/>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Answers fit 2 of 4</a:t>
                      </a:r>
                      <a:endParaRPr sz="1300">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BANT </a:t>
                      </a:r>
                      <a:r>
                        <a:rPr lang="en-US" sz="1300" u="none" cap="none" strike="noStrike">
                          <a:latin typeface="Century Gothic"/>
                          <a:ea typeface="Century Gothic"/>
                          <a:cs typeface="Century Gothic"/>
                          <a:sym typeface="Century Gothic"/>
                        </a:rPr>
                        <a:t>criteria</a:t>
                      </a:r>
                      <a:endParaRPr sz="13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400"/>
                        <a:buFont typeface="Century Gothic"/>
                        <a:buNone/>
                      </a:pPr>
                      <a:r>
                        <a:t/>
                      </a:r>
                      <a:endParaRPr sz="13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Agrees to next steps</a:t>
                      </a:r>
                      <a:endParaRPr sz="13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400"/>
                        <a:buFont typeface="Century Gothic"/>
                        <a:buNone/>
                      </a:pPr>
                      <a:r>
                        <a:t/>
                      </a:r>
                      <a:endParaRPr sz="13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Scheduled discovery call</a:t>
                      </a:r>
                      <a:endParaRPr sz="13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Buyer confirms Big 3 Goals, Challenges and Impact</a:t>
                      </a:r>
                      <a:endParaRPr sz="13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400"/>
                        <a:buFont typeface="Century Gothic"/>
                        <a:buNone/>
                      </a:pPr>
                      <a:r>
                        <a:t/>
                      </a:r>
                      <a:endParaRPr sz="13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Seller aligns solutions to Big 3 Goals, Challenges</a:t>
                      </a:r>
                      <a:endParaRPr sz="1300">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and Impact</a:t>
                      </a:r>
                      <a:endParaRPr sz="13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400"/>
                        <a:buFont typeface="Century Gothic"/>
                        <a:buNone/>
                      </a:pPr>
                      <a:r>
                        <a:t/>
                      </a:r>
                      <a:endParaRPr sz="13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Demo scheduled</a:t>
                      </a:r>
                      <a:endParaRPr sz="1300">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and accepted</a:t>
                      </a:r>
                      <a:endParaRPr sz="13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Agreed that solution can solve their challenges</a:t>
                      </a:r>
                      <a:endParaRPr sz="13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400"/>
                        <a:buFont typeface="Century Gothic"/>
                        <a:buNone/>
                      </a:pPr>
                      <a:r>
                        <a:t/>
                      </a:r>
                      <a:endParaRPr sz="13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Buying process shared</a:t>
                      </a:r>
                      <a:endParaRPr sz="1300">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&amp; mapped</a:t>
                      </a:r>
                      <a:endParaRPr sz="13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400"/>
                        <a:buFont typeface="Century Gothic"/>
                        <a:buNone/>
                      </a:pPr>
                      <a:r>
                        <a:t/>
                      </a:r>
                      <a:endParaRPr sz="13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Trial kickoff scheduled</a:t>
                      </a:r>
                      <a:endParaRPr sz="13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Buying committee agrees that the solution can solve their problem and the problem is worth solving</a:t>
                      </a:r>
                      <a:endParaRPr sz="13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400"/>
                        <a:buFont typeface="Century Gothic"/>
                        <a:buNone/>
                      </a:pPr>
                      <a:r>
                        <a:t/>
                      </a:r>
                      <a:endParaRPr sz="13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Proposal meeting scheduled and accepted</a:t>
                      </a:r>
                      <a:endParaRPr sz="13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400"/>
                        <a:buFont typeface="Century Gothic"/>
                        <a:buNone/>
                      </a:pPr>
                      <a:r>
                        <a:t/>
                      </a:r>
                      <a:endParaRPr sz="13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Champion confirms that no barriers to adoption  exist, apart</a:t>
                      </a:r>
                      <a:endParaRPr sz="1300">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from economics</a:t>
                      </a:r>
                      <a:endParaRPr sz="13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Internal purchase approver agreed verbally and in writing to close plan and</a:t>
                      </a:r>
                      <a:endParaRPr sz="1300">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commercial terms</a:t>
                      </a:r>
                      <a:endParaRPr sz="13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Buyer signs contract</a:t>
                      </a:r>
                      <a:endParaRPr sz="13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400"/>
                        <a:buFont typeface="Century Gothic"/>
                        <a:buNone/>
                      </a:pPr>
                      <a:r>
                        <a:t/>
                      </a:r>
                      <a:endParaRPr sz="13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Seller receives contract</a:t>
                      </a:r>
                      <a:endParaRPr sz="13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Kickoff meeting scheduled</a:t>
                      </a:r>
                      <a:endParaRPr sz="13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400"/>
                        <a:buFont typeface="Century Gothic"/>
                        <a:buNone/>
                      </a:pPr>
                      <a:r>
                        <a:t/>
                      </a:r>
                      <a:endParaRPr sz="13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Users accept invitation to kickoff meeting</a:t>
                      </a:r>
                      <a:endParaRPr sz="13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r>
              <a:tr h="545375">
                <a:tc>
                  <a:txBody>
                    <a:bodyPr/>
                    <a:lstStyle/>
                    <a:p>
                      <a:pPr indent="0" lvl="0" marL="0" marR="0" rtl="0" algn="l">
                        <a:lnSpc>
                          <a:spcPct val="100000"/>
                        </a:lnSpc>
                        <a:spcBef>
                          <a:spcPts val="0"/>
                        </a:spcBef>
                        <a:spcAft>
                          <a:spcPts val="0"/>
                        </a:spcAft>
                        <a:buClr>
                          <a:schemeClr val="dk1"/>
                        </a:buClr>
                        <a:buSzPts val="1400"/>
                        <a:buFont typeface="Century Gothic"/>
                        <a:buNone/>
                      </a:pPr>
                      <a:r>
                        <a:rPr b="1" lang="en-US" sz="1300" u="none" cap="none" strike="noStrike">
                          <a:latin typeface="Century Gothic"/>
                          <a:ea typeface="Century Gothic"/>
                          <a:cs typeface="Century Gothic"/>
                          <a:sym typeface="Century Gothic"/>
                        </a:rPr>
                        <a:t>Forecasting Stage</a:t>
                      </a:r>
                      <a:endParaRPr b="1" sz="13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rgbClr val="ECEDEB"/>
                    </a:solidFill>
                  </a:tcPr>
                </a:tc>
                <a:tc>
                  <a:txBody>
                    <a:bodyPr/>
                    <a:lstStyle/>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Pipeline</a:t>
                      </a:r>
                      <a:endParaRPr sz="13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Pipeline</a:t>
                      </a:r>
                      <a:endParaRPr sz="13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Best Case</a:t>
                      </a:r>
                      <a:endParaRPr sz="13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Best Case</a:t>
                      </a:r>
                      <a:endParaRPr sz="13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Commit</a:t>
                      </a:r>
                      <a:endParaRPr sz="13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Commit</a:t>
                      </a:r>
                      <a:endParaRPr sz="13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Century Gothic"/>
                        <a:buNone/>
                      </a:pPr>
                      <a:r>
                        <a:rPr lang="en-US" sz="1300" u="none" cap="none" strike="noStrike">
                          <a:latin typeface="Century Gothic"/>
                          <a:ea typeface="Century Gothic"/>
                          <a:cs typeface="Century Gothic"/>
                          <a:sym typeface="Century Gothic"/>
                        </a:rPr>
                        <a:t>C</a:t>
                      </a:r>
                      <a:r>
                        <a:rPr lang="en-US" sz="1300" u="none" cap="none" strike="noStrike">
                          <a:latin typeface="Century Gothic"/>
                          <a:ea typeface="Century Gothic"/>
                          <a:cs typeface="Century Gothic"/>
                          <a:sym typeface="Century Gothic"/>
                        </a:rPr>
                        <a:t>losed-Won</a:t>
                      </a:r>
                      <a:endParaRPr sz="13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r>
            </a:tbl>
          </a:graphicData>
        </a:graphic>
      </p:graphicFrame>
      <p:sp>
        <p:nvSpPr>
          <p:cNvPr id="849" name="Google Shape;849;p104"/>
          <p:cNvSpPr txBox="1"/>
          <p:nvPr>
            <p:ph idx="11" type="ftr"/>
          </p:nvPr>
        </p:nvSpPr>
        <p:spPr>
          <a:xfrm>
            <a:off x="6686777" y="10824963"/>
            <a:ext cx="6757800" cy="316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Scale Sales Process Design</a:t>
            </a:r>
            <a:endParaRPr/>
          </a:p>
        </p:txBody>
      </p:sp>
      <p:sp>
        <p:nvSpPr>
          <p:cNvPr id="850" name="Google Shape;850;p104"/>
          <p:cNvSpPr txBox="1"/>
          <p:nvPr/>
        </p:nvSpPr>
        <p:spPr>
          <a:xfrm>
            <a:off x="849614" y="1612700"/>
            <a:ext cx="182586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lang="en-US" sz="2000">
                <a:solidFill>
                  <a:schemeClr val="dk1"/>
                </a:solidFill>
                <a:latin typeface="Century Gothic"/>
                <a:ea typeface="Century Gothic"/>
                <a:cs typeface="Century Gothic"/>
                <a:sym typeface="Century Gothic"/>
              </a:rPr>
              <a:t>Example Below: Enterprise Sales Process</a:t>
            </a:r>
            <a:endParaRPr b="1" sz="2000">
              <a:solidFill>
                <a:schemeClr val="dk1"/>
              </a:solidFill>
              <a:latin typeface="Century Gothic"/>
              <a:ea typeface="Century Gothic"/>
              <a:cs typeface="Century Gothic"/>
              <a:sym typeface="Century Gothic"/>
            </a:endParaRPr>
          </a:p>
        </p:txBody>
      </p:sp>
      <p:sp>
        <p:nvSpPr>
          <p:cNvPr id="851" name="Google Shape;851;p104"/>
          <p:cNvSpPr txBox="1"/>
          <p:nvPr>
            <p:ph type="title"/>
          </p:nvPr>
        </p:nvSpPr>
        <p:spPr>
          <a:xfrm>
            <a:off x="812103" y="745764"/>
            <a:ext cx="17791800" cy="823200"/>
          </a:xfrm>
          <a:prstGeom prst="rect">
            <a:avLst/>
          </a:prstGeom>
          <a:noFill/>
          <a:ln>
            <a:noFill/>
          </a:ln>
        </p:spPr>
        <p:txBody>
          <a:bodyPr anchorCtr="0" anchor="b" bIns="45700" lIns="91425" spcFirstLastPara="1" rIns="91425" wrap="square" tIns="45700">
            <a:spAutoFit/>
          </a:bodyPr>
          <a:lstStyle/>
          <a:p>
            <a:pPr indent="0" lvl="0" marL="0" rtl="0" algn="l">
              <a:lnSpc>
                <a:spcPct val="90000"/>
              </a:lnSpc>
              <a:spcBef>
                <a:spcPts val="0"/>
              </a:spcBef>
              <a:spcAft>
                <a:spcPts val="0"/>
              </a:spcAft>
              <a:buClr>
                <a:schemeClr val="dk1"/>
              </a:buClr>
              <a:buSzPts val="5200"/>
              <a:buFont typeface="Century Gothic"/>
              <a:buNone/>
            </a:pPr>
            <a:r>
              <a:rPr lang="en-US">
                <a:solidFill>
                  <a:srgbClr val="324943"/>
                </a:solidFill>
              </a:rPr>
              <a:t>The Final Outcome: Your Blueprint for Scaling Sales</a:t>
            </a:r>
            <a:endParaRPr>
              <a:solidFill>
                <a:srgbClr val="324943"/>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5" name="Shape 855"/>
        <p:cNvGrpSpPr/>
        <p:nvPr/>
      </p:nvGrpSpPr>
      <p:grpSpPr>
        <a:xfrm>
          <a:off x="0" y="0"/>
          <a:ext cx="0" cy="0"/>
          <a:chOff x="0" y="0"/>
          <a:chExt cx="0" cy="0"/>
        </a:xfrm>
      </p:grpSpPr>
      <p:sp>
        <p:nvSpPr>
          <p:cNvPr id="856" name="Google Shape;856;p105"/>
          <p:cNvSpPr/>
          <p:nvPr/>
        </p:nvSpPr>
        <p:spPr>
          <a:xfrm>
            <a:off x="11306045" y="2617150"/>
            <a:ext cx="5349300" cy="2469900"/>
          </a:xfrm>
          <a:prstGeom prst="roundRect">
            <a:avLst>
              <a:gd fmla="val 16667" name="adj"/>
            </a:avLst>
          </a:prstGeom>
          <a:solidFill>
            <a:srgbClr val="3249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57" name="Google Shape;857;p105"/>
          <p:cNvSpPr/>
          <p:nvPr/>
        </p:nvSpPr>
        <p:spPr>
          <a:xfrm rot="10800000">
            <a:off x="3448750" y="2646856"/>
            <a:ext cx="5349300" cy="2469900"/>
          </a:xfrm>
          <a:prstGeom prst="roundRect">
            <a:avLst>
              <a:gd fmla="val 16667" name="adj"/>
            </a:avLst>
          </a:prstGeom>
          <a:solidFill>
            <a:srgbClr val="3249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105"/>
          <p:cNvSpPr/>
          <p:nvPr/>
        </p:nvSpPr>
        <p:spPr>
          <a:xfrm>
            <a:off x="11306045" y="7015823"/>
            <a:ext cx="5349300" cy="2469900"/>
          </a:xfrm>
          <a:prstGeom prst="roundRect">
            <a:avLst>
              <a:gd fmla="val 16667" name="adj"/>
            </a:avLst>
          </a:prstGeom>
          <a:solidFill>
            <a:srgbClr val="3249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105"/>
          <p:cNvSpPr/>
          <p:nvPr/>
        </p:nvSpPr>
        <p:spPr>
          <a:xfrm rot="10800000">
            <a:off x="3503139" y="6906696"/>
            <a:ext cx="5349300" cy="2469900"/>
          </a:xfrm>
          <a:prstGeom prst="roundRect">
            <a:avLst>
              <a:gd fmla="val 16667" name="adj"/>
            </a:avLst>
          </a:prstGeom>
          <a:solidFill>
            <a:srgbClr val="3249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105"/>
          <p:cNvSpPr txBox="1"/>
          <p:nvPr>
            <p:ph type="title"/>
          </p:nvPr>
        </p:nvSpPr>
        <p:spPr>
          <a:xfrm>
            <a:off x="912950" y="710334"/>
            <a:ext cx="19404300" cy="891300"/>
          </a:xfrm>
          <a:prstGeom prst="rect">
            <a:avLst/>
          </a:prstGeom>
          <a:noFill/>
          <a:ln>
            <a:noFill/>
          </a:ln>
        </p:spPr>
        <p:txBody>
          <a:bodyPr anchorCtr="0" anchor="ctr" bIns="45700" lIns="0" spcFirstLastPara="1" rIns="91425" wrap="square" tIns="45700">
            <a:normAutofit/>
          </a:bodyPr>
          <a:lstStyle/>
          <a:p>
            <a:pPr indent="0" lvl="0" marL="0" rtl="0" algn="l">
              <a:lnSpc>
                <a:spcPct val="90000"/>
              </a:lnSpc>
              <a:spcBef>
                <a:spcPts val="0"/>
              </a:spcBef>
              <a:spcAft>
                <a:spcPts val="0"/>
              </a:spcAft>
              <a:buClr>
                <a:schemeClr val="dk1"/>
              </a:buClr>
              <a:buSzPts val="5200"/>
              <a:buFont typeface="Century Gothic"/>
              <a:buNone/>
            </a:pPr>
            <a:r>
              <a:rPr lang="en-US">
                <a:solidFill>
                  <a:srgbClr val="324943"/>
                </a:solidFill>
              </a:rPr>
              <a:t>The Framework for a World-Class Sales Process</a:t>
            </a:r>
            <a:endParaRPr>
              <a:solidFill>
                <a:srgbClr val="324943"/>
              </a:solidFill>
            </a:endParaRPr>
          </a:p>
        </p:txBody>
      </p:sp>
      <p:sp>
        <p:nvSpPr>
          <p:cNvPr id="861" name="Google Shape;861;p105"/>
          <p:cNvSpPr txBox="1"/>
          <p:nvPr/>
        </p:nvSpPr>
        <p:spPr>
          <a:xfrm>
            <a:off x="3850194" y="2762924"/>
            <a:ext cx="4502400" cy="201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t/>
            </a:r>
            <a:endParaRPr b="1" i="0" sz="1200" u="none" cap="none" strike="noStrike">
              <a:solidFill>
                <a:schemeClr val="lt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rPr b="1" i="0" lang="en-US" sz="2300" u="none" cap="none" strike="noStrike">
                <a:solidFill>
                  <a:schemeClr val="lt1"/>
                </a:solidFill>
                <a:latin typeface="Century Gothic"/>
                <a:ea typeface="Century Gothic"/>
                <a:cs typeface="Century Gothic"/>
                <a:sym typeface="Century Gothic"/>
              </a:rPr>
              <a:t>Repeatable</a:t>
            </a:r>
            <a:endParaRPr b="1" i="0" sz="2300" u="none" cap="none" strike="noStrike">
              <a:solidFill>
                <a:schemeClr val="lt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t/>
            </a:r>
            <a:endParaRPr b="1" sz="1000">
              <a:solidFill>
                <a:schemeClr val="lt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500"/>
              <a:buFont typeface="Arial"/>
              <a:buNone/>
            </a:pPr>
            <a:r>
              <a:rPr b="0" i="0" lang="en-US" sz="2000" u="none" cap="none" strike="noStrike">
                <a:solidFill>
                  <a:schemeClr val="lt1"/>
                </a:solidFill>
                <a:latin typeface="Century Gothic"/>
                <a:ea typeface="Century Gothic"/>
                <a:cs typeface="Century Gothic"/>
                <a:sym typeface="Century Gothic"/>
              </a:rPr>
              <a:t>Can apply different selling styles to common steps and plays that happen in every deal and get similar results</a:t>
            </a:r>
            <a:endParaRPr b="0" i="0" sz="2300" u="none" cap="none" strike="noStrike">
              <a:solidFill>
                <a:schemeClr val="lt1"/>
              </a:solidFill>
              <a:latin typeface="Century Gothic"/>
              <a:ea typeface="Century Gothic"/>
              <a:cs typeface="Century Gothic"/>
              <a:sym typeface="Century Gothic"/>
            </a:endParaRPr>
          </a:p>
        </p:txBody>
      </p:sp>
      <p:sp>
        <p:nvSpPr>
          <p:cNvPr id="862" name="Google Shape;862;p105"/>
          <p:cNvSpPr txBox="1"/>
          <p:nvPr/>
        </p:nvSpPr>
        <p:spPr>
          <a:xfrm>
            <a:off x="11816421" y="2937950"/>
            <a:ext cx="4824000" cy="121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2300" u="none" cap="none" strike="noStrike">
                <a:solidFill>
                  <a:schemeClr val="lt1"/>
                </a:solidFill>
                <a:latin typeface="Century Gothic"/>
                <a:ea typeface="Century Gothic"/>
                <a:cs typeface="Century Gothic"/>
                <a:sym typeface="Century Gothic"/>
              </a:rPr>
              <a:t>Outcome-Driven</a:t>
            </a:r>
            <a:endParaRPr b="1" i="0" sz="2300" u="none" cap="none" strike="noStrike">
              <a:solidFill>
                <a:schemeClr val="lt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t/>
            </a:r>
            <a:endParaRPr b="1" sz="1000">
              <a:solidFill>
                <a:schemeClr val="lt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500"/>
              <a:buFont typeface="Arial"/>
              <a:buNone/>
            </a:pPr>
            <a:r>
              <a:rPr b="0" i="0" lang="en-US" sz="2000" u="none" cap="none" strike="noStrike">
                <a:solidFill>
                  <a:schemeClr val="lt1"/>
                </a:solidFill>
                <a:latin typeface="Century Gothic"/>
                <a:ea typeface="Century Gothic"/>
                <a:cs typeface="Century Gothic"/>
                <a:sym typeface="Century Gothic"/>
              </a:rPr>
              <a:t>Focus on achieving specific    </a:t>
            </a:r>
            <a:endParaRPr b="0" i="0" sz="2000" u="none" cap="none" strike="noStrike">
              <a:solidFill>
                <a:schemeClr val="lt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500"/>
              <a:buFont typeface="Arial"/>
              <a:buNone/>
            </a:pPr>
            <a:r>
              <a:rPr lang="en-US" sz="2000">
                <a:solidFill>
                  <a:schemeClr val="lt1"/>
                </a:solidFill>
                <a:latin typeface="Century Gothic"/>
                <a:ea typeface="Century Gothic"/>
                <a:cs typeface="Century Gothic"/>
                <a:sym typeface="Century Gothic"/>
              </a:rPr>
              <a:t> </a:t>
            </a:r>
            <a:r>
              <a:rPr b="0" i="0" lang="en-US" sz="2000" u="none" cap="none" strike="noStrike">
                <a:solidFill>
                  <a:schemeClr val="lt1"/>
                </a:solidFill>
                <a:latin typeface="Century Gothic"/>
                <a:ea typeface="Century Gothic"/>
                <a:cs typeface="Century Gothic"/>
                <a:sym typeface="Century Gothic"/>
              </a:rPr>
              <a:t>outcomes vs. just performing a task</a:t>
            </a:r>
            <a:endParaRPr b="0" i="0" sz="2300" u="none" cap="none" strike="noStrike">
              <a:solidFill>
                <a:schemeClr val="lt1"/>
              </a:solidFill>
              <a:latin typeface="Century Gothic"/>
              <a:ea typeface="Century Gothic"/>
              <a:cs typeface="Century Gothic"/>
              <a:sym typeface="Century Gothic"/>
            </a:endParaRPr>
          </a:p>
        </p:txBody>
      </p:sp>
      <p:sp>
        <p:nvSpPr>
          <p:cNvPr id="863" name="Google Shape;863;p105"/>
          <p:cNvSpPr txBox="1"/>
          <p:nvPr/>
        </p:nvSpPr>
        <p:spPr>
          <a:xfrm>
            <a:off x="3904583" y="7282762"/>
            <a:ext cx="4325700" cy="1523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2300" u="none" cap="none" strike="noStrike">
                <a:solidFill>
                  <a:schemeClr val="lt1"/>
                </a:solidFill>
                <a:latin typeface="Century Gothic"/>
                <a:ea typeface="Century Gothic"/>
                <a:cs typeface="Century Gothic"/>
                <a:sym typeface="Century Gothic"/>
              </a:rPr>
              <a:t>Usable</a:t>
            </a:r>
            <a:endParaRPr b="1" sz="2300">
              <a:solidFill>
                <a:schemeClr val="lt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t/>
            </a:r>
            <a:endParaRPr sz="1000">
              <a:solidFill>
                <a:schemeClr val="lt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rPr lang="en-US" sz="2000">
                <a:solidFill>
                  <a:schemeClr val="lt1"/>
                </a:solidFill>
                <a:latin typeface="Century Gothic"/>
                <a:ea typeface="Century Gothic"/>
                <a:cs typeface="Century Gothic"/>
                <a:sym typeface="Century Gothic"/>
              </a:rPr>
              <a:t>C</a:t>
            </a:r>
            <a:r>
              <a:rPr b="0" i="0" lang="en-US" sz="2000" u="none" cap="none" strike="noStrike">
                <a:solidFill>
                  <a:schemeClr val="lt1"/>
                </a:solidFill>
                <a:latin typeface="Century Gothic"/>
                <a:ea typeface="Century Gothic"/>
                <a:cs typeface="Century Gothic"/>
                <a:sym typeface="Century Gothic"/>
              </a:rPr>
              <a:t>lear, concise, realistic and automated. Make it easier for sellers to close deals, not harder.</a:t>
            </a:r>
            <a:endParaRPr b="0" i="0" sz="2000" u="none" cap="none" strike="noStrike">
              <a:solidFill>
                <a:schemeClr val="lt1"/>
              </a:solidFill>
              <a:latin typeface="Arial"/>
              <a:ea typeface="Arial"/>
              <a:cs typeface="Arial"/>
              <a:sym typeface="Arial"/>
            </a:endParaRPr>
          </a:p>
        </p:txBody>
      </p:sp>
      <p:sp>
        <p:nvSpPr>
          <p:cNvPr id="864" name="Google Shape;864;p105"/>
          <p:cNvSpPr/>
          <p:nvPr/>
        </p:nvSpPr>
        <p:spPr>
          <a:xfrm>
            <a:off x="7644550" y="3271322"/>
            <a:ext cx="4815000" cy="4766700"/>
          </a:xfrm>
          <a:prstGeom prst="ellipse">
            <a:avLst/>
          </a:prstGeom>
          <a:solidFill>
            <a:schemeClr val="lt2"/>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865" name="Google Shape;865;p105"/>
          <p:cNvSpPr txBox="1"/>
          <p:nvPr/>
        </p:nvSpPr>
        <p:spPr>
          <a:xfrm>
            <a:off x="7947825" y="4331880"/>
            <a:ext cx="4238100" cy="2524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3100" u="none" cap="none" strike="noStrike">
                <a:solidFill>
                  <a:schemeClr val="dk1"/>
                </a:solidFill>
                <a:latin typeface="Century Gothic"/>
                <a:ea typeface="Century Gothic"/>
                <a:cs typeface="Century Gothic"/>
                <a:sym typeface="Century Gothic"/>
              </a:rPr>
              <a:t>Buyer-</a:t>
            </a:r>
            <a:r>
              <a:rPr b="1" i="0" lang="en-US" sz="3100" u="none" cap="none" strike="noStrike">
                <a:solidFill>
                  <a:schemeClr val="dk1"/>
                </a:solidFill>
                <a:latin typeface="Century Gothic"/>
                <a:ea typeface="Century Gothic"/>
                <a:cs typeface="Century Gothic"/>
                <a:sym typeface="Century Gothic"/>
              </a:rPr>
              <a:t>Centric</a:t>
            </a:r>
            <a:br>
              <a:rPr b="1" i="0" lang="en-US" sz="3100" u="none" cap="none" strike="noStrike">
                <a:solidFill>
                  <a:schemeClr val="dk1"/>
                </a:solidFill>
                <a:latin typeface="Century Gothic"/>
                <a:ea typeface="Century Gothic"/>
                <a:cs typeface="Century Gothic"/>
                <a:sym typeface="Century Gothic"/>
              </a:rPr>
            </a:br>
            <a:endParaRPr b="1" i="0" sz="1500" u="none" cap="none" strike="noStrike">
              <a:solidFill>
                <a:schemeClr val="dk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800"/>
              <a:buFont typeface="Arial"/>
              <a:buNone/>
            </a:pPr>
            <a:r>
              <a:rPr b="0" i="0" lang="en-US" sz="2800" u="none" cap="none" strike="noStrike">
                <a:solidFill>
                  <a:schemeClr val="dk1"/>
                </a:solidFill>
                <a:latin typeface="Century Gothic"/>
                <a:ea typeface="Century Gothic"/>
                <a:cs typeface="Century Gothic"/>
                <a:sym typeface="Century Gothic"/>
              </a:rPr>
              <a:t>Designed to help advance buyer journey based on ‘what’s in it for them’</a:t>
            </a:r>
            <a:endParaRPr b="0" i="0" sz="2800" u="none" cap="none" strike="noStrike">
              <a:solidFill>
                <a:schemeClr val="dk1"/>
              </a:solidFill>
              <a:latin typeface="Arial"/>
              <a:ea typeface="Arial"/>
              <a:cs typeface="Arial"/>
              <a:sym typeface="Arial"/>
            </a:endParaRPr>
          </a:p>
        </p:txBody>
      </p:sp>
      <p:sp>
        <p:nvSpPr>
          <p:cNvPr id="866" name="Google Shape;866;p105"/>
          <p:cNvSpPr txBox="1"/>
          <p:nvPr>
            <p:ph idx="11" type="ftr"/>
          </p:nvPr>
        </p:nvSpPr>
        <p:spPr>
          <a:xfrm>
            <a:off x="6686777" y="10824963"/>
            <a:ext cx="6757800" cy="316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Scale Sales Process Design</a:t>
            </a:r>
            <a:endParaRPr/>
          </a:p>
        </p:txBody>
      </p:sp>
      <p:sp>
        <p:nvSpPr>
          <p:cNvPr id="867" name="Google Shape;867;p105"/>
          <p:cNvSpPr txBox="1"/>
          <p:nvPr/>
        </p:nvSpPr>
        <p:spPr>
          <a:xfrm>
            <a:off x="11816425" y="7359350"/>
            <a:ext cx="4325700" cy="1523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2300" u="none" cap="none" strike="noStrike">
                <a:solidFill>
                  <a:schemeClr val="lt1"/>
                </a:solidFill>
                <a:latin typeface="Century Gothic"/>
                <a:ea typeface="Century Gothic"/>
                <a:cs typeface="Century Gothic"/>
                <a:sym typeface="Century Gothic"/>
              </a:rPr>
              <a:t>Managed by Exit Criteria</a:t>
            </a:r>
            <a:endParaRPr b="1" sz="2300">
              <a:solidFill>
                <a:schemeClr val="lt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t/>
            </a:r>
            <a:endParaRPr b="1" sz="1000">
              <a:solidFill>
                <a:schemeClr val="lt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rPr b="0" i="0" lang="en-US" sz="2000" u="none" cap="none" strike="noStrike">
                <a:solidFill>
                  <a:schemeClr val="lt1"/>
                </a:solidFill>
                <a:latin typeface="Century Gothic"/>
                <a:ea typeface="Century Gothic"/>
                <a:cs typeface="Century Gothic"/>
                <a:sym typeface="Century Gothic"/>
              </a:rPr>
              <a:t>Requires actions of the buyer and seller before advancing to the next step. </a:t>
            </a:r>
            <a:endParaRPr b="0" i="0" sz="2000" u="none" cap="none" strike="noStrike">
              <a:solidFill>
                <a:schemeClr val="lt1"/>
              </a:solidFill>
              <a:latin typeface="Arial"/>
              <a:ea typeface="Arial"/>
              <a:cs typeface="Arial"/>
              <a:sym typeface="Arial"/>
            </a:endParaRPr>
          </a:p>
        </p:txBody>
      </p:sp>
      <p:sp>
        <p:nvSpPr>
          <p:cNvPr id="868" name="Google Shape;868;p105"/>
          <p:cNvSpPr txBox="1"/>
          <p:nvPr>
            <p:ph idx="12" type="sldNum"/>
          </p:nvPr>
        </p:nvSpPr>
        <p:spPr>
          <a:xfrm>
            <a:off x="18662650" y="10824963"/>
            <a:ext cx="504900" cy="3132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72" name="Shape 872"/>
        <p:cNvGrpSpPr/>
        <p:nvPr/>
      </p:nvGrpSpPr>
      <p:grpSpPr>
        <a:xfrm>
          <a:off x="0" y="0"/>
          <a:ext cx="0" cy="0"/>
          <a:chOff x="0" y="0"/>
          <a:chExt cx="0" cy="0"/>
        </a:xfrm>
      </p:grpSpPr>
      <p:pic>
        <p:nvPicPr>
          <p:cNvPr id="873" name="Google Shape;873;p106"/>
          <p:cNvPicPr preferRelativeResize="0"/>
          <p:nvPr/>
        </p:nvPicPr>
        <p:blipFill rotWithShape="1">
          <a:blip r:embed="rId3">
            <a:alphaModFix/>
          </a:blip>
          <a:srcRect b="0" l="0" r="5829" t="0"/>
          <a:stretch/>
        </p:blipFill>
        <p:spPr>
          <a:xfrm>
            <a:off x="0" y="3005936"/>
            <a:ext cx="20104100" cy="8303414"/>
          </a:xfrm>
          <a:prstGeom prst="rect">
            <a:avLst/>
          </a:prstGeom>
          <a:noFill/>
          <a:ln>
            <a:noFill/>
          </a:ln>
        </p:spPr>
      </p:pic>
      <p:sp>
        <p:nvSpPr>
          <p:cNvPr id="874" name="Google Shape;874;p106"/>
          <p:cNvSpPr txBox="1"/>
          <p:nvPr>
            <p:ph idx="12" type="sldNum"/>
          </p:nvPr>
        </p:nvSpPr>
        <p:spPr>
          <a:xfrm>
            <a:off x="18662650" y="10824963"/>
            <a:ext cx="504900" cy="3132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
        <p:nvSpPr>
          <p:cNvPr id="875" name="Google Shape;875;p106"/>
          <p:cNvSpPr txBox="1"/>
          <p:nvPr>
            <p:ph type="title"/>
          </p:nvPr>
        </p:nvSpPr>
        <p:spPr>
          <a:xfrm>
            <a:off x="1169801" y="959997"/>
            <a:ext cx="17791800" cy="823200"/>
          </a:xfrm>
          <a:prstGeom prst="rect">
            <a:avLst/>
          </a:prstGeom>
          <a:noFill/>
          <a:ln>
            <a:noFill/>
          </a:ln>
        </p:spPr>
        <p:txBody>
          <a:bodyPr anchorCtr="0" anchor="b" bIns="45700" lIns="91425" spcFirstLastPara="1" rIns="91425" wrap="square" tIns="45700">
            <a:spAutoFit/>
          </a:bodyPr>
          <a:lstStyle/>
          <a:p>
            <a:pPr indent="0" lvl="0" marL="0" rtl="0" algn="l">
              <a:lnSpc>
                <a:spcPct val="90000"/>
              </a:lnSpc>
              <a:spcBef>
                <a:spcPts val="0"/>
              </a:spcBef>
              <a:spcAft>
                <a:spcPts val="0"/>
              </a:spcAft>
              <a:buClr>
                <a:schemeClr val="dk1"/>
              </a:buClr>
              <a:buSzPts val="5200"/>
              <a:buFont typeface="Century Gothic"/>
              <a:buNone/>
            </a:pPr>
            <a:r>
              <a:rPr lang="en-US">
                <a:solidFill>
                  <a:schemeClr val="lt1"/>
                </a:solidFill>
              </a:rPr>
              <a:t>SALES PROCESS DESIGN</a:t>
            </a:r>
            <a:endParaRPr>
              <a:solidFill>
                <a:schemeClr val="lt1"/>
              </a:solidFill>
            </a:endParaRPr>
          </a:p>
        </p:txBody>
      </p:sp>
      <p:sp>
        <p:nvSpPr>
          <p:cNvPr id="876" name="Google Shape;876;p106"/>
          <p:cNvSpPr txBox="1"/>
          <p:nvPr>
            <p:ph idx="11" type="ftr"/>
          </p:nvPr>
        </p:nvSpPr>
        <p:spPr>
          <a:xfrm>
            <a:off x="6686777" y="10824963"/>
            <a:ext cx="6757800" cy="316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Scale Sales Process Design</a:t>
            </a:r>
            <a:endParaRPr/>
          </a:p>
        </p:txBody>
      </p:sp>
      <p:grpSp>
        <p:nvGrpSpPr>
          <p:cNvPr id="877" name="Google Shape;877;p106"/>
          <p:cNvGrpSpPr/>
          <p:nvPr/>
        </p:nvGrpSpPr>
        <p:grpSpPr>
          <a:xfrm>
            <a:off x="-9992" y="9407415"/>
            <a:ext cx="20116709" cy="1905904"/>
            <a:chOff x="-9992" y="9387571"/>
            <a:chExt cx="20116709" cy="1905904"/>
          </a:xfrm>
        </p:grpSpPr>
        <p:grpSp>
          <p:nvGrpSpPr>
            <p:cNvPr id="878" name="Google Shape;878;p106"/>
            <p:cNvGrpSpPr/>
            <p:nvPr/>
          </p:nvGrpSpPr>
          <p:grpSpPr>
            <a:xfrm>
              <a:off x="-9992" y="9387571"/>
              <a:ext cx="20116709" cy="1905904"/>
              <a:chOff x="-9992" y="9387571"/>
              <a:chExt cx="20116709" cy="1905904"/>
            </a:xfrm>
          </p:grpSpPr>
          <p:sp>
            <p:nvSpPr>
              <p:cNvPr id="879" name="Google Shape;879;p106"/>
              <p:cNvSpPr/>
              <p:nvPr/>
            </p:nvSpPr>
            <p:spPr>
              <a:xfrm>
                <a:off x="-9992" y="9387571"/>
                <a:ext cx="20116709"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41565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grpSp>
            <p:nvGrpSpPr>
              <p:cNvPr id="880" name="Google Shape;880;p106"/>
              <p:cNvGrpSpPr/>
              <p:nvPr/>
            </p:nvGrpSpPr>
            <p:grpSpPr>
              <a:xfrm>
                <a:off x="19347601" y="10743921"/>
                <a:ext cx="291723" cy="322458"/>
                <a:chOff x="19347601" y="10743921"/>
                <a:chExt cx="291723" cy="322458"/>
              </a:xfrm>
            </p:grpSpPr>
            <p:sp>
              <p:nvSpPr>
                <p:cNvPr id="881" name="Google Shape;881;p106"/>
                <p:cNvSpPr/>
                <p:nvPr/>
              </p:nvSpPr>
              <p:spPr>
                <a:xfrm>
                  <a:off x="19347601" y="10983030"/>
                  <a:ext cx="291723" cy="83349"/>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882" name="Google Shape;882;p106"/>
                <p:cNvSpPr/>
                <p:nvPr/>
              </p:nvSpPr>
              <p:spPr>
                <a:xfrm>
                  <a:off x="19347601" y="10743921"/>
                  <a:ext cx="291723"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grpSp>
        </p:grpSp>
        <p:pic>
          <p:nvPicPr>
            <p:cNvPr id="883" name="Google Shape;883;p106"/>
            <p:cNvPicPr preferRelativeResize="0"/>
            <p:nvPr/>
          </p:nvPicPr>
          <p:blipFill rotWithShape="1">
            <a:blip r:embed="rId4">
              <a:alphaModFix/>
            </a:blip>
            <a:srcRect b="0" l="0" r="0" t="0"/>
            <a:stretch/>
          </p:blipFill>
          <p:spPr>
            <a:xfrm>
              <a:off x="942383" y="10836275"/>
              <a:ext cx="1056637" cy="229893"/>
            </a:xfrm>
            <a:prstGeom prst="rect">
              <a:avLst/>
            </a:prstGeom>
            <a:noFill/>
            <a:ln>
              <a:noFill/>
            </a:ln>
          </p:spPr>
        </p:pic>
      </p:grpSp>
      <p:sp>
        <p:nvSpPr>
          <p:cNvPr id="884" name="Google Shape;884;p106"/>
          <p:cNvSpPr txBox="1"/>
          <p:nvPr>
            <p:ph idx="12" type="sldNum"/>
          </p:nvPr>
        </p:nvSpPr>
        <p:spPr>
          <a:xfrm>
            <a:off x="18662650" y="10824963"/>
            <a:ext cx="504900" cy="3132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1" i="0" lang="en-US" sz="1800" u="none" cap="none" strike="noStrike">
                <a:solidFill>
                  <a:srgbClr val="B5E5DC"/>
                </a:solidFill>
                <a:latin typeface="Century Gothic"/>
                <a:ea typeface="Century Gothic"/>
                <a:cs typeface="Century Gothic"/>
                <a:sym typeface="Century Gothic"/>
              </a:rPr>
              <a:t>‹#›</a:t>
            </a:fld>
            <a:endParaRPr b="1" i="0" sz="1800" u="none" cap="none" strike="noStrike">
              <a:solidFill>
                <a:srgbClr val="B5E5DC"/>
              </a:solidFill>
              <a:latin typeface="Century Gothic"/>
              <a:ea typeface="Century Gothic"/>
              <a:cs typeface="Century Gothic"/>
              <a:sym typeface="Century Gothic"/>
            </a:endParaRPr>
          </a:p>
        </p:txBody>
      </p:sp>
      <p:sp>
        <p:nvSpPr>
          <p:cNvPr id="885" name="Google Shape;885;p106"/>
          <p:cNvSpPr txBox="1"/>
          <p:nvPr>
            <p:ph idx="11" type="ftr"/>
          </p:nvPr>
        </p:nvSpPr>
        <p:spPr>
          <a:xfrm>
            <a:off x="6686777" y="10824963"/>
            <a:ext cx="6757800" cy="316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Scale Sales Process Design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9" name="Shape 889"/>
        <p:cNvGrpSpPr/>
        <p:nvPr/>
      </p:nvGrpSpPr>
      <p:grpSpPr>
        <a:xfrm>
          <a:off x="0" y="0"/>
          <a:ext cx="0" cy="0"/>
          <a:chOff x="0" y="0"/>
          <a:chExt cx="0" cy="0"/>
        </a:xfrm>
      </p:grpSpPr>
      <p:sp>
        <p:nvSpPr>
          <p:cNvPr id="890" name="Google Shape;890;p107"/>
          <p:cNvSpPr txBox="1"/>
          <p:nvPr>
            <p:ph idx="12" type="sldNum"/>
          </p:nvPr>
        </p:nvSpPr>
        <p:spPr>
          <a:xfrm>
            <a:off x="18662650" y="10824963"/>
            <a:ext cx="504900" cy="3132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
        <p:nvSpPr>
          <p:cNvPr id="891" name="Google Shape;891;p107"/>
          <p:cNvSpPr txBox="1"/>
          <p:nvPr>
            <p:ph idx="1" type="body"/>
          </p:nvPr>
        </p:nvSpPr>
        <p:spPr>
          <a:xfrm>
            <a:off x="942384" y="2307060"/>
            <a:ext cx="17260500" cy="3693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rgbClr val="415651"/>
              </a:buClr>
              <a:buSzPts val="2400"/>
              <a:buNone/>
            </a:pPr>
            <a:r>
              <a:rPr b="1" lang="en-US"/>
              <a:t>	</a:t>
            </a:r>
            <a:endParaRPr/>
          </a:p>
        </p:txBody>
      </p:sp>
      <p:sp>
        <p:nvSpPr>
          <p:cNvPr id="892" name="Google Shape;892;p107"/>
          <p:cNvSpPr txBox="1"/>
          <p:nvPr>
            <p:ph idx="11" type="ftr"/>
          </p:nvPr>
        </p:nvSpPr>
        <p:spPr>
          <a:xfrm>
            <a:off x="6686777" y="10824963"/>
            <a:ext cx="6757800" cy="316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Scale Sales Process Design</a:t>
            </a:r>
            <a:endParaRPr/>
          </a:p>
        </p:txBody>
      </p:sp>
      <p:graphicFrame>
        <p:nvGraphicFramePr>
          <p:cNvPr id="893" name="Google Shape;893;p107"/>
          <p:cNvGraphicFramePr/>
          <p:nvPr/>
        </p:nvGraphicFramePr>
        <p:xfrm>
          <a:off x="942376" y="2992985"/>
          <a:ext cx="3000000" cy="3000000"/>
        </p:xfrm>
        <a:graphic>
          <a:graphicData uri="http://schemas.openxmlformats.org/drawingml/2006/table">
            <a:tbl>
              <a:tblPr>
                <a:noFill/>
                <a:tableStyleId>{7C70947C-686B-47F6-AB71-B36738A0B88E}</a:tableStyleId>
              </a:tblPr>
              <a:tblGrid>
                <a:gridCol w="3556500"/>
                <a:gridCol w="2187900"/>
                <a:gridCol w="2140075"/>
                <a:gridCol w="2100200"/>
                <a:gridCol w="2066775"/>
                <a:gridCol w="2044725"/>
                <a:gridCol w="2064475"/>
                <a:gridCol w="2064475"/>
              </a:tblGrid>
              <a:tr h="510025">
                <a:tc>
                  <a:txBody>
                    <a:bodyPr/>
                    <a:lstStyle/>
                    <a:p>
                      <a:pPr indent="0" lvl="0" marL="0" marR="0" rtl="0" algn="ctr">
                        <a:lnSpc>
                          <a:spcPct val="100000"/>
                        </a:lnSpc>
                        <a:spcBef>
                          <a:spcPts val="0"/>
                        </a:spcBef>
                        <a:spcAft>
                          <a:spcPts val="0"/>
                        </a:spcAft>
                        <a:buClr>
                          <a:schemeClr val="dk1"/>
                        </a:buClr>
                        <a:buSzPts val="1400"/>
                        <a:buFont typeface="Century Gothic"/>
                        <a:buNone/>
                      </a:pPr>
                      <a:r>
                        <a:t/>
                      </a:r>
                      <a:endParaRPr b="1" sz="1500" u="none" cap="none" strike="noStrike">
                        <a:solidFill>
                          <a:schemeClr val="lt1"/>
                        </a:solidFill>
                        <a:latin typeface="Century Gothic"/>
                        <a:ea typeface="Century Gothic"/>
                        <a:cs typeface="Century Gothic"/>
                        <a:sym typeface="Century Gothic"/>
                      </a:endParaRPr>
                    </a:p>
                  </a:txBody>
                  <a:tcPr marT="91425" marB="91425" marR="91425" marL="91425" anchor="ctr">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rgbClr val="324943"/>
                    </a:solidFill>
                  </a:tcPr>
                </a:tc>
                <a:tc>
                  <a:txBody>
                    <a:bodyPr/>
                    <a:lstStyle/>
                    <a:p>
                      <a:pPr indent="0" lvl="0" marL="0" marR="0" rtl="0" algn="ctr">
                        <a:lnSpc>
                          <a:spcPct val="100000"/>
                        </a:lnSpc>
                        <a:spcBef>
                          <a:spcPts val="0"/>
                        </a:spcBef>
                        <a:spcAft>
                          <a:spcPts val="0"/>
                        </a:spcAft>
                        <a:buClr>
                          <a:schemeClr val="lt1"/>
                        </a:buClr>
                        <a:buSzPts val="1400"/>
                        <a:buFont typeface="Century Gothic"/>
                        <a:buNone/>
                      </a:pPr>
                      <a:r>
                        <a:rPr b="1" lang="en-US" sz="1600" u="none" cap="none" strike="noStrike">
                          <a:solidFill>
                            <a:schemeClr val="lt1"/>
                          </a:solidFill>
                          <a:latin typeface="Century Gothic"/>
                          <a:ea typeface="Century Gothic"/>
                          <a:cs typeface="Century Gothic"/>
                          <a:sym typeface="Century Gothic"/>
                        </a:rPr>
                        <a:t>Stage 1</a:t>
                      </a:r>
                      <a:endParaRPr b="1" sz="1600" u="none" cap="none" strike="noStrike">
                        <a:solidFill>
                          <a:schemeClr val="lt1"/>
                        </a:solidFill>
                        <a:latin typeface="Century Gothic"/>
                        <a:ea typeface="Century Gothic"/>
                        <a:cs typeface="Century Gothic"/>
                        <a:sym typeface="Century Gothic"/>
                      </a:endParaRPr>
                    </a:p>
                  </a:txBody>
                  <a:tcPr marT="91425" marB="91425" marR="91425" marL="91425" anchor="ctr">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rgbClr val="324943"/>
                    </a:solidFill>
                  </a:tcPr>
                </a:tc>
                <a:tc>
                  <a:txBody>
                    <a:bodyPr/>
                    <a:lstStyle/>
                    <a:p>
                      <a:pPr indent="0" lvl="0" marL="0" marR="0" rtl="0" algn="ctr">
                        <a:lnSpc>
                          <a:spcPct val="100000"/>
                        </a:lnSpc>
                        <a:spcBef>
                          <a:spcPts val="0"/>
                        </a:spcBef>
                        <a:spcAft>
                          <a:spcPts val="0"/>
                        </a:spcAft>
                        <a:buClr>
                          <a:schemeClr val="lt1"/>
                        </a:buClr>
                        <a:buSzPts val="1400"/>
                        <a:buFont typeface="Century Gothic"/>
                        <a:buNone/>
                      </a:pPr>
                      <a:r>
                        <a:rPr b="1" lang="en-US" sz="1600" u="none" cap="none" strike="noStrike">
                          <a:solidFill>
                            <a:schemeClr val="lt1"/>
                          </a:solidFill>
                          <a:latin typeface="Century Gothic"/>
                          <a:ea typeface="Century Gothic"/>
                          <a:cs typeface="Century Gothic"/>
                          <a:sym typeface="Century Gothic"/>
                        </a:rPr>
                        <a:t>Stage 2</a:t>
                      </a:r>
                      <a:endParaRPr b="1" sz="1600" u="none" cap="none" strike="noStrike">
                        <a:solidFill>
                          <a:schemeClr val="lt1"/>
                        </a:solidFill>
                        <a:latin typeface="Century Gothic"/>
                        <a:ea typeface="Century Gothic"/>
                        <a:cs typeface="Century Gothic"/>
                        <a:sym typeface="Century Gothic"/>
                      </a:endParaRPr>
                    </a:p>
                  </a:txBody>
                  <a:tcPr marT="91425" marB="91425" marR="91425" marL="91425" anchor="ctr">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rgbClr val="324943"/>
                    </a:solidFill>
                  </a:tcPr>
                </a:tc>
                <a:tc>
                  <a:txBody>
                    <a:bodyPr/>
                    <a:lstStyle/>
                    <a:p>
                      <a:pPr indent="0" lvl="0" marL="0" marR="0" rtl="0" algn="ctr">
                        <a:lnSpc>
                          <a:spcPct val="100000"/>
                        </a:lnSpc>
                        <a:spcBef>
                          <a:spcPts val="0"/>
                        </a:spcBef>
                        <a:spcAft>
                          <a:spcPts val="0"/>
                        </a:spcAft>
                        <a:buClr>
                          <a:schemeClr val="lt1"/>
                        </a:buClr>
                        <a:buSzPts val="1400"/>
                        <a:buFont typeface="Century Gothic"/>
                        <a:buNone/>
                      </a:pPr>
                      <a:r>
                        <a:rPr b="1" lang="en-US" sz="1600" u="none" cap="none" strike="noStrike">
                          <a:solidFill>
                            <a:schemeClr val="lt1"/>
                          </a:solidFill>
                          <a:latin typeface="Century Gothic"/>
                          <a:ea typeface="Century Gothic"/>
                          <a:cs typeface="Century Gothic"/>
                          <a:sym typeface="Century Gothic"/>
                        </a:rPr>
                        <a:t>Stage 3</a:t>
                      </a:r>
                      <a:endParaRPr b="1" sz="1600" u="none" cap="none" strike="noStrike">
                        <a:solidFill>
                          <a:schemeClr val="lt1"/>
                        </a:solidFill>
                        <a:latin typeface="Century Gothic"/>
                        <a:ea typeface="Century Gothic"/>
                        <a:cs typeface="Century Gothic"/>
                        <a:sym typeface="Century Gothic"/>
                      </a:endParaRPr>
                    </a:p>
                  </a:txBody>
                  <a:tcPr marT="91425" marB="91425" marR="91425" marL="91425" anchor="ctr">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rgbClr val="324943"/>
                    </a:solidFill>
                  </a:tcPr>
                </a:tc>
                <a:tc>
                  <a:txBody>
                    <a:bodyPr/>
                    <a:lstStyle/>
                    <a:p>
                      <a:pPr indent="0" lvl="0" marL="0" marR="0" rtl="0" algn="ctr">
                        <a:lnSpc>
                          <a:spcPct val="100000"/>
                        </a:lnSpc>
                        <a:spcBef>
                          <a:spcPts val="0"/>
                        </a:spcBef>
                        <a:spcAft>
                          <a:spcPts val="0"/>
                        </a:spcAft>
                        <a:buClr>
                          <a:schemeClr val="lt1"/>
                        </a:buClr>
                        <a:buSzPts val="1400"/>
                        <a:buFont typeface="Century Gothic"/>
                        <a:buNone/>
                      </a:pPr>
                      <a:r>
                        <a:rPr b="1" lang="en-US" sz="1600" u="none" cap="none" strike="noStrike">
                          <a:solidFill>
                            <a:schemeClr val="lt1"/>
                          </a:solidFill>
                          <a:latin typeface="Century Gothic"/>
                          <a:ea typeface="Century Gothic"/>
                          <a:cs typeface="Century Gothic"/>
                          <a:sym typeface="Century Gothic"/>
                        </a:rPr>
                        <a:t>Stage 4</a:t>
                      </a:r>
                      <a:endParaRPr b="1" sz="1600" u="none" cap="none" strike="noStrike">
                        <a:solidFill>
                          <a:schemeClr val="lt1"/>
                        </a:solidFill>
                        <a:latin typeface="Century Gothic"/>
                        <a:ea typeface="Century Gothic"/>
                        <a:cs typeface="Century Gothic"/>
                        <a:sym typeface="Century Gothic"/>
                      </a:endParaRPr>
                    </a:p>
                  </a:txBody>
                  <a:tcPr marT="91425" marB="91425" marR="91425" marL="91425" anchor="ctr">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rgbClr val="324943"/>
                    </a:solidFill>
                  </a:tcPr>
                </a:tc>
                <a:tc>
                  <a:txBody>
                    <a:bodyPr/>
                    <a:lstStyle/>
                    <a:p>
                      <a:pPr indent="0" lvl="0" marL="0" marR="0" rtl="0" algn="ctr">
                        <a:lnSpc>
                          <a:spcPct val="100000"/>
                        </a:lnSpc>
                        <a:spcBef>
                          <a:spcPts val="0"/>
                        </a:spcBef>
                        <a:spcAft>
                          <a:spcPts val="0"/>
                        </a:spcAft>
                        <a:buClr>
                          <a:schemeClr val="lt1"/>
                        </a:buClr>
                        <a:buSzPts val="1400"/>
                        <a:buFont typeface="Century Gothic"/>
                        <a:buNone/>
                      </a:pPr>
                      <a:r>
                        <a:rPr b="1" lang="en-US" sz="1600" u="none" cap="none" strike="noStrike">
                          <a:solidFill>
                            <a:schemeClr val="lt1"/>
                          </a:solidFill>
                          <a:latin typeface="Century Gothic"/>
                          <a:ea typeface="Century Gothic"/>
                          <a:cs typeface="Century Gothic"/>
                          <a:sym typeface="Century Gothic"/>
                        </a:rPr>
                        <a:t>Stage 5</a:t>
                      </a:r>
                      <a:endParaRPr b="1" sz="1600" u="none" cap="none" strike="noStrike">
                        <a:solidFill>
                          <a:schemeClr val="lt1"/>
                        </a:solidFill>
                        <a:latin typeface="Century Gothic"/>
                        <a:ea typeface="Century Gothic"/>
                        <a:cs typeface="Century Gothic"/>
                        <a:sym typeface="Century Gothic"/>
                      </a:endParaRPr>
                    </a:p>
                  </a:txBody>
                  <a:tcPr marT="91425" marB="91425" marR="91425" marL="91425" anchor="ctr">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rgbClr val="324943"/>
                    </a:solidFill>
                  </a:tcPr>
                </a:tc>
                <a:tc>
                  <a:txBody>
                    <a:bodyPr/>
                    <a:lstStyle/>
                    <a:p>
                      <a:pPr indent="0" lvl="0" marL="0" marR="0" rtl="0" algn="ctr">
                        <a:lnSpc>
                          <a:spcPct val="100000"/>
                        </a:lnSpc>
                        <a:spcBef>
                          <a:spcPts val="0"/>
                        </a:spcBef>
                        <a:spcAft>
                          <a:spcPts val="0"/>
                        </a:spcAft>
                        <a:buClr>
                          <a:schemeClr val="lt1"/>
                        </a:buClr>
                        <a:buSzPts val="1400"/>
                        <a:buFont typeface="Century Gothic"/>
                        <a:buNone/>
                      </a:pPr>
                      <a:r>
                        <a:rPr b="1" lang="en-US" sz="1600" u="none" cap="none" strike="noStrike">
                          <a:solidFill>
                            <a:schemeClr val="lt1"/>
                          </a:solidFill>
                          <a:latin typeface="Century Gothic"/>
                          <a:ea typeface="Century Gothic"/>
                          <a:cs typeface="Century Gothic"/>
                          <a:sym typeface="Century Gothic"/>
                        </a:rPr>
                        <a:t>Stage 6</a:t>
                      </a:r>
                      <a:endParaRPr b="1" sz="1600" u="none" cap="none" strike="noStrike">
                        <a:solidFill>
                          <a:schemeClr val="lt1"/>
                        </a:solidFill>
                        <a:latin typeface="Century Gothic"/>
                        <a:ea typeface="Century Gothic"/>
                        <a:cs typeface="Century Gothic"/>
                        <a:sym typeface="Century Gothic"/>
                      </a:endParaRPr>
                    </a:p>
                  </a:txBody>
                  <a:tcPr marT="91425" marB="91425" marR="91425" marL="91425" anchor="ctr">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rgbClr val="324943"/>
                    </a:solidFill>
                  </a:tcPr>
                </a:tc>
                <a:tc>
                  <a:txBody>
                    <a:bodyPr/>
                    <a:lstStyle/>
                    <a:p>
                      <a:pPr indent="0" lvl="0" marL="0" marR="0" rtl="0" algn="ctr">
                        <a:lnSpc>
                          <a:spcPct val="100000"/>
                        </a:lnSpc>
                        <a:spcBef>
                          <a:spcPts val="0"/>
                        </a:spcBef>
                        <a:spcAft>
                          <a:spcPts val="0"/>
                        </a:spcAft>
                        <a:buClr>
                          <a:schemeClr val="lt1"/>
                        </a:buClr>
                        <a:buSzPts val="1400"/>
                        <a:buFont typeface="Century Gothic"/>
                        <a:buNone/>
                      </a:pPr>
                      <a:r>
                        <a:rPr b="1" lang="en-US" sz="1600" u="none" cap="none" strike="noStrike">
                          <a:solidFill>
                            <a:schemeClr val="lt1"/>
                          </a:solidFill>
                          <a:latin typeface="Century Gothic"/>
                          <a:ea typeface="Century Gothic"/>
                          <a:cs typeface="Century Gothic"/>
                          <a:sym typeface="Century Gothic"/>
                        </a:rPr>
                        <a:t>Stage 7</a:t>
                      </a:r>
                      <a:endParaRPr b="1" sz="1600" u="none" cap="none" strike="noStrike">
                        <a:solidFill>
                          <a:schemeClr val="lt1"/>
                        </a:solidFill>
                        <a:latin typeface="Century Gothic"/>
                        <a:ea typeface="Century Gothic"/>
                        <a:cs typeface="Century Gothic"/>
                        <a:sym typeface="Century Gothic"/>
                      </a:endParaRPr>
                    </a:p>
                  </a:txBody>
                  <a:tcPr marT="91425" marB="91425" marR="91425" marL="91425" anchor="ctr">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solidFill>
                      <a:srgbClr val="324943"/>
                    </a:solidFill>
                  </a:tcPr>
                </a:tc>
              </a:tr>
              <a:tr h="1040300">
                <a:tc>
                  <a:txBody>
                    <a:bodyPr/>
                    <a:lstStyle/>
                    <a:p>
                      <a:pPr indent="0" lvl="0" marL="0" marR="0" rtl="0" algn="l">
                        <a:lnSpc>
                          <a:spcPct val="100000"/>
                        </a:lnSpc>
                        <a:spcBef>
                          <a:spcPts val="0"/>
                        </a:spcBef>
                        <a:spcAft>
                          <a:spcPts val="0"/>
                        </a:spcAft>
                        <a:buClr>
                          <a:schemeClr val="dk1"/>
                        </a:buClr>
                        <a:buSzPts val="1400"/>
                        <a:buFont typeface="Century Gothic"/>
                        <a:buNone/>
                      </a:pPr>
                      <a:r>
                        <a:rPr b="1" lang="en-US" sz="1700" u="none" cap="none" strike="noStrike">
                          <a:latin typeface="Century Gothic"/>
                          <a:ea typeface="Century Gothic"/>
                          <a:cs typeface="Century Gothic"/>
                          <a:sym typeface="Century Gothic"/>
                        </a:rPr>
                        <a:t>Buyer Question</a:t>
                      </a:r>
                      <a:endParaRPr b="1" sz="17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5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5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5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5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5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5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5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r>
              <a:tr h="1040300">
                <a:tc>
                  <a:txBody>
                    <a:bodyPr/>
                    <a:lstStyle/>
                    <a:p>
                      <a:pPr indent="0" lvl="0" marL="0" marR="0" rtl="0" algn="l">
                        <a:lnSpc>
                          <a:spcPct val="100000"/>
                        </a:lnSpc>
                        <a:spcBef>
                          <a:spcPts val="0"/>
                        </a:spcBef>
                        <a:spcAft>
                          <a:spcPts val="0"/>
                        </a:spcAft>
                        <a:buClr>
                          <a:schemeClr val="dk1"/>
                        </a:buClr>
                        <a:buSzPts val="1400"/>
                        <a:buFont typeface="Century Gothic"/>
                        <a:buNone/>
                      </a:pPr>
                      <a:r>
                        <a:rPr b="1" lang="en-US" sz="1700" u="none" cap="none" strike="noStrike">
                          <a:latin typeface="Century Gothic"/>
                          <a:ea typeface="Century Gothic"/>
                          <a:cs typeface="Century Gothic"/>
                          <a:sym typeface="Century Gothic"/>
                        </a:rPr>
                        <a:t>Seller Objective</a:t>
                      </a:r>
                      <a:endParaRPr b="1" sz="17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5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5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5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5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5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5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5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r>
              <a:tr h="1248975">
                <a:tc>
                  <a:txBody>
                    <a:bodyPr/>
                    <a:lstStyle/>
                    <a:p>
                      <a:pPr indent="0" lvl="0" marL="0" marR="0" rtl="0" algn="l">
                        <a:lnSpc>
                          <a:spcPct val="100000"/>
                        </a:lnSpc>
                        <a:spcBef>
                          <a:spcPts val="0"/>
                        </a:spcBef>
                        <a:spcAft>
                          <a:spcPts val="0"/>
                        </a:spcAft>
                        <a:buClr>
                          <a:schemeClr val="dk1"/>
                        </a:buClr>
                        <a:buSzPts val="1400"/>
                        <a:buFont typeface="Century Gothic"/>
                        <a:buNone/>
                      </a:pPr>
                      <a:r>
                        <a:rPr b="1" lang="en-US" sz="1700" u="none" cap="none" strike="noStrike">
                          <a:latin typeface="Century Gothic"/>
                          <a:ea typeface="Century Gothic"/>
                          <a:cs typeface="Century Gothic"/>
                          <a:sym typeface="Century Gothic"/>
                        </a:rPr>
                        <a:t>Key Steps</a:t>
                      </a:r>
                      <a:endParaRPr b="1" sz="17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5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5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5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5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5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5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5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r>
              <a:tr h="1248975">
                <a:tc>
                  <a:txBody>
                    <a:bodyPr/>
                    <a:lstStyle/>
                    <a:p>
                      <a:pPr indent="0" lvl="0" marL="0" marR="0" rtl="0" algn="l">
                        <a:lnSpc>
                          <a:spcPct val="100000"/>
                        </a:lnSpc>
                        <a:spcBef>
                          <a:spcPts val="0"/>
                        </a:spcBef>
                        <a:spcAft>
                          <a:spcPts val="0"/>
                        </a:spcAft>
                        <a:buClr>
                          <a:schemeClr val="dk1"/>
                        </a:buClr>
                        <a:buSzPts val="1400"/>
                        <a:buFont typeface="Century Gothic"/>
                        <a:buNone/>
                      </a:pPr>
                      <a:r>
                        <a:rPr b="1" lang="en-US" sz="1700" u="none" cap="none" strike="noStrike">
                          <a:latin typeface="Century Gothic"/>
                          <a:ea typeface="Century Gothic"/>
                          <a:cs typeface="Century Gothic"/>
                          <a:sym typeface="Century Gothic"/>
                        </a:rPr>
                        <a:t>Exit Criteria</a:t>
                      </a:r>
                      <a:endParaRPr b="1" sz="17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5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5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5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5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5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5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5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r>
              <a:tr h="1248975">
                <a:tc>
                  <a:txBody>
                    <a:bodyPr/>
                    <a:lstStyle/>
                    <a:p>
                      <a:pPr indent="0" lvl="0" marL="0" marR="0" rtl="0" algn="l">
                        <a:lnSpc>
                          <a:spcPct val="100000"/>
                        </a:lnSpc>
                        <a:spcBef>
                          <a:spcPts val="0"/>
                        </a:spcBef>
                        <a:spcAft>
                          <a:spcPts val="0"/>
                        </a:spcAft>
                        <a:buClr>
                          <a:schemeClr val="dk1"/>
                        </a:buClr>
                        <a:buSzPts val="1400"/>
                        <a:buFont typeface="Century Gothic"/>
                        <a:buNone/>
                      </a:pPr>
                      <a:r>
                        <a:rPr b="1" lang="en-US" sz="1700" u="none" cap="none" strike="noStrike">
                          <a:latin typeface="Century Gothic"/>
                          <a:ea typeface="Century Gothic"/>
                          <a:cs typeface="Century Gothic"/>
                          <a:sym typeface="Century Gothic"/>
                        </a:rPr>
                        <a:t>Forecasting Stage</a:t>
                      </a:r>
                      <a:endParaRPr b="1" sz="17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5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5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5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5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5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5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500" u="none" cap="none" strike="noStrike">
                        <a:latin typeface="Century Gothic"/>
                        <a:ea typeface="Century Gothic"/>
                        <a:cs typeface="Century Gothic"/>
                        <a:sym typeface="Century Gothic"/>
                      </a:endParaRPr>
                    </a:p>
                  </a:txBody>
                  <a:tcPr marT="91425" marB="91425" marR="91425" marL="91425">
                    <a:lnL cap="flat" cmpd="sng" w="9525">
                      <a:solidFill>
                        <a:srgbClr val="D6D9D5"/>
                      </a:solidFill>
                      <a:prstDash val="solid"/>
                      <a:round/>
                      <a:headEnd len="sm" w="sm" type="none"/>
                      <a:tailEnd len="sm" w="sm" type="none"/>
                    </a:lnL>
                    <a:lnR cap="flat" cmpd="sng" w="9525">
                      <a:solidFill>
                        <a:srgbClr val="D6D9D5"/>
                      </a:solidFill>
                      <a:prstDash val="solid"/>
                      <a:round/>
                      <a:headEnd len="sm" w="sm" type="none"/>
                      <a:tailEnd len="sm" w="sm" type="none"/>
                    </a:lnR>
                    <a:lnT cap="flat" cmpd="sng" w="9525">
                      <a:solidFill>
                        <a:srgbClr val="D6D9D5"/>
                      </a:solidFill>
                      <a:prstDash val="solid"/>
                      <a:round/>
                      <a:headEnd len="sm" w="sm" type="none"/>
                      <a:tailEnd len="sm" w="sm" type="none"/>
                    </a:lnT>
                    <a:lnB cap="flat" cmpd="sng" w="9525">
                      <a:solidFill>
                        <a:srgbClr val="D6D9D5"/>
                      </a:solidFill>
                      <a:prstDash val="solid"/>
                      <a:round/>
                      <a:headEnd len="sm" w="sm" type="none"/>
                      <a:tailEnd len="sm" w="sm" type="none"/>
                    </a:lnB>
                  </a:tcPr>
                </a:tc>
              </a:tr>
            </a:tbl>
          </a:graphicData>
        </a:graphic>
      </p:graphicFrame>
      <p:sp>
        <p:nvSpPr>
          <p:cNvPr id="894" name="Google Shape;894;p107"/>
          <p:cNvSpPr txBox="1"/>
          <p:nvPr/>
        </p:nvSpPr>
        <p:spPr>
          <a:xfrm>
            <a:off x="0" y="9647175"/>
            <a:ext cx="199779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b="1" i="0" lang="en-US" sz="2000" u="sng" cap="none" strike="noStrike">
                <a:solidFill>
                  <a:schemeClr val="hlink"/>
                </a:solidFill>
                <a:latin typeface="Century Gothic"/>
                <a:ea typeface="Century Gothic"/>
                <a:cs typeface="Century Gothic"/>
                <a:sym typeface="Century Gothic"/>
                <a:hlinkClick r:id="rId3"/>
              </a:rPr>
              <a:t>Scale Sales Process Design Template_ </a:t>
            </a:r>
            <a:r>
              <a:rPr b="1" lang="en-US" sz="2000" u="sng">
                <a:solidFill>
                  <a:schemeClr val="hlink"/>
                </a:solidFill>
                <a:latin typeface="Century Gothic"/>
                <a:ea typeface="Century Gothic"/>
                <a:cs typeface="Century Gothic"/>
                <a:sym typeface="Century Gothic"/>
                <a:hlinkClick r:id="rId4"/>
              </a:rPr>
              <a:t>Google Sheet </a:t>
            </a:r>
            <a:r>
              <a:rPr b="1" i="0" lang="en-US" sz="2000" u="sng" cap="none" strike="noStrike">
                <a:solidFill>
                  <a:schemeClr val="hlink"/>
                </a:solidFill>
                <a:latin typeface="Century Gothic"/>
                <a:ea typeface="Century Gothic"/>
                <a:cs typeface="Century Gothic"/>
                <a:sym typeface="Century Gothic"/>
                <a:hlinkClick r:id="rId5"/>
              </a:rPr>
              <a:t>(click here)</a:t>
            </a:r>
            <a:endParaRPr b="1" i="0" sz="2000" cap="none" strike="noStrike">
              <a:latin typeface="Century Gothic"/>
              <a:ea typeface="Century Gothic"/>
              <a:cs typeface="Century Gothic"/>
              <a:sym typeface="Century Gothic"/>
            </a:endParaRPr>
          </a:p>
        </p:txBody>
      </p:sp>
      <p:sp>
        <p:nvSpPr>
          <p:cNvPr id="895" name="Google Shape;895;p107"/>
          <p:cNvSpPr txBox="1"/>
          <p:nvPr/>
        </p:nvSpPr>
        <p:spPr>
          <a:xfrm>
            <a:off x="832625" y="1573226"/>
            <a:ext cx="182586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US" sz="2400" u="none" cap="none" strike="noStrike">
                <a:solidFill>
                  <a:schemeClr val="dk1"/>
                </a:solidFill>
                <a:latin typeface="Century Gothic"/>
                <a:ea typeface="Century Gothic"/>
                <a:cs typeface="Century Gothic"/>
                <a:sym typeface="Century Gothic"/>
              </a:rPr>
              <a:t>Start with a blank template. The template will be your guide for the key points and content that you need to review, revise or build. You can use the blank spreadsheet below or an online whiteboard.</a:t>
            </a:r>
            <a:endParaRPr b="1" i="0" sz="2400" u="none" cap="none" strike="noStrike">
              <a:solidFill>
                <a:schemeClr val="dk1"/>
              </a:solidFill>
              <a:latin typeface="Century Gothic"/>
              <a:ea typeface="Century Gothic"/>
              <a:cs typeface="Century Gothic"/>
              <a:sym typeface="Century Gothic"/>
            </a:endParaRPr>
          </a:p>
        </p:txBody>
      </p:sp>
      <p:sp>
        <p:nvSpPr>
          <p:cNvPr id="896" name="Google Shape;896;p107"/>
          <p:cNvSpPr txBox="1"/>
          <p:nvPr>
            <p:ph type="title"/>
          </p:nvPr>
        </p:nvSpPr>
        <p:spPr>
          <a:xfrm>
            <a:off x="812103" y="745764"/>
            <a:ext cx="17791800" cy="823200"/>
          </a:xfrm>
          <a:prstGeom prst="rect">
            <a:avLst/>
          </a:prstGeom>
          <a:noFill/>
          <a:ln>
            <a:noFill/>
          </a:ln>
        </p:spPr>
        <p:txBody>
          <a:bodyPr anchorCtr="0" anchor="b" bIns="45700" lIns="91425" spcFirstLastPara="1" rIns="91425" wrap="square" tIns="45700">
            <a:spAutoFit/>
          </a:bodyPr>
          <a:lstStyle/>
          <a:p>
            <a:pPr indent="0" lvl="0" marL="0" rtl="0" algn="l">
              <a:lnSpc>
                <a:spcPct val="90000"/>
              </a:lnSpc>
              <a:spcBef>
                <a:spcPts val="0"/>
              </a:spcBef>
              <a:spcAft>
                <a:spcPts val="0"/>
              </a:spcAft>
              <a:buClr>
                <a:schemeClr val="dk1"/>
              </a:buClr>
              <a:buSzPts val="5200"/>
              <a:buFont typeface="Century Gothic"/>
              <a:buNone/>
            </a:pPr>
            <a:r>
              <a:rPr lang="en-US">
                <a:solidFill>
                  <a:srgbClr val="324943"/>
                </a:solidFill>
              </a:rPr>
              <a:t>Sales Process Design Template </a:t>
            </a:r>
            <a:endParaRPr>
              <a:solidFill>
                <a:srgbClr val="324943"/>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Scale">
      <a:dk1>
        <a:srgbClr val="455550"/>
      </a:dk1>
      <a:lt1>
        <a:srgbClr val="FFFFFF"/>
      </a:lt1>
      <a:dk2>
        <a:srgbClr val="171616"/>
      </a:dk2>
      <a:lt2>
        <a:srgbClr val="BFE3DC"/>
      </a:lt2>
      <a:accent1>
        <a:srgbClr val="E1AE24"/>
      </a:accent1>
      <a:accent2>
        <a:srgbClr val="ACAD9C"/>
      </a:accent2>
      <a:accent3>
        <a:srgbClr val="7C8A75"/>
      </a:accent3>
      <a:accent4>
        <a:srgbClr val="566D59"/>
      </a:accent4>
      <a:accent5>
        <a:srgbClr val="344137"/>
      </a:accent5>
      <a:accent6>
        <a:srgbClr val="2B3228"/>
      </a:accent6>
      <a:hlink>
        <a:srgbClr val="E1AE24"/>
      </a:hlink>
      <a:folHlink>
        <a:srgbClr val="B9863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Scale White Theme">
  <a:themeElements>
    <a:clrScheme name="Custom 1">
      <a:dk1>
        <a:srgbClr val="455550"/>
      </a:dk1>
      <a:lt1>
        <a:srgbClr val="FFFFFF"/>
      </a:lt1>
      <a:dk2>
        <a:srgbClr val="232323"/>
      </a:dk2>
      <a:lt2>
        <a:srgbClr val="BFE3DC"/>
      </a:lt2>
      <a:accent1>
        <a:srgbClr val="E1AE24"/>
      </a:accent1>
      <a:accent2>
        <a:srgbClr val="ACAD9C"/>
      </a:accent2>
      <a:accent3>
        <a:srgbClr val="7C8A75"/>
      </a:accent3>
      <a:accent4>
        <a:srgbClr val="566D59"/>
      </a:accent4>
      <a:accent5>
        <a:srgbClr val="344137"/>
      </a:accent5>
      <a:accent6>
        <a:srgbClr val="2B3228"/>
      </a:accent6>
      <a:hlink>
        <a:srgbClr val="E1AE24"/>
      </a:hlink>
      <a:folHlink>
        <a:srgbClr val="B9863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2_Scale White Theme">
  <a:themeElements>
    <a:clrScheme name="Custom 1">
      <a:dk1>
        <a:srgbClr val="455550"/>
      </a:dk1>
      <a:lt1>
        <a:srgbClr val="FFFFFF"/>
      </a:lt1>
      <a:dk2>
        <a:srgbClr val="232323"/>
      </a:dk2>
      <a:lt2>
        <a:srgbClr val="BFE3DC"/>
      </a:lt2>
      <a:accent1>
        <a:srgbClr val="E1AE24"/>
      </a:accent1>
      <a:accent2>
        <a:srgbClr val="ACAD9C"/>
      </a:accent2>
      <a:accent3>
        <a:srgbClr val="7C8A75"/>
      </a:accent3>
      <a:accent4>
        <a:srgbClr val="566D59"/>
      </a:accent4>
      <a:accent5>
        <a:srgbClr val="344137"/>
      </a:accent5>
      <a:accent6>
        <a:srgbClr val="2B3228"/>
      </a:accent6>
      <a:hlink>
        <a:srgbClr val="E1AE24"/>
      </a:hlink>
      <a:folHlink>
        <a:srgbClr val="B9863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