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93" r:id="rId1"/>
    <p:sldMasterId id="2147483996" r:id="rId2"/>
    <p:sldMasterId id="2147483997" r:id="rId3"/>
  </p:sldMasterIdLst>
  <p:notesMasterIdLst>
    <p:notesMasterId r:id="rId28"/>
  </p:notesMasterIdLst>
  <p:sldIdLst>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veat SemiBold" pitchFamily="2" charset="0"/>
      <p:regular r:id="rId33"/>
      <p:bold r:id="rId34"/>
    </p:embeddedFont>
    <p:embeddedFont>
      <p:font typeface="DS Indigo" pitchFamily="2" charset="77"/>
      <p:regular r:id="rId35"/>
      <p:bold r:id="rId36"/>
    </p:embeddedFont>
    <p:embeddedFont>
      <p:font typeface="DS Indigo Medium" pitchFamily="2" charset="77"/>
      <p:regular r:id="rId37"/>
      <p:bold r:id="rId38"/>
    </p:embeddedFont>
    <p:embeddedFont>
      <p:font typeface="DS Indigo SemiBold" pitchFamily="2" charset="77"/>
      <p:regular r:id="rId39"/>
      <p:bold r:id="rId40"/>
    </p:embeddedFont>
    <p:embeddedFont>
      <p:font typeface="Georgia" panose="02040502050405020303" pitchFamily="18" charset="0"/>
      <p:regular r:id="rId41"/>
      <p:bold r:id="rId42"/>
      <p:italic r:id="rId43"/>
      <p:boldItalic r:id="rId44"/>
    </p:embeddedFont>
    <p:embeddedFont>
      <p:font typeface="Google Sans" pitchFamily="2" charset="0"/>
      <p:regular r:id="rId45"/>
      <p:bold r:id="rId46"/>
      <p:italic r:id="rId47"/>
      <p:boldItalic r:id="rId48"/>
    </p:embeddedFont>
    <p:embeddedFont>
      <p:font typeface="Helvetica Neue" panose="02000503000000020004" pitchFamily="2" charset="0"/>
      <p:regular r:id="rId49"/>
      <p:bold r:id="rId50"/>
      <p:italic r:id="rId51"/>
      <p:boldItalic r:id="rId52"/>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FBA142-5D9C-486B-898A-86EB07EBE187}">
  <a:tblStyle styleId="{84FBA142-5D9C-486B-898A-86EB07EBE1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7EFDEF-67DE-4722-95FD-10CAECBB566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30"/>
  </p:normalViewPr>
  <p:slideViewPr>
    <p:cSldViewPr snapToGrid="0">
      <p:cViewPr varScale="1">
        <p:scale>
          <a:sx n="157" d="100"/>
          <a:sy n="157" d="100"/>
        </p:scale>
        <p:origin x="42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5.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217fd266823_0_295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217fd266823_0_2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8"/>
        <p:cNvGrpSpPr/>
        <p:nvPr/>
      </p:nvGrpSpPr>
      <p:grpSpPr>
        <a:xfrm>
          <a:off x="0" y="0"/>
          <a:ext cx="0" cy="0"/>
          <a:chOff x="0" y="0"/>
          <a:chExt cx="0" cy="0"/>
        </a:xfrm>
      </p:grpSpPr>
      <p:sp>
        <p:nvSpPr>
          <p:cNvPr id="4499" name="Google Shape;4499;g217fd266823_0_30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0" name="Google Shape;4500;g217fd266823_0_30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rgbClr val="646464"/>
                </a:solidFill>
              </a:rPr>
              <a:t>A material</a:t>
            </a:r>
            <a:r>
              <a:rPr lang="en" sz="1100">
                <a:solidFill>
                  <a:srgbClr val="646464"/>
                </a:solidFill>
              </a:rPr>
              <a:t> difference between </a:t>
            </a:r>
            <a:r>
              <a:rPr lang="en">
                <a:solidFill>
                  <a:srgbClr val="646464"/>
                </a:solidFill>
              </a:rPr>
              <a:t>upper</a:t>
            </a:r>
            <a:r>
              <a:rPr lang="en" sz="1100">
                <a:solidFill>
                  <a:srgbClr val="646464"/>
                </a:solidFill>
              </a:rPr>
              <a:t> and lower-funnel </a:t>
            </a:r>
            <a:r>
              <a:rPr lang="en">
                <a:solidFill>
                  <a:srgbClr val="646464"/>
                </a:solidFill>
              </a:rPr>
              <a:t>programs</a:t>
            </a:r>
            <a:r>
              <a:rPr lang="en" sz="1100">
                <a:solidFill>
                  <a:srgbClr val="646464"/>
                </a:solidFill>
              </a:rPr>
              <a:t> is in the messaging.  Serving time-consuming product messages to people who aren’t actively buying would be unlikely to ever achieve such a result.  Upper-funnel messaging needs to focus on well-branded, memorable storytelling.   This is precisely why the big auto insurance companies in the US do memorable, character-driven brand ads for their upper funnel campaigns and reserve their rates-focused, policy-feature ads for the lower funnel.  (Think Jake from State Farm, the Aflac Duck, the Geico Gecko, Flo from Progressive and Allstate’s Mayhem.)</a:t>
            </a:r>
            <a:endParaRPr/>
          </a:p>
          <a:p>
            <a:pPr marL="0" lvl="0" indent="0" algn="l" rtl="0">
              <a:spcBef>
                <a:spcPts val="1650"/>
              </a:spcBef>
              <a:spcAft>
                <a:spcPts val="0"/>
              </a:spcAft>
              <a:buNone/>
            </a:pPr>
            <a:endParaRPr/>
          </a:p>
        </p:txBody>
      </p:sp>
      <p:sp>
        <p:nvSpPr>
          <p:cNvPr id="4501" name="Google Shape;4501;g217fd266823_0_30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6"/>
        <p:cNvGrpSpPr/>
        <p:nvPr/>
      </p:nvGrpSpPr>
      <p:grpSpPr>
        <a:xfrm>
          <a:off x="0" y="0"/>
          <a:ext cx="0" cy="0"/>
          <a:chOff x="0" y="0"/>
          <a:chExt cx="0" cy="0"/>
        </a:xfrm>
      </p:grpSpPr>
      <p:sp>
        <p:nvSpPr>
          <p:cNvPr id="4517" name="Google Shape;4517;g217fd266823_0_310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8" name="Google Shape;4518;g217fd266823_0_3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in the presentation, you are likely all thinking…. Easy for you to say, spend time &amp; money on upper funnel marketing.</a:t>
            </a:r>
            <a:endParaRPr/>
          </a:p>
          <a:p>
            <a:pPr marL="0" lvl="0" indent="0" algn="l" rtl="0">
              <a:spcBef>
                <a:spcPts val="0"/>
              </a:spcBef>
              <a:spcAft>
                <a:spcPts val="0"/>
              </a:spcAft>
              <a:buNone/>
            </a:pPr>
            <a:r>
              <a:rPr lang="en"/>
              <a:t>You’re at a $2.6B company, you can spend what you like on ad campaigns.</a:t>
            </a:r>
            <a:endParaRPr/>
          </a:p>
          <a:p>
            <a:pPr marL="0" lvl="0" indent="0" algn="l" rtl="0">
              <a:spcBef>
                <a:spcPts val="0"/>
              </a:spcBef>
              <a:spcAft>
                <a:spcPts val="0"/>
              </a:spcAft>
              <a:buNone/>
            </a:pPr>
            <a:endParaRPr/>
          </a:p>
          <a:p>
            <a:pPr marL="0" lvl="0" indent="0" algn="l" rtl="0">
              <a:spcBef>
                <a:spcPts val="0"/>
              </a:spcBef>
              <a:spcAft>
                <a:spcPts val="0"/>
              </a:spcAft>
              <a:buNone/>
            </a:pPr>
            <a:r>
              <a:rPr lang="en"/>
              <a:t>No… no we can’t. </a:t>
            </a:r>
            <a:endParaRPr/>
          </a:p>
          <a:p>
            <a:pPr marL="0" lvl="0" indent="0" algn="l" rtl="0">
              <a:spcBef>
                <a:spcPts val="0"/>
              </a:spcBef>
              <a:spcAft>
                <a:spcPts val="0"/>
              </a:spcAft>
              <a:buNone/>
            </a:pPr>
            <a:r>
              <a:rPr lang="en"/>
              <a:t>No one is immune to the lure of huge amounts of inbound, high-intent, high-converting down funnel leads.</a:t>
            </a:r>
            <a:endParaRPr/>
          </a:p>
          <a:p>
            <a:pPr marL="0" lvl="0" indent="0" algn="l" rtl="0">
              <a:spcBef>
                <a:spcPts val="0"/>
              </a:spcBef>
              <a:spcAft>
                <a:spcPts val="0"/>
              </a:spcAft>
              <a:buNone/>
            </a:pPr>
            <a:r>
              <a:rPr lang="en"/>
              <a:t>&lt;note: general paid search approach, funding of brand campaigns, reallocation of lower to upper funnel funding&gt;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0"/>
        <p:cNvGrpSpPr/>
        <p:nvPr/>
      </p:nvGrpSpPr>
      <p:grpSpPr>
        <a:xfrm>
          <a:off x="0" y="0"/>
          <a:ext cx="0" cy="0"/>
          <a:chOff x="0" y="0"/>
          <a:chExt cx="0" cy="0"/>
        </a:xfrm>
      </p:grpSpPr>
      <p:sp>
        <p:nvSpPr>
          <p:cNvPr id="4521" name="Google Shape;4521;g217fd266823_0_3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2" name="Google Shape;4522;g217fd266823_0_3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E101A"/>
                </a:solidFill>
                <a:highlight>
                  <a:schemeClr val="lt1"/>
                </a:highlight>
              </a:rPr>
              <a:t>Our brief appeared relatively simple; ‘</a:t>
            </a:r>
            <a:r>
              <a:rPr lang="en">
                <a:solidFill>
                  <a:srgbClr val="0E101A"/>
                </a:solidFill>
              </a:rPr>
              <a:t>Grow awareness and interest in DocuSign in the local market.’ </a:t>
            </a:r>
            <a:endParaRPr>
              <a:solidFill>
                <a:srgbClr val="0E101A"/>
              </a:solidFill>
            </a:endParaRPr>
          </a:p>
          <a:p>
            <a:pPr marL="0" lvl="0" indent="0" algn="l" rtl="0">
              <a:lnSpc>
                <a:spcPct val="115000"/>
              </a:lnSpc>
              <a:spcBef>
                <a:spcPts val="0"/>
              </a:spcBef>
              <a:spcAft>
                <a:spcPts val="0"/>
              </a:spcAft>
              <a:buClr>
                <a:schemeClr val="dk1"/>
              </a:buClr>
              <a:buSzPts val="1100"/>
              <a:buFont typeface="Arial"/>
              <a:buNone/>
            </a:pPr>
            <a:endParaRPr>
              <a:solidFill>
                <a:srgbClr val="0E101A"/>
              </a:solidFill>
            </a:endParaRPr>
          </a:p>
          <a:p>
            <a:pPr marL="0" lvl="0" indent="0" algn="l" rtl="0">
              <a:lnSpc>
                <a:spcPct val="115000"/>
              </a:lnSpc>
              <a:spcBef>
                <a:spcPts val="0"/>
              </a:spcBef>
              <a:spcAft>
                <a:spcPts val="0"/>
              </a:spcAft>
              <a:buClr>
                <a:schemeClr val="dk1"/>
              </a:buClr>
              <a:buSzPts val="1100"/>
              <a:buFont typeface="Arial"/>
              <a:buNone/>
            </a:pPr>
            <a:r>
              <a:rPr lang="en">
                <a:solidFill>
                  <a:srgbClr val="0E101A"/>
                </a:solidFill>
              </a:rPr>
              <a:t>The obvious approach was to sell DocuSign’s innumerable benefits: legally</a:t>
            </a:r>
            <a:r>
              <a:rPr lang="en">
                <a:solidFill>
                  <a:srgbClr val="0E101A"/>
                </a:solidFill>
                <a:highlight>
                  <a:schemeClr val="lt1"/>
                </a:highlight>
              </a:rPr>
              <a:t> binding, super fast and effective, all the while saving the environment.</a:t>
            </a:r>
            <a:endParaRPr>
              <a:solidFill>
                <a:srgbClr val="0E101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E101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a:solidFill>
                  <a:srgbClr val="0E101A"/>
                </a:solidFill>
                <a:highlight>
                  <a:schemeClr val="lt1"/>
                </a:highlight>
              </a:rPr>
              <a:t>When we looked at the motives of organisational leaders and considering the evidence from behavioural science studies, we came to an important realisation: avoiding risk is the number one factor driving most B2B decisions, which is what makes B2B selling so tough.</a:t>
            </a:r>
            <a:endParaRPr>
              <a:solidFill>
                <a:srgbClr val="0E101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E101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a:solidFill>
                  <a:srgbClr val="0E101A"/>
                </a:solidFill>
              </a:rPr>
              <a:t>The reason is, psychologically, we all fall victim to a cognitive bias known as Status Quo bias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8"/>
        <p:cNvGrpSpPr/>
        <p:nvPr/>
      </p:nvGrpSpPr>
      <p:grpSpPr>
        <a:xfrm>
          <a:off x="0" y="0"/>
          <a:ext cx="0" cy="0"/>
          <a:chOff x="0" y="0"/>
          <a:chExt cx="0" cy="0"/>
        </a:xfrm>
      </p:grpSpPr>
      <p:sp>
        <p:nvSpPr>
          <p:cNvPr id="4529" name="Google Shape;4529;g217fd266823_0_3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0" name="Google Shape;4530;g217fd266823_0_3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rgbClr val="0E101A"/>
                </a:solidFill>
              </a:rPr>
              <a:t>Status Quo bias is heightened in a risk averse business environment. And you can see why.when you consider the asymmetrical relationship between risk and reward in the business world.</a:t>
            </a:r>
            <a:endParaRPr sz="1100">
              <a:solidFill>
                <a:srgbClr val="0E101A"/>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100">
              <a:solidFill>
                <a:srgbClr val="0E101A"/>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100">
                <a:solidFill>
                  <a:srgbClr val="0E101A"/>
                </a:solidFill>
                <a:highlight>
                  <a:srgbClr val="FFFFFF"/>
                </a:highlight>
              </a:rPr>
              <a:t>If a business leader makes a brilliantly executed decision to take a risk and switch over to a new product or system, the personal benefits are scant. However, if things go badly, reputations and livelihoods are at stake.</a:t>
            </a:r>
            <a:r>
              <a:rPr lang="en">
                <a:solidFill>
                  <a:srgbClr val="0E101A"/>
                </a:solidFill>
                <a:highlight>
                  <a:srgbClr val="FFFFFF"/>
                </a:highlight>
              </a:rPr>
              <a:t> </a:t>
            </a:r>
            <a:r>
              <a:rPr lang="en" sz="1100">
                <a:solidFill>
                  <a:srgbClr val="0E101A"/>
                </a:solidFill>
                <a:highlight>
                  <a:srgbClr val="FFFFFF"/>
                </a:highlight>
              </a:rPr>
              <a:t>Bob from finance stopped us being able to send an invoice out for 6 weeks. Now there’s no more Bob.</a:t>
            </a:r>
            <a:endParaRPr sz="1100">
              <a:solidFill>
                <a:srgbClr val="0E101A"/>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100">
              <a:solidFill>
                <a:srgbClr val="0E101A"/>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0E101A"/>
                </a:solidFill>
                <a:highlight>
                  <a:srgbClr val="FFFFFF"/>
                </a:highlight>
              </a:rPr>
              <a:t>In a multi-decision-maker world, this problem just exacerbates.</a:t>
            </a:r>
            <a:endParaRPr sz="1100">
              <a:solidFill>
                <a:srgbClr val="0E101A"/>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0E101A"/>
              </a:solidFill>
            </a:endParaRPr>
          </a:p>
          <a:p>
            <a:pPr marL="0" lvl="0" indent="0" algn="l" rtl="0">
              <a:lnSpc>
                <a:spcPct val="115000"/>
              </a:lnSpc>
              <a:spcBef>
                <a:spcPts val="0"/>
              </a:spcBef>
              <a:spcAft>
                <a:spcPts val="0"/>
              </a:spcAft>
              <a:buNone/>
            </a:pPr>
            <a:r>
              <a:rPr lang="en" sz="1100">
                <a:solidFill>
                  <a:srgbClr val="0E101A"/>
                </a:solidFill>
              </a:rPr>
              <a:t>With this in mind, </a:t>
            </a:r>
            <a:r>
              <a:rPr lang="en">
                <a:solidFill>
                  <a:srgbClr val="0E101A"/>
                </a:solidFill>
              </a:rPr>
              <a:t>the</a:t>
            </a:r>
            <a:r>
              <a:rPr lang="en" sz="1100">
                <a:solidFill>
                  <a:srgbClr val="0E101A"/>
                </a:solidFill>
              </a:rPr>
              <a:t> strategy became clear - convince paper-contract-signing business leaders that doing nothing was the riskiest choice of all. </a:t>
            </a:r>
            <a:endParaRPr/>
          </a:p>
        </p:txBody>
      </p:sp>
      <p:sp>
        <p:nvSpPr>
          <p:cNvPr id="4531" name="Google Shape;4531;g217fd266823_0_3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5"/>
        <p:cNvGrpSpPr/>
        <p:nvPr/>
      </p:nvGrpSpPr>
      <p:grpSpPr>
        <a:xfrm>
          <a:off x="0" y="0"/>
          <a:ext cx="0" cy="0"/>
          <a:chOff x="0" y="0"/>
          <a:chExt cx="0" cy="0"/>
        </a:xfrm>
      </p:grpSpPr>
      <p:sp>
        <p:nvSpPr>
          <p:cNvPr id="4536" name="Google Shape;4536;g217fd266823_0_3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7" name="Google Shape;4537;g217fd266823_0_31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firstly, why influencer marketing?</a:t>
            </a:r>
            <a:endParaRPr/>
          </a:p>
          <a:p>
            <a:pPr marL="0" lvl="0" indent="0" algn="l" rtl="0">
              <a:spcBef>
                <a:spcPts val="0"/>
              </a:spcBef>
              <a:spcAft>
                <a:spcPts val="0"/>
              </a:spcAft>
              <a:buNone/>
            </a:pPr>
            <a:endParaRPr/>
          </a:p>
          <a:p>
            <a:pPr marL="0" lvl="0" indent="0" algn="l" rtl="0">
              <a:spcBef>
                <a:spcPts val="0"/>
              </a:spcBef>
              <a:spcAft>
                <a:spcPts val="0"/>
              </a:spcAft>
              <a:buNone/>
            </a:pPr>
            <a:r>
              <a:rPr lang="en"/>
              <a:t>It’s relatively new to DocuSign</a:t>
            </a:r>
            <a:endParaRPr/>
          </a:p>
          <a:p>
            <a:pPr marL="0" lvl="0" indent="0" algn="l" rtl="0">
              <a:spcBef>
                <a:spcPts val="0"/>
              </a:spcBef>
              <a:spcAft>
                <a:spcPts val="0"/>
              </a:spcAft>
              <a:buNone/>
            </a:pPr>
            <a:endParaRPr/>
          </a:p>
          <a:p>
            <a:pPr marL="0" lvl="0" indent="0" algn="l" rtl="0">
              <a:spcBef>
                <a:spcPts val="0"/>
              </a:spcBef>
              <a:spcAft>
                <a:spcPts val="0"/>
              </a:spcAft>
              <a:buNone/>
            </a:pPr>
            <a:r>
              <a:rPr lang="en"/>
              <a:t>and the idea was - rather than spending paid media budget in the same ways we’ve always done, </a:t>
            </a:r>
            <a:r>
              <a:rPr lang="en" b="1"/>
              <a:t>with the same rational messaging</a:t>
            </a:r>
            <a:r>
              <a:rPr lang="en"/>
              <a:t> that was more suitable for lower funnel…. could we take that budget and put it towards an influencer campaign designed at growing awareness of DocuSign.</a:t>
            </a:r>
            <a:endParaRPr/>
          </a:p>
          <a:p>
            <a:pPr marL="0" lvl="0" indent="0" algn="l" rtl="0">
              <a:spcBef>
                <a:spcPts val="0"/>
              </a:spcBef>
              <a:spcAft>
                <a:spcPts val="0"/>
              </a:spcAft>
              <a:buNone/>
            </a:pPr>
            <a:endParaRPr/>
          </a:p>
          <a:p>
            <a:pPr marL="0" lvl="0" indent="0" algn="l" rtl="0">
              <a:spcBef>
                <a:spcPts val="0"/>
              </a:spcBef>
              <a:spcAft>
                <a:spcPts val="0"/>
              </a:spcAft>
              <a:buNone/>
            </a:pPr>
            <a:r>
              <a:rPr lang="en"/>
              <a:t>We could align our brand with known and loved personalities, raise awareness of DocuSign using their social reach, and gain 3rd party endorsement and ambassadorship for DocuSign </a:t>
            </a:r>
            <a:endParaRPr/>
          </a:p>
        </p:txBody>
      </p:sp>
      <p:sp>
        <p:nvSpPr>
          <p:cNvPr id="4538" name="Google Shape;4538;g217fd266823_0_3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7"/>
        <p:cNvGrpSpPr/>
        <p:nvPr/>
      </p:nvGrpSpPr>
      <p:grpSpPr>
        <a:xfrm>
          <a:off x="0" y="0"/>
          <a:ext cx="0" cy="0"/>
          <a:chOff x="0" y="0"/>
          <a:chExt cx="0" cy="0"/>
        </a:xfrm>
      </p:grpSpPr>
      <p:sp>
        <p:nvSpPr>
          <p:cNvPr id="4548" name="Google Shape;4548;g217fd266823_0_3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9" name="Google Shape;4549;g217fd266823_0_31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a:latin typeface="Helvetica Neue"/>
                <a:ea typeface="Helvetica Neue"/>
                <a:cs typeface="Helvetica Neue"/>
                <a:sym typeface="Helvetica Neue"/>
              </a:rPr>
              <a:t>Showcasing our influencer’s honest and real screw ups was a breath of fresh air compared to the usual content on the platform. </a:t>
            </a:r>
            <a:endParaRPr>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lnSpc>
                <a:spcPct val="90000"/>
              </a:lnSpc>
              <a:spcBef>
                <a:spcPts val="1200"/>
              </a:spcBef>
              <a:spcAft>
                <a:spcPts val="450"/>
              </a:spcAft>
              <a:buClr>
                <a:schemeClr val="dk1"/>
              </a:buClr>
              <a:buSzPts val="1100"/>
              <a:buFont typeface="Arial"/>
              <a:buNone/>
            </a:pPr>
            <a:endParaRPr sz="1400">
              <a:latin typeface="Helvetica Neue"/>
              <a:ea typeface="Helvetica Neue"/>
              <a:cs typeface="Helvetica Neue"/>
              <a:sym typeface="Helvetica Neue"/>
            </a:endParaRPr>
          </a:p>
        </p:txBody>
      </p:sp>
      <p:sp>
        <p:nvSpPr>
          <p:cNvPr id="4550" name="Google Shape;4550;g217fd266823_0_3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8"/>
        <p:cNvGrpSpPr/>
        <p:nvPr/>
      </p:nvGrpSpPr>
      <p:grpSpPr>
        <a:xfrm>
          <a:off x="0" y="0"/>
          <a:ext cx="0" cy="0"/>
          <a:chOff x="0" y="0"/>
          <a:chExt cx="0" cy="0"/>
        </a:xfrm>
      </p:grpSpPr>
      <p:sp>
        <p:nvSpPr>
          <p:cNvPr id="4559" name="Google Shape;4559;g217fd266823_0_3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0" name="Google Shape;4560;g217fd266823_0_3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1" name="Google Shape;4561;g217fd266823_0_3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4"/>
        <p:cNvGrpSpPr/>
        <p:nvPr/>
      </p:nvGrpSpPr>
      <p:grpSpPr>
        <a:xfrm>
          <a:off x="0" y="0"/>
          <a:ext cx="0" cy="0"/>
          <a:chOff x="0" y="0"/>
          <a:chExt cx="0" cy="0"/>
        </a:xfrm>
      </p:grpSpPr>
      <p:sp>
        <p:nvSpPr>
          <p:cNvPr id="4565" name="Google Shape;4565;g217fd266823_0_3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6" name="Google Shape;4566;g217fd266823_0_31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here’s Jules’s video - </a:t>
            </a:r>
            <a:endParaRPr/>
          </a:p>
        </p:txBody>
      </p:sp>
      <p:sp>
        <p:nvSpPr>
          <p:cNvPr id="4567" name="Google Shape;4567;g217fd266823_0_31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0"/>
        <p:cNvGrpSpPr/>
        <p:nvPr/>
      </p:nvGrpSpPr>
      <p:grpSpPr>
        <a:xfrm>
          <a:off x="0" y="0"/>
          <a:ext cx="0" cy="0"/>
          <a:chOff x="0" y="0"/>
          <a:chExt cx="0" cy="0"/>
        </a:xfrm>
      </p:grpSpPr>
      <p:sp>
        <p:nvSpPr>
          <p:cNvPr id="4571" name="Google Shape;4571;g217fd266823_0_3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2" name="Google Shape;4572;g217fd266823_0_31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Outside of the three influencer videos, we created a series of GIFs that perfectly communicate the Next Time, DocuSign idea. The creative highlights the friction of traditional paper-based processes in snappy, short copy lines - with the solution of course, being… Next time, DocuSign. </a:t>
            </a:r>
            <a:endParaRPr/>
          </a:p>
        </p:txBody>
      </p:sp>
      <p:sp>
        <p:nvSpPr>
          <p:cNvPr id="4573" name="Google Shape;4573;g217fd266823_0_31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6"/>
        <p:cNvGrpSpPr/>
        <p:nvPr/>
      </p:nvGrpSpPr>
      <p:grpSpPr>
        <a:xfrm>
          <a:off x="0" y="0"/>
          <a:ext cx="0" cy="0"/>
          <a:chOff x="0" y="0"/>
          <a:chExt cx="0" cy="0"/>
        </a:xfrm>
      </p:grpSpPr>
      <p:sp>
        <p:nvSpPr>
          <p:cNvPr id="4577" name="Google Shape;4577;g217fd266823_0_3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8" name="Google Shape;4578;g217fd266823_0_3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how it looked when published. </a:t>
            </a:r>
            <a:endParaRPr/>
          </a:p>
          <a:p>
            <a:pPr marL="0" lvl="0" indent="0" algn="l" rtl="0">
              <a:spcBef>
                <a:spcPts val="0"/>
              </a:spcBef>
              <a:spcAft>
                <a:spcPts val="0"/>
              </a:spcAft>
              <a:buNone/>
            </a:pPr>
            <a:endParaRPr/>
          </a:p>
        </p:txBody>
      </p:sp>
      <p:sp>
        <p:nvSpPr>
          <p:cNvPr id="4579" name="Google Shape;4579;g217fd266823_0_3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8"/>
        <p:cNvGrpSpPr/>
        <p:nvPr/>
      </p:nvGrpSpPr>
      <p:grpSpPr>
        <a:xfrm>
          <a:off x="0" y="0"/>
          <a:ext cx="0" cy="0"/>
          <a:chOff x="0" y="0"/>
          <a:chExt cx="0" cy="0"/>
        </a:xfrm>
      </p:grpSpPr>
      <p:sp>
        <p:nvSpPr>
          <p:cNvPr id="4369" name="Google Shape;4369;g217fd266823_0_2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0" name="Google Shape;4370;g217fd266823_0_2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a:t>
            </a:r>
            <a:endParaRPr/>
          </a:p>
          <a:p>
            <a:pPr marL="0" lvl="0" indent="0" algn="l" rtl="0">
              <a:spcBef>
                <a:spcPts val="0"/>
              </a:spcBef>
              <a:spcAft>
                <a:spcPts val="0"/>
              </a:spcAft>
              <a:buNone/>
            </a:pPr>
            <a:r>
              <a:rPr lang="en"/>
              <a:t>Company</a:t>
            </a:r>
            <a:endParaRPr/>
          </a:p>
          <a:p>
            <a:pPr marL="0" lvl="0" indent="0" algn="l" rtl="0">
              <a:spcBef>
                <a:spcPts val="0"/>
              </a:spcBef>
              <a:spcAft>
                <a:spcPts val="0"/>
              </a:spcAft>
              <a:buNone/>
            </a:pPr>
            <a:r>
              <a:rPr lang="en"/>
              <a:t>Size</a:t>
            </a:r>
            <a:endParaRPr/>
          </a:p>
          <a:p>
            <a:pPr marL="0" lvl="0" indent="0" algn="l" rtl="0">
              <a:spcBef>
                <a:spcPts val="0"/>
              </a:spcBef>
              <a:spcAft>
                <a:spcPts val="0"/>
              </a:spcAft>
              <a:buNone/>
            </a:pPr>
            <a:r>
              <a:rPr lang="en"/>
              <a:t>Role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3"/>
        <p:cNvGrpSpPr/>
        <p:nvPr/>
      </p:nvGrpSpPr>
      <p:grpSpPr>
        <a:xfrm>
          <a:off x="0" y="0"/>
          <a:ext cx="0" cy="0"/>
          <a:chOff x="0" y="0"/>
          <a:chExt cx="0" cy="0"/>
        </a:xfrm>
      </p:grpSpPr>
      <p:sp>
        <p:nvSpPr>
          <p:cNvPr id="4584" name="Google Shape;4584;g217fd266823_0_3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5" name="Google Shape;4585;g217fd266823_0_31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Mumbrella is the top marketing and comms trade publication in Australia. It’s commscon awards showcases the best creative campaigns across the countries and we’re proud to announce that we won best influencer strategy, beating McDonalds - and also received highly commended for best B2B campaign, just behind Xero. </a:t>
            </a:r>
            <a:endParaRPr/>
          </a:p>
        </p:txBody>
      </p:sp>
      <p:sp>
        <p:nvSpPr>
          <p:cNvPr id="4586" name="Google Shape;4586;g217fd266823_0_3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1"/>
        <p:cNvGrpSpPr/>
        <p:nvPr/>
      </p:nvGrpSpPr>
      <p:grpSpPr>
        <a:xfrm>
          <a:off x="0" y="0"/>
          <a:ext cx="0" cy="0"/>
          <a:chOff x="0" y="0"/>
          <a:chExt cx="0" cy="0"/>
        </a:xfrm>
      </p:grpSpPr>
      <p:sp>
        <p:nvSpPr>
          <p:cNvPr id="4592" name="Google Shape;4592;g217fd266823_0_3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3" name="Google Shape;4593;g217fd266823_0_3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8"/>
        <p:cNvGrpSpPr/>
        <p:nvPr/>
      </p:nvGrpSpPr>
      <p:grpSpPr>
        <a:xfrm>
          <a:off x="0" y="0"/>
          <a:ext cx="0" cy="0"/>
          <a:chOff x="0" y="0"/>
          <a:chExt cx="0" cy="0"/>
        </a:xfrm>
      </p:grpSpPr>
      <p:sp>
        <p:nvSpPr>
          <p:cNvPr id="4599" name="Google Shape;4599;g217fd266823_0_3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0" name="Google Shape;4600;g217fd266823_0_31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4601" name="Google Shape;4601;g217fd266823_0_3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5"/>
        <p:cNvGrpSpPr/>
        <p:nvPr/>
      </p:nvGrpSpPr>
      <p:grpSpPr>
        <a:xfrm>
          <a:off x="0" y="0"/>
          <a:ext cx="0" cy="0"/>
          <a:chOff x="0" y="0"/>
          <a:chExt cx="0" cy="0"/>
        </a:xfrm>
      </p:grpSpPr>
      <p:sp>
        <p:nvSpPr>
          <p:cNvPr id="4646" name="Google Shape;4646;g217fd266823_0_3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7" name="Google Shape;4647;g217fd266823_0_3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7"/>
        <p:cNvGrpSpPr/>
        <p:nvPr/>
      </p:nvGrpSpPr>
      <p:grpSpPr>
        <a:xfrm>
          <a:off x="0" y="0"/>
          <a:ext cx="0" cy="0"/>
          <a:chOff x="0" y="0"/>
          <a:chExt cx="0" cy="0"/>
        </a:xfrm>
      </p:grpSpPr>
      <p:sp>
        <p:nvSpPr>
          <p:cNvPr id="4658" name="Google Shape;4658;g217fd266823_0_3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9" name="Google Shape;4659;g217fd266823_0_3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Sample sheet to be used as a cross-functional exercise. </a:t>
            </a:r>
            <a:endParaRPr sz="1000"/>
          </a:p>
          <a:p>
            <a:pPr marL="0" lvl="0" indent="0" algn="l" rtl="0">
              <a:spcBef>
                <a:spcPts val="0"/>
              </a:spcBef>
              <a:spcAft>
                <a:spcPts val="0"/>
              </a:spcAft>
              <a:buNone/>
            </a:pPr>
            <a:r>
              <a:rPr lang="en" sz="1000"/>
              <a:t>Document what you have today, and host a discussion on each cell: does each column match reality? </a:t>
            </a:r>
            <a:endParaRPr sz="1000"/>
          </a:p>
          <a:p>
            <a:pPr marL="0" lvl="0" indent="0" algn="l" rtl="0">
              <a:spcBef>
                <a:spcPts val="0"/>
              </a:spcBef>
              <a:spcAft>
                <a:spcPts val="0"/>
              </a:spcAft>
              <a:buNone/>
            </a:pPr>
            <a:r>
              <a:rPr lang="en" sz="1000"/>
              <a:t>Does each row lead to a subsequent next best action? Does it drive the right behavior?</a:t>
            </a:r>
            <a:endParaRPr sz="1000"/>
          </a:p>
          <a:p>
            <a:pPr marL="0" lvl="0" indent="0" algn="l" rtl="0">
              <a:spcBef>
                <a:spcPts val="0"/>
              </a:spcBef>
              <a:spcAft>
                <a:spcPts val="0"/>
              </a:spcAft>
              <a:buNone/>
            </a:pPr>
            <a:r>
              <a:rPr lang="en" sz="1000"/>
              <a:t>Can you measure the impact of each, and do you have cross-functional acceptance that the measurement represents success?</a:t>
            </a:r>
            <a:endParaRPr sz="1000"/>
          </a:p>
          <a:p>
            <a:pPr marL="0" lvl="0" indent="0" algn="l" rtl="0">
              <a:spcBef>
                <a:spcPts val="0"/>
              </a:spcBef>
              <a:spcAft>
                <a:spcPts val="0"/>
              </a:spcAft>
              <a:buNone/>
            </a:pPr>
            <a:r>
              <a:rPr lang="en" sz="1000"/>
              <a:t>If everyone doesn’t BELIEVE this, the friction will show up in the organization. </a:t>
            </a:r>
            <a:endParaRPr sz="1000"/>
          </a:p>
          <a:p>
            <a:pPr marL="0" lvl="0" indent="0" algn="l" rtl="0">
              <a:spcBef>
                <a:spcPts val="0"/>
              </a:spcBef>
              <a:spcAft>
                <a:spcPts val="0"/>
              </a:spcAft>
              <a:buNone/>
            </a:pPr>
            <a:r>
              <a:rPr lang="en" sz="1000"/>
              <a:t>** If personas aren’t informed by Jobs To Be Done, then you are merely describing types of clouds, in response to the question ‘when will it rain’?</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6"/>
        <p:cNvGrpSpPr/>
        <p:nvPr/>
      </p:nvGrpSpPr>
      <p:grpSpPr>
        <a:xfrm>
          <a:off x="0" y="0"/>
          <a:ext cx="0" cy="0"/>
          <a:chOff x="0" y="0"/>
          <a:chExt cx="0" cy="0"/>
        </a:xfrm>
      </p:grpSpPr>
      <p:sp>
        <p:nvSpPr>
          <p:cNvPr id="4377" name="Google Shape;4377;g217fd266823_0_2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8" name="Google Shape;4378;g217fd266823_0_2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4"/>
        <p:cNvGrpSpPr/>
        <p:nvPr/>
      </p:nvGrpSpPr>
      <p:grpSpPr>
        <a:xfrm>
          <a:off x="0" y="0"/>
          <a:ext cx="0" cy="0"/>
          <a:chOff x="0" y="0"/>
          <a:chExt cx="0" cy="0"/>
        </a:xfrm>
      </p:grpSpPr>
      <p:sp>
        <p:nvSpPr>
          <p:cNvPr id="4385" name="Google Shape;4385;g217fd266823_0_2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6" name="Google Shape;4386;g217fd266823_0_2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going to start out today getting back to basics :)</a:t>
            </a:r>
            <a:endParaRPr/>
          </a:p>
          <a:p>
            <a:pPr marL="0" lvl="0" indent="0" algn="l" rtl="0">
              <a:spcBef>
                <a:spcPts val="0"/>
              </a:spcBef>
              <a:spcAft>
                <a:spcPts val="0"/>
              </a:spcAft>
              <a:buNone/>
            </a:pPr>
            <a:endParaRPr/>
          </a:p>
          <a:p>
            <a:pPr marL="0" lvl="0" indent="0" algn="l" rtl="0">
              <a:spcBef>
                <a:spcPts val="0"/>
              </a:spcBef>
              <a:spcAft>
                <a:spcPts val="0"/>
              </a:spcAft>
              <a:buNone/>
            </a:pPr>
            <a:r>
              <a:rPr lang="en"/>
              <a:t>And yet the point is the same today – “Sales is asking me to make a buying decision, and I don’t have context for the problem, the solutions, </a:t>
            </a:r>
            <a:r>
              <a:rPr lang="en" u="sng"/>
              <a:t>your</a:t>
            </a:r>
            <a:r>
              <a:rPr lang="en"/>
              <a:t> solution, and why I should care about any of this”.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1"/>
        <p:cNvGrpSpPr/>
        <p:nvPr/>
      </p:nvGrpSpPr>
      <p:grpSpPr>
        <a:xfrm>
          <a:off x="0" y="0"/>
          <a:ext cx="0" cy="0"/>
          <a:chOff x="0" y="0"/>
          <a:chExt cx="0" cy="0"/>
        </a:xfrm>
      </p:grpSpPr>
      <p:sp>
        <p:nvSpPr>
          <p:cNvPr id="4392" name="Google Shape;4392;g217fd266823_0_29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3" name="Google Shape;4393;g217fd266823_0_2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Consider how much information was available to a buyer in 1958, when that ad was published.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Let’s talk about “Mental Availability”</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Here’s the science behind the overload we all face every day.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https://www.fastcompany.com/3051417/why-its-so-hard-to-pay-attention-explained-by-science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7"/>
        <p:cNvGrpSpPr/>
        <p:nvPr/>
      </p:nvGrpSpPr>
      <p:grpSpPr>
        <a:xfrm>
          <a:off x="0" y="0"/>
          <a:ext cx="0" cy="0"/>
          <a:chOff x="0" y="0"/>
          <a:chExt cx="0" cy="0"/>
        </a:xfrm>
      </p:grpSpPr>
      <p:sp>
        <p:nvSpPr>
          <p:cNvPr id="4398" name="Google Shape;4398;g217fd266823_0_29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9" name="Google Shape;4399;g217fd266823_0_2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2015 the estimate was that we are all exposed to  4000-10,000 ad impressions per day</a:t>
            </a:r>
            <a:endParaRPr/>
          </a:p>
          <a:p>
            <a:pPr marL="0" lvl="0" indent="0" algn="l" rtl="0">
              <a:spcBef>
                <a:spcPts val="0"/>
              </a:spcBef>
              <a:spcAft>
                <a:spcPts val="0"/>
              </a:spcAft>
              <a:buNone/>
            </a:pPr>
            <a:endParaRPr/>
          </a:p>
          <a:p>
            <a:pPr marL="0" lvl="0" indent="0" algn="l" rtl="0">
              <a:spcBef>
                <a:spcPts val="0"/>
              </a:spcBef>
              <a:spcAft>
                <a:spcPts val="0"/>
              </a:spcAft>
              <a:buNone/>
            </a:pPr>
            <a:r>
              <a:rPr lang="en"/>
              <a:t>Everything you hear, see, read, wear, eat, drink, ride in, travel past, have in your home, use at work, talk about with other people…. and then, there’s the internet </a:t>
            </a:r>
            <a:endParaRPr/>
          </a:p>
          <a:p>
            <a:pPr marL="0" lvl="0" indent="0" algn="l" rtl="0">
              <a:spcBef>
                <a:spcPts val="0"/>
              </a:spcBef>
              <a:spcAft>
                <a:spcPts val="0"/>
              </a:spcAft>
              <a:buNone/>
            </a:pPr>
            <a:endParaRPr/>
          </a:p>
          <a:p>
            <a:pPr marL="0" lvl="0" indent="0" algn="l" rtl="0">
              <a:spcBef>
                <a:spcPts val="0"/>
              </a:spcBef>
              <a:spcAft>
                <a:spcPts val="0"/>
              </a:spcAft>
              <a:buNone/>
            </a:pPr>
            <a:r>
              <a:rPr lang="en"/>
              <a:t>Source: https://www.redcrowmarketing.com/2015/09/10/many-ads-see-one-day/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2"/>
        <p:cNvGrpSpPr/>
        <p:nvPr/>
      </p:nvGrpSpPr>
      <p:grpSpPr>
        <a:xfrm>
          <a:off x="0" y="0"/>
          <a:ext cx="0" cy="0"/>
          <a:chOff x="0" y="0"/>
          <a:chExt cx="0" cy="0"/>
        </a:xfrm>
      </p:grpSpPr>
      <p:sp>
        <p:nvSpPr>
          <p:cNvPr id="4403" name="Google Shape;4403;g217fd266823_0_29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4" name="Google Shape;4404;g217fd266823_0_29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leading Marketing think tank, the</a:t>
            </a:r>
            <a:r>
              <a:rPr lang="en">
                <a:highlight>
                  <a:schemeClr val="lt1"/>
                </a:highlight>
              </a:rPr>
              <a:t> Ehrenberg-Bass Institute, posits that effective marketing is based on a model of mental and physical availability. </a:t>
            </a:r>
            <a:r>
              <a:rPr lang="en">
                <a:highlight>
                  <a:schemeClr val="lt1"/>
                </a:highlight>
                <a:latin typeface="Georgia"/>
                <a:ea typeface="Georgia"/>
                <a:cs typeface="Georgia"/>
                <a:sym typeface="Georgia"/>
              </a:rPr>
              <a:t> </a:t>
            </a:r>
            <a:r>
              <a:rPr lang="en"/>
              <a:t>We are really, really good at the third trigger – capturing demand in the digital space via mid- and lower-funnel marketing  – but can likely agree we have not focused enough on the first two.  W</a:t>
            </a:r>
            <a:r>
              <a:rPr lang="en">
                <a:highlight>
                  <a:schemeClr val="lt1"/>
                </a:highlight>
              </a:rPr>
              <a:t>hen you’re thinking about overall marketing effectiveness, physical/digital availability is of course, really important.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Even if a growing company isn’t in the position to materially invest in brand building, earning mental availability with bold creativity, consistent and distinct assets, is achievable for any company. Wide reach, and high frequency of exposure can come over time.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If you consider that people spend a matter of seconds or minutes scanning your XDRs emails, your demand team’s webinar invite, or your content team’s white paper/infographic/blog…. Are you using each one of those opportunities to earn mental availability &amp; distinguish your brand, or are you just adding to the noise, and then buying your customers down-funnel?</a:t>
            </a:r>
            <a:endParaRPr/>
          </a:p>
        </p:txBody>
      </p:sp>
      <p:sp>
        <p:nvSpPr>
          <p:cNvPr id="4405" name="Google Shape;4405;g217fd266823_0_29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9"/>
        <p:cNvGrpSpPr/>
        <p:nvPr/>
      </p:nvGrpSpPr>
      <p:grpSpPr>
        <a:xfrm>
          <a:off x="0" y="0"/>
          <a:ext cx="0" cy="0"/>
          <a:chOff x="0" y="0"/>
          <a:chExt cx="0" cy="0"/>
        </a:xfrm>
      </p:grpSpPr>
      <p:sp>
        <p:nvSpPr>
          <p:cNvPr id="4420" name="Google Shape;4420;g217fd266823_0_30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1" name="Google Shape;4421;g217fd266823_0_30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In addition to brand building in having a positive effect on future sales from future buyers who aren’t in market yet but there are other benefits, too.</a:t>
            </a:r>
            <a:endParaRPr/>
          </a:p>
          <a:p>
            <a:pPr marL="457200" lvl="0" indent="-298450" algn="l" rtl="0">
              <a:spcBef>
                <a:spcPts val="0"/>
              </a:spcBef>
              <a:spcAft>
                <a:spcPts val="0"/>
              </a:spcAft>
              <a:buSzPts val="1100"/>
              <a:buAutoNum type="arabicParenR"/>
            </a:pPr>
            <a:r>
              <a:rPr lang="en"/>
              <a:t>Reducing pricing sensitivity is probably one of the most valuable things that marketing does. Research shows that “famous” brands can charge higher prices for their products and services (e.g., Apple).</a:t>
            </a:r>
            <a:endParaRPr/>
          </a:p>
          <a:p>
            <a:pPr marL="457200" lvl="0" indent="-298450" algn="l" rtl="0">
              <a:spcBef>
                <a:spcPts val="0"/>
              </a:spcBef>
              <a:spcAft>
                <a:spcPts val="0"/>
              </a:spcAft>
              <a:buSzPts val="1100"/>
              <a:buAutoNum type="arabicParenR"/>
            </a:pPr>
            <a:r>
              <a:rPr lang="en"/>
              <a:t>Categories are mortal; brands are immortal. Every category shrinks eventually and when that happens, your brand can help you escape to a new category.  Brands mitigate risk by giving you a beachhead in future categories.  (Examples: Microsoft, which pivoted from Windows and then using the same brand trusted by IT departments all over the world, moved into the cloud.  Virgin, from cheeky record store to commercial space travel and everything in between.)</a:t>
            </a:r>
            <a:endParaRPr/>
          </a:p>
          <a:p>
            <a:pPr marL="457200" lvl="0" indent="-298450" algn="l" rtl="0">
              <a:spcBef>
                <a:spcPts val="0"/>
              </a:spcBef>
              <a:spcAft>
                <a:spcPts val="0"/>
              </a:spcAft>
              <a:buSzPts val="1100"/>
              <a:buAutoNum type="arabicParenR"/>
            </a:pPr>
            <a:r>
              <a:rPr lang="en"/>
              <a:t>Talent acquisition - especially critical today</a:t>
            </a:r>
            <a:endParaRPr/>
          </a:p>
          <a:p>
            <a:pPr marL="457200" lvl="0" indent="-298450" algn="l" rtl="0">
              <a:spcBef>
                <a:spcPts val="0"/>
              </a:spcBef>
              <a:spcAft>
                <a:spcPts val="0"/>
              </a:spcAft>
              <a:buSzPts val="1100"/>
              <a:buAutoNum type="arabicParenR"/>
            </a:pPr>
            <a:r>
              <a:rPr lang="en"/>
              <a:t>Lastly, a brand can provide what Warren Buffet calls an economic moat, which is a distinct advantage a company has over its competitors that allows it to protect its market share and profitability.  It’s generally difficult to mimic because it’s comprised of things like brand equity so it creates an effective barrier against competition from other companies.</a:t>
            </a:r>
            <a:endParaRPr/>
          </a:p>
        </p:txBody>
      </p:sp>
      <p:sp>
        <p:nvSpPr>
          <p:cNvPr id="4422" name="Google Shape;4422;g217fd266823_0_30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1"/>
        <p:cNvGrpSpPr/>
        <p:nvPr/>
      </p:nvGrpSpPr>
      <p:grpSpPr>
        <a:xfrm>
          <a:off x="0" y="0"/>
          <a:ext cx="0" cy="0"/>
          <a:chOff x="0" y="0"/>
          <a:chExt cx="0" cy="0"/>
        </a:xfrm>
      </p:grpSpPr>
      <p:sp>
        <p:nvSpPr>
          <p:cNvPr id="4452" name="Google Shape;4452;g217fd266823_0_30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3" name="Google Shape;4453;g217fd266823_0_30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Measurement is always imperfect but we need to strive for a credible barometer so that we can benchmark and anticipate outcomes. The messaging at the top of the funnel is all about being memorable and establishing our brand through the use of distinctive assets.  As we start to move down to mid-funnel, customer stories and partner endorsements become important and then in the active evaluation phase, we need product messaging with strong calls to action.   </a:t>
            </a:r>
            <a:endParaRPr/>
          </a:p>
          <a:p>
            <a:pPr marL="0" lvl="0" indent="0" algn="l" rtl="0">
              <a:spcBef>
                <a:spcPts val="0"/>
              </a:spcBef>
              <a:spcAft>
                <a:spcPts val="0"/>
              </a:spcAft>
              <a:buNone/>
            </a:pPr>
            <a:endParaRPr/>
          </a:p>
          <a:p>
            <a:pPr marL="0" lvl="0" indent="0" algn="l" rtl="0">
              <a:spcBef>
                <a:spcPts val="0"/>
              </a:spcBef>
              <a:spcAft>
                <a:spcPts val="0"/>
              </a:spcAft>
              <a:buNone/>
            </a:pPr>
            <a:r>
              <a:rPr lang="en" b="1"/>
              <a:t>NOTE that these stages are sequential.  You need to have sufficient levels of Awareness, for instance, before you can achieve Favorability and a prospect needs to have a positive perception of us before they’ll consider doing a trial.</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4454" name="Google Shape;4454;g217fd266823_0_30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drive.google.com/file/d/1PnYmlXyAVXg6kBaIbfIlrajKo7qzdPlI/view"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ase Study Expanded No Quote">
  <p:cSld name="Case Study Expanded No Quote">
    <p:spTree>
      <p:nvGrpSpPr>
        <p:cNvPr id="1" name="Shape 1057"/>
        <p:cNvGrpSpPr/>
        <p:nvPr/>
      </p:nvGrpSpPr>
      <p:grpSpPr>
        <a:xfrm>
          <a:off x="0" y="0"/>
          <a:ext cx="0" cy="0"/>
          <a:chOff x="0" y="0"/>
          <a:chExt cx="0" cy="0"/>
        </a:xfrm>
      </p:grpSpPr>
      <p:sp>
        <p:nvSpPr>
          <p:cNvPr id="1058" name="Google Shape;1058;p136"/>
          <p:cNvSpPr txBox="1">
            <a:spLocks noGrp="1"/>
          </p:cNvSpPr>
          <p:nvPr>
            <p:ph type="body" idx="1"/>
          </p:nvPr>
        </p:nvSpPr>
        <p:spPr>
          <a:xfrm>
            <a:off x="359845" y="1152525"/>
            <a:ext cx="31380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59" name="Google Shape;1059;p136"/>
          <p:cNvSpPr txBox="1">
            <a:spLocks noGrp="1"/>
          </p:cNvSpPr>
          <p:nvPr>
            <p:ph type="body" idx="2"/>
          </p:nvPr>
        </p:nvSpPr>
        <p:spPr>
          <a:xfrm>
            <a:off x="359845" y="1454695"/>
            <a:ext cx="3138000" cy="22689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0" name="Google Shape;1060;p136"/>
          <p:cNvSpPr txBox="1">
            <a:spLocks noGrp="1"/>
          </p:cNvSpPr>
          <p:nvPr>
            <p:ph type="body" idx="3"/>
          </p:nvPr>
        </p:nvSpPr>
        <p:spPr>
          <a:xfrm>
            <a:off x="3766330" y="1152525"/>
            <a:ext cx="31290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1" name="Google Shape;1061;p136"/>
          <p:cNvSpPr txBox="1">
            <a:spLocks noGrp="1"/>
          </p:cNvSpPr>
          <p:nvPr>
            <p:ph type="body" idx="4"/>
          </p:nvPr>
        </p:nvSpPr>
        <p:spPr>
          <a:xfrm>
            <a:off x="3766330" y="1454695"/>
            <a:ext cx="3129000" cy="22689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2" name="Google Shape;1062;p136"/>
          <p:cNvSpPr txBox="1">
            <a:spLocks noGrp="1"/>
          </p:cNvSpPr>
          <p:nvPr>
            <p:ph type="body" idx="5"/>
          </p:nvPr>
        </p:nvSpPr>
        <p:spPr>
          <a:xfrm>
            <a:off x="354967" y="4176963"/>
            <a:ext cx="1928700" cy="149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3" name="Google Shape;1063;p136"/>
          <p:cNvSpPr txBox="1">
            <a:spLocks noGrp="1"/>
          </p:cNvSpPr>
          <p:nvPr>
            <p:ph type="body" idx="6"/>
          </p:nvPr>
        </p:nvSpPr>
        <p:spPr>
          <a:xfrm>
            <a:off x="2643312" y="4164832"/>
            <a:ext cx="1928700" cy="149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4" name="Google Shape;1064;p136"/>
          <p:cNvSpPr txBox="1">
            <a:spLocks noGrp="1"/>
          </p:cNvSpPr>
          <p:nvPr>
            <p:ph type="body" idx="7"/>
          </p:nvPr>
        </p:nvSpPr>
        <p:spPr>
          <a:xfrm>
            <a:off x="359843" y="3858648"/>
            <a:ext cx="19287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5" name="Google Shape;1065;p136"/>
          <p:cNvSpPr txBox="1">
            <a:spLocks noGrp="1"/>
          </p:cNvSpPr>
          <p:nvPr>
            <p:ph type="body" idx="8"/>
          </p:nvPr>
        </p:nvSpPr>
        <p:spPr>
          <a:xfrm>
            <a:off x="2643312" y="3858648"/>
            <a:ext cx="19287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6" name="Google Shape;1066;p136"/>
          <p:cNvSpPr txBox="1">
            <a:spLocks noGrp="1"/>
          </p:cNvSpPr>
          <p:nvPr>
            <p:ph type="subTitle" idx="9"/>
          </p:nvPr>
        </p:nvSpPr>
        <p:spPr>
          <a:xfrm>
            <a:off x="359844" y="747604"/>
            <a:ext cx="65352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67" name="Google Shape;1067;p136"/>
          <p:cNvSpPr txBox="1">
            <a:spLocks noGrp="1"/>
          </p:cNvSpPr>
          <p:nvPr>
            <p:ph type="body" idx="13"/>
          </p:nvPr>
        </p:nvSpPr>
        <p:spPr>
          <a:xfrm>
            <a:off x="4966508" y="4164832"/>
            <a:ext cx="1928700" cy="149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8" name="Google Shape;1068;p136"/>
          <p:cNvSpPr txBox="1">
            <a:spLocks noGrp="1"/>
          </p:cNvSpPr>
          <p:nvPr>
            <p:ph type="body" idx="14"/>
          </p:nvPr>
        </p:nvSpPr>
        <p:spPr>
          <a:xfrm>
            <a:off x="4966508" y="3858648"/>
            <a:ext cx="19287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69" name="Google Shape;1069;p136"/>
          <p:cNvSpPr txBox="1">
            <a:spLocks noGrp="1"/>
          </p:cNvSpPr>
          <p:nvPr>
            <p:ph type="title"/>
          </p:nvPr>
        </p:nvSpPr>
        <p:spPr>
          <a:xfrm>
            <a:off x="359846" y="167020"/>
            <a:ext cx="65352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0" name="Google Shape;1070;p136"/>
          <p:cNvSpPr txBox="1">
            <a:spLocks noGrp="1"/>
          </p:cNvSpPr>
          <p:nvPr>
            <p:ph type="body" idx="15"/>
          </p:nvPr>
        </p:nvSpPr>
        <p:spPr>
          <a:xfrm>
            <a:off x="7342074" y="1759442"/>
            <a:ext cx="14316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71" name="Google Shape;1071;p136"/>
          <p:cNvSpPr txBox="1">
            <a:spLocks noGrp="1"/>
          </p:cNvSpPr>
          <p:nvPr>
            <p:ph type="body" idx="16"/>
          </p:nvPr>
        </p:nvSpPr>
        <p:spPr>
          <a:xfrm>
            <a:off x="7342074" y="2076229"/>
            <a:ext cx="1431600" cy="9573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1"/>
              </a:buClr>
              <a:buSzPts val="1100"/>
              <a:buFont typeface="Arial"/>
              <a:buChar char="​"/>
              <a:defRPr sz="1100" b="0">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72" name="Google Shape;1072;p136"/>
          <p:cNvSpPr txBox="1">
            <a:spLocks noGrp="1"/>
          </p:cNvSpPr>
          <p:nvPr>
            <p:ph type="body" idx="17"/>
          </p:nvPr>
        </p:nvSpPr>
        <p:spPr>
          <a:xfrm>
            <a:off x="7342074" y="3143621"/>
            <a:ext cx="14316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73" name="Google Shape;1073;p136"/>
          <p:cNvSpPr txBox="1">
            <a:spLocks noGrp="1"/>
          </p:cNvSpPr>
          <p:nvPr>
            <p:ph type="body" idx="18"/>
          </p:nvPr>
        </p:nvSpPr>
        <p:spPr>
          <a:xfrm>
            <a:off x="7342074" y="3445792"/>
            <a:ext cx="1431600" cy="1078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1"/>
              </a:buClr>
              <a:buSzPts val="1100"/>
              <a:buFont typeface="Arial"/>
              <a:buChar char="​"/>
              <a:defRPr sz="1100" b="0">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pic>
        <p:nvPicPr>
          <p:cNvPr id="1074" name="Google Shape;1074;p136"/>
          <p:cNvPicPr preferRelativeResize="0"/>
          <p:nvPr/>
        </p:nvPicPr>
        <p:blipFill rotWithShape="1">
          <a:blip r:embed="rId2">
            <a:alphaModFix/>
          </a:blip>
          <a:srcRect/>
          <a:stretch/>
        </p:blipFill>
        <p:spPr>
          <a:xfrm>
            <a:off x="7346558" y="1214549"/>
            <a:ext cx="1001022" cy="358391"/>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ase Study Deep Dive">
  <p:cSld name="Case Study Deep Dive">
    <p:spTree>
      <p:nvGrpSpPr>
        <p:cNvPr id="1" name="Shape 1075"/>
        <p:cNvGrpSpPr/>
        <p:nvPr/>
      </p:nvGrpSpPr>
      <p:grpSpPr>
        <a:xfrm>
          <a:off x="0" y="0"/>
          <a:ext cx="0" cy="0"/>
          <a:chOff x="0" y="0"/>
          <a:chExt cx="0" cy="0"/>
        </a:xfrm>
      </p:grpSpPr>
      <p:sp>
        <p:nvSpPr>
          <p:cNvPr id="1076" name="Google Shape;1076;p137"/>
          <p:cNvSpPr txBox="1">
            <a:spLocks noGrp="1"/>
          </p:cNvSpPr>
          <p:nvPr>
            <p:ph type="body" idx="1"/>
          </p:nvPr>
        </p:nvSpPr>
        <p:spPr>
          <a:xfrm>
            <a:off x="359845" y="1152525"/>
            <a:ext cx="31380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77" name="Google Shape;1077;p137"/>
          <p:cNvSpPr txBox="1">
            <a:spLocks noGrp="1"/>
          </p:cNvSpPr>
          <p:nvPr>
            <p:ph type="body" idx="2"/>
          </p:nvPr>
        </p:nvSpPr>
        <p:spPr>
          <a:xfrm>
            <a:off x="359845" y="1454695"/>
            <a:ext cx="3138000" cy="13425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78" name="Google Shape;1078;p137"/>
          <p:cNvSpPr txBox="1">
            <a:spLocks noGrp="1"/>
          </p:cNvSpPr>
          <p:nvPr>
            <p:ph type="body" idx="3"/>
          </p:nvPr>
        </p:nvSpPr>
        <p:spPr>
          <a:xfrm>
            <a:off x="3766330" y="1152525"/>
            <a:ext cx="31290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79" name="Google Shape;1079;p137"/>
          <p:cNvSpPr txBox="1">
            <a:spLocks noGrp="1"/>
          </p:cNvSpPr>
          <p:nvPr>
            <p:ph type="body" idx="4"/>
          </p:nvPr>
        </p:nvSpPr>
        <p:spPr>
          <a:xfrm>
            <a:off x="3766330" y="1454695"/>
            <a:ext cx="3129000" cy="30909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80" name="Google Shape;1080;p137"/>
          <p:cNvSpPr txBox="1">
            <a:spLocks noGrp="1"/>
          </p:cNvSpPr>
          <p:nvPr>
            <p:ph type="subTitle" idx="5"/>
          </p:nvPr>
        </p:nvSpPr>
        <p:spPr>
          <a:xfrm>
            <a:off x="359844" y="747604"/>
            <a:ext cx="65352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81" name="Google Shape;1081;p137"/>
          <p:cNvSpPr txBox="1">
            <a:spLocks noGrp="1"/>
          </p:cNvSpPr>
          <p:nvPr>
            <p:ph type="title"/>
          </p:nvPr>
        </p:nvSpPr>
        <p:spPr>
          <a:xfrm>
            <a:off x="359845" y="167020"/>
            <a:ext cx="65352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2" name="Google Shape;1082;p137"/>
          <p:cNvSpPr txBox="1">
            <a:spLocks noGrp="1"/>
          </p:cNvSpPr>
          <p:nvPr>
            <p:ph type="body" idx="6"/>
          </p:nvPr>
        </p:nvSpPr>
        <p:spPr>
          <a:xfrm>
            <a:off x="359845" y="3000091"/>
            <a:ext cx="31380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83" name="Google Shape;1083;p137"/>
          <p:cNvSpPr txBox="1">
            <a:spLocks noGrp="1"/>
          </p:cNvSpPr>
          <p:nvPr>
            <p:ph type="body" idx="7"/>
          </p:nvPr>
        </p:nvSpPr>
        <p:spPr>
          <a:xfrm>
            <a:off x="359845" y="3302262"/>
            <a:ext cx="3138000" cy="12456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84" name="Google Shape;1084;p137"/>
          <p:cNvSpPr txBox="1">
            <a:spLocks noGrp="1"/>
          </p:cNvSpPr>
          <p:nvPr>
            <p:ph type="body" idx="8"/>
          </p:nvPr>
        </p:nvSpPr>
        <p:spPr>
          <a:xfrm>
            <a:off x="7342074" y="1759442"/>
            <a:ext cx="14316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85" name="Google Shape;1085;p137"/>
          <p:cNvSpPr txBox="1">
            <a:spLocks noGrp="1"/>
          </p:cNvSpPr>
          <p:nvPr>
            <p:ph type="body" idx="9"/>
          </p:nvPr>
        </p:nvSpPr>
        <p:spPr>
          <a:xfrm>
            <a:off x="7342074" y="2076229"/>
            <a:ext cx="1431600" cy="9573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1"/>
              </a:buClr>
              <a:buSzPts val="1100"/>
              <a:buFont typeface="Arial"/>
              <a:buChar char="​"/>
              <a:defRPr sz="1100" b="0">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86" name="Google Shape;1086;p137"/>
          <p:cNvSpPr txBox="1">
            <a:spLocks noGrp="1"/>
          </p:cNvSpPr>
          <p:nvPr>
            <p:ph type="body" idx="13"/>
          </p:nvPr>
        </p:nvSpPr>
        <p:spPr>
          <a:xfrm>
            <a:off x="7342074" y="3143621"/>
            <a:ext cx="14316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87" name="Google Shape;1087;p137"/>
          <p:cNvSpPr txBox="1">
            <a:spLocks noGrp="1"/>
          </p:cNvSpPr>
          <p:nvPr>
            <p:ph type="body" idx="14"/>
          </p:nvPr>
        </p:nvSpPr>
        <p:spPr>
          <a:xfrm>
            <a:off x="7342074" y="3445792"/>
            <a:ext cx="1431600" cy="1078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1"/>
              </a:buClr>
              <a:buSzPts val="1100"/>
              <a:buFont typeface="Arial"/>
              <a:buChar char="​"/>
              <a:defRPr sz="1100" b="0">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pic>
        <p:nvPicPr>
          <p:cNvPr id="1088" name="Google Shape;1088;p137"/>
          <p:cNvPicPr preferRelativeResize="0"/>
          <p:nvPr/>
        </p:nvPicPr>
        <p:blipFill rotWithShape="1">
          <a:blip r:embed="rId2">
            <a:alphaModFix/>
          </a:blip>
          <a:srcRect/>
          <a:stretch/>
        </p:blipFill>
        <p:spPr>
          <a:xfrm>
            <a:off x="7346558" y="1214549"/>
            <a:ext cx="1001022" cy="358391"/>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rgbClr val="000032"/>
        </a:solidFill>
        <a:effectLst/>
      </p:bgPr>
    </p:bg>
    <p:spTree>
      <p:nvGrpSpPr>
        <p:cNvPr id="1" name="Shape 1089"/>
        <p:cNvGrpSpPr/>
        <p:nvPr/>
      </p:nvGrpSpPr>
      <p:grpSpPr>
        <a:xfrm>
          <a:off x="0" y="0"/>
          <a:ext cx="0" cy="0"/>
          <a:chOff x="0" y="0"/>
          <a:chExt cx="0" cy="0"/>
        </a:xfrm>
      </p:grpSpPr>
      <p:sp>
        <p:nvSpPr>
          <p:cNvPr id="1090" name="Google Shape;1090;p138"/>
          <p:cNvSpPr txBox="1"/>
          <p:nvPr/>
        </p:nvSpPr>
        <p:spPr>
          <a:xfrm>
            <a:off x="294948" y="2797913"/>
            <a:ext cx="8199900" cy="1338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300" b="1">
                <a:solidFill>
                  <a:schemeClr val="lt1"/>
                </a:solidFill>
                <a:latin typeface="Arial"/>
                <a:ea typeface="Arial"/>
                <a:cs typeface="Arial"/>
                <a:sym typeface="Arial"/>
              </a:rPr>
              <a:t>Thank You</a:t>
            </a:r>
            <a:endParaRPr sz="1100"/>
          </a:p>
        </p:txBody>
      </p:sp>
      <p:sp>
        <p:nvSpPr>
          <p:cNvPr id="1091" name="Google Shape;1091;p138"/>
          <p:cNvSpPr txBox="1"/>
          <p:nvPr/>
        </p:nvSpPr>
        <p:spPr>
          <a:xfrm>
            <a:off x="294948" y="2797913"/>
            <a:ext cx="8199900" cy="1338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300" b="1">
                <a:solidFill>
                  <a:schemeClr val="lt1"/>
                </a:solidFill>
                <a:latin typeface="Arial"/>
                <a:ea typeface="Arial"/>
                <a:cs typeface="Arial"/>
                <a:sym typeface="Arial"/>
              </a:rPr>
              <a:t>Thank You</a:t>
            </a:r>
            <a:endParaRPr sz="110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Picture Half-Left">
  <p:cSld name="Picture Half-Left">
    <p:spTree>
      <p:nvGrpSpPr>
        <p:cNvPr id="1" name="Shape 1092"/>
        <p:cNvGrpSpPr/>
        <p:nvPr/>
      </p:nvGrpSpPr>
      <p:grpSpPr>
        <a:xfrm>
          <a:off x="0" y="0"/>
          <a:ext cx="0" cy="0"/>
          <a:chOff x="0" y="0"/>
          <a:chExt cx="0" cy="0"/>
        </a:xfrm>
      </p:grpSpPr>
      <p:sp>
        <p:nvSpPr>
          <p:cNvPr id="1093" name="Google Shape;1093;p139"/>
          <p:cNvSpPr txBox="1">
            <a:spLocks noGrp="1"/>
          </p:cNvSpPr>
          <p:nvPr>
            <p:ph type="body" idx="1"/>
          </p:nvPr>
        </p:nvSpPr>
        <p:spPr>
          <a:xfrm>
            <a:off x="4929651" y="1151449"/>
            <a:ext cx="3832200" cy="36048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94" name="Google Shape;1094;p139"/>
          <p:cNvSpPr txBox="1">
            <a:spLocks noGrp="1"/>
          </p:cNvSpPr>
          <p:nvPr>
            <p:ph type="subTitle" idx="2"/>
          </p:nvPr>
        </p:nvSpPr>
        <p:spPr>
          <a:xfrm>
            <a:off x="4922520" y="745049"/>
            <a:ext cx="3851100" cy="269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95" name="Google Shape;1095;p139"/>
          <p:cNvSpPr txBox="1">
            <a:spLocks noGrp="1"/>
          </p:cNvSpPr>
          <p:nvPr>
            <p:ph type="title"/>
          </p:nvPr>
        </p:nvSpPr>
        <p:spPr>
          <a:xfrm>
            <a:off x="4922520" y="168178"/>
            <a:ext cx="3851100" cy="5961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6" name="Google Shape;1096;p139"/>
          <p:cNvSpPr txBox="1"/>
          <p:nvPr/>
        </p:nvSpPr>
        <p:spPr>
          <a:xfrm>
            <a:off x="314325" y="4840303"/>
            <a:ext cx="39072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700"/>
              <a:buFont typeface="Arial"/>
              <a:buNone/>
            </a:pPr>
            <a:r>
              <a:rPr lang="en" sz="700">
                <a:solidFill>
                  <a:schemeClr val="lt1"/>
                </a:solidFill>
                <a:latin typeface="Arial"/>
                <a:ea typeface="Arial"/>
                <a:cs typeface="Arial"/>
                <a:sym typeface="Arial"/>
              </a:rPr>
              <a:t>DocuSign </a:t>
            </a:r>
            <a:r>
              <a:rPr lang="en" sz="700">
                <a:solidFill>
                  <a:schemeClr val="lt1"/>
                </a:solidFill>
              </a:rPr>
              <a:t>CONFIDENTIAL</a:t>
            </a:r>
            <a:endParaRPr sz="110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icture Half-Right">
  <p:cSld name="Picture Half-Right">
    <p:spTree>
      <p:nvGrpSpPr>
        <p:cNvPr id="1" name="Shape 1097"/>
        <p:cNvGrpSpPr/>
        <p:nvPr/>
      </p:nvGrpSpPr>
      <p:grpSpPr>
        <a:xfrm>
          <a:off x="0" y="0"/>
          <a:ext cx="0" cy="0"/>
          <a:chOff x="0" y="0"/>
          <a:chExt cx="0" cy="0"/>
        </a:xfrm>
      </p:grpSpPr>
      <p:sp>
        <p:nvSpPr>
          <p:cNvPr id="1098" name="Google Shape;1098;p140"/>
          <p:cNvSpPr txBox="1">
            <a:spLocks noGrp="1"/>
          </p:cNvSpPr>
          <p:nvPr>
            <p:ph type="body" idx="1"/>
          </p:nvPr>
        </p:nvSpPr>
        <p:spPr>
          <a:xfrm>
            <a:off x="359845" y="1151450"/>
            <a:ext cx="3853200" cy="3591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99" name="Google Shape;1099;p140"/>
          <p:cNvSpPr txBox="1">
            <a:spLocks noGrp="1"/>
          </p:cNvSpPr>
          <p:nvPr>
            <p:ph type="subTitle" idx="2"/>
          </p:nvPr>
        </p:nvSpPr>
        <p:spPr>
          <a:xfrm>
            <a:off x="359845" y="745049"/>
            <a:ext cx="3853200" cy="269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100" name="Google Shape;1100;p140"/>
          <p:cNvSpPr txBox="1">
            <a:spLocks noGrp="1"/>
          </p:cNvSpPr>
          <p:nvPr>
            <p:ph type="title"/>
          </p:nvPr>
        </p:nvSpPr>
        <p:spPr>
          <a:xfrm>
            <a:off x="359845" y="168179"/>
            <a:ext cx="3853200" cy="5961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1" name="Google Shape;1101;p140"/>
          <p:cNvSpPr txBox="1"/>
          <p:nvPr/>
        </p:nvSpPr>
        <p:spPr>
          <a:xfrm>
            <a:off x="6976853" y="4840304"/>
            <a:ext cx="18726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888888"/>
              </a:buClr>
              <a:buSzPts val="800"/>
              <a:buFont typeface="Arial"/>
              <a:buNone/>
            </a:pPr>
            <a:r>
              <a:rPr lang="en" sz="800">
                <a:solidFill>
                  <a:srgbClr val="888888"/>
                </a:solidFill>
                <a:latin typeface="Arial"/>
                <a:ea typeface="Arial"/>
                <a:cs typeface="Arial"/>
                <a:sym typeface="Arial"/>
              </a:rPr>
              <a:t>CONFIDENTIAL</a:t>
            </a:r>
            <a:endParaRPr sz="11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Picture Fraction-Left">
  <p:cSld name="Picture Fraction-Left">
    <p:spTree>
      <p:nvGrpSpPr>
        <p:cNvPr id="1" name="Shape 1102"/>
        <p:cNvGrpSpPr/>
        <p:nvPr/>
      </p:nvGrpSpPr>
      <p:grpSpPr>
        <a:xfrm>
          <a:off x="0" y="0"/>
          <a:ext cx="0" cy="0"/>
          <a:chOff x="0" y="0"/>
          <a:chExt cx="0" cy="0"/>
        </a:xfrm>
      </p:grpSpPr>
      <p:sp>
        <p:nvSpPr>
          <p:cNvPr id="1103" name="Google Shape;1103;p141"/>
          <p:cNvSpPr txBox="1">
            <a:spLocks noGrp="1"/>
          </p:cNvSpPr>
          <p:nvPr>
            <p:ph type="body" idx="1"/>
          </p:nvPr>
        </p:nvSpPr>
        <p:spPr>
          <a:xfrm>
            <a:off x="3230429" y="1152525"/>
            <a:ext cx="5531400" cy="35910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298450" algn="l" rtl="0">
              <a:lnSpc>
                <a:spcPct val="90000"/>
              </a:lnSpc>
              <a:spcBef>
                <a:spcPts val="300"/>
              </a:spcBef>
              <a:spcAft>
                <a:spcPts val="0"/>
              </a:spcAft>
              <a:buClr>
                <a:schemeClr val="dk2"/>
              </a:buClr>
              <a:buSzPts val="11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104" name="Google Shape;1104;p141"/>
          <p:cNvSpPr txBox="1">
            <a:spLocks noGrp="1"/>
          </p:cNvSpPr>
          <p:nvPr>
            <p:ph type="subTitle" idx="2"/>
          </p:nvPr>
        </p:nvSpPr>
        <p:spPr>
          <a:xfrm>
            <a:off x="3221084" y="747604"/>
            <a:ext cx="55527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105" name="Google Shape;1105;p141"/>
          <p:cNvSpPr txBox="1">
            <a:spLocks noGrp="1"/>
          </p:cNvSpPr>
          <p:nvPr>
            <p:ph type="title"/>
          </p:nvPr>
        </p:nvSpPr>
        <p:spPr>
          <a:xfrm>
            <a:off x="3221084" y="167020"/>
            <a:ext cx="55527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6" name="Google Shape;1106;p141"/>
          <p:cNvSpPr txBox="1"/>
          <p:nvPr/>
        </p:nvSpPr>
        <p:spPr>
          <a:xfrm>
            <a:off x="314325" y="4840303"/>
            <a:ext cx="2469300" cy="179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700"/>
              <a:buFont typeface="Arial"/>
              <a:buNone/>
            </a:pPr>
            <a:r>
              <a:rPr lang="en" sz="700">
                <a:solidFill>
                  <a:schemeClr val="lt1"/>
                </a:solidFill>
              </a:rPr>
              <a:t>D</a:t>
            </a:r>
            <a:r>
              <a:rPr lang="en" sz="700">
                <a:solidFill>
                  <a:schemeClr val="lt1"/>
                </a:solidFill>
                <a:latin typeface="Arial"/>
                <a:ea typeface="Arial"/>
                <a:cs typeface="Arial"/>
                <a:sym typeface="Arial"/>
              </a:rPr>
              <a:t>ocuSign </a:t>
            </a:r>
            <a:r>
              <a:rPr lang="en" sz="700">
                <a:solidFill>
                  <a:schemeClr val="lt1"/>
                </a:solidFill>
              </a:rPr>
              <a:t>CONFIDENTIAL</a:t>
            </a:r>
            <a:endParaRPr sz="110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Picture Fraction-Right">
  <p:cSld name="Picture Fraction-Right">
    <p:spTree>
      <p:nvGrpSpPr>
        <p:cNvPr id="1" name="Shape 1107"/>
        <p:cNvGrpSpPr/>
        <p:nvPr/>
      </p:nvGrpSpPr>
      <p:grpSpPr>
        <a:xfrm>
          <a:off x="0" y="0"/>
          <a:ext cx="0" cy="0"/>
          <a:chOff x="0" y="0"/>
          <a:chExt cx="0" cy="0"/>
        </a:xfrm>
      </p:grpSpPr>
      <p:sp>
        <p:nvSpPr>
          <p:cNvPr id="1108" name="Google Shape;1108;p142"/>
          <p:cNvSpPr txBox="1">
            <a:spLocks noGrp="1"/>
          </p:cNvSpPr>
          <p:nvPr>
            <p:ph type="body" idx="1"/>
          </p:nvPr>
        </p:nvSpPr>
        <p:spPr>
          <a:xfrm>
            <a:off x="359845" y="1152525"/>
            <a:ext cx="5552700" cy="35910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109" name="Google Shape;1109;p142"/>
          <p:cNvSpPr txBox="1">
            <a:spLocks noGrp="1"/>
          </p:cNvSpPr>
          <p:nvPr>
            <p:ph type="subTitle" idx="2"/>
          </p:nvPr>
        </p:nvSpPr>
        <p:spPr>
          <a:xfrm>
            <a:off x="359844" y="747604"/>
            <a:ext cx="55527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110" name="Google Shape;1110;p142"/>
          <p:cNvSpPr txBox="1">
            <a:spLocks noGrp="1"/>
          </p:cNvSpPr>
          <p:nvPr>
            <p:ph type="title"/>
          </p:nvPr>
        </p:nvSpPr>
        <p:spPr>
          <a:xfrm>
            <a:off x="359845" y="167020"/>
            <a:ext cx="55527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1" name="Google Shape;1111;p142"/>
          <p:cNvSpPr txBox="1"/>
          <p:nvPr/>
        </p:nvSpPr>
        <p:spPr>
          <a:xfrm>
            <a:off x="6976853" y="4840304"/>
            <a:ext cx="18726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888888"/>
              </a:buClr>
              <a:buSzPts val="800"/>
              <a:buFont typeface="Arial"/>
              <a:buNone/>
            </a:pPr>
            <a:r>
              <a:rPr lang="en" sz="800">
                <a:solidFill>
                  <a:srgbClr val="888888"/>
                </a:solidFill>
                <a:latin typeface="Arial"/>
                <a:ea typeface="Arial"/>
                <a:cs typeface="Arial"/>
                <a:sym typeface="Arial"/>
              </a:rPr>
              <a:t>CONFIDENTIAL</a:t>
            </a:r>
            <a:endParaRPr sz="110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Device with Content">
  <p:cSld name="Device with Content">
    <p:spTree>
      <p:nvGrpSpPr>
        <p:cNvPr id="1" name="Shape 1112"/>
        <p:cNvGrpSpPr/>
        <p:nvPr/>
      </p:nvGrpSpPr>
      <p:grpSpPr>
        <a:xfrm>
          <a:off x="0" y="0"/>
          <a:ext cx="0" cy="0"/>
          <a:chOff x="0" y="0"/>
          <a:chExt cx="0" cy="0"/>
        </a:xfrm>
      </p:grpSpPr>
      <p:sp>
        <p:nvSpPr>
          <p:cNvPr id="1113" name="Google Shape;1113;p143"/>
          <p:cNvSpPr txBox="1">
            <a:spLocks noGrp="1"/>
          </p:cNvSpPr>
          <p:nvPr>
            <p:ph type="body" idx="1"/>
          </p:nvPr>
        </p:nvSpPr>
        <p:spPr>
          <a:xfrm>
            <a:off x="359845" y="1152525"/>
            <a:ext cx="2691300" cy="35910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23850" algn="l" rtl="0">
              <a:lnSpc>
                <a:spcPct val="90000"/>
              </a:lnSpc>
              <a:spcBef>
                <a:spcPts val="300"/>
              </a:spcBef>
              <a:spcAft>
                <a:spcPts val="0"/>
              </a:spcAft>
              <a:buSzPts val="1500"/>
              <a:buChar char="–"/>
              <a:defRPr sz="1500"/>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114" name="Google Shape;1114;p143"/>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5" name="Google Shape;1115;p143"/>
          <p:cNvSpPr txBox="1">
            <a:spLocks noGrp="1"/>
          </p:cNvSpPr>
          <p:nvPr>
            <p:ph type="subTitle" idx="2"/>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se Study Quote">
  <p:cSld name="Case Study Quote">
    <p:spTree>
      <p:nvGrpSpPr>
        <p:cNvPr id="1" name="Shape 1116"/>
        <p:cNvGrpSpPr/>
        <p:nvPr/>
      </p:nvGrpSpPr>
      <p:grpSpPr>
        <a:xfrm>
          <a:off x="0" y="0"/>
          <a:ext cx="0" cy="0"/>
          <a:chOff x="0" y="0"/>
          <a:chExt cx="0" cy="0"/>
        </a:xfrm>
      </p:grpSpPr>
      <p:sp>
        <p:nvSpPr>
          <p:cNvPr id="1117" name="Google Shape;1117;p144"/>
          <p:cNvSpPr txBox="1">
            <a:spLocks noGrp="1"/>
          </p:cNvSpPr>
          <p:nvPr>
            <p:ph type="body" idx="1"/>
          </p:nvPr>
        </p:nvSpPr>
        <p:spPr>
          <a:xfrm>
            <a:off x="4654651" y="2124186"/>
            <a:ext cx="19731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18" name="Google Shape;1118;p144"/>
          <p:cNvSpPr txBox="1">
            <a:spLocks noGrp="1"/>
          </p:cNvSpPr>
          <p:nvPr>
            <p:ph type="body" idx="2"/>
          </p:nvPr>
        </p:nvSpPr>
        <p:spPr>
          <a:xfrm>
            <a:off x="4654651" y="2427591"/>
            <a:ext cx="1973100" cy="703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19" name="Google Shape;1119;p144"/>
          <p:cNvSpPr txBox="1">
            <a:spLocks noGrp="1"/>
          </p:cNvSpPr>
          <p:nvPr>
            <p:ph type="body" idx="3"/>
          </p:nvPr>
        </p:nvSpPr>
        <p:spPr>
          <a:xfrm>
            <a:off x="6800583" y="2124186"/>
            <a:ext cx="19731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0" name="Google Shape;1120;p144"/>
          <p:cNvSpPr txBox="1">
            <a:spLocks noGrp="1"/>
          </p:cNvSpPr>
          <p:nvPr>
            <p:ph type="body" idx="4"/>
          </p:nvPr>
        </p:nvSpPr>
        <p:spPr>
          <a:xfrm>
            <a:off x="6800583" y="2427591"/>
            <a:ext cx="1973100" cy="703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1" name="Google Shape;1121;p144"/>
          <p:cNvSpPr txBox="1">
            <a:spLocks noGrp="1"/>
          </p:cNvSpPr>
          <p:nvPr>
            <p:ph type="body" idx="5"/>
          </p:nvPr>
        </p:nvSpPr>
        <p:spPr>
          <a:xfrm>
            <a:off x="4649776" y="3938971"/>
            <a:ext cx="1890900" cy="2505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2" name="Google Shape;1122;p144"/>
          <p:cNvSpPr txBox="1">
            <a:spLocks noGrp="1"/>
          </p:cNvSpPr>
          <p:nvPr>
            <p:ph type="body" idx="6"/>
          </p:nvPr>
        </p:nvSpPr>
        <p:spPr>
          <a:xfrm>
            <a:off x="6795707" y="3938971"/>
            <a:ext cx="1890900" cy="2505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3" name="Google Shape;1123;p144"/>
          <p:cNvSpPr txBox="1">
            <a:spLocks noGrp="1"/>
          </p:cNvSpPr>
          <p:nvPr>
            <p:ph type="body" idx="7"/>
          </p:nvPr>
        </p:nvSpPr>
        <p:spPr>
          <a:xfrm>
            <a:off x="4654652" y="3630659"/>
            <a:ext cx="18909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4" name="Google Shape;1124;p144"/>
          <p:cNvSpPr txBox="1">
            <a:spLocks noGrp="1"/>
          </p:cNvSpPr>
          <p:nvPr>
            <p:ph type="body" idx="8"/>
          </p:nvPr>
        </p:nvSpPr>
        <p:spPr>
          <a:xfrm>
            <a:off x="6795707" y="3630659"/>
            <a:ext cx="18909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5" name="Google Shape;1125;p144"/>
          <p:cNvSpPr txBox="1">
            <a:spLocks noGrp="1"/>
          </p:cNvSpPr>
          <p:nvPr>
            <p:ph type="body" idx="9"/>
          </p:nvPr>
        </p:nvSpPr>
        <p:spPr>
          <a:xfrm>
            <a:off x="4654651" y="1152525"/>
            <a:ext cx="4119000" cy="421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6" name="Google Shape;1126;p144"/>
          <p:cNvSpPr txBox="1">
            <a:spLocks noGrp="1"/>
          </p:cNvSpPr>
          <p:nvPr>
            <p:ph type="body" idx="13"/>
          </p:nvPr>
        </p:nvSpPr>
        <p:spPr>
          <a:xfrm>
            <a:off x="4654651" y="1554062"/>
            <a:ext cx="4119000" cy="302100"/>
          </a:xfrm>
          <a:prstGeom prst="rect">
            <a:avLst/>
          </a:prstGeom>
          <a:noFill/>
          <a:ln>
            <a:noFill/>
          </a:ln>
        </p:spPr>
        <p:txBody>
          <a:bodyPr spcFirstLastPara="1" wrap="square" lIns="0" tIns="0" rIns="0" bIns="0" anchor="t" anchorCtr="0">
            <a:noAutofit/>
          </a:bodyPr>
          <a:lstStyle>
            <a:lvl1pPr marL="457200" lvl="0" indent="-285750" algn="l" rtl="0">
              <a:lnSpc>
                <a:spcPct val="90000"/>
              </a:lnSpc>
              <a:spcBef>
                <a:spcPts val="300"/>
              </a:spcBef>
              <a:spcAft>
                <a:spcPts val="0"/>
              </a:spcAft>
              <a:buClr>
                <a:schemeClr val="dk1"/>
              </a:buClr>
              <a:buSzPts val="900"/>
              <a:buFont typeface="Arial"/>
              <a:buChar char="​"/>
              <a:defRPr sz="9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27" name="Google Shape;1127;p144"/>
          <p:cNvSpPr txBox="1">
            <a:spLocks noGrp="1"/>
          </p:cNvSpPr>
          <p:nvPr>
            <p:ph type="subTitle" idx="14"/>
          </p:nvPr>
        </p:nvSpPr>
        <p:spPr>
          <a:xfrm>
            <a:off x="359844" y="747604"/>
            <a:ext cx="67137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128" name="Google Shape;1128;p144"/>
          <p:cNvSpPr txBox="1">
            <a:spLocks noGrp="1"/>
          </p:cNvSpPr>
          <p:nvPr>
            <p:ph type="title"/>
          </p:nvPr>
        </p:nvSpPr>
        <p:spPr>
          <a:xfrm>
            <a:off x="359845" y="167020"/>
            <a:ext cx="67146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se Study Stats">
  <p:cSld name="Case Study Stats">
    <p:spTree>
      <p:nvGrpSpPr>
        <p:cNvPr id="1" name="Shape 1129"/>
        <p:cNvGrpSpPr/>
        <p:nvPr/>
      </p:nvGrpSpPr>
      <p:grpSpPr>
        <a:xfrm>
          <a:off x="0" y="0"/>
          <a:ext cx="0" cy="0"/>
          <a:chOff x="0" y="0"/>
          <a:chExt cx="0" cy="0"/>
        </a:xfrm>
      </p:grpSpPr>
      <p:sp>
        <p:nvSpPr>
          <p:cNvPr id="1130" name="Google Shape;1130;p145"/>
          <p:cNvSpPr txBox="1">
            <a:spLocks noGrp="1"/>
          </p:cNvSpPr>
          <p:nvPr>
            <p:ph type="body" idx="1"/>
          </p:nvPr>
        </p:nvSpPr>
        <p:spPr>
          <a:xfrm>
            <a:off x="4654651" y="1152525"/>
            <a:ext cx="4119000" cy="421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31" name="Google Shape;1131;p145"/>
          <p:cNvSpPr txBox="1">
            <a:spLocks noGrp="1"/>
          </p:cNvSpPr>
          <p:nvPr>
            <p:ph type="body" idx="2"/>
          </p:nvPr>
        </p:nvSpPr>
        <p:spPr>
          <a:xfrm>
            <a:off x="4654651" y="1554062"/>
            <a:ext cx="4119000" cy="302100"/>
          </a:xfrm>
          <a:prstGeom prst="rect">
            <a:avLst/>
          </a:prstGeom>
          <a:noFill/>
          <a:ln>
            <a:noFill/>
          </a:ln>
        </p:spPr>
        <p:txBody>
          <a:bodyPr spcFirstLastPara="1" wrap="square" lIns="0" tIns="0" rIns="0" bIns="0" anchor="t" anchorCtr="0">
            <a:noAutofit/>
          </a:bodyPr>
          <a:lstStyle>
            <a:lvl1pPr marL="457200" lvl="0" indent="-285750" algn="l" rtl="0">
              <a:lnSpc>
                <a:spcPct val="90000"/>
              </a:lnSpc>
              <a:spcBef>
                <a:spcPts val="300"/>
              </a:spcBef>
              <a:spcAft>
                <a:spcPts val="0"/>
              </a:spcAft>
              <a:buClr>
                <a:schemeClr val="dk1"/>
              </a:buClr>
              <a:buSzPts val="900"/>
              <a:buFont typeface="Arial"/>
              <a:buChar char="​"/>
              <a:defRPr sz="9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32" name="Google Shape;1132;p145"/>
          <p:cNvSpPr txBox="1">
            <a:spLocks noGrp="1"/>
          </p:cNvSpPr>
          <p:nvPr>
            <p:ph type="subTitle" idx="3"/>
          </p:nvPr>
        </p:nvSpPr>
        <p:spPr>
          <a:xfrm>
            <a:off x="359844" y="747604"/>
            <a:ext cx="67137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133" name="Google Shape;1133;p145"/>
          <p:cNvSpPr txBox="1">
            <a:spLocks noGrp="1"/>
          </p:cNvSpPr>
          <p:nvPr>
            <p:ph type="title"/>
          </p:nvPr>
        </p:nvSpPr>
        <p:spPr>
          <a:xfrm>
            <a:off x="359845" y="167020"/>
            <a:ext cx="67146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4" name="Google Shape;1134;p145"/>
          <p:cNvSpPr txBox="1">
            <a:spLocks noGrp="1"/>
          </p:cNvSpPr>
          <p:nvPr>
            <p:ph type="body" idx="4"/>
          </p:nvPr>
        </p:nvSpPr>
        <p:spPr>
          <a:xfrm>
            <a:off x="4654651" y="2433650"/>
            <a:ext cx="4119000" cy="302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35" name="Google Shape;1135;p145"/>
          <p:cNvSpPr txBox="1">
            <a:spLocks noGrp="1"/>
          </p:cNvSpPr>
          <p:nvPr>
            <p:ph type="body" idx="5"/>
          </p:nvPr>
        </p:nvSpPr>
        <p:spPr>
          <a:xfrm>
            <a:off x="4661404" y="3350339"/>
            <a:ext cx="4119000" cy="302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36" name="Google Shape;1136;p145"/>
          <p:cNvSpPr txBox="1">
            <a:spLocks noGrp="1"/>
          </p:cNvSpPr>
          <p:nvPr>
            <p:ph type="body" idx="6"/>
          </p:nvPr>
        </p:nvSpPr>
        <p:spPr>
          <a:xfrm>
            <a:off x="4654651" y="2151416"/>
            <a:ext cx="2417100" cy="2742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37" name="Google Shape;1137;p145"/>
          <p:cNvSpPr txBox="1">
            <a:spLocks noGrp="1"/>
          </p:cNvSpPr>
          <p:nvPr>
            <p:ph type="body" idx="7"/>
          </p:nvPr>
        </p:nvSpPr>
        <p:spPr>
          <a:xfrm>
            <a:off x="4656528" y="3068104"/>
            <a:ext cx="2417100" cy="2742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38" name="Google Shape;1138;p145"/>
          <p:cNvSpPr txBox="1">
            <a:spLocks noGrp="1"/>
          </p:cNvSpPr>
          <p:nvPr>
            <p:ph type="body" idx="8"/>
          </p:nvPr>
        </p:nvSpPr>
        <p:spPr>
          <a:xfrm>
            <a:off x="4661404" y="4279395"/>
            <a:ext cx="4119000" cy="302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139" name="Google Shape;1139;p145"/>
          <p:cNvSpPr txBox="1">
            <a:spLocks noGrp="1"/>
          </p:cNvSpPr>
          <p:nvPr>
            <p:ph type="body" idx="9"/>
          </p:nvPr>
        </p:nvSpPr>
        <p:spPr>
          <a:xfrm>
            <a:off x="4656528" y="3997160"/>
            <a:ext cx="2417100" cy="2742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Map">
  <p:cSld name="Map">
    <p:spTree>
      <p:nvGrpSpPr>
        <p:cNvPr id="1" name="Shape 1140"/>
        <p:cNvGrpSpPr/>
        <p:nvPr/>
      </p:nvGrpSpPr>
      <p:grpSpPr>
        <a:xfrm>
          <a:off x="0" y="0"/>
          <a:ext cx="0" cy="0"/>
          <a:chOff x="0" y="0"/>
          <a:chExt cx="0" cy="0"/>
        </a:xfrm>
      </p:grpSpPr>
      <p:sp>
        <p:nvSpPr>
          <p:cNvPr id="1141" name="Google Shape;1141;p146"/>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2" name="Google Shape;1142;p146"/>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pic>
        <p:nvPicPr>
          <p:cNvPr id="1143" name="Google Shape;1143;p146"/>
          <p:cNvPicPr preferRelativeResize="0"/>
          <p:nvPr/>
        </p:nvPicPr>
        <p:blipFill rotWithShape="1">
          <a:blip r:embed="rId2">
            <a:alphaModFix/>
          </a:blip>
          <a:srcRect/>
          <a:stretch/>
        </p:blipFill>
        <p:spPr>
          <a:xfrm>
            <a:off x="1178668" y="805471"/>
            <a:ext cx="6688694" cy="3935102"/>
          </a:xfrm>
          <a:prstGeom prst="rect">
            <a:avLst/>
          </a:prstGeom>
          <a:noFill/>
          <a:ln>
            <a:noFill/>
          </a:ln>
        </p:spPr>
      </p:pic>
      <p:pic>
        <p:nvPicPr>
          <p:cNvPr id="1144" name="Google Shape;1144;p146"/>
          <p:cNvPicPr preferRelativeResize="0"/>
          <p:nvPr/>
        </p:nvPicPr>
        <p:blipFill rotWithShape="1">
          <a:blip r:embed="rId2">
            <a:alphaModFix/>
          </a:blip>
          <a:srcRect/>
          <a:stretch/>
        </p:blipFill>
        <p:spPr>
          <a:xfrm>
            <a:off x="1178668" y="805471"/>
            <a:ext cx="6688694" cy="3935102"/>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Content Left">
  <p:cSld name="Title and Content Left">
    <p:spTree>
      <p:nvGrpSpPr>
        <p:cNvPr id="1" name="Shape 1145"/>
        <p:cNvGrpSpPr/>
        <p:nvPr/>
      </p:nvGrpSpPr>
      <p:grpSpPr>
        <a:xfrm>
          <a:off x="0" y="0"/>
          <a:ext cx="0" cy="0"/>
          <a:chOff x="0" y="0"/>
          <a:chExt cx="0" cy="0"/>
        </a:xfrm>
      </p:grpSpPr>
      <p:sp>
        <p:nvSpPr>
          <p:cNvPr id="1146" name="Google Shape;1146;p147"/>
          <p:cNvSpPr txBox="1">
            <a:spLocks noGrp="1"/>
          </p:cNvSpPr>
          <p:nvPr>
            <p:ph type="body" idx="1"/>
          </p:nvPr>
        </p:nvSpPr>
        <p:spPr>
          <a:xfrm>
            <a:off x="359845" y="1152525"/>
            <a:ext cx="3854400" cy="35910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298450" algn="l" rtl="0">
              <a:lnSpc>
                <a:spcPct val="90000"/>
              </a:lnSpc>
              <a:spcBef>
                <a:spcPts val="300"/>
              </a:spcBef>
              <a:spcAft>
                <a:spcPts val="0"/>
              </a:spcAft>
              <a:buClr>
                <a:schemeClr val="dk2"/>
              </a:buClr>
              <a:buSzPts val="11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147" name="Google Shape;1147;p147"/>
          <p:cNvSpPr txBox="1">
            <a:spLocks noGrp="1"/>
          </p:cNvSpPr>
          <p:nvPr>
            <p:ph type="subTitle" idx="2"/>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148" name="Google Shape;1148;p147"/>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spTree>
      <p:nvGrpSpPr>
        <p:cNvPr id="1" name="Shape 1149"/>
        <p:cNvGrpSpPr/>
        <p:nvPr/>
      </p:nvGrpSpPr>
      <p:grpSpPr>
        <a:xfrm>
          <a:off x="0" y="0"/>
          <a:ext cx="0" cy="0"/>
          <a:chOff x="0" y="0"/>
          <a:chExt cx="0" cy="0"/>
        </a:xfrm>
      </p:grpSpPr>
      <p:sp>
        <p:nvSpPr>
          <p:cNvPr id="1150" name="Google Shape;1150;p148"/>
          <p:cNvSpPr txBox="1">
            <a:spLocks noGrp="1"/>
          </p:cNvSpPr>
          <p:nvPr>
            <p:ph type="ctrTitle"/>
          </p:nvPr>
        </p:nvSpPr>
        <p:spPr>
          <a:xfrm>
            <a:off x="358378" y="947546"/>
            <a:ext cx="7676100" cy="203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5100"/>
              <a:buFont typeface="Arial"/>
              <a:buNone/>
              <a:defRPr sz="5100" b="1">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1" name="Google Shape;1151;p148"/>
          <p:cNvSpPr txBox="1">
            <a:spLocks noGrp="1"/>
          </p:cNvSpPr>
          <p:nvPr>
            <p:ph type="subTitle" idx="1"/>
          </p:nvPr>
        </p:nvSpPr>
        <p:spPr>
          <a:xfrm>
            <a:off x="358379" y="3000646"/>
            <a:ext cx="7676100" cy="596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None/>
              <a:defRPr sz="2400">
                <a:solidFill>
                  <a:schemeClr val="dk2"/>
                </a:solidFill>
                <a:latin typeface="Arial"/>
                <a:ea typeface="Arial"/>
                <a:cs typeface="Arial"/>
                <a:sym typeface="Arial"/>
              </a:defRPr>
            </a:lvl1pPr>
            <a:lvl2pPr lvl="1" algn="ctr" rtl="0">
              <a:lnSpc>
                <a:spcPct val="90000"/>
              </a:lnSpc>
              <a:spcBef>
                <a:spcPts val="300"/>
              </a:spcBef>
              <a:spcAft>
                <a:spcPts val="0"/>
              </a:spcAft>
              <a:buClr>
                <a:schemeClr val="dk2"/>
              </a:buClr>
              <a:buSzPts val="1500"/>
              <a:buNone/>
              <a:defRPr sz="1500"/>
            </a:lvl2pPr>
            <a:lvl3pPr lvl="2" algn="ctr" rtl="0">
              <a:lnSpc>
                <a:spcPct val="90000"/>
              </a:lnSpc>
              <a:spcBef>
                <a:spcPts val="300"/>
              </a:spcBef>
              <a:spcAft>
                <a:spcPts val="0"/>
              </a:spcAft>
              <a:buSzPts val="1400"/>
              <a:buNone/>
              <a:defRPr sz="1400"/>
            </a:lvl3pPr>
            <a:lvl4pPr lvl="3" algn="ctr" rtl="0">
              <a:lnSpc>
                <a:spcPct val="90000"/>
              </a:lnSpc>
              <a:spcBef>
                <a:spcPts val="300"/>
              </a:spcBef>
              <a:spcAft>
                <a:spcPts val="0"/>
              </a:spcAft>
              <a:buClr>
                <a:schemeClr val="dk2"/>
              </a:buClr>
              <a:buSzPts val="1200"/>
              <a:buNone/>
              <a:defRPr sz="1200"/>
            </a:lvl4pPr>
            <a:lvl5pPr lvl="4" algn="ctr" rtl="0">
              <a:lnSpc>
                <a:spcPct val="90000"/>
              </a:lnSpc>
              <a:spcBef>
                <a:spcPts val="300"/>
              </a:spcBef>
              <a:spcAft>
                <a:spcPts val="0"/>
              </a:spcAft>
              <a:buClr>
                <a:schemeClr val="dk2"/>
              </a:buClr>
              <a:buSzPts val="1200"/>
              <a:buNone/>
              <a:defRPr sz="1200"/>
            </a:lvl5pPr>
            <a:lvl6pPr lvl="5" algn="ctr" rtl="0">
              <a:lnSpc>
                <a:spcPct val="90000"/>
              </a:lnSpc>
              <a:spcBef>
                <a:spcPts val="800"/>
              </a:spcBef>
              <a:spcAft>
                <a:spcPts val="0"/>
              </a:spcAft>
              <a:buClr>
                <a:schemeClr val="dk1"/>
              </a:buClr>
              <a:buSzPts val="1200"/>
              <a:buNone/>
              <a:defRPr sz="1200"/>
            </a:lvl6pPr>
            <a:lvl7pPr lvl="6" algn="ctr" rtl="0">
              <a:lnSpc>
                <a:spcPct val="90000"/>
              </a:lnSpc>
              <a:spcBef>
                <a:spcPts val="300"/>
              </a:spcBef>
              <a:spcAft>
                <a:spcPts val="0"/>
              </a:spcAft>
              <a:buClr>
                <a:schemeClr val="dk2"/>
              </a:buClr>
              <a:buSzPts val="1200"/>
              <a:buNone/>
              <a:defRPr sz="1200"/>
            </a:lvl7pPr>
            <a:lvl8pPr lvl="7" algn="ctr" rtl="0">
              <a:lnSpc>
                <a:spcPct val="90000"/>
              </a:lnSpc>
              <a:spcBef>
                <a:spcPts val="300"/>
              </a:spcBef>
              <a:spcAft>
                <a:spcPts val="0"/>
              </a:spcAft>
              <a:buClr>
                <a:schemeClr val="dk2"/>
              </a:buClr>
              <a:buSzPts val="1200"/>
              <a:buNone/>
              <a:defRPr sz="1200"/>
            </a:lvl8pPr>
            <a:lvl9pPr lvl="8" algn="ctr" rtl="0">
              <a:lnSpc>
                <a:spcPct val="90000"/>
              </a:lnSpc>
              <a:spcBef>
                <a:spcPts val="300"/>
              </a:spcBef>
              <a:spcAft>
                <a:spcPts val="300"/>
              </a:spcAft>
              <a:buClr>
                <a:schemeClr val="dk2"/>
              </a:buClr>
              <a:buSzPts val="1200"/>
              <a:buNone/>
              <a:defRPr sz="1200"/>
            </a:lvl9pPr>
          </a:lstStyle>
          <a:p>
            <a:endParaRPr/>
          </a:p>
        </p:txBody>
      </p:sp>
      <p:sp>
        <p:nvSpPr>
          <p:cNvPr id="1152" name="Google Shape;1152;p148"/>
          <p:cNvSpPr txBox="1">
            <a:spLocks noGrp="1"/>
          </p:cNvSpPr>
          <p:nvPr>
            <p:ph type="body" idx="2"/>
          </p:nvPr>
        </p:nvSpPr>
        <p:spPr>
          <a:xfrm>
            <a:off x="358378" y="3771901"/>
            <a:ext cx="7676100" cy="5964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dk2"/>
              </a:buClr>
              <a:buSzPts val="1200"/>
              <a:buChar char="​"/>
              <a:defRPr sz="1200">
                <a:solidFill>
                  <a:schemeClr val="dk2"/>
                </a:solidFill>
              </a:defRPr>
            </a:lvl1pPr>
            <a:lvl2pPr marL="914400" lvl="1" indent="-228600" algn="l" rtl="0">
              <a:lnSpc>
                <a:spcPct val="90000"/>
              </a:lnSpc>
              <a:spcBef>
                <a:spcPts val="0"/>
              </a:spcBef>
              <a:spcAft>
                <a:spcPts val="0"/>
              </a:spcAft>
              <a:buClr>
                <a:schemeClr val="lt1"/>
              </a:buClr>
              <a:buSzPts val="1400"/>
              <a:buNone/>
              <a:defRPr sz="1400">
                <a:solidFill>
                  <a:schemeClr val="lt1"/>
                </a:solidFill>
              </a:defRPr>
            </a:lvl2pPr>
            <a:lvl3pPr marL="1371600" lvl="2" indent="-304800" algn="l" rtl="0">
              <a:lnSpc>
                <a:spcPct val="90000"/>
              </a:lnSpc>
              <a:spcBef>
                <a:spcPts val="300"/>
              </a:spcBef>
              <a:spcAft>
                <a:spcPts val="0"/>
              </a:spcAft>
              <a:buSzPts val="1200"/>
              <a:buChar char="–"/>
              <a:defRPr sz="1200">
                <a:solidFill>
                  <a:schemeClr val="lt1"/>
                </a:solidFill>
              </a:defRPr>
            </a:lvl3pPr>
            <a:lvl4pPr marL="1828800" lvl="3" indent="-298450" algn="l" rtl="0">
              <a:lnSpc>
                <a:spcPct val="90000"/>
              </a:lnSpc>
              <a:spcBef>
                <a:spcPts val="300"/>
              </a:spcBef>
              <a:spcAft>
                <a:spcPts val="0"/>
              </a:spcAft>
              <a:buClr>
                <a:schemeClr val="lt1"/>
              </a:buClr>
              <a:buSzPts val="1100"/>
              <a:buChar char="–"/>
              <a:defRPr sz="1100">
                <a:solidFill>
                  <a:schemeClr val="lt1"/>
                </a:solidFill>
              </a:defRPr>
            </a:lvl4pPr>
            <a:lvl5pPr marL="2286000" lvl="4" indent="-298450" algn="l" rtl="0">
              <a:lnSpc>
                <a:spcPct val="90000"/>
              </a:lnSpc>
              <a:spcBef>
                <a:spcPts val="300"/>
              </a:spcBef>
              <a:spcAft>
                <a:spcPts val="0"/>
              </a:spcAft>
              <a:buClr>
                <a:schemeClr val="lt1"/>
              </a:buClr>
              <a:buSzPts val="1100"/>
              <a:buChar char="–"/>
              <a:defRPr sz="1100">
                <a:solidFill>
                  <a:schemeClr val="lt1"/>
                </a:solidFill>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153" name="Google Shape;1153;p148"/>
          <p:cNvSpPr/>
          <p:nvPr/>
        </p:nvSpPr>
        <p:spPr>
          <a:xfrm>
            <a:off x="0" y="4740183"/>
            <a:ext cx="9144000" cy="40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dk1"/>
              </a:solidFill>
              <a:latin typeface="Arial"/>
              <a:ea typeface="Arial"/>
              <a:cs typeface="Arial"/>
              <a:sym typeface="Arial"/>
            </a:endParaRPr>
          </a:p>
        </p:txBody>
      </p:sp>
      <p:pic>
        <p:nvPicPr>
          <p:cNvPr id="1154" name="Google Shape;1154;p148"/>
          <p:cNvPicPr preferRelativeResize="0"/>
          <p:nvPr/>
        </p:nvPicPr>
        <p:blipFill rotWithShape="1">
          <a:blip r:embed="rId2">
            <a:alphaModFix/>
          </a:blip>
          <a:srcRect/>
          <a:stretch/>
        </p:blipFill>
        <p:spPr>
          <a:xfrm>
            <a:off x="7084814" y="506970"/>
            <a:ext cx="1698425" cy="369711"/>
          </a:xfrm>
          <a:prstGeom prst="rect">
            <a:avLst/>
          </a:prstGeom>
          <a:noFill/>
          <a:ln>
            <a:noFill/>
          </a:ln>
        </p:spPr>
      </p:pic>
      <p:sp>
        <p:nvSpPr>
          <p:cNvPr id="1155" name="Google Shape;1155;p148"/>
          <p:cNvSpPr/>
          <p:nvPr/>
        </p:nvSpPr>
        <p:spPr>
          <a:xfrm>
            <a:off x="0" y="4740183"/>
            <a:ext cx="9144000" cy="40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dk1"/>
              </a:solidFill>
              <a:latin typeface="Arial"/>
              <a:ea typeface="Arial"/>
              <a:cs typeface="Arial"/>
              <a:sym typeface="Arial"/>
            </a:endParaRPr>
          </a:p>
        </p:txBody>
      </p:sp>
      <p:pic>
        <p:nvPicPr>
          <p:cNvPr id="1156" name="Google Shape;1156;p148"/>
          <p:cNvPicPr preferRelativeResize="0"/>
          <p:nvPr/>
        </p:nvPicPr>
        <p:blipFill rotWithShape="1">
          <a:blip r:embed="rId2">
            <a:alphaModFix/>
          </a:blip>
          <a:srcRect/>
          <a:stretch/>
        </p:blipFill>
        <p:spPr>
          <a:xfrm>
            <a:off x="7084814" y="506970"/>
            <a:ext cx="1698425" cy="369711"/>
          </a:xfrm>
          <a:prstGeom prst="rect">
            <a:avLst/>
          </a:prstGeom>
          <a:noFill/>
          <a:ln>
            <a:noFill/>
          </a:ln>
        </p:spPr>
      </p:pic>
      <p:sp>
        <p:nvSpPr>
          <p:cNvPr id="1157" name="Google Shape;1157;p148"/>
          <p:cNvSpPr txBox="1">
            <a:spLocks noGrp="1"/>
          </p:cNvSpPr>
          <p:nvPr>
            <p:ph type="body" idx="3"/>
          </p:nvPr>
        </p:nvSpPr>
        <p:spPr>
          <a:xfrm>
            <a:off x="358378" y="4468397"/>
            <a:ext cx="7676100" cy="1653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dk2"/>
              </a:buClr>
              <a:buSzPts val="1200"/>
              <a:buChar char="​"/>
              <a:defRPr sz="1200">
                <a:solidFill>
                  <a:schemeClr val="dk2"/>
                </a:solidFill>
                <a:latin typeface="Arial"/>
                <a:ea typeface="Arial"/>
                <a:cs typeface="Arial"/>
                <a:sym typeface="Arial"/>
              </a:defRPr>
            </a:lvl1pPr>
            <a:lvl2pPr marL="914400" lvl="1" indent="-228600" algn="l" rtl="0">
              <a:lnSpc>
                <a:spcPct val="90000"/>
              </a:lnSpc>
              <a:spcBef>
                <a:spcPts val="0"/>
              </a:spcBef>
              <a:spcAft>
                <a:spcPts val="0"/>
              </a:spcAft>
              <a:buClr>
                <a:schemeClr val="lt1"/>
              </a:buClr>
              <a:buSzPts val="1400"/>
              <a:buNone/>
              <a:defRPr sz="1400">
                <a:solidFill>
                  <a:schemeClr val="lt1"/>
                </a:solidFill>
              </a:defRPr>
            </a:lvl2pPr>
            <a:lvl3pPr marL="1371600" lvl="2" indent="-304800" algn="l" rtl="0">
              <a:lnSpc>
                <a:spcPct val="90000"/>
              </a:lnSpc>
              <a:spcBef>
                <a:spcPts val="300"/>
              </a:spcBef>
              <a:spcAft>
                <a:spcPts val="0"/>
              </a:spcAft>
              <a:buSzPts val="1200"/>
              <a:buChar char="–"/>
              <a:defRPr sz="1200">
                <a:solidFill>
                  <a:schemeClr val="lt1"/>
                </a:solidFill>
              </a:defRPr>
            </a:lvl3pPr>
            <a:lvl4pPr marL="1828800" lvl="3" indent="-298450" algn="l" rtl="0">
              <a:lnSpc>
                <a:spcPct val="90000"/>
              </a:lnSpc>
              <a:spcBef>
                <a:spcPts val="300"/>
              </a:spcBef>
              <a:spcAft>
                <a:spcPts val="0"/>
              </a:spcAft>
              <a:buClr>
                <a:schemeClr val="lt1"/>
              </a:buClr>
              <a:buSzPts val="1100"/>
              <a:buChar char="–"/>
              <a:defRPr sz="1100">
                <a:solidFill>
                  <a:schemeClr val="lt1"/>
                </a:solidFill>
              </a:defRPr>
            </a:lvl4pPr>
            <a:lvl5pPr marL="2286000" lvl="4" indent="-298450" algn="l" rtl="0">
              <a:lnSpc>
                <a:spcPct val="90000"/>
              </a:lnSpc>
              <a:spcBef>
                <a:spcPts val="300"/>
              </a:spcBef>
              <a:spcAft>
                <a:spcPts val="0"/>
              </a:spcAft>
              <a:buClr>
                <a:schemeClr val="lt1"/>
              </a:buClr>
              <a:buSzPts val="1100"/>
              <a:buChar char="–"/>
              <a:defRPr sz="1100">
                <a:solidFill>
                  <a:schemeClr val="lt1"/>
                </a:solidFill>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158" name="Google Shape;1158;p148"/>
          <p:cNvSpPr txBox="1"/>
          <p:nvPr/>
        </p:nvSpPr>
        <p:spPr>
          <a:xfrm>
            <a:off x="314325" y="4840304"/>
            <a:ext cx="1872600" cy="1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800"/>
              <a:buFont typeface="Arial"/>
              <a:buNone/>
            </a:pPr>
            <a:r>
              <a:rPr lang="en" sz="800">
                <a:solidFill>
                  <a:srgbClr val="888888"/>
                </a:solidFill>
                <a:latin typeface="Arial"/>
                <a:ea typeface="Arial"/>
                <a:cs typeface="Arial"/>
                <a:sym typeface="Arial"/>
              </a:rPr>
              <a:t>DocuSign </a:t>
            </a:r>
            <a:r>
              <a:rPr lang="en" sz="800">
                <a:solidFill>
                  <a:srgbClr val="888888"/>
                </a:solidFill>
              </a:rPr>
              <a:t>CONFIDENTIAL</a:t>
            </a:r>
            <a:endParaRPr sz="1100"/>
          </a:p>
        </p:txBody>
      </p:sp>
      <p:sp>
        <p:nvSpPr>
          <p:cNvPr id="1159" name="Google Shape;1159;p148"/>
          <p:cNvSpPr txBox="1"/>
          <p:nvPr/>
        </p:nvSpPr>
        <p:spPr>
          <a:xfrm>
            <a:off x="314325" y="4840304"/>
            <a:ext cx="1872600" cy="1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800"/>
              <a:buFont typeface="Arial"/>
              <a:buNone/>
            </a:pPr>
            <a:r>
              <a:rPr lang="en" sz="800">
                <a:solidFill>
                  <a:srgbClr val="888888"/>
                </a:solidFill>
                <a:latin typeface="Arial"/>
                <a:ea typeface="Arial"/>
                <a:cs typeface="Arial"/>
                <a:sym typeface="Arial"/>
              </a:rPr>
              <a:t>DocuSign </a:t>
            </a:r>
            <a:r>
              <a:rPr lang="en" sz="800">
                <a:solidFill>
                  <a:srgbClr val="888888"/>
                </a:solidFill>
              </a:rPr>
              <a:t>CONFIDENTIAL</a:t>
            </a:r>
            <a:endParaRPr sz="110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Divider Black">
  <p:cSld name="Section Divider Black">
    <p:bg>
      <p:bgPr>
        <a:solidFill>
          <a:schemeClr val="dk1"/>
        </a:solidFill>
        <a:effectLst/>
      </p:bgPr>
    </p:bg>
    <p:spTree>
      <p:nvGrpSpPr>
        <p:cNvPr id="1" name="Shape 1160"/>
        <p:cNvGrpSpPr/>
        <p:nvPr/>
      </p:nvGrpSpPr>
      <p:grpSpPr>
        <a:xfrm>
          <a:off x="0" y="0"/>
          <a:ext cx="0" cy="0"/>
          <a:chOff x="0" y="0"/>
          <a:chExt cx="0" cy="0"/>
        </a:xfrm>
      </p:grpSpPr>
      <p:sp>
        <p:nvSpPr>
          <p:cNvPr id="1161" name="Google Shape;1161;p149"/>
          <p:cNvSpPr txBox="1">
            <a:spLocks noGrp="1"/>
          </p:cNvSpPr>
          <p:nvPr>
            <p:ph type="title"/>
          </p:nvPr>
        </p:nvSpPr>
        <p:spPr>
          <a:xfrm>
            <a:off x="374436" y="1570097"/>
            <a:ext cx="8345100" cy="3209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4500"/>
              <a:buFont typeface="Arial"/>
              <a:buNone/>
              <a:defRPr sz="4500">
                <a:solidFill>
                  <a:schemeClr val="lt1"/>
                </a:solidFill>
              </a:defRPr>
            </a:lvl1pPr>
            <a:lvl2pPr lvl="1" rtl="0">
              <a:spcBef>
                <a:spcPts val="50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tatement Blue">
  <p:cSld name="Statement Blue">
    <p:bg>
      <p:bgPr>
        <a:solidFill>
          <a:schemeClr val="accent1"/>
        </a:solidFill>
        <a:effectLst/>
      </p:bgPr>
    </p:bg>
    <p:spTree>
      <p:nvGrpSpPr>
        <p:cNvPr id="1" name="Shape 1162"/>
        <p:cNvGrpSpPr/>
        <p:nvPr/>
      </p:nvGrpSpPr>
      <p:grpSpPr>
        <a:xfrm>
          <a:off x="0" y="0"/>
          <a:ext cx="0" cy="0"/>
          <a:chOff x="0" y="0"/>
          <a:chExt cx="0" cy="0"/>
        </a:xfrm>
      </p:grpSpPr>
      <p:sp>
        <p:nvSpPr>
          <p:cNvPr id="1163" name="Google Shape;1163;p150"/>
          <p:cNvSpPr txBox="1">
            <a:spLocks noGrp="1"/>
          </p:cNvSpPr>
          <p:nvPr>
            <p:ph type="title"/>
          </p:nvPr>
        </p:nvSpPr>
        <p:spPr>
          <a:xfrm>
            <a:off x="379300" y="1563262"/>
            <a:ext cx="8340000" cy="3209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4500"/>
              <a:buFont typeface="Arial"/>
              <a:buNone/>
              <a:defRPr sz="4500">
                <a:solidFill>
                  <a:schemeClr val="lt1"/>
                </a:solidFill>
              </a:defRPr>
            </a:lvl1pPr>
            <a:lvl2pPr lvl="1" rtl="0">
              <a:spcBef>
                <a:spcPts val="50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4" name="Google Shape;1164;p150"/>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r>
              <a:rPr lang="en" sz="700" b="0" i="0" u="none" strike="noStrike" cap="none">
                <a:solidFill>
                  <a:schemeClr val="lt1"/>
                </a:solidFill>
                <a:latin typeface="Arial"/>
                <a:ea typeface="Arial"/>
                <a:cs typeface="Arial"/>
                <a:sym typeface="Arial"/>
              </a:rPr>
              <a:t>DocuSign </a:t>
            </a:r>
            <a:r>
              <a:rPr lang="en" sz="700">
                <a:solidFill>
                  <a:schemeClr val="lt1"/>
                </a:solidFill>
              </a:rPr>
              <a:t>CONFIDENTIAL</a:t>
            </a:r>
            <a:endParaRPr sz="1100">
              <a:solidFill>
                <a:schemeClr val="lt1"/>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Quote Blue">
  <p:cSld name="Quote Blue">
    <p:bg>
      <p:bgPr>
        <a:solidFill>
          <a:schemeClr val="accent1"/>
        </a:solidFill>
        <a:effectLst/>
      </p:bgPr>
    </p:bg>
    <p:spTree>
      <p:nvGrpSpPr>
        <p:cNvPr id="1" name="Shape 1165"/>
        <p:cNvGrpSpPr/>
        <p:nvPr/>
      </p:nvGrpSpPr>
      <p:grpSpPr>
        <a:xfrm>
          <a:off x="0" y="0"/>
          <a:ext cx="0" cy="0"/>
          <a:chOff x="0" y="0"/>
          <a:chExt cx="0" cy="0"/>
        </a:xfrm>
      </p:grpSpPr>
      <p:sp>
        <p:nvSpPr>
          <p:cNvPr id="1166" name="Google Shape;1166;p151"/>
          <p:cNvSpPr txBox="1">
            <a:spLocks noGrp="1"/>
          </p:cNvSpPr>
          <p:nvPr>
            <p:ph type="body" idx="1"/>
          </p:nvPr>
        </p:nvSpPr>
        <p:spPr>
          <a:xfrm>
            <a:off x="607031" y="1563263"/>
            <a:ext cx="8112300" cy="3209700"/>
          </a:xfrm>
          <a:prstGeom prst="rect">
            <a:avLst/>
          </a:prstGeom>
          <a:noFill/>
          <a:ln>
            <a:noFill/>
          </a:ln>
        </p:spPr>
        <p:txBody>
          <a:bodyPr spcFirstLastPara="1" wrap="square" lIns="0" tIns="0" rIns="0" bIns="0" anchor="t" anchorCtr="0">
            <a:noAutofit/>
          </a:bodyPr>
          <a:lstStyle>
            <a:lvl1pPr marL="457200" lvl="0" indent="-546100" algn="l" rtl="0">
              <a:lnSpc>
                <a:spcPct val="100000"/>
              </a:lnSpc>
              <a:spcBef>
                <a:spcPts val="0"/>
              </a:spcBef>
              <a:spcAft>
                <a:spcPts val="0"/>
              </a:spcAft>
              <a:buClr>
                <a:schemeClr val="lt1"/>
              </a:buClr>
              <a:buSzPts val="5000"/>
              <a:buFont typeface="Arial"/>
              <a:buChar char="​"/>
              <a:defRPr sz="4500" b="1">
                <a:solidFill>
                  <a:schemeClr val="lt1"/>
                </a:solidFill>
              </a:defRPr>
            </a:lvl1pPr>
            <a:lvl2pPr marL="914400" lvl="1" indent="-323850" algn="l" rtl="0">
              <a:lnSpc>
                <a:spcPct val="90000"/>
              </a:lnSpc>
              <a:spcBef>
                <a:spcPts val="1100"/>
              </a:spcBef>
              <a:spcAft>
                <a:spcPts val="0"/>
              </a:spcAft>
              <a:buClr>
                <a:schemeClr val="lt1"/>
              </a:buClr>
              <a:buSzPts val="1500"/>
              <a:buFont typeface="Arial"/>
              <a:buChar char="​"/>
              <a:defRPr>
                <a:solidFill>
                  <a:schemeClr val="lt1"/>
                </a:solidFill>
              </a:defRPr>
            </a:lvl2pPr>
            <a:lvl3pPr marL="1371600" lvl="2" indent="-304800" algn="l" rtl="0">
              <a:lnSpc>
                <a:spcPct val="90000"/>
              </a:lnSpc>
              <a:spcBef>
                <a:spcPts val="1400"/>
              </a:spcBef>
              <a:spcAft>
                <a:spcPts val="0"/>
              </a:spcAft>
              <a:buSzPts val="1200"/>
              <a:buChar char="–"/>
              <a:defRPr>
                <a:solidFill>
                  <a:schemeClr val="lt2"/>
                </a:solidFill>
              </a:defRPr>
            </a:lvl3pPr>
            <a:lvl4pPr marL="1828800" lvl="3" indent="-323850" algn="l" rtl="0">
              <a:lnSpc>
                <a:spcPct val="90000"/>
              </a:lnSpc>
              <a:spcBef>
                <a:spcPts val="1400"/>
              </a:spcBef>
              <a:spcAft>
                <a:spcPts val="0"/>
              </a:spcAft>
              <a:buClr>
                <a:schemeClr val="lt2"/>
              </a:buClr>
              <a:buSzPts val="1500"/>
              <a:buChar char="–"/>
              <a:defRPr sz="1500" b="0">
                <a:solidFill>
                  <a:schemeClr val="lt2"/>
                </a:solidFill>
              </a:defRPr>
            </a:lvl4pPr>
            <a:lvl5pPr marL="2286000" lvl="4" indent="-323850" algn="l" rtl="0">
              <a:lnSpc>
                <a:spcPct val="90000"/>
              </a:lnSpc>
              <a:spcBef>
                <a:spcPts val="1400"/>
              </a:spcBef>
              <a:spcAft>
                <a:spcPts val="0"/>
              </a:spcAft>
              <a:buClr>
                <a:schemeClr val="lt2"/>
              </a:buClr>
              <a:buSzPts val="1500"/>
              <a:buChar char="–"/>
              <a:defRPr sz="1500" b="0">
                <a:solidFill>
                  <a:schemeClr val="lt2"/>
                </a:solidFill>
              </a:defRPr>
            </a:lvl5pPr>
            <a:lvl6pPr marL="2743200" lvl="5" indent="-342900" algn="l" rtl="0">
              <a:lnSpc>
                <a:spcPct val="90000"/>
              </a:lnSpc>
              <a:spcBef>
                <a:spcPts val="800"/>
              </a:spcBef>
              <a:spcAft>
                <a:spcPts val="0"/>
              </a:spcAft>
              <a:buClr>
                <a:schemeClr val="lt1"/>
              </a:buClr>
              <a:buSzPts val="1800"/>
              <a:buChar char="​"/>
              <a:defRPr/>
            </a:lvl6pPr>
            <a:lvl7pPr marL="3200400" lvl="6" indent="-323850" algn="l" rtl="0">
              <a:lnSpc>
                <a:spcPct val="90000"/>
              </a:lnSpc>
              <a:spcBef>
                <a:spcPts val="300"/>
              </a:spcBef>
              <a:spcAft>
                <a:spcPts val="0"/>
              </a:spcAft>
              <a:buClr>
                <a:schemeClr val="lt2"/>
              </a:buClr>
              <a:buSzPts val="1500"/>
              <a:buChar char="​"/>
              <a:defRPr/>
            </a:lvl7pPr>
            <a:lvl8pPr marL="3657600" lvl="7" indent="-323850" algn="l" rtl="0">
              <a:lnSpc>
                <a:spcPct val="90000"/>
              </a:lnSpc>
              <a:spcBef>
                <a:spcPts val="300"/>
              </a:spcBef>
              <a:spcAft>
                <a:spcPts val="0"/>
              </a:spcAft>
              <a:buClr>
                <a:schemeClr val="lt2"/>
              </a:buClr>
              <a:buSzPts val="1500"/>
              <a:buChar char="•"/>
              <a:defRPr/>
            </a:lvl8pPr>
            <a:lvl9pPr marL="4114800" lvl="8" indent="-298450" algn="l" rtl="0">
              <a:lnSpc>
                <a:spcPct val="90000"/>
              </a:lnSpc>
              <a:spcBef>
                <a:spcPts val="300"/>
              </a:spcBef>
              <a:spcAft>
                <a:spcPts val="300"/>
              </a:spcAft>
              <a:buClr>
                <a:schemeClr val="lt2"/>
              </a:buClr>
              <a:buSzPts val="1100"/>
              <a:buChar char="–"/>
              <a:defRPr/>
            </a:lvl9pPr>
          </a:lstStyle>
          <a:p>
            <a:endParaRPr/>
          </a:p>
        </p:txBody>
      </p:sp>
      <p:sp>
        <p:nvSpPr>
          <p:cNvPr id="1167" name="Google Shape;1167;p151"/>
          <p:cNvSpPr txBox="1"/>
          <p:nvPr/>
        </p:nvSpPr>
        <p:spPr>
          <a:xfrm>
            <a:off x="339464" y="1563262"/>
            <a:ext cx="931200" cy="692700"/>
          </a:xfrm>
          <a:prstGeom prst="rect">
            <a:avLst/>
          </a:prstGeom>
          <a:noFill/>
          <a:ln>
            <a:noFill/>
          </a:ln>
        </p:spPr>
        <p:txBody>
          <a:bodyPr spcFirstLastPara="1" wrap="square" lIns="0" tIns="0" rIns="0" bIns="0" anchor="t" anchorCtr="0">
            <a:noAutofit/>
          </a:bodyPr>
          <a:lstStyle/>
          <a:p>
            <a:pPr marL="0" marR="0" lvl="0" indent="-317500" algn="l" rtl="0">
              <a:lnSpc>
                <a:spcPct val="100000"/>
              </a:lnSpc>
              <a:spcBef>
                <a:spcPts val="0"/>
              </a:spcBef>
              <a:spcAft>
                <a:spcPts val="0"/>
              </a:spcAft>
              <a:buClr>
                <a:schemeClr val="lt1"/>
              </a:buClr>
              <a:buSzPts val="5000"/>
              <a:buFont typeface="Arial"/>
              <a:buChar char="​"/>
            </a:pPr>
            <a:r>
              <a:rPr lang="en" sz="4500" b="1">
                <a:solidFill>
                  <a:schemeClr val="lt1"/>
                </a:solidFill>
                <a:latin typeface="Arial"/>
                <a:ea typeface="Arial"/>
                <a:cs typeface="Arial"/>
                <a:sym typeface="Arial"/>
              </a:rPr>
              <a:t>“</a:t>
            </a:r>
            <a:endParaRPr sz="1100"/>
          </a:p>
        </p:txBody>
      </p:sp>
      <p:sp>
        <p:nvSpPr>
          <p:cNvPr id="1168" name="Google Shape;1168;p151"/>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r>
              <a:rPr lang="en" sz="700">
                <a:solidFill>
                  <a:schemeClr val="lt1"/>
                </a:solidFill>
              </a:rPr>
              <a:t>D</a:t>
            </a:r>
            <a:r>
              <a:rPr lang="en" sz="700" b="0" i="0" u="none" strike="noStrike" cap="none">
                <a:solidFill>
                  <a:schemeClr val="lt1"/>
                </a:solidFill>
                <a:latin typeface="Arial"/>
                <a:ea typeface="Arial"/>
                <a:cs typeface="Arial"/>
                <a:sym typeface="Arial"/>
              </a:rPr>
              <a:t>ocuSign </a:t>
            </a:r>
            <a:r>
              <a:rPr lang="en" sz="700">
                <a:solidFill>
                  <a:schemeClr val="lt1"/>
                </a:solidFill>
              </a:rPr>
              <a:t>CONFIDENTIAL</a:t>
            </a:r>
            <a:endParaRPr sz="1100">
              <a:solidFill>
                <a:schemeClr val="lt1"/>
              </a:solidFill>
            </a:endParaRPr>
          </a:p>
        </p:txBody>
      </p:sp>
      <p:sp>
        <p:nvSpPr>
          <p:cNvPr id="1169" name="Google Shape;1169;p151"/>
          <p:cNvSpPr txBox="1">
            <a:spLocks noGrp="1"/>
          </p:cNvSpPr>
          <p:nvPr>
            <p:ph type="body" idx="2"/>
          </p:nvPr>
        </p:nvSpPr>
        <p:spPr>
          <a:xfrm>
            <a:off x="607031" y="3364613"/>
            <a:ext cx="8112300" cy="541800"/>
          </a:xfrm>
          <a:prstGeom prst="rect">
            <a:avLst/>
          </a:prstGeom>
          <a:noFill/>
          <a:ln>
            <a:noFill/>
          </a:ln>
        </p:spPr>
        <p:txBody>
          <a:bodyPr spcFirstLastPara="1" wrap="square" lIns="0" tIns="0" rIns="0" bIns="0" anchor="t" anchorCtr="0">
            <a:noAutofit/>
          </a:bodyPr>
          <a:lstStyle>
            <a:lvl1pPr marL="457200" lvl="0" indent="-323850" algn="l" rtl="0">
              <a:lnSpc>
                <a:spcPct val="100000"/>
              </a:lnSpc>
              <a:spcBef>
                <a:spcPts val="0"/>
              </a:spcBef>
              <a:spcAft>
                <a:spcPts val="0"/>
              </a:spcAft>
              <a:buClr>
                <a:schemeClr val="lt1"/>
              </a:buClr>
              <a:buSzPts val="1500"/>
              <a:buChar char="​"/>
              <a:defRPr>
                <a:solidFill>
                  <a:schemeClr val="lt1"/>
                </a:solidFill>
              </a:defRPr>
            </a:lvl1pPr>
            <a:lvl2pPr marL="914400" lvl="1" indent="-323850" algn="l" rtl="0">
              <a:lnSpc>
                <a:spcPct val="90000"/>
              </a:lnSpc>
              <a:spcBef>
                <a:spcPts val="1100"/>
              </a:spcBef>
              <a:spcAft>
                <a:spcPts val="0"/>
              </a:spcAft>
              <a:buClr>
                <a:schemeClr val="lt1"/>
              </a:buClr>
              <a:buSzPts val="1500"/>
              <a:buFont typeface="Arial"/>
              <a:buChar char="​"/>
              <a:defRPr>
                <a:solidFill>
                  <a:schemeClr val="lt1"/>
                </a:solidFill>
              </a:defRPr>
            </a:lvl2pPr>
            <a:lvl3pPr marL="1371600" lvl="2" indent="-304800" algn="l" rtl="0">
              <a:lnSpc>
                <a:spcPct val="90000"/>
              </a:lnSpc>
              <a:spcBef>
                <a:spcPts val="1400"/>
              </a:spcBef>
              <a:spcAft>
                <a:spcPts val="0"/>
              </a:spcAft>
              <a:buSzPts val="1200"/>
              <a:buChar char="–"/>
              <a:defRPr>
                <a:solidFill>
                  <a:schemeClr val="lt2"/>
                </a:solidFill>
              </a:defRPr>
            </a:lvl3pPr>
            <a:lvl4pPr marL="1828800" lvl="3" indent="-323850" algn="l" rtl="0">
              <a:lnSpc>
                <a:spcPct val="90000"/>
              </a:lnSpc>
              <a:spcBef>
                <a:spcPts val="1400"/>
              </a:spcBef>
              <a:spcAft>
                <a:spcPts val="0"/>
              </a:spcAft>
              <a:buClr>
                <a:schemeClr val="lt2"/>
              </a:buClr>
              <a:buSzPts val="1500"/>
              <a:buChar char="–"/>
              <a:defRPr sz="1500" b="0">
                <a:solidFill>
                  <a:schemeClr val="lt2"/>
                </a:solidFill>
              </a:defRPr>
            </a:lvl4pPr>
            <a:lvl5pPr marL="2286000" lvl="4" indent="-323850" algn="l" rtl="0">
              <a:lnSpc>
                <a:spcPct val="90000"/>
              </a:lnSpc>
              <a:spcBef>
                <a:spcPts val="1400"/>
              </a:spcBef>
              <a:spcAft>
                <a:spcPts val="0"/>
              </a:spcAft>
              <a:buClr>
                <a:schemeClr val="lt2"/>
              </a:buClr>
              <a:buSzPts val="1500"/>
              <a:buChar char="–"/>
              <a:defRPr sz="1500" b="0">
                <a:solidFill>
                  <a:schemeClr val="lt2"/>
                </a:solidFill>
              </a:defRPr>
            </a:lvl5pPr>
            <a:lvl6pPr marL="2743200" lvl="5" indent="-342900" algn="l" rtl="0">
              <a:lnSpc>
                <a:spcPct val="90000"/>
              </a:lnSpc>
              <a:spcBef>
                <a:spcPts val="800"/>
              </a:spcBef>
              <a:spcAft>
                <a:spcPts val="0"/>
              </a:spcAft>
              <a:buClr>
                <a:schemeClr val="lt1"/>
              </a:buClr>
              <a:buSzPts val="1800"/>
              <a:buChar char="​"/>
              <a:defRPr/>
            </a:lvl6pPr>
            <a:lvl7pPr marL="3200400" lvl="6" indent="-323850" algn="l" rtl="0">
              <a:lnSpc>
                <a:spcPct val="90000"/>
              </a:lnSpc>
              <a:spcBef>
                <a:spcPts val="300"/>
              </a:spcBef>
              <a:spcAft>
                <a:spcPts val="0"/>
              </a:spcAft>
              <a:buClr>
                <a:schemeClr val="lt2"/>
              </a:buClr>
              <a:buSzPts val="1500"/>
              <a:buChar char="​"/>
              <a:defRPr/>
            </a:lvl7pPr>
            <a:lvl8pPr marL="3657600" lvl="7" indent="-323850" algn="l" rtl="0">
              <a:lnSpc>
                <a:spcPct val="90000"/>
              </a:lnSpc>
              <a:spcBef>
                <a:spcPts val="300"/>
              </a:spcBef>
              <a:spcAft>
                <a:spcPts val="0"/>
              </a:spcAft>
              <a:buClr>
                <a:schemeClr val="lt2"/>
              </a:buClr>
              <a:buSzPts val="1500"/>
              <a:buChar char="•"/>
              <a:defRPr/>
            </a:lvl8pPr>
            <a:lvl9pPr marL="4114800" lvl="8" indent="-298450" algn="l" rtl="0">
              <a:lnSpc>
                <a:spcPct val="90000"/>
              </a:lnSpc>
              <a:spcBef>
                <a:spcPts val="300"/>
              </a:spcBef>
              <a:spcAft>
                <a:spcPts val="300"/>
              </a:spcAft>
              <a:buClr>
                <a:schemeClr val="lt2"/>
              </a:buClr>
              <a:buSzPts val="1100"/>
              <a:buChar char="–"/>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Subtitle Only Black">
  <p:cSld name="Title and Subtitle Only Black">
    <p:bg>
      <p:bgPr>
        <a:solidFill>
          <a:schemeClr val="dk1"/>
        </a:solidFill>
        <a:effectLst/>
      </p:bgPr>
    </p:bg>
    <p:spTree>
      <p:nvGrpSpPr>
        <p:cNvPr id="1" name="Shape 1170"/>
        <p:cNvGrpSpPr/>
        <p:nvPr/>
      </p:nvGrpSpPr>
      <p:grpSpPr>
        <a:xfrm>
          <a:off x="0" y="0"/>
          <a:ext cx="0" cy="0"/>
          <a:chOff x="0" y="0"/>
          <a:chExt cx="0" cy="0"/>
        </a:xfrm>
      </p:grpSpPr>
      <p:sp>
        <p:nvSpPr>
          <p:cNvPr id="1171" name="Google Shape;1171;p152"/>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900"/>
              </a:spcBef>
              <a:spcAft>
                <a:spcPts val="0"/>
              </a:spcAft>
              <a:buClr>
                <a:schemeClr val="lt2"/>
              </a:buClr>
              <a:buSzPts val="1800"/>
              <a:buNone/>
              <a:defRPr sz="1800">
                <a:solidFill>
                  <a:schemeClr val="lt2"/>
                </a:solidFill>
                <a:latin typeface="Arial"/>
                <a:ea typeface="Arial"/>
                <a:cs typeface="Arial"/>
                <a:sym typeface="Arial"/>
              </a:defRPr>
            </a:lvl1pPr>
            <a:lvl2pPr lvl="1" algn="ctr" rtl="0">
              <a:lnSpc>
                <a:spcPct val="90000"/>
              </a:lnSpc>
              <a:spcBef>
                <a:spcPts val="300"/>
              </a:spcBef>
              <a:spcAft>
                <a:spcPts val="0"/>
              </a:spcAft>
              <a:buClr>
                <a:schemeClr val="lt2"/>
              </a:buClr>
              <a:buSzPts val="1500"/>
              <a:buNone/>
              <a:defRPr sz="1500"/>
            </a:lvl2pPr>
            <a:lvl3pPr lvl="2" algn="ctr" rtl="0">
              <a:lnSpc>
                <a:spcPct val="90000"/>
              </a:lnSpc>
              <a:spcBef>
                <a:spcPts val="300"/>
              </a:spcBef>
              <a:spcAft>
                <a:spcPts val="0"/>
              </a:spcAft>
              <a:buSzPts val="1400"/>
              <a:buNone/>
              <a:defRPr sz="1400"/>
            </a:lvl3pPr>
            <a:lvl4pPr lvl="3" algn="ctr" rtl="0">
              <a:lnSpc>
                <a:spcPct val="90000"/>
              </a:lnSpc>
              <a:spcBef>
                <a:spcPts val="300"/>
              </a:spcBef>
              <a:spcAft>
                <a:spcPts val="0"/>
              </a:spcAft>
              <a:buClr>
                <a:schemeClr val="lt2"/>
              </a:buClr>
              <a:buSzPts val="1200"/>
              <a:buNone/>
              <a:defRPr sz="1200"/>
            </a:lvl4pPr>
            <a:lvl5pPr lvl="4" algn="ctr" rtl="0">
              <a:lnSpc>
                <a:spcPct val="90000"/>
              </a:lnSpc>
              <a:spcBef>
                <a:spcPts val="300"/>
              </a:spcBef>
              <a:spcAft>
                <a:spcPts val="0"/>
              </a:spcAft>
              <a:buClr>
                <a:schemeClr val="lt2"/>
              </a:buClr>
              <a:buSzPts val="1200"/>
              <a:buNone/>
              <a:defRPr sz="1200"/>
            </a:lvl5pPr>
            <a:lvl6pPr lvl="5" algn="ctr" rtl="0">
              <a:lnSpc>
                <a:spcPct val="90000"/>
              </a:lnSpc>
              <a:spcBef>
                <a:spcPts val="800"/>
              </a:spcBef>
              <a:spcAft>
                <a:spcPts val="0"/>
              </a:spcAft>
              <a:buClr>
                <a:schemeClr val="lt1"/>
              </a:buClr>
              <a:buSzPts val="1200"/>
              <a:buNone/>
              <a:defRPr sz="1200"/>
            </a:lvl6pPr>
            <a:lvl7pPr lvl="6" algn="ctr" rtl="0">
              <a:lnSpc>
                <a:spcPct val="90000"/>
              </a:lnSpc>
              <a:spcBef>
                <a:spcPts val="300"/>
              </a:spcBef>
              <a:spcAft>
                <a:spcPts val="0"/>
              </a:spcAft>
              <a:buClr>
                <a:schemeClr val="lt2"/>
              </a:buClr>
              <a:buSzPts val="1200"/>
              <a:buNone/>
              <a:defRPr sz="1200"/>
            </a:lvl7pPr>
            <a:lvl8pPr lvl="7" algn="ctr" rtl="0">
              <a:lnSpc>
                <a:spcPct val="90000"/>
              </a:lnSpc>
              <a:spcBef>
                <a:spcPts val="300"/>
              </a:spcBef>
              <a:spcAft>
                <a:spcPts val="0"/>
              </a:spcAft>
              <a:buClr>
                <a:schemeClr val="lt2"/>
              </a:buClr>
              <a:buSzPts val="1200"/>
              <a:buNone/>
              <a:defRPr sz="1200"/>
            </a:lvl8pPr>
            <a:lvl9pPr lvl="8" algn="ctr" rtl="0">
              <a:lnSpc>
                <a:spcPct val="90000"/>
              </a:lnSpc>
              <a:spcBef>
                <a:spcPts val="300"/>
              </a:spcBef>
              <a:spcAft>
                <a:spcPts val="300"/>
              </a:spcAft>
              <a:buClr>
                <a:schemeClr val="lt2"/>
              </a:buClr>
              <a:buSzPts val="1200"/>
              <a:buNone/>
              <a:defRPr sz="1200"/>
            </a:lvl9pPr>
          </a:lstStyle>
          <a:p>
            <a:endParaRPr/>
          </a:p>
        </p:txBody>
      </p:sp>
      <p:sp>
        <p:nvSpPr>
          <p:cNvPr id="1172" name="Google Shape;1172;p152"/>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lt1"/>
              </a:buClr>
              <a:buSzPts val="27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3" name="Google Shape;1173;p152"/>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r>
              <a:rPr lang="en" sz="700" b="0" i="0" u="none" strike="noStrike" cap="none">
                <a:solidFill>
                  <a:schemeClr val="lt1"/>
                </a:solidFill>
                <a:latin typeface="Arial"/>
                <a:ea typeface="Arial"/>
                <a:cs typeface="Arial"/>
                <a:sym typeface="Arial"/>
              </a:rPr>
              <a:t>DocuSign </a:t>
            </a:r>
            <a:r>
              <a:rPr lang="en" sz="700">
                <a:solidFill>
                  <a:schemeClr val="lt1"/>
                </a:solidFill>
              </a:rPr>
              <a:t>CONFIDENTIAL</a:t>
            </a:r>
            <a:endParaRPr sz="1100">
              <a:solidFill>
                <a:schemeClr val="lt1"/>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174"/>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chemeClr val="dk1"/>
        </a:solidFill>
        <a:effectLst/>
      </p:bgPr>
    </p:bg>
    <p:spTree>
      <p:nvGrpSpPr>
        <p:cNvPr id="1" name="Shape 1175"/>
        <p:cNvGrpSpPr/>
        <p:nvPr/>
      </p:nvGrpSpPr>
      <p:grpSpPr>
        <a:xfrm>
          <a:off x="0" y="0"/>
          <a:ext cx="0" cy="0"/>
          <a:chOff x="0" y="0"/>
          <a:chExt cx="0" cy="0"/>
        </a:xfrm>
      </p:grpSpPr>
      <p:sp>
        <p:nvSpPr>
          <p:cNvPr id="1176" name="Google Shape;1176;p154"/>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r>
              <a:rPr lang="en" sz="700">
                <a:solidFill>
                  <a:schemeClr val="lt1"/>
                </a:solidFill>
              </a:rPr>
              <a:t>D</a:t>
            </a:r>
            <a:r>
              <a:rPr lang="en" sz="700" b="0" i="0" u="none" strike="noStrike" cap="none">
                <a:solidFill>
                  <a:schemeClr val="lt1"/>
                </a:solidFill>
                <a:latin typeface="Arial"/>
                <a:ea typeface="Arial"/>
                <a:cs typeface="Arial"/>
                <a:sym typeface="Arial"/>
              </a:rPr>
              <a:t>ocuSign </a:t>
            </a:r>
            <a:r>
              <a:rPr lang="en" sz="700">
                <a:solidFill>
                  <a:schemeClr val="lt1"/>
                </a:solidFill>
              </a:rPr>
              <a:t>CONFIDENTIAL</a:t>
            </a:r>
            <a:endParaRPr sz="1100">
              <a:solidFill>
                <a:schemeClr val="lt1"/>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tatement Picture Left">
  <p:cSld name="Statement Picture Left">
    <p:bg>
      <p:bgPr>
        <a:solidFill>
          <a:schemeClr val="accent1"/>
        </a:solidFill>
        <a:effectLst/>
      </p:bgPr>
    </p:bg>
    <p:spTree>
      <p:nvGrpSpPr>
        <p:cNvPr id="1" name="Shape 1177"/>
        <p:cNvGrpSpPr/>
        <p:nvPr/>
      </p:nvGrpSpPr>
      <p:grpSpPr>
        <a:xfrm>
          <a:off x="0" y="0"/>
          <a:ext cx="0" cy="0"/>
          <a:chOff x="0" y="0"/>
          <a:chExt cx="0" cy="0"/>
        </a:xfrm>
      </p:grpSpPr>
      <p:sp>
        <p:nvSpPr>
          <p:cNvPr id="1178" name="Google Shape;1178;p155"/>
          <p:cNvSpPr txBox="1">
            <a:spLocks noGrp="1"/>
          </p:cNvSpPr>
          <p:nvPr>
            <p:ph type="title"/>
          </p:nvPr>
        </p:nvSpPr>
        <p:spPr>
          <a:xfrm>
            <a:off x="6359312" y="1894218"/>
            <a:ext cx="2422800" cy="7602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lt1"/>
              </a:buClr>
              <a:buSzPts val="1400"/>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9" name="Google Shape;1179;p155"/>
          <p:cNvSpPr txBox="1">
            <a:spLocks noGrp="1"/>
          </p:cNvSpPr>
          <p:nvPr>
            <p:ph type="subTitle" idx="1"/>
          </p:nvPr>
        </p:nvSpPr>
        <p:spPr>
          <a:xfrm>
            <a:off x="6359312" y="2679848"/>
            <a:ext cx="242280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1800"/>
              <a:buNone/>
              <a:defRPr sz="1800">
                <a:solidFill>
                  <a:schemeClr val="lt2"/>
                </a:solidFill>
                <a:latin typeface="Arial"/>
                <a:ea typeface="Arial"/>
                <a:cs typeface="Arial"/>
                <a:sym typeface="Arial"/>
              </a:defRPr>
            </a:lvl1pPr>
            <a:lvl2pPr lvl="1" algn="ctr" rtl="0">
              <a:lnSpc>
                <a:spcPct val="90000"/>
              </a:lnSpc>
              <a:spcBef>
                <a:spcPts val="300"/>
              </a:spcBef>
              <a:spcAft>
                <a:spcPts val="0"/>
              </a:spcAft>
              <a:buClr>
                <a:schemeClr val="lt2"/>
              </a:buClr>
              <a:buSzPts val="1500"/>
              <a:buNone/>
              <a:defRPr sz="1500"/>
            </a:lvl2pPr>
            <a:lvl3pPr lvl="2" algn="ctr" rtl="0">
              <a:lnSpc>
                <a:spcPct val="90000"/>
              </a:lnSpc>
              <a:spcBef>
                <a:spcPts val="300"/>
              </a:spcBef>
              <a:spcAft>
                <a:spcPts val="0"/>
              </a:spcAft>
              <a:buSzPts val="1400"/>
              <a:buNone/>
              <a:defRPr sz="1400"/>
            </a:lvl3pPr>
            <a:lvl4pPr lvl="3" algn="ctr" rtl="0">
              <a:lnSpc>
                <a:spcPct val="90000"/>
              </a:lnSpc>
              <a:spcBef>
                <a:spcPts val="300"/>
              </a:spcBef>
              <a:spcAft>
                <a:spcPts val="0"/>
              </a:spcAft>
              <a:buClr>
                <a:schemeClr val="lt2"/>
              </a:buClr>
              <a:buSzPts val="1200"/>
              <a:buNone/>
              <a:defRPr sz="1200"/>
            </a:lvl4pPr>
            <a:lvl5pPr lvl="4" algn="ctr" rtl="0">
              <a:lnSpc>
                <a:spcPct val="90000"/>
              </a:lnSpc>
              <a:spcBef>
                <a:spcPts val="300"/>
              </a:spcBef>
              <a:spcAft>
                <a:spcPts val="0"/>
              </a:spcAft>
              <a:buClr>
                <a:schemeClr val="lt2"/>
              </a:buClr>
              <a:buSzPts val="1200"/>
              <a:buNone/>
              <a:defRPr sz="1200"/>
            </a:lvl5pPr>
            <a:lvl6pPr lvl="5" algn="ctr" rtl="0">
              <a:lnSpc>
                <a:spcPct val="90000"/>
              </a:lnSpc>
              <a:spcBef>
                <a:spcPts val="800"/>
              </a:spcBef>
              <a:spcAft>
                <a:spcPts val="0"/>
              </a:spcAft>
              <a:buClr>
                <a:schemeClr val="lt1"/>
              </a:buClr>
              <a:buSzPts val="1200"/>
              <a:buNone/>
              <a:defRPr sz="1200"/>
            </a:lvl6pPr>
            <a:lvl7pPr lvl="6" algn="ctr" rtl="0">
              <a:lnSpc>
                <a:spcPct val="90000"/>
              </a:lnSpc>
              <a:spcBef>
                <a:spcPts val="300"/>
              </a:spcBef>
              <a:spcAft>
                <a:spcPts val="0"/>
              </a:spcAft>
              <a:buClr>
                <a:schemeClr val="lt2"/>
              </a:buClr>
              <a:buSzPts val="1200"/>
              <a:buNone/>
              <a:defRPr sz="1200"/>
            </a:lvl7pPr>
            <a:lvl8pPr lvl="7" algn="ctr" rtl="0">
              <a:lnSpc>
                <a:spcPct val="90000"/>
              </a:lnSpc>
              <a:spcBef>
                <a:spcPts val="300"/>
              </a:spcBef>
              <a:spcAft>
                <a:spcPts val="0"/>
              </a:spcAft>
              <a:buClr>
                <a:schemeClr val="lt2"/>
              </a:buClr>
              <a:buSzPts val="1200"/>
              <a:buNone/>
              <a:defRPr sz="1200"/>
            </a:lvl8pPr>
            <a:lvl9pPr lvl="8" algn="ctr" rtl="0">
              <a:lnSpc>
                <a:spcPct val="90000"/>
              </a:lnSpc>
              <a:spcBef>
                <a:spcPts val="300"/>
              </a:spcBef>
              <a:spcAft>
                <a:spcPts val="300"/>
              </a:spcAft>
              <a:buClr>
                <a:schemeClr val="lt2"/>
              </a:buClr>
              <a:buSzPts val="1200"/>
              <a:buNone/>
              <a:defRPr sz="1200"/>
            </a:lvl9pPr>
          </a:lstStyle>
          <a:p>
            <a:endParaRPr/>
          </a:p>
        </p:txBody>
      </p:sp>
      <p:sp>
        <p:nvSpPr>
          <p:cNvPr id="1180" name="Google Shape;1180;p155"/>
          <p:cNvSpPr txBox="1"/>
          <p:nvPr/>
        </p:nvSpPr>
        <p:spPr>
          <a:xfrm>
            <a:off x="314325" y="4840303"/>
            <a:ext cx="39072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700"/>
              <a:buFont typeface="Arial"/>
              <a:buNone/>
            </a:pPr>
            <a:r>
              <a:rPr lang="en" sz="700">
                <a:solidFill>
                  <a:schemeClr val="lt1"/>
                </a:solidFill>
                <a:latin typeface="Arial"/>
                <a:ea typeface="Arial"/>
                <a:cs typeface="Arial"/>
                <a:sym typeface="Arial"/>
              </a:rPr>
              <a:t>DocuSign </a:t>
            </a:r>
            <a:r>
              <a:rPr lang="en" sz="700">
                <a:solidFill>
                  <a:schemeClr val="lt1"/>
                </a:solidFill>
              </a:rPr>
              <a:t>CONFIDENTIAL</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afe Harbor">
  <p:cSld name="Safe Harbor_1_1_1">
    <p:spTree>
      <p:nvGrpSpPr>
        <p:cNvPr id="1" name="Shape 294"/>
        <p:cNvGrpSpPr/>
        <p:nvPr/>
      </p:nvGrpSpPr>
      <p:grpSpPr>
        <a:xfrm>
          <a:off x="0" y="0"/>
          <a:ext cx="0" cy="0"/>
          <a:chOff x="0" y="0"/>
          <a:chExt cx="0" cy="0"/>
        </a:xfrm>
      </p:grpSpPr>
      <p:sp>
        <p:nvSpPr>
          <p:cNvPr id="295" name="Google Shape;295;p47"/>
          <p:cNvSpPr txBox="1"/>
          <p:nvPr/>
        </p:nvSpPr>
        <p:spPr>
          <a:xfrm>
            <a:off x="342900" y="1298250"/>
            <a:ext cx="4094100" cy="2832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700">
                <a:solidFill>
                  <a:schemeClr val="dk1"/>
                </a:solidFill>
                <a:latin typeface="DS Indigo"/>
                <a:ea typeface="DS Indigo"/>
                <a:cs typeface="DS Indigo"/>
                <a:sym typeface="DS Indigo"/>
              </a:rPr>
              <a:t>This presentation contains forward-looking statements within the meaning of Section 27A of the Securities Act of 1933, as amended, and Section 21E of the Securities Exchange Act of 1934, as amended, that are based on our management's beliefs and assumptions and on information currently available to management, and which statements involve substantial risk and uncertainties. Forward-looking statements include all statements that are not historical facts and can be identified by terms such as “may,” “will,” “should,” “expects,” “plans,” “anticipates,” “could,” “intends,” “target,” “projects,” “contemplates,” “believes,” “estimates,” “predicts,” “potential,” or “continue” or the negative of these words or other similar terms or expressions that concern our expectations, strategy, plans or intentions. Forward-looking statements in this presentation could include, among other things, statements about expected financial metrics, such as revenue, billings, non-GAAP gross margin, non-GAAP diluted weighted-average shares outstanding, and non-financial metrics, such as customer growth, as well as statements related to our expectations regarding our growth. They also include statements about our future operating results and financial position, our business strategy and plans, market growth and trends, and our objectives for future operations. These statements are subject to substantial risks and uncertainties that could cause actual results to differ materially from those expressed or implied by such statements. </a:t>
            </a:r>
            <a:endParaRPr sz="700">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endParaRPr sz="700">
              <a:solidFill>
                <a:schemeClr val="dk1"/>
              </a:solidFill>
              <a:latin typeface="DS Indigo"/>
              <a:ea typeface="DS Indigo"/>
              <a:cs typeface="DS Indigo"/>
              <a:sym typeface="DS Indigo"/>
            </a:endParaRPr>
          </a:p>
          <a:p>
            <a:pPr marL="0" lvl="0" indent="0" algn="l" rtl="0">
              <a:lnSpc>
                <a:spcPct val="120000"/>
              </a:lnSpc>
              <a:spcBef>
                <a:spcPts val="0"/>
              </a:spcBef>
              <a:spcAft>
                <a:spcPts val="0"/>
              </a:spcAft>
              <a:buNone/>
            </a:pPr>
            <a:r>
              <a:rPr lang="en" sz="700">
                <a:solidFill>
                  <a:schemeClr val="dk1"/>
                </a:solidFill>
                <a:latin typeface="DS Indigo"/>
                <a:ea typeface="DS Indigo"/>
                <a:cs typeface="DS Indigo"/>
                <a:sym typeface="DS Indigo"/>
              </a:rPr>
              <a:t>These risks and uncertainties include, among other things, risks related to our expectations regarding global macro-economic conditions, including the effects of inflation, rising and fluctuating interest rates and market volatility on the global economy; our ability to estimate the size and growth of our total addressable market, and the development of the market for our products; our ability to effectively sustain and manage our growth and future expenses, achieve and maintain future profitability, attract new customers and maintain and expand our existing customer base; our ability to effectively implement and execute our restructuring plan; our ability to scale and update our platform to respond to customers’ needs and rapid technological change; the effects of increased competition in our market and our ability to compete effectively; our ability to expand use cases within existing customers and</a:t>
            </a:r>
            <a:endParaRPr sz="700">
              <a:solidFill>
                <a:schemeClr val="dk1"/>
              </a:solidFill>
              <a:latin typeface="DS Indigo"/>
              <a:ea typeface="DS Indigo"/>
              <a:cs typeface="DS Indigo"/>
              <a:sym typeface="DS Indigo"/>
            </a:endParaRPr>
          </a:p>
        </p:txBody>
      </p:sp>
      <p:sp>
        <p:nvSpPr>
          <p:cNvPr id="296" name="Google Shape;296;p47"/>
          <p:cNvSpPr txBox="1"/>
          <p:nvPr/>
        </p:nvSpPr>
        <p:spPr>
          <a:xfrm>
            <a:off x="4707100" y="1298250"/>
            <a:ext cx="4094100" cy="28329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1100"/>
              <a:buFont typeface="Arial"/>
              <a:buNone/>
            </a:pPr>
            <a:r>
              <a:rPr lang="en" sz="700">
                <a:solidFill>
                  <a:schemeClr val="dk1"/>
                </a:solidFill>
                <a:latin typeface="DS Indigo"/>
                <a:ea typeface="DS Indigo"/>
                <a:cs typeface="DS Indigo"/>
                <a:sym typeface="DS Indigo"/>
              </a:rPr>
              <a:t>vertical solutions; our ability to expand our operations and increase adoption of our platform internationally; our ability to strengthen and foster our relationships with developers; our ability to expand our direct sales force, customer success team and strategic partnerships around the world; the impact of any data breaches, cyberattacks or other malicious activity on our technology systems; our ability to identify targets for and execute potential acquisitions; our ability to successfully integrate the operations of businesses we may acquire, and to realize the anticipated benefits of such acquisitions; our ability to maintain, protect and enhance our brand; the sufficiency of our cash, cash equivalents and capital resources to satisfy our liquidity needs; limitations on us due to obligations we have under our credit facility or other indebtedness; our failure or the failure of our software to comply with applicable industry standards, laws and regulations; our ability to maintain, protect and enhance our intellectual property; our ability to successfully defend litigation against us; our ability to attract large organizations as users; our ability to maintain our corporate culture; our ability to offer high-quality customer support; our ability to hire, retain and motivate qualified personnel, including executive level management; our ability to successfully manage and integrate executive management transitions; uncertainties regarding the impact of general economic and market conditions, including as a result of regional and global conflicts or related government sanctions; our ability to successfully implement and maintain new and existing information technology systems, including our ERP system; and our ability to maintain proper and effective internal controls. Additional risks and uncertainties that could affect our financial results are included in the sections titled “Risk Factors” and “Management’s Discussion and Analysis of Financial Condition and Results of Operations” in our annual report on Form 10-K for the fiscal year ended January 31, 2022 filed on March 25, 2022, our quarterly report on Form 10-Q for the quarter ended October 31, 2022, which we expect to file on December 8, 2022 with the Securities and Exchange Commission (the “SEC”), and other filings that we make from time to time with the SEC. In addition, any forward-looking statements contained in this presentation are based on assumptions that we believe to be reasonable as of this date. Except as required by law, we assume no obligation to update these forward-looking statements, or to update the reasons if actual results differ materially from those anticipated in the forward-looking statements.</a:t>
            </a:r>
            <a:endParaRPr sz="700">
              <a:solidFill>
                <a:schemeClr val="dk1"/>
              </a:solidFill>
              <a:latin typeface="DS Indigo"/>
              <a:ea typeface="DS Indigo"/>
              <a:cs typeface="DS Indigo"/>
              <a:sym typeface="DS Indigo"/>
            </a:endParaRPr>
          </a:p>
        </p:txBody>
      </p:sp>
      <p:sp>
        <p:nvSpPr>
          <p:cNvPr id="297" name="Google Shape;297;p47"/>
          <p:cNvSpPr txBox="1"/>
          <p:nvPr/>
        </p:nvSpPr>
        <p:spPr>
          <a:xfrm>
            <a:off x="340950" y="783400"/>
            <a:ext cx="2641200" cy="3220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2600">
                <a:solidFill>
                  <a:srgbClr val="191823"/>
                </a:solidFill>
                <a:latin typeface="DS Indigo SemiBold"/>
                <a:ea typeface="DS Indigo SemiBold"/>
                <a:cs typeface="DS Indigo SemiBold"/>
                <a:sym typeface="DS Indigo SemiBold"/>
              </a:rPr>
              <a:t>Safe Harbor</a:t>
            </a:r>
            <a:endParaRPr sz="2600">
              <a:solidFill>
                <a:srgbClr val="191823"/>
              </a:solidFill>
              <a:latin typeface="DS Indigo SemiBold"/>
              <a:ea typeface="DS Indigo SemiBold"/>
              <a:cs typeface="DS Indigo SemiBold"/>
              <a:sym typeface="DS Indigo SemiBold"/>
            </a:endParaRPr>
          </a:p>
        </p:txBody>
      </p:sp>
      <p:sp>
        <p:nvSpPr>
          <p:cNvPr id="298" name="Google Shape;298;p47"/>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algn="r" rtl="0">
              <a:buNone/>
              <a:defRPr sz="800">
                <a:solidFill>
                  <a:schemeClr val="dk1"/>
                </a:solidFill>
                <a:latin typeface="DS Indigo"/>
                <a:ea typeface="DS Indigo"/>
                <a:cs typeface="DS Indigo"/>
                <a:sym typeface="DS Indigo"/>
              </a:defRPr>
            </a:lvl1pPr>
            <a:lvl2pPr lvl="1" algn="r" rtl="0">
              <a:buNone/>
              <a:defRPr sz="800">
                <a:solidFill>
                  <a:schemeClr val="dk1"/>
                </a:solidFill>
                <a:latin typeface="DS Indigo"/>
                <a:ea typeface="DS Indigo"/>
                <a:cs typeface="DS Indigo"/>
                <a:sym typeface="DS Indigo"/>
              </a:defRPr>
            </a:lvl2pPr>
            <a:lvl3pPr lvl="2" algn="r" rtl="0">
              <a:buNone/>
              <a:defRPr sz="800">
                <a:solidFill>
                  <a:schemeClr val="dk1"/>
                </a:solidFill>
                <a:latin typeface="DS Indigo"/>
                <a:ea typeface="DS Indigo"/>
                <a:cs typeface="DS Indigo"/>
                <a:sym typeface="DS Indigo"/>
              </a:defRPr>
            </a:lvl3pPr>
            <a:lvl4pPr lvl="3" algn="r" rtl="0">
              <a:buNone/>
              <a:defRPr sz="800">
                <a:solidFill>
                  <a:schemeClr val="dk1"/>
                </a:solidFill>
                <a:latin typeface="DS Indigo"/>
                <a:ea typeface="DS Indigo"/>
                <a:cs typeface="DS Indigo"/>
                <a:sym typeface="DS Indigo"/>
              </a:defRPr>
            </a:lvl4pPr>
            <a:lvl5pPr lvl="4" algn="r" rtl="0">
              <a:buNone/>
              <a:defRPr sz="800">
                <a:solidFill>
                  <a:schemeClr val="dk1"/>
                </a:solidFill>
                <a:latin typeface="DS Indigo"/>
                <a:ea typeface="DS Indigo"/>
                <a:cs typeface="DS Indigo"/>
                <a:sym typeface="DS Indigo"/>
              </a:defRPr>
            </a:lvl5pPr>
            <a:lvl6pPr lvl="5" algn="r" rtl="0">
              <a:buNone/>
              <a:defRPr sz="800">
                <a:solidFill>
                  <a:schemeClr val="dk1"/>
                </a:solidFill>
                <a:latin typeface="DS Indigo"/>
                <a:ea typeface="DS Indigo"/>
                <a:cs typeface="DS Indigo"/>
                <a:sym typeface="DS Indigo"/>
              </a:defRPr>
            </a:lvl6pPr>
            <a:lvl7pPr lvl="6" algn="r" rtl="0">
              <a:buNone/>
              <a:defRPr sz="800">
                <a:solidFill>
                  <a:schemeClr val="dk1"/>
                </a:solidFill>
                <a:latin typeface="DS Indigo"/>
                <a:ea typeface="DS Indigo"/>
                <a:cs typeface="DS Indigo"/>
                <a:sym typeface="DS Indigo"/>
              </a:defRPr>
            </a:lvl7pPr>
            <a:lvl8pPr lvl="7" algn="r" rtl="0">
              <a:buNone/>
              <a:defRPr sz="800">
                <a:solidFill>
                  <a:schemeClr val="dk1"/>
                </a:solidFill>
                <a:latin typeface="DS Indigo"/>
                <a:ea typeface="DS Indigo"/>
                <a:cs typeface="DS Indigo"/>
                <a:sym typeface="DS Indigo"/>
              </a:defRPr>
            </a:lvl8pPr>
            <a:lvl9pPr lvl="8" algn="r" rtl="0">
              <a:buNone/>
              <a:defRPr sz="800">
                <a:solidFill>
                  <a:schemeClr val="dk1"/>
                </a:solidFill>
                <a:latin typeface="DS Indigo"/>
                <a:ea typeface="DS Indigo"/>
                <a:cs typeface="DS Indigo"/>
                <a:sym typeface="DS Indig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tatement Picture Right">
  <p:cSld name="Statement Picture Right">
    <p:bg>
      <p:bgPr>
        <a:solidFill>
          <a:schemeClr val="accent1"/>
        </a:solidFill>
        <a:effectLst/>
      </p:bgPr>
    </p:bg>
    <p:spTree>
      <p:nvGrpSpPr>
        <p:cNvPr id="1" name="Shape 1181"/>
        <p:cNvGrpSpPr/>
        <p:nvPr/>
      </p:nvGrpSpPr>
      <p:grpSpPr>
        <a:xfrm>
          <a:off x="0" y="0"/>
          <a:ext cx="0" cy="0"/>
          <a:chOff x="0" y="0"/>
          <a:chExt cx="0" cy="0"/>
        </a:xfrm>
      </p:grpSpPr>
      <p:sp>
        <p:nvSpPr>
          <p:cNvPr id="1182" name="Google Shape;1182;p156"/>
          <p:cNvSpPr txBox="1">
            <a:spLocks noGrp="1"/>
          </p:cNvSpPr>
          <p:nvPr>
            <p:ph type="title"/>
          </p:nvPr>
        </p:nvSpPr>
        <p:spPr>
          <a:xfrm>
            <a:off x="359845" y="1893779"/>
            <a:ext cx="2422800" cy="7602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lt1"/>
              </a:buClr>
              <a:buSzPts val="1400"/>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3" name="Google Shape;1183;p156"/>
          <p:cNvSpPr txBox="1">
            <a:spLocks noGrp="1"/>
          </p:cNvSpPr>
          <p:nvPr>
            <p:ph type="subTitle" idx="1"/>
          </p:nvPr>
        </p:nvSpPr>
        <p:spPr>
          <a:xfrm>
            <a:off x="359845" y="2679847"/>
            <a:ext cx="242280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2"/>
              </a:buClr>
              <a:buSzPts val="1800"/>
              <a:buNone/>
              <a:defRPr sz="1800">
                <a:solidFill>
                  <a:schemeClr val="lt2"/>
                </a:solidFill>
                <a:latin typeface="Arial"/>
                <a:ea typeface="Arial"/>
                <a:cs typeface="Arial"/>
                <a:sym typeface="Arial"/>
              </a:defRPr>
            </a:lvl1pPr>
            <a:lvl2pPr lvl="1" algn="ctr" rtl="0">
              <a:lnSpc>
                <a:spcPct val="90000"/>
              </a:lnSpc>
              <a:spcBef>
                <a:spcPts val="300"/>
              </a:spcBef>
              <a:spcAft>
                <a:spcPts val="0"/>
              </a:spcAft>
              <a:buClr>
                <a:schemeClr val="lt2"/>
              </a:buClr>
              <a:buSzPts val="1500"/>
              <a:buNone/>
              <a:defRPr sz="1500"/>
            </a:lvl2pPr>
            <a:lvl3pPr lvl="2" algn="ctr" rtl="0">
              <a:lnSpc>
                <a:spcPct val="90000"/>
              </a:lnSpc>
              <a:spcBef>
                <a:spcPts val="300"/>
              </a:spcBef>
              <a:spcAft>
                <a:spcPts val="0"/>
              </a:spcAft>
              <a:buSzPts val="1400"/>
              <a:buNone/>
              <a:defRPr sz="1400"/>
            </a:lvl3pPr>
            <a:lvl4pPr lvl="3" algn="ctr" rtl="0">
              <a:lnSpc>
                <a:spcPct val="90000"/>
              </a:lnSpc>
              <a:spcBef>
                <a:spcPts val="300"/>
              </a:spcBef>
              <a:spcAft>
                <a:spcPts val="0"/>
              </a:spcAft>
              <a:buClr>
                <a:schemeClr val="lt2"/>
              </a:buClr>
              <a:buSzPts val="1200"/>
              <a:buNone/>
              <a:defRPr sz="1200"/>
            </a:lvl4pPr>
            <a:lvl5pPr lvl="4" algn="ctr" rtl="0">
              <a:lnSpc>
                <a:spcPct val="90000"/>
              </a:lnSpc>
              <a:spcBef>
                <a:spcPts val="300"/>
              </a:spcBef>
              <a:spcAft>
                <a:spcPts val="0"/>
              </a:spcAft>
              <a:buClr>
                <a:schemeClr val="lt2"/>
              </a:buClr>
              <a:buSzPts val="1200"/>
              <a:buNone/>
              <a:defRPr sz="1200"/>
            </a:lvl5pPr>
            <a:lvl6pPr lvl="5" algn="ctr" rtl="0">
              <a:lnSpc>
                <a:spcPct val="90000"/>
              </a:lnSpc>
              <a:spcBef>
                <a:spcPts val="800"/>
              </a:spcBef>
              <a:spcAft>
                <a:spcPts val="0"/>
              </a:spcAft>
              <a:buClr>
                <a:schemeClr val="lt1"/>
              </a:buClr>
              <a:buSzPts val="1200"/>
              <a:buNone/>
              <a:defRPr sz="1200"/>
            </a:lvl6pPr>
            <a:lvl7pPr lvl="6" algn="ctr" rtl="0">
              <a:lnSpc>
                <a:spcPct val="90000"/>
              </a:lnSpc>
              <a:spcBef>
                <a:spcPts val="300"/>
              </a:spcBef>
              <a:spcAft>
                <a:spcPts val="0"/>
              </a:spcAft>
              <a:buClr>
                <a:schemeClr val="lt2"/>
              </a:buClr>
              <a:buSzPts val="1200"/>
              <a:buNone/>
              <a:defRPr sz="1200"/>
            </a:lvl7pPr>
            <a:lvl8pPr lvl="7" algn="ctr" rtl="0">
              <a:lnSpc>
                <a:spcPct val="90000"/>
              </a:lnSpc>
              <a:spcBef>
                <a:spcPts val="300"/>
              </a:spcBef>
              <a:spcAft>
                <a:spcPts val="0"/>
              </a:spcAft>
              <a:buClr>
                <a:schemeClr val="lt2"/>
              </a:buClr>
              <a:buSzPts val="1200"/>
              <a:buNone/>
              <a:defRPr sz="1200"/>
            </a:lvl8pPr>
            <a:lvl9pPr lvl="8" algn="ctr" rtl="0">
              <a:lnSpc>
                <a:spcPct val="90000"/>
              </a:lnSpc>
              <a:spcBef>
                <a:spcPts val="300"/>
              </a:spcBef>
              <a:spcAft>
                <a:spcPts val="300"/>
              </a:spcAft>
              <a:buClr>
                <a:schemeClr val="lt2"/>
              </a:buClr>
              <a:buSzPts val="1200"/>
              <a:buNone/>
              <a:defRPr sz="1200"/>
            </a:lvl9pPr>
          </a:lstStyle>
          <a:p>
            <a:endParaRPr/>
          </a:p>
        </p:txBody>
      </p:sp>
      <p:sp>
        <p:nvSpPr>
          <p:cNvPr id="1184" name="Google Shape;1184;p156"/>
          <p:cNvSpPr txBox="1"/>
          <p:nvPr/>
        </p:nvSpPr>
        <p:spPr>
          <a:xfrm>
            <a:off x="6976853" y="4840304"/>
            <a:ext cx="1872600" cy="184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lt1"/>
              </a:buClr>
              <a:buSzPts val="800"/>
              <a:buFont typeface="Arial"/>
              <a:buNone/>
            </a:pPr>
            <a:r>
              <a:rPr lang="en" sz="800">
                <a:solidFill>
                  <a:schemeClr val="lt1"/>
                </a:solidFill>
                <a:latin typeface="Arial"/>
                <a:ea typeface="Arial"/>
                <a:cs typeface="Arial"/>
                <a:sym typeface="Arial"/>
              </a:rPr>
              <a:t>CONFIDENTIAL</a:t>
            </a:r>
            <a:endParaRPr sz="1100"/>
          </a:p>
        </p:txBody>
      </p:sp>
      <p:sp>
        <p:nvSpPr>
          <p:cNvPr id="1185" name="Google Shape;1185;p156"/>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r>
              <a:rPr lang="en" sz="700" b="0" i="0" u="none" strike="noStrike" cap="none">
                <a:solidFill>
                  <a:schemeClr val="lt1"/>
                </a:solidFill>
                <a:latin typeface="Arial"/>
                <a:ea typeface="Arial"/>
                <a:cs typeface="Arial"/>
                <a:sym typeface="Arial"/>
              </a:rPr>
              <a:t>  |  DocuSign </a:t>
            </a:r>
            <a:r>
              <a:rPr lang="en" sz="700">
                <a:solidFill>
                  <a:schemeClr val="lt1"/>
                </a:solidFill>
              </a:rPr>
              <a:t>CONFIDENTIAL</a:t>
            </a:r>
            <a:endParaRPr sz="1100">
              <a:solidFill>
                <a:schemeClr val="lt1"/>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Demo">
  <p:cSld name="Demo">
    <p:bg>
      <p:bgPr>
        <a:solidFill>
          <a:schemeClr val="accent1"/>
        </a:solidFill>
        <a:effectLst/>
      </p:bgPr>
    </p:bg>
    <p:spTree>
      <p:nvGrpSpPr>
        <p:cNvPr id="1" name="Shape 1186"/>
        <p:cNvGrpSpPr/>
        <p:nvPr/>
      </p:nvGrpSpPr>
      <p:grpSpPr>
        <a:xfrm>
          <a:off x="0" y="0"/>
          <a:ext cx="0" cy="0"/>
          <a:chOff x="0" y="0"/>
          <a:chExt cx="0" cy="0"/>
        </a:xfrm>
      </p:grpSpPr>
      <p:sp>
        <p:nvSpPr>
          <p:cNvPr id="1187" name="Google Shape;1187;p157"/>
          <p:cNvSpPr txBox="1"/>
          <p:nvPr/>
        </p:nvSpPr>
        <p:spPr>
          <a:xfrm>
            <a:off x="294948" y="2797913"/>
            <a:ext cx="8199900" cy="1338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300" b="1">
                <a:solidFill>
                  <a:schemeClr val="lt1"/>
                </a:solidFill>
                <a:latin typeface="Arial"/>
                <a:ea typeface="Arial"/>
                <a:cs typeface="Arial"/>
                <a:sym typeface="Arial"/>
              </a:rPr>
              <a:t>Demo</a:t>
            </a:r>
            <a:endParaRPr sz="8300" b="1">
              <a:solidFill>
                <a:schemeClr val="lt1"/>
              </a:solidFill>
              <a:latin typeface="Arial"/>
              <a:ea typeface="Arial"/>
              <a:cs typeface="Arial"/>
              <a:sym typeface="Arial"/>
            </a:endParaRPr>
          </a:p>
        </p:txBody>
      </p:sp>
      <p:sp>
        <p:nvSpPr>
          <p:cNvPr id="1188" name="Google Shape;1188;p157"/>
          <p:cNvSpPr txBox="1"/>
          <p:nvPr/>
        </p:nvSpPr>
        <p:spPr>
          <a:xfrm>
            <a:off x="294948" y="2797913"/>
            <a:ext cx="8199900" cy="1338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300" b="1">
                <a:solidFill>
                  <a:schemeClr val="lt1"/>
                </a:solidFill>
                <a:latin typeface="Arial"/>
                <a:ea typeface="Arial"/>
                <a:cs typeface="Arial"/>
                <a:sym typeface="Arial"/>
              </a:rPr>
              <a:t>Demo</a:t>
            </a:r>
            <a:endParaRPr sz="8300" b="1">
              <a:solidFill>
                <a:schemeClr val="lt1"/>
              </a:solidFill>
              <a:latin typeface="Arial"/>
              <a:ea typeface="Arial"/>
              <a:cs typeface="Arial"/>
              <a:sym typeface="Arial"/>
            </a:endParaRPr>
          </a:p>
        </p:txBody>
      </p:sp>
      <p:sp>
        <p:nvSpPr>
          <p:cNvPr id="1189" name="Google Shape;1189;p157"/>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r>
              <a:rPr lang="en" sz="700" b="0" i="0" u="none" strike="noStrike" cap="none">
                <a:solidFill>
                  <a:schemeClr val="lt1"/>
                </a:solidFill>
                <a:latin typeface="Arial"/>
                <a:ea typeface="Arial"/>
                <a:cs typeface="Arial"/>
                <a:sym typeface="Arial"/>
              </a:rPr>
              <a:t>DocuSign </a:t>
            </a:r>
            <a:r>
              <a:rPr lang="en" sz="700">
                <a:solidFill>
                  <a:schemeClr val="lt1"/>
                </a:solidFill>
              </a:rPr>
              <a:t>CONFIDENTIAL</a:t>
            </a:r>
            <a:endParaRPr sz="1100">
              <a:solidFill>
                <a:schemeClr val="lt1"/>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Grid">
  <p:cSld name="Grid">
    <p:spTree>
      <p:nvGrpSpPr>
        <p:cNvPr id="1" name="Shape 1190"/>
        <p:cNvGrpSpPr/>
        <p:nvPr/>
      </p:nvGrpSpPr>
      <p:grpSpPr>
        <a:xfrm>
          <a:off x="0" y="0"/>
          <a:ext cx="0" cy="0"/>
          <a:chOff x="0" y="0"/>
          <a:chExt cx="0" cy="0"/>
        </a:xfrm>
      </p:grpSpPr>
      <p:sp>
        <p:nvSpPr>
          <p:cNvPr id="1191" name="Google Shape;1191;p158"/>
          <p:cNvSpPr/>
          <p:nvPr/>
        </p:nvSpPr>
        <p:spPr>
          <a:xfrm>
            <a:off x="0" y="4740183"/>
            <a:ext cx="9144000" cy="40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192" name="Google Shape;1192;p158"/>
          <p:cNvSpPr/>
          <p:nvPr/>
        </p:nvSpPr>
        <p:spPr>
          <a:xfrm>
            <a:off x="0" y="4740183"/>
            <a:ext cx="9144000" cy="40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grpSp>
        <p:nvGrpSpPr>
          <p:cNvPr id="1193" name="Google Shape;1193;p158"/>
          <p:cNvGrpSpPr/>
          <p:nvPr/>
        </p:nvGrpSpPr>
        <p:grpSpPr>
          <a:xfrm>
            <a:off x="1143" y="-3431"/>
            <a:ext cx="9141750" cy="5143500"/>
            <a:chOff x="1524" y="0"/>
            <a:chExt cx="12189000" cy="6858000"/>
          </a:xfrm>
        </p:grpSpPr>
        <p:cxnSp>
          <p:nvCxnSpPr>
            <p:cNvPr id="1194" name="Google Shape;1194;p158"/>
            <p:cNvCxnSpPr/>
            <p:nvPr/>
          </p:nvCxnSpPr>
          <p:spPr>
            <a:xfrm>
              <a:off x="1524" y="13716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195" name="Google Shape;1195;p158"/>
            <p:cNvCxnSpPr/>
            <p:nvPr/>
          </p:nvCxnSpPr>
          <p:spPr>
            <a:xfrm>
              <a:off x="1524" y="17145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196" name="Google Shape;1196;p158"/>
            <p:cNvCxnSpPr/>
            <p:nvPr/>
          </p:nvCxnSpPr>
          <p:spPr>
            <a:xfrm>
              <a:off x="1524" y="10287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197" name="Google Shape;1197;p158"/>
            <p:cNvCxnSpPr/>
            <p:nvPr/>
          </p:nvCxnSpPr>
          <p:spPr>
            <a:xfrm>
              <a:off x="1524" y="6858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198" name="Google Shape;1198;p158"/>
            <p:cNvCxnSpPr/>
            <p:nvPr/>
          </p:nvCxnSpPr>
          <p:spPr>
            <a:xfrm>
              <a:off x="1524" y="3429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199" name="Google Shape;1199;p158"/>
            <p:cNvCxnSpPr/>
            <p:nvPr/>
          </p:nvCxnSpPr>
          <p:spPr>
            <a:xfrm>
              <a:off x="1524" y="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0" name="Google Shape;1200;p158"/>
            <p:cNvCxnSpPr/>
            <p:nvPr/>
          </p:nvCxnSpPr>
          <p:spPr>
            <a:xfrm>
              <a:off x="1524" y="30861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1" name="Google Shape;1201;p158"/>
            <p:cNvCxnSpPr/>
            <p:nvPr/>
          </p:nvCxnSpPr>
          <p:spPr>
            <a:xfrm>
              <a:off x="1524" y="34290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2" name="Google Shape;1202;p158"/>
            <p:cNvCxnSpPr/>
            <p:nvPr/>
          </p:nvCxnSpPr>
          <p:spPr>
            <a:xfrm>
              <a:off x="1524" y="27432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3" name="Google Shape;1203;p158"/>
            <p:cNvCxnSpPr/>
            <p:nvPr/>
          </p:nvCxnSpPr>
          <p:spPr>
            <a:xfrm>
              <a:off x="1524" y="24003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4" name="Google Shape;1204;p158"/>
            <p:cNvCxnSpPr/>
            <p:nvPr/>
          </p:nvCxnSpPr>
          <p:spPr>
            <a:xfrm>
              <a:off x="1524" y="20574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5" name="Google Shape;1205;p158"/>
            <p:cNvCxnSpPr/>
            <p:nvPr/>
          </p:nvCxnSpPr>
          <p:spPr>
            <a:xfrm>
              <a:off x="1524" y="48006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6" name="Google Shape;1206;p158"/>
            <p:cNvCxnSpPr/>
            <p:nvPr/>
          </p:nvCxnSpPr>
          <p:spPr>
            <a:xfrm>
              <a:off x="1524" y="51435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7" name="Google Shape;1207;p158"/>
            <p:cNvCxnSpPr/>
            <p:nvPr/>
          </p:nvCxnSpPr>
          <p:spPr>
            <a:xfrm>
              <a:off x="1524" y="44577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08" name="Google Shape;1208;p158"/>
            <p:cNvCxnSpPr/>
            <p:nvPr/>
          </p:nvCxnSpPr>
          <p:spPr>
            <a:xfrm>
              <a:off x="1524" y="4114800"/>
              <a:ext cx="12189000" cy="0"/>
            </a:xfrm>
            <a:prstGeom prst="straightConnector1">
              <a:avLst/>
            </a:prstGeom>
            <a:noFill/>
            <a:ln w="9525" cap="rnd" cmpd="sng">
              <a:solidFill>
                <a:srgbClr val="F816D8">
                  <a:alpha val="80780"/>
                </a:srgbClr>
              </a:solidFill>
              <a:prstDash val="solid"/>
              <a:round/>
              <a:headEnd type="none" w="sm" len="sm"/>
              <a:tailEnd type="none" w="sm" len="sm"/>
            </a:ln>
          </p:spPr>
        </p:cxnSp>
        <p:cxnSp>
          <p:nvCxnSpPr>
            <p:cNvPr id="1209" name="Google Shape;1209;p158"/>
            <p:cNvCxnSpPr/>
            <p:nvPr/>
          </p:nvCxnSpPr>
          <p:spPr>
            <a:xfrm>
              <a:off x="1524" y="37719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10" name="Google Shape;1210;p158"/>
            <p:cNvCxnSpPr/>
            <p:nvPr/>
          </p:nvCxnSpPr>
          <p:spPr>
            <a:xfrm>
              <a:off x="1524" y="65151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11" name="Google Shape;1211;p158"/>
            <p:cNvCxnSpPr/>
            <p:nvPr/>
          </p:nvCxnSpPr>
          <p:spPr>
            <a:xfrm>
              <a:off x="1524" y="68580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12" name="Google Shape;1212;p158"/>
            <p:cNvCxnSpPr/>
            <p:nvPr/>
          </p:nvCxnSpPr>
          <p:spPr>
            <a:xfrm>
              <a:off x="1524" y="61722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13" name="Google Shape;1213;p158"/>
            <p:cNvCxnSpPr/>
            <p:nvPr/>
          </p:nvCxnSpPr>
          <p:spPr>
            <a:xfrm>
              <a:off x="1524" y="58293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14" name="Google Shape;1214;p158"/>
            <p:cNvCxnSpPr/>
            <p:nvPr/>
          </p:nvCxnSpPr>
          <p:spPr>
            <a:xfrm>
              <a:off x="1524" y="5486400"/>
              <a:ext cx="12189000" cy="0"/>
            </a:xfrm>
            <a:prstGeom prst="straightConnector1">
              <a:avLst/>
            </a:prstGeom>
            <a:noFill/>
            <a:ln w="9525" cap="rnd" cmpd="sng">
              <a:solidFill>
                <a:srgbClr val="EF3DD6">
                  <a:alpha val="80780"/>
                </a:srgbClr>
              </a:solidFill>
              <a:prstDash val="solid"/>
              <a:round/>
              <a:headEnd type="none" w="sm" len="sm"/>
              <a:tailEnd type="none" w="sm" len="sm"/>
            </a:ln>
          </p:spPr>
        </p:cxnSp>
        <p:cxnSp>
          <p:nvCxnSpPr>
            <p:cNvPr id="1215" name="Google Shape;1215;p158"/>
            <p:cNvCxnSpPr/>
            <p:nvPr/>
          </p:nvCxnSpPr>
          <p:spPr>
            <a:xfrm>
              <a:off x="1524" y="14859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16" name="Google Shape;1216;p158"/>
            <p:cNvCxnSpPr/>
            <p:nvPr/>
          </p:nvCxnSpPr>
          <p:spPr>
            <a:xfrm>
              <a:off x="1524" y="18288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17" name="Google Shape;1217;p158"/>
            <p:cNvCxnSpPr/>
            <p:nvPr/>
          </p:nvCxnSpPr>
          <p:spPr>
            <a:xfrm>
              <a:off x="1524" y="11430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18" name="Google Shape;1218;p158"/>
            <p:cNvCxnSpPr/>
            <p:nvPr/>
          </p:nvCxnSpPr>
          <p:spPr>
            <a:xfrm>
              <a:off x="1524" y="8001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19" name="Google Shape;1219;p158"/>
            <p:cNvCxnSpPr/>
            <p:nvPr/>
          </p:nvCxnSpPr>
          <p:spPr>
            <a:xfrm>
              <a:off x="1524" y="457200"/>
              <a:ext cx="12189000" cy="0"/>
            </a:xfrm>
            <a:prstGeom prst="straightConnector1">
              <a:avLst/>
            </a:prstGeom>
            <a:noFill/>
            <a:ln w="9525" cap="rnd" cmpd="sng">
              <a:solidFill>
                <a:srgbClr val="003092">
                  <a:alpha val="69800"/>
                </a:srgbClr>
              </a:solidFill>
              <a:prstDash val="dash"/>
              <a:round/>
              <a:headEnd type="none" w="sm" len="sm"/>
              <a:tailEnd type="none" w="sm" len="sm"/>
            </a:ln>
          </p:spPr>
        </p:cxnSp>
        <p:cxnSp>
          <p:nvCxnSpPr>
            <p:cNvPr id="1220" name="Google Shape;1220;p158"/>
            <p:cNvCxnSpPr/>
            <p:nvPr/>
          </p:nvCxnSpPr>
          <p:spPr>
            <a:xfrm>
              <a:off x="1524" y="114300"/>
              <a:ext cx="12189000" cy="0"/>
            </a:xfrm>
            <a:prstGeom prst="straightConnector1">
              <a:avLst/>
            </a:prstGeom>
            <a:noFill/>
            <a:ln w="9525" cap="rnd" cmpd="sng">
              <a:solidFill>
                <a:srgbClr val="7B8199">
                  <a:alpha val="69800"/>
                </a:srgbClr>
              </a:solidFill>
              <a:prstDash val="dash"/>
              <a:round/>
              <a:headEnd type="none" w="sm" len="sm"/>
              <a:tailEnd type="none" w="sm" len="sm"/>
            </a:ln>
          </p:spPr>
        </p:cxnSp>
        <p:cxnSp>
          <p:nvCxnSpPr>
            <p:cNvPr id="1221" name="Google Shape;1221;p158"/>
            <p:cNvCxnSpPr/>
            <p:nvPr/>
          </p:nvCxnSpPr>
          <p:spPr>
            <a:xfrm>
              <a:off x="1524" y="32004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2" name="Google Shape;1222;p158"/>
            <p:cNvCxnSpPr/>
            <p:nvPr/>
          </p:nvCxnSpPr>
          <p:spPr>
            <a:xfrm>
              <a:off x="1524" y="35433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3" name="Google Shape;1223;p158"/>
            <p:cNvCxnSpPr/>
            <p:nvPr/>
          </p:nvCxnSpPr>
          <p:spPr>
            <a:xfrm>
              <a:off x="1524" y="28575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4" name="Google Shape;1224;p158"/>
            <p:cNvCxnSpPr/>
            <p:nvPr/>
          </p:nvCxnSpPr>
          <p:spPr>
            <a:xfrm>
              <a:off x="1524" y="25146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5" name="Google Shape;1225;p158"/>
            <p:cNvCxnSpPr/>
            <p:nvPr/>
          </p:nvCxnSpPr>
          <p:spPr>
            <a:xfrm>
              <a:off x="1524" y="21717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6" name="Google Shape;1226;p158"/>
            <p:cNvCxnSpPr/>
            <p:nvPr/>
          </p:nvCxnSpPr>
          <p:spPr>
            <a:xfrm>
              <a:off x="1524" y="49149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7" name="Google Shape;1227;p158"/>
            <p:cNvCxnSpPr/>
            <p:nvPr/>
          </p:nvCxnSpPr>
          <p:spPr>
            <a:xfrm>
              <a:off x="1524" y="52578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8" name="Google Shape;1228;p158"/>
            <p:cNvCxnSpPr/>
            <p:nvPr/>
          </p:nvCxnSpPr>
          <p:spPr>
            <a:xfrm>
              <a:off x="1524" y="45720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29" name="Google Shape;1229;p158"/>
            <p:cNvCxnSpPr/>
            <p:nvPr/>
          </p:nvCxnSpPr>
          <p:spPr>
            <a:xfrm>
              <a:off x="1524" y="42291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0" name="Google Shape;1230;p158"/>
            <p:cNvCxnSpPr/>
            <p:nvPr/>
          </p:nvCxnSpPr>
          <p:spPr>
            <a:xfrm>
              <a:off x="1524" y="38862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1" name="Google Shape;1231;p158"/>
            <p:cNvCxnSpPr/>
            <p:nvPr/>
          </p:nvCxnSpPr>
          <p:spPr>
            <a:xfrm>
              <a:off x="1524" y="66294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2" name="Google Shape;1232;p158"/>
            <p:cNvCxnSpPr/>
            <p:nvPr/>
          </p:nvCxnSpPr>
          <p:spPr>
            <a:xfrm>
              <a:off x="1524" y="62865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3" name="Google Shape;1233;p158"/>
            <p:cNvCxnSpPr/>
            <p:nvPr/>
          </p:nvCxnSpPr>
          <p:spPr>
            <a:xfrm>
              <a:off x="1524" y="59436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4" name="Google Shape;1234;p158"/>
            <p:cNvCxnSpPr/>
            <p:nvPr/>
          </p:nvCxnSpPr>
          <p:spPr>
            <a:xfrm>
              <a:off x="1524" y="56007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5" name="Google Shape;1235;p158"/>
            <p:cNvCxnSpPr/>
            <p:nvPr/>
          </p:nvCxnSpPr>
          <p:spPr>
            <a:xfrm>
              <a:off x="1524" y="16002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6" name="Google Shape;1236;p158"/>
            <p:cNvCxnSpPr/>
            <p:nvPr/>
          </p:nvCxnSpPr>
          <p:spPr>
            <a:xfrm>
              <a:off x="1524" y="19431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7" name="Google Shape;1237;p158"/>
            <p:cNvCxnSpPr/>
            <p:nvPr/>
          </p:nvCxnSpPr>
          <p:spPr>
            <a:xfrm>
              <a:off x="1524" y="12573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8" name="Google Shape;1238;p158"/>
            <p:cNvCxnSpPr/>
            <p:nvPr/>
          </p:nvCxnSpPr>
          <p:spPr>
            <a:xfrm>
              <a:off x="1524" y="9144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39" name="Google Shape;1239;p158"/>
            <p:cNvCxnSpPr/>
            <p:nvPr/>
          </p:nvCxnSpPr>
          <p:spPr>
            <a:xfrm>
              <a:off x="1524" y="571500"/>
              <a:ext cx="12189000" cy="0"/>
            </a:xfrm>
            <a:prstGeom prst="straightConnector1">
              <a:avLst/>
            </a:prstGeom>
            <a:noFill/>
            <a:ln w="9525" cap="rnd" cmpd="sng">
              <a:solidFill>
                <a:srgbClr val="003092">
                  <a:alpha val="69800"/>
                </a:srgbClr>
              </a:solidFill>
              <a:prstDash val="dash"/>
              <a:round/>
              <a:headEnd type="none" w="sm" len="sm"/>
              <a:tailEnd type="none" w="sm" len="sm"/>
            </a:ln>
          </p:spPr>
        </p:cxnSp>
        <p:cxnSp>
          <p:nvCxnSpPr>
            <p:cNvPr id="1240" name="Google Shape;1240;p158"/>
            <p:cNvCxnSpPr/>
            <p:nvPr/>
          </p:nvCxnSpPr>
          <p:spPr>
            <a:xfrm>
              <a:off x="1524" y="228600"/>
              <a:ext cx="12189000" cy="0"/>
            </a:xfrm>
            <a:prstGeom prst="straightConnector1">
              <a:avLst/>
            </a:prstGeom>
            <a:noFill/>
            <a:ln w="9525" cap="rnd" cmpd="sng">
              <a:solidFill>
                <a:srgbClr val="7B8199">
                  <a:alpha val="69800"/>
                </a:srgbClr>
              </a:solidFill>
              <a:prstDash val="dash"/>
              <a:round/>
              <a:headEnd type="none" w="sm" len="sm"/>
              <a:tailEnd type="none" w="sm" len="sm"/>
            </a:ln>
          </p:spPr>
        </p:cxnSp>
        <p:cxnSp>
          <p:nvCxnSpPr>
            <p:cNvPr id="1241" name="Google Shape;1241;p158"/>
            <p:cNvCxnSpPr/>
            <p:nvPr/>
          </p:nvCxnSpPr>
          <p:spPr>
            <a:xfrm>
              <a:off x="1524" y="33147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2" name="Google Shape;1242;p158"/>
            <p:cNvCxnSpPr/>
            <p:nvPr/>
          </p:nvCxnSpPr>
          <p:spPr>
            <a:xfrm>
              <a:off x="1524" y="36576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3" name="Google Shape;1243;p158"/>
            <p:cNvCxnSpPr/>
            <p:nvPr/>
          </p:nvCxnSpPr>
          <p:spPr>
            <a:xfrm>
              <a:off x="1524" y="29718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4" name="Google Shape;1244;p158"/>
            <p:cNvCxnSpPr/>
            <p:nvPr/>
          </p:nvCxnSpPr>
          <p:spPr>
            <a:xfrm>
              <a:off x="1524" y="26289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5" name="Google Shape;1245;p158"/>
            <p:cNvCxnSpPr/>
            <p:nvPr/>
          </p:nvCxnSpPr>
          <p:spPr>
            <a:xfrm>
              <a:off x="1524" y="22860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6" name="Google Shape;1246;p158"/>
            <p:cNvCxnSpPr/>
            <p:nvPr/>
          </p:nvCxnSpPr>
          <p:spPr>
            <a:xfrm>
              <a:off x="1524" y="50292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7" name="Google Shape;1247;p158"/>
            <p:cNvCxnSpPr/>
            <p:nvPr/>
          </p:nvCxnSpPr>
          <p:spPr>
            <a:xfrm>
              <a:off x="1524" y="53721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8" name="Google Shape;1248;p158"/>
            <p:cNvCxnSpPr/>
            <p:nvPr/>
          </p:nvCxnSpPr>
          <p:spPr>
            <a:xfrm>
              <a:off x="1524" y="46863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49" name="Google Shape;1249;p158"/>
            <p:cNvCxnSpPr/>
            <p:nvPr/>
          </p:nvCxnSpPr>
          <p:spPr>
            <a:xfrm>
              <a:off x="1524" y="43434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50" name="Google Shape;1250;p158"/>
            <p:cNvCxnSpPr/>
            <p:nvPr/>
          </p:nvCxnSpPr>
          <p:spPr>
            <a:xfrm>
              <a:off x="1524" y="40005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51" name="Google Shape;1251;p158"/>
            <p:cNvCxnSpPr/>
            <p:nvPr/>
          </p:nvCxnSpPr>
          <p:spPr>
            <a:xfrm>
              <a:off x="1524" y="67437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52" name="Google Shape;1252;p158"/>
            <p:cNvCxnSpPr/>
            <p:nvPr/>
          </p:nvCxnSpPr>
          <p:spPr>
            <a:xfrm>
              <a:off x="1524" y="64008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53" name="Google Shape;1253;p158"/>
            <p:cNvCxnSpPr/>
            <p:nvPr/>
          </p:nvCxnSpPr>
          <p:spPr>
            <a:xfrm>
              <a:off x="1524" y="6057900"/>
              <a:ext cx="12189000" cy="0"/>
            </a:xfrm>
            <a:prstGeom prst="straightConnector1">
              <a:avLst/>
            </a:prstGeom>
            <a:noFill/>
            <a:ln w="9525" cap="rnd" cmpd="sng">
              <a:solidFill>
                <a:srgbClr val="003092">
                  <a:alpha val="60000"/>
                </a:srgbClr>
              </a:solidFill>
              <a:prstDash val="dash"/>
              <a:round/>
              <a:headEnd type="none" w="sm" len="sm"/>
              <a:tailEnd type="none" w="sm" len="sm"/>
            </a:ln>
          </p:spPr>
        </p:cxnSp>
        <p:cxnSp>
          <p:nvCxnSpPr>
            <p:cNvPr id="1254" name="Google Shape;1254;p158"/>
            <p:cNvCxnSpPr/>
            <p:nvPr/>
          </p:nvCxnSpPr>
          <p:spPr>
            <a:xfrm>
              <a:off x="1524" y="5715000"/>
              <a:ext cx="12189000" cy="0"/>
            </a:xfrm>
            <a:prstGeom prst="straightConnector1">
              <a:avLst/>
            </a:prstGeom>
            <a:noFill/>
            <a:ln w="9525" cap="rnd" cmpd="sng">
              <a:solidFill>
                <a:srgbClr val="003092">
                  <a:alpha val="60000"/>
                </a:srgbClr>
              </a:solidFill>
              <a:prstDash val="dash"/>
              <a:round/>
              <a:headEnd type="none" w="sm" len="sm"/>
              <a:tailEnd type="none" w="sm" len="sm"/>
            </a:ln>
          </p:spPr>
        </p:cxnSp>
      </p:grpSp>
      <p:grpSp>
        <p:nvGrpSpPr>
          <p:cNvPr id="1255" name="Google Shape;1255;p158"/>
          <p:cNvGrpSpPr/>
          <p:nvPr/>
        </p:nvGrpSpPr>
        <p:grpSpPr>
          <a:xfrm>
            <a:off x="370431" y="339438"/>
            <a:ext cx="8403138" cy="4403613"/>
            <a:chOff x="493908" y="502920"/>
            <a:chExt cx="11204184" cy="5943600"/>
          </a:xfrm>
        </p:grpSpPr>
        <p:sp>
          <p:nvSpPr>
            <p:cNvPr id="1256" name="Google Shape;1256;p158"/>
            <p:cNvSpPr/>
            <p:nvPr/>
          </p:nvSpPr>
          <p:spPr>
            <a:xfrm>
              <a:off x="10984992"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57" name="Google Shape;1257;p158"/>
            <p:cNvSpPr/>
            <p:nvPr/>
          </p:nvSpPr>
          <p:spPr>
            <a:xfrm flipH="1">
              <a:off x="493908"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58" name="Google Shape;1258;p158"/>
            <p:cNvSpPr/>
            <p:nvPr/>
          </p:nvSpPr>
          <p:spPr>
            <a:xfrm flipH="1">
              <a:off x="1447655"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59" name="Google Shape;1259;p158"/>
            <p:cNvSpPr/>
            <p:nvPr/>
          </p:nvSpPr>
          <p:spPr>
            <a:xfrm flipH="1">
              <a:off x="2401402"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0" name="Google Shape;1260;p158"/>
            <p:cNvSpPr/>
            <p:nvPr/>
          </p:nvSpPr>
          <p:spPr>
            <a:xfrm flipH="1">
              <a:off x="3355149"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1" name="Google Shape;1261;p158"/>
            <p:cNvSpPr/>
            <p:nvPr/>
          </p:nvSpPr>
          <p:spPr>
            <a:xfrm flipH="1">
              <a:off x="4308896"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2" name="Google Shape;1262;p158"/>
            <p:cNvSpPr/>
            <p:nvPr/>
          </p:nvSpPr>
          <p:spPr>
            <a:xfrm flipH="1">
              <a:off x="5262643"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3" name="Google Shape;1263;p158"/>
            <p:cNvSpPr/>
            <p:nvPr/>
          </p:nvSpPr>
          <p:spPr>
            <a:xfrm flipH="1">
              <a:off x="6216390"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4" name="Google Shape;1264;p158"/>
            <p:cNvSpPr/>
            <p:nvPr/>
          </p:nvSpPr>
          <p:spPr>
            <a:xfrm flipH="1">
              <a:off x="7170137"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5" name="Google Shape;1265;p158"/>
            <p:cNvSpPr/>
            <p:nvPr/>
          </p:nvSpPr>
          <p:spPr>
            <a:xfrm flipH="1">
              <a:off x="8123884"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6" name="Google Shape;1266;p158"/>
            <p:cNvSpPr/>
            <p:nvPr/>
          </p:nvSpPr>
          <p:spPr>
            <a:xfrm flipH="1">
              <a:off x="9077631"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1267" name="Google Shape;1267;p158"/>
            <p:cNvSpPr/>
            <p:nvPr/>
          </p:nvSpPr>
          <p:spPr>
            <a:xfrm flipH="1">
              <a:off x="10031378" y="502920"/>
              <a:ext cx="713100" cy="5943600"/>
            </a:xfrm>
            <a:prstGeom prst="rect">
              <a:avLst/>
            </a:prstGeom>
            <a:solidFill>
              <a:srgbClr val="EE68DB">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grpSp>
      <p:grpSp>
        <p:nvGrpSpPr>
          <p:cNvPr id="1268" name="Google Shape;1268;p158"/>
          <p:cNvGrpSpPr/>
          <p:nvPr/>
        </p:nvGrpSpPr>
        <p:grpSpPr>
          <a:xfrm>
            <a:off x="637794" y="0"/>
            <a:ext cx="7868412" cy="5143500"/>
            <a:chOff x="850392" y="4574"/>
            <a:chExt cx="10491216" cy="6858000"/>
          </a:xfrm>
        </p:grpSpPr>
        <p:cxnSp>
          <p:nvCxnSpPr>
            <p:cNvPr id="1269" name="Google Shape;1269;p158"/>
            <p:cNvCxnSpPr/>
            <p:nvPr/>
          </p:nvCxnSpPr>
          <p:spPr>
            <a:xfrm>
              <a:off x="11341608"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0" name="Google Shape;1270;p158"/>
            <p:cNvCxnSpPr/>
            <p:nvPr/>
          </p:nvCxnSpPr>
          <p:spPr>
            <a:xfrm>
              <a:off x="850392"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1" name="Google Shape;1271;p158"/>
            <p:cNvCxnSpPr/>
            <p:nvPr/>
          </p:nvCxnSpPr>
          <p:spPr>
            <a:xfrm>
              <a:off x="1804139"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2" name="Google Shape;1272;p158"/>
            <p:cNvCxnSpPr/>
            <p:nvPr/>
          </p:nvCxnSpPr>
          <p:spPr>
            <a:xfrm>
              <a:off x="2757886"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3" name="Google Shape;1273;p158"/>
            <p:cNvCxnSpPr/>
            <p:nvPr/>
          </p:nvCxnSpPr>
          <p:spPr>
            <a:xfrm>
              <a:off x="3711633"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4" name="Google Shape;1274;p158"/>
            <p:cNvCxnSpPr/>
            <p:nvPr/>
          </p:nvCxnSpPr>
          <p:spPr>
            <a:xfrm>
              <a:off x="4665380"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5" name="Google Shape;1275;p158"/>
            <p:cNvCxnSpPr/>
            <p:nvPr/>
          </p:nvCxnSpPr>
          <p:spPr>
            <a:xfrm>
              <a:off x="5619127"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6" name="Google Shape;1276;p158"/>
            <p:cNvCxnSpPr/>
            <p:nvPr/>
          </p:nvCxnSpPr>
          <p:spPr>
            <a:xfrm>
              <a:off x="6572874"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7" name="Google Shape;1277;p158"/>
            <p:cNvCxnSpPr/>
            <p:nvPr/>
          </p:nvCxnSpPr>
          <p:spPr>
            <a:xfrm>
              <a:off x="7526621"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8" name="Google Shape;1278;p158"/>
            <p:cNvCxnSpPr/>
            <p:nvPr/>
          </p:nvCxnSpPr>
          <p:spPr>
            <a:xfrm>
              <a:off x="8480368"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79" name="Google Shape;1279;p158"/>
            <p:cNvCxnSpPr/>
            <p:nvPr/>
          </p:nvCxnSpPr>
          <p:spPr>
            <a:xfrm>
              <a:off x="9434115"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cxnSp>
          <p:nvCxnSpPr>
            <p:cNvPr id="1280" name="Google Shape;1280;p158"/>
            <p:cNvCxnSpPr/>
            <p:nvPr/>
          </p:nvCxnSpPr>
          <p:spPr>
            <a:xfrm>
              <a:off x="10387862" y="4574"/>
              <a:ext cx="0" cy="6858000"/>
            </a:xfrm>
            <a:prstGeom prst="straightConnector1">
              <a:avLst/>
            </a:prstGeom>
            <a:noFill/>
            <a:ln w="9525" cap="rnd" cmpd="sng">
              <a:solidFill>
                <a:srgbClr val="EF3DD6">
                  <a:alpha val="80390"/>
                </a:srgbClr>
              </a:solidFill>
              <a:prstDash val="solid"/>
              <a:round/>
              <a:headEnd type="none" w="sm" len="sm"/>
              <a:tailEnd type="none" w="sm" len="sm"/>
            </a:ln>
          </p:spPr>
        </p:cxnSp>
      </p:grpSp>
      <p:grpSp>
        <p:nvGrpSpPr>
          <p:cNvPr id="1281" name="Google Shape;1281;p158"/>
          <p:cNvGrpSpPr/>
          <p:nvPr/>
        </p:nvGrpSpPr>
        <p:grpSpPr>
          <a:xfrm>
            <a:off x="-36" y="33"/>
            <a:ext cx="9144037" cy="5140100"/>
            <a:chOff x="-48" y="44"/>
            <a:chExt cx="12192049" cy="6853466"/>
          </a:xfrm>
        </p:grpSpPr>
        <p:sp>
          <p:nvSpPr>
            <p:cNvPr id="1282" name="Google Shape;1282;p158"/>
            <p:cNvSpPr/>
            <p:nvPr/>
          </p:nvSpPr>
          <p:spPr>
            <a:xfrm>
              <a:off x="0" y="6324610"/>
              <a:ext cx="12192000" cy="528900"/>
            </a:xfrm>
            <a:prstGeom prst="rect">
              <a:avLst/>
            </a:prstGeom>
            <a:solidFill>
              <a:schemeClr val="accent1">
                <a:alpha val="2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283" name="Google Shape;1283;p158"/>
            <p:cNvSpPr/>
            <p:nvPr/>
          </p:nvSpPr>
          <p:spPr>
            <a:xfrm rot="5400000">
              <a:off x="-3166398" y="3170924"/>
              <a:ext cx="6825000" cy="492300"/>
            </a:xfrm>
            <a:prstGeom prst="rect">
              <a:avLst/>
            </a:prstGeom>
            <a:solidFill>
              <a:schemeClr val="accent1">
                <a:alpha val="2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284" name="Google Shape;1284;p158"/>
            <p:cNvSpPr/>
            <p:nvPr/>
          </p:nvSpPr>
          <p:spPr>
            <a:xfrm rot="5400000">
              <a:off x="8533352" y="3170924"/>
              <a:ext cx="6825000" cy="492300"/>
            </a:xfrm>
            <a:prstGeom prst="rect">
              <a:avLst/>
            </a:prstGeom>
            <a:solidFill>
              <a:schemeClr val="accent1">
                <a:alpha val="2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285" name="Google Shape;1285;p158"/>
            <p:cNvSpPr/>
            <p:nvPr/>
          </p:nvSpPr>
          <p:spPr>
            <a:xfrm>
              <a:off x="0" y="44"/>
              <a:ext cx="12192000" cy="452100"/>
            </a:xfrm>
            <a:prstGeom prst="rect">
              <a:avLst/>
            </a:prstGeom>
            <a:solidFill>
              <a:schemeClr val="accent1">
                <a:alpha val="2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286" name="Google Shape;1286;p158"/>
            <p:cNvSpPr/>
            <p:nvPr/>
          </p:nvSpPr>
          <p:spPr>
            <a:xfrm>
              <a:off x="0" y="1234953"/>
              <a:ext cx="12192000" cy="301800"/>
            </a:xfrm>
            <a:prstGeom prst="rect">
              <a:avLst/>
            </a:prstGeom>
            <a:solidFill>
              <a:schemeClr val="accent1">
                <a:alpha val="2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w to Update Data Classifications 1">
  <p:cSld name="Safe Harbor_1_1_1_1_1">
    <p:spTree>
      <p:nvGrpSpPr>
        <p:cNvPr id="1" name="Shape 299"/>
        <p:cNvGrpSpPr/>
        <p:nvPr/>
      </p:nvGrpSpPr>
      <p:grpSpPr>
        <a:xfrm>
          <a:off x="0" y="0"/>
          <a:ext cx="0" cy="0"/>
          <a:chOff x="0" y="0"/>
          <a:chExt cx="0" cy="0"/>
        </a:xfrm>
      </p:grpSpPr>
      <p:sp>
        <p:nvSpPr>
          <p:cNvPr id="300" name="Google Shape;300;p48"/>
          <p:cNvSpPr txBox="1"/>
          <p:nvPr/>
        </p:nvSpPr>
        <p:spPr>
          <a:xfrm>
            <a:off x="339100" y="2427275"/>
            <a:ext cx="3090000" cy="15606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000">
                <a:solidFill>
                  <a:schemeClr val="dk1"/>
                </a:solidFill>
                <a:latin typeface="DS Indigo"/>
                <a:ea typeface="DS Indigo"/>
                <a:cs typeface="DS Indigo"/>
                <a:sym typeface="DS Indigo"/>
              </a:rPr>
              <a:t>Maintaining customer trust and protecting DocuSign’s brand includes the proper classification and handling of all DocuSign documents and information. DocuSign employees are responsible for properly labeling all documents and sharing only as permitted.</a:t>
            </a:r>
            <a:endParaRPr sz="1000">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endParaRPr sz="1000">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r>
              <a:rPr lang="en" sz="1000">
                <a:solidFill>
                  <a:schemeClr val="dk1"/>
                </a:solidFill>
                <a:latin typeface="DS Indigo"/>
                <a:ea typeface="DS Indigo"/>
                <a:cs typeface="DS Indigo"/>
                <a:sym typeface="DS Indigo"/>
              </a:rPr>
              <a:t>All DocuSign data is classified based on sensitivity using the following classifications:</a:t>
            </a:r>
            <a:endParaRPr sz="1000" b="1">
              <a:solidFill>
                <a:schemeClr val="dk1"/>
              </a:solidFill>
              <a:latin typeface="DS Indigo"/>
              <a:ea typeface="DS Indigo"/>
              <a:cs typeface="DS Indigo"/>
              <a:sym typeface="DS Indigo"/>
            </a:endParaRPr>
          </a:p>
        </p:txBody>
      </p:sp>
      <p:sp>
        <p:nvSpPr>
          <p:cNvPr id="301" name="Google Shape;301;p48"/>
          <p:cNvSpPr txBox="1"/>
          <p:nvPr/>
        </p:nvSpPr>
        <p:spPr>
          <a:xfrm>
            <a:off x="339100" y="1240600"/>
            <a:ext cx="3090000" cy="1186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2600">
                <a:solidFill>
                  <a:srgbClr val="191823"/>
                </a:solidFill>
                <a:latin typeface="DS Indigo SemiBold"/>
                <a:ea typeface="DS Indigo SemiBold"/>
                <a:cs typeface="DS Indigo SemiBold"/>
                <a:sym typeface="DS Indigo SemiBold"/>
              </a:rPr>
              <a:t>Let’s make sure you’re using the proper classification</a:t>
            </a:r>
            <a:endParaRPr sz="2600">
              <a:solidFill>
                <a:srgbClr val="191823"/>
              </a:solidFill>
              <a:latin typeface="DS Indigo SemiBold"/>
              <a:ea typeface="DS Indigo SemiBold"/>
              <a:cs typeface="DS Indigo SemiBold"/>
              <a:sym typeface="DS Indigo SemiBold"/>
            </a:endParaRPr>
          </a:p>
        </p:txBody>
      </p:sp>
      <p:graphicFrame>
        <p:nvGraphicFramePr>
          <p:cNvPr id="302" name="Google Shape;302;p48"/>
          <p:cNvGraphicFramePr/>
          <p:nvPr/>
        </p:nvGraphicFramePr>
        <p:xfrm>
          <a:off x="4436950" y="1240600"/>
          <a:ext cx="3000000" cy="3000000"/>
        </p:xfrm>
        <a:graphic>
          <a:graphicData uri="http://schemas.openxmlformats.org/drawingml/2006/table">
            <a:tbl>
              <a:tblPr>
                <a:noFill/>
                <a:tableStyleId>{84FBA142-5D9C-486B-898A-86EB07EBE187}</a:tableStyleId>
              </a:tblPr>
              <a:tblGrid>
                <a:gridCol w="1454725">
                  <a:extLst>
                    <a:ext uri="{9D8B030D-6E8A-4147-A177-3AD203B41FA5}">
                      <a16:colId xmlns:a16="http://schemas.microsoft.com/office/drawing/2014/main" val="20000"/>
                    </a:ext>
                  </a:extLst>
                </a:gridCol>
                <a:gridCol w="2882125">
                  <a:extLst>
                    <a:ext uri="{9D8B030D-6E8A-4147-A177-3AD203B41FA5}">
                      <a16:colId xmlns:a16="http://schemas.microsoft.com/office/drawing/2014/main" val="20001"/>
                    </a:ext>
                  </a:extLst>
                </a:gridCol>
              </a:tblGrid>
              <a:tr h="857225">
                <a:tc>
                  <a:txBody>
                    <a:bodyPr/>
                    <a:lstStyle/>
                    <a:p>
                      <a:pPr marL="0" lvl="0" indent="0" algn="l" rtl="0">
                        <a:lnSpc>
                          <a:spcPct val="115000"/>
                        </a:lnSpc>
                        <a:spcBef>
                          <a:spcPts val="0"/>
                        </a:spcBef>
                        <a:spcAft>
                          <a:spcPts val="0"/>
                        </a:spcAft>
                        <a:buNone/>
                      </a:pPr>
                      <a:r>
                        <a:rPr lang="en" sz="1000" b="1">
                          <a:solidFill>
                            <a:srgbClr val="191823"/>
                          </a:solidFill>
                          <a:latin typeface="DS Indigo"/>
                          <a:ea typeface="DS Indigo"/>
                          <a:cs typeface="DS Indigo"/>
                          <a:sym typeface="DS Indigo"/>
                        </a:rPr>
                        <a:t>DocuSign</a:t>
                      </a:r>
                      <a:br>
                        <a:rPr lang="en" sz="1000" b="1">
                          <a:solidFill>
                            <a:srgbClr val="191823"/>
                          </a:solidFill>
                          <a:latin typeface="DS Indigo"/>
                          <a:ea typeface="DS Indigo"/>
                          <a:cs typeface="DS Indigo"/>
                          <a:sym typeface="DS Indigo"/>
                        </a:rPr>
                      </a:br>
                      <a:r>
                        <a:rPr lang="en" sz="1000" b="1">
                          <a:solidFill>
                            <a:srgbClr val="191823"/>
                          </a:solidFill>
                          <a:latin typeface="DS Indigo"/>
                          <a:ea typeface="DS Indigo"/>
                          <a:cs typeface="DS Indigo"/>
                          <a:sym typeface="DS Indigo"/>
                        </a:rPr>
                        <a:t>Restricted</a:t>
                      </a:r>
                      <a:endParaRPr sz="1000" b="1">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91823"/>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700">
                          <a:solidFill>
                            <a:srgbClr val="191823"/>
                          </a:solidFill>
                          <a:latin typeface="DS Indigo"/>
                          <a:ea typeface="DS Indigo"/>
                          <a:cs typeface="DS Indigo"/>
                          <a:sym typeface="DS Indigo"/>
                        </a:rPr>
                        <a:t>Highly sensitive data limited to very few individuals and shared only on a need-to-know basis. Applies to data that must be protected due to legal or regulatory requirements; may give DocuSign competitors an advantage. </a:t>
                      </a:r>
                      <a:r>
                        <a:rPr lang="en" sz="700" b="1">
                          <a:solidFill>
                            <a:srgbClr val="191823"/>
                          </a:solidFill>
                          <a:latin typeface="DS Indigo"/>
                          <a:ea typeface="DS Indigo"/>
                          <a:cs typeface="DS Indigo"/>
                          <a:sym typeface="DS Indigo"/>
                        </a:rPr>
                        <a:t>Any data containing NPI or PI is considered DocuSign Restricted.</a:t>
                      </a:r>
                      <a:endParaRPr sz="700" b="1">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91823"/>
                      </a:solidFill>
                      <a:prstDash val="solid"/>
                      <a:round/>
                      <a:headEnd type="none" w="sm" len="sm"/>
                      <a:tailEnd type="none" w="sm" len="sm"/>
                    </a:lnB>
                  </a:tcPr>
                </a:tc>
                <a:extLst>
                  <a:ext uri="{0D108BD9-81ED-4DB2-BD59-A6C34878D82A}">
                    <a16:rowId xmlns:a16="http://schemas.microsoft.com/office/drawing/2014/main" val="10000"/>
                  </a:ext>
                </a:extLst>
              </a:tr>
              <a:tr h="810650">
                <a:tc>
                  <a:txBody>
                    <a:bodyPr/>
                    <a:lstStyle/>
                    <a:p>
                      <a:pPr marL="0" lvl="0" indent="0" algn="l" rtl="0">
                        <a:lnSpc>
                          <a:spcPct val="115000"/>
                        </a:lnSpc>
                        <a:spcBef>
                          <a:spcPts val="0"/>
                        </a:spcBef>
                        <a:spcAft>
                          <a:spcPts val="0"/>
                        </a:spcAft>
                        <a:buNone/>
                      </a:pPr>
                      <a:r>
                        <a:rPr lang="en" sz="1000" b="1">
                          <a:solidFill>
                            <a:srgbClr val="191823"/>
                          </a:solidFill>
                          <a:latin typeface="DS Indigo"/>
                          <a:ea typeface="DS Indigo"/>
                          <a:cs typeface="DS Indigo"/>
                          <a:sym typeface="DS Indigo"/>
                        </a:rPr>
                        <a:t>DocuSign Confidential</a:t>
                      </a:r>
                      <a:endParaRPr sz="1000" b="1">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91823"/>
                      </a:solidFill>
                      <a:prstDash val="solid"/>
                      <a:round/>
                      <a:headEnd type="none" w="sm" len="sm"/>
                      <a:tailEnd type="none" w="sm" len="sm"/>
                    </a:lnT>
                    <a:lnB w="9525" cap="flat" cmpd="sng">
                      <a:solidFill>
                        <a:srgbClr val="191823"/>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700">
                          <a:solidFill>
                            <a:srgbClr val="191823"/>
                          </a:solidFill>
                          <a:latin typeface="DS Indigo"/>
                          <a:ea typeface="DS Indigo"/>
                          <a:cs typeface="DS Indigo"/>
                          <a:sym typeface="DS Indigo"/>
                        </a:rPr>
                        <a:t>Sensitive data limited to small groups (e.g., project teams) and shared only on a need-to-know basis. Applies to company sensitive data and other information that may pose a security risk or give DocuSign competitors an advantage. </a:t>
                      </a:r>
                      <a:r>
                        <a:rPr lang="en" sz="700" b="1">
                          <a:solidFill>
                            <a:srgbClr val="191823"/>
                          </a:solidFill>
                          <a:latin typeface="DS Indigo"/>
                          <a:ea typeface="DS Indigo"/>
                          <a:cs typeface="DS Indigo"/>
                          <a:sym typeface="DS Indigo"/>
                        </a:rPr>
                        <a:t>Any data that is not classified defaults to DocuSign Confidential.</a:t>
                      </a:r>
                      <a:endParaRPr sz="700" b="1">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91823"/>
                      </a:solidFill>
                      <a:prstDash val="solid"/>
                      <a:round/>
                      <a:headEnd type="none" w="sm" len="sm"/>
                      <a:tailEnd type="none" w="sm" len="sm"/>
                    </a:lnT>
                    <a:lnB w="9525" cap="flat" cmpd="sng">
                      <a:solidFill>
                        <a:srgbClr val="191823"/>
                      </a:solidFill>
                      <a:prstDash val="solid"/>
                      <a:round/>
                      <a:headEnd type="none" w="sm" len="sm"/>
                      <a:tailEnd type="none" w="sm" len="sm"/>
                    </a:lnB>
                  </a:tcPr>
                </a:tc>
                <a:extLst>
                  <a:ext uri="{0D108BD9-81ED-4DB2-BD59-A6C34878D82A}">
                    <a16:rowId xmlns:a16="http://schemas.microsoft.com/office/drawing/2014/main" val="10001"/>
                  </a:ext>
                </a:extLst>
              </a:tr>
              <a:tr h="678825">
                <a:tc>
                  <a:txBody>
                    <a:bodyPr/>
                    <a:lstStyle/>
                    <a:p>
                      <a:pPr marL="0" lvl="0" indent="0" algn="l" rtl="0">
                        <a:lnSpc>
                          <a:spcPct val="115000"/>
                        </a:lnSpc>
                        <a:spcBef>
                          <a:spcPts val="0"/>
                        </a:spcBef>
                        <a:spcAft>
                          <a:spcPts val="0"/>
                        </a:spcAft>
                        <a:buNone/>
                      </a:pPr>
                      <a:r>
                        <a:rPr lang="en" sz="1000" b="1">
                          <a:solidFill>
                            <a:srgbClr val="191823"/>
                          </a:solidFill>
                          <a:latin typeface="DS Indigo"/>
                          <a:ea typeface="DS Indigo"/>
                          <a:cs typeface="DS Indigo"/>
                          <a:sym typeface="DS Indigo"/>
                        </a:rPr>
                        <a:t>DocuSign</a:t>
                      </a:r>
                      <a:br>
                        <a:rPr lang="en" sz="1000" b="1">
                          <a:solidFill>
                            <a:srgbClr val="191823"/>
                          </a:solidFill>
                          <a:latin typeface="DS Indigo"/>
                          <a:ea typeface="DS Indigo"/>
                          <a:cs typeface="DS Indigo"/>
                          <a:sym typeface="DS Indigo"/>
                        </a:rPr>
                      </a:br>
                      <a:r>
                        <a:rPr lang="en" sz="1000" b="1">
                          <a:solidFill>
                            <a:srgbClr val="191823"/>
                          </a:solidFill>
                          <a:latin typeface="DS Indigo"/>
                          <a:ea typeface="DS Indigo"/>
                          <a:cs typeface="DS Indigo"/>
                          <a:sym typeface="DS Indigo"/>
                        </a:rPr>
                        <a:t>Internal</a:t>
                      </a:r>
                      <a:endParaRPr sz="1000" b="1">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91823"/>
                      </a:solidFill>
                      <a:prstDash val="solid"/>
                      <a:round/>
                      <a:headEnd type="none" w="sm" len="sm"/>
                      <a:tailEnd type="none" w="sm" len="sm"/>
                    </a:lnT>
                    <a:lnB w="9525" cap="flat" cmpd="sng">
                      <a:solidFill>
                        <a:srgbClr val="191823"/>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700">
                          <a:solidFill>
                            <a:srgbClr val="191823"/>
                          </a:solidFill>
                          <a:latin typeface="DS Indigo"/>
                          <a:ea typeface="DS Indigo"/>
                          <a:cs typeface="DS Indigo"/>
                          <a:sym typeface="DS Indigo"/>
                        </a:rPr>
                        <a:t>Non-sensitive data used for conducting company business.</a:t>
                      </a:r>
                      <a:endParaRPr sz="700">
                        <a:solidFill>
                          <a:srgbClr val="191823"/>
                        </a:solidFill>
                        <a:latin typeface="DS Indigo"/>
                        <a:ea typeface="DS Indigo"/>
                        <a:cs typeface="DS Indigo"/>
                        <a:sym typeface="DS Indigo"/>
                      </a:endParaRPr>
                    </a:p>
                    <a:p>
                      <a:pPr marL="0" lvl="0" indent="0" algn="l" rtl="0">
                        <a:lnSpc>
                          <a:spcPct val="115000"/>
                        </a:lnSpc>
                        <a:spcBef>
                          <a:spcPts val="0"/>
                        </a:spcBef>
                        <a:spcAft>
                          <a:spcPts val="0"/>
                        </a:spcAft>
                        <a:buNone/>
                      </a:pPr>
                      <a:r>
                        <a:rPr lang="en" sz="700">
                          <a:solidFill>
                            <a:srgbClr val="191823"/>
                          </a:solidFill>
                          <a:latin typeface="DS Indigo"/>
                          <a:ea typeface="DS Indigo"/>
                          <a:cs typeface="DS Indigo"/>
                          <a:sym typeface="DS Indigo"/>
                        </a:rPr>
                        <a:t>Applies to data commonly available within DocuSign and used for daily operations.</a:t>
                      </a:r>
                      <a:endParaRPr sz="700">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91823"/>
                      </a:solidFill>
                      <a:prstDash val="solid"/>
                      <a:round/>
                      <a:headEnd type="none" w="sm" len="sm"/>
                      <a:tailEnd type="none" w="sm" len="sm"/>
                    </a:lnT>
                    <a:lnB w="9525" cap="flat" cmpd="sng">
                      <a:solidFill>
                        <a:srgbClr val="191823"/>
                      </a:solidFill>
                      <a:prstDash val="solid"/>
                      <a:round/>
                      <a:headEnd type="none" w="sm" len="sm"/>
                      <a:tailEnd type="none" w="sm" len="sm"/>
                    </a:lnB>
                  </a:tcPr>
                </a:tc>
                <a:extLst>
                  <a:ext uri="{0D108BD9-81ED-4DB2-BD59-A6C34878D82A}">
                    <a16:rowId xmlns:a16="http://schemas.microsoft.com/office/drawing/2014/main" val="10002"/>
                  </a:ext>
                </a:extLst>
              </a:tr>
              <a:tr h="541650">
                <a:tc>
                  <a:txBody>
                    <a:bodyPr/>
                    <a:lstStyle/>
                    <a:p>
                      <a:pPr marL="0" lvl="0" indent="0" algn="l" rtl="0">
                        <a:lnSpc>
                          <a:spcPct val="115000"/>
                        </a:lnSpc>
                        <a:spcBef>
                          <a:spcPts val="0"/>
                        </a:spcBef>
                        <a:spcAft>
                          <a:spcPts val="0"/>
                        </a:spcAft>
                        <a:buNone/>
                      </a:pPr>
                      <a:r>
                        <a:rPr lang="en" sz="1000" b="1">
                          <a:solidFill>
                            <a:srgbClr val="191823"/>
                          </a:solidFill>
                          <a:latin typeface="DS Indigo"/>
                          <a:ea typeface="DS Indigo"/>
                          <a:cs typeface="DS Indigo"/>
                          <a:sym typeface="DS Indigo"/>
                        </a:rPr>
                        <a:t>Public</a:t>
                      </a:r>
                      <a:endParaRPr sz="1000" b="1">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91823"/>
                      </a:solidFill>
                      <a:prstDash val="solid"/>
                      <a:round/>
                      <a:headEnd type="none" w="sm" len="sm"/>
                      <a:tailEnd type="none" w="sm" len="sm"/>
                    </a:lnT>
                    <a:lnB w="9525" cap="flat" cmpd="sng">
                      <a:solidFill>
                        <a:srgbClr val="191823"/>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700">
                          <a:solidFill>
                            <a:srgbClr val="191823"/>
                          </a:solidFill>
                          <a:latin typeface="DS Indigo"/>
                          <a:ea typeface="DS Indigo"/>
                          <a:cs typeface="DS Indigo"/>
                          <a:sym typeface="DS Indigo"/>
                        </a:rPr>
                        <a:t>DocuSign data that has been formally approved by an appropriate authority (e.g., Marketing) for distribution outside of the company.</a:t>
                      </a:r>
                      <a:endParaRPr sz="700">
                        <a:solidFill>
                          <a:srgbClr val="191823"/>
                        </a:solidFill>
                        <a:latin typeface="DS Indigo"/>
                        <a:ea typeface="DS Indigo"/>
                        <a:cs typeface="DS Indigo"/>
                        <a:sym typeface="DS Indigo"/>
                      </a:endParaRPr>
                    </a:p>
                  </a:txBody>
                  <a:tcPr marL="91450" marR="91450" marT="91450" marB="914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91823"/>
                      </a:solidFill>
                      <a:prstDash val="solid"/>
                      <a:round/>
                      <a:headEnd type="none" w="sm" len="sm"/>
                      <a:tailEnd type="none" w="sm" len="sm"/>
                    </a:lnT>
                    <a:lnB w="9525" cap="flat" cmpd="sng">
                      <a:solidFill>
                        <a:srgbClr val="191823"/>
                      </a:solidFill>
                      <a:prstDash val="solid"/>
                      <a:round/>
                      <a:headEnd type="none" w="sm" len="sm"/>
                      <a:tailEnd type="none" w="sm" len="sm"/>
                    </a:lnB>
                  </a:tcPr>
                </a:tc>
                <a:extLst>
                  <a:ext uri="{0D108BD9-81ED-4DB2-BD59-A6C34878D82A}">
                    <a16:rowId xmlns:a16="http://schemas.microsoft.com/office/drawing/2014/main" val="10003"/>
                  </a:ext>
                </a:extLst>
              </a:tr>
              <a:tr h="198275">
                <a:tc gridSpan="2">
                  <a:txBody>
                    <a:bodyPr/>
                    <a:lstStyle/>
                    <a:p>
                      <a:pPr marL="0" lvl="0" indent="0" algn="ctr" rtl="0">
                        <a:spcBef>
                          <a:spcPts val="0"/>
                        </a:spcBef>
                        <a:spcAft>
                          <a:spcPts val="0"/>
                        </a:spcAft>
                        <a:buNone/>
                      </a:pPr>
                      <a:r>
                        <a:rPr lang="en" sz="700">
                          <a:solidFill>
                            <a:schemeClr val="dk1"/>
                          </a:solidFill>
                          <a:latin typeface="DS Indigo"/>
                          <a:ea typeface="DS Indigo"/>
                          <a:cs typeface="DS Indigo"/>
                          <a:sym typeface="DS Indigo"/>
                        </a:rPr>
                        <a:t>For more information, refer to the </a:t>
                      </a:r>
                      <a:r>
                        <a:rPr lang="en" sz="700" u="sng">
                          <a:solidFill>
                            <a:schemeClr val="dk1"/>
                          </a:solidFill>
                          <a:latin typeface="DS Indigo"/>
                          <a:ea typeface="DS Indigo"/>
                          <a:cs typeface="DS Indigo"/>
                          <a:sym typeface="DS Indigo"/>
                          <a:hlinkClick r:id="rId2">
                            <a:extLst>
                              <a:ext uri="{A12FA001-AC4F-418D-AE19-62706E023703}">
                                <ahyp:hlinkClr xmlns:ahyp="http://schemas.microsoft.com/office/drawing/2018/hyperlinkcolor" val="tx"/>
                              </a:ext>
                            </a:extLst>
                          </a:hlinkClick>
                        </a:rPr>
                        <a:t>Data Classification Standard</a:t>
                      </a:r>
                      <a:r>
                        <a:rPr lang="en" sz="700">
                          <a:solidFill>
                            <a:schemeClr val="dk1"/>
                          </a:solidFill>
                          <a:latin typeface="DS Indigo"/>
                          <a:ea typeface="DS Indigo"/>
                          <a:cs typeface="DS Indigo"/>
                          <a:sym typeface="DS Indigo"/>
                        </a:rPr>
                        <a:t> contained in the Policy Bank.</a:t>
                      </a:r>
                      <a:endParaRPr sz="1000" b="1">
                        <a:solidFill>
                          <a:schemeClr val="dk1"/>
                        </a:solidFill>
                        <a:latin typeface="DS Indigo"/>
                        <a:ea typeface="DS Indigo"/>
                        <a:cs typeface="DS Indigo"/>
                        <a:sym typeface="DS Indigo"/>
                      </a:endParaRPr>
                    </a:p>
                  </a:txBody>
                  <a:tcPr marL="91450" marR="91450" marT="45700" marB="457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91823"/>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03" name="Google Shape;303;p48"/>
          <p:cNvSpPr txBox="1">
            <a:spLocks noGrp="1"/>
          </p:cNvSpPr>
          <p:nvPr>
            <p:ph type="sldNum" idx="12"/>
          </p:nvPr>
        </p:nvSpPr>
        <p:spPr>
          <a:xfrm>
            <a:off x="8555100" y="4783550"/>
            <a:ext cx="246000" cy="137400"/>
          </a:xfrm>
          <a:prstGeom prst="rect">
            <a:avLst/>
          </a:prstGeom>
        </p:spPr>
        <p:txBody>
          <a:bodyPr spcFirstLastPara="1" wrap="square" lIns="0" tIns="0" rIns="0" bIns="0" anchor="ctr" anchorCtr="0">
            <a:normAutofit/>
          </a:bodyPr>
          <a:lstStyle>
            <a:lvl1pPr lvl="0" algn="r" rtl="0">
              <a:buNone/>
              <a:defRPr sz="800">
                <a:solidFill>
                  <a:schemeClr val="dk1"/>
                </a:solidFill>
                <a:latin typeface="DS Indigo"/>
                <a:ea typeface="DS Indigo"/>
                <a:cs typeface="DS Indigo"/>
                <a:sym typeface="DS Indigo"/>
              </a:defRPr>
            </a:lvl1pPr>
            <a:lvl2pPr lvl="1" algn="r" rtl="0">
              <a:buNone/>
              <a:defRPr sz="800">
                <a:solidFill>
                  <a:schemeClr val="dk1"/>
                </a:solidFill>
                <a:latin typeface="DS Indigo"/>
                <a:ea typeface="DS Indigo"/>
                <a:cs typeface="DS Indigo"/>
                <a:sym typeface="DS Indigo"/>
              </a:defRPr>
            </a:lvl2pPr>
            <a:lvl3pPr lvl="2" algn="r" rtl="0">
              <a:buNone/>
              <a:defRPr sz="800">
                <a:solidFill>
                  <a:schemeClr val="dk1"/>
                </a:solidFill>
                <a:latin typeface="DS Indigo"/>
                <a:ea typeface="DS Indigo"/>
                <a:cs typeface="DS Indigo"/>
                <a:sym typeface="DS Indigo"/>
              </a:defRPr>
            </a:lvl3pPr>
            <a:lvl4pPr lvl="3" algn="r" rtl="0">
              <a:buNone/>
              <a:defRPr sz="800">
                <a:solidFill>
                  <a:schemeClr val="dk1"/>
                </a:solidFill>
                <a:latin typeface="DS Indigo"/>
                <a:ea typeface="DS Indigo"/>
                <a:cs typeface="DS Indigo"/>
                <a:sym typeface="DS Indigo"/>
              </a:defRPr>
            </a:lvl4pPr>
            <a:lvl5pPr lvl="4" algn="r" rtl="0">
              <a:buNone/>
              <a:defRPr sz="800">
                <a:solidFill>
                  <a:schemeClr val="dk1"/>
                </a:solidFill>
                <a:latin typeface="DS Indigo"/>
                <a:ea typeface="DS Indigo"/>
                <a:cs typeface="DS Indigo"/>
                <a:sym typeface="DS Indigo"/>
              </a:defRPr>
            </a:lvl5pPr>
            <a:lvl6pPr lvl="5" algn="r" rtl="0">
              <a:buNone/>
              <a:defRPr sz="800">
                <a:solidFill>
                  <a:schemeClr val="dk1"/>
                </a:solidFill>
                <a:latin typeface="DS Indigo"/>
                <a:ea typeface="DS Indigo"/>
                <a:cs typeface="DS Indigo"/>
                <a:sym typeface="DS Indigo"/>
              </a:defRPr>
            </a:lvl6pPr>
            <a:lvl7pPr lvl="6" algn="r" rtl="0">
              <a:buNone/>
              <a:defRPr sz="800">
                <a:solidFill>
                  <a:schemeClr val="dk1"/>
                </a:solidFill>
                <a:latin typeface="DS Indigo"/>
                <a:ea typeface="DS Indigo"/>
                <a:cs typeface="DS Indigo"/>
                <a:sym typeface="DS Indigo"/>
              </a:defRPr>
            </a:lvl7pPr>
            <a:lvl8pPr lvl="7" algn="r" rtl="0">
              <a:buNone/>
              <a:defRPr sz="800">
                <a:solidFill>
                  <a:schemeClr val="dk1"/>
                </a:solidFill>
                <a:latin typeface="DS Indigo"/>
                <a:ea typeface="DS Indigo"/>
                <a:cs typeface="DS Indigo"/>
                <a:sym typeface="DS Indigo"/>
              </a:defRPr>
            </a:lvl8pPr>
            <a:lvl9pPr lvl="8" algn="r" rtl="0">
              <a:buNone/>
              <a:defRPr sz="800">
                <a:solidFill>
                  <a:schemeClr val="dk1"/>
                </a:solidFill>
                <a:latin typeface="DS Indigo"/>
                <a:ea typeface="DS Indigo"/>
                <a:cs typeface="DS Indigo"/>
                <a:sym typeface="DS Indigo"/>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p48"/>
          <p:cNvSpPr/>
          <p:nvPr/>
        </p:nvSpPr>
        <p:spPr>
          <a:xfrm>
            <a:off x="3816200" y="4687225"/>
            <a:ext cx="1740900" cy="3672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05" name="Google Shape;305;p48"/>
          <p:cNvSpPr/>
          <p:nvPr/>
        </p:nvSpPr>
        <p:spPr>
          <a:xfrm>
            <a:off x="5679375" y="4760590"/>
            <a:ext cx="1398600" cy="1833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 sz="800" b="1">
                <a:solidFill>
                  <a:schemeClr val="accent6"/>
                </a:solidFill>
                <a:latin typeface="DS Indigo"/>
                <a:ea typeface="DS Indigo"/>
                <a:cs typeface="DS Indigo"/>
                <a:sym typeface="DS Indigo"/>
              </a:rPr>
              <a:t>Classification footer</a:t>
            </a:r>
            <a:endParaRPr sz="800">
              <a:solidFill>
                <a:schemeClr val="accent6"/>
              </a:solidFill>
              <a:latin typeface="DS Indigo"/>
              <a:ea typeface="DS Indigo"/>
              <a:cs typeface="DS Indigo"/>
              <a:sym typeface="DS Indigo"/>
            </a:endParaRPr>
          </a:p>
        </p:txBody>
      </p:sp>
      <p:sp>
        <p:nvSpPr>
          <p:cNvPr id="306" name="Google Shape;306;p48"/>
          <p:cNvSpPr/>
          <p:nvPr/>
        </p:nvSpPr>
        <p:spPr>
          <a:xfrm>
            <a:off x="5245070" y="4747825"/>
            <a:ext cx="246000" cy="2460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48"/>
          <p:cNvGrpSpPr/>
          <p:nvPr/>
        </p:nvGrpSpPr>
        <p:grpSpPr>
          <a:xfrm>
            <a:off x="5373367" y="4812363"/>
            <a:ext cx="16" cy="113582"/>
            <a:chOff x="5018748" y="2858501"/>
            <a:chExt cx="16" cy="109414"/>
          </a:xfrm>
        </p:grpSpPr>
        <p:sp>
          <p:nvSpPr>
            <p:cNvPr id="308" name="Google Shape;308;p48"/>
            <p:cNvSpPr/>
            <p:nvPr/>
          </p:nvSpPr>
          <p:spPr>
            <a:xfrm>
              <a:off x="5018748" y="2858501"/>
              <a:ext cx="0" cy="58928"/>
            </a:xfrm>
            <a:custGeom>
              <a:avLst/>
              <a:gdLst/>
              <a:ahLst/>
              <a:cxnLst/>
              <a:rect l="l" t="t" r="r" b="b"/>
              <a:pathLst>
                <a:path h="2700" fill="none" extrusionOk="0">
                  <a:moveTo>
                    <a:pt x="0" y="2699"/>
                  </a:moveTo>
                  <a:lnTo>
                    <a:pt x="0" y="1"/>
                  </a:lnTo>
                </a:path>
              </a:pathLst>
            </a:custGeom>
            <a:noFill/>
            <a:ln w="19050" cap="flat" cmpd="sng">
              <a:solidFill>
                <a:schemeClr val="accent6"/>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48"/>
            <p:cNvCxnSpPr/>
            <p:nvPr/>
          </p:nvCxnSpPr>
          <p:spPr>
            <a:xfrm>
              <a:off x="5018764" y="2946615"/>
              <a:ext cx="0" cy="21300"/>
            </a:xfrm>
            <a:prstGeom prst="straightConnector1">
              <a:avLst/>
            </a:prstGeom>
            <a:noFill/>
            <a:ln w="19050" cap="flat" cmpd="sng">
              <a:solidFill>
                <a:schemeClr val="accent6"/>
              </a:solidFill>
              <a:prstDash val="solid"/>
              <a:round/>
              <a:headEnd type="none" w="med" len="med"/>
              <a:tailEnd type="none" w="med" len="med"/>
            </a:ln>
          </p:spPr>
        </p:cxnSp>
      </p:grpSp>
      <p:sp>
        <p:nvSpPr>
          <p:cNvPr id="310" name="Google Shape;310;p48"/>
          <p:cNvSpPr txBox="1"/>
          <p:nvPr/>
        </p:nvSpPr>
        <p:spPr>
          <a:xfrm>
            <a:off x="339100" y="4271350"/>
            <a:ext cx="2324700" cy="3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 sz="1000" b="1">
                <a:solidFill>
                  <a:schemeClr val="accent6"/>
                </a:solidFill>
                <a:latin typeface="DS Indigo"/>
                <a:ea typeface="DS Indigo"/>
                <a:cs typeface="DS Indigo"/>
                <a:sym typeface="DS Indigo"/>
              </a:rPr>
              <a:t>See next slide for instruction on how to update the classification footer</a:t>
            </a:r>
            <a:endParaRPr sz="1000" b="1">
              <a:solidFill>
                <a:schemeClr val="dk1"/>
              </a:solidFill>
              <a:latin typeface="DS Indigo"/>
              <a:ea typeface="DS Indigo"/>
              <a:cs typeface="DS Indigo"/>
              <a:sym typeface="DS Indigo"/>
            </a:endParaRPr>
          </a:p>
        </p:txBody>
      </p:sp>
      <p:sp>
        <p:nvSpPr>
          <p:cNvPr id="311" name="Google Shape;311;p48"/>
          <p:cNvSpPr/>
          <p:nvPr/>
        </p:nvSpPr>
        <p:spPr>
          <a:xfrm>
            <a:off x="6975700" y="256180"/>
            <a:ext cx="1825500" cy="4503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 b="1">
                <a:solidFill>
                  <a:srgbClr val="FFFFFF"/>
                </a:solidFill>
                <a:latin typeface="DS Indigo"/>
                <a:ea typeface="DS Indigo"/>
                <a:cs typeface="DS Indigo"/>
                <a:sym typeface="DS Indigo"/>
              </a:rPr>
              <a:t>Note: </a:t>
            </a:r>
            <a:r>
              <a:rPr lang="en" sz="800">
                <a:solidFill>
                  <a:srgbClr val="FFFFFF"/>
                </a:solidFill>
                <a:latin typeface="DS Indigo"/>
                <a:ea typeface="DS Indigo"/>
                <a:cs typeface="DS Indigo"/>
                <a:sym typeface="DS Indigo"/>
              </a:rPr>
              <a:t>Delete this slide once updated</a:t>
            </a:r>
            <a:endParaRPr sz="800">
              <a:latin typeface="DS Indigo"/>
              <a:ea typeface="DS Indigo"/>
              <a:cs typeface="DS Indigo"/>
              <a:sym typeface="DS Indig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ow To Update Data Classification 2">
  <p:cSld name="Safe Harbor_1_1_1_1_1_1">
    <p:spTree>
      <p:nvGrpSpPr>
        <p:cNvPr id="1" name="Shape 312"/>
        <p:cNvGrpSpPr/>
        <p:nvPr/>
      </p:nvGrpSpPr>
      <p:grpSpPr>
        <a:xfrm>
          <a:off x="0" y="0"/>
          <a:ext cx="0" cy="0"/>
          <a:chOff x="0" y="0"/>
          <a:chExt cx="0" cy="0"/>
        </a:xfrm>
      </p:grpSpPr>
      <p:sp>
        <p:nvSpPr>
          <p:cNvPr id="313" name="Google Shape;313;p49"/>
          <p:cNvSpPr txBox="1"/>
          <p:nvPr/>
        </p:nvSpPr>
        <p:spPr>
          <a:xfrm>
            <a:off x="342900" y="1547435"/>
            <a:ext cx="2085600" cy="358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200" b="1">
                <a:solidFill>
                  <a:schemeClr val="dk1"/>
                </a:solidFill>
                <a:latin typeface="DS Indigo"/>
                <a:ea typeface="DS Indigo"/>
                <a:cs typeface="DS Indigo"/>
                <a:sym typeface="DS Indigo"/>
              </a:rPr>
              <a:t>1. </a:t>
            </a:r>
            <a:r>
              <a:rPr lang="en" sz="1200">
                <a:solidFill>
                  <a:schemeClr val="dk1"/>
                </a:solidFill>
                <a:latin typeface="DS Indigo"/>
                <a:ea typeface="DS Indigo"/>
                <a:cs typeface="DS Indigo"/>
                <a:sym typeface="DS Indigo"/>
              </a:rPr>
              <a:t>Select </a:t>
            </a:r>
            <a:r>
              <a:rPr lang="en" sz="1200" b="1">
                <a:solidFill>
                  <a:schemeClr val="dk1"/>
                </a:solidFill>
                <a:latin typeface="DS Indigo"/>
                <a:ea typeface="DS Indigo"/>
                <a:cs typeface="DS Indigo"/>
                <a:sym typeface="DS Indigo"/>
              </a:rPr>
              <a:t>Slide &gt; Edit Theme</a:t>
            </a:r>
            <a:endParaRPr sz="1200" b="1">
              <a:solidFill>
                <a:schemeClr val="dk1"/>
              </a:solidFill>
              <a:latin typeface="DS Indigo"/>
              <a:ea typeface="DS Indigo"/>
              <a:cs typeface="DS Indigo"/>
              <a:sym typeface="DS Indigo"/>
            </a:endParaRPr>
          </a:p>
        </p:txBody>
      </p:sp>
      <p:grpSp>
        <p:nvGrpSpPr>
          <p:cNvPr id="314" name="Google Shape;314;p49"/>
          <p:cNvGrpSpPr/>
          <p:nvPr/>
        </p:nvGrpSpPr>
        <p:grpSpPr>
          <a:xfrm>
            <a:off x="339058" y="2028498"/>
            <a:ext cx="1824517" cy="2160507"/>
            <a:chOff x="274718" y="1479600"/>
            <a:chExt cx="2157660" cy="2554999"/>
          </a:xfrm>
        </p:grpSpPr>
        <p:pic>
          <p:nvPicPr>
            <p:cNvPr id="315" name="Google Shape;315;p49"/>
            <p:cNvPicPr preferRelativeResize="0"/>
            <p:nvPr/>
          </p:nvPicPr>
          <p:blipFill>
            <a:blip r:embed="rId2">
              <a:alphaModFix/>
            </a:blip>
            <a:stretch>
              <a:fillRect/>
            </a:stretch>
          </p:blipFill>
          <p:spPr>
            <a:xfrm>
              <a:off x="339050" y="1479600"/>
              <a:ext cx="2093328" cy="2554999"/>
            </a:xfrm>
            <a:prstGeom prst="rect">
              <a:avLst/>
            </a:prstGeom>
            <a:noFill/>
            <a:ln>
              <a:noFill/>
            </a:ln>
          </p:spPr>
        </p:pic>
        <p:sp>
          <p:nvSpPr>
            <p:cNvPr id="316" name="Google Shape;316;p49"/>
            <p:cNvSpPr/>
            <p:nvPr/>
          </p:nvSpPr>
          <p:spPr>
            <a:xfrm>
              <a:off x="274718" y="3388927"/>
              <a:ext cx="516600" cy="516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49"/>
          <p:cNvSpPr txBox="1"/>
          <p:nvPr/>
        </p:nvSpPr>
        <p:spPr>
          <a:xfrm>
            <a:off x="3252375" y="1547435"/>
            <a:ext cx="2261400" cy="358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200" b="1">
                <a:solidFill>
                  <a:schemeClr val="dk1"/>
                </a:solidFill>
                <a:latin typeface="DS Indigo"/>
                <a:ea typeface="DS Indigo"/>
                <a:cs typeface="DS Indigo"/>
                <a:sym typeface="DS Indigo"/>
              </a:rPr>
              <a:t>2. </a:t>
            </a:r>
            <a:r>
              <a:rPr lang="en" sz="1200">
                <a:solidFill>
                  <a:schemeClr val="dk1"/>
                </a:solidFill>
                <a:latin typeface="DS Indigo"/>
                <a:ea typeface="DS Indigo"/>
                <a:cs typeface="DS Indigo"/>
                <a:sym typeface="DS Indigo"/>
              </a:rPr>
              <a:t>Select the </a:t>
            </a:r>
            <a:r>
              <a:rPr lang="en" sz="1200" b="1">
                <a:solidFill>
                  <a:schemeClr val="dk1"/>
                </a:solidFill>
                <a:latin typeface="DS Indigo"/>
                <a:ea typeface="DS Indigo"/>
                <a:cs typeface="DS Indigo"/>
                <a:sym typeface="DS Indigo"/>
              </a:rPr>
              <a:t>Master Theme</a:t>
            </a:r>
            <a:r>
              <a:rPr lang="en" sz="1200">
                <a:solidFill>
                  <a:schemeClr val="dk1"/>
                </a:solidFill>
                <a:latin typeface="DS Indigo"/>
                <a:ea typeface="DS Indigo"/>
                <a:cs typeface="DS Indigo"/>
                <a:sym typeface="DS Indigo"/>
              </a:rPr>
              <a:t> slide</a:t>
            </a:r>
            <a:endParaRPr sz="1200" b="1">
              <a:solidFill>
                <a:schemeClr val="dk1"/>
              </a:solidFill>
              <a:latin typeface="DS Indigo"/>
              <a:ea typeface="DS Indigo"/>
              <a:cs typeface="DS Indigo"/>
              <a:sym typeface="DS Indigo"/>
            </a:endParaRPr>
          </a:p>
        </p:txBody>
      </p:sp>
      <p:grpSp>
        <p:nvGrpSpPr>
          <p:cNvPr id="318" name="Google Shape;318;p49"/>
          <p:cNvGrpSpPr/>
          <p:nvPr/>
        </p:nvGrpSpPr>
        <p:grpSpPr>
          <a:xfrm>
            <a:off x="3267427" y="1887486"/>
            <a:ext cx="1111465" cy="2691881"/>
            <a:chOff x="3267427" y="1887486"/>
            <a:chExt cx="1111465" cy="2691881"/>
          </a:xfrm>
        </p:grpSpPr>
        <p:pic>
          <p:nvPicPr>
            <p:cNvPr id="319" name="Google Shape;319;p49"/>
            <p:cNvPicPr preferRelativeResize="0"/>
            <p:nvPr/>
          </p:nvPicPr>
          <p:blipFill>
            <a:blip r:embed="rId3">
              <a:alphaModFix/>
            </a:blip>
            <a:stretch>
              <a:fillRect/>
            </a:stretch>
          </p:blipFill>
          <p:spPr>
            <a:xfrm>
              <a:off x="3312418" y="2013606"/>
              <a:ext cx="1066475" cy="2565761"/>
            </a:xfrm>
            <a:prstGeom prst="rect">
              <a:avLst/>
            </a:prstGeom>
            <a:noFill/>
            <a:ln>
              <a:noFill/>
            </a:ln>
          </p:spPr>
        </p:pic>
        <p:sp>
          <p:nvSpPr>
            <p:cNvPr id="320" name="Google Shape;320;p49"/>
            <p:cNvSpPr/>
            <p:nvPr/>
          </p:nvSpPr>
          <p:spPr>
            <a:xfrm>
              <a:off x="3267427" y="1887486"/>
              <a:ext cx="397500" cy="39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49"/>
          <p:cNvSpPr txBox="1"/>
          <p:nvPr/>
        </p:nvSpPr>
        <p:spPr>
          <a:xfrm>
            <a:off x="5891675" y="1547435"/>
            <a:ext cx="2909400" cy="502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200" b="1">
                <a:solidFill>
                  <a:schemeClr val="dk1"/>
                </a:solidFill>
                <a:latin typeface="DS Indigo"/>
                <a:ea typeface="DS Indigo"/>
                <a:cs typeface="DS Indigo"/>
                <a:sym typeface="DS Indigo"/>
              </a:rPr>
              <a:t>3. </a:t>
            </a:r>
            <a:r>
              <a:rPr lang="en" sz="1200">
                <a:solidFill>
                  <a:schemeClr val="dk1"/>
                </a:solidFill>
                <a:latin typeface="DS Indigo"/>
                <a:ea typeface="DS Indigo"/>
                <a:cs typeface="DS Indigo"/>
                <a:sym typeface="DS Indigo"/>
              </a:rPr>
              <a:t>Update the data classification to ensure footer consistency across the deck. </a:t>
            </a:r>
            <a:endParaRPr sz="1200" b="1">
              <a:solidFill>
                <a:schemeClr val="dk1"/>
              </a:solidFill>
              <a:latin typeface="DS Indigo"/>
              <a:ea typeface="DS Indigo"/>
              <a:cs typeface="DS Indigo"/>
              <a:sym typeface="DS Indigo"/>
            </a:endParaRPr>
          </a:p>
        </p:txBody>
      </p:sp>
      <p:sp>
        <p:nvSpPr>
          <p:cNvPr id="322" name="Google Shape;322;p49"/>
          <p:cNvSpPr txBox="1"/>
          <p:nvPr/>
        </p:nvSpPr>
        <p:spPr>
          <a:xfrm>
            <a:off x="5891675" y="4043038"/>
            <a:ext cx="2182200" cy="884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800">
                <a:solidFill>
                  <a:schemeClr val="dk1"/>
                </a:solidFill>
                <a:latin typeface="DS Indigo"/>
                <a:ea typeface="DS Indigo"/>
                <a:cs typeface="DS Indigo"/>
                <a:sym typeface="DS Indigo"/>
              </a:rPr>
              <a:t>DocuSign Restricted</a:t>
            </a:r>
            <a:endParaRPr sz="800">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r>
              <a:rPr lang="en" sz="800">
                <a:solidFill>
                  <a:schemeClr val="dk1"/>
                </a:solidFill>
                <a:latin typeface="DS Indigo"/>
                <a:ea typeface="DS Indigo"/>
                <a:cs typeface="DS Indigo"/>
                <a:sym typeface="DS Indigo"/>
              </a:rPr>
              <a:t>DocuSign Confidential</a:t>
            </a:r>
            <a:endParaRPr sz="800">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r>
              <a:rPr lang="en" sz="800">
                <a:solidFill>
                  <a:schemeClr val="dk1"/>
                </a:solidFill>
                <a:latin typeface="DS Indigo"/>
                <a:ea typeface="DS Indigo"/>
                <a:cs typeface="DS Indigo"/>
                <a:sym typeface="DS Indigo"/>
              </a:rPr>
              <a:t>DocuSign Internal</a:t>
            </a:r>
            <a:endParaRPr sz="800">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r>
              <a:rPr lang="en" sz="800">
                <a:solidFill>
                  <a:schemeClr val="dk1"/>
                </a:solidFill>
                <a:latin typeface="DS Indigo"/>
                <a:ea typeface="DS Indigo"/>
                <a:cs typeface="DS Indigo"/>
                <a:sym typeface="DS Indigo"/>
              </a:rPr>
              <a:t>Public </a:t>
            </a:r>
            <a:endParaRPr sz="800" b="1">
              <a:solidFill>
                <a:schemeClr val="dk1"/>
              </a:solidFill>
              <a:latin typeface="DS Indigo"/>
              <a:ea typeface="DS Indigo"/>
              <a:cs typeface="DS Indigo"/>
              <a:sym typeface="DS Indigo"/>
            </a:endParaRPr>
          </a:p>
        </p:txBody>
      </p:sp>
      <p:sp>
        <p:nvSpPr>
          <p:cNvPr id="323" name="Google Shape;323;p49"/>
          <p:cNvSpPr txBox="1"/>
          <p:nvPr/>
        </p:nvSpPr>
        <p:spPr>
          <a:xfrm>
            <a:off x="339050" y="864800"/>
            <a:ext cx="8462100" cy="358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2600">
                <a:solidFill>
                  <a:srgbClr val="191823"/>
                </a:solidFill>
                <a:latin typeface="DS Indigo SemiBold"/>
                <a:ea typeface="DS Indigo SemiBold"/>
                <a:cs typeface="DS Indigo SemiBold"/>
                <a:sym typeface="DS Indigo SemiBold"/>
              </a:rPr>
              <a:t>How to update the classification footer</a:t>
            </a:r>
            <a:endParaRPr sz="2600">
              <a:solidFill>
                <a:srgbClr val="191823"/>
              </a:solidFill>
              <a:latin typeface="DS Indigo SemiBold"/>
              <a:ea typeface="DS Indigo SemiBold"/>
              <a:cs typeface="DS Indigo SemiBold"/>
              <a:sym typeface="DS Indigo SemiBold"/>
            </a:endParaRPr>
          </a:p>
        </p:txBody>
      </p:sp>
      <p:grpSp>
        <p:nvGrpSpPr>
          <p:cNvPr id="324" name="Google Shape;324;p49"/>
          <p:cNvGrpSpPr/>
          <p:nvPr/>
        </p:nvGrpSpPr>
        <p:grpSpPr>
          <a:xfrm>
            <a:off x="5891675" y="2075019"/>
            <a:ext cx="3046139" cy="1846439"/>
            <a:chOff x="5891675" y="2075019"/>
            <a:chExt cx="3046139" cy="1846439"/>
          </a:xfrm>
        </p:grpSpPr>
        <p:pic>
          <p:nvPicPr>
            <p:cNvPr id="325" name="Google Shape;325;p49"/>
            <p:cNvPicPr preferRelativeResize="0"/>
            <p:nvPr/>
          </p:nvPicPr>
          <p:blipFill>
            <a:blip r:embed="rId4">
              <a:alphaModFix/>
            </a:blip>
            <a:stretch>
              <a:fillRect/>
            </a:stretch>
          </p:blipFill>
          <p:spPr>
            <a:xfrm>
              <a:off x="5891675" y="2075019"/>
              <a:ext cx="3046139" cy="1716451"/>
            </a:xfrm>
            <a:prstGeom prst="rect">
              <a:avLst/>
            </a:prstGeom>
            <a:noFill/>
            <a:ln w="9525" cap="flat" cmpd="sng">
              <a:solidFill>
                <a:srgbClr val="EFEFEF"/>
              </a:solidFill>
              <a:prstDash val="solid"/>
              <a:round/>
              <a:headEnd type="none" w="sm" len="sm"/>
              <a:tailEnd type="none" w="sm" len="sm"/>
            </a:ln>
          </p:spPr>
        </p:pic>
        <p:sp>
          <p:nvSpPr>
            <p:cNvPr id="326" name="Google Shape;326;p49"/>
            <p:cNvSpPr/>
            <p:nvPr/>
          </p:nvSpPr>
          <p:spPr>
            <a:xfrm>
              <a:off x="7198829" y="3484658"/>
              <a:ext cx="436800" cy="436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49"/>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algn="r" rtl="0">
              <a:buNone/>
              <a:defRPr sz="800">
                <a:solidFill>
                  <a:schemeClr val="dk1"/>
                </a:solidFill>
                <a:latin typeface="DS Indigo"/>
                <a:ea typeface="DS Indigo"/>
                <a:cs typeface="DS Indigo"/>
                <a:sym typeface="DS Indigo"/>
              </a:defRPr>
            </a:lvl1pPr>
            <a:lvl2pPr lvl="1" algn="r" rtl="0">
              <a:buNone/>
              <a:defRPr sz="800">
                <a:solidFill>
                  <a:schemeClr val="dk1"/>
                </a:solidFill>
                <a:latin typeface="DS Indigo"/>
                <a:ea typeface="DS Indigo"/>
                <a:cs typeface="DS Indigo"/>
                <a:sym typeface="DS Indigo"/>
              </a:defRPr>
            </a:lvl2pPr>
            <a:lvl3pPr lvl="2" algn="r" rtl="0">
              <a:buNone/>
              <a:defRPr sz="800">
                <a:solidFill>
                  <a:schemeClr val="dk1"/>
                </a:solidFill>
                <a:latin typeface="DS Indigo"/>
                <a:ea typeface="DS Indigo"/>
                <a:cs typeface="DS Indigo"/>
                <a:sym typeface="DS Indigo"/>
              </a:defRPr>
            </a:lvl3pPr>
            <a:lvl4pPr lvl="3" algn="r" rtl="0">
              <a:buNone/>
              <a:defRPr sz="800">
                <a:solidFill>
                  <a:schemeClr val="dk1"/>
                </a:solidFill>
                <a:latin typeface="DS Indigo"/>
                <a:ea typeface="DS Indigo"/>
                <a:cs typeface="DS Indigo"/>
                <a:sym typeface="DS Indigo"/>
              </a:defRPr>
            </a:lvl4pPr>
            <a:lvl5pPr lvl="4" algn="r" rtl="0">
              <a:buNone/>
              <a:defRPr sz="800">
                <a:solidFill>
                  <a:schemeClr val="dk1"/>
                </a:solidFill>
                <a:latin typeface="DS Indigo"/>
                <a:ea typeface="DS Indigo"/>
                <a:cs typeface="DS Indigo"/>
                <a:sym typeface="DS Indigo"/>
              </a:defRPr>
            </a:lvl5pPr>
            <a:lvl6pPr lvl="5" algn="r" rtl="0">
              <a:buNone/>
              <a:defRPr sz="800">
                <a:solidFill>
                  <a:schemeClr val="dk1"/>
                </a:solidFill>
                <a:latin typeface="DS Indigo"/>
                <a:ea typeface="DS Indigo"/>
                <a:cs typeface="DS Indigo"/>
                <a:sym typeface="DS Indigo"/>
              </a:defRPr>
            </a:lvl6pPr>
            <a:lvl7pPr lvl="6" algn="r" rtl="0">
              <a:buNone/>
              <a:defRPr sz="800">
                <a:solidFill>
                  <a:schemeClr val="dk1"/>
                </a:solidFill>
                <a:latin typeface="DS Indigo"/>
                <a:ea typeface="DS Indigo"/>
                <a:cs typeface="DS Indigo"/>
                <a:sym typeface="DS Indigo"/>
              </a:defRPr>
            </a:lvl7pPr>
            <a:lvl8pPr lvl="7" algn="r" rtl="0">
              <a:buNone/>
              <a:defRPr sz="800">
                <a:solidFill>
                  <a:schemeClr val="dk1"/>
                </a:solidFill>
                <a:latin typeface="DS Indigo"/>
                <a:ea typeface="DS Indigo"/>
                <a:cs typeface="DS Indigo"/>
                <a:sym typeface="DS Indigo"/>
              </a:defRPr>
            </a:lvl8pPr>
            <a:lvl9pPr lvl="8" algn="r" rtl="0">
              <a:buNone/>
              <a:defRPr sz="800">
                <a:solidFill>
                  <a:schemeClr val="dk1"/>
                </a:solidFill>
                <a:latin typeface="DS Indigo"/>
                <a:ea typeface="DS Indigo"/>
                <a:cs typeface="DS Indigo"/>
                <a:sym typeface="DS Indigo"/>
              </a:defRPr>
            </a:lvl9pPr>
          </a:lstStyle>
          <a:p>
            <a:pPr marL="0" lvl="0" indent="0" algn="r" rtl="0">
              <a:spcBef>
                <a:spcPts val="0"/>
              </a:spcBef>
              <a:spcAft>
                <a:spcPts val="0"/>
              </a:spcAft>
              <a:buNone/>
            </a:pPr>
            <a:fld id="{00000000-1234-1234-1234-123412341234}" type="slidenum">
              <a:rPr lang="en"/>
              <a:t>‹#›</a:t>
            </a:fld>
            <a:endParaRPr/>
          </a:p>
        </p:txBody>
      </p:sp>
      <p:sp>
        <p:nvSpPr>
          <p:cNvPr id="328" name="Google Shape;328;p49"/>
          <p:cNvSpPr/>
          <p:nvPr/>
        </p:nvSpPr>
        <p:spPr>
          <a:xfrm>
            <a:off x="6975700" y="256180"/>
            <a:ext cx="1825500" cy="4503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 b="1">
                <a:solidFill>
                  <a:srgbClr val="FFFFFF"/>
                </a:solidFill>
                <a:latin typeface="DS Indigo"/>
                <a:ea typeface="DS Indigo"/>
                <a:cs typeface="DS Indigo"/>
                <a:sym typeface="DS Indigo"/>
              </a:rPr>
              <a:t>Note: </a:t>
            </a:r>
            <a:r>
              <a:rPr lang="en" sz="800">
                <a:solidFill>
                  <a:srgbClr val="FFFFFF"/>
                </a:solidFill>
                <a:latin typeface="DS Indigo"/>
                <a:ea typeface="DS Indigo"/>
                <a:cs typeface="DS Indigo"/>
                <a:sym typeface="DS Indigo"/>
              </a:rPr>
              <a:t>Delete this slide once updated</a:t>
            </a:r>
            <a:endParaRPr sz="800">
              <a:latin typeface="DS Indigo"/>
              <a:ea typeface="DS Indigo"/>
              <a:cs typeface="DS Indigo"/>
              <a:sym typeface="DS Indig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ow To Update Wayfinding 1">
  <p:cSld name="Safe Harbor_1_1_1_1_1_1_1">
    <p:spTree>
      <p:nvGrpSpPr>
        <p:cNvPr id="1" name="Shape 329"/>
        <p:cNvGrpSpPr/>
        <p:nvPr/>
      </p:nvGrpSpPr>
      <p:grpSpPr>
        <a:xfrm>
          <a:off x="0" y="0"/>
          <a:ext cx="0" cy="0"/>
          <a:chOff x="0" y="0"/>
          <a:chExt cx="0" cy="0"/>
        </a:xfrm>
      </p:grpSpPr>
      <p:sp>
        <p:nvSpPr>
          <p:cNvPr id="330" name="Google Shape;330;p50"/>
          <p:cNvSpPr/>
          <p:nvPr/>
        </p:nvSpPr>
        <p:spPr>
          <a:xfrm>
            <a:off x="198230" y="218305"/>
            <a:ext cx="2131200" cy="4833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31" name="Google Shape;331;p50"/>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algn="r" rtl="0">
              <a:buNone/>
              <a:defRPr sz="800">
                <a:solidFill>
                  <a:schemeClr val="dk1"/>
                </a:solidFill>
                <a:latin typeface="DS Indigo"/>
                <a:ea typeface="DS Indigo"/>
                <a:cs typeface="DS Indigo"/>
                <a:sym typeface="DS Indigo"/>
              </a:defRPr>
            </a:lvl1pPr>
            <a:lvl2pPr lvl="1" algn="r" rtl="0">
              <a:buNone/>
              <a:defRPr sz="800">
                <a:solidFill>
                  <a:schemeClr val="dk1"/>
                </a:solidFill>
                <a:latin typeface="DS Indigo"/>
                <a:ea typeface="DS Indigo"/>
                <a:cs typeface="DS Indigo"/>
                <a:sym typeface="DS Indigo"/>
              </a:defRPr>
            </a:lvl2pPr>
            <a:lvl3pPr lvl="2" algn="r" rtl="0">
              <a:buNone/>
              <a:defRPr sz="800">
                <a:solidFill>
                  <a:schemeClr val="dk1"/>
                </a:solidFill>
                <a:latin typeface="DS Indigo"/>
                <a:ea typeface="DS Indigo"/>
                <a:cs typeface="DS Indigo"/>
                <a:sym typeface="DS Indigo"/>
              </a:defRPr>
            </a:lvl3pPr>
            <a:lvl4pPr lvl="3" algn="r" rtl="0">
              <a:buNone/>
              <a:defRPr sz="800">
                <a:solidFill>
                  <a:schemeClr val="dk1"/>
                </a:solidFill>
                <a:latin typeface="DS Indigo"/>
                <a:ea typeface="DS Indigo"/>
                <a:cs typeface="DS Indigo"/>
                <a:sym typeface="DS Indigo"/>
              </a:defRPr>
            </a:lvl4pPr>
            <a:lvl5pPr lvl="4" algn="r" rtl="0">
              <a:buNone/>
              <a:defRPr sz="800">
                <a:solidFill>
                  <a:schemeClr val="dk1"/>
                </a:solidFill>
                <a:latin typeface="DS Indigo"/>
                <a:ea typeface="DS Indigo"/>
                <a:cs typeface="DS Indigo"/>
                <a:sym typeface="DS Indigo"/>
              </a:defRPr>
            </a:lvl5pPr>
            <a:lvl6pPr lvl="5" algn="r" rtl="0">
              <a:buNone/>
              <a:defRPr sz="800">
                <a:solidFill>
                  <a:schemeClr val="dk1"/>
                </a:solidFill>
                <a:latin typeface="DS Indigo"/>
                <a:ea typeface="DS Indigo"/>
                <a:cs typeface="DS Indigo"/>
                <a:sym typeface="DS Indigo"/>
              </a:defRPr>
            </a:lvl6pPr>
            <a:lvl7pPr lvl="6" algn="r" rtl="0">
              <a:buNone/>
              <a:defRPr sz="800">
                <a:solidFill>
                  <a:schemeClr val="dk1"/>
                </a:solidFill>
                <a:latin typeface="DS Indigo"/>
                <a:ea typeface="DS Indigo"/>
                <a:cs typeface="DS Indigo"/>
                <a:sym typeface="DS Indigo"/>
              </a:defRPr>
            </a:lvl7pPr>
            <a:lvl8pPr lvl="7" algn="r" rtl="0">
              <a:buNone/>
              <a:defRPr sz="800">
                <a:solidFill>
                  <a:schemeClr val="dk1"/>
                </a:solidFill>
                <a:latin typeface="DS Indigo"/>
                <a:ea typeface="DS Indigo"/>
                <a:cs typeface="DS Indigo"/>
                <a:sym typeface="DS Indigo"/>
              </a:defRPr>
            </a:lvl8pPr>
            <a:lvl9pPr lvl="8" algn="r" rtl="0">
              <a:buNone/>
              <a:defRPr sz="800">
                <a:solidFill>
                  <a:schemeClr val="dk1"/>
                </a:solidFill>
                <a:latin typeface="DS Indigo"/>
                <a:ea typeface="DS Indigo"/>
                <a:cs typeface="DS Indigo"/>
                <a:sym typeface="DS Indigo"/>
              </a:defRPr>
            </a:lvl9pPr>
          </a:lstStyle>
          <a:p>
            <a:pPr marL="0" lvl="0" indent="0" algn="r" rtl="0">
              <a:spcBef>
                <a:spcPts val="0"/>
              </a:spcBef>
              <a:spcAft>
                <a:spcPts val="0"/>
              </a:spcAft>
              <a:buNone/>
            </a:pPr>
            <a:fld id="{00000000-1234-1234-1234-123412341234}" type="slidenum">
              <a:rPr lang="en"/>
              <a:t>‹#›</a:t>
            </a:fld>
            <a:endParaRPr/>
          </a:p>
        </p:txBody>
      </p:sp>
      <p:sp>
        <p:nvSpPr>
          <p:cNvPr id="332" name="Google Shape;332;p50"/>
          <p:cNvSpPr/>
          <p:nvPr/>
        </p:nvSpPr>
        <p:spPr>
          <a:xfrm>
            <a:off x="2460150" y="351355"/>
            <a:ext cx="1398600" cy="2172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 sz="800" b="1">
                <a:solidFill>
                  <a:schemeClr val="accent6"/>
                </a:solidFill>
                <a:latin typeface="DS Indigo"/>
                <a:ea typeface="DS Indigo"/>
                <a:cs typeface="DS Indigo"/>
                <a:sym typeface="DS Indigo"/>
              </a:rPr>
              <a:t>Wayfinding title</a:t>
            </a:r>
            <a:endParaRPr sz="800" b="1">
              <a:solidFill>
                <a:schemeClr val="accent6"/>
              </a:solidFill>
              <a:latin typeface="DS Indigo"/>
              <a:ea typeface="DS Indigo"/>
              <a:cs typeface="DS Indigo"/>
              <a:sym typeface="DS Indigo"/>
            </a:endParaRPr>
          </a:p>
          <a:p>
            <a:pPr marL="0" lvl="0" indent="0" algn="l" rtl="0">
              <a:spcBef>
                <a:spcPts val="0"/>
              </a:spcBef>
              <a:spcAft>
                <a:spcPts val="0"/>
              </a:spcAft>
              <a:buNone/>
            </a:pPr>
            <a:endParaRPr sz="800">
              <a:solidFill>
                <a:schemeClr val="accent6"/>
              </a:solidFill>
              <a:latin typeface="DS Indigo"/>
              <a:ea typeface="DS Indigo"/>
              <a:cs typeface="DS Indigo"/>
              <a:sym typeface="DS Indigo"/>
            </a:endParaRPr>
          </a:p>
        </p:txBody>
      </p:sp>
      <p:grpSp>
        <p:nvGrpSpPr>
          <p:cNvPr id="333" name="Google Shape;333;p50"/>
          <p:cNvGrpSpPr/>
          <p:nvPr/>
        </p:nvGrpSpPr>
        <p:grpSpPr>
          <a:xfrm>
            <a:off x="1933001" y="309880"/>
            <a:ext cx="303300" cy="303300"/>
            <a:chOff x="1902025" y="316075"/>
            <a:chExt cx="303300" cy="303300"/>
          </a:xfrm>
        </p:grpSpPr>
        <p:sp>
          <p:nvSpPr>
            <p:cNvPr id="334" name="Google Shape;334;p50"/>
            <p:cNvSpPr/>
            <p:nvPr/>
          </p:nvSpPr>
          <p:spPr>
            <a:xfrm>
              <a:off x="1902025" y="316075"/>
              <a:ext cx="303300" cy="3033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50"/>
            <p:cNvGrpSpPr/>
            <p:nvPr/>
          </p:nvGrpSpPr>
          <p:grpSpPr>
            <a:xfrm>
              <a:off x="2054528" y="401366"/>
              <a:ext cx="1614" cy="122839"/>
              <a:chOff x="5017488" y="2831649"/>
              <a:chExt cx="1261" cy="95976"/>
            </a:xfrm>
          </p:grpSpPr>
          <p:sp>
            <p:nvSpPr>
              <p:cNvPr id="336" name="Google Shape;336;p50"/>
              <p:cNvSpPr/>
              <p:nvPr/>
            </p:nvSpPr>
            <p:spPr>
              <a:xfrm>
                <a:off x="5018748" y="2831649"/>
                <a:ext cx="0" cy="58928"/>
              </a:xfrm>
              <a:custGeom>
                <a:avLst/>
                <a:gdLst/>
                <a:ahLst/>
                <a:cxnLst/>
                <a:rect l="l" t="t" r="r" b="b"/>
                <a:pathLst>
                  <a:path h="2700" fill="none" extrusionOk="0">
                    <a:moveTo>
                      <a:pt x="0" y="2699"/>
                    </a:moveTo>
                    <a:lnTo>
                      <a:pt x="0" y="1"/>
                    </a:lnTo>
                  </a:path>
                </a:pathLst>
              </a:custGeom>
              <a:noFill/>
              <a:ln w="19050" cap="flat" cmpd="sng">
                <a:solidFill>
                  <a:schemeClr val="accent6"/>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 name="Google Shape;337;p50"/>
              <p:cNvCxnSpPr/>
              <p:nvPr/>
            </p:nvCxnSpPr>
            <p:spPr>
              <a:xfrm>
                <a:off x="5017488" y="2906325"/>
                <a:ext cx="0" cy="21300"/>
              </a:xfrm>
              <a:prstGeom prst="straightConnector1">
                <a:avLst/>
              </a:prstGeom>
              <a:noFill/>
              <a:ln w="19050" cap="flat" cmpd="sng">
                <a:solidFill>
                  <a:schemeClr val="accent6"/>
                </a:solidFill>
                <a:prstDash val="solid"/>
                <a:round/>
                <a:headEnd type="none" w="med" len="med"/>
                <a:tailEnd type="none" w="med" len="med"/>
              </a:ln>
            </p:spPr>
          </p:cxnSp>
        </p:grpSp>
      </p:grpSp>
      <p:sp>
        <p:nvSpPr>
          <p:cNvPr id="338" name="Google Shape;338;p50"/>
          <p:cNvSpPr txBox="1"/>
          <p:nvPr/>
        </p:nvSpPr>
        <p:spPr>
          <a:xfrm>
            <a:off x="339100" y="1240600"/>
            <a:ext cx="2677800" cy="1186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2600">
                <a:solidFill>
                  <a:srgbClr val="191823"/>
                </a:solidFill>
                <a:latin typeface="DS Indigo SemiBold"/>
                <a:ea typeface="DS Indigo SemiBold"/>
                <a:cs typeface="DS Indigo SemiBold"/>
                <a:sym typeface="DS Indigo SemiBold"/>
              </a:rPr>
              <a:t>Make sure you’re using the proper wayfinding title</a:t>
            </a:r>
            <a:endParaRPr sz="2600">
              <a:solidFill>
                <a:srgbClr val="191823"/>
              </a:solidFill>
              <a:latin typeface="DS Indigo SemiBold"/>
              <a:ea typeface="DS Indigo SemiBold"/>
              <a:cs typeface="DS Indigo SemiBold"/>
              <a:sym typeface="DS Indigo SemiBold"/>
            </a:endParaRPr>
          </a:p>
        </p:txBody>
      </p:sp>
      <p:sp>
        <p:nvSpPr>
          <p:cNvPr id="339" name="Google Shape;339;p50"/>
          <p:cNvSpPr txBox="1"/>
          <p:nvPr/>
        </p:nvSpPr>
        <p:spPr>
          <a:xfrm>
            <a:off x="339100" y="2427275"/>
            <a:ext cx="2616000" cy="15606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None/>
            </a:pPr>
            <a:r>
              <a:rPr lang="en" sz="1000">
                <a:solidFill>
                  <a:schemeClr val="dk1"/>
                </a:solidFill>
                <a:latin typeface="DS Indigo"/>
                <a:ea typeface="DS Indigo"/>
                <a:cs typeface="DS Indigo"/>
                <a:sym typeface="DS Indigo"/>
              </a:rPr>
              <a:t>The wayfinding component is included as a helpful identifier to reinforce the presentation title and department/product. It’s important to make sure this is updated first and foremost and accurately to your presentation.</a:t>
            </a:r>
            <a:endParaRPr sz="1000">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endParaRPr sz="1000">
              <a:solidFill>
                <a:schemeClr val="dk1"/>
              </a:solidFill>
              <a:latin typeface="DS Indigo"/>
              <a:ea typeface="DS Indigo"/>
              <a:cs typeface="DS Indigo"/>
              <a:sym typeface="DS Indigo"/>
            </a:endParaRPr>
          </a:p>
        </p:txBody>
      </p:sp>
      <p:pic>
        <p:nvPicPr>
          <p:cNvPr id="340" name="Google Shape;340;p50"/>
          <p:cNvPicPr preferRelativeResize="0"/>
          <p:nvPr/>
        </p:nvPicPr>
        <p:blipFill>
          <a:blip r:embed="rId2">
            <a:alphaModFix/>
          </a:blip>
          <a:stretch>
            <a:fillRect/>
          </a:stretch>
        </p:blipFill>
        <p:spPr>
          <a:xfrm>
            <a:off x="3410900" y="1240595"/>
            <a:ext cx="8783301" cy="4936525"/>
          </a:xfrm>
          <a:prstGeom prst="rect">
            <a:avLst/>
          </a:prstGeom>
          <a:noFill/>
          <a:ln w="19050" cap="flat" cmpd="sng">
            <a:solidFill>
              <a:schemeClr val="lt2"/>
            </a:solidFill>
            <a:prstDash val="solid"/>
            <a:round/>
            <a:headEnd type="none" w="sm" len="sm"/>
            <a:tailEnd type="none" w="sm" len="sm"/>
          </a:ln>
        </p:spPr>
      </p:pic>
      <p:sp>
        <p:nvSpPr>
          <p:cNvPr id="341" name="Google Shape;341;p50"/>
          <p:cNvSpPr/>
          <p:nvPr/>
        </p:nvSpPr>
        <p:spPr>
          <a:xfrm>
            <a:off x="5179985" y="1515687"/>
            <a:ext cx="1398600" cy="1755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sz="700" b="1">
                <a:solidFill>
                  <a:schemeClr val="accent6"/>
                </a:solidFill>
                <a:latin typeface="DS Indigo"/>
                <a:ea typeface="DS Indigo"/>
                <a:cs typeface="DS Indigo"/>
                <a:sym typeface="DS Indigo"/>
              </a:rPr>
              <a:t>(Project Title)</a:t>
            </a:r>
            <a:endParaRPr sz="700" b="1">
              <a:solidFill>
                <a:schemeClr val="accent6"/>
              </a:solidFill>
              <a:latin typeface="DS Indigo"/>
              <a:ea typeface="DS Indigo"/>
              <a:cs typeface="DS Indigo"/>
              <a:sym typeface="DS Indigo"/>
            </a:endParaRPr>
          </a:p>
        </p:txBody>
      </p:sp>
      <p:sp>
        <p:nvSpPr>
          <p:cNvPr id="342" name="Google Shape;342;p50"/>
          <p:cNvSpPr/>
          <p:nvPr/>
        </p:nvSpPr>
        <p:spPr>
          <a:xfrm>
            <a:off x="4535690" y="1639602"/>
            <a:ext cx="1398600" cy="1755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SzPts val="1100"/>
              <a:buNone/>
            </a:pPr>
            <a:r>
              <a:rPr lang="en" sz="700">
                <a:solidFill>
                  <a:schemeClr val="accent6"/>
                </a:solidFill>
                <a:latin typeface="DS Indigo"/>
                <a:ea typeface="DS Indigo"/>
                <a:cs typeface="DS Indigo"/>
                <a:sym typeface="DS Indigo"/>
              </a:rPr>
              <a:t>(Department/Product Name)</a:t>
            </a:r>
            <a:endParaRPr sz="700" b="1">
              <a:solidFill>
                <a:schemeClr val="accent6"/>
              </a:solidFill>
              <a:latin typeface="DS Indigo"/>
              <a:ea typeface="DS Indigo"/>
              <a:cs typeface="DS Indigo"/>
              <a:sym typeface="DS Indigo"/>
            </a:endParaRPr>
          </a:p>
        </p:txBody>
      </p:sp>
      <p:sp>
        <p:nvSpPr>
          <p:cNvPr id="343" name="Google Shape;343;p50"/>
          <p:cNvSpPr txBox="1"/>
          <p:nvPr/>
        </p:nvSpPr>
        <p:spPr>
          <a:xfrm>
            <a:off x="339100" y="4271350"/>
            <a:ext cx="2324700" cy="3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b="1">
                <a:solidFill>
                  <a:schemeClr val="accent6"/>
                </a:solidFill>
                <a:latin typeface="DS Indigo"/>
                <a:ea typeface="DS Indigo"/>
                <a:cs typeface="DS Indigo"/>
                <a:sym typeface="DS Indigo"/>
              </a:rPr>
              <a:t>See next slide for instruction on how to update the wayfinding title</a:t>
            </a:r>
            <a:endParaRPr sz="1000" b="1">
              <a:solidFill>
                <a:schemeClr val="dk1"/>
              </a:solidFill>
              <a:latin typeface="DS Indigo"/>
              <a:ea typeface="DS Indigo"/>
              <a:cs typeface="DS Indigo"/>
              <a:sym typeface="DS Indigo"/>
            </a:endParaRPr>
          </a:p>
        </p:txBody>
      </p:sp>
      <p:sp>
        <p:nvSpPr>
          <p:cNvPr id="344" name="Google Shape;344;p50"/>
          <p:cNvSpPr/>
          <p:nvPr/>
        </p:nvSpPr>
        <p:spPr>
          <a:xfrm>
            <a:off x="6975700" y="256180"/>
            <a:ext cx="1825500" cy="4503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 b="1">
                <a:solidFill>
                  <a:srgbClr val="FFFFFF"/>
                </a:solidFill>
                <a:latin typeface="DS Indigo"/>
                <a:ea typeface="DS Indigo"/>
                <a:cs typeface="DS Indigo"/>
                <a:sym typeface="DS Indigo"/>
              </a:rPr>
              <a:t>Note: </a:t>
            </a:r>
            <a:r>
              <a:rPr lang="en" sz="800">
                <a:solidFill>
                  <a:srgbClr val="FFFFFF"/>
                </a:solidFill>
                <a:latin typeface="DS Indigo"/>
                <a:ea typeface="DS Indigo"/>
                <a:cs typeface="DS Indigo"/>
                <a:sym typeface="DS Indigo"/>
              </a:rPr>
              <a:t>Delete this slide once updated</a:t>
            </a:r>
            <a:endParaRPr sz="800">
              <a:latin typeface="DS Indigo"/>
              <a:ea typeface="DS Indigo"/>
              <a:cs typeface="DS Indigo"/>
              <a:sym typeface="DS Indig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ow To Update Wayfinding 2">
  <p:cSld name="Safe Harbor_1_1_1_1_1_1_1_1">
    <p:spTree>
      <p:nvGrpSpPr>
        <p:cNvPr id="1" name="Shape 345"/>
        <p:cNvGrpSpPr/>
        <p:nvPr/>
      </p:nvGrpSpPr>
      <p:grpSpPr>
        <a:xfrm>
          <a:off x="0" y="0"/>
          <a:ext cx="0" cy="0"/>
          <a:chOff x="0" y="0"/>
          <a:chExt cx="0" cy="0"/>
        </a:xfrm>
      </p:grpSpPr>
      <p:sp>
        <p:nvSpPr>
          <p:cNvPr id="346" name="Google Shape;346;p51"/>
          <p:cNvSpPr txBox="1"/>
          <p:nvPr/>
        </p:nvSpPr>
        <p:spPr>
          <a:xfrm>
            <a:off x="342900" y="1546655"/>
            <a:ext cx="2060700" cy="358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200" b="1">
                <a:solidFill>
                  <a:schemeClr val="dk1"/>
                </a:solidFill>
                <a:latin typeface="DS Indigo"/>
                <a:ea typeface="DS Indigo"/>
                <a:cs typeface="DS Indigo"/>
                <a:sym typeface="DS Indigo"/>
              </a:rPr>
              <a:t>1. </a:t>
            </a:r>
            <a:r>
              <a:rPr lang="en" sz="1200">
                <a:solidFill>
                  <a:schemeClr val="dk1"/>
                </a:solidFill>
                <a:latin typeface="DS Indigo"/>
                <a:ea typeface="DS Indigo"/>
                <a:cs typeface="DS Indigo"/>
                <a:sym typeface="DS Indigo"/>
              </a:rPr>
              <a:t>Select </a:t>
            </a:r>
            <a:r>
              <a:rPr lang="en" sz="1200" b="1">
                <a:solidFill>
                  <a:schemeClr val="dk1"/>
                </a:solidFill>
                <a:latin typeface="DS Indigo"/>
                <a:ea typeface="DS Indigo"/>
                <a:cs typeface="DS Indigo"/>
                <a:sym typeface="DS Indigo"/>
              </a:rPr>
              <a:t>Slide &gt; Edit Theme</a:t>
            </a:r>
            <a:endParaRPr sz="1200" b="1">
              <a:solidFill>
                <a:schemeClr val="dk1"/>
              </a:solidFill>
              <a:latin typeface="DS Indigo"/>
              <a:ea typeface="DS Indigo"/>
              <a:cs typeface="DS Indigo"/>
              <a:sym typeface="DS Indigo"/>
            </a:endParaRPr>
          </a:p>
        </p:txBody>
      </p:sp>
      <p:grpSp>
        <p:nvGrpSpPr>
          <p:cNvPr id="347" name="Google Shape;347;p51"/>
          <p:cNvGrpSpPr/>
          <p:nvPr/>
        </p:nvGrpSpPr>
        <p:grpSpPr>
          <a:xfrm>
            <a:off x="339058" y="2028498"/>
            <a:ext cx="1824517" cy="2160507"/>
            <a:chOff x="274718" y="1479600"/>
            <a:chExt cx="2157660" cy="2554999"/>
          </a:xfrm>
        </p:grpSpPr>
        <p:pic>
          <p:nvPicPr>
            <p:cNvPr id="348" name="Google Shape;348;p51"/>
            <p:cNvPicPr preferRelativeResize="0"/>
            <p:nvPr/>
          </p:nvPicPr>
          <p:blipFill>
            <a:blip r:embed="rId2">
              <a:alphaModFix/>
            </a:blip>
            <a:stretch>
              <a:fillRect/>
            </a:stretch>
          </p:blipFill>
          <p:spPr>
            <a:xfrm>
              <a:off x="339050" y="1479600"/>
              <a:ext cx="2093328" cy="2554999"/>
            </a:xfrm>
            <a:prstGeom prst="rect">
              <a:avLst/>
            </a:prstGeom>
            <a:noFill/>
            <a:ln>
              <a:noFill/>
            </a:ln>
          </p:spPr>
        </p:pic>
        <p:sp>
          <p:nvSpPr>
            <p:cNvPr id="349" name="Google Shape;349;p51"/>
            <p:cNvSpPr/>
            <p:nvPr/>
          </p:nvSpPr>
          <p:spPr>
            <a:xfrm>
              <a:off x="274718" y="3388927"/>
              <a:ext cx="516600" cy="516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1"/>
          <p:cNvSpPr txBox="1"/>
          <p:nvPr/>
        </p:nvSpPr>
        <p:spPr>
          <a:xfrm>
            <a:off x="3252375" y="1546655"/>
            <a:ext cx="2329500" cy="358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200" b="1">
                <a:solidFill>
                  <a:schemeClr val="dk1"/>
                </a:solidFill>
                <a:latin typeface="DS Indigo"/>
                <a:ea typeface="DS Indigo"/>
                <a:cs typeface="DS Indigo"/>
                <a:sym typeface="DS Indigo"/>
              </a:rPr>
              <a:t>2. </a:t>
            </a:r>
            <a:r>
              <a:rPr lang="en" sz="1200">
                <a:solidFill>
                  <a:schemeClr val="dk1"/>
                </a:solidFill>
                <a:latin typeface="DS Indigo"/>
                <a:ea typeface="DS Indigo"/>
                <a:cs typeface="DS Indigo"/>
                <a:sym typeface="DS Indigo"/>
              </a:rPr>
              <a:t>Select the </a:t>
            </a:r>
            <a:r>
              <a:rPr lang="en" sz="1200" b="1">
                <a:solidFill>
                  <a:schemeClr val="dk1"/>
                </a:solidFill>
                <a:latin typeface="DS Indigo"/>
                <a:ea typeface="DS Indigo"/>
                <a:cs typeface="DS Indigo"/>
                <a:sym typeface="DS Indigo"/>
              </a:rPr>
              <a:t>Master Theme</a:t>
            </a:r>
            <a:r>
              <a:rPr lang="en" sz="1200">
                <a:solidFill>
                  <a:schemeClr val="dk1"/>
                </a:solidFill>
                <a:latin typeface="DS Indigo"/>
                <a:ea typeface="DS Indigo"/>
                <a:cs typeface="DS Indigo"/>
                <a:sym typeface="DS Indigo"/>
              </a:rPr>
              <a:t> slide</a:t>
            </a:r>
            <a:endParaRPr sz="1200" b="1">
              <a:solidFill>
                <a:schemeClr val="dk1"/>
              </a:solidFill>
              <a:latin typeface="DS Indigo"/>
              <a:ea typeface="DS Indigo"/>
              <a:cs typeface="DS Indigo"/>
              <a:sym typeface="DS Indigo"/>
            </a:endParaRPr>
          </a:p>
        </p:txBody>
      </p:sp>
      <p:sp>
        <p:nvSpPr>
          <p:cNvPr id="351" name="Google Shape;351;p51"/>
          <p:cNvSpPr txBox="1"/>
          <p:nvPr/>
        </p:nvSpPr>
        <p:spPr>
          <a:xfrm>
            <a:off x="5891675" y="1546651"/>
            <a:ext cx="2909400" cy="481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200" b="1">
                <a:solidFill>
                  <a:schemeClr val="dk1"/>
                </a:solidFill>
                <a:latin typeface="DS Indigo"/>
                <a:ea typeface="DS Indigo"/>
                <a:cs typeface="DS Indigo"/>
                <a:sym typeface="DS Indigo"/>
              </a:rPr>
              <a:t>3. </a:t>
            </a:r>
            <a:r>
              <a:rPr lang="en" sz="1200">
                <a:solidFill>
                  <a:schemeClr val="dk1"/>
                </a:solidFill>
                <a:latin typeface="DS Indigo"/>
                <a:ea typeface="DS Indigo"/>
                <a:cs typeface="DS Indigo"/>
                <a:sym typeface="DS Indigo"/>
              </a:rPr>
              <a:t>Update the wayfinding title to ensure this remains consistent across the deck. </a:t>
            </a:r>
            <a:endParaRPr sz="1200" b="1">
              <a:solidFill>
                <a:schemeClr val="dk1"/>
              </a:solidFill>
              <a:latin typeface="DS Indigo"/>
              <a:ea typeface="DS Indigo"/>
              <a:cs typeface="DS Indigo"/>
              <a:sym typeface="DS Indigo"/>
            </a:endParaRPr>
          </a:p>
        </p:txBody>
      </p:sp>
      <p:sp>
        <p:nvSpPr>
          <p:cNvPr id="352" name="Google Shape;352;p51"/>
          <p:cNvSpPr txBox="1"/>
          <p:nvPr/>
        </p:nvSpPr>
        <p:spPr>
          <a:xfrm>
            <a:off x="5891675" y="4043042"/>
            <a:ext cx="2182200" cy="297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800">
                <a:solidFill>
                  <a:schemeClr val="dk1"/>
                </a:solidFill>
                <a:latin typeface="DS Indigo"/>
                <a:ea typeface="DS Indigo"/>
                <a:cs typeface="DS Indigo"/>
                <a:sym typeface="DS Indigo"/>
              </a:rPr>
              <a:t>Update </a:t>
            </a:r>
            <a:r>
              <a:rPr lang="en" sz="800" b="1">
                <a:solidFill>
                  <a:schemeClr val="dk1"/>
                </a:solidFill>
                <a:latin typeface="DS Indigo"/>
                <a:ea typeface="DS Indigo"/>
                <a:cs typeface="DS Indigo"/>
                <a:sym typeface="DS Indigo"/>
              </a:rPr>
              <a:t>Project Title Name</a:t>
            </a:r>
            <a:endParaRPr sz="800" b="1">
              <a:solidFill>
                <a:schemeClr val="dk1"/>
              </a:solidFill>
              <a:latin typeface="DS Indigo"/>
              <a:ea typeface="DS Indigo"/>
              <a:cs typeface="DS Indigo"/>
              <a:sym typeface="DS Indigo"/>
            </a:endParaRPr>
          </a:p>
          <a:p>
            <a:pPr marL="0" marR="0" lvl="0" indent="0" algn="l" rtl="0">
              <a:lnSpc>
                <a:spcPct val="120000"/>
              </a:lnSpc>
              <a:spcBef>
                <a:spcPts val="0"/>
              </a:spcBef>
              <a:spcAft>
                <a:spcPts val="0"/>
              </a:spcAft>
              <a:buNone/>
            </a:pPr>
            <a:r>
              <a:rPr lang="en" sz="800">
                <a:solidFill>
                  <a:schemeClr val="dk1"/>
                </a:solidFill>
                <a:latin typeface="DS Indigo"/>
                <a:ea typeface="DS Indigo"/>
                <a:cs typeface="DS Indigo"/>
                <a:sym typeface="DS Indigo"/>
              </a:rPr>
              <a:t>Update </a:t>
            </a:r>
            <a:r>
              <a:rPr lang="en" sz="800" b="1">
                <a:solidFill>
                  <a:schemeClr val="dk1"/>
                </a:solidFill>
                <a:latin typeface="DS Indigo"/>
                <a:ea typeface="DS Indigo"/>
                <a:cs typeface="DS Indigo"/>
                <a:sym typeface="DS Indigo"/>
              </a:rPr>
              <a:t>Department/Product Name</a:t>
            </a:r>
            <a:endParaRPr sz="800" b="1">
              <a:solidFill>
                <a:schemeClr val="dk1"/>
              </a:solidFill>
              <a:latin typeface="DS Indigo"/>
              <a:ea typeface="DS Indigo"/>
              <a:cs typeface="DS Indigo"/>
              <a:sym typeface="DS Indigo"/>
            </a:endParaRPr>
          </a:p>
        </p:txBody>
      </p:sp>
      <p:sp>
        <p:nvSpPr>
          <p:cNvPr id="353" name="Google Shape;353;p51"/>
          <p:cNvSpPr txBox="1"/>
          <p:nvPr/>
        </p:nvSpPr>
        <p:spPr>
          <a:xfrm>
            <a:off x="339050" y="864800"/>
            <a:ext cx="8462100" cy="358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2600">
                <a:solidFill>
                  <a:srgbClr val="191823"/>
                </a:solidFill>
                <a:latin typeface="DS Indigo SemiBold"/>
                <a:ea typeface="DS Indigo SemiBold"/>
                <a:cs typeface="DS Indigo SemiBold"/>
                <a:sym typeface="DS Indigo SemiBold"/>
              </a:rPr>
              <a:t>How to update the wayfinding title</a:t>
            </a:r>
            <a:endParaRPr sz="2600">
              <a:solidFill>
                <a:srgbClr val="191823"/>
              </a:solidFill>
              <a:latin typeface="DS Indigo SemiBold"/>
              <a:ea typeface="DS Indigo SemiBold"/>
              <a:cs typeface="DS Indigo SemiBold"/>
              <a:sym typeface="DS Indigo SemiBold"/>
            </a:endParaRPr>
          </a:p>
        </p:txBody>
      </p:sp>
      <p:grpSp>
        <p:nvGrpSpPr>
          <p:cNvPr id="354" name="Google Shape;354;p51"/>
          <p:cNvGrpSpPr/>
          <p:nvPr/>
        </p:nvGrpSpPr>
        <p:grpSpPr>
          <a:xfrm>
            <a:off x="3267427" y="1887486"/>
            <a:ext cx="1111465" cy="2691881"/>
            <a:chOff x="3267427" y="1887486"/>
            <a:chExt cx="1111465" cy="2691881"/>
          </a:xfrm>
        </p:grpSpPr>
        <p:pic>
          <p:nvPicPr>
            <p:cNvPr id="355" name="Google Shape;355;p51"/>
            <p:cNvPicPr preferRelativeResize="0"/>
            <p:nvPr/>
          </p:nvPicPr>
          <p:blipFill>
            <a:blip r:embed="rId3">
              <a:alphaModFix/>
            </a:blip>
            <a:stretch>
              <a:fillRect/>
            </a:stretch>
          </p:blipFill>
          <p:spPr>
            <a:xfrm>
              <a:off x="3312418" y="2013606"/>
              <a:ext cx="1066475" cy="2565761"/>
            </a:xfrm>
            <a:prstGeom prst="rect">
              <a:avLst/>
            </a:prstGeom>
            <a:noFill/>
            <a:ln>
              <a:noFill/>
            </a:ln>
          </p:spPr>
        </p:pic>
        <p:sp>
          <p:nvSpPr>
            <p:cNvPr id="356" name="Google Shape;356;p51"/>
            <p:cNvSpPr/>
            <p:nvPr/>
          </p:nvSpPr>
          <p:spPr>
            <a:xfrm>
              <a:off x="3267427" y="1887486"/>
              <a:ext cx="397500" cy="397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51"/>
          <p:cNvGrpSpPr/>
          <p:nvPr/>
        </p:nvGrpSpPr>
        <p:grpSpPr>
          <a:xfrm>
            <a:off x="5891675" y="2089104"/>
            <a:ext cx="3046149" cy="1774194"/>
            <a:chOff x="5891675" y="2012904"/>
            <a:chExt cx="3046149" cy="1774194"/>
          </a:xfrm>
        </p:grpSpPr>
        <p:pic>
          <p:nvPicPr>
            <p:cNvPr id="358" name="Google Shape;358;p51"/>
            <p:cNvPicPr preferRelativeResize="0"/>
            <p:nvPr/>
          </p:nvPicPr>
          <p:blipFill>
            <a:blip r:embed="rId4">
              <a:alphaModFix/>
            </a:blip>
            <a:stretch>
              <a:fillRect/>
            </a:stretch>
          </p:blipFill>
          <p:spPr>
            <a:xfrm>
              <a:off x="5891675" y="2078098"/>
              <a:ext cx="3046149" cy="1709000"/>
            </a:xfrm>
            <a:prstGeom prst="rect">
              <a:avLst/>
            </a:prstGeom>
            <a:noFill/>
            <a:ln w="9525" cap="flat" cmpd="sng">
              <a:solidFill>
                <a:srgbClr val="EFEFEF"/>
              </a:solidFill>
              <a:prstDash val="solid"/>
              <a:round/>
              <a:headEnd type="none" w="sm" len="sm"/>
              <a:tailEnd type="none" w="sm" len="sm"/>
            </a:ln>
          </p:spPr>
        </p:pic>
        <p:sp>
          <p:nvSpPr>
            <p:cNvPr id="359" name="Google Shape;359;p51"/>
            <p:cNvSpPr/>
            <p:nvPr/>
          </p:nvSpPr>
          <p:spPr>
            <a:xfrm>
              <a:off x="5891679" y="2012904"/>
              <a:ext cx="436800" cy="436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51"/>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algn="r" rtl="0">
              <a:buNone/>
              <a:defRPr sz="800">
                <a:solidFill>
                  <a:schemeClr val="dk1"/>
                </a:solidFill>
                <a:latin typeface="DS Indigo"/>
                <a:ea typeface="DS Indigo"/>
                <a:cs typeface="DS Indigo"/>
                <a:sym typeface="DS Indigo"/>
              </a:defRPr>
            </a:lvl1pPr>
            <a:lvl2pPr lvl="1" algn="r" rtl="0">
              <a:buNone/>
              <a:defRPr sz="800">
                <a:solidFill>
                  <a:schemeClr val="dk1"/>
                </a:solidFill>
                <a:latin typeface="DS Indigo"/>
                <a:ea typeface="DS Indigo"/>
                <a:cs typeface="DS Indigo"/>
                <a:sym typeface="DS Indigo"/>
              </a:defRPr>
            </a:lvl2pPr>
            <a:lvl3pPr lvl="2" algn="r" rtl="0">
              <a:buNone/>
              <a:defRPr sz="800">
                <a:solidFill>
                  <a:schemeClr val="dk1"/>
                </a:solidFill>
                <a:latin typeface="DS Indigo"/>
                <a:ea typeface="DS Indigo"/>
                <a:cs typeface="DS Indigo"/>
                <a:sym typeface="DS Indigo"/>
              </a:defRPr>
            </a:lvl3pPr>
            <a:lvl4pPr lvl="3" algn="r" rtl="0">
              <a:buNone/>
              <a:defRPr sz="800">
                <a:solidFill>
                  <a:schemeClr val="dk1"/>
                </a:solidFill>
                <a:latin typeface="DS Indigo"/>
                <a:ea typeface="DS Indigo"/>
                <a:cs typeface="DS Indigo"/>
                <a:sym typeface="DS Indigo"/>
              </a:defRPr>
            </a:lvl4pPr>
            <a:lvl5pPr lvl="4" algn="r" rtl="0">
              <a:buNone/>
              <a:defRPr sz="800">
                <a:solidFill>
                  <a:schemeClr val="dk1"/>
                </a:solidFill>
                <a:latin typeface="DS Indigo"/>
                <a:ea typeface="DS Indigo"/>
                <a:cs typeface="DS Indigo"/>
                <a:sym typeface="DS Indigo"/>
              </a:defRPr>
            </a:lvl5pPr>
            <a:lvl6pPr lvl="5" algn="r" rtl="0">
              <a:buNone/>
              <a:defRPr sz="800">
                <a:solidFill>
                  <a:schemeClr val="dk1"/>
                </a:solidFill>
                <a:latin typeface="DS Indigo"/>
                <a:ea typeface="DS Indigo"/>
                <a:cs typeface="DS Indigo"/>
                <a:sym typeface="DS Indigo"/>
              </a:defRPr>
            </a:lvl6pPr>
            <a:lvl7pPr lvl="6" algn="r" rtl="0">
              <a:buNone/>
              <a:defRPr sz="800">
                <a:solidFill>
                  <a:schemeClr val="dk1"/>
                </a:solidFill>
                <a:latin typeface="DS Indigo"/>
                <a:ea typeface="DS Indigo"/>
                <a:cs typeface="DS Indigo"/>
                <a:sym typeface="DS Indigo"/>
              </a:defRPr>
            </a:lvl7pPr>
            <a:lvl8pPr lvl="7" algn="r" rtl="0">
              <a:buNone/>
              <a:defRPr sz="800">
                <a:solidFill>
                  <a:schemeClr val="dk1"/>
                </a:solidFill>
                <a:latin typeface="DS Indigo"/>
                <a:ea typeface="DS Indigo"/>
                <a:cs typeface="DS Indigo"/>
                <a:sym typeface="DS Indigo"/>
              </a:defRPr>
            </a:lvl8pPr>
            <a:lvl9pPr lvl="8" algn="r" rtl="0">
              <a:buNone/>
              <a:defRPr sz="800">
                <a:solidFill>
                  <a:schemeClr val="dk1"/>
                </a:solidFill>
                <a:latin typeface="DS Indigo"/>
                <a:ea typeface="DS Indigo"/>
                <a:cs typeface="DS Indigo"/>
                <a:sym typeface="DS Indigo"/>
              </a:defRPr>
            </a:lvl9pPr>
          </a:lstStyle>
          <a:p>
            <a:pPr marL="0" lvl="0" indent="0" algn="r" rtl="0">
              <a:spcBef>
                <a:spcPts val="0"/>
              </a:spcBef>
              <a:spcAft>
                <a:spcPts val="0"/>
              </a:spcAft>
              <a:buNone/>
            </a:pPr>
            <a:fld id="{00000000-1234-1234-1234-123412341234}" type="slidenum">
              <a:rPr lang="en"/>
              <a:t>‹#›</a:t>
            </a:fld>
            <a:endParaRPr/>
          </a:p>
        </p:txBody>
      </p:sp>
      <p:sp>
        <p:nvSpPr>
          <p:cNvPr id="361" name="Google Shape;361;p51"/>
          <p:cNvSpPr/>
          <p:nvPr/>
        </p:nvSpPr>
        <p:spPr>
          <a:xfrm>
            <a:off x="6975700" y="256180"/>
            <a:ext cx="1825500" cy="4503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 b="1">
                <a:solidFill>
                  <a:srgbClr val="FFFFFF"/>
                </a:solidFill>
                <a:latin typeface="DS Indigo"/>
                <a:ea typeface="DS Indigo"/>
                <a:cs typeface="DS Indigo"/>
                <a:sym typeface="DS Indigo"/>
              </a:rPr>
              <a:t>Note: </a:t>
            </a:r>
            <a:r>
              <a:rPr lang="en" sz="800">
                <a:solidFill>
                  <a:srgbClr val="FFFFFF"/>
                </a:solidFill>
                <a:latin typeface="DS Indigo"/>
                <a:ea typeface="DS Indigo"/>
                <a:cs typeface="DS Indigo"/>
                <a:sym typeface="DS Indigo"/>
              </a:rPr>
              <a:t>Delete this slide once updated</a:t>
            </a:r>
            <a:endParaRPr sz="800">
              <a:latin typeface="DS Indigo"/>
              <a:ea typeface="DS Indigo"/>
              <a:cs typeface="DS Indigo"/>
              <a:sym typeface="DS Indig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362"/>
        <p:cNvGrpSpPr/>
        <p:nvPr/>
      </p:nvGrpSpPr>
      <p:grpSpPr>
        <a:xfrm>
          <a:off x="0" y="0"/>
          <a:ext cx="0" cy="0"/>
          <a:chOff x="0" y="0"/>
          <a:chExt cx="0" cy="0"/>
        </a:xfrm>
      </p:grpSpPr>
      <p:sp>
        <p:nvSpPr>
          <p:cNvPr id="363" name="Google Shape;363;p52"/>
          <p:cNvSpPr/>
          <p:nvPr/>
        </p:nvSpPr>
        <p:spPr>
          <a:xfrm>
            <a:off x="11100" y="11100"/>
            <a:ext cx="9132900" cy="5132400"/>
          </a:xfrm>
          <a:prstGeom prst="rect">
            <a:avLst/>
          </a:prstGeom>
          <a:solidFill>
            <a:srgbClr val="191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2"/>
          <p:cNvSpPr/>
          <p:nvPr/>
        </p:nvSpPr>
        <p:spPr>
          <a:xfrm>
            <a:off x="0" y="0"/>
            <a:ext cx="9144000" cy="5143500"/>
          </a:xfrm>
          <a:prstGeom prst="rect">
            <a:avLst/>
          </a:prstGeom>
          <a:solidFill>
            <a:srgbClr val="191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2"/>
          <p:cNvSpPr txBox="1">
            <a:spLocks noGrp="1"/>
          </p:cNvSpPr>
          <p:nvPr>
            <p:ph type="title"/>
          </p:nvPr>
        </p:nvSpPr>
        <p:spPr>
          <a:xfrm>
            <a:off x="333325" y="1113200"/>
            <a:ext cx="6555900" cy="1314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Clr>
                <a:schemeClr val="lt1"/>
              </a:buClr>
              <a:buSzPts val="5200"/>
              <a:buNone/>
              <a:defRPr sz="5200">
                <a:solidFill>
                  <a:schemeClr val="lt1"/>
                </a:solidFill>
              </a:defRPr>
            </a:lvl1pPr>
            <a:lvl2pPr lvl="1"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2pPr>
            <a:lvl3pPr lvl="2"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3pPr>
            <a:lvl4pPr lvl="3"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4pPr>
            <a:lvl5pPr lvl="4"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5pPr>
            <a:lvl6pPr lvl="5"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6pPr>
            <a:lvl7pPr lvl="6"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7pPr>
            <a:lvl8pPr lvl="7"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8pPr>
            <a:lvl9pPr lvl="8" rtl="0">
              <a:lnSpc>
                <a:spcPct val="85000"/>
              </a:lnSpc>
              <a:spcBef>
                <a:spcPts val="0"/>
              </a:spcBef>
              <a:spcAft>
                <a:spcPts val="0"/>
              </a:spcAft>
              <a:buClr>
                <a:schemeClr val="lt1"/>
              </a:buClr>
              <a:buSzPts val="2400"/>
              <a:buFont typeface="DS Indigo Medium"/>
              <a:buNone/>
              <a:defRPr>
                <a:solidFill>
                  <a:schemeClr val="lt1"/>
                </a:solidFill>
                <a:latin typeface="DS Indigo Medium"/>
                <a:ea typeface="DS Indigo Medium"/>
                <a:cs typeface="DS Indigo Medium"/>
                <a:sym typeface="DS Indigo Medium"/>
              </a:defRPr>
            </a:lvl9pPr>
          </a:lstStyle>
          <a:p>
            <a:endParaRPr/>
          </a:p>
        </p:txBody>
      </p:sp>
      <p:sp>
        <p:nvSpPr>
          <p:cNvPr id="366" name="Google Shape;366;p52"/>
          <p:cNvSpPr txBox="1">
            <a:spLocks noGrp="1"/>
          </p:cNvSpPr>
          <p:nvPr>
            <p:ph type="subTitle" idx="1"/>
          </p:nvPr>
        </p:nvSpPr>
        <p:spPr>
          <a:xfrm>
            <a:off x="333325" y="2651350"/>
            <a:ext cx="6555900" cy="641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000"/>
              <a:buNone/>
              <a:defRPr sz="2000">
                <a:solidFill>
                  <a:schemeClr val="lt1"/>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367" name="Google Shape;367;p52"/>
          <p:cNvSpPr txBox="1">
            <a:spLocks noGrp="1"/>
          </p:cNvSpPr>
          <p:nvPr>
            <p:ph type="subTitle" idx="2"/>
          </p:nvPr>
        </p:nvSpPr>
        <p:spPr>
          <a:xfrm>
            <a:off x="333325" y="4194400"/>
            <a:ext cx="1994400" cy="27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grpSp>
        <p:nvGrpSpPr>
          <p:cNvPr id="368" name="Google Shape;368;p52"/>
          <p:cNvGrpSpPr/>
          <p:nvPr/>
        </p:nvGrpSpPr>
        <p:grpSpPr>
          <a:xfrm>
            <a:off x="7600829" y="4584035"/>
            <a:ext cx="1200271" cy="216531"/>
            <a:chOff x="7082000" y="4490550"/>
            <a:chExt cx="1719093" cy="310127"/>
          </a:xfrm>
        </p:grpSpPr>
        <p:sp>
          <p:nvSpPr>
            <p:cNvPr id="369" name="Google Shape;369;p52"/>
            <p:cNvSpPr/>
            <p:nvPr/>
          </p:nvSpPr>
          <p:spPr>
            <a:xfrm>
              <a:off x="7516590" y="4525810"/>
              <a:ext cx="189876" cy="220919"/>
            </a:xfrm>
            <a:custGeom>
              <a:avLst/>
              <a:gdLst/>
              <a:ahLst/>
              <a:cxnLst/>
              <a:rect l="l" t="t" r="r" b="b"/>
              <a:pathLst>
                <a:path w="31567" h="36728" extrusionOk="0">
                  <a:moveTo>
                    <a:pt x="14531" y="6364"/>
                  </a:moveTo>
                  <a:lnTo>
                    <a:pt x="15684" y="6414"/>
                  </a:lnTo>
                  <a:lnTo>
                    <a:pt x="17738" y="6865"/>
                  </a:lnTo>
                  <a:lnTo>
                    <a:pt x="19542" y="7716"/>
                  </a:lnTo>
                  <a:lnTo>
                    <a:pt x="21045" y="9019"/>
                  </a:lnTo>
                  <a:lnTo>
                    <a:pt x="22197" y="10673"/>
                  </a:lnTo>
                  <a:lnTo>
                    <a:pt x="23099" y="12627"/>
                  </a:lnTo>
                  <a:lnTo>
                    <a:pt x="23700" y="14881"/>
                  </a:lnTo>
                  <a:lnTo>
                    <a:pt x="24001" y="17387"/>
                  </a:lnTo>
                  <a:lnTo>
                    <a:pt x="24051" y="18740"/>
                  </a:lnTo>
                  <a:lnTo>
                    <a:pt x="24001" y="20092"/>
                  </a:lnTo>
                  <a:lnTo>
                    <a:pt x="23751" y="22497"/>
                  </a:lnTo>
                  <a:lnTo>
                    <a:pt x="23199" y="24652"/>
                  </a:lnTo>
                  <a:lnTo>
                    <a:pt x="22348" y="26456"/>
                  </a:lnTo>
                  <a:lnTo>
                    <a:pt x="21195" y="27959"/>
                  </a:lnTo>
                  <a:lnTo>
                    <a:pt x="19692" y="29111"/>
                  </a:lnTo>
                  <a:lnTo>
                    <a:pt x="17838" y="29863"/>
                  </a:lnTo>
                  <a:lnTo>
                    <a:pt x="15583" y="30264"/>
                  </a:lnTo>
                  <a:lnTo>
                    <a:pt x="7466" y="30264"/>
                  </a:lnTo>
                  <a:lnTo>
                    <a:pt x="7466" y="6364"/>
                  </a:lnTo>
                  <a:close/>
                  <a:moveTo>
                    <a:pt x="1" y="0"/>
                  </a:moveTo>
                  <a:lnTo>
                    <a:pt x="1" y="36727"/>
                  </a:lnTo>
                  <a:lnTo>
                    <a:pt x="14832" y="36727"/>
                  </a:lnTo>
                  <a:lnTo>
                    <a:pt x="16535" y="36677"/>
                  </a:lnTo>
                  <a:lnTo>
                    <a:pt x="19592" y="36226"/>
                  </a:lnTo>
                  <a:lnTo>
                    <a:pt x="22298" y="35274"/>
                  </a:lnTo>
                  <a:lnTo>
                    <a:pt x="24652" y="33972"/>
                  </a:lnTo>
                  <a:lnTo>
                    <a:pt x="25705" y="33170"/>
                  </a:lnTo>
                  <a:lnTo>
                    <a:pt x="26406" y="32518"/>
                  </a:lnTo>
                  <a:lnTo>
                    <a:pt x="27709" y="31166"/>
                  </a:lnTo>
                  <a:lnTo>
                    <a:pt x="29312" y="28761"/>
                  </a:lnTo>
                  <a:lnTo>
                    <a:pt x="30765" y="25103"/>
                  </a:lnTo>
                  <a:lnTo>
                    <a:pt x="31517" y="20944"/>
                  </a:lnTo>
                  <a:lnTo>
                    <a:pt x="31567" y="18740"/>
                  </a:lnTo>
                  <a:lnTo>
                    <a:pt x="31517" y="16735"/>
                  </a:lnTo>
                  <a:lnTo>
                    <a:pt x="30966" y="12978"/>
                  </a:lnTo>
                  <a:lnTo>
                    <a:pt x="29813" y="9570"/>
                  </a:lnTo>
                  <a:lnTo>
                    <a:pt x="28210" y="6614"/>
                  </a:lnTo>
                  <a:lnTo>
                    <a:pt x="26106" y="4109"/>
                  </a:lnTo>
                  <a:lnTo>
                    <a:pt x="23550" y="2105"/>
                  </a:lnTo>
                  <a:lnTo>
                    <a:pt x="20594" y="752"/>
                  </a:lnTo>
                  <a:lnTo>
                    <a:pt x="17287" y="50"/>
                  </a:lnTo>
                  <a:lnTo>
                    <a:pt x="154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0" name="Google Shape;370;p52"/>
            <p:cNvSpPr/>
            <p:nvPr/>
          </p:nvSpPr>
          <p:spPr>
            <a:xfrm>
              <a:off x="7713094" y="4583674"/>
              <a:ext cx="165767" cy="167572"/>
            </a:xfrm>
            <a:custGeom>
              <a:avLst/>
              <a:gdLst/>
              <a:ahLst/>
              <a:cxnLst/>
              <a:rect l="l" t="t" r="r" b="b"/>
              <a:pathLst>
                <a:path w="27559" h="27859" extrusionOk="0">
                  <a:moveTo>
                    <a:pt x="13779" y="5312"/>
                  </a:moveTo>
                  <a:lnTo>
                    <a:pt x="14581" y="5362"/>
                  </a:lnTo>
                  <a:lnTo>
                    <a:pt x="15984" y="5662"/>
                  </a:lnTo>
                  <a:lnTo>
                    <a:pt x="17237" y="6264"/>
                  </a:lnTo>
                  <a:lnTo>
                    <a:pt x="18289" y="7165"/>
                  </a:lnTo>
                  <a:lnTo>
                    <a:pt x="19141" y="8268"/>
                  </a:lnTo>
                  <a:lnTo>
                    <a:pt x="19792" y="9671"/>
                  </a:lnTo>
                  <a:lnTo>
                    <a:pt x="20193" y="11224"/>
                  </a:lnTo>
                  <a:lnTo>
                    <a:pt x="20443" y="12978"/>
                  </a:lnTo>
                  <a:lnTo>
                    <a:pt x="20443" y="13930"/>
                  </a:lnTo>
                  <a:lnTo>
                    <a:pt x="20443" y="14882"/>
                  </a:lnTo>
                  <a:lnTo>
                    <a:pt x="20243" y="16635"/>
                  </a:lnTo>
                  <a:lnTo>
                    <a:pt x="19792" y="18189"/>
                  </a:lnTo>
                  <a:lnTo>
                    <a:pt x="19141" y="19541"/>
                  </a:lnTo>
                  <a:lnTo>
                    <a:pt x="18289" y="20694"/>
                  </a:lnTo>
                  <a:lnTo>
                    <a:pt x="17237" y="21546"/>
                  </a:lnTo>
                  <a:lnTo>
                    <a:pt x="15984" y="22147"/>
                  </a:lnTo>
                  <a:lnTo>
                    <a:pt x="14581" y="22498"/>
                  </a:lnTo>
                  <a:lnTo>
                    <a:pt x="12978" y="22498"/>
                  </a:lnTo>
                  <a:lnTo>
                    <a:pt x="11575" y="22147"/>
                  </a:lnTo>
                  <a:lnTo>
                    <a:pt x="10322" y="21546"/>
                  </a:lnTo>
                  <a:lnTo>
                    <a:pt x="9270" y="20694"/>
                  </a:lnTo>
                  <a:lnTo>
                    <a:pt x="8418" y="19541"/>
                  </a:lnTo>
                  <a:lnTo>
                    <a:pt x="7767" y="18189"/>
                  </a:lnTo>
                  <a:lnTo>
                    <a:pt x="7316" y="16635"/>
                  </a:lnTo>
                  <a:lnTo>
                    <a:pt x="7115" y="14882"/>
                  </a:lnTo>
                  <a:lnTo>
                    <a:pt x="7115" y="13930"/>
                  </a:lnTo>
                  <a:lnTo>
                    <a:pt x="7115" y="12978"/>
                  </a:lnTo>
                  <a:lnTo>
                    <a:pt x="7366" y="11224"/>
                  </a:lnTo>
                  <a:lnTo>
                    <a:pt x="7767" y="9671"/>
                  </a:lnTo>
                  <a:lnTo>
                    <a:pt x="8418" y="8268"/>
                  </a:lnTo>
                  <a:lnTo>
                    <a:pt x="9270" y="7165"/>
                  </a:lnTo>
                  <a:lnTo>
                    <a:pt x="10322" y="6264"/>
                  </a:lnTo>
                  <a:lnTo>
                    <a:pt x="11575" y="5662"/>
                  </a:lnTo>
                  <a:lnTo>
                    <a:pt x="12978" y="5362"/>
                  </a:lnTo>
                  <a:lnTo>
                    <a:pt x="13779" y="5312"/>
                  </a:lnTo>
                  <a:close/>
                  <a:moveTo>
                    <a:pt x="13779" y="0"/>
                  </a:moveTo>
                  <a:lnTo>
                    <a:pt x="12276" y="51"/>
                  </a:lnTo>
                  <a:lnTo>
                    <a:pt x="9470" y="602"/>
                  </a:lnTo>
                  <a:lnTo>
                    <a:pt x="6965" y="1654"/>
                  </a:lnTo>
                  <a:lnTo>
                    <a:pt x="4760" y="3107"/>
                  </a:lnTo>
                  <a:lnTo>
                    <a:pt x="2957" y="5011"/>
                  </a:lnTo>
                  <a:lnTo>
                    <a:pt x="1554" y="7216"/>
                  </a:lnTo>
                  <a:lnTo>
                    <a:pt x="551" y="9721"/>
                  </a:lnTo>
                  <a:lnTo>
                    <a:pt x="50" y="12477"/>
                  </a:lnTo>
                  <a:lnTo>
                    <a:pt x="0" y="13930"/>
                  </a:lnTo>
                  <a:lnTo>
                    <a:pt x="50" y="15383"/>
                  </a:lnTo>
                  <a:lnTo>
                    <a:pt x="551" y="18138"/>
                  </a:lnTo>
                  <a:lnTo>
                    <a:pt x="1554" y="20644"/>
                  </a:lnTo>
                  <a:lnTo>
                    <a:pt x="2957" y="22898"/>
                  </a:lnTo>
                  <a:lnTo>
                    <a:pt x="4760" y="24752"/>
                  </a:lnTo>
                  <a:lnTo>
                    <a:pt x="6965" y="26205"/>
                  </a:lnTo>
                  <a:lnTo>
                    <a:pt x="9470" y="27258"/>
                  </a:lnTo>
                  <a:lnTo>
                    <a:pt x="12276" y="27809"/>
                  </a:lnTo>
                  <a:lnTo>
                    <a:pt x="13779" y="27859"/>
                  </a:lnTo>
                  <a:lnTo>
                    <a:pt x="15282" y="27809"/>
                  </a:lnTo>
                  <a:lnTo>
                    <a:pt x="18088" y="27258"/>
                  </a:lnTo>
                  <a:lnTo>
                    <a:pt x="20594" y="26205"/>
                  </a:lnTo>
                  <a:lnTo>
                    <a:pt x="22798" y="24752"/>
                  </a:lnTo>
                  <a:lnTo>
                    <a:pt x="24602" y="22898"/>
                  </a:lnTo>
                  <a:lnTo>
                    <a:pt x="26005" y="20644"/>
                  </a:lnTo>
                  <a:lnTo>
                    <a:pt x="27007" y="18138"/>
                  </a:lnTo>
                  <a:lnTo>
                    <a:pt x="27508" y="15383"/>
                  </a:lnTo>
                  <a:lnTo>
                    <a:pt x="27558" y="13930"/>
                  </a:lnTo>
                  <a:lnTo>
                    <a:pt x="27508" y="12477"/>
                  </a:lnTo>
                  <a:lnTo>
                    <a:pt x="27007" y="9721"/>
                  </a:lnTo>
                  <a:lnTo>
                    <a:pt x="26005" y="7216"/>
                  </a:lnTo>
                  <a:lnTo>
                    <a:pt x="24602" y="5011"/>
                  </a:lnTo>
                  <a:lnTo>
                    <a:pt x="22798" y="3107"/>
                  </a:lnTo>
                  <a:lnTo>
                    <a:pt x="20594" y="1654"/>
                  </a:lnTo>
                  <a:lnTo>
                    <a:pt x="18088" y="602"/>
                  </a:lnTo>
                  <a:lnTo>
                    <a:pt x="15282" y="51"/>
                  </a:lnTo>
                  <a:lnTo>
                    <a:pt x="137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1" name="Google Shape;371;p52"/>
            <p:cNvSpPr/>
            <p:nvPr/>
          </p:nvSpPr>
          <p:spPr>
            <a:xfrm>
              <a:off x="7887295" y="4583674"/>
              <a:ext cx="152504" cy="167572"/>
            </a:xfrm>
            <a:custGeom>
              <a:avLst/>
              <a:gdLst/>
              <a:ahLst/>
              <a:cxnLst/>
              <a:rect l="l" t="t" r="r" b="b"/>
              <a:pathLst>
                <a:path w="25354" h="27859" extrusionOk="0">
                  <a:moveTo>
                    <a:pt x="13178" y="0"/>
                  </a:moveTo>
                  <a:lnTo>
                    <a:pt x="11675" y="51"/>
                  </a:lnTo>
                  <a:lnTo>
                    <a:pt x="8969" y="602"/>
                  </a:lnTo>
                  <a:lnTo>
                    <a:pt x="6564" y="1654"/>
                  </a:lnTo>
                  <a:lnTo>
                    <a:pt x="4459" y="3107"/>
                  </a:lnTo>
                  <a:lnTo>
                    <a:pt x="2756" y="5011"/>
                  </a:lnTo>
                  <a:lnTo>
                    <a:pt x="1453" y="7216"/>
                  </a:lnTo>
                  <a:lnTo>
                    <a:pt x="501" y="9721"/>
                  </a:lnTo>
                  <a:lnTo>
                    <a:pt x="50" y="12477"/>
                  </a:lnTo>
                  <a:lnTo>
                    <a:pt x="0" y="13930"/>
                  </a:lnTo>
                  <a:lnTo>
                    <a:pt x="50" y="15383"/>
                  </a:lnTo>
                  <a:lnTo>
                    <a:pt x="501" y="18138"/>
                  </a:lnTo>
                  <a:lnTo>
                    <a:pt x="1453" y="20644"/>
                  </a:lnTo>
                  <a:lnTo>
                    <a:pt x="2806" y="22848"/>
                  </a:lnTo>
                  <a:lnTo>
                    <a:pt x="4560" y="24752"/>
                  </a:lnTo>
                  <a:lnTo>
                    <a:pt x="6664" y="26205"/>
                  </a:lnTo>
                  <a:lnTo>
                    <a:pt x="9169" y="27258"/>
                  </a:lnTo>
                  <a:lnTo>
                    <a:pt x="11975" y="27809"/>
                  </a:lnTo>
                  <a:lnTo>
                    <a:pt x="13529" y="27859"/>
                  </a:lnTo>
                  <a:lnTo>
                    <a:pt x="14831" y="27809"/>
                  </a:lnTo>
                  <a:lnTo>
                    <a:pt x="17186" y="27408"/>
                  </a:lnTo>
                  <a:lnTo>
                    <a:pt x="19291" y="26656"/>
                  </a:lnTo>
                  <a:lnTo>
                    <a:pt x="21094" y="25554"/>
                  </a:lnTo>
                  <a:lnTo>
                    <a:pt x="22648" y="24201"/>
                  </a:lnTo>
                  <a:lnTo>
                    <a:pt x="23850" y="22598"/>
                  </a:lnTo>
                  <a:lnTo>
                    <a:pt x="24702" y="20794"/>
                  </a:lnTo>
                  <a:lnTo>
                    <a:pt x="25253" y="18840"/>
                  </a:lnTo>
                  <a:lnTo>
                    <a:pt x="25353" y="17788"/>
                  </a:lnTo>
                  <a:lnTo>
                    <a:pt x="18639" y="17788"/>
                  </a:lnTo>
                  <a:lnTo>
                    <a:pt x="18439" y="18840"/>
                  </a:lnTo>
                  <a:lnTo>
                    <a:pt x="17537" y="20544"/>
                  </a:lnTo>
                  <a:lnTo>
                    <a:pt x="16184" y="21646"/>
                  </a:lnTo>
                  <a:lnTo>
                    <a:pt x="14380" y="22197"/>
                  </a:lnTo>
                  <a:lnTo>
                    <a:pt x="13378" y="22247"/>
                  </a:lnTo>
                  <a:lnTo>
                    <a:pt x="12577" y="22197"/>
                  </a:lnTo>
                  <a:lnTo>
                    <a:pt x="11174" y="21946"/>
                  </a:lnTo>
                  <a:lnTo>
                    <a:pt x="10021" y="21345"/>
                  </a:lnTo>
                  <a:lnTo>
                    <a:pt x="9019" y="20493"/>
                  </a:lnTo>
                  <a:lnTo>
                    <a:pt x="8267" y="19441"/>
                  </a:lnTo>
                  <a:lnTo>
                    <a:pt x="7666" y="18138"/>
                  </a:lnTo>
                  <a:lnTo>
                    <a:pt x="7165" y="15784"/>
                  </a:lnTo>
                  <a:lnTo>
                    <a:pt x="7115" y="13930"/>
                  </a:lnTo>
                  <a:lnTo>
                    <a:pt x="7165" y="12076"/>
                  </a:lnTo>
                  <a:lnTo>
                    <a:pt x="7716" y="9721"/>
                  </a:lnTo>
                  <a:lnTo>
                    <a:pt x="8318" y="8418"/>
                  </a:lnTo>
                  <a:lnTo>
                    <a:pt x="9119" y="7366"/>
                  </a:lnTo>
                  <a:lnTo>
                    <a:pt x="10121" y="6514"/>
                  </a:lnTo>
                  <a:lnTo>
                    <a:pt x="11324" y="5913"/>
                  </a:lnTo>
                  <a:lnTo>
                    <a:pt x="12677" y="5662"/>
                  </a:lnTo>
                  <a:lnTo>
                    <a:pt x="13478" y="5612"/>
                  </a:lnTo>
                  <a:lnTo>
                    <a:pt x="14380" y="5662"/>
                  </a:lnTo>
                  <a:lnTo>
                    <a:pt x="16034" y="6264"/>
                  </a:lnTo>
                  <a:lnTo>
                    <a:pt x="17236" y="7366"/>
                  </a:lnTo>
                  <a:lnTo>
                    <a:pt x="18088" y="8819"/>
                  </a:lnTo>
                  <a:lnTo>
                    <a:pt x="18289" y="9671"/>
                  </a:lnTo>
                  <a:lnTo>
                    <a:pt x="25103" y="9671"/>
                  </a:lnTo>
                  <a:lnTo>
                    <a:pt x="24902" y="8619"/>
                  </a:lnTo>
                  <a:lnTo>
                    <a:pt x="24251" y="6664"/>
                  </a:lnTo>
                  <a:lnTo>
                    <a:pt x="23349" y="4911"/>
                  </a:lnTo>
                  <a:lnTo>
                    <a:pt x="22097" y="3358"/>
                  </a:lnTo>
                  <a:lnTo>
                    <a:pt x="20593" y="2105"/>
                  </a:lnTo>
                  <a:lnTo>
                    <a:pt x="18790" y="1103"/>
                  </a:lnTo>
                  <a:lnTo>
                    <a:pt x="16735" y="401"/>
                  </a:lnTo>
                  <a:lnTo>
                    <a:pt x="14430" y="51"/>
                  </a:lnTo>
                  <a:lnTo>
                    <a:pt x="13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2" name="Google Shape;372;p52"/>
            <p:cNvSpPr/>
            <p:nvPr/>
          </p:nvSpPr>
          <p:spPr>
            <a:xfrm>
              <a:off x="8049736" y="4588197"/>
              <a:ext cx="141659" cy="162748"/>
            </a:xfrm>
            <a:custGeom>
              <a:avLst/>
              <a:gdLst/>
              <a:ahLst/>
              <a:cxnLst/>
              <a:rect l="l" t="t" r="r" b="b"/>
              <a:pathLst>
                <a:path w="23551" h="27057" extrusionOk="0">
                  <a:moveTo>
                    <a:pt x="1" y="0"/>
                  </a:moveTo>
                  <a:lnTo>
                    <a:pt x="1" y="17537"/>
                  </a:lnTo>
                  <a:lnTo>
                    <a:pt x="51" y="18589"/>
                  </a:lnTo>
                  <a:lnTo>
                    <a:pt x="352" y="20593"/>
                  </a:lnTo>
                  <a:lnTo>
                    <a:pt x="953" y="22297"/>
                  </a:lnTo>
                  <a:lnTo>
                    <a:pt x="1805" y="23800"/>
                  </a:lnTo>
                  <a:lnTo>
                    <a:pt x="2957" y="25053"/>
                  </a:lnTo>
                  <a:lnTo>
                    <a:pt x="4410" y="26005"/>
                  </a:lnTo>
                  <a:lnTo>
                    <a:pt x="6114" y="26656"/>
                  </a:lnTo>
                  <a:lnTo>
                    <a:pt x="8068" y="27007"/>
                  </a:lnTo>
                  <a:lnTo>
                    <a:pt x="9120" y="27057"/>
                  </a:lnTo>
                  <a:lnTo>
                    <a:pt x="10473" y="27007"/>
                  </a:lnTo>
                  <a:lnTo>
                    <a:pt x="12677" y="26506"/>
                  </a:lnTo>
                  <a:lnTo>
                    <a:pt x="14481" y="25554"/>
                  </a:lnTo>
                  <a:lnTo>
                    <a:pt x="15984" y="24101"/>
                  </a:lnTo>
                  <a:lnTo>
                    <a:pt x="16686" y="23249"/>
                  </a:lnTo>
                  <a:lnTo>
                    <a:pt x="16836" y="23249"/>
                  </a:lnTo>
                  <a:lnTo>
                    <a:pt x="16836" y="26305"/>
                  </a:lnTo>
                  <a:lnTo>
                    <a:pt x="23550" y="26355"/>
                  </a:lnTo>
                  <a:lnTo>
                    <a:pt x="23550" y="0"/>
                  </a:lnTo>
                  <a:lnTo>
                    <a:pt x="16586" y="0"/>
                  </a:lnTo>
                  <a:lnTo>
                    <a:pt x="16586" y="15182"/>
                  </a:lnTo>
                  <a:lnTo>
                    <a:pt x="16536" y="16435"/>
                  </a:lnTo>
                  <a:lnTo>
                    <a:pt x="15784" y="18639"/>
                  </a:lnTo>
                  <a:lnTo>
                    <a:pt x="14431" y="20192"/>
                  </a:lnTo>
                  <a:lnTo>
                    <a:pt x="13028" y="20894"/>
                  </a:lnTo>
                  <a:lnTo>
                    <a:pt x="11926" y="21094"/>
                  </a:lnTo>
                  <a:lnTo>
                    <a:pt x="11325" y="21144"/>
                  </a:lnTo>
                  <a:lnTo>
                    <a:pt x="10222" y="21094"/>
                  </a:lnTo>
                  <a:lnTo>
                    <a:pt x="8569" y="20443"/>
                  </a:lnTo>
                  <a:lnTo>
                    <a:pt x="7517" y="19240"/>
                  </a:lnTo>
                  <a:lnTo>
                    <a:pt x="6965" y="17487"/>
                  </a:lnTo>
                  <a:lnTo>
                    <a:pt x="6915" y="16384"/>
                  </a:lnTo>
                  <a:lnTo>
                    <a:pt x="6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3" name="Google Shape;373;p52"/>
            <p:cNvSpPr/>
            <p:nvPr/>
          </p:nvSpPr>
          <p:spPr>
            <a:xfrm>
              <a:off x="8396025" y="4526712"/>
              <a:ext cx="42201" cy="220017"/>
            </a:xfrm>
            <a:custGeom>
              <a:avLst/>
              <a:gdLst/>
              <a:ahLst/>
              <a:cxnLst/>
              <a:rect l="l" t="t" r="r" b="b"/>
              <a:pathLst>
                <a:path w="7016" h="36578" extrusionOk="0">
                  <a:moveTo>
                    <a:pt x="1" y="1"/>
                  </a:moveTo>
                  <a:lnTo>
                    <a:pt x="1" y="6514"/>
                  </a:lnTo>
                  <a:lnTo>
                    <a:pt x="7015" y="6514"/>
                  </a:lnTo>
                  <a:lnTo>
                    <a:pt x="7015" y="1"/>
                  </a:lnTo>
                  <a:close/>
                  <a:moveTo>
                    <a:pt x="1" y="10222"/>
                  </a:moveTo>
                  <a:lnTo>
                    <a:pt x="1" y="36577"/>
                  </a:lnTo>
                  <a:lnTo>
                    <a:pt x="7015" y="36577"/>
                  </a:lnTo>
                  <a:lnTo>
                    <a:pt x="7015" y="1022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4" name="Google Shape;374;p52"/>
            <p:cNvSpPr/>
            <p:nvPr/>
          </p:nvSpPr>
          <p:spPr>
            <a:xfrm>
              <a:off x="8452085" y="4583674"/>
              <a:ext cx="153407" cy="217003"/>
            </a:xfrm>
            <a:custGeom>
              <a:avLst/>
              <a:gdLst/>
              <a:ahLst/>
              <a:cxnLst/>
              <a:rect l="l" t="t" r="r" b="b"/>
              <a:pathLst>
                <a:path w="25504" h="36077" extrusionOk="0">
                  <a:moveTo>
                    <a:pt x="12727" y="5612"/>
                  </a:moveTo>
                  <a:lnTo>
                    <a:pt x="13529" y="5662"/>
                  </a:lnTo>
                  <a:lnTo>
                    <a:pt x="14882" y="5913"/>
                  </a:lnTo>
                  <a:lnTo>
                    <a:pt x="16084" y="6514"/>
                  </a:lnTo>
                  <a:lnTo>
                    <a:pt x="17036" y="7266"/>
                  </a:lnTo>
                  <a:lnTo>
                    <a:pt x="17838" y="8268"/>
                  </a:lnTo>
                  <a:lnTo>
                    <a:pt x="18389" y="9370"/>
                  </a:lnTo>
                  <a:lnTo>
                    <a:pt x="18940" y="11324"/>
                  </a:lnTo>
                  <a:lnTo>
                    <a:pt x="18990" y="12777"/>
                  </a:lnTo>
                  <a:lnTo>
                    <a:pt x="18940" y="14180"/>
                  </a:lnTo>
                  <a:lnTo>
                    <a:pt x="18489" y="16134"/>
                  </a:lnTo>
                  <a:lnTo>
                    <a:pt x="17938" y="17287"/>
                  </a:lnTo>
                  <a:lnTo>
                    <a:pt x="17186" y="18239"/>
                  </a:lnTo>
                  <a:lnTo>
                    <a:pt x="16184" y="19040"/>
                  </a:lnTo>
                  <a:lnTo>
                    <a:pt x="15032" y="19592"/>
                  </a:lnTo>
                  <a:lnTo>
                    <a:pt x="13579" y="19842"/>
                  </a:lnTo>
                  <a:lnTo>
                    <a:pt x="12777" y="19892"/>
                  </a:lnTo>
                  <a:lnTo>
                    <a:pt x="12126" y="19892"/>
                  </a:lnTo>
                  <a:lnTo>
                    <a:pt x="10923" y="19642"/>
                  </a:lnTo>
                  <a:lnTo>
                    <a:pt x="9821" y="19141"/>
                  </a:lnTo>
                  <a:lnTo>
                    <a:pt x="8869" y="18439"/>
                  </a:lnTo>
                  <a:lnTo>
                    <a:pt x="8117" y="17537"/>
                  </a:lnTo>
                  <a:lnTo>
                    <a:pt x="7466" y="16435"/>
                  </a:lnTo>
                  <a:lnTo>
                    <a:pt x="6915" y="14431"/>
                  </a:lnTo>
                  <a:lnTo>
                    <a:pt x="6865" y="12827"/>
                  </a:lnTo>
                  <a:lnTo>
                    <a:pt x="6915" y="11224"/>
                  </a:lnTo>
                  <a:lnTo>
                    <a:pt x="7466" y="9170"/>
                  </a:lnTo>
                  <a:lnTo>
                    <a:pt x="8067" y="8017"/>
                  </a:lnTo>
                  <a:lnTo>
                    <a:pt x="8869" y="7115"/>
                  </a:lnTo>
                  <a:lnTo>
                    <a:pt x="9821" y="6364"/>
                  </a:lnTo>
                  <a:lnTo>
                    <a:pt x="10873" y="5913"/>
                  </a:lnTo>
                  <a:lnTo>
                    <a:pt x="12076" y="5662"/>
                  </a:lnTo>
                  <a:lnTo>
                    <a:pt x="12727" y="5612"/>
                  </a:lnTo>
                  <a:close/>
                  <a:moveTo>
                    <a:pt x="11424" y="0"/>
                  </a:moveTo>
                  <a:lnTo>
                    <a:pt x="10172" y="51"/>
                  </a:lnTo>
                  <a:lnTo>
                    <a:pt x="7867" y="502"/>
                  </a:lnTo>
                  <a:lnTo>
                    <a:pt x="5812" y="1403"/>
                  </a:lnTo>
                  <a:lnTo>
                    <a:pt x="4009" y="2656"/>
                  </a:lnTo>
                  <a:lnTo>
                    <a:pt x="2455" y="4360"/>
                  </a:lnTo>
                  <a:lnTo>
                    <a:pt x="1303" y="6364"/>
                  </a:lnTo>
                  <a:lnTo>
                    <a:pt x="451" y="8769"/>
                  </a:lnTo>
                  <a:lnTo>
                    <a:pt x="50" y="11424"/>
                  </a:lnTo>
                  <a:lnTo>
                    <a:pt x="0" y="12928"/>
                  </a:lnTo>
                  <a:lnTo>
                    <a:pt x="50" y="14381"/>
                  </a:lnTo>
                  <a:lnTo>
                    <a:pt x="551" y="17036"/>
                  </a:lnTo>
                  <a:lnTo>
                    <a:pt x="1503" y="19391"/>
                  </a:lnTo>
                  <a:lnTo>
                    <a:pt x="2806" y="21345"/>
                  </a:lnTo>
                  <a:lnTo>
                    <a:pt x="4460" y="22949"/>
                  </a:lnTo>
                  <a:lnTo>
                    <a:pt x="6314" y="24201"/>
                  </a:lnTo>
                  <a:lnTo>
                    <a:pt x="8368" y="25053"/>
                  </a:lnTo>
                  <a:lnTo>
                    <a:pt x="10522" y="25454"/>
                  </a:lnTo>
                  <a:lnTo>
                    <a:pt x="11625" y="25504"/>
                  </a:lnTo>
                  <a:lnTo>
                    <a:pt x="12827" y="25454"/>
                  </a:lnTo>
                  <a:lnTo>
                    <a:pt x="14882" y="25003"/>
                  </a:lnTo>
                  <a:lnTo>
                    <a:pt x="16535" y="24151"/>
                  </a:lnTo>
                  <a:lnTo>
                    <a:pt x="17888" y="23049"/>
                  </a:lnTo>
                  <a:lnTo>
                    <a:pt x="18489" y="22397"/>
                  </a:lnTo>
                  <a:lnTo>
                    <a:pt x="18639" y="22397"/>
                  </a:lnTo>
                  <a:lnTo>
                    <a:pt x="18639" y="25304"/>
                  </a:lnTo>
                  <a:lnTo>
                    <a:pt x="18589" y="26556"/>
                  </a:lnTo>
                  <a:lnTo>
                    <a:pt x="18088" y="28160"/>
                  </a:lnTo>
                  <a:lnTo>
                    <a:pt x="17537" y="29011"/>
                  </a:lnTo>
                  <a:lnTo>
                    <a:pt x="16836" y="29713"/>
                  </a:lnTo>
                  <a:lnTo>
                    <a:pt x="15934" y="30214"/>
                  </a:lnTo>
                  <a:lnTo>
                    <a:pt x="14230" y="30715"/>
                  </a:lnTo>
                  <a:lnTo>
                    <a:pt x="12777" y="30765"/>
                  </a:lnTo>
                  <a:lnTo>
                    <a:pt x="11625" y="30715"/>
                  </a:lnTo>
                  <a:lnTo>
                    <a:pt x="9821" y="30314"/>
                  </a:lnTo>
                  <a:lnTo>
                    <a:pt x="8568" y="29512"/>
                  </a:lnTo>
                  <a:lnTo>
                    <a:pt x="7767" y="28460"/>
                  </a:lnTo>
                  <a:lnTo>
                    <a:pt x="7516" y="27859"/>
                  </a:lnTo>
                  <a:lnTo>
                    <a:pt x="551" y="27859"/>
                  </a:lnTo>
                  <a:lnTo>
                    <a:pt x="752" y="28811"/>
                  </a:lnTo>
                  <a:lnTo>
                    <a:pt x="1353" y="30514"/>
                  </a:lnTo>
                  <a:lnTo>
                    <a:pt x="2305" y="32068"/>
                  </a:lnTo>
                  <a:lnTo>
                    <a:pt x="3558" y="33320"/>
                  </a:lnTo>
                  <a:lnTo>
                    <a:pt x="5111" y="34373"/>
                  </a:lnTo>
                  <a:lnTo>
                    <a:pt x="6965" y="35224"/>
                  </a:lnTo>
                  <a:lnTo>
                    <a:pt x="9119" y="35775"/>
                  </a:lnTo>
                  <a:lnTo>
                    <a:pt x="11575" y="36026"/>
                  </a:lnTo>
                  <a:lnTo>
                    <a:pt x="12877" y="36076"/>
                  </a:lnTo>
                  <a:lnTo>
                    <a:pt x="14330" y="36026"/>
                  </a:lnTo>
                  <a:lnTo>
                    <a:pt x="17036" y="35675"/>
                  </a:lnTo>
                  <a:lnTo>
                    <a:pt x="19441" y="34974"/>
                  </a:lnTo>
                  <a:lnTo>
                    <a:pt x="21546" y="33821"/>
                  </a:lnTo>
                  <a:lnTo>
                    <a:pt x="22397" y="33070"/>
                  </a:lnTo>
                  <a:lnTo>
                    <a:pt x="23099" y="32368"/>
                  </a:lnTo>
                  <a:lnTo>
                    <a:pt x="24251" y="30765"/>
                  </a:lnTo>
                  <a:lnTo>
                    <a:pt x="25053" y="28761"/>
                  </a:lnTo>
                  <a:lnTo>
                    <a:pt x="25504" y="26406"/>
                  </a:lnTo>
                  <a:lnTo>
                    <a:pt x="25504" y="25053"/>
                  </a:lnTo>
                  <a:lnTo>
                    <a:pt x="25504" y="752"/>
                  </a:lnTo>
                  <a:lnTo>
                    <a:pt x="18790" y="752"/>
                  </a:lnTo>
                  <a:lnTo>
                    <a:pt x="18790" y="3508"/>
                  </a:lnTo>
                  <a:lnTo>
                    <a:pt x="18690" y="3508"/>
                  </a:lnTo>
                  <a:lnTo>
                    <a:pt x="18088" y="2706"/>
                  </a:lnTo>
                  <a:lnTo>
                    <a:pt x="16585" y="1403"/>
                  </a:lnTo>
                  <a:lnTo>
                    <a:pt x="14731" y="502"/>
                  </a:lnTo>
                  <a:lnTo>
                    <a:pt x="12627" y="51"/>
                  </a:lnTo>
                  <a:lnTo>
                    <a:pt x="114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5" name="Google Shape;375;p52"/>
            <p:cNvSpPr/>
            <p:nvPr/>
          </p:nvSpPr>
          <p:spPr>
            <a:xfrm>
              <a:off x="8623573" y="4583674"/>
              <a:ext cx="143765" cy="163055"/>
            </a:xfrm>
            <a:custGeom>
              <a:avLst/>
              <a:gdLst/>
              <a:ahLst/>
              <a:cxnLst/>
              <a:rect l="l" t="t" r="r" b="b"/>
              <a:pathLst>
                <a:path w="23901" h="27108" extrusionOk="0">
                  <a:moveTo>
                    <a:pt x="14831" y="0"/>
                  </a:moveTo>
                  <a:lnTo>
                    <a:pt x="13478" y="51"/>
                  </a:lnTo>
                  <a:lnTo>
                    <a:pt x="11224" y="602"/>
                  </a:lnTo>
                  <a:lnTo>
                    <a:pt x="9320" y="1704"/>
                  </a:lnTo>
                  <a:lnTo>
                    <a:pt x="7716" y="3307"/>
                  </a:lnTo>
                  <a:lnTo>
                    <a:pt x="7015" y="4360"/>
                  </a:lnTo>
                  <a:lnTo>
                    <a:pt x="6865" y="4360"/>
                  </a:lnTo>
                  <a:lnTo>
                    <a:pt x="6865" y="752"/>
                  </a:lnTo>
                  <a:lnTo>
                    <a:pt x="0" y="752"/>
                  </a:lnTo>
                  <a:lnTo>
                    <a:pt x="0" y="27057"/>
                  </a:lnTo>
                  <a:lnTo>
                    <a:pt x="7015" y="27057"/>
                  </a:lnTo>
                  <a:lnTo>
                    <a:pt x="7015" y="12126"/>
                  </a:lnTo>
                  <a:lnTo>
                    <a:pt x="7065" y="10823"/>
                  </a:lnTo>
                  <a:lnTo>
                    <a:pt x="7867" y="8619"/>
                  </a:lnTo>
                  <a:lnTo>
                    <a:pt x="9270" y="7015"/>
                  </a:lnTo>
                  <a:lnTo>
                    <a:pt x="11224" y="6163"/>
                  </a:lnTo>
                  <a:lnTo>
                    <a:pt x="12326" y="6063"/>
                  </a:lnTo>
                  <a:lnTo>
                    <a:pt x="13378" y="6163"/>
                  </a:lnTo>
                  <a:lnTo>
                    <a:pt x="15082" y="6815"/>
                  </a:lnTo>
                  <a:lnTo>
                    <a:pt x="16284" y="8117"/>
                  </a:lnTo>
                  <a:lnTo>
                    <a:pt x="16836" y="9871"/>
                  </a:lnTo>
                  <a:lnTo>
                    <a:pt x="16936" y="10923"/>
                  </a:lnTo>
                  <a:lnTo>
                    <a:pt x="16936" y="27107"/>
                  </a:lnTo>
                  <a:lnTo>
                    <a:pt x="23900" y="27107"/>
                  </a:lnTo>
                  <a:lnTo>
                    <a:pt x="23900" y="9871"/>
                  </a:lnTo>
                  <a:lnTo>
                    <a:pt x="23850" y="8819"/>
                  </a:lnTo>
                  <a:lnTo>
                    <a:pt x="23550" y="6815"/>
                  </a:lnTo>
                  <a:lnTo>
                    <a:pt x="22898" y="5011"/>
                  </a:lnTo>
                  <a:lnTo>
                    <a:pt x="21946" y="3458"/>
                  </a:lnTo>
                  <a:lnTo>
                    <a:pt x="20794" y="2155"/>
                  </a:lnTo>
                  <a:lnTo>
                    <a:pt x="19341" y="1153"/>
                  </a:lnTo>
                  <a:lnTo>
                    <a:pt x="17687" y="401"/>
                  </a:lnTo>
                  <a:lnTo>
                    <a:pt x="15833" y="51"/>
                  </a:lnTo>
                  <a:lnTo>
                    <a:pt x="14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6" name="Google Shape;376;p52"/>
            <p:cNvSpPr/>
            <p:nvPr/>
          </p:nvSpPr>
          <p:spPr>
            <a:xfrm>
              <a:off x="8201632" y="4521888"/>
              <a:ext cx="181442" cy="229659"/>
            </a:xfrm>
            <a:custGeom>
              <a:avLst/>
              <a:gdLst/>
              <a:ahLst/>
              <a:cxnLst/>
              <a:rect l="l" t="t" r="r" b="b"/>
              <a:pathLst>
                <a:path w="30165" h="38181" extrusionOk="0">
                  <a:moveTo>
                    <a:pt x="13579" y="1"/>
                  </a:moveTo>
                  <a:lnTo>
                    <a:pt x="10773" y="352"/>
                  </a:lnTo>
                  <a:lnTo>
                    <a:pt x="8218" y="1053"/>
                  </a:lnTo>
                  <a:lnTo>
                    <a:pt x="6013" y="2105"/>
                  </a:lnTo>
                  <a:lnTo>
                    <a:pt x="4109" y="3458"/>
                  </a:lnTo>
                  <a:lnTo>
                    <a:pt x="2656" y="5212"/>
                  </a:lnTo>
                  <a:lnTo>
                    <a:pt x="1604" y="7266"/>
                  </a:lnTo>
                  <a:lnTo>
                    <a:pt x="1053" y="9621"/>
                  </a:lnTo>
                  <a:lnTo>
                    <a:pt x="1003" y="10974"/>
                  </a:lnTo>
                  <a:lnTo>
                    <a:pt x="1053" y="12377"/>
                  </a:lnTo>
                  <a:lnTo>
                    <a:pt x="1604" y="14682"/>
                  </a:lnTo>
                  <a:lnTo>
                    <a:pt x="2606" y="16586"/>
                  </a:lnTo>
                  <a:lnTo>
                    <a:pt x="4009" y="18089"/>
                  </a:lnTo>
                  <a:lnTo>
                    <a:pt x="5763" y="19291"/>
                  </a:lnTo>
                  <a:lnTo>
                    <a:pt x="7767" y="20193"/>
                  </a:lnTo>
                  <a:lnTo>
                    <a:pt x="11174" y="21296"/>
                  </a:lnTo>
                  <a:lnTo>
                    <a:pt x="13629" y="21847"/>
                  </a:lnTo>
                  <a:lnTo>
                    <a:pt x="15634" y="22298"/>
                  </a:lnTo>
                  <a:lnTo>
                    <a:pt x="18991" y="23250"/>
                  </a:lnTo>
                  <a:lnTo>
                    <a:pt x="20845" y="24101"/>
                  </a:lnTo>
                  <a:lnTo>
                    <a:pt x="21747" y="24803"/>
                  </a:lnTo>
                  <a:lnTo>
                    <a:pt x="22348" y="25705"/>
                  </a:lnTo>
                  <a:lnTo>
                    <a:pt x="22648" y="26807"/>
                  </a:lnTo>
                  <a:lnTo>
                    <a:pt x="22699" y="27459"/>
                  </a:lnTo>
                  <a:lnTo>
                    <a:pt x="22648" y="28060"/>
                  </a:lnTo>
                  <a:lnTo>
                    <a:pt x="22398" y="29162"/>
                  </a:lnTo>
                  <a:lnTo>
                    <a:pt x="21797" y="30064"/>
                  </a:lnTo>
                  <a:lnTo>
                    <a:pt x="21045" y="30765"/>
                  </a:lnTo>
                  <a:lnTo>
                    <a:pt x="19492" y="31617"/>
                  </a:lnTo>
                  <a:lnTo>
                    <a:pt x="16987" y="32118"/>
                  </a:lnTo>
                  <a:lnTo>
                    <a:pt x="15533" y="32168"/>
                  </a:lnTo>
                  <a:lnTo>
                    <a:pt x="13680" y="32118"/>
                  </a:lnTo>
                  <a:lnTo>
                    <a:pt x="11425" y="31667"/>
                  </a:lnTo>
                  <a:lnTo>
                    <a:pt x="10172" y="31116"/>
                  </a:lnTo>
                  <a:lnTo>
                    <a:pt x="9170" y="30365"/>
                  </a:lnTo>
                  <a:lnTo>
                    <a:pt x="8368" y="29413"/>
                  </a:lnTo>
                  <a:lnTo>
                    <a:pt x="7767" y="28210"/>
                  </a:lnTo>
                  <a:lnTo>
                    <a:pt x="7416" y="26807"/>
                  </a:lnTo>
                  <a:lnTo>
                    <a:pt x="7266" y="26005"/>
                  </a:lnTo>
                  <a:lnTo>
                    <a:pt x="1" y="26005"/>
                  </a:lnTo>
                  <a:lnTo>
                    <a:pt x="101" y="27459"/>
                  </a:lnTo>
                  <a:lnTo>
                    <a:pt x="702" y="30014"/>
                  </a:lnTo>
                  <a:lnTo>
                    <a:pt x="1755" y="32269"/>
                  </a:lnTo>
                  <a:lnTo>
                    <a:pt x="3308" y="34173"/>
                  </a:lnTo>
                  <a:lnTo>
                    <a:pt x="5362" y="35776"/>
                  </a:lnTo>
                  <a:lnTo>
                    <a:pt x="7817" y="36928"/>
                  </a:lnTo>
                  <a:lnTo>
                    <a:pt x="10723" y="37730"/>
                  </a:lnTo>
                  <a:lnTo>
                    <a:pt x="14030" y="38131"/>
                  </a:lnTo>
                  <a:lnTo>
                    <a:pt x="15884" y="38181"/>
                  </a:lnTo>
                  <a:lnTo>
                    <a:pt x="17387" y="38131"/>
                  </a:lnTo>
                  <a:lnTo>
                    <a:pt x="20243" y="37780"/>
                  </a:lnTo>
                  <a:lnTo>
                    <a:pt x="22849" y="37029"/>
                  </a:lnTo>
                  <a:lnTo>
                    <a:pt x="25104" y="35876"/>
                  </a:lnTo>
                  <a:lnTo>
                    <a:pt x="27008" y="34423"/>
                  </a:lnTo>
                  <a:lnTo>
                    <a:pt x="28511" y="32569"/>
                  </a:lnTo>
                  <a:lnTo>
                    <a:pt x="29563" y="30415"/>
                  </a:lnTo>
                  <a:lnTo>
                    <a:pt x="30114" y="27960"/>
                  </a:lnTo>
                  <a:lnTo>
                    <a:pt x="30164" y="26557"/>
                  </a:lnTo>
                  <a:lnTo>
                    <a:pt x="30114" y="25154"/>
                  </a:lnTo>
                  <a:lnTo>
                    <a:pt x="29563" y="22699"/>
                  </a:lnTo>
                  <a:lnTo>
                    <a:pt x="28511" y="20744"/>
                  </a:lnTo>
                  <a:lnTo>
                    <a:pt x="27008" y="19191"/>
                  </a:lnTo>
                  <a:lnTo>
                    <a:pt x="25154" y="17939"/>
                  </a:lnTo>
                  <a:lnTo>
                    <a:pt x="22949" y="16987"/>
                  </a:lnTo>
                  <a:lnTo>
                    <a:pt x="19191" y="15834"/>
                  </a:lnTo>
                  <a:lnTo>
                    <a:pt x="16435" y="15233"/>
                  </a:lnTo>
                  <a:lnTo>
                    <a:pt x="14481" y="14782"/>
                  </a:lnTo>
                  <a:lnTo>
                    <a:pt x="11475" y="13930"/>
                  </a:lnTo>
                  <a:lnTo>
                    <a:pt x="9922" y="13078"/>
                  </a:lnTo>
                  <a:lnTo>
                    <a:pt x="9170" y="12427"/>
                  </a:lnTo>
                  <a:lnTo>
                    <a:pt x="8669" y="11675"/>
                  </a:lnTo>
                  <a:lnTo>
                    <a:pt x="8419" y="10723"/>
                  </a:lnTo>
                  <a:lnTo>
                    <a:pt x="8419" y="10222"/>
                  </a:lnTo>
                  <a:lnTo>
                    <a:pt x="8419" y="9721"/>
                  </a:lnTo>
                  <a:lnTo>
                    <a:pt x="8669" y="8819"/>
                  </a:lnTo>
                  <a:lnTo>
                    <a:pt x="9421" y="7667"/>
                  </a:lnTo>
                  <a:lnTo>
                    <a:pt x="11174" y="6515"/>
                  </a:lnTo>
                  <a:lnTo>
                    <a:pt x="13579" y="5913"/>
                  </a:lnTo>
                  <a:lnTo>
                    <a:pt x="15032" y="5863"/>
                  </a:lnTo>
                  <a:lnTo>
                    <a:pt x="16385" y="5913"/>
                  </a:lnTo>
                  <a:lnTo>
                    <a:pt x="18740" y="6565"/>
                  </a:lnTo>
                  <a:lnTo>
                    <a:pt x="20594" y="7867"/>
                  </a:lnTo>
                  <a:lnTo>
                    <a:pt x="21496" y="9270"/>
                  </a:lnTo>
                  <a:lnTo>
                    <a:pt x="21947" y="10373"/>
                  </a:lnTo>
                  <a:lnTo>
                    <a:pt x="22047" y="11024"/>
                  </a:lnTo>
                  <a:lnTo>
                    <a:pt x="29212" y="11024"/>
                  </a:lnTo>
                  <a:lnTo>
                    <a:pt x="29062" y="9721"/>
                  </a:lnTo>
                  <a:lnTo>
                    <a:pt x="28360" y="7316"/>
                  </a:lnTo>
                  <a:lnTo>
                    <a:pt x="27258" y="5262"/>
                  </a:lnTo>
                  <a:lnTo>
                    <a:pt x="25805" y="3558"/>
                  </a:lnTo>
                  <a:lnTo>
                    <a:pt x="24001" y="2155"/>
                  </a:lnTo>
                  <a:lnTo>
                    <a:pt x="21847" y="1103"/>
                  </a:lnTo>
                  <a:lnTo>
                    <a:pt x="19341" y="352"/>
                  </a:lnTo>
                  <a:lnTo>
                    <a:pt x="1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7" name="Google Shape;377;p52"/>
            <p:cNvSpPr/>
            <p:nvPr/>
          </p:nvSpPr>
          <p:spPr>
            <a:xfrm>
              <a:off x="8767632" y="4583975"/>
              <a:ext cx="33461" cy="33461"/>
            </a:xfrm>
            <a:custGeom>
              <a:avLst/>
              <a:gdLst/>
              <a:ahLst/>
              <a:cxnLst/>
              <a:rect l="l" t="t" r="r" b="b"/>
              <a:pathLst>
                <a:path w="5563" h="5563" extrusionOk="0">
                  <a:moveTo>
                    <a:pt x="3257" y="452"/>
                  </a:moveTo>
                  <a:lnTo>
                    <a:pt x="4109" y="852"/>
                  </a:lnTo>
                  <a:lnTo>
                    <a:pt x="4710" y="1454"/>
                  </a:lnTo>
                  <a:lnTo>
                    <a:pt x="5111" y="2305"/>
                  </a:lnTo>
                  <a:lnTo>
                    <a:pt x="5111" y="2806"/>
                  </a:lnTo>
                  <a:lnTo>
                    <a:pt x="5111" y="3257"/>
                  </a:lnTo>
                  <a:lnTo>
                    <a:pt x="4710" y="4109"/>
                  </a:lnTo>
                  <a:lnTo>
                    <a:pt x="4109" y="4710"/>
                  </a:lnTo>
                  <a:lnTo>
                    <a:pt x="3257" y="5111"/>
                  </a:lnTo>
                  <a:lnTo>
                    <a:pt x="2305" y="5111"/>
                  </a:lnTo>
                  <a:lnTo>
                    <a:pt x="1453" y="4710"/>
                  </a:lnTo>
                  <a:lnTo>
                    <a:pt x="852" y="4109"/>
                  </a:lnTo>
                  <a:lnTo>
                    <a:pt x="451" y="3257"/>
                  </a:lnTo>
                  <a:lnTo>
                    <a:pt x="451" y="2806"/>
                  </a:lnTo>
                  <a:lnTo>
                    <a:pt x="451" y="2305"/>
                  </a:lnTo>
                  <a:lnTo>
                    <a:pt x="852" y="1454"/>
                  </a:lnTo>
                  <a:lnTo>
                    <a:pt x="1453" y="852"/>
                  </a:lnTo>
                  <a:lnTo>
                    <a:pt x="2305" y="452"/>
                  </a:lnTo>
                  <a:close/>
                  <a:moveTo>
                    <a:pt x="2806" y="1"/>
                  </a:moveTo>
                  <a:lnTo>
                    <a:pt x="2205" y="51"/>
                  </a:lnTo>
                  <a:lnTo>
                    <a:pt x="1203" y="452"/>
                  </a:lnTo>
                  <a:lnTo>
                    <a:pt x="451" y="1203"/>
                  </a:lnTo>
                  <a:lnTo>
                    <a:pt x="51" y="2205"/>
                  </a:lnTo>
                  <a:lnTo>
                    <a:pt x="0" y="2806"/>
                  </a:lnTo>
                  <a:lnTo>
                    <a:pt x="51" y="3358"/>
                  </a:lnTo>
                  <a:lnTo>
                    <a:pt x="451" y="4360"/>
                  </a:lnTo>
                  <a:lnTo>
                    <a:pt x="1203" y="5111"/>
                  </a:lnTo>
                  <a:lnTo>
                    <a:pt x="2205" y="5512"/>
                  </a:lnTo>
                  <a:lnTo>
                    <a:pt x="2806" y="5562"/>
                  </a:lnTo>
                  <a:lnTo>
                    <a:pt x="3357" y="5512"/>
                  </a:lnTo>
                  <a:lnTo>
                    <a:pt x="4360" y="5111"/>
                  </a:lnTo>
                  <a:lnTo>
                    <a:pt x="5111" y="4360"/>
                  </a:lnTo>
                  <a:lnTo>
                    <a:pt x="5512" y="3358"/>
                  </a:lnTo>
                  <a:lnTo>
                    <a:pt x="5562" y="2806"/>
                  </a:lnTo>
                  <a:lnTo>
                    <a:pt x="5512" y="2205"/>
                  </a:lnTo>
                  <a:lnTo>
                    <a:pt x="5111" y="1203"/>
                  </a:lnTo>
                  <a:lnTo>
                    <a:pt x="4360" y="452"/>
                  </a:lnTo>
                  <a:lnTo>
                    <a:pt x="3357" y="51"/>
                  </a:lnTo>
                  <a:lnTo>
                    <a:pt x="28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8" name="Google Shape;378;p52"/>
            <p:cNvSpPr/>
            <p:nvPr/>
          </p:nvSpPr>
          <p:spPr>
            <a:xfrm>
              <a:off x="8778784" y="4592113"/>
              <a:ext cx="12962" cy="17185"/>
            </a:xfrm>
            <a:custGeom>
              <a:avLst/>
              <a:gdLst/>
              <a:ahLst/>
              <a:cxnLst/>
              <a:rect l="l" t="t" r="r" b="b"/>
              <a:pathLst>
                <a:path w="2155" h="2857" extrusionOk="0">
                  <a:moveTo>
                    <a:pt x="1153" y="451"/>
                  </a:moveTo>
                  <a:lnTo>
                    <a:pt x="1303" y="501"/>
                  </a:lnTo>
                  <a:lnTo>
                    <a:pt x="1554" y="752"/>
                  </a:lnTo>
                  <a:lnTo>
                    <a:pt x="1554" y="902"/>
                  </a:lnTo>
                  <a:lnTo>
                    <a:pt x="1503" y="1153"/>
                  </a:lnTo>
                  <a:lnTo>
                    <a:pt x="1153" y="1353"/>
                  </a:lnTo>
                  <a:lnTo>
                    <a:pt x="501" y="1353"/>
                  </a:lnTo>
                  <a:lnTo>
                    <a:pt x="501" y="451"/>
                  </a:lnTo>
                  <a:close/>
                  <a:moveTo>
                    <a:pt x="0" y="0"/>
                  </a:moveTo>
                  <a:lnTo>
                    <a:pt x="0" y="2856"/>
                  </a:lnTo>
                  <a:lnTo>
                    <a:pt x="501" y="2856"/>
                  </a:lnTo>
                  <a:lnTo>
                    <a:pt x="501" y="1804"/>
                  </a:lnTo>
                  <a:lnTo>
                    <a:pt x="1002" y="1804"/>
                  </a:lnTo>
                  <a:lnTo>
                    <a:pt x="1554" y="2856"/>
                  </a:lnTo>
                  <a:lnTo>
                    <a:pt x="2155" y="2856"/>
                  </a:lnTo>
                  <a:lnTo>
                    <a:pt x="1503" y="1704"/>
                  </a:lnTo>
                  <a:lnTo>
                    <a:pt x="1654" y="1654"/>
                  </a:lnTo>
                  <a:lnTo>
                    <a:pt x="2005" y="1253"/>
                  </a:lnTo>
                  <a:lnTo>
                    <a:pt x="2055" y="902"/>
                  </a:lnTo>
                  <a:lnTo>
                    <a:pt x="2005" y="451"/>
                  </a:lnTo>
                  <a:lnTo>
                    <a:pt x="1754" y="201"/>
                  </a:lnTo>
                  <a:lnTo>
                    <a:pt x="1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79" name="Google Shape;379;p52"/>
            <p:cNvSpPr/>
            <p:nvPr/>
          </p:nvSpPr>
          <p:spPr>
            <a:xfrm>
              <a:off x="7082000" y="4490550"/>
              <a:ext cx="289634" cy="289628"/>
            </a:xfrm>
            <a:custGeom>
              <a:avLst/>
              <a:gdLst/>
              <a:ahLst/>
              <a:cxnLst/>
              <a:rect l="l" t="t" r="r" b="b"/>
              <a:pathLst>
                <a:path w="48152" h="48151" extrusionOk="0">
                  <a:moveTo>
                    <a:pt x="0" y="0"/>
                  </a:moveTo>
                  <a:lnTo>
                    <a:pt x="0" y="48151"/>
                  </a:lnTo>
                  <a:lnTo>
                    <a:pt x="48151" y="48151"/>
                  </a:lnTo>
                  <a:lnTo>
                    <a:pt x="48151" y="0"/>
                  </a:lnTo>
                  <a:close/>
                </a:path>
              </a:pathLst>
            </a:custGeom>
            <a:solidFill>
              <a:srgbClr val="D4F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80" name="Google Shape;380;p52"/>
            <p:cNvSpPr/>
            <p:nvPr/>
          </p:nvSpPr>
          <p:spPr>
            <a:xfrm>
              <a:off x="7116051" y="4714476"/>
              <a:ext cx="221827" cy="31952"/>
            </a:xfrm>
            <a:custGeom>
              <a:avLst/>
              <a:gdLst/>
              <a:ahLst/>
              <a:cxnLst/>
              <a:rect l="l" t="t" r="r" b="b"/>
              <a:pathLst>
                <a:path w="36879" h="5312" extrusionOk="0">
                  <a:moveTo>
                    <a:pt x="1" y="0"/>
                  </a:moveTo>
                  <a:lnTo>
                    <a:pt x="1" y="5311"/>
                  </a:lnTo>
                  <a:lnTo>
                    <a:pt x="36878" y="5311"/>
                  </a:lnTo>
                  <a:lnTo>
                    <a:pt x="36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81" name="Google Shape;381;p52"/>
            <p:cNvSpPr/>
            <p:nvPr/>
          </p:nvSpPr>
          <p:spPr>
            <a:xfrm>
              <a:off x="7142577" y="4524601"/>
              <a:ext cx="168781" cy="175415"/>
            </a:xfrm>
            <a:custGeom>
              <a:avLst/>
              <a:gdLst/>
              <a:ahLst/>
              <a:cxnLst/>
              <a:rect l="l" t="t" r="r" b="b"/>
              <a:pathLst>
                <a:path w="28060" h="29163" extrusionOk="0">
                  <a:moveTo>
                    <a:pt x="11374" y="1"/>
                  </a:moveTo>
                  <a:lnTo>
                    <a:pt x="11374" y="18991"/>
                  </a:lnTo>
                  <a:lnTo>
                    <a:pt x="3758" y="11375"/>
                  </a:lnTo>
                  <a:lnTo>
                    <a:pt x="0" y="15133"/>
                  </a:lnTo>
                  <a:lnTo>
                    <a:pt x="14030" y="29162"/>
                  </a:lnTo>
                  <a:lnTo>
                    <a:pt x="28059" y="15133"/>
                  </a:lnTo>
                  <a:lnTo>
                    <a:pt x="24251" y="11375"/>
                  </a:lnTo>
                  <a:lnTo>
                    <a:pt x="16635" y="18991"/>
                  </a:lnTo>
                  <a:lnTo>
                    <a:pt x="16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grpSp>
      <p:sp>
        <p:nvSpPr>
          <p:cNvPr id="382" name="Google Shape;382;p52"/>
          <p:cNvSpPr txBox="1">
            <a:spLocks noGrp="1"/>
          </p:cNvSpPr>
          <p:nvPr>
            <p:ph type="subTitle" idx="3"/>
          </p:nvPr>
        </p:nvSpPr>
        <p:spPr>
          <a:xfrm>
            <a:off x="333325" y="683400"/>
            <a:ext cx="6555900" cy="216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b="1">
                <a:solidFill>
                  <a:schemeClr val="lt1"/>
                </a:solidFill>
              </a:defRPr>
            </a:lvl1pPr>
            <a:lvl2pPr lvl="1" rtl="0">
              <a:lnSpc>
                <a:spcPct val="100000"/>
              </a:lnSpc>
              <a:spcBef>
                <a:spcPts val="0"/>
              </a:spcBef>
              <a:spcAft>
                <a:spcPts val="0"/>
              </a:spcAft>
              <a:buSzPts val="1000"/>
              <a:buNone/>
              <a:defRPr b="1"/>
            </a:lvl2pPr>
            <a:lvl3pPr lvl="2" rtl="0">
              <a:lnSpc>
                <a:spcPct val="100000"/>
              </a:lnSpc>
              <a:spcBef>
                <a:spcPts val="0"/>
              </a:spcBef>
              <a:spcAft>
                <a:spcPts val="0"/>
              </a:spcAft>
              <a:buSzPts val="1000"/>
              <a:buNone/>
              <a:defRPr b="1"/>
            </a:lvl3pPr>
            <a:lvl4pPr lvl="3" rtl="0">
              <a:lnSpc>
                <a:spcPct val="100000"/>
              </a:lnSpc>
              <a:spcBef>
                <a:spcPts val="0"/>
              </a:spcBef>
              <a:spcAft>
                <a:spcPts val="0"/>
              </a:spcAft>
              <a:buSzPts val="1000"/>
              <a:buNone/>
              <a:defRPr b="1"/>
            </a:lvl4pPr>
            <a:lvl5pPr lvl="4" rtl="0">
              <a:lnSpc>
                <a:spcPct val="100000"/>
              </a:lnSpc>
              <a:spcBef>
                <a:spcPts val="0"/>
              </a:spcBef>
              <a:spcAft>
                <a:spcPts val="0"/>
              </a:spcAft>
              <a:buSzPts val="1000"/>
              <a:buNone/>
              <a:defRPr b="1"/>
            </a:lvl5pPr>
            <a:lvl6pPr lvl="5" rtl="0">
              <a:lnSpc>
                <a:spcPct val="100000"/>
              </a:lnSpc>
              <a:spcBef>
                <a:spcPts val="0"/>
              </a:spcBef>
              <a:spcAft>
                <a:spcPts val="0"/>
              </a:spcAft>
              <a:buSzPts val="1000"/>
              <a:buNone/>
              <a:defRPr b="1"/>
            </a:lvl6pPr>
            <a:lvl7pPr lvl="6" rtl="0">
              <a:lnSpc>
                <a:spcPct val="100000"/>
              </a:lnSpc>
              <a:spcBef>
                <a:spcPts val="0"/>
              </a:spcBef>
              <a:spcAft>
                <a:spcPts val="0"/>
              </a:spcAft>
              <a:buSzPts val="1000"/>
              <a:buNone/>
              <a:defRPr b="1"/>
            </a:lvl7pPr>
            <a:lvl8pPr lvl="7" rtl="0">
              <a:lnSpc>
                <a:spcPct val="100000"/>
              </a:lnSpc>
              <a:spcBef>
                <a:spcPts val="0"/>
              </a:spcBef>
              <a:spcAft>
                <a:spcPts val="0"/>
              </a:spcAft>
              <a:buSzPts val="1000"/>
              <a:buNone/>
              <a:defRPr b="1"/>
            </a:lvl8pPr>
            <a:lvl9pPr lvl="8" rtl="0">
              <a:lnSpc>
                <a:spcPct val="100000"/>
              </a:lnSpc>
              <a:spcBef>
                <a:spcPts val="0"/>
              </a:spcBef>
              <a:spcAft>
                <a:spcPts val="0"/>
              </a:spcAft>
              <a:buSzPts val="1000"/>
              <a:buNone/>
              <a:defRPr b="1"/>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2">
  <p:cSld name="TITLE_1_1">
    <p:spTree>
      <p:nvGrpSpPr>
        <p:cNvPr id="1" name="Shape 383"/>
        <p:cNvGrpSpPr/>
        <p:nvPr/>
      </p:nvGrpSpPr>
      <p:grpSpPr>
        <a:xfrm>
          <a:off x="0" y="0"/>
          <a:ext cx="0" cy="0"/>
          <a:chOff x="0" y="0"/>
          <a:chExt cx="0" cy="0"/>
        </a:xfrm>
      </p:grpSpPr>
      <p:sp>
        <p:nvSpPr>
          <p:cNvPr id="384" name="Google Shape;384;p53"/>
          <p:cNvSpPr/>
          <p:nvPr/>
        </p:nvSpPr>
        <p:spPr>
          <a:xfrm>
            <a:off x="11100" y="11100"/>
            <a:ext cx="9132900" cy="5132400"/>
          </a:xfrm>
          <a:prstGeom prst="rect">
            <a:avLst/>
          </a:prstGeom>
          <a:solidFill>
            <a:srgbClr val="191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3"/>
          <p:cNvSpPr/>
          <p:nvPr/>
        </p:nvSpPr>
        <p:spPr>
          <a:xfrm>
            <a:off x="0" y="0"/>
            <a:ext cx="9144000" cy="5143500"/>
          </a:xfrm>
          <a:prstGeom prst="rect">
            <a:avLst/>
          </a:prstGeom>
          <a:solidFill>
            <a:srgbClr val="191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3"/>
          <p:cNvSpPr txBox="1">
            <a:spLocks noGrp="1"/>
          </p:cNvSpPr>
          <p:nvPr>
            <p:ph type="title"/>
          </p:nvPr>
        </p:nvSpPr>
        <p:spPr>
          <a:xfrm>
            <a:off x="333325" y="1113200"/>
            <a:ext cx="6555900" cy="1314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Clr>
                <a:schemeClr val="lt1"/>
              </a:buClr>
              <a:buSzPts val="5200"/>
              <a:buNone/>
              <a:defRPr sz="5200">
                <a:solidFill>
                  <a:schemeClr val="lt1"/>
                </a:solidFill>
              </a:defRPr>
            </a:lvl1pPr>
            <a:lvl2pPr lvl="1" rtl="0">
              <a:lnSpc>
                <a:spcPct val="85000"/>
              </a:lnSpc>
              <a:spcBef>
                <a:spcPts val="0"/>
              </a:spcBef>
              <a:spcAft>
                <a:spcPts val="0"/>
              </a:spcAft>
              <a:buClr>
                <a:schemeClr val="lt1"/>
              </a:buClr>
              <a:buSzPts val="2400"/>
              <a:buNone/>
              <a:defRPr>
                <a:solidFill>
                  <a:schemeClr val="lt1"/>
                </a:solidFill>
              </a:defRPr>
            </a:lvl2pPr>
            <a:lvl3pPr lvl="2" rtl="0">
              <a:lnSpc>
                <a:spcPct val="85000"/>
              </a:lnSpc>
              <a:spcBef>
                <a:spcPts val="0"/>
              </a:spcBef>
              <a:spcAft>
                <a:spcPts val="0"/>
              </a:spcAft>
              <a:buClr>
                <a:schemeClr val="lt1"/>
              </a:buClr>
              <a:buSzPts val="2400"/>
              <a:buNone/>
              <a:defRPr>
                <a:solidFill>
                  <a:schemeClr val="lt1"/>
                </a:solidFill>
              </a:defRPr>
            </a:lvl3pPr>
            <a:lvl4pPr lvl="3" rtl="0">
              <a:lnSpc>
                <a:spcPct val="85000"/>
              </a:lnSpc>
              <a:spcBef>
                <a:spcPts val="0"/>
              </a:spcBef>
              <a:spcAft>
                <a:spcPts val="0"/>
              </a:spcAft>
              <a:buClr>
                <a:schemeClr val="lt1"/>
              </a:buClr>
              <a:buSzPts val="2400"/>
              <a:buNone/>
              <a:defRPr>
                <a:solidFill>
                  <a:schemeClr val="lt1"/>
                </a:solidFill>
              </a:defRPr>
            </a:lvl4pPr>
            <a:lvl5pPr lvl="4" rtl="0">
              <a:lnSpc>
                <a:spcPct val="85000"/>
              </a:lnSpc>
              <a:spcBef>
                <a:spcPts val="0"/>
              </a:spcBef>
              <a:spcAft>
                <a:spcPts val="0"/>
              </a:spcAft>
              <a:buClr>
                <a:schemeClr val="lt1"/>
              </a:buClr>
              <a:buSzPts val="2400"/>
              <a:buNone/>
              <a:defRPr>
                <a:solidFill>
                  <a:schemeClr val="lt1"/>
                </a:solidFill>
              </a:defRPr>
            </a:lvl5pPr>
            <a:lvl6pPr lvl="5" rtl="0">
              <a:lnSpc>
                <a:spcPct val="85000"/>
              </a:lnSpc>
              <a:spcBef>
                <a:spcPts val="0"/>
              </a:spcBef>
              <a:spcAft>
                <a:spcPts val="0"/>
              </a:spcAft>
              <a:buClr>
                <a:schemeClr val="lt1"/>
              </a:buClr>
              <a:buSzPts val="2400"/>
              <a:buNone/>
              <a:defRPr>
                <a:solidFill>
                  <a:schemeClr val="lt1"/>
                </a:solidFill>
              </a:defRPr>
            </a:lvl6pPr>
            <a:lvl7pPr lvl="6" rtl="0">
              <a:lnSpc>
                <a:spcPct val="85000"/>
              </a:lnSpc>
              <a:spcBef>
                <a:spcPts val="0"/>
              </a:spcBef>
              <a:spcAft>
                <a:spcPts val="0"/>
              </a:spcAft>
              <a:buClr>
                <a:schemeClr val="lt1"/>
              </a:buClr>
              <a:buSzPts val="2400"/>
              <a:buNone/>
              <a:defRPr>
                <a:solidFill>
                  <a:schemeClr val="lt1"/>
                </a:solidFill>
              </a:defRPr>
            </a:lvl7pPr>
            <a:lvl8pPr lvl="7" rtl="0">
              <a:lnSpc>
                <a:spcPct val="85000"/>
              </a:lnSpc>
              <a:spcBef>
                <a:spcPts val="0"/>
              </a:spcBef>
              <a:spcAft>
                <a:spcPts val="0"/>
              </a:spcAft>
              <a:buClr>
                <a:schemeClr val="lt1"/>
              </a:buClr>
              <a:buSzPts val="2400"/>
              <a:buNone/>
              <a:defRPr>
                <a:solidFill>
                  <a:schemeClr val="lt1"/>
                </a:solidFill>
              </a:defRPr>
            </a:lvl8pPr>
            <a:lvl9pPr lvl="8" rtl="0">
              <a:lnSpc>
                <a:spcPct val="85000"/>
              </a:lnSpc>
              <a:spcBef>
                <a:spcPts val="0"/>
              </a:spcBef>
              <a:spcAft>
                <a:spcPts val="0"/>
              </a:spcAft>
              <a:buClr>
                <a:schemeClr val="lt1"/>
              </a:buClr>
              <a:buSzPts val="2400"/>
              <a:buNone/>
              <a:defRPr>
                <a:solidFill>
                  <a:schemeClr val="lt1"/>
                </a:solidFill>
              </a:defRPr>
            </a:lvl9pPr>
          </a:lstStyle>
          <a:p>
            <a:endParaRPr/>
          </a:p>
        </p:txBody>
      </p:sp>
      <p:sp>
        <p:nvSpPr>
          <p:cNvPr id="387" name="Google Shape;387;p53"/>
          <p:cNvSpPr txBox="1">
            <a:spLocks noGrp="1"/>
          </p:cNvSpPr>
          <p:nvPr>
            <p:ph type="subTitle" idx="1"/>
          </p:nvPr>
        </p:nvSpPr>
        <p:spPr>
          <a:xfrm>
            <a:off x="333325" y="2651350"/>
            <a:ext cx="48645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000"/>
              <a:buNone/>
              <a:defRPr sz="2000">
                <a:solidFill>
                  <a:schemeClr val="lt1"/>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388" name="Google Shape;388;p53"/>
          <p:cNvSpPr txBox="1">
            <a:spLocks noGrp="1"/>
          </p:cNvSpPr>
          <p:nvPr>
            <p:ph type="subTitle" idx="2"/>
          </p:nvPr>
        </p:nvSpPr>
        <p:spPr>
          <a:xfrm>
            <a:off x="333325" y="3742238"/>
            <a:ext cx="1200300" cy="292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sp>
        <p:nvSpPr>
          <p:cNvPr id="389" name="Google Shape;389;p53"/>
          <p:cNvSpPr txBox="1">
            <a:spLocks noGrp="1"/>
          </p:cNvSpPr>
          <p:nvPr>
            <p:ph type="subTitle" idx="3"/>
          </p:nvPr>
        </p:nvSpPr>
        <p:spPr>
          <a:xfrm>
            <a:off x="1795375" y="3742238"/>
            <a:ext cx="1200300" cy="292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sp>
        <p:nvSpPr>
          <p:cNvPr id="390" name="Google Shape;390;p53"/>
          <p:cNvSpPr txBox="1">
            <a:spLocks noGrp="1"/>
          </p:cNvSpPr>
          <p:nvPr>
            <p:ph type="subTitle" idx="4"/>
          </p:nvPr>
        </p:nvSpPr>
        <p:spPr>
          <a:xfrm>
            <a:off x="3257425" y="3742238"/>
            <a:ext cx="1200300" cy="292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grpSp>
        <p:nvGrpSpPr>
          <p:cNvPr id="391" name="Google Shape;391;p53"/>
          <p:cNvGrpSpPr/>
          <p:nvPr/>
        </p:nvGrpSpPr>
        <p:grpSpPr>
          <a:xfrm>
            <a:off x="339504" y="4584035"/>
            <a:ext cx="1200271" cy="216531"/>
            <a:chOff x="7082000" y="4490550"/>
            <a:chExt cx="1719093" cy="310127"/>
          </a:xfrm>
        </p:grpSpPr>
        <p:sp>
          <p:nvSpPr>
            <p:cNvPr id="392" name="Google Shape;392;p53"/>
            <p:cNvSpPr/>
            <p:nvPr/>
          </p:nvSpPr>
          <p:spPr>
            <a:xfrm>
              <a:off x="7516590" y="4525810"/>
              <a:ext cx="189876" cy="220919"/>
            </a:xfrm>
            <a:custGeom>
              <a:avLst/>
              <a:gdLst/>
              <a:ahLst/>
              <a:cxnLst/>
              <a:rect l="l" t="t" r="r" b="b"/>
              <a:pathLst>
                <a:path w="31567" h="36728" extrusionOk="0">
                  <a:moveTo>
                    <a:pt x="14531" y="6364"/>
                  </a:moveTo>
                  <a:lnTo>
                    <a:pt x="15684" y="6414"/>
                  </a:lnTo>
                  <a:lnTo>
                    <a:pt x="17738" y="6865"/>
                  </a:lnTo>
                  <a:lnTo>
                    <a:pt x="19542" y="7716"/>
                  </a:lnTo>
                  <a:lnTo>
                    <a:pt x="21045" y="9019"/>
                  </a:lnTo>
                  <a:lnTo>
                    <a:pt x="22197" y="10673"/>
                  </a:lnTo>
                  <a:lnTo>
                    <a:pt x="23099" y="12627"/>
                  </a:lnTo>
                  <a:lnTo>
                    <a:pt x="23700" y="14881"/>
                  </a:lnTo>
                  <a:lnTo>
                    <a:pt x="24001" y="17387"/>
                  </a:lnTo>
                  <a:lnTo>
                    <a:pt x="24051" y="18740"/>
                  </a:lnTo>
                  <a:lnTo>
                    <a:pt x="24001" y="20092"/>
                  </a:lnTo>
                  <a:lnTo>
                    <a:pt x="23751" y="22497"/>
                  </a:lnTo>
                  <a:lnTo>
                    <a:pt x="23199" y="24652"/>
                  </a:lnTo>
                  <a:lnTo>
                    <a:pt x="22348" y="26456"/>
                  </a:lnTo>
                  <a:lnTo>
                    <a:pt x="21195" y="27959"/>
                  </a:lnTo>
                  <a:lnTo>
                    <a:pt x="19692" y="29111"/>
                  </a:lnTo>
                  <a:lnTo>
                    <a:pt x="17838" y="29863"/>
                  </a:lnTo>
                  <a:lnTo>
                    <a:pt x="15583" y="30264"/>
                  </a:lnTo>
                  <a:lnTo>
                    <a:pt x="7466" y="30264"/>
                  </a:lnTo>
                  <a:lnTo>
                    <a:pt x="7466" y="6364"/>
                  </a:lnTo>
                  <a:close/>
                  <a:moveTo>
                    <a:pt x="1" y="0"/>
                  </a:moveTo>
                  <a:lnTo>
                    <a:pt x="1" y="36727"/>
                  </a:lnTo>
                  <a:lnTo>
                    <a:pt x="14832" y="36727"/>
                  </a:lnTo>
                  <a:lnTo>
                    <a:pt x="16535" y="36677"/>
                  </a:lnTo>
                  <a:lnTo>
                    <a:pt x="19592" y="36226"/>
                  </a:lnTo>
                  <a:lnTo>
                    <a:pt x="22298" y="35274"/>
                  </a:lnTo>
                  <a:lnTo>
                    <a:pt x="24652" y="33972"/>
                  </a:lnTo>
                  <a:lnTo>
                    <a:pt x="25705" y="33170"/>
                  </a:lnTo>
                  <a:lnTo>
                    <a:pt x="26406" y="32518"/>
                  </a:lnTo>
                  <a:lnTo>
                    <a:pt x="27709" y="31166"/>
                  </a:lnTo>
                  <a:lnTo>
                    <a:pt x="29312" y="28761"/>
                  </a:lnTo>
                  <a:lnTo>
                    <a:pt x="30765" y="25103"/>
                  </a:lnTo>
                  <a:lnTo>
                    <a:pt x="31517" y="20944"/>
                  </a:lnTo>
                  <a:lnTo>
                    <a:pt x="31567" y="18740"/>
                  </a:lnTo>
                  <a:lnTo>
                    <a:pt x="31517" y="16735"/>
                  </a:lnTo>
                  <a:lnTo>
                    <a:pt x="30966" y="12978"/>
                  </a:lnTo>
                  <a:lnTo>
                    <a:pt x="29813" y="9570"/>
                  </a:lnTo>
                  <a:lnTo>
                    <a:pt x="28210" y="6614"/>
                  </a:lnTo>
                  <a:lnTo>
                    <a:pt x="26106" y="4109"/>
                  </a:lnTo>
                  <a:lnTo>
                    <a:pt x="23550" y="2105"/>
                  </a:lnTo>
                  <a:lnTo>
                    <a:pt x="20594" y="752"/>
                  </a:lnTo>
                  <a:lnTo>
                    <a:pt x="17287" y="50"/>
                  </a:lnTo>
                  <a:lnTo>
                    <a:pt x="154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93" name="Google Shape;393;p53"/>
            <p:cNvSpPr/>
            <p:nvPr/>
          </p:nvSpPr>
          <p:spPr>
            <a:xfrm>
              <a:off x="7713094" y="4583674"/>
              <a:ext cx="165767" cy="167572"/>
            </a:xfrm>
            <a:custGeom>
              <a:avLst/>
              <a:gdLst/>
              <a:ahLst/>
              <a:cxnLst/>
              <a:rect l="l" t="t" r="r" b="b"/>
              <a:pathLst>
                <a:path w="27559" h="27859" extrusionOk="0">
                  <a:moveTo>
                    <a:pt x="13779" y="5312"/>
                  </a:moveTo>
                  <a:lnTo>
                    <a:pt x="14581" y="5362"/>
                  </a:lnTo>
                  <a:lnTo>
                    <a:pt x="15984" y="5662"/>
                  </a:lnTo>
                  <a:lnTo>
                    <a:pt x="17237" y="6264"/>
                  </a:lnTo>
                  <a:lnTo>
                    <a:pt x="18289" y="7165"/>
                  </a:lnTo>
                  <a:lnTo>
                    <a:pt x="19141" y="8268"/>
                  </a:lnTo>
                  <a:lnTo>
                    <a:pt x="19792" y="9671"/>
                  </a:lnTo>
                  <a:lnTo>
                    <a:pt x="20193" y="11224"/>
                  </a:lnTo>
                  <a:lnTo>
                    <a:pt x="20443" y="12978"/>
                  </a:lnTo>
                  <a:lnTo>
                    <a:pt x="20443" y="13930"/>
                  </a:lnTo>
                  <a:lnTo>
                    <a:pt x="20443" y="14882"/>
                  </a:lnTo>
                  <a:lnTo>
                    <a:pt x="20243" y="16635"/>
                  </a:lnTo>
                  <a:lnTo>
                    <a:pt x="19792" y="18189"/>
                  </a:lnTo>
                  <a:lnTo>
                    <a:pt x="19141" y="19541"/>
                  </a:lnTo>
                  <a:lnTo>
                    <a:pt x="18289" y="20694"/>
                  </a:lnTo>
                  <a:lnTo>
                    <a:pt x="17237" y="21546"/>
                  </a:lnTo>
                  <a:lnTo>
                    <a:pt x="15984" y="22147"/>
                  </a:lnTo>
                  <a:lnTo>
                    <a:pt x="14581" y="22498"/>
                  </a:lnTo>
                  <a:lnTo>
                    <a:pt x="12978" y="22498"/>
                  </a:lnTo>
                  <a:lnTo>
                    <a:pt x="11575" y="22147"/>
                  </a:lnTo>
                  <a:lnTo>
                    <a:pt x="10322" y="21546"/>
                  </a:lnTo>
                  <a:lnTo>
                    <a:pt x="9270" y="20694"/>
                  </a:lnTo>
                  <a:lnTo>
                    <a:pt x="8418" y="19541"/>
                  </a:lnTo>
                  <a:lnTo>
                    <a:pt x="7767" y="18189"/>
                  </a:lnTo>
                  <a:lnTo>
                    <a:pt x="7316" y="16635"/>
                  </a:lnTo>
                  <a:lnTo>
                    <a:pt x="7115" y="14882"/>
                  </a:lnTo>
                  <a:lnTo>
                    <a:pt x="7115" y="13930"/>
                  </a:lnTo>
                  <a:lnTo>
                    <a:pt x="7115" y="12978"/>
                  </a:lnTo>
                  <a:lnTo>
                    <a:pt x="7366" y="11224"/>
                  </a:lnTo>
                  <a:lnTo>
                    <a:pt x="7767" y="9671"/>
                  </a:lnTo>
                  <a:lnTo>
                    <a:pt x="8418" y="8268"/>
                  </a:lnTo>
                  <a:lnTo>
                    <a:pt x="9270" y="7165"/>
                  </a:lnTo>
                  <a:lnTo>
                    <a:pt x="10322" y="6264"/>
                  </a:lnTo>
                  <a:lnTo>
                    <a:pt x="11575" y="5662"/>
                  </a:lnTo>
                  <a:lnTo>
                    <a:pt x="12978" y="5362"/>
                  </a:lnTo>
                  <a:lnTo>
                    <a:pt x="13779" y="5312"/>
                  </a:lnTo>
                  <a:close/>
                  <a:moveTo>
                    <a:pt x="13779" y="0"/>
                  </a:moveTo>
                  <a:lnTo>
                    <a:pt x="12276" y="51"/>
                  </a:lnTo>
                  <a:lnTo>
                    <a:pt x="9470" y="602"/>
                  </a:lnTo>
                  <a:lnTo>
                    <a:pt x="6965" y="1654"/>
                  </a:lnTo>
                  <a:lnTo>
                    <a:pt x="4760" y="3107"/>
                  </a:lnTo>
                  <a:lnTo>
                    <a:pt x="2957" y="5011"/>
                  </a:lnTo>
                  <a:lnTo>
                    <a:pt x="1554" y="7216"/>
                  </a:lnTo>
                  <a:lnTo>
                    <a:pt x="551" y="9721"/>
                  </a:lnTo>
                  <a:lnTo>
                    <a:pt x="50" y="12477"/>
                  </a:lnTo>
                  <a:lnTo>
                    <a:pt x="0" y="13930"/>
                  </a:lnTo>
                  <a:lnTo>
                    <a:pt x="50" y="15383"/>
                  </a:lnTo>
                  <a:lnTo>
                    <a:pt x="551" y="18138"/>
                  </a:lnTo>
                  <a:lnTo>
                    <a:pt x="1554" y="20644"/>
                  </a:lnTo>
                  <a:lnTo>
                    <a:pt x="2957" y="22898"/>
                  </a:lnTo>
                  <a:lnTo>
                    <a:pt x="4760" y="24752"/>
                  </a:lnTo>
                  <a:lnTo>
                    <a:pt x="6965" y="26205"/>
                  </a:lnTo>
                  <a:lnTo>
                    <a:pt x="9470" y="27258"/>
                  </a:lnTo>
                  <a:lnTo>
                    <a:pt x="12276" y="27809"/>
                  </a:lnTo>
                  <a:lnTo>
                    <a:pt x="13779" y="27859"/>
                  </a:lnTo>
                  <a:lnTo>
                    <a:pt x="15282" y="27809"/>
                  </a:lnTo>
                  <a:lnTo>
                    <a:pt x="18088" y="27258"/>
                  </a:lnTo>
                  <a:lnTo>
                    <a:pt x="20594" y="26205"/>
                  </a:lnTo>
                  <a:lnTo>
                    <a:pt x="22798" y="24752"/>
                  </a:lnTo>
                  <a:lnTo>
                    <a:pt x="24602" y="22898"/>
                  </a:lnTo>
                  <a:lnTo>
                    <a:pt x="26005" y="20644"/>
                  </a:lnTo>
                  <a:lnTo>
                    <a:pt x="27007" y="18138"/>
                  </a:lnTo>
                  <a:lnTo>
                    <a:pt x="27508" y="15383"/>
                  </a:lnTo>
                  <a:lnTo>
                    <a:pt x="27558" y="13930"/>
                  </a:lnTo>
                  <a:lnTo>
                    <a:pt x="27508" y="12477"/>
                  </a:lnTo>
                  <a:lnTo>
                    <a:pt x="27007" y="9721"/>
                  </a:lnTo>
                  <a:lnTo>
                    <a:pt x="26005" y="7216"/>
                  </a:lnTo>
                  <a:lnTo>
                    <a:pt x="24602" y="5011"/>
                  </a:lnTo>
                  <a:lnTo>
                    <a:pt x="22798" y="3107"/>
                  </a:lnTo>
                  <a:lnTo>
                    <a:pt x="20594" y="1654"/>
                  </a:lnTo>
                  <a:lnTo>
                    <a:pt x="18088" y="602"/>
                  </a:lnTo>
                  <a:lnTo>
                    <a:pt x="15282" y="51"/>
                  </a:lnTo>
                  <a:lnTo>
                    <a:pt x="137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94" name="Google Shape;394;p53"/>
            <p:cNvSpPr/>
            <p:nvPr/>
          </p:nvSpPr>
          <p:spPr>
            <a:xfrm>
              <a:off x="7887295" y="4583674"/>
              <a:ext cx="152504" cy="167572"/>
            </a:xfrm>
            <a:custGeom>
              <a:avLst/>
              <a:gdLst/>
              <a:ahLst/>
              <a:cxnLst/>
              <a:rect l="l" t="t" r="r" b="b"/>
              <a:pathLst>
                <a:path w="25354" h="27859" extrusionOk="0">
                  <a:moveTo>
                    <a:pt x="13178" y="0"/>
                  </a:moveTo>
                  <a:lnTo>
                    <a:pt x="11675" y="51"/>
                  </a:lnTo>
                  <a:lnTo>
                    <a:pt x="8969" y="602"/>
                  </a:lnTo>
                  <a:lnTo>
                    <a:pt x="6564" y="1654"/>
                  </a:lnTo>
                  <a:lnTo>
                    <a:pt x="4459" y="3107"/>
                  </a:lnTo>
                  <a:lnTo>
                    <a:pt x="2756" y="5011"/>
                  </a:lnTo>
                  <a:lnTo>
                    <a:pt x="1453" y="7216"/>
                  </a:lnTo>
                  <a:lnTo>
                    <a:pt x="501" y="9721"/>
                  </a:lnTo>
                  <a:lnTo>
                    <a:pt x="50" y="12477"/>
                  </a:lnTo>
                  <a:lnTo>
                    <a:pt x="0" y="13930"/>
                  </a:lnTo>
                  <a:lnTo>
                    <a:pt x="50" y="15383"/>
                  </a:lnTo>
                  <a:lnTo>
                    <a:pt x="501" y="18138"/>
                  </a:lnTo>
                  <a:lnTo>
                    <a:pt x="1453" y="20644"/>
                  </a:lnTo>
                  <a:lnTo>
                    <a:pt x="2806" y="22848"/>
                  </a:lnTo>
                  <a:lnTo>
                    <a:pt x="4560" y="24752"/>
                  </a:lnTo>
                  <a:lnTo>
                    <a:pt x="6664" y="26205"/>
                  </a:lnTo>
                  <a:lnTo>
                    <a:pt x="9169" y="27258"/>
                  </a:lnTo>
                  <a:lnTo>
                    <a:pt x="11975" y="27809"/>
                  </a:lnTo>
                  <a:lnTo>
                    <a:pt x="13529" y="27859"/>
                  </a:lnTo>
                  <a:lnTo>
                    <a:pt x="14831" y="27809"/>
                  </a:lnTo>
                  <a:lnTo>
                    <a:pt x="17186" y="27408"/>
                  </a:lnTo>
                  <a:lnTo>
                    <a:pt x="19291" y="26656"/>
                  </a:lnTo>
                  <a:lnTo>
                    <a:pt x="21094" y="25554"/>
                  </a:lnTo>
                  <a:lnTo>
                    <a:pt x="22648" y="24201"/>
                  </a:lnTo>
                  <a:lnTo>
                    <a:pt x="23850" y="22598"/>
                  </a:lnTo>
                  <a:lnTo>
                    <a:pt x="24702" y="20794"/>
                  </a:lnTo>
                  <a:lnTo>
                    <a:pt x="25253" y="18840"/>
                  </a:lnTo>
                  <a:lnTo>
                    <a:pt x="25353" y="17788"/>
                  </a:lnTo>
                  <a:lnTo>
                    <a:pt x="18639" y="17788"/>
                  </a:lnTo>
                  <a:lnTo>
                    <a:pt x="18439" y="18840"/>
                  </a:lnTo>
                  <a:lnTo>
                    <a:pt x="17537" y="20544"/>
                  </a:lnTo>
                  <a:lnTo>
                    <a:pt x="16184" y="21646"/>
                  </a:lnTo>
                  <a:lnTo>
                    <a:pt x="14380" y="22197"/>
                  </a:lnTo>
                  <a:lnTo>
                    <a:pt x="13378" y="22247"/>
                  </a:lnTo>
                  <a:lnTo>
                    <a:pt x="12577" y="22197"/>
                  </a:lnTo>
                  <a:lnTo>
                    <a:pt x="11174" y="21946"/>
                  </a:lnTo>
                  <a:lnTo>
                    <a:pt x="10021" y="21345"/>
                  </a:lnTo>
                  <a:lnTo>
                    <a:pt x="9019" y="20493"/>
                  </a:lnTo>
                  <a:lnTo>
                    <a:pt x="8267" y="19441"/>
                  </a:lnTo>
                  <a:lnTo>
                    <a:pt x="7666" y="18138"/>
                  </a:lnTo>
                  <a:lnTo>
                    <a:pt x="7165" y="15784"/>
                  </a:lnTo>
                  <a:lnTo>
                    <a:pt x="7115" y="13930"/>
                  </a:lnTo>
                  <a:lnTo>
                    <a:pt x="7165" y="12076"/>
                  </a:lnTo>
                  <a:lnTo>
                    <a:pt x="7716" y="9721"/>
                  </a:lnTo>
                  <a:lnTo>
                    <a:pt x="8318" y="8418"/>
                  </a:lnTo>
                  <a:lnTo>
                    <a:pt x="9119" y="7366"/>
                  </a:lnTo>
                  <a:lnTo>
                    <a:pt x="10121" y="6514"/>
                  </a:lnTo>
                  <a:lnTo>
                    <a:pt x="11324" y="5913"/>
                  </a:lnTo>
                  <a:lnTo>
                    <a:pt x="12677" y="5662"/>
                  </a:lnTo>
                  <a:lnTo>
                    <a:pt x="13478" y="5612"/>
                  </a:lnTo>
                  <a:lnTo>
                    <a:pt x="14380" y="5662"/>
                  </a:lnTo>
                  <a:lnTo>
                    <a:pt x="16034" y="6264"/>
                  </a:lnTo>
                  <a:lnTo>
                    <a:pt x="17236" y="7366"/>
                  </a:lnTo>
                  <a:lnTo>
                    <a:pt x="18088" y="8819"/>
                  </a:lnTo>
                  <a:lnTo>
                    <a:pt x="18289" y="9671"/>
                  </a:lnTo>
                  <a:lnTo>
                    <a:pt x="25103" y="9671"/>
                  </a:lnTo>
                  <a:lnTo>
                    <a:pt x="24902" y="8619"/>
                  </a:lnTo>
                  <a:lnTo>
                    <a:pt x="24251" y="6664"/>
                  </a:lnTo>
                  <a:lnTo>
                    <a:pt x="23349" y="4911"/>
                  </a:lnTo>
                  <a:lnTo>
                    <a:pt x="22097" y="3358"/>
                  </a:lnTo>
                  <a:lnTo>
                    <a:pt x="20593" y="2105"/>
                  </a:lnTo>
                  <a:lnTo>
                    <a:pt x="18790" y="1103"/>
                  </a:lnTo>
                  <a:lnTo>
                    <a:pt x="16735" y="401"/>
                  </a:lnTo>
                  <a:lnTo>
                    <a:pt x="14430" y="51"/>
                  </a:lnTo>
                  <a:lnTo>
                    <a:pt x="13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95" name="Google Shape;395;p53"/>
            <p:cNvSpPr/>
            <p:nvPr/>
          </p:nvSpPr>
          <p:spPr>
            <a:xfrm>
              <a:off x="8049736" y="4588197"/>
              <a:ext cx="141659" cy="162748"/>
            </a:xfrm>
            <a:custGeom>
              <a:avLst/>
              <a:gdLst/>
              <a:ahLst/>
              <a:cxnLst/>
              <a:rect l="l" t="t" r="r" b="b"/>
              <a:pathLst>
                <a:path w="23551" h="27057" extrusionOk="0">
                  <a:moveTo>
                    <a:pt x="1" y="0"/>
                  </a:moveTo>
                  <a:lnTo>
                    <a:pt x="1" y="17537"/>
                  </a:lnTo>
                  <a:lnTo>
                    <a:pt x="51" y="18589"/>
                  </a:lnTo>
                  <a:lnTo>
                    <a:pt x="352" y="20593"/>
                  </a:lnTo>
                  <a:lnTo>
                    <a:pt x="953" y="22297"/>
                  </a:lnTo>
                  <a:lnTo>
                    <a:pt x="1805" y="23800"/>
                  </a:lnTo>
                  <a:lnTo>
                    <a:pt x="2957" y="25053"/>
                  </a:lnTo>
                  <a:lnTo>
                    <a:pt x="4410" y="26005"/>
                  </a:lnTo>
                  <a:lnTo>
                    <a:pt x="6114" y="26656"/>
                  </a:lnTo>
                  <a:lnTo>
                    <a:pt x="8068" y="27007"/>
                  </a:lnTo>
                  <a:lnTo>
                    <a:pt x="9120" y="27057"/>
                  </a:lnTo>
                  <a:lnTo>
                    <a:pt x="10473" y="27007"/>
                  </a:lnTo>
                  <a:lnTo>
                    <a:pt x="12677" y="26506"/>
                  </a:lnTo>
                  <a:lnTo>
                    <a:pt x="14481" y="25554"/>
                  </a:lnTo>
                  <a:lnTo>
                    <a:pt x="15984" y="24101"/>
                  </a:lnTo>
                  <a:lnTo>
                    <a:pt x="16686" y="23249"/>
                  </a:lnTo>
                  <a:lnTo>
                    <a:pt x="16836" y="23249"/>
                  </a:lnTo>
                  <a:lnTo>
                    <a:pt x="16836" y="26305"/>
                  </a:lnTo>
                  <a:lnTo>
                    <a:pt x="23550" y="26355"/>
                  </a:lnTo>
                  <a:lnTo>
                    <a:pt x="23550" y="0"/>
                  </a:lnTo>
                  <a:lnTo>
                    <a:pt x="16586" y="0"/>
                  </a:lnTo>
                  <a:lnTo>
                    <a:pt x="16586" y="15182"/>
                  </a:lnTo>
                  <a:lnTo>
                    <a:pt x="16536" y="16435"/>
                  </a:lnTo>
                  <a:lnTo>
                    <a:pt x="15784" y="18639"/>
                  </a:lnTo>
                  <a:lnTo>
                    <a:pt x="14431" y="20192"/>
                  </a:lnTo>
                  <a:lnTo>
                    <a:pt x="13028" y="20894"/>
                  </a:lnTo>
                  <a:lnTo>
                    <a:pt x="11926" y="21094"/>
                  </a:lnTo>
                  <a:lnTo>
                    <a:pt x="11325" y="21144"/>
                  </a:lnTo>
                  <a:lnTo>
                    <a:pt x="10222" y="21094"/>
                  </a:lnTo>
                  <a:lnTo>
                    <a:pt x="8569" y="20443"/>
                  </a:lnTo>
                  <a:lnTo>
                    <a:pt x="7517" y="19240"/>
                  </a:lnTo>
                  <a:lnTo>
                    <a:pt x="6965" y="17487"/>
                  </a:lnTo>
                  <a:lnTo>
                    <a:pt x="6915" y="16384"/>
                  </a:lnTo>
                  <a:lnTo>
                    <a:pt x="6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96" name="Google Shape;396;p53"/>
            <p:cNvSpPr/>
            <p:nvPr/>
          </p:nvSpPr>
          <p:spPr>
            <a:xfrm>
              <a:off x="8396025" y="4526712"/>
              <a:ext cx="42201" cy="220017"/>
            </a:xfrm>
            <a:custGeom>
              <a:avLst/>
              <a:gdLst/>
              <a:ahLst/>
              <a:cxnLst/>
              <a:rect l="l" t="t" r="r" b="b"/>
              <a:pathLst>
                <a:path w="7016" h="36578" extrusionOk="0">
                  <a:moveTo>
                    <a:pt x="1" y="1"/>
                  </a:moveTo>
                  <a:lnTo>
                    <a:pt x="1" y="6514"/>
                  </a:lnTo>
                  <a:lnTo>
                    <a:pt x="7015" y="6514"/>
                  </a:lnTo>
                  <a:lnTo>
                    <a:pt x="7015" y="1"/>
                  </a:lnTo>
                  <a:close/>
                  <a:moveTo>
                    <a:pt x="1" y="10222"/>
                  </a:moveTo>
                  <a:lnTo>
                    <a:pt x="1" y="36577"/>
                  </a:lnTo>
                  <a:lnTo>
                    <a:pt x="7015" y="36577"/>
                  </a:lnTo>
                  <a:lnTo>
                    <a:pt x="7015" y="1022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97" name="Google Shape;397;p53"/>
            <p:cNvSpPr/>
            <p:nvPr/>
          </p:nvSpPr>
          <p:spPr>
            <a:xfrm>
              <a:off x="8452085" y="4583674"/>
              <a:ext cx="153407" cy="217003"/>
            </a:xfrm>
            <a:custGeom>
              <a:avLst/>
              <a:gdLst/>
              <a:ahLst/>
              <a:cxnLst/>
              <a:rect l="l" t="t" r="r" b="b"/>
              <a:pathLst>
                <a:path w="25504" h="36077" extrusionOk="0">
                  <a:moveTo>
                    <a:pt x="12727" y="5612"/>
                  </a:moveTo>
                  <a:lnTo>
                    <a:pt x="13529" y="5662"/>
                  </a:lnTo>
                  <a:lnTo>
                    <a:pt x="14882" y="5913"/>
                  </a:lnTo>
                  <a:lnTo>
                    <a:pt x="16084" y="6514"/>
                  </a:lnTo>
                  <a:lnTo>
                    <a:pt x="17036" y="7266"/>
                  </a:lnTo>
                  <a:lnTo>
                    <a:pt x="17838" y="8268"/>
                  </a:lnTo>
                  <a:lnTo>
                    <a:pt x="18389" y="9370"/>
                  </a:lnTo>
                  <a:lnTo>
                    <a:pt x="18940" y="11324"/>
                  </a:lnTo>
                  <a:lnTo>
                    <a:pt x="18990" y="12777"/>
                  </a:lnTo>
                  <a:lnTo>
                    <a:pt x="18940" y="14180"/>
                  </a:lnTo>
                  <a:lnTo>
                    <a:pt x="18489" y="16134"/>
                  </a:lnTo>
                  <a:lnTo>
                    <a:pt x="17938" y="17287"/>
                  </a:lnTo>
                  <a:lnTo>
                    <a:pt x="17186" y="18239"/>
                  </a:lnTo>
                  <a:lnTo>
                    <a:pt x="16184" y="19040"/>
                  </a:lnTo>
                  <a:lnTo>
                    <a:pt x="15032" y="19592"/>
                  </a:lnTo>
                  <a:lnTo>
                    <a:pt x="13579" y="19842"/>
                  </a:lnTo>
                  <a:lnTo>
                    <a:pt x="12777" y="19892"/>
                  </a:lnTo>
                  <a:lnTo>
                    <a:pt x="12126" y="19892"/>
                  </a:lnTo>
                  <a:lnTo>
                    <a:pt x="10923" y="19642"/>
                  </a:lnTo>
                  <a:lnTo>
                    <a:pt x="9821" y="19141"/>
                  </a:lnTo>
                  <a:lnTo>
                    <a:pt x="8869" y="18439"/>
                  </a:lnTo>
                  <a:lnTo>
                    <a:pt x="8117" y="17537"/>
                  </a:lnTo>
                  <a:lnTo>
                    <a:pt x="7466" y="16435"/>
                  </a:lnTo>
                  <a:lnTo>
                    <a:pt x="6915" y="14431"/>
                  </a:lnTo>
                  <a:lnTo>
                    <a:pt x="6865" y="12827"/>
                  </a:lnTo>
                  <a:lnTo>
                    <a:pt x="6915" y="11224"/>
                  </a:lnTo>
                  <a:lnTo>
                    <a:pt x="7466" y="9170"/>
                  </a:lnTo>
                  <a:lnTo>
                    <a:pt x="8067" y="8017"/>
                  </a:lnTo>
                  <a:lnTo>
                    <a:pt x="8869" y="7115"/>
                  </a:lnTo>
                  <a:lnTo>
                    <a:pt x="9821" y="6364"/>
                  </a:lnTo>
                  <a:lnTo>
                    <a:pt x="10873" y="5913"/>
                  </a:lnTo>
                  <a:lnTo>
                    <a:pt x="12076" y="5662"/>
                  </a:lnTo>
                  <a:lnTo>
                    <a:pt x="12727" y="5612"/>
                  </a:lnTo>
                  <a:close/>
                  <a:moveTo>
                    <a:pt x="11424" y="0"/>
                  </a:moveTo>
                  <a:lnTo>
                    <a:pt x="10172" y="51"/>
                  </a:lnTo>
                  <a:lnTo>
                    <a:pt x="7867" y="502"/>
                  </a:lnTo>
                  <a:lnTo>
                    <a:pt x="5812" y="1403"/>
                  </a:lnTo>
                  <a:lnTo>
                    <a:pt x="4009" y="2656"/>
                  </a:lnTo>
                  <a:lnTo>
                    <a:pt x="2455" y="4360"/>
                  </a:lnTo>
                  <a:lnTo>
                    <a:pt x="1303" y="6364"/>
                  </a:lnTo>
                  <a:lnTo>
                    <a:pt x="451" y="8769"/>
                  </a:lnTo>
                  <a:lnTo>
                    <a:pt x="50" y="11424"/>
                  </a:lnTo>
                  <a:lnTo>
                    <a:pt x="0" y="12928"/>
                  </a:lnTo>
                  <a:lnTo>
                    <a:pt x="50" y="14381"/>
                  </a:lnTo>
                  <a:lnTo>
                    <a:pt x="551" y="17036"/>
                  </a:lnTo>
                  <a:lnTo>
                    <a:pt x="1503" y="19391"/>
                  </a:lnTo>
                  <a:lnTo>
                    <a:pt x="2806" y="21345"/>
                  </a:lnTo>
                  <a:lnTo>
                    <a:pt x="4460" y="22949"/>
                  </a:lnTo>
                  <a:lnTo>
                    <a:pt x="6314" y="24201"/>
                  </a:lnTo>
                  <a:lnTo>
                    <a:pt x="8368" y="25053"/>
                  </a:lnTo>
                  <a:lnTo>
                    <a:pt x="10522" y="25454"/>
                  </a:lnTo>
                  <a:lnTo>
                    <a:pt x="11625" y="25504"/>
                  </a:lnTo>
                  <a:lnTo>
                    <a:pt x="12827" y="25454"/>
                  </a:lnTo>
                  <a:lnTo>
                    <a:pt x="14882" y="25003"/>
                  </a:lnTo>
                  <a:lnTo>
                    <a:pt x="16535" y="24151"/>
                  </a:lnTo>
                  <a:lnTo>
                    <a:pt x="17888" y="23049"/>
                  </a:lnTo>
                  <a:lnTo>
                    <a:pt x="18489" y="22397"/>
                  </a:lnTo>
                  <a:lnTo>
                    <a:pt x="18639" y="22397"/>
                  </a:lnTo>
                  <a:lnTo>
                    <a:pt x="18639" y="25304"/>
                  </a:lnTo>
                  <a:lnTo>
                    <a:pt x="18589" y="26556"/>
                  </a:lnTo>
                  <a:lnTo>
                    <a:pt x="18088" y="28160"/>
                  </a:lnTo>
                  <a:lnTo>
                    <a:pt x="17537" y="29011"/>
                  </a:lnTo>
                  <a:lnTo>
                    <a:pt x="16836" y="29713"/>
                  </a:lnTo>
                  <a:lnTo>
                    <a:pt x="15934" y="30214"/>
                  </a:lnTo>
                  <a:lnTo>
                    <a:pt x="14230" y="30715"/>
                  </a:lnTo>
                  <a:lnTo>
                    <a:pt x="12777" y="30765"/>
                  </a:lnTo>
                  <a:lnTo>
                    <a:pt x="11625" y="30715"/>
                  </a:lnTo>
                  <a:lnTo>
                    <a:pt x="9821" y="30314"/>
                  </a:lnTo>
                  <a:lnTo>
                    <a:pt x="8568" y="29512"/>
                  </a:lnTo>
                  <a:lnTo>
                    <a:pt x="7767" y="28460"/>
                  </a:lnTo>
                  <a:lnTo>
                    <a:pt x="7516" y="27859"/>
                  </a:lnTo>
                  <a:lnTo>
                    <a:pt x="551" y="27859"/>
                  </a:lnTo>
                  <a:lnTo>
                    <a:pt x="752" y="28811"/>
                  </a:lnTo>
                  <a:lnTo>
                    <a:pt x="1353" y="30514"/>
                  </a:lnTo>
                  <a:lnTo>
                    <a:pt x="2305" y="32068"/>
                  </a:lnTo>
                  <a:lnTo>
                    <a:pt x="3558" y="33320"/>
                  </a:lnTo>
                  <a:lnTo>
                    <a:pt x="5111" y="34373"/>
                  </a:lnTo>
                  <a:lnTo>
                    <a:pt x="6965" y="35224"/>
                  </a:lnTo>
                  <a:lnTo>
                    <a:pt x="9119" y="35775"/>
                  </a:lnTo>
                  <a:lnTo>
                    <a:pt x="11575" y="36026"/>
                  </a:lnTo>
                  <a:lnTo>
                    <a:pt x="12877" y="36076"/>
                  </a:lnTo>
                  <a:lnTo>
                    <a:pt x="14330" y="36026"/>
                  </a:lnTo>
                  <a:lnTo>
                    <a:pt x="17036" y="35675"/>
                  </a:lnTo>
                  <a:lnTo>
                    <a:pt x="19441" y="34974"/>
                  </a:lnTo>
                  <a:lnTo>
                    <a:pt x="21546" y="33821"/>
                  </a:lnTo>
                  <a:lnTo>
                    <a:pt x="22397" y="33070"/>
                  </a:lnTo>
                  <a:lnTo>
                    <a:pt x="23099" y="32368"/>
                  </a:lnTo>
                  <a:lnTo>
                    <a:pt x="24251" y="30765"/>
                  </a:lnTo>
                  <a:lnTo>
                    <a:pt x="25053" y="28761"/>
                  </a:lnTo>
                  <a:lnTo>
                    <a:pt x="25504" y="26406"/>
                  </a:lnTo>
                  <a:lnTo>
                    <a:pt x="25504" y="25053"/>
                  </a:lnTo>
                  <a:lnTo>
                    <a:pt x="25504" y="752"/>
                  </a:lnTo>
                  <a:lnTo>
                    <a:pt x="18790" y="752"/>
                  </a:lnTo>
                  <a:lnTo>
                    <a:pt x="18790" y="3508"/>
                  </a:lnTo>
                  <a:lnTo>
                    <a:pt x="18690" y="3508"/>
                  </a:lnTo>
                  <a:lnTo>
                    <a:pt x="18088" y="2706"/>
                  </a:lnTo>
                  <a:lnTo>
                    <a:pt x="16585" y="1403"/>
                  </a:lnTo>
                  <a:lnTo>
                    <a:pt x="14731" y="502"/>
                  </a:lnTo>
                  <a:lnTo>
                    <a:pt x="12627" y="51"/>
                  </a:lnTo>
                  <a:lnTo>
                    <a:pt x="114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98" name="Google Shape;398;p53"/>
            <p:cNvSpPr/>
            <p:nvPr/>
          </p:nvSpPr>
          <p:spPr>
            <a:xfrm>
              <a:off x="8623573" y="4583674"/>
              <a:ext cx="143765" cy="163055"/>
            </a:xfrm>
            <a:custGeom>
              <a:avLst/>
              <a:gdLst/>
              <a:ahLst/>
              <a:cxnLst/>
              <a:rect l="l" t="t" r="r" b="b"/>
              <a:pathLst>
                <a:path w="23901" h="27108" extrusionOk="0">
                  <a:moveTo>
                    <a:pt x="14831" y="0"/>
                  </a:moveTo>
                  <a:lnTo>
                    <a:pt x="13478" y="51"/>
                  </a:lnTo>
                  <a:lnTo>
                    <a:pt x="11224" y="602"/>
                  </a:lnTo>
                  <a:lnTo>
                    <a:pt x="9320" y="1704"/>
                  </a:lnTo>
                  <a:lnTo>
                    <a:pt x="7716" y="3307"/>
                  </a:lnTo>
                  <a:lnTo>
                    <a:pt x="7015" y="4360"/>
                  </a:lnTo>
                  <a:lnTo>
                    <a:pt x="6865" y="4360"/>
                  </a:lnTo>
                  <a:lnTo>
                    <a:pt x="6865" y="752"/>
                  </a:lnTo>
                  <a:lnTo>
                    <a:pt x="0" y="752"/>
                  </a:lnTo>
                  <a:lnTo>
                    <a:pt x="0" y="27057"/>
                  </a:lnTo>
                  <a:lnTo>
                    <a:pt x="7015" y="27057"/>
                  </a:lnTo>
                  <a:lnTo>
                    <a:pt x="7015" y="12126"/>
                  </a:lnTo>
                  <a:lnTo>
                    <a:pt x="7065" y="10823"/>
                  </a:lnTo>
                  <a:lnTo>
                    <a:pt x="7867" y="8619"/>
                  </a:lnTo>
                  <a:lnTo>
                    <a:pt x="9270" y="7015"/>
                  </a:lnTo>
                  <a:lnTo>
                    <a:pt x="11224" y="6163"/>
                  </a:lnTo>
                  <a:lnTo>
                    <a:pt x="12326" y="6063"/>
                  </a:lnTo>
                  <a:lnTo>
                    <a:pt x="13378" y="6163"/>
                  </a:lnTo>
                  <a:lnTo>
                    <a:pt x="15082" y="6815"/>
                  </a:lnTo>
                  <a:lnTo>
                    <a:pt x="16284" y="8117"/>
                  </a:lnTo>
                  <a:lnTo>
                    <a:pt x="16836" y="9871"/>
                  </a:lnTo>
                  <a:lnTo>
                    <a:pt x="16936" y="10923"/>
                  </a:lnTo>
                  <a:lnTo>
                    <a:pt x="16936" y="27107"/>
                  </a:lnTo>
                  <a:lnTo>
                    <a:pt x="23900" y="27107"/>
                  </a:lnTo>
                  <a:lnTo>
                    <a:pt x="23900" y="9871"/>
                  </a:lnTo>
                  <a:lnTo>
                    <a:pt x="23850" y="8819"/>
                  </a:lnTo>
                  <a:lnTo>
                    <a:pt x="23550" y="6815"/>
                  </a:lnTo>
                  <a:lnTo>
                    <a:pt x="22898" y="5011"/>
                  </a:lnTo>
                  <a:lnTo>
                    <a:pt x="21946" y="3458"/>
                  </a:lnTo>
                  <a:lnTo>
                    <a:pt x="20794" y="2155"/>
                  </a:lnTo>
                  <a:lnTo>
                    <a:pt x="19341" y="1153"/>
                  </a:lnTo>
                  <a:lnTo>
                    <a:pt x="17687" y="401"/>
                  </a:lnTo>
                  <a:lnTo>
                    <a:pt x="15833" y="51"/>
                  </a:lnTo>
                  <a:lnTo>
                    <a:pt x="14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399" name="Google Shape;399;p53"/>
            <p:cNvSpPr/>
            <p:nvPr/>
          </p:nvSpPr>
          <p:spPr>
            <a:xfrm>
              <a:off x="8201632" y="4521888"/>
              <a:ext cx="181442" cy="229659"/>
            </a:xfrm>
            <a:custGeom>
              <a:avLst/>
              <a:gdLst/>
              <a:ahLst/>
              <a:cxnLst/>
              <a:rect l="l" t="t" r="r" b="b"/>
              <a:pathLst>
                <a:path w="30165" h="38181" extrusionOk="0">
                  <a:moveTo>
                    <a:pt x="13579" y="1"/>
                  </a:moveTo>
                  <a:lnTo>
                    <a:pt x="10773" y="352"/>
                  </a:lnTo>
                  <a:lnTo>
                    <a:pt x="8218" y="1053"/>
                  </a:lnTo>
                  <a:lnTo>
                    <a:pt x="6013" y="2105"/>
                  </a:lnTo>
                  <a:lnTo>
                    <a:pt x="4109" y="3458"/>
                  </a:lnTo>
                  <a:lnTo>
                    <a:pt x="2656" y="5212"/>
                  </a:lnTo>
                  <a:lnTo>
                    <a:pt x="1604" y="7266"/>
                  </a:lnTo>
                  <a:lnTo>
                    <a:pt x="1053" y="9621"/>
                  </a:lnTo>
                  <a:lnTo>
                    <a:pt x="1003" y="10974"/>
                  </a:lnTo>
                  <a:lnTo>
                    <a:pt x="1053" y="12377"/>
                  </a:lnTo>
                  <a:lnTo>
                    <a:pt x="1604" y="14682"/>
                  </a:lnTo>
                  <a:lnTo>
                    <a:pt x="2606" y="16586"/>
                  </a:lnTo>
                  <a:lnTo>
                    <a:pt x="4009" y="18089"/>
                  </a:lnTo>
                  <a:lnTo>
                    <a:pt x="5763" y="19291"/>
                  </a:lnTo>
                  <a:lnTo>
                    <a:pt x="7767" y="20193"/>
                  </a:lnTo>
                  <a:lnTo>
                    <a:pt x="11174" y="21296"/>
                  </a:lnTo>
                  <a:lnTo>
                    <a:pt x="13629" y="21847"/>
                  </a:lnTo>
                  <a:lnTo>
                    <a:pt x="15634" y="22298"/>
                  </a:lnTo>
                  <a:lnTo>
                    <a:pt x="18991" y="23250"/>
                  </a:lnTo>
                  <a:lnTo>
                    <a:pt x="20845" y="24101"/>
                  </a:lnTo>
                  <a:lnTo>
                    <a:pt x="21747" y="24803"/>
                  </a:lnTo>
                  <a:lnTo>
                    <a:pt x="22348" y="25705"/>
                  </a:lnTo>
                  <a:lnTo>
                    <a:pt x="22648" y="26807"/>
                  </a:lnTo>
                  <a:lnTo>
                    <a:pt x="22699" y="27459"/>
                  </a:lnTo>
                  <a:lnTo>
                    <a:pt x="22648" y="28060"/>
                  </a:lnTo>
                  <a:lnTo>
                    <a:pt x="22398" y="29162"/>
                  </a:lnTo>
                  <a:lnTo>
                    <a:pt x="21797" y="30064"/>
                  </a:lnTo>
                  <a:lnTo>
                    <a:pt x="21045" y="30765"/>
                  </a:lnTo>
                  <a:lnTo>
                    <a:pt x="19492" y="31617"/>
                  </a:lnTo>
                  <a:lnTo>
                    <a:pt x="16987" y="32118"/>
                  </a:lnTo>
                  <a:lnTo>
                    <a:pt x="15533" y="32168"/>
                  </a:lnTo>
                  <a:lnTo>
                    <a:pt x="13680" y="32118"/>
                  </a:lnTo>
                  <a:lnTo>
                    <a:pt x="11425" y="31667"/>
                  </a:lnTo>
                  <a:lnTo>
                    <a:pt x="10172" y="31116"/>
                  </a:lnTo>
                  <a:lnTo>
                    <a:pt x="9170" y="30365"/>
                  </a:lnTo>
                  <a:lnTo>
                    <a:pt x="8368" y="29413"/>
                  </a:lnTo>
                  <a:lnTo>
                    <a:pt x="7767" y="28210"/>
                  </a:lnTo>
                  <a:lnTo>
                    <a:pt x="7416" y="26807"/>
                  </a:lnTo>
                  <a:lnTo>
                    <a:pt x="7266" y="26005"/>
                  </a:lnTo>
                  <a:lnTo>
                    <a:pt x="1" y="26005"/>
                  </a:lnTo>
                  <a:lnTo>
                    <a:pt x="101" y="27459"/>
                  </a:lnTo>
                  <a:lnTo>
                    <a:pt x="702" y="30014"/>
                  </a:lnTo>
                  <a:lnTo>
                    <a:pt x="1755" y="32269"/>
                  </a:lnTo>
                  <a:lnTo>
                    <a:pt x="3308" y="34173"/>
                  </a:lnTo>
                  <a:lnTo>
                    <a:pt x="5362" y="35776"/>
                  </a:lnTo>
                  <a:lnTo>
                    <a:pt x="7817" y="36928"/>
                  </a:lnTo>
                  <a:lnTo>
                    <a:pt x="10723" y="37730"/>
                  </a:lnTo>
                  <a:lnTo>
                    <a:pt x="14030" y="38131"/>
                  </a:lnTo>
                  <a:lnTo>
                    <a:pt x="15884" y="38181"/>
                  </a:lnTo>
                  <a:lnTo>
                    <a:pt x="17387" y="38131"/>
                  </a:lnTo>
                  <a:lnTo>
                    <a:pt x="20243" y="37780"/>
                  </a:lnTo>
                  <a:lnTo>
                    <a:pt x="22849" y="37029"/>
                  </a:lnTo>
                  <a:lnTo>
                    <a:pt x="25104" y="35876"/>
                  </a:lnTo>
                  <a:lnTo>
                    <a:pt x="27008" y="34423"/>
                  </a:lnTo>
                  <a:lnTo>
                    <a:pt x="28511" y="32569"/>
                  </a:lnTo>
                  <a:lnTo>
                    <a:pt x="29563" y="30415"/>
                  </a:lnTo>
                  <a:lnTo>
                    <a:pt x="30114" y="27960"/>
                  </a:lnTo>
                  <a:lnTo>
                    <a:pt x="30164" y="26557"/>
                  </a:lnTo>
                  <a:lnTo>
                    <a:pt x="30114" y="25154"/>
                  </a:lnTo>
                  <a:lnTo>
                    <a:pt x="29563" y="22699"/>
                  </a:lnTo>
                  <a:lnTo>
                    <a:pt x="28511" y="20744"/>
                  </a:lnTo>
                  <a:lnTo>
                    <a:pt x="27008" y="19191"/>
                  </a:lnTo>
                  <a:lnTo>
                    <a:pt x="25154" y="17939"/>
                  </a:lnTo>
                  <a:lnTo>
                    <a:pt x="22949" y="16987"/>
                  </a:lnTo>
                  <a:lnTo>
                    <a:pt x="19191" y="15834"/>
                  </a:lnTo>
                  <a:lnTo>
                    <a:pt x="16435" y="15233"/>
                  </a:lnTo>
                  <a:lnTo>
                    <a:pt x="14481" y="14782"/>
                  </a:lnTo>
                  <a:lnTo>
                    <a:pt x="11475" y="13930"/>
                  </a:lnTo>
                  <a:lnTo>
                    <a:pt x="9922" y="13078"/>
                  </a:lnTo>
                  <a:lnTo>
                    <a:pt x="9170" y="12427"/>
                  </a:lnTo>
                  <a:lnTo>
                    <a:pt x="8669" y="11675"/>
                  </a:lnTo>
                  <a:lnTo>
                    <a:pt x="8419" y="10723"/>
                  </a:lnTo>
                  <a:lnTo>
                    <a:pt x="8419" y="10222"/>
                  </a:lnTo>
                  <a:lnTo>
                    <a:pt x="8419" y="9721"/>
                  </a:lnTo>
                  <a:lnTo>
                    <a:pt x="8669" y="8819"/>
                  </a:lnTo>
                  <a:lnTo>
                    <a:pt x="9421" y="7667"/>
                  </a:lnTo>
                  <a:lnTo>
                    <a:pt x="11174" y="6515"/>
                  </a:lnTo>
                  <a:lnTo>
                    <a:pt x="13579" y="5913"/>
                  </a:lnTo>
                  <a:lnTo>
                    <a:pt x="15032" y="5863"/>
                  </a:lnTo>
                  <a:lnTo>
                    <a:pt x="16385" y="5913"/>
                  </a:lnTo>
                  <a:lnTo>
                    <a:pt x="18740" y="6565"/>
                  </a:lnTo>
                  <a:lnTo>
                    <a:pt x="20594" y="7867"/>
                  </a:lnTo>
                  <a:lnTo>
                    <a:pt x="21496" y="9270"/>
                  </a:lnTo>
                  <a:lnTo>
                    <a:pt x="21947" y="10373"/>
                  </a:lnTo>
                  <a:lnTo>
                    <a:pt x="22047" y="11024"/>
                  </a:lnTo>
                  <a:lnTo>
                    <a:pt x="29212" y="11024"/>
                  </a:lnTo>
                  <a:lnTo>
                    <a:pt x="29062" y="9721"/>
                  </a:lnTo>
                  <a:lnTo>
                    <a:pt x="28360" y="7316"/>
                  </a:lnTo>
                  <a:lnTo>
                    <a:pt x="27258" y="5262"/>
                  </a:lnTo>
                  <a:lnTo>
                    <a:pt x="25805" y="3558"/>
                  </a:lnTo>
                  <a:lnTo>
                    <a:pt x="24001" y="2155"/>
                  </a:lnTo>
                  <a:lnTo>
                    <a:pt x="21847" y="1103"/>
                  </a:lnTo>
                  <a:lnTo>
                    <a:pt x="19341" y="352"/>
                  </a:lnTo>
                  <a:lnTo>
                    <a:pt x="1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00" name="Google Shape;400;p53"/>
            <p:cNvSpPr/>
            <p:nvPr/>
          </p:nvSpPr>
          <p:spPr>
            <a:xfrm>
              <a:off x="8767632" y="4583975"/>
              <a:ext cx="33461" cy="33461"/>
            </a:xfrm>
            <a:custGeom>
              <a:avLst/>
              <a:gdLst/>
              <a:ahLst/>
              <a:cxnLst/>
              <a:rect l="l" t="t" r="r" b="b"/>
              <a:pathLst>
                <a:path w="5563" h="5563" extrusionOk="0">
                  <a:moveTo>
                    <a:pt x="3257" y="452"/>
                  </a:moveTo>
                  <a:lnTo>
                    <a:pt x="4109" y="852"/>
                  </a:lnTo>
                  <a:lnTo>
                    <a:pt x="4710" y="1454"/>
                  </a:lnTo>
                  <a:lnTo>
                    <a:pt x="5111" y="2305"/>
                  </a:lnTo>
                  <a:lnTo>
                    <a:pt x="5111" y="2806"/>
                  </a:lnTo>
                  <a:lnTo>
                    <a:pt x="5111" y="3257"/>
                  </a:lnTo>
                  <a:lnTo>
                    <a:pt x="4710" y="4109"/>
                  </a:lnTo>
                  <a:lnTo>
                    <a:pt x="4109" y="4710"/>
                  </a:lnTo>
                  <a:lnTo>
                    <a:pt x="3257" y="5111"/>
                  </a:lnTo>
                  <a:lnTo>
                    <a:pt x="2305" y="5111"/>
                  </a:lnTo>
                  <a:lnTo>
                    <a:pt x="1453" y="4710"/>
                  </a:lnTo>
                  <a:lnTo>
                    <a:pt x="852" y="4109"/>
                  </a:lnTo>
                  <a:lnTo>
                    <a:pt x="451" y="3257"/>
                  </a:lnTo>
                  <a:lnTo>
                    <a:pt x="451" y="2806"/>
                  </a:lnTo>
                  <a:lnTo>
                    <a:pt x="451" y="2305"/>
                  </a:lnTo>
                  <a:lnTo>
                    <a:pt x="852" y="1454"/>
                  </a:lnTo>
                  <a:lnTo>
                    <a:pt x="1453" y="852"/>
                  </a:lnTo>
                  <a:lnTo>
                    <a:pt x="2305" y="452"/>
                  </a:lnTo>
                  <a:close/>
                  <a:moveTo>
                    <a:pt x="2806" y="1"/>
                  </a:moveTo>
                  <a:lnTo>
                    <a:pt x="2205" y="51"/>
                  </a:lnTo>
                  <a:lnTo>
                    <a:pt x="1203" y="452"/>
                  </a:lnTo>
                  <a:lnTo>
                    <a:pt x="451" y="1203"/>
                  </a:lnTo>
                  <a:lnTo>
                    <a:pt x="51" y="2205"/>
                  </a:lnTo>
                  <a:lnTo>
                    <a:pt x="0" y="2806"/>
                  </a:lnTo>
                  <a:lnTo>
                    <a:pt x="51" y="3358"/>
                  </a:lnTo>
                  <a:lnTo>
                    <a:pt x="451" y="4360"/>
                  </a:lnTo>
                  <a:lnTo>
                    <a:pt x="1203" y="5111"/>
                  </a:lnTo>
                  <a:lnTo>
                    <a:pt x="2205" y="5512"/>
                  </a:lnTo>
                  <a:lnTo>
                    <a:pt x="2806" y="5562"/>
                  </a:lnTo>
                  <a:lnTo>
                    <a:pt x="3357" y="5512"/>
                  </a:lnTo>
                  <a:lnTo>
                    <a:pt x="4360" y="5111"/>
                  </a:lnTo>
                  <a:lnTo>
                    <a:pt x="5111" y="4360"/>
                  </a:lnTo>
                  <a:lnTo>
                    <a:pt x="5512" y="3358"/>
                  </a:lnTo>
                  <a:lnTo>
                    <a:pt x="5562" y="2806"/>
                  </a:lnTo>
                  <a:lnTo>
                    <a:pt x="5512" y="2205"/>
                  </a:lnTo>
                  <a:lnTo>
                    <a:pt x="5111" y="1203"/>
                  </a:lnTo>
                  <a:lnTo>
                    <a:pt x="4360" y="452"/>
                  </a:lnTo>
                  <a:lnTo>
                    <a:pt x="3357" y="51"/>
                  </a:lnTo>
                  <a:lnTo>
                    <a:pt x="28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01" name="Google Shape;401;p53"/>
            <p:cNvSpPr/>
            <p:nvPr/>
          </p:nvSpPr>
          <p:spPr>
            <a:xfrm>
              <a:off x="8778784" y="4592113"/>
              <a:ext cx="12962" cy="17185"/>
            </a:xfrm>
            <a:custGeom>
              <a:avLst/>
              <a:gdLst/>
              <a:ahLst/>
              <a:cxnLst/>
              <a:rect l="l" t="t" r="r" b="b"/>
              <a:pathLst>
                <a:path w="2155" h="2857" extrusionOk="0">
                  <a:moveTo>
                    <a:pt x="1153" y="451"/>
                  </a:moveTo>
                  <a:lnTo>
                    <a:pt x="1303" y="501"/>
                  </a:lnTo>
                  <a:lnTo>
                    <a:pt x="1554" y="752"/>
                  </a:lnTo>
                  <a:lnTo>
                    <a:pt x="1554" y="902"/>
                  </a:lnTo>
                  <a:lnTo>
                    <a:pt x="1503" y="1153"/>
                  </a:lnTo>
                  <a:lnTo>
                    <a:pt x="1153" y="1353"/>
                  </a:lnTo>
                  <a:lnTo>
                    <a:pt x="501" y="1353"/>
                  </a:lnTo>
                  <a:lnTo>
                    <a:pt x="501" y="451"/>
                  </a:lnTo>
                  <a:close/>
                  <a:moveTo>
                    <a:pt x="0" y="0"/>
                  </a:moveTo>
                  <a:lnTo>
                    <a:pt x="0" y="2856"/>
                  </a:lnTo>
                  <a:lnTo>
                    <a:pt x="501" y="2856"/>
                  </a:lnTo>
                  <a:lnTo>
                    <a:pt x="501" y="1804"/>
                  </a:lnTo>
                  <a:lnTo>
                    <a:pt x="1002" y="1804"/>
                  </a:lnTo>
                  <a:lnTo>
                    <a:pt x="1554" y="2856"/>
                  </a:lnTo>
                  <a:lnTo>
                    <a:pt x="2155" y="2856"/>
                  </a:lnTo>
                  <a:lnTo>
                    <a:pt x="1503" y="1704"/>
                  </a:lnTo>
                  <a:lnTo>
                    <a:pt x="1654" y="1654"/>
                  </a:lnTo>
                  <a:lnTo>
                    <a:pt x="2005" y="1253"/>
                  </a:lnTo>
                  <a:lnTo>
                    <a:pt x="2055" y="902"/>
                  </a:lnTo>
                  <a:lnTo>
                    <a:pt x="2005" y="451"/>
                  </a:lnTo>
                  <a:lnTo>
                    <a:pt x="1754" y="201"/>
                  </a:lnTo>
                  <a:lnTo>
                    <a:pt x="1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02" name="Google Shape;402;p53"/>
            <p:cNvSpPr/>
            <p:nvPr/>
          </p:nvSpPr>
          <p:spPr>
            <a:xfrm>
              <a:off x="7082000" y="4490550"/>
              <a:ext cx="289634" cy="289628"/>
            </a:xfrm>
            <a:custGeom>
              <a:avLst/>
              <a:gdLst/>
              <a:ahLst/>
              <a:cxnLst/>
              <a:rect l="l" t="t" r="r" b="b"/>
              <a:pathLst>
                <a:path w="48152" h="48151" extrusionOk="0">
                  <a:moveTo>
                    <a:pt x="0" y="0"/>
                  </a:moveTo>
                  <a:lnTo>
                    <a:pt x="0" y="48151"/>
                  </a:lnTo>
                  <a:lnTo>
                    <a:pt x="48151" y="48151"/>
                  </a:lnTo>
                  <a:lnTo>
                    <a:pt x="48151" y="0"/>
                  </a:lnTo>
                  <a:close/>
                </a:path>
              </a:pathLst>
            </a:custGeom>
            <a:solidFill>
              <a:srgbClr val="D4F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03" name="Google Shape;403;p53"/>
            <p:cNvSpPr/>
            <p:nvPr/>
          </p:nvSpPr>
          <p:spPr>
            <a:xfrm>
              <a:off x="7116051" y="4714476"/>
              <a:ext cx="221827" cy="31952"/>
            </a:xfrm>
            <a:custGeom>
              <a:avLst/>
              <a:gdLst/>
              <a:ahLst/>
              <a:cxnLst/>
              <a:rect l="l" t="t" r="r" b="b"/>
              <a:pathLst>
                <a:path w="36879" h="5312" extrusionOk="0">
                  <a:moveTo>
                    <a:pt x="1" y="0"/>
                  </a:moveTo>
                  <a:lnTo>
                    <a:pt x="1" y="5311"/>
                  </a:lnTo>
                  <a:lnTo>
                    <a:pt x="36878" y="5311"/>
                  </a:lnTo>
                  <a:lnTo>
                    <a:pt x="36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04" name="Google Shape;404;p53"/>
            <p:cNvSpPr/>
            <p:nvPr/>
          </p:nvSpPr>
          <p:spPr>
            <a:xfrm>
              <a:off x="7142577" y="4524601"/>
              <a:ext cx="168781" cy="175415"/>
            </a:xfrm>
            <a:custGeom>
              <a:avLst/>
              <a:gdLst/>
              <a:ahLst/>
              <a:cxnLst/>
              <a:rect l="l" t="t" r="r" b="b"/>
              <a:pathLst>
                <a:path w="28060" h="29163" extrusionOk="0">
                  <a:moveTo>
                    <a:pt x="11374" y="1"/>
                  </a:moveTo>
                  <a:lnTo>
                    <a:pt x="11374" y="18991"/>
                  </a:lnTo>
                  <a:lnTo>
                    <a:pt x="3758" y="11375"/>
                  </a:lnTo>
                  <a:lnTo>
                    <a:pt x="0" y="15133"/>
                  </a:lnTo>
                  <a:lnTo>
                    <a:pt x="14030" y="29162"/>
                  </a:lnTo>
                  <a:lnTo>
                    <a:pt x="28059" y="15133"/>
                  </a:lnTo>
                  <a:lnTo>
                    <a:pt x="24251" y="11375"/>
                  </a:lnTo>
                  <a:lnTo>
                    <a:pt x="16635" y="18991"/>
                  </a:lnTo>
                  <a:lnTo>
                    <a:pt x="16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grpSp>
      <p:sp>
        <p:nvSpPr>
          <p:cNvPr id="405" name="Google Shape;405;p53"/>
          <p:cNvSpPr txBox="1">
            <a:spLocks noGrp="1"/>
          </p:cNvSpPr>
          <p:nvPr>
            <p:ph type="subTitle" idx="5"/>
          </p:nvPr>
        </p:nvSpPr>
        <p:spPr>
          <a:xfrm>
            <a:off x="333325" y="683400"/>
            <a:ext cx="6555900" cy="216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b="1">
                <a:solidFill>
                  <a:schemeClr val="lt1"/>
                </a:solidFill>
              </a:defRPr>
            </a:lvl1pPr>
            <a:lvl2pPr lvl="1" rtl="0">
              <a:lnSpc>
                <a:spcPct val="100000"/>
              </a:lnSpc>
              <a:spcBef>
                <a:spcPts val="0"/>
              </a:spcBef>
              <a:spcAft>
                <a:spcPts val="0"/>
              </a:spcAft>
              <a:buSzPts val="1000"/>
              <a:buNone/>
              <a:defRPr b="1"/>
            </a:lvl2pPr>
            <a:lvl3pPr lvl="2" rtl="0">
              <a:lnSpc>
                <a:spcPct val="100000"/>
              </a:lnSpc>
              <a:spcBef>
                <a:spcPts val="0"/>
              </a:spcBef>
              <a:spcAft>
                <a:spcPts val="0"/>
              </a:spcAft>
              <a:buSzPts val="1000"/>
              <a:buNone/>
              <a:defRPr b="1"/>
            </a:lvl3pPr>
            <a:lvl4pPr lvl="3" rtl="0">
              <a:lnSpc>
                <a:spcPct val="100000"/>
              </a:lnSpc>
              <a:spcBef>
                <a:spcPts val="0"/>
              </a:spcBef>
              <a:spcAft>
                <a:spcPts val="0"/>
              </a:spcAft>
              <a:buSzPts val="1000"/>
              <a:buNone/>
              <a:defRPr b="1"/>
            </a:lvl4pPr>
            <a:lvl5pPr lvl="4" rtl="0">
              <a:lnSpc>
                <a:spcPct val="100000"/>
              </a:lnSpc>
              <a:spcBef>
                <a:spcPts val="0"/>
              </a:spcBef>
              <a:spcAft>
                <a:spcPts val="0"/>
              </a:spcAft>
              <a:buSzPts val="1000"/>
              <a:buNone/>
              <a:defRPr b="1"/>
            </a:lvl5pPr>
            <a:lvl6pPr lvl="5" rtl="0">
              <a:lnSpc>
                <a:spcPct val="100000"/>
              </a:lnSpc>
              <a:spcBef>
                <a:spcPts val="0"/>
              </a:spcBef>
              <a:spcAft>
                <a:spcPts val="0"/>
              </a:spcAft>
              <a:buSzPts val="1000"/>
              <a:buNone/>
              <a:defRPr b="1"/>
            </a:lvl6pPr>
            <a:lvl7pPr lvl="6" rtl="0">
              <a:lnSpc>
                <a:spcPct val="100000"/>
              </a:lnSpc>
              <a:spcBef>
                <a:spcPts val="0"/>
              </a:spcBef>
              <a:spcAft>
                <a:spcPts val="0"/>
              </a:spcAft>
              <a:buSzPts val="1000"/>
              <a:buNone/>
              <a:defRPr b="1"/>
            </a:lvl7pPr>
            <a:lvl8pPr lvl="7" rtl="0">
              <a:lnSpc>
                <a:spcPct val="100000"/>
              </a:lnSpc>
              <a:spcBef>
                <a:spcPts val="0"/>
              </a:spcBef>
              <a:spcAft>
                <a:spcPts val="0"/>
              </a:spcAft>
              <a:buSzPts val="1000"/>
              <a:buNone/>
              <a:defRPr b="1"/>
            </a:lvl8pPr>
            <a:lvl9pPr lvl="8" rtl="0">
              <a:lnSpc>
                <a:spcPct val="100000"/>
              </a:lnSpc>
              <a:spcBef>
                <a:spcPts val="0"/>
              </a:spcBef>
              <a:spcAft>
                <a:spcPts val="0"/>
              </a:spcAft>
              <a:buSzPts val="1000"/>
              <a:buNone/>
              <a:defRPr b="1"/>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3">
  <p:cSld name="TITLE_2">
    <p:spTree>
      <p:nvGrpSpPr>
        <p:cNvPr id="1" name="Shape 406"/>
        <p:cNvGrpSpPr/>
        <p:nvPr/>
      </p:nvGrpSpPr>
      <p:grpSpPr>
        <a:xfrm>
          <a:off x="0" y="0"/>
          <a:ext cx="0" cy="0"/>
          <a:chOff x="0" y="0"/>
          <a:chExt cx="0" cy="0"/>
        </a:xfrm>
      </p:grpSpPr>
      <p:sp>
        <p:nvSpPr>
          <p:cNvPr id="407" name="Google Shape;407;p54"/>
          <p:cNvSpPr/>
          <p:nvPr/>
        </p:nvSpPr>
        <p:spPr>
          <a:xfrm>
            <a:off x="0" y="0"/>
            <a:ext cx="9144000" cy="5143500"/>
          </a:xfrm>
          <a:prstGeom prst="rect">
            <a:avLst/>
          </a:prstGeom>
          <a:solidFill>
            <a:srgbClr val="191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4"/>
          <p:cNvSpPr txBox="1">
            <a:spLocks noGrp="1"/>
          </p:cNvSpPr>
          <p:nvPr>
            <p:ph type="title"/>
          </p:nvPr>
        </p:nvSpPr>
        <p:spPr>
          <a:xfrm>
            <a:off x="1533525" y="1240600"/>
            <a:ext cx="5095800" cy="2021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5200"/>
              <a:buNone/>
              <a:defRPr sz="5200">
                <a:solidFill>
                  <a:schemeClr val="dk2"/>
                </a:solidFill>
              </a:defRPr>
            </a:lvl1pPr>
            <a:lvl2pPr lvl="1" rtl="0">
              <a:lnSpc>
                <a:spcPct val="85000"/>
              </a:lnSpc>
              <a:spcBef>
                <a:spcPts val="0"/>
              </a:spcBef>
              <a:spcAft>
                <a:spcPts val="0"/>
              </a:spcAft>
              <a:buClr>
                <a:schemeClr val="dk2"/>
              </a:buClr>
              <a:buSzPts val="2400"/>
              <a:buNone/>
              <a:defRPr>
                <a:solidFill>
                  <a:schemeClr val="dk2"/>
                </a:solidFill>
              </a:defRPr>
            </a:lvl2pPr>
            <a:lvl3pPr lvl="2" rtl="0">
              <a:lnSpc>
                <a:spcPct val="85000"/>
              </a:lnSpc>
              <a:spcBef>
                <a:spcPts val="0"/>
              </a:spcBef>
              <a:spcAft>
                <a:spcPts val="0"/>
              </a:spcAft>
              <a:buClr>
                <a:schemeClr val="dk2"/>
              </a:buClr>
              <a:buSzPts val="2400"/>
              <a:buNone/>
              <a:defRPr>
                <a:solidFill>
                  <a:schemeClr val="dk2"/>
                </a:solidFill>
              </a:defRPr>
            </a:lvl3pPr>
            <a:lvl4pPr lvl="3" rtl="0">
              <a:lnSpc>
                <a:spcPct val="85000"/>
              </a:lnSpc>
              <a:spcBef>
                <a:spcPts val="0"/>
              </a:spcBef>
              <a:spcAft>
                <a:spcPts val="0"/>
              </a:spcAft>
              <a:buClr>
                <a:schemeClr val="dk2"/>
              </a:buClr>
              <a:buSzPts val="2400"/>
              <a:buNone/>
              <a:defRPr>
                <a:solidFill>
                  <a:schemeClr val="dk2"/>
                </a:solidFill>
              </a:defRPr>
            </a:lvl4pPr>
            <a:lvl5pPr lvl="4" rtl="0">
              <a:lnSpc>
                <a:spcPct val="85000"/>
              </a:lnSpc>
              <a:spcBef>
                <a:spcPts val="0"/>
              </a:spcBef>
              <a:spcAft>
                <a:spcPts val="0"/>
              </a:spcAft>
              <a:buClr>
                <a:schemeClr val="dk2"/>
              </a:buClr>
              <a:buSzPts val="2400"/>
              <a:buNone/>
              <a:defRPr>
                <a:solidFill>
                  <a:schemeClr val="dk2"/>
                </a:solidFill>
              </a:defRPr>
            </a:lvl5pPr>
            <a:lvl6pPr lvl="5" rtl="0">
              <a:lnSpc>
                <a:spcPct val="85000"/>
              </a:lnSpc>
              <a:spcBef>
                <a:spcPts val="0"/>
              </a:spcBef>
              <a:spcAft>
                <a:spcPts val="0"/>
              </a:spcAft>
              <a:buClr>
                <a:schemeClr val="dk2"/>
              </a:buClr>
              <a:buSzPts val="2400"/>
              <a:buNone/>
              <a:defRPr>
                <a:solidFill>
                  <a:schemeClr val="dk2"/>
                </a:solidFill>
              </a:defRPr>
            </a:lvl6pPr>
            <a:lvl7pPr lvl="6" rtl="0">
              <a:lnSpc>
                <a:spcPct val="85000"/>
              </a:lnSpc>
              <a:spcBef>
                <a:spcPts val="0"/>
              </a:spcBef>
              <a:spcAft>
                <a:spcPts val="0"/>
              </a:spcAft>
              <a:buClr>
                <a:schemeClr val="dk2"/>
              </a:buClr>
              <a:buSzPts val="2400"/>
              <a:buNone/>
              <a:defRPr>
                <a:solidFill>
                  <a:schemeClr val="dk2"/>
                </a:solidFill>
              </a:defRPr>
            </a:lvl7pPr>
            <a:lvl8pPr lvl="7" rtl="0">
              <a:lnSpc>
                <a:spcPct val="85000"/>
              </a:lnSpc>
              <a:spcBef>
                <a:spcPts val="0"/>
              </a:spcBef>
              <a:spcAft>
                <a:spcPts val="0"/>
              </a:spcAft>
              <a:buClr>
                <a:schemeClr val="dk2"/>
              </a:buClr>
              <a:buSzPts val="2400"/>
              <a:buNone/>
              <a:defRPr>
                <a:solidFill>
                  <a:schemeClr val="dk2"/>
                </a:solidFill>
              </a:defRPr>
            </a:lvl8pPr>
            <a:lvl9pPr lvl="8" rtl="0">
              <a:lnSpc>
                <a:spcPct val="85000"/>
              </a:lnSpc>
              <a:spcBef>
                <a:spcPts val="0"/>
              </a:spcBef>
              <a:spcAft>
                <a:spcPts val="0"/>
              </a:spcAft>
              <a:buClr>
                <a:schemeClr val="dk2"/>
              </a:buClr>
              <a:buSzPts val="2400"/>
              <a:buNone/>
              <a:defRPr>
                <a:solidFill>
                  <a:schemeClr val="dk2"/>
                </a:solidFill>
              </a:defRPr>
            </a:lvl9pPr>
          </a:lstStyle>
          <a:p>
            <a:endParaRPr/>
          </a:p>
        </p:txBody>
      </p:sp>
      <p:sp>
        <p:nvSpPr>
          <p:cNvPr id="409" name="Google Shape;409;p54"/>
          <p:cNvSpPr txBox="1">
            <a:spLocks noGrp="1"/>
          </p:cNvSpPr>
          <p:nvPr>
            <p:ph type="subTitle" idx="1"/>
          </p:nvPr>
        </p:nvSpPr>
        <p:spPr>
          <a:xfrm>
            <a:off x="1533600" y="3424100"/>
            <a:ext cx="50958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000"/>
              <a:buNone/>
              <a:defRPr sz="2000">
                <a:solidFill>
                  <a:schemeClr val="lt1"/>
                </a:solidFill>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10" name="Google Shape;410;p54"/>
          <p:cNvSpPr txBox="1">
            <a:spLocks noGrp="1"/>
          </p:cNvSpPr>
          <p:nvPr>
            <p:ph type="subTitle" idx="2"/>
          </p:nvPr>
        </p:nvSpPr>
        <p:spPr>
          <a:xfrm>
            <a:off x="6867650" y="1240600"/>
            <a:ext cx="1933500" cy="27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sp>
        <p:nvSpPr>
          <p:cNvPr id="411" name="Google Shape;411;p54"/>
          <p:cNvSpPr txBox="1">
            <a:spLocks noGrp="1"/>
          </p:cNvSpPr>
          <p:nvPr>
            <p:ph type="subTitle" idx="3"/>
          </p:nvPr>
        </p:nvSpPr>
        <p:spPr>
          <a:xfrm>
            <a:off x="6867650" y="2013350"/>
            <a:ext cx="1933500" cy="27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grpSp>
        <p:nvGrpSpPr>
          <p:cNvPr id="412" name="Google Shape;412;p54"/>
          <p:cNvGrpSpPr/>
          <p:nvPr/>
        </p:nvGrpSpPr>
        <p:grpSpPr>
          <a:xfrm>
            <a:off x="7600829" y="4584035"/>
            <a:ext cx="1200271" cy="216531"/>
            <a:chOff x="7082000" y="4490550"/>
            <a:chExt cx="1719093" cy="310127"/>
          </a:xfrm>
        </p:grpSpPr>
        <p:sp>
          <p:nvSpPr>
            <p:cNvPr id="413" name="Google Shape;413;p54"/>
            <p:cNvSpPr/>
            <p:nvPr/>
          </p:nvSpPr>
          <p:spPr>
            <a:xfrm>
              <a:off x="7516590" y="4525810"/>
              <a:ext cx="189876" cy="220919"/>
            </a:xfrm>
            <a:custGeom>
              <a:avLst/>
              <a:gdLst/>
              <a:ahLst/>
              <a:cxnLst/>
              <a:rect l="l" t="t" r="r" b="b"/>
              <a:pathLst>
                <a:path w="31567" h="36728" extrusionOk="0">
                  <a:moveTo>
                    <a:pt x="14531" y="6364"/>
                  </a:moveTo>
                  <a:lnTo>
                    <a:pt x="15684" y="6414"/>
                  </a:lnTo>
                  <a:lnTo>
                    <a:pt x="17738" y="6865"/>
                  </a:lnTo>
                  <a:lnTo>
                    <a:pt x="19542" y="7716"/>
                  </a:lnTo>
                  <a:lnTo>
                    <a:pt x="21045" y="9019"/>
                  </a:lnTo>
                  <a:lnTo>
                    <a:pt x="22197" y="10673"/>
                  </a:lnTo>
                  <a:lnTo>
                    <a:pt x="23099" y="12627"/>
                  </a:lnTo>
                  <a:lnTo>
                    <a:pt x="23700" y="14881"/>
                  </a:lnTo>
                  <a:lnTo>
                    <a:pt x="24001" y="17387"/>
                  </a:lnTo>
                  <a:lnTo>
                    <a:pt x="24051" y="18740"/>
                  </a:lnTo>
                  <a:lnTo>
                    <a:pt x="24001" y="20092"/>
                  </a:lnTo>
                  <a:lnTo>
                    <a:pt x="23751" y="22497"/>
                  </a:lnTo>
                  <a:lnTo>
                    <a:pt x="23199" y="24652"/>
                  </a:lnTo>
                  <a:lnTo>
                    <a:pt x="22348" y="26456"/>
                  </a:lnTo>
                  <a:lnTo>
                    <a:pt x="21195" y="27959"/>
                  </a:lnTo>
                  <a:lnTo>
                    <a:pt x="19692" y="29111"/>
                  </a:lnTo>
                  <a:lnTo>
                    <a:pt x="17838" y="29863"/>
                  </a:lnTo>
                  <a:lnTo>
                    <a:pt x="15583" y="30264"/>
                  </a:lnTo>
                  <a:lnTo>
                    <a:pt x="7466" y="30264"/>
                  </a:lnTo>
                  <a:lnTo>
                    <a:pt x="7466" y="6364"/>
                  </a:lnTo>
                  <a:close/>
                  <a:moveTo>
                    <a:pt x="1" y="0"/>
                  </a:moveTo>
                  <a:lnTo>
                    <a:pt x="1" y="36727"/>
                  </a:lnTo>
                  <a:lnTo>
                    <a:pt x="14832" y="36727"/>
                  </a:lnTo>
                  <a:lnTo>
                    <a:pt x="16535" y="36677"/>
                  </a:lnTo>
                  <a:lnTo>
                    <a:pt x="19592" y="36226"/>
                  </a:lnTo>
                  <a:lnTo>
                    <a:pt x="22298" y="35274"/>
                  </a:lnTo>
                  <a:lnTo>
                    <a:pt x="24652" y="33972"/>
                  </a:lnTo>
                  <a:lnTo>
                    <a:pt x="25705" y="33170"/>
                  </a:lnTo>
                  <a:lnTo>
                    <a:pt x="26406" y="32518"/>
                  </a:lnTo>
                  <a:lnTo>
                    <a:pt x="27709" y="31166"/>
                  </a:lnTo>
                  <a:lnTo>
                    <a:pt x="29312" y="28761"/>
                  </a:lnTo>
                  <a:lnTo>
                    <a:pt x="30765" y="25103"/>
                  </a:lnTo>
                  <a:lnTo>
                    <a:pt x="31517" y="20944"/>
                  </a:lnTo>
                  <a:lnTo>
                    <a:pt x="31567" y="18740"/>
                  </a:lnTo>
                  <a:lnTo>
                    <a:pt x="31517" y="16735"/>
                  </a:lnTo>
                  <a:lnTo>
                    <a:pt x="30966" y="12978"/>
                  </a:lnTo>
                  <a:lnTo>
                    <a:pt x="29813" y="9570"/>
                  </a:lnTo>
                  <a:lnTo>
                    <a:pt x="28210" y="6614"/>
                  </a:lnTo>
                  <a:lnTo>
                    <a:pt x="26106" y="4109"/>
                  </a:lnTo>
                  <a:lnTo>
                    <a:pt x="23550" y="2105"/>
                  </a:lnTo>
                  <a:lnTo>
                    <a:pt x="20594" y="752"/>
                  </a:lnTo>
                  <a:lnTo>
                    <a:pt x="17287" y="50"/>
                  </a:lnTo>
                  <a:lnTo>
                    <a:pt x="154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14" name="Google Shape;414;p54"/>
            <p:cNvSpPr/>
            <p:nvPr/>
          </p:nvSpPr>
          <p:spPr>
            <a:xfrm>
              <a:off x="7713094" y="4583674"/>
              <a:ext cx="165767" cy="167572"/>
            </a:xfrm>
            <a:custGeom>
              <a:avLst/>
              <a:gdLst/>
              <a:ahLst/>
              <a:cxnLst/>
              <a:rect l="l" t="t" r="r" b="b"/>
              <a:pathLst>
                <a:path w="27559" h="27859" extrusionOk="0">
                  <a:moveTo>
                    <a:pt x="13779" y="5312"/>
                  </a:moveTo>
                  <a:lnTo>
                    <a:pt x="14581" y="5362"/>
                  </a:lnTo>
                  <a:lnTo>
                    <a:pt x="15984" y="5662"/>
                  </a:lnTo>
                  <a:lnTo>
                    <a:pt x="17237" y="6264"/>
                  </a:lnTo>
                  <a:lnTo>
                    <a:pt x="18289" y="7165"/>
                  </a:lnTo>
                  <a:lnTo>
                    <a:pt x="19141" y="8268"/>
                  </a:lnTo>
                  <a:lnTo>
                    <a:pt x="19792" y="9671"/>
                  </a:lnTo>
                  <a:lnTo>
                    <a:pt x="20193" y="11224"/>
                  </a:lnTo>
                  <a:lnTo>
                    <a:pt x="20443" y="12978"/>
                  </a:lnTo>
                  <a:lnTo>
                    <a:pt x="20443" y="13930"/>
                  </a:lnTo>
                  <a:lnTo>
                    <a:pt x="20443" y="14882"/>
                  </a:lnTo>
                  <a:lnTo>
                    <a:pt x="20243" y="16635"/>
                  </a:lnTo>
                  <a:lnTo>
                    <a:pt x="19792" y="18189"/>
                  </a:lnTo>
                  <a:lnTo>
                    <a:pt x="19141" y="19541"/>
                  </a:lnTo>
                  <a:lnTo>
                    <a:pt x="18289" y="20694"/>
                  </a:lnTo>
                  <a:lnTo>
                    <a:pt x="17237" y="21546"/>
                  </a:lnTo>
                  <a:lnTo>
                    <a:pt x="15984" y="22147"/>
                  </a:lnTo>
                  <a:lnTo>
                    <a:pt x="14581" y="22498"/>
                  </a:lnTo>
                  <a:lnTo>
                    <a:pt x="12978" y="22498"/>
                  </a:lnTo>
                  <a:lnTo>
                    <a:pt x="11575" y="22147"/>
                  </a:lnTo>
                  <a:lnTo>
                    <a:pt x="10322" y="21546"/>
                  </a:lnTo>
                  <a:lnTo>
                    <a:pt x="9270" y="20694"/>
                  </a:lnTo>
                  <a:lnTo>
                    <a:pt x="8418" y="19541"/>
                  </a:lnTo>
                  <a:lnTo>
                    <a:pt x="7767" y="18189"/>
                  </a:lnTo>
                  <a:lnTo>
                    <a:pt x="7316" y="16635"/>
                  </a:lnTo>
                  <a:lnTo>
                    <a:pt x="7115" y="14882"/>
                  </a:lnTo>
                  <a:lnTo>
                    <a:pt x="7115" y="13930"/>
                  </a:lnTo>
                  <a:lnTo>
                    <a:pt x="7115" y="12978"/>
                  </a:lnTo>
                  <a:lnTo>
                    <a:pt x="7366" y="11224"/>
                  </a:lnTo>
                  <a:lnTo>
                    <a:pt x="7767" y="9671"/>
                  </a:lnTo>
                  <a:lnTo>
                    <a:pt x="8418" y="8268"/>
                  </a:lnTo>
                  <a:lnTo>
                    <a:pt x="9270" y="7165"/>
                  </a:lnTo>
                  <a:lnTo>
                    <a:pt x="10322" y="6264"/>
                  </a:lnTo>
                  <a:lnTo>
                    <a:pt x="11575" y="5662"/>
                  </a:lnTo>
                  <a:lnTo>
                    <a:pt x="12978" y="5362"/>
                  </a:lnTo>
                  <a:lnTo>
                    <a:pt x="13779" y="5312"/>
                  </a:lnTo>
                  <a:close/>
                  <a:moveTo>
                    <a:pt x="13779" y="0"/>
                  </a:moveTo>
                  <a:lnTo>
                    <a:pt x="12276" y="51"/>
                  </a:lnTo>
                  <a:lnTo>
                    <a:pt x="9470" y="602"/>
                  </a:lnTo>
                  <a:lnTo>
                    <a:pt x="6965" y="1654"/>
                  </a:lnTo>
                  <a:lnTo>
                    <a:pt x="4760" y="3107"/>
                  </a:lnTo>
                  <a:lnTo>
                    <a:pt x="2957" y="5011"/>
                  </a:lnTo>
                  <a:lnTo>
                    <a:pt x="1554" y="7216"/>
                  </a:lnTo>
                  <a:lnTo>
                    <a:pt x="551" y="9721"/>
                  </a:lnTo>
                  <a:lnTo>
                    <a:pt x="50" y="12477"/>
                  </a:lnTo>
                  <a:lnTo>
                    <a:pt x="0" y="13930"/>
                  </a:lnTo>
                  <a:lnTo>
                    <a:pt x="50" y="15383"/>
                  </a:lnTo>
                  <a:lnTo>
                    <a:pt x="551" y="18138"/>
                  </a:lnTo>
                  <a:lnTo>
                    <a:pt x="1554" y="20644"/>
                  </a:lnTo>
                  <a:lnTo>
                    <a:pt x="2957" y="22898"/>
                  </a:lnTo>
                  <a:lnTo>
                    <a:pt x="4760" y="24752"/>
                  </a:lnTo>
                  <a:lnTo>
                    <a:pt x="6965" y="26205"/>
                  </a:lnTo>
                  <a:lnTo>
                    <a:pt x="9470" y="27258"/>
                  </a:lnTo>
                  <a:lnTo>
                    <a:pt x="12276" y="27809"/>
                  </a:lnTo>
                  <a:lnTo>
                    <a:pt x="13779" y="27859"/>
                  </a:lnTo>
                  <a:lnTo>
                    <a:pt x="15282" y="27809"/>
                  </a:lnTo>
                  <a:lnTo>
                    <a:pt x="18088" y="27258"/>
                  </a:lnTo>
                  <a:lnTo>
                    <a:pt x="20594" y="26205"/>
                  </a:lnTo>
                  <a:lnTo>
                    <a:pt x="22798" y="24752"/>
                  </a:lnTo>
                  <a:lnTo>
                    <a:pt x="24602" y="22898"/>
                  </a:lnTo>
                  <a:lnTo>
                    <a:pt x="26005" y="20644"/>
                  </a:lnTo>
                  <a:lnTo>
                    <a:pt x="27007" y="18138"/>
                  </a:lnTo>
                  <a:lnTo>
                    <a:pt x="27508" y="15383"/>
                  </a:lnTo>
                  <a:lnTo>
                    <a:pt x="27558" y="13930"/>
                  </a:lnTo>
                  <a:lnTo>
                    <a:pt x="27508" y="12477"/>
                  </a:lnTo>
                  <a:lnTo>
                    <a:pt x="27007" y="9721"/>
                  </a:lnTo>
                  <a:lnTo>
                    <a:pt x="26005" y="7216"/>
                  </a:lnTo>
                  <a:lnTo>
                    <a:pt x="24602" y="5011"/>
                  </a:lnTo>
                  <a:lnTo>
                    <a:pt x="22798" y="3107"/>
                  </a:lnTo>
                  <a:lnTo>
                    <a:pt x="20594" y="1654"/>
                  </a:lnTo>
                  <a:lnTo>
                    <a:pt x="18088" y="602"/>
                  </a:lnTo>
                  <a:lnTo>
                    <a:pt x="15282" y="51"/>
                  </a:lnTo>
                  <a:lnTo>
                    <a:pt x="137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15" name="Google Shape;415;p54"/>
            <p:cNvSpPr/>
            <p:nvPr/>
          </p:nvSpPr>
          <p:spPr>
            <a:xfrm>
              <a:off x="7887295" y="4583674"/>
              <a:ext cx="152504" cy="167572"/>
            </a:xfrm>
            <a:custGeom>
              <a:avLst/>
              <a:gdLst/>
              <a:ahLst/>
              <a:cxnLst/>
              <a:rect l="l" t="t" r="r" b="b"/>
              <a:pathLst>
                <a:path w="25354" h="27859" extrusionOk="0">
                  <a:moveTo>
                    <a:pt x="13178" y="0"/>
                  </a:moveTo>
                  <a:lnTo>
                    <a:pt x="11675" y="51"/>
                  </a:lnTo>
                  <a:lnTo>
                    <a:pt x="8969" y="602"/>
                  </a:lnTo>
                  <a:lnTo>
                    <a:pt x="6564" y="1654"/>
                  </a:lnTo>
                  <a:lnTo>
                    <a:pt x="4459" y="3107"/>
                  </a:lnTo>
                  <a:lnTo>
                    <a:pt x="2756" y="5011"/>
                  </a:lnTo>
                  <a:lnTo>
                    <a:pt x="1453" y="7216"/>
                  </a:lnTo>
                  <a:lnTo>
                    <a:pt x="501" y="9721"/>
                  </a:lnTo>
                  <a:lnTo>
                    <a:pt x="50" y="12477"/>
                  </a:lnTo>
                  <a:lnTo>
                    <a:pt x="0" y="13930"/>
                  </a:lnTo>
                  <a:lnTo>
                    <a:pt x="50" y="15383"/>
                  </a:lnTo>
                  <a:lnTo>
                    <a:pt x="501" y="18138"/>
                  </a:lnTo>
                  <a:lnTo>
                    <a:pt x="1453" y="20644"/>
                  </a:lnTo>
                  <a:lnTo>
                    <a:pt x="2806" y="22848"/>
                  </a:lnTo>
                  <a:lnTo>
                    <a:pt x="4560" y="24752"/>
                  </a:lnTo>
                  <a:lnTo>
                    <a:pt x="6664" y="26205"/>
                  </a:lnTo>
                  <a:lnTo>
                    <a:pt x="9169" y="27258"/>
                  </a:lnTo>
                  <a:lnTo>
                    <a:pt x="11975" y="27809"/>
                  </a:lnTo>
                  <a:lnTo>
                    <a:pt x="13529" y="27859"/>
                  </a:lnTo>
                  <a:lnTo>
                    <a:pt x="14831" y="27809"/>
                  </a:lnTo>
                  <a:lnTo>
                    <a:pt x="17186" y="27408"/>
                  </a:lnTo>
                  <a:lnTo>
                    <a:pt x="19291" y="26656"/>
                  </a:lnTo>
                  <a:lnTo>
                    <a:pt x="21094" y="25554"/>
                  </a:lnTo>
                  <a:lnTo>
                    <a:pt x="22648" y="24201"/>
                  </a:lnTo>
                  <a:lnTo>
                    <a:pt x="23850" y="22598"/>
                  </a:lnTo>
                  <a:lnTo>
                    <a:pt x="24702" y="20794"/>
                  </a:lnTo>
                  <a:lnTo>
                    <a:pt x="25253" y="18840"/>
                  </a:lnTo>
                  <a:lnTo>
                    <a:pt x="25353" y="17788"/>
                  </a:lnTo>
                  <a:lnTo>
                    <a:pt x="18639" y="17788"/>
                  </a:lnTo>
                  <a:lnTo>
                    <a:pt x="18439" y="18840"/>
                  </a:lnTo>
                  <a:lnTo>
                    <a:pt x="17537" y="20544"/>
                  </a:lnTo>
                  <a:lnTo>
                    <a:pt x="16184" y="21646"/>
                  </a:lnTo>
                  <a:lnTo>
                    <a:pt x="14380" y="22197"/>
                  </a:lnTo>
                  <a:lnTo>
                    <a:pt x="13378" y="22247"/>
                  </a:lnTo>
                  <a:lnTo>
                    <a:pt x="12577" y="22197"/>
                  </a:lnTo>
                  <a:lnTo>
                    <a:pt x="11174" y="21946"/>
                  </a:lnTo>
                  <a:lnTo>
                    <a:pt x="10021" y="21345"/>
                  </a:lnTo>
                  <a:lnTo>
                    <a:pt x="9019" y="20493"/>
                  </a:lnTo>
                  <a:lnTo>
                    <a:pt x="8267" y="19441"/>
                  </a:lnTo>
                  <a:lnTo>
                    <a:pt x="7666" y="18138"/>
                  </a:lnTo>
                  <a:lnTo>
                    <a:pt x="7165" y="15784"/>
                  </a:lnTo>
                  <a:lnTo>
                    <a:pt x="7115" y="13930"/>
                  </a:lnTo>
                  <a:lnTo>
                    <a:pt x="7165" y="12076"/>
                  </a:lnTo>
                  <a:lnTo>
                    <a:pt x="7716" y="9721"/>
                  </a:lnTo>
                  <a:lnTo>
                    <a:pt x="8318" y="8418"/>
                  </a:lnTo>
                  <a:lnTo>
                    <a:pt x="9119" y="7366"/>
                  </a:lnTo>
                  <a:lnTo>
                    <a:pt x="10121" y="6514"/>
                  </a:lnTo>
                  <a:lnTo>
                    <a:pt x="11324" y="5913"/>
                  </a:lnTo>
                  <a:lnTo>
                    <a:pt x="12677" y="5662"/>
                  </a:lnTo>
                  <a:lnTo>
                    <a:pt x="13478" y="5612"/>
                  </a:lnTo>
                  <a:lnTo>
                    <a:pt x="14380" y="5662"/>
                  </a:lnTo>
                  <a:lnTo>
                    <a:pt x="16034" y="6264"/>
                  </a:lnTo>
                  <a:lnTo>
                    <a:pt x="17236" y="7366"/>
                  </a:lnTo>
                  <a:lnTo>
                    <a:pt x="18088" y="8819"/>
                  </a:lnTo>
                  <a:lnTo>
                    <a:pt x="18289" y="9671"/>
                  </a:lnTo>
                  <a:lnTo>
                    <a:pt x="25103" y="9671"/>
                  </a:lnTo>
                  <a:lnTo>
                    <a:pt x="24902" y="8619"/>
                  </a:lnTo>
                  <a:lnTo>
                    <a:pt x="24251" y="6664"/>
                  </a:lnTo>
                  <a:lnTo>
                    <a:pt x="23349" y="4911"/>
                  </a:lnTo>
                  <a:lnTo>
                    <a:pt x="22097" y="3358"/>
                  </a:lnTo>
                  <a:lnTo>
                    <a:pt x="20593" y="2105"/>
                  </a:lnTo>
                  <a:lnTo>
                    <a:pt x="18790" y="1103"/>
                  </a:lnTo>
                  <a:lnTo>
                    <a:pt x="16735" y="401"/>
                  </a:lnTo>
                  <a:lnTo>
                    <a:pt x="14430" y="51"/>
                  </a:lnTo>
                  <a:lnTo>
                    <a:pt x="13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16" name="Google Shape;416;p54"/>
            <p:cNvSpPr/>
            <p:nvPr/>
          </p:nvSpPr>
          <p:spPr>
            <a:xfrm>
              <a:off x="8049736" y="4588197"/>
              <a:ext cx="141659" cy="162748"/>
            </a:xfrm>
            <a:custGeom>
              <a:avLst/>
              <a:gdLst/>
              <a:ahLst/>
              <a:cxnLst/>
              <a:rect l="l" t="t" r="r" b="b"/>
              <a:pathLst>
                <a:path w="23551" h="27057" extrusionOk="0">
                  <a:moveTo>
                    <a:pt x="1" y="0"/>
                  </a:moveTo>
                  <a:lnTo>
                    <a:pt x="1" y="17537"/>
                  </a:lnTo>
                  <a:lnTo>
                    <a:pt x="51" y="18589"/>
                  </a:lnTo>
                  <a:lnTo>
                    <a:pt x="352" y="20593"/>
                  </a:lnTo>
                  <a:lnTo>
                    <a:pt x="953" y="22297"/>
                  </a:lnTo>
                  <a:lnTo>
                    <a:pt x="1805" y="23800"/>
                  </a:lnTo>
                  <a:lnTo>
                    <a:pt x="2957" y="25053"/>
                  </a:lnTo>
                  <a:lnTo>
                    <a:pt x="4410" y="26005"/>
                  </a:lnTo>
                  <a:lnTo>
                    <a:pt x="6114" y="26656"/>
                  </a:lnTo>
                  <a:lnTo>
                    <a:pt x="8068" y="27007"/>
                  </a:lnTo>
                  <a:lnTo>
                    <a:pt x="9120" y="27057"/>
                  </a:lnTo>
                  <a:lnTo>
                    <a:pt x="10473" y="27007"/>
                  </a:lnTo>
                  <a:lnTo>
                    <a:pt x="12677" y="26506"/>
                  </a:lnTo>
                  <a:lnTo>
                    <a:pt x="14481" y="25554"/>
                  </a:lnTo>
                  <a:lnTo>
                    <a:pt x="15984" y="24101"/>
                  </a:lnTo>
                  <a:lnTo>
                    <a:pt x="16686" y="23249"/>
                  </a:lnTo>
                  <a:lnTo>
                    <a:pt x="16836" y="23249"/>
                  </a:lnTo>
                  <a:lnTo>
                    <a:pt x="16836" y="26305"/>
                  </a:lnTo>
                  <a:lnTo>
                    <a:pt x="23550" y="26355"/>
                  </a:lnTo>
                  <a:lnTo>
                    <a:pt x="23550" y="0"/>
                  </a:lnTo>
                  <a:lnTo>
                    <a:pt x="16586" y="0"/>
                  </a:lnTo>
                  <a:lnTo>
                    <a:pt x="16586" y="15182"/>
                  </a:lnTo>
                  <a:lnTo>
                    <a:pt x="16536" y="16435"/>
                  </a:lnTo>
                  <a:lnTo>
                    <a:pt x="15784" y="18639"/>
                  </a:lnTo>
                  <a:lnTo>
                    <a:pt x="14431" y="20192"/>
                  </a:lnTo>
                  <a:lnTo>
                    <a:pt x="13028" y="20894"/>
                  </a:lnTo>
                  <a:lnTo>
                    <a:pt x="11926" y="21094"/>
                  </a:lnTo>
                  <a:lnTo>
                    <a:pt x="11325" y="21144"/>
                  </a:lnTo>
                  <a:lnTo>
                    <a:pt x="10222" y="21094"/>
                  </a:lnTo>
                  <a:lnTo>
                    <a:pt x="8569" y="20443"/>
                  </a:lnTo>
                  <a:lnTo>
                    <a:pt x="7517" y="19240"/>
                  </a:lnTo>
                  <a:lnTo>
                    <a:pt x="6965" y="17487"/>
                  </a:lnTo>
                  <a:lnTo>
                    <a:pt x="6915" y="16384"/>
                  </a:lnTo>
                  <a:lnTo>
                    <a:pt x="6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17" name="Google Shape;417;p54"/>
            <p:cNvSpPr/>
            <p:nvPr/>
          </p:nvSpPr>
          <p:spPr>
            <a:xfrm>
              <a:off x="8396025" y="4526712"/>
              <a:ext cx="42201" cy="220017"/>
            </a:xfrm>
            <a:custGeom>
              <a:avLst/>
              <a:gdLst/>
              <a:ahLst/>
              <a:cxnLst/>
              <a:rect l="l" t="t" r="r" b="b"/>
              <a:pathLst>
                <a:path w="7016" h="36578" extrusionOk="0">
                  <a:moveTo>
                    <a:pt x="1" y="1"/>
                  </a:moveTo>
                  <a:lnTo>
                    <a:pt x="1" y="6514"/>
                  </a:lnTo>
                  <a:lnTo>
                    <a:pt x="7015" y="6514"/>
                  </a:lnTo>
                  <a:lnTo>
                    <a:pt x="7015" y="1"/>
                  </a:lnTo>
                  <a:close/>
                  <a:moveTo>
                    <a:pt x="1" y="10222"/>
                  </a:moveTo>
                  <a:lnTo>
                    <a:pt x="1" y="36577"/>
                  </a:lnTo>
                  <a:lnTo>
                    <a:pt x="7015" y="36577"/>
                  </a:lnTo>
                  <a:lnTo>
                    <a:pt x="7015" y="1022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18" name="Google Shape;418;p54"/>
            <p:cNvSpPr/>
            <p:nvPr/>
          </p:nvSpPr>
          <p:spPr>
            <a:xfrm>
              <a:off x="8452085" y="4583674"/>
              <a:ext cx="153407" cy="217003"/>
            </a:xfrm>
            <a:custGeom>
              <a:avLst/>
              <a:gdLst/>
              <a:ahLst/>
              <a:cxnLst/>
              <a:rect l="l" t="t" r="r" b="b"/>
              <a:pathLst>
                <a:path w="25504" h="36077" extrusionOk="0">
                  <a:moveTo>
                    <a:pt x="12727" y="5612"/>
                  </a:moveTo>
                  <a:lnTo>
                    <a:pt x="13529" y="5662"/>
                  </a:lnTo>
                  <a:lnTo>
                    <a:pt x="14882" y="5913"/>
                  </a:lnTo>
                  <a:lnTo>
                    <a:pt x="16084" y="6514"/>
                  </a:lnTo>
                  <a:lnTo>
                    <a:pt x="17036" y="7266"/>
                  </a:lnTo>
                  <a:lnTo>
                    <a:pt x="17838" y="8268"/>
                  </a:lnTo>
                  <a:lnTo>
                    <a:pt x="18389" y="9370"/>
                  </a:lnTo>
                  <a:lnTo>
                    <a:pt x="18940" y="11324"/>
                  </a:lnTo>
                  <a:lnTo>
                    <a:pt x="18990" y="12777"/>
                  </a:lnTo>
                  <a:lnTo>
                    <a:pt x="18940" y="14180"/>
                  </a:lnTo>
                  <a:lnTo>
                    <a:pt x="18489" y="16134"/>
                  </a:lnTo>
                  <a:lnTo>
                    <a:pt x="17938" y="17287"/>
                  </a:lnTo>
                  <a:lnTo>
                    <a:pt x="17186" y="18239"/>
                  </a:lnTo>
                  <a:lnTo>
                    <a:pt x="16184" y="19040"/>
                  </a:lnTo>
                  <a:lnTo>
                    <a:pt x="15032" y="19592"/>
                  </a:lnTo>
                  <a:lnTo>
                    <a:pt x="13579" y="19842"/>
                  </a:lnTo>
                  <a:lnTo>
                    <a:pt x="12777" y="19892"/>
                  </a:lnTo>
                  <a:lnTo>
                    <a:pt x="12126" y="19892"/>
                  </a:lnTo>
                  <a:lnTo>
                    <a:pt x="10923" y="19642"/>
                  </a:lnTo>
                  <a:lnTo>
                    <a:pt x="9821" y="19141"/>
                  </a:lnTo>
                  <a:lnTo>
                    <a:pt x="8869" y="18439"/>
                  </a:lnTo>
                  <a:lnTo>
                    <a:pt x="8117" y="17537"/>
                  </a:lnTo>
                  <a:lnTo>
                    <a:pt x="7466" y="16435"/>
                  </a:lnTo>
                  <a:lnTo>
                    <a:pt x="6915" y="14431"/>
                  </a:lnTo>
                  <a:lnTo>
                    <a:pt x="6865" y="12827"/>
                  </a:lnTo>
                  <a:lnTo>
                    <a:pt x="6915" y="11224"/>
                  </a:lnTo>
                  <a:lnTo>
                    <a:pt x="7466" y="9170"/>
                  </a:lnTo>
                  <a:lnTo>
                    <a:pt x="8067" y="8017"/>
                  </a:lnTo>
                  <a:lnTo>
                    <a:pt x="8869" y="7115"/>
                  </a:lnTo>
                  <a:lnTo>
                    <a:pt x="9821" y="6364"/>
                  </a:lnTo>
                  <a:lnTo>
                    <a:pt x="10873" y="5913"/>
                  </a:lnTo>
                  <a:lnTo>
                    <a:pt x="12076" y="5662"/>
                  </a:lnTo>
                  <a:lnTo>
                    <a:pt x="12727" y="5612"/>
                  </a:lnTo>
                  <a:close/>
                  <a:moveTo>
                    <a:pt x="11424" y="0"/>
                  </a:moveTo>
                  <a:lnTo>
                    <a:pt x="10172" y="51"/>
                  </a:lnTo>
                  <a:lnTo>
                    <a:pt x="7867" y="502"/>
                  </a:lnTo>
                  <a:lnTo>
                    <a:pt x="5812" y="1403"/>
                  </a:lnTo>
                  <a:lnTo>
                    <a:pt x="4009" y="2656"/>
                  </a:lnTo>
                  <a:lnTo>
                    <a:pt x="2455" y="4360"/>
                  </a:lnTo>
                  <a:lnTo>
                    <a:pt x="1303" y="6364"/>
                  </a:lnTo>
                  <a:lnTo>
                    <a:pt x="451" y="8769"/>
                  </a:lnTo>
                  <a:lnTo>
                    <a:pt x="50" y="11424"/>
                  </a:lnTo>
                  <a:lnTo>
                    <a:pt x="0" y="12928"/>
                  </a:lnTo>
                  <a:lnTo>
                    <a:pt x="50" y="14381"/>
                  </a:lnTo>
                  <a:lnTo>
                    <a:pt x="551" y="17036"/>
                  </a:lnTo>
                  <a:lnTo>
                    <a:pt x="1503" y="19391"/>
                  </a:lnTo>
                  <a:lnTo>
                    <a:pt x="2806" y="21345"/>
                  </a:lnTo>
                  <a:lnTo>
                    <a:pt x="4460" y="22949"/>
                  </a:lnTo>
                  <a:lnTo>
                    <a:pt x="6314" y="24201"/>
                  </a:lnTo>
                  <a:lnTo>
                    <a:pt x="8368" y="25053"/>
                  </a:lnTo>
                  <a:lnTo>
                    <a:pt x="10522" y="25454"/>
                  </a:lnTo>
                  <a:lnTo>
                    <a:pt x="11625" y="25504"/>
                  </a:lnTo>
                  <a:lnTo>
                    <a:pt x="12827" y="25454"/>
                  </a:lnTo>
                  <a:lnTo>
                    <a:pt x="14882" y="25003"/>
                  </a:lnTo>
                  <a:lnTo>
                    <a:pt x="16535" y="24151"/>
                  </a:lnTo>
                  <a:lnTo>
                    <a:pt x="17888" y="23049"/>
                  </a:lnTo>
                  <a:lnTo>
                    <a:pt x="18489" y="22397"/>
                  </a:lnTo>
                  <a:lnTo>
                    <a:pt x="18639" y="22397"/>
                  </a:lnTo>
                  <a:lnTo>
                    <a:pt x="18639" y="25304"/>
                  </a:lnTo>
                  <a:lnTo>
                    <a:pt x="18589" y="26556"/>
                  </a:lnTo>
                  <a:lnTo>
                    <a:pt x="18088" y="28160"/>
                  </a:lnTo>
                  <a:lnTo>
                    <a:pt x="17537" y="29011"/>
                  </a:lnTo>
                  <a:lnTo>
                    <a:pt x="16836" y="29713"/>
                  </a:lnTo>
                  <a:lnTo>
                    <a:pt x="15934" y="30214"/>
                  </a:lnTo>
                  <a:lnTo>
                    <a:pt x="14230" y="30715"/>
                  </a:lnTo>
                  <a:lnTo>
                    <a:pt x="12777" y="30765"/>
                  </a:lnTo>
                  <a:lnTo>
                    <a:pt x="11625" y="30715"/>
                  </a:lnTo>
                  <a:lnTo>
                    <a:pt x="9821" y="30314"/>
                  </a:lnTo>
                  <a:lnTo>
                    <a:pt x="8568" y="29512"/>
                  </a:lnTo>
                  <a:lnTo>
                    <a:pt x="7767" y="28460"/>
                  </a:lnTo>
                  <a:lnTo>
                    <a:pt x="7516" y="27859"/>
                  </a:lnTo>
                  <a:lnTo>
                    <a:pt x="551" y="27859"/>
                  </a:lnTo>
                  <a:lnTo>
                    <a:pt x="752" y="28811"/>
                  </a:lnTo>
                  <a:lnTo>
                    <a:pt x="1353" y="30514"/>
                  </a:lnTo>
                  <a:lnTo>
                    <a:pt x="2305" y="32068"/>
                  </a:lnTo>
                  <a:lnTo>
                    <a:pt x="3558" y="33320"/>
                  </a:lnTo>
                  <a:lnTo>
                    <a:pt x="5111" y="34373"/>
                  </a:lnTo>
                  <a:lnTo>
                    <a:pt x="6965" y="35224"/>
                  </a:lnTo>
                  <a:lnTo>
                    <a:pt x="9119" y="35775"/>
                  </a:lnTo>
                  <a:lnTo>
                    <a:pt x="11575" y="36026"/>
                  </a:lnTo>
                  <a:lnTo>
                    <a:pt x="12877" y="36076"/>
                  </a:lnTo>
                  <a:lnTo>
                    <a:pt x="14330" y="36026"/>
                  </a:lnTo>
                  <a:lnTo>
                    <a:pt x="17036" y="35675"/>
                  </a:lnTo>
                  <a:lnTo>
                    <a:pt x="19441" y="34974"/>
                  </a:lnTo>
                  <a:lnTo>
                    <a:pt x="21546" y="33821"/>
                  </a:lnTo>
                  <a:lnTo>
                    <a:pt x="22397" y="33070"/>
                  </a:lnTo>
                  <a:lnTo>
                    <a:pt x="23099" y="32368"/>
                  </a:lnTo>
                  <a:lnTo>
                    <a:pt x="24251" y="30765"/>
                  </a:lnTo>
                  <a:lnTo>
                    <a:pt x="25053" y="28761"/>
                  </a:lnTo>
                  <a:lnTo>
                    <a:pt x="25504" y="26406"/>
                  </a:lnTo>
                  <a:lnTo>
                    <a:pt x="25504" y="25053"/>
                  </a:lnTo>
                  <a:lnTo>
                    <a:pt x="25504" y="752"/>
                  </a:lnTo>
                  <a:lnTo>
                    <a:pt x="18790" y="752"/>
                  </a:lnTo>
                  <a:lnTo>
                    <a:pt x="18790" y="3508"/>
                  </a:lnTo>
                  <a:lnTo>
                    <a:pt x="18690" y="3508"/>
                  </a:lnTo>
                  <a:lnTo>
                    <a:pt x="18088" y="2706"/>
                  </a:lnTo>
                  <a:lnTo>
                    <a:pt x="16585" y="1403"/>
                  </a:lnTo>
                  <a:lnTo>
                    <a:pt x="14731" y="502"/>
                  </a:lnTo>
                  <a:lnTo>
                    <a:pt x="12627" y="51"/>
                  </a:lnTo>
                  <a:lnTo>
                    <a:pt x="114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19" name="Google Shape;419;p54"/>
            <p:cNvSpPr/>
            <p:nvPr/>
          </p:nvSpPr>
          <p:spPr>
            <a:xfrm>
              <a:off x="8623573" y="4583674"/>
              <a:ext cx="143765" cy="163055"/>
            </a:xfrm>
            <a:custGeom>
              <a:avLst/>
              <a:gdLst/>
              <a:ahLst/>
              <a:cxnLst/>
              <a:rect l="l" t="t" r="r" b="b"/>
              <a:pathLst>
                <a:path w="23901" h="27108" extrusionOk="0">
                  <a:moveTo>
                    <a:pt x="14831" y="0"/>
                  </a:moveTo>
                  <a:lnTo>
                    <a:pt x="13478" y="51"/>
                  </a:lnTo>
                  <a:lnTo>
                    <a:pt x="11224" y="602"/>
                  </a:lnTo>
                  <a:lnTo>
                    <a:pt x="9320" y="1704"/>
                  </a:lnTo>
                  <a:lnTo>
                    <a:pt x="7716" y="3307"/>
                  </a:lnTo>
                  <a:lnTo>
                    <a:pt x="7015" y="4360"/>
                  </a:lnTo>
                  <a:lnTo>
                    <a:pt x="6865" y="4360"/>
                  </a:lnTo>
                  <a:lnTo>
                    <a:pt x="6865" y="752"/>
                  </a:lnTo>
                  <a:lnTo>
                    <a:pt x="0" y="752"/>
                  </a:lnTo>
                  <a:lnTo>
                    <a:pt x="0" y="27057"/>
                  </a:lnTo>
                  <a:lnTo>
                    <a:pt x="7015" y="27057"/>
                  </a:lnTo>
                  <a:lnTo>
                    <a:pt x="7015" y="12126"/>
                  </a:lnTo>
                  <a:lnTo>
                    <a:pt x="7065" y="10823"/>
                  </a:lnTo>
                  <a:lnTo>
                    <a:pt x="7867" y="8619"/>
                  </a:lnTo>
                  <a:lnTo>
                    <a:pt x="9270" y="7015"/>
                  </a:lnTo>
                  <a:lnTo>
                    <a:pt x="11224" y="6163"/>
                  </a:lnTo>
                  <a:lnTo>
                    <a:pt x="12326" y="6063"/>
                  </a:lnTo>
                  <a:lnTo>
                    <a:pt x="13378" y="6163"/>
                  </a:lnTo>
                  <a:lnTo>
                    <a:pt x="15082" y="6815"/>
                  </a:lnTo>
                  <a:lnTo>
                    <a:pt x="16284" y="8117"/>
                  </a:lnTo>
                  <a:lnTo>
                    <a:pt x="16836" y="9871"/>
                  </a:lnTo>
                  <a:lnTo>
                    <a:pt x="16936" y="10923"/>
                  </a:lnTo>
                  <a:lnTo>
                    <a:pt x="16936" y="27107"/>
                  </a:lnTo>
                  <a:lnTo>
                    <a:pt x="23900" y="27107"/>
                  </a:lnTo>
                  <a:lnTo>
                    <a:pt x="23900" y="9871"/>
                  </a:lnTo>
                  <a:lnTo>
                    <a:pt x="23850" y="8819"/>
                  </a:lnTo>
                  <a:lnTo>
                    <a:pt x="23550" y="6815"/>
                  </a:lnTo>
                  <a:lnTo>
                    <a:pt x="22898" y="5011"/>
                  </a:lnTo>
                  <a:lnTo>
                    <a:pt x="21946" y="3458"/>
                  </a:lnTo>
                  <a:lnTo>
                    <a:pt x="20794" y="2155"/>
                  </a:lnTo>
                  <a:lnTo>
                    <a:pt x="19341" y="1153"/>
                  </a:lnTo>
                  <a:lnTo>
                    <a:pt x="17687" y="401"/>
                  </a:lnTo>
                  <a:lnTo>
                    <a:pt x="15833" y="51"/>
                  </a:lnTo>
                  <a:lnTo>
                    <a:pt x="14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20" name="Google Shape;420;p54"/>
            <p:cNvSpPr/>
            <p:nvPr/>
          </p:nvSpPr>
          <p:spPr>
            <a:xfrm>
              <a:off x="8201632" y="4521888"/>
              <a:ext cx="181442" cy="229659"/>
            </a:xfrm>
            <a:custGeom>
              <a:avLst/>
              <a:gdLst/>
              <a:ahLst/>
              <a:cxnLst/>
              <a:rect l="l" t="t" r="r" b="b"/>
              <a:pathLst>
                <a:path w="30165" h="38181" extrusionOk="0">
                  <a:moveTo>
                    <a:pt x="13579" y="1"/>
                  </a:moveTo>
                  <a:lnTo>
                    <a:pt x="10773" y="352"/>
                  </a:lnTo>
                  <a:lnTo>
                    <a:pt x="8218" y="1053"/>
                  </a:lnTo>
                  <a:lnTo>
                    <a:pt x="6013" y="2105"/>
                  </a:lnTo>
                  <a:lnTo>
                    <a:pt x="4109" y="3458"/>
                  </a:lnTo>
                  <a:lnTo>
                    <a:pt x="2656" y="5212"/>
                  </a:lnTo>
                  <a:lnTo>
                    <a:pt x="1604" y="7266"/>
                  </a:lnTo>
                  <a:lnTo>
                    <a:pt x="1053" y="9621"/>
                  </a:lnTo>
                  <a:lnTo>
                    <a:pt x="1003" y="10974"/>
                  </a:lnTo>
                  <a:lnTo>
                    <a:pt x="1053" y="12377"/>
                  </a:lnTo>
                  <a:lnTo>
                    <a:pt x="1604" y="14682"/>
                  </a:lnTo>
                  <a:lnTo>
                    <a:pt x="2606" y="16586"/>
                  </a:lnTo>
                  <a:lnTo>
                    <a:pt x="4009" y="18089"/>
                  </a:lnTo>
                  <a:lnTo>
                    <a:pt x="5763" y="19291"/>
                  </a:lnTo>
                  <a:lnTo>
                    <a:pt x="7767" y="20193"/>
                  </a:lnTo>
                  <a:lnTo>
                    <a:pt x="11174" y="21296"/>
                  </a:lnTo>
                  <a:lnTo>
                    <a:pt x="13629" y="21847"/>
                  </a:lnTo>
                  <a:lnTo>
                    <a:pt x="15634" y="22298"/>
                  </a:lnTo>
                  <a:lnTo>
                    <a:pt x="18991" y="23250"/>
                  </a:lnTo>
                  <a:lnTo>
                    <a:pt x="20845" y="24101"/>
                  </a:lnTo>
                  <a:lnTo>
                    <a:pt x="21747" y="24803"/>
                  </a:lnTo>
                  <a:lnTo>
                    <a:pt x="22348" y="25705"/>
                  </a:lnTo>
                  <a:lnTo>
                    <a:pt x="22648" y="26807"/>
                  </a:lnTo>
                  <a:lnTo>
                    <a:pt x="22699" y="27459"/>
                  </a:lnTo>
                  <a:lnTo>
                    <a:pt x="22648" y="28060"/>
                  </a:lnTo>
                  <a:lnTo>
                    <a:pt x="22398" y="29162"/>
                  </a:lnTo>
                  <a:lnTo>
                    <a:pt x="21797" y="30064"/>
                  </a:lnTo>
                  <a:lnTo>
                    <a:pt x="21045" y="30765"/>
                  </a:lnTo>
                  <a:lnTo>
                    <a:pt x="19492" y="31617"/>
                  </a:lnTo>
                  <a:lnTo>
                    <a:pt x="16987" y="32118"/>
                  </a:lnTo>
                  <a:lnTo>
                    <a:pt x="15533" y="32168"/>
                  </a:lnTo>
                  <a:lnTo>
                    <a:pt x="13680" y="32118"/>
                  </a:lnTo>
                  <a:lnTo>
                    <a:pt x="11425" y="31667"/>
                  </a:lnTo>
                  <a:lnTo>
                    <a:pt x="10172" y="31116"/>
                  </a:lnTo>
                  <a:lnTo>
                    <a:pt x="9170" y="30365"/>
                  </a:lnTo>
                  <a:lnTo>
                    <a:pt x="8368" y="29413"/>
                  </a:lnTo>
                  <a:lnTo>
                    <a:pt x="7767" y="28210"/>
                  </a:lnTo>
                  <a:lnTo>
                    <a:pt x="7416" y="26807"/>
                  </a:lnTo>
                  <a:lnTo>
                    <a:pt x="7266" y="26005"/>
                  </a:lnTo>
                  <a:lnTo>
                    <a:pt x="1" y="26005"/>
                  </a:lnTo>
                  <a:lnTo>
                    <a:pt x="101" y="27459"/>
                  </a:lnTo>
                  <a:lnTo>
                    <a:pt x="702" y="30014"/>
                  </a:lnTo>
                  <a:lnTo>
                    <a:pt x="1755" y="32269"/>
                  </a:lnTo>
                  <a:lnTo>
                    <a:pt x="3308" y="34173"/>
                  </a:lnTo>
                  <a:lnTo>
                    <a:pt x="5362" y="35776"/>
                  </a:lnTo>
                  <a:lnTo>
                    <a:pt x="7817" y="36928"/>
                  </a:lnTo>
                  <a:lnTo>
                    <a:pt x="10723" y="37730"/>
                  </a:lnTo>
                  <a:lnTo>
                    <a:pt x="14030" y="38131"/>
                  </a:lnTo>
                  <a:lnTo>
                    <a:pt x="15884" y="38181"/>
                  </a:lnTo>
                  <a:lnTo>
                    <a:pt x="17387" y="38131"/>
                  </a:lnTo>
                  <a:lnTo>
                    <a:pt x="20243" y="37780"/>
                  </a:lnTo>
                  <a:lnTo>
                    <a:pt x="22849" y="37029"/>
                  </a:lnTo>
                  <a:lnTo>
                    <a:pt x="25104" y="35876"/>
                  </a:lnTo>
                  <a:lnTo>
                    <a:pt x="27008" y="34423"/>
                  </a:lnTo>
                  <a:lnTo>
                    <a:pt x="28511" y="32569"/>
                  </a:lnTo>
                  <a:lnTo>
                    <a:pt x="29563" y="30415"/>
                  </a:lnTo>
                  <a:lnTo>
                    <a:pt x="30114" y="27960"/>
                  </a:lnTo>
                  <a:lnTo>
                    <a:pt x="30164" y="26557"/>
                  </a:lnTo>
                  <a:lnTo>
                    <a:pt x="30114" y="25154"/>
                  </a:lnTo>
                  <a:lnTo>
                    <a:pt x="29563" y="22699"/>
                  </a:lnTo>
                  <a:lnTo>
                    <a:pt x="28511" y="20744"/>
                  </a:lnTo>
                  <a:lnTo>
                    <a:pt x="27008" y="19191"/>
                  </a:lnTo>
                  <a:lnTo>
                    <a:pt x="25154" y="17939"/>
                  </a:lnTo>
                  <a:lnTo>
                    <a:pt x="22949" y="16987"/>
                  </a:lnTo>
                  <a:lnTo>
                    <a:pt x="19191" y="15834"/>
                  </a:lnTo>
                  <a:lnTo>
                    <a:pt x="16435" y="15233"/>
                  </a:lnTo>
                  <a:lnTo>
                    <a:pt x="14481" y="14782"/>
                  </a:lnTo>
                  <a:lnTo>
                    <a:pt x="11475" y="13930"/>
                  </a:lnTo>
                  <a:lnTo>
                    <a:pt x="9922" y="13078"/>
                  </a:lnTo>
                  <a:lnTo>
                    <a:pt x="9170" y="12427"/>
                  </a:lnTo>
                  <a:lnTo>
                    <a:pt x="8669" y="11675"/>
                  </a:lnTo>
                  <a:lnTo>
                    <a:pt x="8419" y="10723"/>
                  </a:lnTo>
                  <a:lnTo>
                    <a:pt x="8419" y="10222"/>
                  </a:lnTo>
                  <a:lnTo>
                    <a:pt x="8419" y="9721"/>
                  </a:lnTo>
                  <a:lnTo>
                    <a:pt x="8669" y="8819"/>
                  </a:lnTo>
                  <a:lnTo>
                    <a:pt x="9421" y="7667"/>
                  </a:lnTo>
                  <a:lnTo>
                    <a:pt x="11174" y="6515"/>
                  </a:lnTo>
                  <a:lnTo>
                    <a:pt x="13579" y="5913"/>
                  </a:lnTo>
                  <a:lnTo>
                    <a:pt x="15032" y="5863"/>
                  </a:lnTo>
                  <a:lnTo>
                    <a:pt x="16385" y="5913"/>
                  </a:lnTo>
                  <a:lnTo>
                    <a:pt x="18740" y="6565"/>
                  </a:lnTo>
                  <a:lnTo>
                    <a:pt x="20594" y="7867"/>
                  </a:lnTo>
                  <a:lnTo>
                    <a:pt x="21496" y="9270"/>
                  </a:lnTo>
                  <a:lnTo>
                    <a:pt x="21947" y="10373"/>
                  </a:lnTo>
                  <a:lnTo>
                    <a:pt x="22047" y="11024"/>
                  </a:lnTo>
                  <a:lnTo>
                    <a:pt x="29212" y="11024"/>
                  </a:lnTo>
                  <a:lnTo>
                    <a:pt x="29062" y="9721"/>
                  </a:lnTo>
                  <a:lnTo>
                    <a:pt x="28360" y="7316"/>
                  </a:lnTo>
                  <a:lnTo>
                    <a:pt x="27258" y="5262"/>
                  </a:lnTo>
                  <a:lnTo>
                    <a:pt x="25805" y="3558"/>
                  </a:lnTo>
                  <a:lnTo>
                    <a:pt x="24001" y="2155"/>
                  </a:lnTo>
                  <a:lnTo>
                    <a:pt x="21847" y="1103"/>
                  </a:lnTo>
                  <a:lnTo>
                    <a:pt x="19341" y="352"/>
                  </a:lnTo>
                  <a:lnTo>
                    <a:pt x="1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21" name="Google Shape;421;p54"/>
            <p:cNvSpPr/>
            <p:nvPr/>
          </p:nvSpPr>
          <p:spPr>
            <a:xfrm>
              <a:off x="8767632" y="4583975"/>
              <a:ext cx="33461" cy="33461"/>
            </a:xfrm>
            <a:custGeom>
              <a:avLst/>
              <a:gdLst/>
              <a:ahLst/>
              <a:cxnLst/>
              <a:rect l="l" t="t" r="r" b="b"/>
              <a:pathLst>
                <a:path w="5563" h="5563" extrusionOk="0">
                  <a:moveTo>
                    <a:pt x="3257" y="452"/>
                  </a:moveTo>
                  <a:lnTo>
                    <a:pt x="4109" y="852"/>
                  </a:lnTo>
                  <a:lnTo>
                    <a:pt x="4710" y="1454"/>
                  </a:lnTo>
                  <a:lnTo>
                    <a:pt x="5111" y="2305"/>
                  </a:lnTo>
                  <a:lnTo>
                    <a:pt x="5111" y="2806"/>
                  </a:lnTo>
                  <a:lnTo>
                    <a:pt x="5111" y="3257"/>
                  </a:lnTo>
                  <a:lnTo>
                    <a:pt x="4710" y="4109"/>
                  </a:lnTo>
                  <a:lnTo>
                    <a:pt x="4109" y="4710"/>
                  </a:lnTo>
                  <a:lnTo>
                    <a:pt x="3257" y="5111"/>
                  </a:lnTo>
                  <a:lnTo>
                    <a:pt x="2305" y="5111"/>
                  </a:lnTo>
                  <a:lnTo>
                    <a:pt x="1453" y="4710"/>
                  </a:lnTo>
                  <a:lnTo>
                    <a:pt x="852" y="4109"/>
                  </a:lnTo>
                  <a:lnTo>
                    <a:pt x="451" y="3257"/>
                  </a:lnTo>
                  <a:lnTo>
                    <a:pt x="451" y="2806"/>
                  </a:lnTo>
                  <a:lnTo>
                    <a:pt x="451" y="2305"/>
                  </a:lnTo>
                  <a:lnTo>
                    <a:pt x="852" y="1454"/>
                  </a:lnTo>
                  <a:lnTo>
                    <a:pt x="1453" y="852"/>
                  </a:lnTo>
                  <a:lnTo>
                    <a:pt x="2305" y="452"/>
                  </a:lnTo>
                  <a:close/>
                  <a:moveTo>
                    <a:pt x="2806" y="1"/>
                  </a:moveTo>
                  <a:lnTo>
                    <a:pt x="2205" y="51"/>
                  </a:lnTo>
                  <a:lnTo>
                    <a:pt x="1203" y="452"/>
                  </a:lnTo>
                  <a:lnTo>
                    <a:pt x="451" y="1203"/>
                  </a:lnTo>
                  <a:lnTo>
                    <a:pt x="51" y="2205"/>
                  </a:lnTo>
                  <a:lnTo>
                    <a:pt x="0" y="2806"/>
                  </a:lnTo>
                  <a:lnTo>
                    <a:pt x="51" y="3358"/>
                  </a:lnTo>
                  <a:lnTo>
                    <a:pt x="451" y="4360"/>
                  </a:lnTo>
                  <a:lnTo>
                    <a:pt x="1203" y="5111"/>
                  </a:lnTo>
                  <a:lnTo>
                    <a:pt x="2205" y="5512"/>
                  </a:lnTo>
                  <a:lnTo>
                    <a:pt x="2806" y="5562"/>
                  </a:lnTo>
                  <a:lnTo>
                    <a:pt x="3357" y="5512"/>
                  </a:lnTo>
                  <a:lnTo>
                    <a:pt x="4360" y="5111"/>
                  </a:lnTo>
                  <a:lnTo>
                    <a:pt x="5111" y="4360"/>
                  </a:lnTo>
                  <a:lnTo>
                    <a:pt x="5512" y="3358"/>
                  </a:lnTo>
                  <a:lnTo>
                    <a:pt x="5562" y="2806"/>
                  </a:lnTo>
                  <a:lnTo>
                    <a:pt x="5512" y="2205"/>
                  </a:lnTo>
                  <a:lnTo>
                    <a:pt x="5111" y="1203"/>
                  </a:lnTo>
                  <a:lnTo>
                    <a:pt x="4360" y="452"/>
                  </a:lnTo>
                  <a:lnTo>
                    <a:pt x="3357" y="51"/>
                  </a:lnTo>
                  <a:lnTo>
                    <a:pt x="28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22" name="Google Shape;422;p54"/>
            <p:cNvSpPr/>
            <p:nvPr/>
          </p:nvSpPr>
          <p:spPr>
            <a:xfrm>
              <a:off x="8778784" y="4592113"/>
              <a:ext cx="12962" cy="17185"/>
            </a:xfrm>
            <a:custGeom>
              <a:avLst/>
              <a:gdLst/>
              <a:ahLst/>
              <a:cxnLst/>
              <a:rect l="l" t="t" r="r" b="b"/>
              <a:pathLst>
                <a:path w="2155" h="2857" extrusionOk="0">
                  <a:moveTo>
                    <a:pt x="1153" y="451"/>
                  </a:moveTo>
                  <a:lnTo>
                    <a:pt x="1303" y="501"/>
                  </a:lnTo>
                  <a:lnTo>
                    <a:pt x="1554" y="752"/>
                  </a:lnTo>
                  <a:lnTo>
                    <a:pt x="1554" y="902"/>
                  </a:lnTo>
                  <a:lnTo>
                    <a:pt x="1503" y="1153"/>
                  </a:lnTo>
                  <a:lnTo>
                    <a:pt x="1153" y="1353"/>
                  </a:lnTo>
                  <a:lnTo>
                    <a:pt x="501" y="1353"/>
                  </a:lnTo>
                  <a:lnTo>
                    <a:pt x="501" y="451"/>
                  </a:lnTo>
                  <a:close/>
                  <a:moveTo>
                    <a:pt x="0" y="0"/>
                  </a:moveTo>
                  <a:lnTo>
                    <a:pt x="0" y="2856"/>
                  </a:lnTo>
                  <a:lnTo>
                    <a:pt x="501" y="2856"/>
                  </a:lnTo>
                  <a:lnTo>
                    <a:pt x="501" y="1804"/>
                  </a:lnTo>
                  <a:lnTo>
                    <a:pt x="1002" y="1804"/>
                  </a:lnTo>
                  <a:lnTo>
                    <a:pt x="1554" y="2856"/>
                  </a:lnTo>
                  <a:lnTo>
                    <a:pt x="2155" y="2856"/>
                  </a:lnTo>
                  <a:lnTo>
                    <a:pt x="1503" y="1704"/>
                  </a:lnTo>
                  <a:lnTo>
                    <a:pt x="1654" y="1654"/>
                  </a:lnTo>
                  <a:lnTo>
                    <a:pt x="2005" y="1253"/>
                  </a:lnTo>
                  <a:lnTo>
                    <a:pt x="2055" y="902"/>
                  </a:lnTo>
                  <a:lnTo>
                    <a:pt x="2005" y="451"/>
                  </a:lnTo>
                  <a:lnTo>
                    <a:pt x="1754" y="201"/>
                  </a:lnTo>
                  <a:lnTo>
                    <a:pt x="1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23" name="Google Shape;423;p54"/>
            <p:cNvSpPr/>
            <p:nvPr/>
          </p:nvSpPr>
          <p:spPr>
            <a:xfrm>
              <a:off x="7082000" y="4490550"/>
              <a:ext cx="289634" cy="289628"/>
            </a:xfrm>
            <a:custGeom>
              <a:avLst/>
              <a:gdLst/>
              <a:ahLst/>
              <a:cxnLst/>
              <a:rect l="l" t="t" r="r" b="b"/>
              <a:pathLst>
                <a:path w="48152" h="48151" extrusionOk="0">
                  <a:moveTo>
                    <a:pt x="0" y="0"/>
                  </a:moveTo>
                  <a:lnTo>
                    <a:pt x="0" y="48151"/>
                  </a:lnTo>
                  <a:lnTo>
                    <a:pt x="48151" y="48151"/>
                  </a:lnTo>
                  <a:lnTo>
                    <a:pt x="48151" y="0"/>
                  </a:lnTo>
                  <a:close/>
                </a:path>
              </a:pathLst>
            </a:custGeom>
            <a:solidFill>
              <a:srgbClr val="D4F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24" name="Google Shape;424;p54"/>
            <p:cNvSpPr/>
            <p:nvPr/>
          </p:nvSpPr>
          <p:spPr>
            <a:xfrm>
              <a:off x="7116051" y="4714476"/>
              <a:ext cx="221827" cy="31952"/>
            </a:xfrm>
            <a:custGeom>
              <a:avLst/>
              <a:gdLst/>
              <a:ahLst/>
              <a:cxnLst/>
              <a:rect l="l" t="t" r="r" b="b"/>
              <a:pathLst>
                <a:path w="36879" h="5312" extrusionOk="0">
                  <a:moveTo>
                    <a:pt x="1" y="0"/>
                  </a:moveTo>
                  <a:lnTo>
                    <a:pt x="1" y="5311"/>
                  </a:lnTo>
                  <a:lnTo>
                    <a:pt x="36878" y="5311"/>
                  </a:lnTo>
                  <a:lnTo>
                    <a:pt x="36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25" name="Google Shape;425;p54"/>
            <p:cNvSpPr/>
            <p:nvPr/>
          </p:nvSpPr>
          <p:spPr>
            <a:xfrm>
              <a:off x="7142577" y="4524601"/>
              <a:ext cx="168781" cy="175415"/>
            </a:xfrm>
            <a:custGeom>
              <a:avLst/>
              <a:gdLst/>
              <a:ahLst/>
              <a:cxnLst/>
              <a:rect l="l" t="t" r="r" b="b"/>
              <a:pathLst>
                <a:path w="28060" h="29163" extrusionOk="0">
                  <a:moveTo>
                    <a:pt x="11374" y="1"/>
                  </a:moveTo>
                  <a:lnTo>
                    <a:pt x="11374" y="18991"/>
                  </a:lnTo>
                  <a:lnTo>
                    <a:pt x="3758" y="11375"/>
                  </a:lnTo>
                  <a:lnTo>
                    <a:pt x="0" y="15133"/>
                  </a:lnTo>
                  <a:lnTo>
                    <a:pt x="14030" y="29162"/>
                  </a:lnTo>
                  <a:lnTo>
                    <a:pt x="28059" y="15133"/>
                  </a:lnTo>
                  <a:lnTo>
                    <a:pt x="24251" y="11375"/>
                  </a:lnTo>
                  <a:lnTo>
                    <a:pt x="16635" y="18991"/>
                  </a:lnTo>
                  <a:lnTo>
                    <a:pt x="16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grpSp>
      <p:sp>
        <p:nvSpPr>
          <p:cNvPr id="426" name="Google Shape;426;p54"/>
          <p:cNvSpPr txBox="1">
            <a:spLocks noGrp="1"/>
          </p:cNvSpPr>
          <p:nvPr>
            <p:ph type="subTitle" idx="4"/>
          </p:nvPr>
        </p:nvSpPr>
        <p:spPr>
          <a:xfrm>
            <a:off x="1533600" y="683400"/>
            <a:ext cx="5095800" cy="216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b="1">
                <a:solidFill>
                  <a:schemeClr val="lt1"/>
                </a:solidFill>
              </a:defRPr>
            </a:lvl1pPr>
            <a:lvl2pPr lvl="1" rtl="0">
              <a:lnSpc>
                <a:spcPct val="100000"/>
              </a:lnSpc>
              <a:spcBef>
                <a:spcPts val="0"/>
              </a:spcBef>
              <a:spcAft>
                <a:spcPts val="0"/>
              </a:spcAft>
              <a:buSzPts val="1000"/>
              <a:buNone/>
              <a:defRPr b="1"/>
            </a:lvl2pPr>
            <a:lvl3pPr lvl="2" rtl="0">
              <a:lnSpc>
                <a:spcPct val="100000"/>
              </a:lnSpc>
              <a:spcBef>
                <a:spcPts val="0"/>
              </a:spcBef>
              <a:spcAft>
                <a:spcPts val="0"/>
              </a:spcAft>
              <a:buSzPts val="1000"/>
              <a:buNone/>
              <a:defRPr b="1"/>
            </a:lvl3pPr>
            <a:lvl4pPr lvl="3" rtl="0">
              <a:lnSpc>
                <a:spcPct val="100000"/>
              </a:lnSpc>
              <a:spcBef>
                <a:spcPts val="0"/>
              </a:spcBef>
              <a:spcAft>
                <a:spcPts val="0"/>
              </a:spcAft>
              <a:buSzPts val="1000"/>
              <a:buNone/>
              <a:defRPr b="1"/>
            </a:lvl4pPr>
            <a:lvl5pPr lvl="4" rtl="0">
              <a:lnSpc>
                <a:spcPct val="100000"/>
              </a:lnSpc>
              <a:spcBef>
                <a:spcPts val="0"/>
              </a:spcBef>
              <a:spcAft>
                <a:spcPts val="0"/>
              </a:spcAft>
              <a:buSzPts val="1000"/>
              <a:buNone/>
              <a:defRPr b="1"/>
            </a:lvl5pPr>
            <a:lvl6pPr lvl="5" rtl="0">
              <a:lnSpc>
                <a:spcPct val="100000"/>
              </a:lnSpc>
              <a:spcBef>
                <a:spcPts val="0"/>
              </a:spcBef>
              <a:spcAft>
                <a:spcPts val="0"/>
              </a:spcAft>
              <a:buSzPts val="1000"/>
              <a:buNone/>
              <a:defRPr b="1"/>
            </a:lvl6pPr>
            <a:lvl7pPr lvl="6" rtl="0">
              <a:lnSpc>
                <a:spcPct val="100000"/>
              </a:lnSpc>
              <a:spcBef>
                <a:spcPts val="0"/>
              </a:spcBef>
              <a:spcAft>
                <a:spcPts val="0"/>
              </a:spcAft>
              <a:buSzPts val="1000"/>
              <a:buNone/>
              <a:defRPr b="1"/>
            </a:lvl7pPr>
            <a:lvl8pPr lvl="7" rtl="0">
              <a:lnSpc>
                <a:spcPct val="100000"/>
              </a:lnSpc>
              <a:spcBef>
                <a:spcPts val="0"/>
              </a:spcBef>
              <a:spcAft>
                <a:spcPts val="0"/>
              </a:spcAft>
              <a:buSzPts val="1000"/>
              <a:buNone/>
              <a:defRPr b="1"/>
            </a:lvl8pPr>
            <a:lvl9pPr lvl="8" rtl="0">
              <a:lnSpc>
                <a:spcPct val="100000"/>
              </a:lnSpc>
              <a:spcBef>
                <a:spcPts val="0"/>
              </a:spcBef>
              <a:spcAft>
                <a:spcPts val="0"/>
              </a:spcAft>
              <a:buSzPts val="1000"/>
              <a:buNone/>
              <a:defRPr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4">
  <p:cSld name="TITLE_1_1_1">
    <p:spTree>
      <p:nvGrpSpPr>
        <p:cNvPr id="1" name="Shape 427"/>
        <p:cNvGrpSpPr/>
        <p:nvPr/>
      </p:nvGrpSpPr>
      <p:grpSpPr>
        <a:xfrm>
          <a:off x="0" y="0"/>
          <a:ext cx="0" cy="0"/>
          <a:chOff x="0" y="0"/>
          <a:chExt cx="0" cy="0"/>
        </a:xfrm>
      </p:grpSpPr>
      <p:sp>
        <p:nvSpPr>
          <p:cNvPr id="428" name="Google Shape;428;p55"/>
          <p:cNvSpPr/>
          <p:nvPr/>
        </p:nvSpPr>
        <p:spPr>
          <a:xfrm>
            <a:off x="0" y="0"/>
            <a:ext cx="9149700" cy="5143500"/>
          </a:xfrm>
          <a:prstGeom prst="rect">
            <a:avLst/>
          </a:prstGeom>
          <a:solidFill>
            <a:srgbClr val="F4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5"/>
          <p:cNvSpPr txBox="1">
            <a:spLocks noGrp="1"/>
          </p:cNvSpPr>
          <p:nvPr>
            <p:ph type="title"/>
          </p:nvPr>
        </p:nvSpPr>
        <p:spPr>
          <a:xfrm>
            <a:off x="333325" y="1113200"/>
            <a:ext cx="5558400" cy="1314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5200"/>
              <a:buNone/>
              <a:defRPr sz="5200"/>
            </a:lvl1pPr>
            <a:lvl2pPr lvl="1" rtl="0">
              <a:lnSpc>
                <a:spcPct val="85000"/>
              </a:lnSpc>
              <a:spcBef>
                <a:spcPts val="0"/>
              </a:spcBef>
              <a:spcAft>
                <a:spcPts val="0"/>
              </a:spcAft>
              <a:buSzPts val="2400"/>
              <a:buNone/>
              <a:defRPr/>
            </a:lvl2pPr>
            <a:lvl3pPr lvl="2" rtl="0">
              <a:lnSpc>
                <a:spcPct val="85000"/>
              </a:lnSpc>
              <a:spcBef>
                <a:spcPts val="0"/>
              </a:spcBef>
              <a:spcAft>
                <a:spcPts val="0"/>
              </a:spcAft>
              <a:buSzPts val="2400"/>
              <a:buNone/>
              <a:defRPr/>
            </a:lvl3pPr>
            <a:lvl4pPr lvl="3" rtl="0">
              <a:lnSpc>
                <a:spcPct val="85000"/>
              </a:lnSpc>
              <a:spcBef>
                <a:spcPts val="0"/>
              </a:spcBef>
              <a:spcAft>
                <a:spcPts val="0"/>
              </a:spcAft>
              <a:buSzPts val="2400"/>
              <a:buNone/>
              <a:defRPr/>
            </a:lvl4pPr>
            <a:lvl5pPr lvl="4" rtl="0">
              <a:lnSpc>
                <a:spcPct val="85000"/>
              </a:lnSpc>
              <a:spcBef>
                <a:spcPts val="0"/>
              </a:spcBef>
              <a:spcAft>
                <a:spcPts val="0"/>
              </a:spcAft>
              <a:buSzPts val="2400"/>
              <a:buNone/>
              <a:defRPr/>
            </a:lvl5pPr>
            <a:lvl6pPr lvl="5" rtl="0">
              <a:lnSpc>
                <a:spcPct val="85000"/>
              </a:lnSpc>
              <a:spcBef>
                <a:spcPts val="0"/>
              </a:spcBef>
              <a:spcAft>
                <a:spcPts val="0"/>
              </a:spcAft>
              <a:buSzPts val="2400"/>
              <a:buNone/>
              <a:defRPr/>
            </a:lvl6pPr>
            <a:lvl7pPr lvl="6" rtl="0">
              <a:lnSpc>
                <a:spcPct val="85000"/>
              </a:lnSpc>
              <a:spcBef>
                <a:spcPts val="0"/>
              </a:spcBef>
              <a:spcAft>
                <a:spcPts val="0"/>
              </a:spcAft>
              <a:buSzPts val="2400"/>
              <a:buNone/>
              <a:defRPr/>
            </a:lvl7pPr>
            <a:lvl8pPr lvl="7" rtl="0">
              <a:lnSpc>
                <a:spcPct val="85000"/>
              </a:lnSpc>
              <a:spcBef>
                <a:spcPts val="0"/>
              </a:spcBef>
              <a:spcAft>
                <a:spcPts val="0"/>
              </a:spcAft>
              <a:buSzPts val="2400"/>
              <a:buNone/>
              <a:defRPr/>
            </a:lvl8pPr>
            <a:lvl9pPr lvl="8" rtl="0">
              <a:lnSpc>
                <a:spcPct val="85000"/>
              </a:lnSpc>
              <a:spcBef>
                <a:spcPts val="0"/>
              </a:spcBef>
              <a:spcAft>
                <a:spcPts val="0"/>
              </a:spcAft>
              <a:buSzPts val="2400"/>
              <a:buNone/>
              <a:defRPr/>
            </a:lvl9pPr>
          </a:lstStyle>
          <a:p>
            <a:endParaRPr/>
          </a:p>
        </p:txBody>
      </p:sp>
      <p:sp>
        <p:nvSpPr>
          <p:cNvPr id="430" name="Google Shape;430;p55"/>
          <p:cNvSpPr txBox="1">
            <a:spLocks noGrp="1"/>
          </p:cNvSpPr>
          <p:nvPr>
            <p:ph type="subTitle" idx="1"/>
          </p:nvPr>
        </p:nvSpPr>
        <p:spPr>
          <a:xfrm>
            <a:off x="333325" y="2651350"/>
            <a:ext cx="48483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431" name="Google Shape;431;p55"/>
          <p:cNvSpPr txBox="1">
            <a:spLocks noGrp="1"/>
          </p:cNvSpPr>
          <p:nvPr>
            <p:ph type="subTitle" idx="2"/>
          </p:nvPr>
        </p:nvSpPr>
        <p:spPr>
          <a:xfrm>
            <a:off x="333325" y="3742238"/>
            <a:ext cx="1200300" cy="292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sp>
        <p:nvSpPr>
          <p:cNvPr id="432" name="Google Shape;432;p55"/>
          <p:cNvSpPr txBox="1">
            <a:spLocks noGrp="1"/>
          </p:cNvSpPr>
          <p:nvPr>
            <p:ph type="subTitle" idx="3"/>
          </p:nvPr>
        </p:nvSpPr>
        <p:spPr>
          <a:xfrm>
            <a:off x="1795375" y="3742238"/>
            <a:ext cx="1200300" cy="292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a:lvl2pPr>
            <a:lvl3pPr lvl="2" rtl="0">
              <a:lnSpc>
                <a:spcPct val="100000"/>
              </a:lnSpc>
              <a:spcBef>
                <a:spcPts val="0"/>
              </a:spcBef>
              <a:spcAft>
                <a:spcPts val="0"/>
              </a:spcAft>
              <a:buSzPts val="1000"/>
              <a:buNone/>
              <a:defRPr/>
            </a:lvl3pPr>
            <a:lvl4pPr lvl="3" rtl="0">
              <a:lnSpc>
                <a:spcPct val="100000"/>
              </a:lnSpc>
              <a:spcBef>
                <a:spcPts val="0"/>
              </a:spcBef>
              <a:spcAft>
                <a:spcPts val="0"/>
              </a:spcAft>
              <a:buSzPts val="1000"/>
              <a:buNone/>
              <a:defRPr/>
            </a:lvl4pPr>
            <a:lvl5pPr lvl="4" rtl="0">
              <a:lnSpc>
                <a:spcPct val="100000"/>
              </a:lnSpc>
              <a:spcBef>
                <a:spcPts val="0"/>
              </a:spcBef>
              <a:spcAft>
                <a:spcPts val="0"/>
              </a:spcAft>
              <a:buSzPts val="1000"/>
              <a:buNone/>
              <a:defRPr/>
            </a:lvl5pPr>
            <a:lvl6pPr lvl="5" rtl="0">
              <a:lnSpc>
                <a:spcPct val="100000"/>
              </a:lnSpc>
              <a:spcBef>
                <a:spcPts val="0"/>
              </a:spcBef>
              <a:spcAft>
                <a:spcPts val="0"/>
              </a:spcAft>
              <a:buSzPts val="1000"/>
              <a:buNone/>
              <a:defRPr/>
            </a:lvl6pPr>
            <a:lvl7pPr lvl="6" rtl="0">
              <a:lnSpc>
                <a:spcPct val="100000"/>
              </a:lnSpc>
              <a:spcBef>
                <a:spcPts val="0"/>
              </a:spcBef>
              <a:spcAft>
                <a:spcPts val="0"/>
              </a:spcAft>
              <a:buSzPts val="10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1000"/>
              <a:buNone/>
              <a:defRPr/>
            </a:lvl9pPr>
          </a:lstStyle>
          <a:p>
            <a:endParaRPr/>
          </a:p>
        </p:txBody>
      </p:sp>
      <p:grpSp>
        <p:nvGrpSpPr>
          <p:cNvPr id="433" name="Google Shape;433;p55"/>
          <p:cNvGrpSpPr/>
          <p:nvPr/>
        </p:nvGrpSpPr>
        <p:grpSpPr>
          <a:xfrm>
            <a:off x="333342" y="4584035"/>
            <a:ext cx="1200273" cy="216543"/>
            <a:chOff x="7600829" y="4584035"/>
            <a:chExt cx="1200273" cy="216543"/>
          </a:xfrm>
        </p:grpSpPr>
        <p:sp>
          <p:nvSpPr>
            <p:cNvPr id="434" name="Google Shape;434;p55"/>
            <p:cNvSpPr/>
            <p:nvPr/>
          </p:nvSpPr>
          <p:spPr>
            <a:xfrm>
              <a:off x="7904260" y="4608654"/>
              <a:ext cx="132581" cy="154258"/>
            </a:xfrm>
            <a:custGeom>
              <a:avLst/>
              <a:gdLst/>
              <a:ahLst/>
              <a:cxnLst/>
              <a:rect l="l" t="t" r="r" b="b"/>
              <a:pathLst>
                <a:path w="31567" h="36728" extrusionOk="0">
                  <a:moveTo>
                    <a:pt x="14531" y="6364"/>
                  </a:moveTo>
                  <a:lnTo>
                    <a:pt x="15684" y="6414"/>
                  </a:lnTo>
                  <a:lnTo>
                    <a:pt x="17738" y="6865"/>
                  </a:lnTo>
                  <a:lnTo>
                    <a:pt x="19542" y="7716"/>
                  </a:lnTo>
                  <a:lnTo>
                    <a:pt x="21045" y="9019"/>
                  </a:lnTo>
                  <a:lnTo>
                    <a:pt x="22197" y="10673"/>
                  </a:lnTo>
                  <a:lnTo>
                    <a:pt x="23099" y="12627"/>
                  </a:lnTo>
                  <a:lnTo>
                    <a:pt x="23700" y="14881"/>
                  </a:lnTo>
                  <a:lnTo>
                    <a:pt x="24001" y="17387"/>
                  </a:lnTo>
                  <a:lnTo>
                    <a:pt x="24051" y="18740"/>
                  </a:lnTo>
                  <a:lnTo>
                    <a:pt x="24001" y="20092"/>
                  </a:lnTo>
                  <a:lnTo>
                    <a:pt x="23751" y="22497"/>
                  </a:lnTo>
                  <a:lnTo>
                    <a:pt x="23199" y="24652"/>
                  </a:lnTo>
                  <a:lnTo>
                    <a:pt x="22348" y="26456"/>
                  </a:lnTo>
                  <a:lnTo>
                    <a:pt x="21195" y="27959"/>
                  </a:lnTo>
                  <a:lnTo>
                    <a:pt x="19692" y="29111"/>
                  </a:lnTo>
                  <a:lnTo>
                    <a:pt x="17838" y="29863"/>
                  </a:lnTo>
                  <a:lnTo>
                    <a:pt x="15583" y="30264"/>
                  </a:lnTo>
                  <a:lnTo>
                    <a:pt x="7466" y="30264"/>
                  </a:lnTo>
                  <a:lnTo>
                    <a:pt x="7466" y="6364"/>
                  </a:lnTo>
                  <a:close/>
                  <a:moveTo>
                    <a:pt x="1" y="0"/>
                  </a:moveTo>
                  <a:lnTo>
                    <a:pt x="1" y="36727"/>
                  </a:lnTo>
                  <a:lnTo>
                    <a:pt x="14832" y="36727"/>
                  </a:lnTo>
                  <a:lnTo>
                    <a:pt x="16535" y="36677"/>
                  </a:lnTo>
                  <a:lnTo>
                    <a:pt x="19592" y="36226"/>
                  </a:lnTo>
                  <a:lnTo>
                    <a:pt x="22298" y="35274"/>
                  </a:lnTo>
                  <a:lnTo>
                    <a:pt x="24652" y="33972"/>
                  </a:lnTo>
                  <a:lnTo>
                    <a:pt x="25705" y="33170"/>
                  </a:lnTo>
                  <a:lnTo>
                    <a:pt x="26406" y="32518"/>
                  </a:lnTo>
                  <a:lnTo>
                    <a:pt x="27709" y="31166"/>
                  </a:lnTo>
                  <a:lnTo>
                    <a:pt x="29312" y="28761"/>
                  </a:lnTo>
                  <a:lnTo>
                    <a:pt x="30765" y="25103"/>
                  </a:lnTo>
                  <a:lnTo>
                    <a:pt x="31517" y="20944"/>
                  </a:lnTo>
                  <a:lnTo>
                    <a:pt x="31567" y="18740"/>
                  </a:lnTo>
                  <a:lnTo>
                    <a:pt x="31517" y="16735"/>
                  </a:lnTo>
                  <a:lnTo>
                    <a:pt x="30966" y="12978"/>
                  </a:lnTo>
                  <a:lnTo>
                    <a:pt x="29813" y="9570"/>
                  </a:lnTo>
                  <a:lnTo>
                    <a:pt x="28210" y="6614"/>
                  </a:lnTo>
                  <a:lnTo>
                    <a:pt x="26106" y="4109"/>
                  </a:lnTo>
                  <a:lnTo>
                    <a:pt x="23550" y="2105"/>
                  </a:lnTo>
                  <a:lnTo>
                    <a:pt x="20594" y="752"/>
                  </a:lnTo>
                  <a:lnTo>
                    <a:pt x="17287" y="50"/>
                  </a:lnTo>
                  <a:lnTo>
                    <a:pt x="15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35" name="Google Shape;435;p55"/>
            <p:cNvSpPr/>
            <p:nvPr/>
          </p:nvSpPr>
          <p:spPr>
            <a:xfrm>
              <a:off x="8041459" y="4649055"/>
              <a:ext cx="115748" cy="117008"/>
            </a:xfrm>
            <a:custGeom>
              <a:avLst/>
              <a:gdLst/>
              <a:ahLst/>
              <a:cxnLst/>
              <a:rect l="l" t="t" r="r" b="b"/>
              <a:pathLst>
                <a:path w="27559" h="27859" extrusionOk="0">
                  <a:moveTo>
                    <a:pt x="13779" y="5312"/>
                  </a:moveTo>
                  <a:lnTo>
                    <a:pt x="14581" y="5362"/>
                  </a:lnTo>
                  <a:lnTo>
                    <a:pt x="15984" y="5662"/>
                  </a:lnTo>
                  <a:lnTo>
                    <a:pt x="17237" y="6264"/>
                  </a:lnTo>
                  <a:lnTo>
                    <a:pt x="18289" y="7165"/>
                  </a:lnTo>
                  <a:lnTo>
                    <a:pt x="19141" y="8268"/>
                  </a:lnTo>
                  <a:lnTo>
                    <a:pt x="19792" y="9671"/>
                  </a:lnTo>
                  <a:lnTo>
                    <a:pt x="20193" y="11224"/>
                  </a:lnTo>
                  <a:lnTo>
                    <a:pt x="20443" y="12978"/>
                  </a:lnTo>
                  <a:lnTo>
                    <a:pt x="20443" y="13930"/>
                  </a:lnTo>
                  <a:lnTo>
                    <a:pt x="20443" y="14882"/>
                  </a:lnTo>
                  <a:lnTo>
                    <a:pt x="20243" y="16635"/>
                  </a:lnTo>
                  <a:lnTo>
                    <a:pt x="19792" y="18189"/>
                  </a:lnTo>
                  <a:lnTo>
                    <a:pt x="19141" y="19541"/>
                  </a:lnTo>
                  <a:lnTo>
                    <a:pt x="18289" y="20694"/>
                  </a:lnTo>
                  <a:lnTo>
                    <a:pt x="17237" y="21546"/>
                  </a:lnTo>
                  <a:lnTo>
                    <a:pt x="15984" y="22147"/>
                  </a:lnTo>
                  <a:lnTo>
                    <a:pt x="14581" y="22498"/>
                  </a:lnTo>
                  <a:lnTo>
                    <a:pt x="12978" y="22498"/>
                  </a:lnTo>
                  <a:lnTo>
                    <a:pt x="11575" y="22147"/>
                  </a:lnTo>
                  <a:lnTo>
                    <a:pt x="10322" y="21546"/>
                  </a:lnTo>
                  <a:lnTo>
                    <a:pt x="9270" y="20694"/>
                  </a:lnTo>
                  <a:lnTo>
                    <a:pt x="8418" y="19541"/>
                  </a:lnTo>
                  <a:lnTo>
                    <a:pt x="7767" y="18189"/>
                  </a:lnTo>
                  <a:lnTo>
                    <a:pt x="7316" y="16635"/>
                  </a:lnTo>
                  <a:lnTo>
                    <a:pt x="7115" y="14882"/>
                  </a:lnTo>
                  <a:lnTo>
                    <a:pt x="7115" y="13930"/>
                  </a:lnTo>
                  <a:lnTo>
                    <a:pt x="7115" y="12978"/>
                  </a:lnTo>
                  <a:lnTo>
                    <a:pt x="7366" y="11224"/>
                  </a:lnTo>
                  <a:lnTo>
                    <a:pt x="7767" y="9671"/>
                  </a:lnTo>
                  <a:lnTo>
                    <a:pt x="8418" y="8268"/>
                  </a:lnTo>
                  <a:lnTo>
                    <a:pt x="9270" y="7165"/>
                  </a:lnTo>
                  <a:lnTo>
                    <a:pt x="10322" y="6264"/>
                  </a:lnTo>
                  <a:lnTo>
                    <a:pt x="11575" y="5662"/>
                  </a:lnTo>
                  <a:lnTo>
                    <a:pt x="12978" y="5362"/>
                  </a:lnTo>
                  <a:lnTo>
                    <a:pt x="13779" y="5312"/>
                  </a:lnTo>
                  <a:close/>
                  <a:moveTo>
                    <a:pt x="13779" y="0"/>
                  </a:moveTo>
                  <a:lnTo>
                    <a:pt x="12276" y="51"/>
                  </a:lnTo>
                  <a:lnTo>
                    <a:pt x="9470" y="602"/>
                  </a:lnTo>
                  <a:lnTo>
                    <a:pt x="6965" y="1654"/>
                  </a:lnTo>
                  <a:lnTo>
                    <a:pt x="4760" y="3107"/>
                  </a:lnTo>
                  <a:lnTo>
                    <a:pt x="2957" y="5011"/>
                  </a:lnTo>
                  <a:lnTo>
                    <a:pt x="1554" y="7216"/>
                  </a:lnTo>
                  <a:lnTo>
                    <a:pt x="551" y="9721"/>
                  </a:lnTo>
                  <a:lnTo>
                    <a:pt x="50" y="12477"/>
                  </a:lnTo>
                  <a:lnTo>
                    <a:pt x="0" y="13930"/>
                  </a:lnTo>
                  <a:lnTo>
                    <a:pt x="50" y="15383"/>
                  </a:lnTo>
                  <a:lnTo>
                    <a:pt x="551" y="18138"/>
                  </a:lnTo>
                  <a:lnTo>
                    <a:pt x="1554" y="20644"/>
                  </a:lnTo>
                  <a:lnTo>
                    <a:pt x="2957" y="22898"/>
                  </a:lnTo>
                  <a:lnTo>
                    <a:pt x="4760" y="24752"/>
                  </a:lnTo>
                  <a:lnTo>
                    <a:pt x="6965" y="26205"/>
                  </a:lnTo>
                  <a:lnTo>
                    <a:pt x="9470" y="27258"/>
                  </a:lnTo>
                  <a:lnTo>
                    <a:pt x="12276" y="27809"/>
                  </a:lnTo>
                  <a:lnTo>
                    <a:pt x="13779" y="27859"/>
                  </a:lnTo>
                  <a:lnTo>
                    <a:pt x="15282" y="27809"/>
                  </a:lnTo>
                  <a:lnTo>
                    <a:pt x="18088" y="27258"/>
                  </a:lnTo>
                  <a:lnTo>
                    <a:pt x="20594" y="26205"/>
                  </a:lnTo>
                  <a:lnTo>
                    <a:pt x="22798" y="24752"/>
                  </a:lnTo>
                  <a:lnTo>
                    <a:pt x="24602" y="22898"/>
                  </a:lnTo>
                  <a:lnTo>
                    <a:pt x="26005" y="20644"/>
                  </a:lnTo>
                  <a:lnTo>
                    <a:pt x="27007" y="18138"/>
                  </a:lnTo>
                  <a:lnTo>
                    <a:pt x="27508" y="15383"/>
                  </a:lnTo>
                  <a:lnTo>
                    <a:pt x="27558" y="13930"/>
                  </a:lnTo>
                  <a:lnTo>
                    <a:pt x="27508" y="12477"/>
                  </a:lnTo>
                  <a:lnTo>
                    <a:pt x="27007" y="9721"/>
                  </a:lnTo>
                  <a:lnTo>
                    <a:pt x="26005" y="7216"/>
                  </a:lnTo>
                  <a:lnTo>
                    <a:pt x="24602" y="5011"/>
                  </a:lnTo>
                  <a:lnTo>
                    <a:pt x="22798" y="3107"/>
                  </a:lnTo>
                  <a:lnTo>
                    <a:pt x="20594" y="1654"/>
                  </a:lnTo>
                  <a:lnTo>
                    <a:pt x="18088" y="602"/>
                  </a:lnTo>
                  <a:lnTo>
                    <a:pt x="15282" y="51"/>
                  </a:lnTo>
                  <a:lnTo>
                    <a:pt x="13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36" name="Google Shape;436;p55"/>
            <p:cNvSpPr/>
            <p:nvPr/>
          </p:nvSpPr>
          <p:spPr>
            <a:xfrm>
              <a:off x="8163086" y="4649055"/>
              <a:ext cx="106487" cy="117008"/>
            </a:xfrm>
            <a:custGeom>
              <a:avLst/>
              <a:gdLst/>
              <a:ahLst/>
              <a:cxnLst/>
              <a:rect l="l" t="t" r="r" b="b"/>
              <a:pathLst>
                <a:path w="25354" h="27859" extrusionOk="0">
                  <a:moveTo>
                    <a:pt x="13178" y="0"/>
                  </a:moveTo>
                  <a:lnTo>
                    <a:pt x="11675" y="51"/>
                  </a:lnTo>
                  <a:lnTo>
                    <a:pt x="8969" y="602"/>
                  </a:lnTo>
                  <a:lnTo>
                    <a:pt x="6564" y="1654"/>
                  </a:lnTo>
                  <a:lnTo>
                    <a:pt x="4459" y="3107"/>
                  </a:lnTo>
                  <a:lnTo>
                    <a:pt x="2756" y="5011"/>
                  </a:lnTo>
                  <a:lnTo>
                    <a:pt x="1453" y="7216"/>
                  </a:lnTo>
                  <a:lnTo>
                    <a:pt x="501" y="9721"/>
                  </a:lnTo>
                  <a:lnTo>
                    <a:pt x="50" y="12477"/>
                  </a:lnTo>
                  <a:lnTo>
                    <a:pt x="0" y="13930"/>
                  </a:lnTo>
                  <a:lnTo>
                    <a:pt x="50" y="15383"/>
                  </a:lnTo>
                  <a:lnTo>
                    <a:pt x="501" y="18138"/>
                  </a:lnTo>
                  <a:lnTo>
                    <a:pt x="1453" y="20644"/>
                  </a:lnTo>
                  <a:lnTo>
                    <a:pt x="2806" y="22848"/>
                  </a:lnTo>
                  <a:lnTo>
                    <a:pt x="4560" y="24752"/>
                  </a:lnTo>
                  <a:lnTo>
                    <a:pt x="6664" y="26205"/>
                  </a:lnTo>
                  <a:lnTo>
                    <a:pt x="9169" y="27258"/>
                  </a:lnTo>
                  <a:lnTo>
                    <a:pt x="11975" y="27809"/>
                  </a:lnTo>
                  <a:lnTo>
                    <a:pt x="13529" y="27859"/>
                  </a:lnTo>
                  <a:lnTo>
                    <a:pt x="14831" y="27809"/>
                  </a:lnTo>
                  <a:lnTo>
                    <a:pt x="17186" y="27408"/>
                  </a:lnTo>
                  <a:lnTo>
                    <a:pt x="19291" y="26656"/>
                  </a:lnTo>
                  <a:lnTo>
                    <a:pt x="21094" y="25554"/>
                  </a:lnTo>
                  <a:lnTo>
                    <a:pt x="22648" y="24201"/>
                  </a:lnTo>
                  <a:lnTo>
                    <a:pt x="23850" y="22598"/>
                  </a:lnTo>
                  <a:lnTo>
                    <a:pt x="24702" y="20794"/>
                  </a:lnTo>
                  <a:lnTo>
                    <a:pt x="25253" y="18840"/>
                  </a:lnTo>
                  <a:lnTo>
                    <a:pt x="25353" y="17788"/>
                  </a:lnTo>
                  <a:lnTo>
                    <a:pt x="18639" y="17788"/>
                  </a:lnTo>
                  <a:lnTo>
                    <a:pt x="18439" y="18840"/>
                  </a:lnTo>
                  <a:lnTo>
                    <a:pt x="17537" y="20544"/>
                  </a:lnTo>
                  <a:lnTo>
                    <a:pt x="16184" y="21646"/>
                  </a:lnTo>
                  <a:lnTo>
                    <a:pt x="14380" y="22197"/>
                  </a:lnTo>
                  <a:lnTo>
                    <a:pt x="13378" y="22247"/>
                  </a:lnTo>
                  <a:lnTo>
                    <a:pt x="12577" y="22197"/>
                  </a:lnTo>
                  <a:lnTo>
                    <a:pt x="11174" y="21946"/>
                  </a:lnTo>
                  <a:lnTo>
                    <a:pt x="10021" y="21345"/>
                  </a:lnTo>
                  <a:lnTo>
                    <a:pt x="9019" y="20493"/>
                  </a:lnTo>
                  <a:lnTo>
                    <a:pt x="8267" y="19441"/>
                  </a:lnTo>
                  <a:lnTo>
                    <a:pt x="7666" y="18138"/>
                  </a:lnTo>
                  <a:lnTo>
                    <a:pt x="7165" y="15784"/>
                  </a:lnTo>
                  <a:lnTo>
                    <a:pt x="7115" y="13930"/>
                  </a:lnTo>
                  <a:lnTo>
                    <a:pt x="7165" y="12076"/>
                  </a:lnTo>
                  <a:lnTo>
                    <a:pt x="7716" y="9721"/>
                  </a:lnTo>
                  <a:lnTo>
                    <a:pt x="8318" y="8418"/>
                  </a:lnTo>
                  <a:lnTo>
                    <a:pt x="9119" y="7366"/>
                  </a:lnTo>
                  <a:lnTo>
                    <a:pt x="10121" y="6514"/>
                  </a:lnTo>
                  <a:lnTo>
                    <a:pt x="11324" y="5913"/>
                  </a:lnTo>
                  <a:lnTo>
                    <a:pt x="12677" y="5662"/>
                  </a:lnTo>
                  <a:lnTo>
                    <a:pt x="13478" y="5612"/>
                  </a:lnTo>
                  <a:lnTo>
                    <a:pt x="14380" y="5662"/>
                  </a:lnTo>
                  <a:lnTo>
                    <a:pt x="16034" y="6264"/>
                  </a:lnTo>
                  <a:lnTo>
                    <a:pt x="17236" y="7366"/>
                  </a:lnTo>
                  <a:lnTo>
                    <a:pt x="18088" y="8819"/>
                  </a:lnTo>
                  <a:lnTo>
                    <a:pt x="18289" y="9671"/>
                  </a:lnTo>
                  <a:lnTo>
                    <a:pt x="25103" y="9671"/>
                  </a:lnTo>
                  <a:lnTo>
                    <a:pt x="24902" y="8619"/>
                  </a:lnTo>
                  <a:lnTo>
                    <a:pt x="24251" y="6664"/>
                  </a:lnTo>
                  <a:lnTo>
                    <a:pt x="23349" y="4911"/>
                  </a:lnTo>
                  <a:lnTo>
                    <a:pt x="22097" y="3358"/>
                  </a:lnTo>
                  <a:lnTo>
                    <a:pt x="20593" y="2105"/>
                  </a:lnTo>
                  <a:lnTo>
                    <a:pt x="18790" y="1103"/>
                  </a:lnTo>
                  <a:lnTo>
                    <a:pt x="16735" y="401"/>
                  </a:lnTo>
                  <a:lnTo>
                    <a:pt x="14430" y="51"/>
                  </a:lnTo>
                  <a:lnTo>
                    <a:pt x="13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37" name="Google Shape;437;p55"/>
            <p:cNvSpPr/>
            <p:nvPr/>
          </p:nvSpPr>
          <p:spPr>
            <a:xfrm>
              <a:off x="8276502" y="4652213"/>
              <a:ext cx="98914" cy="113639"/>
            </a:xfrm>
            <a:custGeom>
              <a:avLst/>
              <a:gdLst/>
              <a:ahLst/>
              <a:cxnLst/>
              <a:rect l="l" t="t" r="r" b="b"/>
              <a:pathLst>
                <a:path w="23551" h="27057" extrusionOk="0">
                  <a:moveTo>
                    <a:pt x="1" y="0"/>
                  </a:moveTo>
                  <a:lnTo>
                    <a:pt x="1" y="17537"/>
                  </a:lnTo>
                  <a:lnTo>
                    <a:pt x="51" y="18589"/>
                  </a:lnTo>
                  <a:lnTo>
                    <a:pt x="352" y="20593"/>
                  </a:lnTo>
                  <a:lnTo>
                    <a:pt x="953" y="22297"/>
                  </a:lnTo>
                  <a:lnTo>
                    <a:pt x="1805" y="23800"/>
                  </a:lnTo>
                  <a:lnTo>
                    <a:pt x="2957" y="25053"/>
                  </a:lnTo>
                  <a:lnTo>
                    <a:pt x="4410" y="26005"/>
                  </a:lnTo>
                  <a:lnTo>
                    <a:pt x="6114" y="26656"/>
                  </a:lnTo>
                  <a:lnTo>
                    <a:pt x="8068" y="27007"/>
                  </a:lnTo>
                  <a:lnTo>
                    <a:pt x="9120" y="27057"/>
                  </a:lnTo>
                  <a:lnTo>
                    <a:pt x="10473" y="27007"/>
                  </a:lnTo>
                  <a:lnTo>
                    <a:pt x="12677" y="26506"/>
                  </a:lnTo>
                  <a:lnTo>
                    <a:pt x="14481" y="25554"/>
                  </a:lnTo>
                  <a:lnTo>
                    <a:pt x="15984" y="24101"/>
                  </a:lnTo>
                  <a:lnTo>
                    <a:pt x="16686" y="23249"/>
                  </a:lnTo>
                  <a:lnTo>
                    <a:pt x="16836" y="23249"/>
                  </a:lnTo>
                  <a:lnTo>
                    <a:pt x="16836" y="26305"/>
                  </a:lnTo>
                  <a:lnTo>
                    <a:pt x="23550" y="26355"/>
                  </a:lnTo>
                  <a:lnTo>
                    <a:pt x="23550" y="0"/>
                  </a:lnTo>
                  <a:lnTo>
                    <a:pt x="16586" y="0"/>
                  </a:lnTo>
                  <a:lnTo>
                    <a:pt x="16586" y="15182"/>
                  </a:lnTo>
                  <a:lnTo>
                    <a:pt x="16536" y="16435"/>
                  </a:lnTo>
                  <a:lnTo>
                    <a:pt x="15784" y="18639"/>
                  </a:lnTo>
                  <a:lnTo>
                    <a:pt x="14431" y="20192"/>
                  </a:lnTo>
                  <a:lnTo>
                    <a:pt x="13028" y="20894"/>
                  </a:lnTo>
                  <a:lnTo>
                    <a:pt x="11926" y="21094"/>
                  </a:lnTo>
                  <a:lnTo>
                    <a:pt x="11325" y="21144"/>
                  </a:lnTo>
                  <a:lnTo>
                    <a:pt x="10222" y="21094"/>
                  </a:lnTo>
                  <a:lnTo>
                    <a:pt x="8569" y="20443"/>
                  </a:lnTo>
                  <a:lnTo>
                    <a:pt x="7517" y="19240"/>
                  </a:lnTo>
                  <a:lnTo>
                    <a:pt x="6965" y="17487"/>
                  </a:lnTo>
                  <a:lnTo>
                    <a:pt x="6915" y="16384"/>
                  </a:lnTo>
                  <a:lnTo>
                    <a:pt x="69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38" name="Google Shape;438;p55"/>
            <p:cNvSpPr/>
            <p:nvPr/>
          </p:nvSpPr>
          <p:spPr>
            <a:xfrm>
              <a:off x="8518281" y="4609284"/>
              <a:ext cx="29467" cy="153628"/>
            </a:xfrm>
            <a:custGeom>
              <a:avLst/>
              <a:gdLst/>
              <a:ahLst/>
              <a:cxnLst/>
              <a:rect l="l" t="t" r="r" b="b"/>
              <a:pathLst>
                <a:path w="7016" h="36578" extrusionOk="0">
                  <a:moveTo>
                    <a:pt x="1" y="1"/>
                  </a:moveTo>
                  <a:lnTo>
                    <a:pt x="1" y="6514"/>
                  </a:lnTo>
                  <a:lnTo>
                    <a:pt x="7015" y="6514"/>
                  </a:lnTo>
                  <a:lnTo>
                    <a:pt x="7015" y="1"/>
                  </a:lnTo>
                  <a:close/>
                  <a:moveTo>
                    <a:pt x="1" y="10222"/>
                  </a:moveTo>
                  <a:lnTo>
                    <a:pt x="1" y="36577"/>
                  </a:lnTo>
                  <a:lnTo>
                    <a:pt x="7015" y="36577"/>
                  </a:lnTo>
                  <a:lnTo>
                    <a:pt x="7015" y="102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39" name="Google Shape;439;p55"/>
            <p:cNvSpPr/>
            <p:nvPr/>
          </p:nvSpPr>
          <p:spPr>
            <a:xfrm>
              <a:off x="8557422" y="4649055"/>
              <a:ext cx="107117" cy="151523"/>
            </a:xfrm>
            <a:custGeom>
              <a:avLst/>
              <a:gdLst/>
              <a:ahLst/>
              <a:cxnLst/>
              <a:rect l="l" t="t" r="r" b="b"/>
              <a:pathLst>
                <a:path w="25504" h="36077" extrusionOk="0">
                  <a:moveTo>
                    <a:pt x="12727" y="5612"/>
                  </a:moveTo>
                  <a:lnTo>
                    <a:pt x="13529" y="5662"/>
                  </a:lnTo>
                  <a:lnTo>
                    <a:pt x="14882" y="5913"/>
                  </a:lnTo>
                  <a:lnTo>
                    <a:pt x="16084" y="6514"/>
                  </a:lnTo>
                  <a:lnTo>
                    <a:pt x="17036" y="7266"/>
                  </a:lnTo>
                  <a:lnTo>
                    <a:pt x="17838" y="8268"/>
                  </a:lnTo>
                  <a:lnTo>
                    <a:pt x="18389" y="9370"/>
                  </a:lnTo>
                  <a:lnTo>
                    <a:pt x="18940" y="11324"/>
                  </a:lnTo>
                  <a:lnTo>
                    <a:pt x="18990" y="12777"/>
                  </a:lnTo>
                  <a:lnTo>
                    <a:pt x="18940" y="14180"/>
                  </a:lnTo>
                  <a:lnTo>
                    <a:pt x="18489" y="16134"/>
                  </a:lnTo>
                  <a:lnTo>
                    <a:pt x="17938" y="17287"/>
                  </a:lnTo>
                  <a:lnTo>
                    <a:pt x="17186" y="18239"/>
                  </a:lnTo>
                  <a:lnTo>
                    <a:pt x="16184" y="19040"/>
                  </a:lnTo>
                  <a:lnTo>
                    <a:pt x="15032" y="19592"/>
                  </a:lnTo>
                  <a:lnTo>
                    <a:pt x="13579" y="19842"/>
                  </a:lnTo>
                  <a:lnTo>
                    <a:pt x="12777" y="19892"/>
                  </a:lnTo>
                  <a:lnTo>
                    <a:pt x="12126" y="19892"/>
                  </a:lnTo>
                  <a:lnTo>
                    <a:pt x="10923" y="19642"/>
                  </a:lnTo>
                  <a:lnTo>
                    <a:pt x="9821" y="19141"/>
                  </a:lnTo>
                  <a:lnTo>
                    <a:pt x="8869" y="18439"/>
                  </a:lnTo>
                  <a:lnTo>
                    <a:pt x="8117" y="17537"/>
                  </a:lnTo>
                  <a:lnTo>
                    <a:pt x="7466" y="16435"/>
                  </a:lnTo>
                  <a:lnTo>
                    <a:pt x="6915" y="14431"/>
                  </a:lnTo>
                  <a:lnTo>
                    <a:pt x="6865" y="12827"/>
                  </a:lnTo>
                  <a:lnTo>
                    <a:pt x="6915" y="11224"/>
                  </a:lnTo>
                  <a:lnTo>
                    <a:pt x="7466" y="9170"/>
                  </a:lnTo>
                  <a:lnTo>
                    <a:pt x="8067" y="8017"/>
                  </a:lnTo>
                  <a:lnTo>
                    <a:pt x="8869" y="7115"/>
                  </a:lnTo>
                  <a:lnTo>
                    <a:pt x="9821" y="6364"/>
                  </a:lnTo>
                  <a:lnTo>
                    <a:pt x="10873" y="5913"/>
                  </a:lnTo>
                  <a:lnTo>
                    <a:pt x="12076" y="5662"/>
                  </a:lnTo>
                  <a:lnTo>
                    <a:pt x="12727" y="5612"/>
                  </a:lnTo>
                  <a:close/>
                  <a:moveTo>
                    <a:pt x="11424" y="0"/>
                  </a:moveTo>
                  <a:lnTo>
                    <a:pt x="10172" y="51"/>
                  </a:lnTo>
                  <a:lnTo>
                    <a:pt x="7867" y="502"/>
                  </a:lnTo>
                  <a:lnTo>
                    <a:pt x="5812" y="1403"/>
                  </a:lnTo>
                  <a:lnTo>
                    <a:pt x="4009" y="2656"/>
                  </a:lnTo>
                  <a:lnTo>
                    <a:pt x="2455" y="4360"/>
                  </a:lnTo>
                  <a:lnTo>
                    <a:pt x="1303" y="6364"/>
                  </a:lnTo>
                  <a:lnTo>
                    <a:pt x="451" y="8769"/>
                  </a:lnTo>
                  <a:lnTo>
                    <a:pt x="50" y="11424"/>
                  </a:lnTo>
                  <a:lnTo>
                    <a:pt x="0" y="12928"/>
                  </a:lnTo>
                  <a:lnTo>
                    <a:pt x="50" y="14381"/>
                  </a:lnTo>
                  <a:lnTo>
                    <a:pt x="551" y="17036"/>
                  </a:lnTo>
                  <a:lnTo>
                    <a:pt x="1503" y="19391"/>
                  </a:lnTo>
                  <a:lnTo>
                    <a:pt x="2806" y="21345"/>
                  </a:lnTo>
                  <a:lnTo>
                    <a:pt x="4460" y="22949"/>
                  </a:lnTo>
                  <a:lnTo>
                    <a:pt x="6314" y="24201"/>
                  </a:lnTo>
                  <a:lnTo>
                    <a:pt x="8368" y="25053"/>
                  </a:lnTo>
                  <a:lnTo>
                    <a:pt x="10522" y="25454"/>
                  </a:lnTo>
                  <a:lnTo>
                    <a:pt x="11625" y="25504"/>
                  </a:lnTo>
                  <a:lnTo>
                    <a:pt x="12827" y="25454"/>
                  </a:lnTo>
                  <a:lnTo>
                    <a:pt x="14882" y="25003"/>
                  </a:lnTo>
                  <a:lnTo>
                    <a:pt x="16535" y="24151"/>
                  </a:lnTo>
                  <a:lnTo>
                    <a:pt x="17888" y="23049"/>
                  </a:lnTo>
                  <a:lnTo>
                    <a:pt x="18489" y="22397"/>
                  </a:lnTo>
                  <a:lnTo>
                    <a:pt x="18639" y="22397"/>
                  </a:lnTo>
                  <a:lnTo>
                    <a:pt x="18639" y="25304"/>
                  </a:lnTo>
                  <a:lnTo>
                    <a:pt x="18589" y="26556"/>
                  </a:lnTo>
                  <a:lnTo>
                    <a:pt x="18088" y="28160"/>
                  </a:lnTo>
                  <a:lnTo>
                    <a:pt x="17537" y="29011"/>
                  </a:lnTo>
                  <a:lnTo>
                    <a:pt x="16836" y="29713"/>
                  </a:lnTo>
                  <a:lnTo>
                    <a:pt x="15934" y="30214"/>
                  </a:lnTo>
                  <a:lnTo>
                    <a:pt x="14230" y="30715"/>
                  </a:lnTo>
                  <a:lnTo>
                    <a:pt x="12777" y="30765"/>
                  </a:lnTo>
                  <a:lnTo>
                    <a:pt x="11625" y="30715"/>
                  </a:lnTo>
                  <a:lnTo>
                    <a:pt x="9821" y="30314"/>
                  </a:lnTo>
                  <a:lnTo>
                    <a:pt x="8568" y="29512"/>
                  </a:lnTo>
                  <a:lnTo>
                    <a:pt x="7767" y="28460"/>
                  </a:lnTo>
                  <a:lnTo>
                    <a:pt x="7516" y="27859"/>
                  </a:lnTo>
                  <a:lnTo>
                    <a:pt x="551" y="27859"/>
                  </a:lnTo>
                  <a:lnTo>
                    <a:pt x="752" y="28811"/>
                  </a:lnTo>
                  <a:lnTo>
                    <a:pt x="1353" y="30514"/>
                  </a:lnTo>
                  <a:lnTo>
                    <a:pt x="2305" y="32068"/>
                  </a:lnTo>
                  <a:lnTo>
                    <a:pt x="3558" y="33320"/>
                  </a:lnTo>
                  <a:lnTo>
                    <a:pt x="5111" y="34373"/>
                  </a:lnTo>
                  <a:lnTo>
                    <a:pt x="6965" y="35224"/>
                  </a:lnTo>
                  <a:lnTo>
                    <a:pt x="9119" y="35775"/>
                  </a:lnTo>
                  <a:lnTo>
                    <a:pt x="11575" y="36026"/>
                  </a:lnTo>
                  <a:lnTo>
                    <a:pt x="12877" y="36076"/>
                  </a:lnTo>
                  <a:lnTo>
                    <a:pt x="14330" y="36026"/>
                  </a:lnTo>
                  <a:lnTo>
                    <a:pt x="17036" y="35675"/>
                  </a:lnTo>
                  <a:lnTo>
                    <a:pt x="19441" y="34974"/>
                  </a:lnTo>
                  <a:lnTo>
                    <a:pt x="21546" y="33821"/>
                  </a:lnTo>
                  <a:lnTo>
                    <a:pt x="22397" y="33070"/>
                  </a:lnTo>
                  <a:lnTo>
                    <a:pt x="23099" y="32368"/>
                  </a:lnTo>
                  <a:lnTo>
                    <a:pt x="24251" y="30765"/>
                  </a:lnTo>
                  <a:lnTo>
                    <a:pt x="25053" y="28761"/>
                  </a:lnTo>
                  <a:lnTo>
                    <a:pt x="25504" y="26406"/>
                  </a:lnTo>
                  <a:lnTo>
                    <a:pt x="25504" y="25053"/>
                  </a:lnTo>
                  <a:lnTo>
                    <a:pt x="25504" y="752"/>
                  </a:lnTo>
                  <a:lnTo>
                    <a:pt x="18790" y="752"/>
                  </a:lnTo>
                  <a:lnTo>
                    <a:pt x="18790" y="3508"/>
                  </a:lnTo>
                  <a:lnTo>
                    <a:pt x="18690" y="3508"/>
                  </a:lnTo>
                  <a:lnTo>
                    <a:pt x="18088" y="2706"/>
                  </a:lnTo>
                  <a:lnTo>
                    <a:pt x="16585" y="1403"/>
                  </a:lnTo>
                  <a:lnTo>
                    <a:pt x="14731" y="502"/>
                  </a:lnTo>
                  <a:lnTo>
                    <a:pt x="12627" y="51"/>
                  </a:lnTo>
                  <a:lnTo>
                    <a:pt x="11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40" name="Google Shape;440;p55"/>
            <p:cNvSpPr/>
            <p:nvPr/>
          </p:nvSpPr>
          <p:spPr>
            <a:xfrm>
              <a:off x="8677155" y="4649055"/>
              <a:ext cx="100384" cy="113854"/>
            </a:xfrm>
            <a:custGeom>
              <a:avLst/>
              <a:gdLst/>
              <a:ahLst/>
              <a:cxnLst/>
              <a:rect l="l" t="t" r="r" b="b"/>
              <a:pathLst>
                <a:path w="23901" h="27108" extrusionOk="0">
                  <a:moveTo>
                    <a:pt x="14831" y="0"/>
                  </a:moveTo>
                  <a:lnTo>
                    <a:pt x="13478" y="51"/>
                  </a:lnTo>
                  <a:lnTo>
                    <a:pt x="11224" y="602"/>
                  </a:lnTo>
                  <a:lnTo>
                    <a:pt x="9320" y="1704"/>
                  </a:lnTo>
                  <a:lnTo>
                    <a:pt x="7716" y="3307"/>
                  </a:lnTo>
                  <a:lnTo>
                    <a:pt x="7015" y="4360"/>
                  </a:lnTo>
                  <a:lnTo>
                    <a:pt x="6865" y="4360"/>
                  </a:lnTo>
                  <a:lnTo>
                    <a:pt x="6865" y="752"/>
                  </a:lnTo>
                  <a:lnTo>
                    <a:pt x="0" y="752"/>
                  </a:lnTo>
                  <a:lnTo>
                    <a:pt x="0" y="27057"/>
                  </a:lnTo>
                  <a:lnTo>
                    <a:pt x="7015" y="27057"/>
                  </a:lnTo>
                  <a:lnTo>
                    <a:pt x="7015" y="12126"/>
                  </a:lnTo>
                  <a:lnTo>
                    <a:pt x="7065" y="10823"/>
                  </a:lnTo>
                  <a:lnTo>
                    <a:pt x="7867" y="8619"/>
                  </a:lnTo>
                  <a:lnTo>
                    <a:pt x="9270" y="7015"/>
                  </a:lnTo>
                  <a:lnTo>
                    <a:pt x="11224" y="6163"/>
                  </a:lnTo>
                  <a:lnTo>
                    <a:pt x="12326" y="6063"/>
                  </a:lnTo>
                  <a:lnTo>
                    <a:pt x="13378" y="6163"/>
                  </a:lnTo>
                  <a:lnTo>
                    <a:pt x="15082" y="6815"/>
                  </a:lnTo>
                  <a:lnTo>
                    <a:pt x="16284" y="8117"/>
                  </a:lnTo>
                  <a:lnTo>
                    <a:pt x="16836" y="9871"/>
                  </a:lnTo>
                  <a:lnTo>
                    <a:pt x="16936" y="10923"/>
                  </a:lnTo>
                  <a:lnTo>
                    <a:pt x="16936" y="27107"/>
                  </a:lnTo>
                  <a:lnTo>
                    <a:pt x="23900" y="27107"/>
                  </a:lnTo>
                  <a:lnTo>
                    <a:pt x="23900" y="9871"/>
                  </a:lnTo>
                  <a:lnTo>
                    <a:pt x="23850" y="8819"/>
                  </a:lnTo>
                  <a:lnTo>
                    <a:pt x="23550" y="6815"/>
                  </a:lnTo>
                  <a:lnTo>
                    <a:pt x="22898" y="5011"/>
                  </a:lnTo>
                  <a:lnTo>
                    <a:pt x="21946" y="3458"/>
                  </a:lnTo>
                  <a:lnTo>
                    <a:pt x="20794" y="2155"/>
                  </a:lnTo>
                  <a:lnTo>
                    <a:pt x="19341" y="1153"/>
                  </a:lnTo>
                  <a:lnTo>
                    <a:pt x="17687" y="401"/>
                  </a:lnTo>
                  <a:lnTo>
                    <a:pt x="15833" y="51"/>
                  </a:lnTo>
                  <a:lnTo>
                    <a:pt x="148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41" name="Google Shape;441;p55"/>
            <p:cNvSpPr/>
            <p:nvPr/>
          </p:nvSpPr>
          <p:spPr>
            <a:xfrm>
              <a:off x="8382556" y="4605916"/>
              <a:ext cx="126693" cy="160360"/>
            </a:xfrm>
            <a:custGeom>
              <a:avLst/>
              <a:gdLst/>
              <a:ahLst/>
              <a:cxnLst/>
              <a:rect l="l" t="t" r="r" b="b"/>
              <a:pathLst>
                <a:path w="30165" h="38181" extrusionOk="0">
                  <a:moveTo>
                    <a:pt x="13579" y="1"/>
                  </a:moveTo>
                  <a:lnTo>
                    <a:pt x="10773" y="352"/>
                  </a:lnTo>
                  <a:lnTo>
                    <a:pt x="8218" y="1053"/>
                  </a:lnTo>
                  <a:lnTo>
                    <a:pt x="6013" y="2105"/>
                  </a:lnTo>
                  <a:lnTo>
                    <a:pt x="4109" y="3458"/>
                  </a:lnTo>
                  <a:lnTo>
                    <a:pt x="2656" y="5212"/>
                  </a:lnTo>
                  <a:lnTo>
                    <a:pt x="1604" y="7266"/>
                  </a:lnTo>
                  <a:lnTo>
                    <a:pt x="1053" y="9621"/>
                  </a:lnTo>
                  <a:lnTo>
                    <a:pt x="1003" y="10974"/>
                  </a:lnTo>
                  <a:lnTo>
                    <a:pt x="1053" y="12377"/>
                  </a:lnTo>
                  <a:lnTo>
                    <a:pt x="1604" y="14682"/>
                  </a:lnTo>
                  <a:lnTo>
                    <a:pt x="2606" y="16586"/>
                  </a:lnTo>
                  <a:lnTo>
                    <a:pt x="4009" y="18089"/>
                  </a:lnTo>
                  <a:lnTo>
                    <a:pt x="5763" y="19291"/>
                  </a:lnTo>
                  <a:lnTo>
                    <a:pt x="7767" y="20193"/>
                  </a:lnTo>
                  <a:lnTo>
                    <a:pt x="11174" y="21296"/>
                  </a:lnTo>
                  <a:lnTo>
                    <a:pt x="13629" y="21847"/>
                  </a:lnTo>
                  <a:lnTo>
                    <a:pt x="15634" y="22298"/>
                  </a:lnTo>
                  <a:lnTo>
                    <a:pt x="18991" y="23250"/>
                  </a:lnTo>
                  <a:lnTo>
                    <a:pt x="20845" y="24101"/>
                  </a:lnTo>
                  <a:lnTo>
                    <a:pt x="21747" y="24803"/>
                  </a:lnTo>
                  <a:lnTo>
                    <a:pt x="22348" y="25705"/>
                  </a:lnTo>
                  <a:lnTo>
                    <a:pt x="22648" y="26807"/>
                  </a:lnTo>
                  <a:lnTo>
                    <a:pt x="22699" y="27459"/>
                  </a:lnTo>
                  <a:lnTo>
                    <a:pt x="22648" y="28060"/>
                  </a:lnTo>
                  <a:lnTo>
                    <a:pt x="22398" y="29162"/>
                  </a:lnTo>
                  <a:lnTo>
                    <a:pt x="21797" y="30064"/>
                  </a:lnTo>
                  <a:lnTo>
                    <a:pt x="21045" y="30765"/>
                  </a:lnTo>
                  <a:lnTo>
                    <a:pt x="19492" y="31617"/>
                  </a:lnTo>
                  <a:lnTo>
                    <a:pt x="16987" y="32118"/>
                  </a:lnTo>
                  <a:lnTo>
                    <a:pt x="15533" y="32168"/>
                  </a:lnTo>
                  <a:lnTo>
                    <a:pt x="13680" y="32118"/>
                  </a:lnTo>
                  <a:lnTo>
                    <a:pt x="11425" y="31667"/>
                  </a:lnTo>
                  <a:lnTo>
                    <a:pt x="10172" y="31116"/>
                  </a:lnTo>
                  <a:lnTo>
                    <a:pt x="9170" y="30365"/>
                  </a:lnTo>
                  <a:lnTo>
                    <a:pt x="8368" y="29413"/>
                  </a:lnTo>
                  <a:lnTo>
                    <a:pt x="7767" y="28210"/>
                  </a:lnTo>
                  <a:lnTo>
                    <a:pt x="7416" y="26807"/>
                  </a:lnTo>
                  <a:lnTo>
                    <a:pt x="7266" y="26005"/>
                  </a:lnTo>
                  <a:lnTo>
                    <a:pt x="1" y="26005"/>
                  </a:lnTo>
                  <a:lnTo>
                    <a:pt x="101" y="27459"/>
                  </a:lnTo>
                  <a:lnTo>
                    <a:pt x="702" y="30014"/>
                  </a:lnTo>
                  <a:lnTo>
                    <a:pt x="1755" y="32269"/>
                  </a:lnTo>
                  <a:lnTo>
                    <a:pt x="3308" y="34173"/>
                  </a:lnTo>
                  <a:lnTo>
                    <a:pt x="5362" y="35776"/>
                  </a:lnTo>
                  <a:lnTo>
                    <a:pt x="7817" y="36928"/>
                  </a:lnTo>
                  <a:lnTo>
                    <a:pt x="10723" y="37730"/>
                  </a:lnTo>
                  <a:lnTo>
                    <a:pt x="14030" y="38131"/>
                  </a:lnTo>
                  <a:lnTo>
                    <a:pt x="15884" y="38181"/>
                  </a:lnTo>
                  <a:lnTo>
                    <a:pt x="17387" y="38131"/>
                  </a:lnTo>
                  <a:lnTo>
                    <a:pt x="20243" y="37780"/>
                  </a:lnTo>
                  <a:lnTo>
                    <a:pt x="22849" y="37029"/>
                  </a:lnTo>
                  <a:lnTo>
                    <a:pt x="25104" y="35876"/>
                  </a:lnTo>
                  <a:lnTo>
                    <a:pt x="27008" y="34423"/>
                  </a:lnTo>
                  <a:lnTo>
                    <a:pt x="28511" y="32569"/>
                  </a:lnTo>
                  <a:lnTo>
                    <a:pt x="29563" y="30415"/>
                  </a:lnTo>
                  <a:lnTo>
                    <a:pt x="30114" y="27960"/>
                  </a:lnTo>
                  <a:lnTo>
                    <a:pt x="30164" y="26557"/>
                  </a:lnTo>
                  <a:lnTo>
                    <a:pt x="30114" y="25154"/>
                  </a:lnTo>
                  <a:lnTo>
                    <a:pt x="29563" y="22699"/>
                  </a:lnTo>
                  <a:lnTo>
                    <a:pt x="28511" y="20744"/>
                  </a:lnTo>
                  <a:lnTo>
                    <a:pt x="27008" y="19191"/>
                  </a:lnTo>
                  <a:lnTo>
                    <a:pt x="25154" y="17939"/>
                  </a:lnTo>
                  <a:lnTo>
                    <a:pt x="22949" y="16987"/>
                  </a:lnTo>
                  <a:lnTo>
                    <a:pt x="19191" y="15834"/>
                  </a:lnTo>
                  <a:lnTo>
                    <a:pt x="16435" y="15233"/>
                  </a:lnTo>
                  <a:lnTo>
                    <a:pt x="14481" y="14782"/>
                  </a:lnTo>
                  <a:lnTo>
                    <a:pt x="11475" y="13930"/>
                  </a:lnTo>
                  <a:lnTo>
                    <a:pt x="9922" y="13078"/>
                  </a:lnTo>
                  <a:lnTo>
                    <a:pt x="9170" y="12427"/>
                  </a:lnTo>
                  <a:lnTo>
                    <a:pt x="8669" y="11675"/>
                  </a:lnTo>
                  <a:lnTo>
                    <a:pt x="8419" y="10723"/>
                  </a:lnTo>
                  <a:lnTo>
                    <a:pt x="8419" y="10222"/>
                  </a:lnTo>
                  <a:lnTo>
                    <a:pt x="8419" y="9721"/>
                  </a:lnTo>
                  <a:lnTo>
                    <a:pt x="8669" y="8819"/>
                  </a:lnTo>
                  <a:lnTo>
                    <a:pt x="9421" y="7667"/>
                  </a:lnTo>
                  <a:lnTo>
                    <a:pt x="11174" y="6515"/>
                  </a:lnTo>
                  <a:lnTo>
                    <a:pt x="13579" y="5913"/>
                  </a:lnTo>
                  <a:lnTo>
                    <a:pt x="15032" y="5863"/>
                  </a:lnTo>
                  <a:lnTo>
                    <a:pt x="16385" y="5913"/>
                  </a:lnTo>
                  <a:lnTo>
                    <a:pt x="18740" y="6565"/>
                  </a:lnTo>
                  <a:lnTo>
                    <a:pt x="20594" y="7867"/>
                  </a:lnTo>
                  <a:lnTo>
                    <a:pt x="21496" y="9270"/>
                  </a:lnTo>
                  <a:lnTo>
                    <a:pt x="21947" y="10373"/>
                  </a:lnTo>
                  <a:lnTo>
                    <a:pt x="22047" y="11024"/>
                  </a:lnTo>
                  <a:lnTo>
                    <a:pt x="29212" y="11024"/>
                  </a:lnTo>
                  <a:lnTo>
                    <a:pt x="29062" y="9721"/>
                  </a:lnTo>
                  <a:lnTo>
                    <a:pt x="28360" y="7316"/>
                  </a:lnTo>
                  <a:lnTo>
                    <a:pt x="27258" y="5262"/>
                  </a:lnTo>
                  <a:lnTo>
                    <a:pt x="25805" y="3558"/>
                  </a:lnTo>
                  <a:lnTo>
                    <a:pt x="24001" y="2155"/>
                  </a:lnTo>
                  <a:lnTo>
                    <a:pt x="21847" y="1103"/>
                  </a:lnTo>
                  <a:lnTo>
                    <a:pt x="19341" y="352"/>
                  </a:lnTo>
                  <a:lnTo>
                    <a:pt x="165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42" name="Google Shape;442;p55"/>
            <p:cNvSpPr/>
            <p:nvPr/>
          </p:nvSpPr>
          <p:spPr>
            <a:xfrm>
              <a:off x="8777737" y="4649265"/>
              <a:ext cx="23365" cy="23365"/>
            </a:xfrm>
            <a:custGeom>
              <a:avLst/>
              <a:gdLst/>
              <a:ahLst/>
              <a:cxnLst/>
              <a:rect l="l" t="t" r="r" b="b"/>
              <a:pathLst>
                <a:path w="5563" h="5563" extrusionOk="0">
                  <a:moveTo>
                    <a:pt x="3257" y="452"/>
                  </a:moveTo>
                  <a:lnTo>
                    <a:pt x="4109" y="852"/>
                  </a:lnTo>
                  <a:lnTo>
                    <a:pt x="4710" y="1454"/>
                  </a:lnTo>
                  <a:lnTo>
                    <a:pt x="5111" y="2305"/>
                  </a:lnTo>
                  <a:lnTo>
                    <a:pt x="5111" y="2806"/>
                  </a:lnTo>
                  <a:lnTo>
                    <a:pt x="5111" y="3257"/>
                  </a:lnTo>
                  <a:lnTo>
                    <a:pt x="4710" y="4109"/>
                  </a:lnTo>
                  <a:lnTo>
                    <a:pt x="4109" y="4710"/>
                  </a:lnTo>
                  <a:lnTo>
                    <a:pt x="3257" y="5111"/>
                  </a:lnTo>
                  <a:lnTo>
                    <a:pt x="2305" y="5111"/>
                  </a:lnTo>
                  <a:lnTo>
                    <a:pt x="1453" y="4710"/>
                  </a:lnTo>
                  <a:lnTo>
                    <a:pt x="852" y="4109"/>
                  </a:lnTo>
                  <a:lnTo>
                    <a:pt x="451" y="3257"/>
                  </a:lnTo>
                  <a:lnTo>
                    <a:pt x="451" y="2806"/>
                  </a:lnTo>
                  <a:lnTo>
                    <a:pt x="451" y="2305"/>
                  </a:lnTo>
                  <a:lnTo>
                    <a:pt x="852" y="1454"/>
                  </a:lnTo>
                  <a:lnTo>
                    <a:pt x="1453" y="852"/>
                  </a:lnTo>
                  <a:lnTo>
                    <a:pt x="2305" y="452"/>
                  </a:lnTo>
                  <a:close/>
                  <a:moveTo>
                    <a:pt x="2806" y="1"/>
                  </a:moveTo>
                  <a:lnTo>
                    <a:pt x="2205" y="51"/>
                  </a:lnTo>
                  <a:lnTo>
                    <a:pt x="1203" y="452"/>
                  </a:lnTo>
                  <a:lnTo>
                    <a:pt x="451" y="1203"/>
                  </a:lnTo>
                  <a:lnTo>
                    <a:pt x="51" y="2205"/>
                  </a:lnTo>
                  <a:lnTo>
                    <a:pt x="0" y="2806"/>
                  </a:lnTo>
                  <a:lnTo>
                    <a:pt x="51" y="3358"/>
                  </a:lnTo>
                  <a:lnTo>
                    <a:pt x="451" y="4360"/>
                  </a:lnTo>
                  <a:lnTo>
                    <a:pt x="1203" y="5111"/>
                  </a:lnTo>
                  <a:lnTo>
                    <a:pt x="2205" y="5512"/>
                  </a:lnTo>
                  <a:lnTo>
                    <a:pt x="2806" y="5562"/>
                  </a:lnTo>
                  <a:lnTo>
                    <a:pt x="3357" y="5512"/>
                  </a:lnTo>
                  <a:lnTo>
                    <a:pt x="4360" y="5111"/>
                  </a:lnTo>
                  <a:lnTo>
                    <a:pt x="5111" y="4360"/>
                  </a:lnTo>
                  <a:lnTo>
                    <a:pt x="5512" y="3358"/>
                  </a:lnTo>
                  <a:lnTo>
                    <a:pt x="5562" y="2806"/>
                  </a:lnTo>
                  <a:lnTo>
                    <a:pt x="5512" y="2205"/>
                  </a:lnTo>
                  <a:lnTo>
                    <a:pt x="5111" y="1203"/>
                  </a:lnTo>
                  <a:lnTo>
                    <a:pt x="4360" y="452"/>
                  </a:lnTo>
                  <a:lnTo>
                    <a:pt x="3357" y="51"/>
                  </a:lnTo>
                  <a:lnTo>
                    <a:pt x="28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43" name="Google Shape;443;p55"/>
            <p:cNvSpPr/>
            <p:nvPr/>
          </p:nvSpPr>
          <p:spPr>
            <a:xfrm>
              <a:off x="8785523" y="4654947"/>
              <a:ext cx="9051" cy="11999"/>
            </a:xfrm>
            <a:custGeom>
              <a:avLst/>
              <a:gdLst/>
              <a:ahLst/>
              <a:cxnLst/>
              <a:rect l="l" t="t" r="r" b="b"/>
              <a:pathLst>
                <a:path w="2155" h="2857" extrusionOk="0">
                  <a:moveTo>
                    <a:pt x="1153" y="451"/>
                  </a:moveTo>
                  <a:lnTo>
                    <a:pt x="1303" y="501"/>
                  </a:lnTo>
                  <a:lnTo>
                    <a:pt x="1554" y="752"/>
                  </a:lnTo>
                  <a:lnTo>
                    <a:pt x="1554" y="902"/>
                  </a:lnTo>
                  <a:lnTo>
                    <a:pt x="1503" y="1153"/>
                  </a:lnTo>
                  <a:lnTo>
                    <a:pt x="1153" y="1353"/>
                  </a:lnTo>
                  <a:lnTo>
                    <a:pt x="501" y="1353"/>
                  </a:lnTo>
                  <a:lnTo>
                    <a:pt x="501" y="451"/>
                  </a:lnTo>
                  <a:close/>
                  <a:moveTo>
                    <a:pt x="0" y="0"/>
                  </a:moveTo>
                  <a:lnTo>
                    <a:pt x="0" y="2856"/>
                  </a:lnTo>
                  <a:lnTo>
                    <a:pt x="501" y="2856"/>
                  </a:lnTo>
                  <a:lnTo>
                    <a:pt x="501" y="1804"/>
                  </a:lnTo>
                  <a:lnTo>
                    <a:pt x="1002" y="1804"/>
                  </a:lnTo>
                  <a:lnTo>
                    <a:pt x="1554" y="2856"/>
                  </a:lnTo>
                  <a:lnTo>
                    <a:pt x="2155" y="2856"/>
                  </a:lnTo>
                  <a:lnTo>
                    <a:pt x="1503" y="1704"/>
                  </a:lnTo>
                  <a:lnTo>
                    <a:pt x="1654" y="1654"/>
                  </a:lnTo>
                  <a:lnTo>
                    <a:pt x="2005" y="1253"/>
                  </a:lnTo>
                  <a:lnTo>
                    <a:pt x="2055" y="902"/>
                  </a:lnTo>
                  <a:lnTo>
                    <a:pt x="2005" y="451"/>
                  </a:lnTo>
                  <a:lnTo>
                    <a:pt x="1754" y="201"/>
                  </a:lnTo>
                  <a:lnTo>
                    <a:pt x="14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44" name="Google Shape;444;p55"/>
            <p:cNvSpPr/>
            <p:nvPr/>
          </p:nvSpPr>
          <p:spPr>
            <a:xfrm>
              <a:off x="7600829" y="4584035"/>
              <a:ext cx="202238" cy="202234"/>
            </a:xfrm>
            <a:custGeom>
              <a:avLst/>
              <a:gdLst/>
              <a:ahLst/>
              <a:cxnLst/>
              <a:rect l="l" t="t" r="r" b="b"/>
              <a:pathLst>
                <a:path w="48152" h="48151" extrusionOk="0">
                  <a:moveTo>
                    <a:pt x="0" y="0"/>
                  </a:moveTo>
                  <a:lnTo>
                    <a:pt x="0" y="48151"/>
                  </a:lnTo>
                  <a:lnTo>
                    <a:pt x="48151" y="48151"/>
                  </a:lnTo>
                  <a:lnTo>
                    <a:pt x="48151" y="0"/>
                  </a:lnTo>
                  <a:close/>
                </a:path>
              </a:pathLst>
            </a:custGeom>
            <a:solidFill>
              <a:srgbClr val="D4F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45" name="Google Shape;445;p55"/>
            <p:cNvSpPr/>
            <p:nvPr/>
          </p:nvSpPr>
          <p:spPr>
            <a:xfrm>
              <a:off x="7624604" y="4740381"/>
              <a:ext cx="154892" cy="22310"/>
            </a:xfrm>
            <a:custGeom>
              <a:avLst/>
              <a:gdLst/>
              <a:ahLst/>
              <a:cxnLst/>
              <a:rect l="l" t="t" r="r" b="b"/>
              <a:pathLst>
                <a:path w="36879" h="5312" extrusionOk="0">
                  <a:moveTo>
                    <a:pt x="1" y="0"/>
                  </a:moveTo>
                  <a:lnTo>
                    <a:pt x="1" y="5311"/>
                  </a:lnTo>
                  <a:lnTo>
                    <a:pt x="36878" y="5311"/>
                  </a:lnTo>
                  <a:lnTo>
                    <a:pt x="36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46" name="Google Shape;446;p55"/>
            <p:cNvSpPr/>
            <p:nvPr/>
          </p:nvSpPr>
          <p:spPr>
            <a:xfrm>
              <a:off x="7643124" y="4607810"/>
              <a:ext cx="117852" cy="122485"/>
            </a:xfrm>
            <a:custGeom>
              <a:avLst/>
              <a:gdLst/>
              <a:ahLst/>
              <a:cxnLst/>
              <a:rect l="l" t="t" r="r" b="b"/>
              <a:pathLst>
                <a:path w="28060" h="29163" extrusionOk="0">
                  <a:moveTo>
                    <a:pt x="11374" y="1"/>
                  </a:moveTo>
                  <a:lnTo>
                    <a:pt x="11374" y="18991"/>
                  </a:lnTo>
                  <a:lnTo>
                    <a:pt x="3758" y="11375"/>
                  </a:lnTo>
                  <a:lnTo>
                    <a:pt x="0" y="15133"/>
                  </a:lnTo>
                  <a:lnTo>
                    <a:pt x="14030" y="29162"/>
                  </a:lnTo>
                  <a:lnTo>
                    <a:pt x="28059" y="15133"/>
                  </a:lnTo>
                  <a:lnTo>
                    <a:pt x="24251" y="11375"/>
                  </a:lnTo>
                  <a:lnTo>
                    <a:pt x="16635" y="18991"/>
                  </a:lnTo>
                  <a:lnTo>
                    <a:pt x="16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grpSp>
      <p:sp>
        <p:nvSpPr>
          <p:cNvPr id="447" name="Google Shape;447;p55"/>
          <p:cNvSpPr txBox="1">
            <a:spLocks noGrp="1"/>
          </p:cNvSpPr>
          <p:nvPr>
            <p:ph type="subTitle" idx="4"/>
          </p:nvPr>
        </p:nvSpPr>
        <p:spPr>
          <a:xfrm>
            <a:off x="333325" y="683400"/>
            <a:ext cx="6555900" cy="216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000"/>
              <a:buNone/>
              <a:defRPr sz="1000" b="1"/>
            </a:lvl1pPr>
            <a:lvl2pPr lvl="1" rtl="0">
              <a:lnSpc>
                <a:spcPct val="100000"/>
              </a:lnSpc>
              <a:spcBef>
                <a:spcPts val="0"/>
              </a:spcBef>
              <a:spcAft>
                <a:spcPts val="0"/>
              </a:spcAft>
              <a:buSzPts val="1000"/>
              <a:buNone/>
              <a:defRPr b="1"/>
            </a:lvl2pPr>
            <a:lvl3pPr lvl="2" rtl="0">
              <a:lnSpc>
                <a:spcPct val="100000"/>
              </a:lnSpc>
              <a:spcBef>
                <a:spcPts val="0"/>
              </a:spcBef>
              <a:spcAft>
                <a:spcPts val="0"/>
              </a:spcAft>
              <a:buSzPts val="1000"/>
              <a:buNone/>
              <a:defRPr b="1"/>
            </a:lvl3pPr>
            <a:lvl4pPr lvl="3" rtl="0">
              <a:lnSpc>
                <a:spcPct val="100000"/>
              </a:lnSpc>
              <a:spcBef>
                <a:spcPts val="0"/>
              </a:spcBef>
              <a:spcAft>
                <a:spcPts val="0"/>
              </a:spcAft>
              <a:buSzPts val="1000"/>
              <a:buNone/>
              <a:defRPr b="1"/>
            </a:lvl4pPr>
            <a:lvl5pPr lvl="4" rtl="0">
              <a:lnSpc>
                <a:spcPct val="100000"/>
              </a:lnSpc>
              <a:spcBef>
                <a:spcPts val="0"/>
              </a:spcBef>
              <a:spcAft>
                <a:spcPts val="0"/>
              </a:spcAft>
              <a:buSzPts val="1000"/>
              <a:buNone/>
              <a:defRPr b="1"/>
            </a:lvl5pPr>
            <a:lvl6pPr lvl="5" rtl="0">
              <a:lnSpc>
                <a:spcPct val="100000"/>
              </a:lnSpc>
              <a:spcBef>
                <a:spcPts val="0"/>
              </a:spcBef>
              <a:spcAft>
                <a:spcPts val="0"/>
              </a:spcAft>
              <a:buSzPts val="1000"/>
              <a:buNone/>
              <a:defRPr b="1"/>
            </a:lvl6pPr>
            <a:lvl7pPr lvl="6" rtl="0">
              <a:lnSpc>
                <a:spcPct val="100000"/>
              </a:lnSpc>
              <a:spcBef>
                <a:spcPts val="0"/>
              </a:spcBef>
              <a:spcAft>
                <a:spcPts val="0"/>
              </a:spcAft>
              <a:buSzPts val="1000"/>
              <a:buNone/>
              <a:defRPr b="1"/>
            </a:lvl7pPr>
            <a:lvl8pPr lvl="7" rtl="0">
              <a:lnSpc>
                <a:spcPct val="100000"/>
              </a:lnSpc>
              <a:spcBef>
                <a:spcPts val="0"/>
              </a:spcBef>
              <a:spcAft>
                <a:spcPts val="0"/>
              </a:spcAft>
              <a:buSzPts val="1000"/>
              <a:buNone/>
              <a:defRPr b="1"/>
            </a:lvl8pPr>
            <a:lvl9pPr lvl="8" rtl="0">
              <a:lnSpc>
                <a:spcPct val="100000"/>
              </a:lnSpc>
              <a:spcBef>
                <a:spcPts val="0"/>
              </a:spcBef>
              <a:spcAft>
                <a:spcPts val="0"/>
              </a:spcAft>
              <a:buSzPts val="1000"/>
              <a:buNone/>
              <a:defRPr b="1"/>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_HEADER_1_2_1">
    <p:spTree>
      <p:nvGrpSpPr>
        <p:cNvPr id="1" name="Shape 448"/>
        <p:cNvGrpSpPr/>
        <p:nvPr/>
      </p:nvGrpSpPr>
      <p:grpSpPr>
        <a:xfrm>
          <a:off x="0" y="0"/>
          <a:ext cx="0" cy="0"/>
          <a:chOff x="0" y="0"/>
          <a:chExt cx="0" cy="0"/>
        </a:xfrm>
      </p:grpSpPr>
      <p:sp>
        <p:nvSpPr>
          <p:cNvPr id="449" name="Google Shape;449;p56"/>
          <p:cNvSpPr/>
          <p:nvPr/>
        </p:nvSpPr>
        <p:spPr>
          <a:xfrm>
            <a:off x="0" y="-7800"/>
            <a:ext cx="9144000" cy="5159100"/>
          </a:xfrm>
          <a:prstGeom prst="rect">
            <a:avLst/>
          </a:prstGeom>
          <a:solidFill>
            <a:srgbClr val="F4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56"/>
          <p:cNvGrpSpPr/>
          <p:nvPr/>
        </p:nvGrpSpPr>
        <p:grpSpPr>
          <a:xfrm>
            <a:off x="-1888563" y="1836195"/>
            <a:ext cx="13191327" cy="3408729"/>
            <a:chOff x="238125" y="1935825"/>
            <a:chExt cx="7138550" cy="1844650"/>
          </a:xfrm>
        </p:grpSpPr>
        <p:sp>
          <p:nvSpPr>
            <p:cNvPr id="451" name="Google Shape;451;p56"/>
            <p:cNvSpPr/>
            <p:nvPr/>
          </p:nvSpPr>
          <p:spPr>
            <a:xfrm>
              <a:off x="238125" y="1935825"/>
              <a:ext cx="2318200" cy="1844650"/>
            </a:xfrm>
            <a:custGeom>
              <a:avLst/>
              <a:gdLst/>
              <a:ahLst/>
              <a:cxnLst/>
              <a:rect l="l" t="t" r="r" b="b"/>
              <a:pathLst>
                <a:path w="92728" h="73786" extrusionOk="0">
                  <a:moveTo>
                    <a:pt x="71922" y="53978"/>
                  </a:moveTo>
                  <a:lnTo>
                    <a:pt x="71907" y="54008"/>
                  </a:lnTo>
                  <a:lnTo>
                    <a:pt x="71855" y="54008"/>
                  </a:lnTo>
                  <a:lnTo>
                    <a:pt x="71922" y="53978"/>
                  </a:lnTo>
                  <a:close/>
                  <a:moveTo>
                    <a:pt x="86049" y="3757"/>
                  </a:moveTo>
                  <a:lnTo>
                    <a:pt x="86727" y="3809"/>
                  </a:lnTo>
                  <a:lnTo>
                    <a:pt x="87405" y="3861"/>
                  </a:lnTo>
                  <a:lnTo>
                    <a:pt x="87979" y="3966"/>
                  </a:lnTo>
                  <a:lnTo>
                    <a:pt x="88501" y="4122"/>
                  </a:lnTo>
                  <a:lnTo>
                    <a:pt x="88762" y="4279"/>
                  </a:lnTo>
                  <a:lnTo>
                    <a:pt x="88866" y="4383"/>
                  </a:lnTo>
                  <a:lnTo>
                    <a:pt x="88919" y="4435"/>
                  </a:lnTo>
                  <a:lnTo>
                    <a:pt x="88919" y="4488"/>
                  </a:lnTo>
                  <a:lnTo>
                    <a:pt x="88971" y="4540"/>
                  </a:lnTo>
                  <a:lnTo>
                    <a:pt x="89023" y="4749"/>
                  </a:lnTo>
                  <a:lnTo>
                    <a:pt x="88866" y="5688"/>
                  </a:lnTo>
                  <a:lnTo>
                    <a:pt x="88658" y="6314"/>
                  </a:lnTo>
                  <a:lnTo>
                    <a:pt x="88084" y="7514"/>
                  </a:lnTo>
                  <a:lnTo>
                    <a:pt x="87353" y="8819"/>
                  </a:lnTo>
                  <a:lnTo>
                    <a:pt x="85631" y="11323"/>
                  </a:lnTo>
                  <a:lnTo>
                    <a:pt x="83596" y="13724"/>
                  </a:lnTo>
                  <a:lnTo>
                    <a:pt x="81509" y="16124"/>
                  </a:lnTo>
                  <a:lnTo>
                    <a:pt x="77125" y="20716"/>
                  </a:lnTo>
                  <a:lnTo>
                    <a:pt x="74829" y="22960"/>
                  </a:lnTo>
                  <a:lnTo>
                    <a:pt x="70133" y="27343"/>
                  </a:lnTo>
                  <a:lnTo>
                    <a:pt x="65332" y="31622"/>
                  </a:lnTo>
                  <a:lnTo>
                    <a:pt x="60531" y="35849"/>
                  </a:lnTo>
                  <a:lnTo>
                    <a:pt x="50721" y="44094"/>
                  </a:lnTo>
                  <a:lnTo>
                    <a:pt x="45816" y="48112"/>
                  </a:lnTo>
                  <a:lnTo>
                    <a:pt x="40859" y="52078"/>
                  </a:lnTo>
                  <a:lnTo>
                    <a:pt x="36107" y="55961"/>
                  </a:lnTo>
                  <a:lnTo>
                    <a:pt x="36107" y="55961"/>
                  </a:lnTo>
                  <a:lnTo>
                    <a:pt x="35693" y="55730"/>
                  </a:lnTo>
                  <a:lnTo>
                    <a:pt x="34753" y="55104"/>
                  </a:lnTo>
                  <a:lnTo>
                    <a:pt x="33866" y="54426"/>
                  </a:lnTo>
                  <a:lnTo>
                    <a:pt x="32718" y="52756"/>
                  </a:lnTo>
                  <a:lnTo>
                    <a:pt x="32405" y="51817"/>
                  </a:lnTo>
                  <a:lnTo>
                    <a:pt x="32144" y="50773"/>
                  </a:lnTo>
                  <a:lnTo>
                    <a:pt x="32196" y="48529"/>
                  </a:lnTo>
                  <a:lnTo>
                    <a:pt x="32457" y="47329"/>
                  </a:lnTo>
                  <a:lnTo>
                    <a:pt x="32770" y="46077"/>
                  </a:lnTo>
                  <a:lnTo>
                    <a:pt x="33710" y="43624"/>
                  </a:lnTo>
                  <a:lnTo>
                    <a:pt x="34336" y="42424"/>
                  </a:lnTo>
                  <a:lnTo>
                    <a:pt x="35640" y="39971"/>
                  </a:lnTo>
                  <a:lnTo>
                    <a:pt x="38876" y="35275"/>
                  </a:lnTo>
                  <a:lnTo>
                    <a:pt x="40702" y="32979"/>
                  </a:lnTo>
                  <a:lnTo>
                    <a:pt x="42581" y="30735"/>
                  </a:lnTo>
                  <a:lnTo>
                    <a:pt x="46651" y="26352"/>
                  </a:lnTo>
                  <a:lnTo>
                    <a:pt x="48843" y="24265"/>
                  </a:lnTo>
                  <a:lnTo>
                    <a:pt x="51034" y="22229"/>
                  </a:lnTo>
                  <a:lnTo>
                    <a:pt x="55678" y="18316"/>
                  </a:lnTo>
                  <a:lnTo>
                    <a:pt x="58131" y="16437"/>
                  </a:lnTo>
                  <a:lnTo>
                    <a:pt x="59392" y="15471"/>
                  </a:lnTo>
                  <a:lnTo>
                    <a:pt x="59392" y="15471"/>
                  </a:lnTo>
                  <a:lnTo>
                    <a:pt x="59436" y="15759"/>
                  </a:lnTo>
                  <a:lnTo>
                    <a:pt x="59488" y="16803"/>
                  </a:lnTo>
                  <a:lnTo>
                    <a:pt x="59592" y="17690"/>
                  </a:lnTo>
                  <a:lnTo>
                    <a:pt x="59696" y="18055"/>
                  </a:lnTo>
                  <a:lnTo>
                    <a:pt x="60010" y="18733"/>
                  </a:lnTo>
                  <a:lnTo>
                    <a:pt x="60271" y="18942"/>
                  </a:lnTo>
                  <a:lnTo>
                    <a:pt x="60531" y="19151"/>
                  </a:lnTo>
                  <a:lnTo>
                    <a:pt x="61210" y="19307"/>
                  </a:lnTo>
                  <a:lnTo>
                    <a:pt x="61627" y="19203"/>
                  </a:lnTo>
                  <a:lnTo>
                    <a:pt x="62045" y="19099"/>
                  </a:lnTo>
                  <a:lnTo>
                    <a:pt x="62567" y="18838"/>
                  </a:lnTo>
                  <a:lnTo>
                    <a:pt x="63036" y="18472"/>
                  </a:lnTo>
                  <a:lnTo>
                    <a:pt x="63558" y="17951"/>
                  </a:lnTo>
                  <a:lnTo>
                    <a:pt x="64080" y="17324"/>
                  </a:lnTo>
                  <a:lnTo>
                    <a:pt x="64915" y="15498"/>
                  </a:lnTo>
                  <a:lnTo>
                    <a:pt x="65123" y="14298"/>
                  </a:lnTo>
                  <a:lnTo>
                    <a:pt x="65228" y="13672"/>
                  </a:lnTo>
                  <a:lnTo>
                    <a:pt x="65176" y="12263"/>
                  </a:lnTo>
                  <a:lnTo>
                    <a:pt x="65031" y="11564"/>
                  </a:lnTo>
                  <a:lnTo>
                    <a:pt x="65031" y="11564"/>
                  </a:lnTo>
                  <a:lnTo>
                    <a:pt x="65697" y="11115"/>
                  </a:lnTo>
                  <a:lnTo>
                    <a:pt x="68359" y="9549"/>
                  </a:lnTo>
                  <a:lnTo>
                    <a:pt x="71020" y="8036"/>
                  </a:lnTo>
                  <a:lnTo>
                    <a:pt x="76656" y="5531"/>
                  </a:lnTo>
                  <a:lnTo>
                    <a:pt x="79526" y="4644"/>
                  </a:lnTo>
                  <a:lnTo>
                    <a:pt x="80987" y="4279"/>
                  </a:lnTo>
                  <a:lnTo>
                    <a:pt x="83857" y="3809"/>
                  </a:lnTo>
                  <a:lnTo>
                    <a:pt x="85318" y="3757"/>
                  </a:lnTo>
                  <a:close/>
                  <a:moveTo>
                    <a:pt x="55000" y="9810"/>
                  </a:moveTo>
                  <a:lnTo>
                    <a:pt x="56044" y="10071"/>
                  </a:lnTo>
                  <a:lnTo>
                    <a:pt x="57400" y="10802"/>
                  </a:lnTo>
                  <a:lnTo>
                    <a:pt x="57974" y="11532"/>
                  </a:lnTo>
                  <a:lnTo>
                    <a:pt x="58008" y="11580"/>
                  </a:lnTo>
                  <a:lnTo>
                    <a:pt x="58008" y="11580"/>
                  </a:lnTo>
                  <a:lnTo>
                    <a:pt x="56879" y="12367"/>
                  </a:lnTo>
                  <a:lnTo>
                    <a:pt x="54635" y="14089"/>
                  </a:lnTo>
                  <a:lnTo>
                    <a:pt x="52391" y="15811"/>
                  </a:lnTo>
                  <a:lnTo>
                    <a:pt x="48008" y="19464"/>
                  </a:lnTo>
                  <a:lnTo>
                    <a:pt x="45868" y="21447"/>
                  </a:lnTo>
                  <a:lnTo>
                    <a:pt x="43781" y="23430"/>
                  </a:lnTo>
                  <a:lnTo>
                    <a:pt x="39763" y="27604"/>
                  </a:lnTo>
                  <a:lnTo>
                    <a:pt x="37832" y="29796"/>
                  </a:lnTo>
                  <a:lnTo>
                    <a:pt x="35954" y="32040"/>
                  </a:lnTo>
                  <a:lnTo>
                    <a:pt x="32405" y="36840"/>
                  </a:lnTo>
                  <a:lnTo>
                    <a:pt x="30892" y="39502"/>
                  </a:lnTo>
                  <a:lnTo>
                    <a:pt x="30109" y="40806"/>
                  </a:lnTo>
                  <a:lnTo>
                    <a:pt x="28857" y="43676"/>
                  </a:lnTo>
                  <a:lnTo>
                    <a:pt x="28335" y="45242"/>
                  </a:lnTo>
                  <a:lnTo>
                    <a:pt x="27918" y="46807"/>
                  </a:lnTo>
                  <a:lnTo>
                    <a:pt x="27500" y="50199"/>
                  </a:lnTo>
                  <a:lnTo>
                    <a:pt x="27709" y="52025"/>
                  </a:lnTo>
                  <a:lnTo>
                    <a:pt x="27918" y="52912"/>
                  </a:lnTo>
                  <a:lnTo>
                    <a:pt x="28178" y="53800"/>
                  </a:lnTo>
                  <a:lnTo>
                    <a:pt x="28492" y="54687"/>
                  </a:lnTo>
                  <a:lnTo>
                    <a:pt x="28961" y="55522"/>
                  </a:lnTo>
                  <a:lnTo>
                    <a:pt x="29431" y="56304"/>
                  </a:lnTo>
                  <a:lnTo>
                    <a:pt x="29744" y="56670"/>
                  </a:lnTo>
                  <a:lnTo>
                    <a:pt x="30057" y="57035"/>
                  </a:lnTo>
                  <a:lnTo>
                    <a:pt x="30318" y="57400"/>
                  </a:lnTo>
                  <a:lnTo>
                    <a:pt x="30631" y="57765"/>
                  </a:lnTo>
                  <a:lnTo>
                    <a:pt x="31309" y="58339"/>
                  </a:lnTo>
                  <a:lnTo>
                    <a:pt x="31988" y="58913"/>
                  </a:lnTo>
                  <a:lnTo>
                    <a:pt x="32202" y="59066"/>
                  </a:lnTo>
                  <a:lnTo>
                    <a:pt x="32202" y="59066"/>
                  </a:lnTo>
                  <a:lnTo>
                    <a:pt x="31101" y="59957"/>
                  </a:lnTo>
                  <a:lnTo>
                    <a:pt x="28648" y="61940"/>
                  </a:lnTo>
                  <a:lnTo>
                    <a:pt x="26352" y="63766"/>
                  </a:lnTo>
                  <a:lnTo>
                    <a:pt x="23952" y="65384"/>
                  </a:lnTo>
                  <a:lnTo>
                    <a:pt x="20142" y="67367"/>
                  </a:lnTo>
                  <a:lnTo>
                    <a:pt x="17481" y="68358"/>
                  </a:lnTo>
                  <a:lnTo>
                    <a:pt x="16124" y="68776"/>
                  </a:lnTo>
                  <a:lnTo>
                    <a:pt x="14768" y="69141"/>
                  </a:lnTo>
                  <a:lnTo>
                    <a:pt x="12106" y="69558"/>
                  </a:lnTo>
                  <a:lnTo>
                    <a:pt x="10802" y="69611"/>
                  </a:lnTo>
                  <a:lnTo>
                    <a:pt x="9549" y="69611"/>
                  </a:lnTo>
                  <a:lnTo>
                    <a:pt x="8349" y="69402"/>
                  </a:lnTo>
                  <a:lnTo>
                    <a:pt x="7253" y="69089"/>
                  </a:lnTo>
                  <a:lnTo>
                    <a:pt x="6314" y="68619"/>
                  </a:lnTo>
                  <a:lnTo>
                    <a:pt x="5531" y="68045"/>
                  </a:lnTo>
                  <a:lnTo>
                    <a:pt x="5062" y="67262"/>
                  </a:lnTo>
                  <a:lnTo>
                    <a:pt x="4801" y="66845"/>
                  </a:lnTo>
                  <a:lnTo>
                    <a:pt x="4644" y="66375"/>
                  </a:lnTo>
                  <a:lnTo>
                    <a:pt x="4592" y="66167"/>
                  </a:lnTo>
                  <a:lnTo>
                    <a:pt x="4540" y="65906"/>
                  </a:lnTo>
                  <a:lnTo>
                    <a:pt x="4435" y="65645"/>
                  </a:lnTo>
                  <a:lnTo>
                    <a:pt x="4435" y="65384"/>
                  </a:lnTo>
                  <a:lnTo>
                    <a:pt x="4331" y="64236"/>
                  </a:lnTo>
                  <a:lnTo>
                    <a:pt x="4644" y="61836"/>
                  </a:lnTo>
                  <a:lnTo>
                    <a:pt x="4957" y="60583"/>
                  </a:lnTo>
                  <a:lnTo>
                    <a:pt x="5740" y="58078"/>
                  </a:lnTo>
                  <a:lnTo>
                    <a:pt x="6836" y="55678"/>
                  </a:lnTo>
                  <a:lnTo>
                    <a:pt x="7462" y="54426"/>
                  </a:lnTo>
                  <a:lnTo>
                    <a:pt x="8036" y="53278"/>
                  </a:lnTo>
                  <a:lnTo>
                    <a:pt x="8714" y="52078"/>
                  </a:lnTo>
                  <a:lnTo>
                    <a:pt x="9393" y="50930"/>
                  </a:lnTo>
                  <a:lnTo>
                    <a:pt x="10750" y="48581"/>
                  </a:lnTo>
                  <a:lnTo>
                    <a:pt x="13724" y="44198"/>
                  </a:lnTo>
                  <a:lnTo>
                    <a:pt x="18420" y="37988"/>
                  </a:lnTo>
                  <a:lnTo>
                    <a:pt x="21708" y="34127"/>
                  </a:lnTo>
                  <a:lnTo>
                    <a:pt x="25047" y="30422"/>
                  </a:lnTo>
                  <a:lnTo>
                    <a:pt x="28387" y="26926"/>
                  </a:lnTo>
                  <a:lnTo>
                    <a:pt x="29222" y="26039"/>
                  </a:lnTo>
                  <a:lnTo>
                    <a:pt x="30057" y="25204"/>
                  </a:lnTo>
                  <a:lnTo>
                    <a:pt x="30892" y="24317"/>
                  </a:lnTo>
                  <a:lnTo>
                    <a:pt x="31675" y="23534"/>
                  </a:lnTo>
                  <a:lnTo>
                    <a:pt x="33292" y="21969"/>
                  </a:lnTo>
                  <a:lnTo>
                    <a:pt x="34962" y="20507"/>
                  </a:lnTo>
                  <a:lnTo>
                    <a:pt x="38354" y="17742"/>
                  </a:lnTo>
                  <a:lnTo>
                    <a:pt x="43468" y="14246"/>
                  </a:lnTo>
                  <a:lnTo>
                    <a:pt x="46860" y="12263"/>
                  </a:lnTo>
                  <a:lnTo>
                    <a:pt x="48529" y="11480"/>
                  </a:lnTo>
                  <a:lnTo>
                    <a:pt x="50147" y="10749"/>
                  </a:lnTo>
                  <a:lnTo>
                    <a:pt x="51713" y="10175"/>
                  </a:lnTo>
                  <a:lnTo>
                    <a:pt x="53226" y="9810"/>
                  </a:lnTo>
                  <a:close/>
                  <a:moveTo>
                    <a:pt x="85214" y="0"/>
                  </a:moveTo>
                  <a:lnTo>
                    <a:pt x="83753" y="52"/>
                  </a:lnTo>
                  <a:lnTo>
                    <a:pt x="80830" y="417"/>
                  </a:lnTo>
                  <a:lnTo>
                    <a:pt x="76656" y="1513"/>
                  </a:lnTo>
                  <a:lnTo>
                    <a:pt x="73994" y="2505"/>
                  </a:lnTo>
                  <a:lnTo>
                    <a:pt x="71385" y="3601"/>
                  </a:lnTo>
                  <a:lnTo>
                    <a:pt x="66376" y="6210"/>
                  </a:lnTo>
                  <a:lnTo>
                    <a:pt x="63923" y="7671"/>
                  </a:lnTo>
                  <a:lnTo>
                    <a:pt x="63459" y="7953"/>
                  </a:lnTo>
                  <a:lnTo>
                    <a:pt x="63459" y="7953"/>
                  </a:lnTo>
                  <a:lnTo>
                    <a:pt x="63193" y="7566"/>
                  </a:lnTo>
                  <a:lnTo>
                    <a:pt x="62827" y="7149"/>
                  </a:lnTo>
                  <a:lnTo>
                    <a:pt x="62462" y="6784"/>
                  </a:lnTo>
                  <a:lnTo>
                    <a:pt x="62306" y="6627"/>
                  </a:lnTo>
                  <a:lnTo>
                    <a:pt x="62097" y="6418"/>
                  </a:lnTo>
                  <a:lnTo>
                    <a:pt x="61732" y="6105"/>
                  </a:lnTo>
                  <a:lnTo>
                    <a:pt x="61314" y="5740"/>
                  </a:lnTo>
                  <a:lnTo>
                    <a:pt x="60897" y="5427"/>
                  </a:lnTo>
                  <a:lnTo>
                    <a:pt x="60010" y="4905"/>
                  </a:lnTo>
                  <a:lnTo>
                    <a:pt x="59122" y="4488"/>
                  </a:lnTo>
                  <a:lnTo>
                    <a:pt x="58653" y="4279"/>
                  </a:lnTo>
                  <a:lnTo>
                    <a:pt x="58183" y="4070"/>
                  </a:lnTo>
                  <a:lnTo>
                    <a:pt x="57192" y="3861"/>
                  </a:lnTo>
                  <a:lnTo>
                    <a:pt x="56252" y="3653"/>
                  </a:lnTo>
                  <a:lnTo>
                    <a:pt x="55261" y="3548"/>
                  </a:lnTo>
                  <a:lnTo>
                    <a:pt x="54270" y="3548"/>
                  </a:lnTo>
                  <a:lnTo>
                    <a:pt x="53330" y="3601"/>
                  </a:lnTo>
                  <a:lnTo>
                    <a:pt x="52443" y="3705"/>
                  </a:lnTo>
                  <a:lnTo>
                    <a:pt x="51556" y="3914"/>
                  </a:lnTo>
                  <a:lnTo>
                    <a:pt x="50721" y="4122"/>
                  </a:lnTo>
                  <a:lnTo>
                    <a:pt x="49886" y="4331"/>
                  </a:lnTo>
                  <a:lnTo>
                    <a:pt x="48373" y="4905"/>
                  </a:lnTo>
                  <a:lnTo>
                    <a:pt x="45555" y="6210"/>
                  </a:lnTo>
                  <a:lnTo>
                    <a:pt x="44198" y="6940"/>
                  </a:lnTo>
                  <a:lnTo>
                    <a:pt x="41641" y="8453"/>
                  </a:lnTo>
                  <a:lnTo>
                    <a:pt x="39189" y="10123"/>
                  </a:lnTo>
                  <a:lnTo>
                    <a:pt x="36788" y="11845"/>
                  </a:lnTo>
                  <a:lnTo>
                    <a:pt x="32301" y="15498"/>
                  </a:lnTo>
                  <a:lnTo>
                    <a:pt x="30161" y="17429"/>
                  </a:lnTo>
                  <a:lnTo>
                    <a:pt x="28074" y="19464"/>
                  </a:lnTo>
                  <a:lnTo>
                    <a:pt x="26143" y="21551"/>
                  </a:lnTo>
                  <a:lnTo>
                    <a:pt x="24265" y="23586"/>
                  </a:lnTo>
                  <a:lnTo>
                    <a:pt x="22386" y="25673"/>
                  </a:lnTo>
                  <a:lnTo>
                    <a:pt x="18733" y="29848"/>
                  </a:lnTo>
                  <a:lnTo>
                    <a:pt x="13515" y="36371"/>
                  </a:lnTo>
                  <a:lnTo>
                    <a:pt x="10228" y="40858"/>
                  </a:lnTo>
                  <a:lnTo>
                    <a:pt x="8714" y="43154"/>
                  </a:lnTo>
                  <a:lnTo>
                    <a:pt x="7201" y="45503"/>
                  </a:lnTo>
                  <a:lnTo>
                    <a:pt x="4435" y="50303"/>
                  </a:lnTo>
                  <a:lnTo>
                    <a:pt x="3235" y="52808"/>
                  </a:lnTo>
                  <a:lnTo>
                    <a:pt x="2035" y="55365"/>
                  </a:lnTo>
                  <a:lnTo>
                    <a:pt x="626" y="59435"/>
                  </a:lnTo>
                  <a:lnTo>
                    <a:pt x="104" y="62357"/>
                  </a:lnTo>
                  <a:lnTo>
                    <a:pt x="0" y="63923"/>
                  </a:lnTo>
                  <a:lnTo>
                    <a:pt x="0" y="64706"/>
                  </a:lnTo>
                  <a:lnTo>
                    <a:pt x="52" y="65488"/>
                  </a:lnTo>
                  <a:lnTo>
                    <a:pt x="104" y="65906"/>
                  </a:lnTo>
                  <a:lnTo>
                    <a:pt x="157" y="66323"/>
                  </a:lnTo>
                  <a:lnTo>
                    <a:pt x="365" y="67106"/>
                  </a:lnTo>
                  <a:lnTo>
                    <a:pt x="626" y="67941"/>
                  </a:lnTo>
                  <a:lnTo>
                    <a:pt x="939" y="68724"/>
                  </a:lnTo>
                  <a:lnTo>
                    <a:pt x="1148" y="69141"/>
                  </a:lnTo>
                  <a:lnTo>
                    <a:pt x="1357" y="69506"/>
                  </a:lnTo>
                  <a:lnTo>
                    <a:pt x="1618" y="69872"/>
                  </a:lnTo>
                  <a:lnTo>
                    <a:pt x="1879" y="70237"/>
                  </a:lnTo>
                  <a:lnTo>
                    <a:pt x="2453" y="70915"/>
                  </a:lnTo>
                  <a:lnTo>
                    <a:pt x="2766" y="71228"/>
                  </a:lnTo>
                  <a:lnTo>
                    <a:pt x="3131" y="71489"/>
                  </a:lnTo>
                  <a:lnTo>
                    <a:pt x="3444" y="71802"/>
                  </a:lnTo>
                  <a:lnTo>
                    <a:pt x="3809" y="72011"/>
                  </a:lnTo>
                  <a:lnTo>
                    <a:pt x="4175" y="72272"/>
                  </a:lnTo>
                  <a:lnTo>
                    <a:pt x="4540" y="72481"/>
                  </a:lnTo>
                  <a:lnTo>
                    <a:pt x="5323" y="72846"/>
                  </a:lnTo>
                  <a:lnTo>
                    <a:pt x="6053" y="73107"/>
                  </a:lnTo>
                  <a:lnTo>
                    <a:pt x="6471" y="73263"/>
                  </a:lnTo>
                  <a:lnTo>
                    <a:pt x="6836" y="73368"/>
                  </a:lnTo>
                  <a:lnTo>
                    <a:pt x="7619" y="73524"/>
                  </a:lnTo>
                  <a:lnTo>
                    <a:pt x="9132" y="73785"/>
                  </a:lnTo>
                  <a:lnTo>
                    <a:pt x="12106" y="73733"/>
                  </a:lnTo>
                  <a:lnTo>
                    <a:pt x="13567" y="73576"/>
                  </a:lnTo>
                  <a:lnTo>
                    <a:pt x="14976" y="73316"/>
                  </a:lnTo>
                  <a:lnTo>
                    <a:pt x="17742" y="72585"/>
                  </a:lnTo>
                  <a:lnTo>
                    <a:pt x="19047" y="72115"/>
                  </a:lnTo>
                  <a:lnTo>
                    <a:pt x="21656" y="71124"/>
                  </a:lnTo>
                  <a:lnTo>
                    <a:pt x="26561" y="68463"/>
                  </a:lnTo>
                  <a:lnTo>
                    <a:pt x="28805" y="66845"/>
                  </a:lnTo>
                  <a:lnTo>
                    <a:pt x="30996" y="65123"/>
                  </a:lnTo>
                  <a:lnTo>
                    <a:pt x="32979" y="63453"/>
                  </a:lnTo>
                  <a:lnTo>
                    <a:pt x="35896" y="61090"/>
                  </a:lnTo>
                  <a:lnTo>
                    <a:pt x="36214" y="61209"/>
                  </a:lnTo>
                  <a:lnTo>
                    <a:pt x="36684" y="61366"/>
                  </a:lnTo>
                  <a:lnTo>
                    <a:pt x="37519" y="61575"/>
                  </a:lnTo>
                  <a:lnTo>
                    <a:pt x="39293" y="61940"/>
                  </a:lnTo>
                  <a:lnTo>
                    <a:pt x="42737" y="61992"/>
                  </a:lnTo>
                  <a:lnTo>
                    <a:pt x="44407" y="61783"/>
                  </a:lnTo>
                  <a:lnTo>
                    <a:pt x="46025" y="61470"/>
                  </a:lnTo>
                  <a:lnTo>
                    <a:pt x="49208" y="60583"/>
                  </a:lnTo>
                  <a:lnTo>
                    <a:pt x="50721" y="60061"/>
                  </a:lnTo>
                  <a:lnTo>
                    <a:pt x="53696" y="58861"/>
                  </a:lnTo>
                  <a:lnTo>
                    <a:pt x="59331" y="55991"/>
                  </a:lnTo>
                  <a:lnTo>
                    <a:pt x="62045" y="54374"/>
                  </a:lnTo>
                  <a:lnTo>
                    <a:pt x="66467" y="51583"/>
                  </a:lnTo>
                  <a:lnTo>
                    <a:pt x="66467" y="51583"/>
                  </a:lnTo>
                  <a:lnTo>
                    <a:pt x="66428" y="51973"/>
                  </a:lnTo>
                  <a:lnTo>
                    <a:pt x="66324" y="53017"/>
                  </a:lnTo>
                  <a:lnTo>
                    <a:pt x="66271" y="53643"/>
                  </a:lnTo>
                  <a:lnTo>
                    <a:pt x="66324" y="54321"/>
                  </a:lnTo>
                  <a:lnTo>
                    <a:pt x="66428" y="55052"/>
                  </a:lnTo>
                  <a:lnTo>
                    <a:pt x="67002" y="56670"/>
                  </a:lnTo>
                  <a:lnTo>
                    <a:pt x="67576" y="57452"/>
                  </a:lnTo>
                  <a:lnTo>
                    <a:pt x="68202" y="58183"/>
                  </a:lnTo>
                  <a:lnTo>
                    <a:pt x="69768" y="59174"/>
                  </a:lnTo>
                  <a:lnTo>
                    <a:pt x="70603" y="59435"/>
                  </a:lnTo>
                  <a:lnTo>
                    <a:pt x="71385" y="59592"/>
                  </a:lnTo>
                  <a:lnTo>
                    <a:pt x="72794" y="59644"/>
                  </a:lnTo>
                  <a:lnTo>
                    <a:pt x="73368" y="59592"/>
                  </a:lnTo>
                  <a:lnTo>
                    <a:pt x="74464" y="59435"/>
                  </a:lnTo>
                  <a:lnTo>
                    <a:pt x="75351" y="59174"/>
                  </a:lnTo>
                  <a:lnTo>
                    <a:pt x="76917" y="58548"/>
                  </a:lnTo>
                  <a:lnTo>
                    <a:pt x="78012" y="57870"/>
                  </a:lnTo>
                  <a:lnTo>
                    <a:pt x="79004" y="57191"/>
                  </a:lnTo>
                  <a:lnTo>
                    <a:pt x="80256" y="55939"/>
                  </a:lnTo>
                  <a:lnTo>
                    <a:pt x="80622" y="55365"/>
                  </a:lnTo>
                  <a:lnTo>
                    <a:pt x="80935" y="54843"/>
                  </a:lnTo>
                  <a:lnTo>
                    <a:pt x="81196" y="54008"/>
                  </a:lnTo>
                  <a:lnTo>
                    <a:pt x="81039" y="52965"/>
                  </a:lnTo>
                  <a:lnTo>
                    <a:pt x="80622" y="52443"/>
                  </a:lnTo>
                  <a:lnTo>
                    <a:pt x="80204" y="51973"/>
                  </a:lnTo>
                  <a:lnTo>
                    <a:pt x="78847" y="51504"/>
                  </a:lnTo>
                  <a:lnTo>
                    <a:pt x="77856" y="51660"/>
                  </a:lnTo>
                  <a:lnTo>
                    <a:pt x="76656" y="51921"/>
                  </a:lnTo>
                  <a:lnTo>
                    <a:pt x="75142" y="52443"/>
                  </a:lnTo>
                  <a:lnTo>
                    <a:pt x="74360" y="52704"/>
                  </a:lnTo>
                  <a:lnTo>
                    <a:pt x="73473" y="52965"/>
                  </a:lnTo>
                  <a:lnTo>
                    <a:pt x="73055" y="53069"/>
                  </a:lnTo>
                  <a:lnTo>
                    <a:pt x="72711" y="53112"/>
                  </a:lnTo>
                  <a:lnTo>
                    <a:pt x="72711" y="53112"/>
                  </a:lnTo>
                  <a:lnTo>
                    <a:pt x="72742" y="52860"/>
                  </a:lnTo>
                  <a:lnTo>
                    <a:pt x="72846" y="52078"/>
                  </a:lnTo>
                  <a:lnTo>
                    <a:pt x="73473" y="50356"/>
                  </a:lnTo>
                  <a:lnTo>
                    <a:pt x="74047" y="49416"/>
                  </a:lnTo>
                  <a:lnTo>
                    <a:pt x="74725" y="48477"/>
                  </a:lnTo>
                  <a:lnTo>
                    <a:pt x="76604" y="46338"/>
                  </a:lnTo>
                  <a:lnTo>
                    <a:pt x="77752" y="45242"/>
                  </a:lnTo>
                  <a:lnTo>
                    <a:pt x="80308" y="42841"/>
                  </a:lnTo>
                  <a:lnTo>
                    <a:pt x="83387" y="40024"/>
                  </a:lnTo>
                  <a:lnTo>
                    <a:pt x="83439" y="39971"/>
                  </a:lnTo>
                  <a:lnTo>
                    <a:pt x="83753" y="39554"/>
                  </a:lnTo>
                  <a:lnTo>
                    <a:pt x="84222" y="38667"/>
                  </a:lnTo>
                  <a:lnTo>
                    <a:pt x="84327" y="37675"/>
                  </a:lnTo>
                  <a:lnTo>
                    <a:pt x="84118" y="36684"/>
                  </a:lnTo>
                  <a:lnTo>
                    <a:pt x="83857" y="36266"/>
                  </a:lnTo>
                  <a:lnTo>
                    <a:pt x="83492" y="35745"/>
                  </a:lnTo>
                  <a:lnTo>
                    <a:pt x="82552" y="35118"/>
                  </a:lnTo>
                  <a:lnTo>
                    <a:pt x="81456" y="34910"/>
                  </a:lnTo>
                  <a:lnTo>
                    <a:pt x="80308" y="35066"/>
                  </a:lnTo>
                  <a:lnTo>
                    <a:pt x="79787" y="35379"/>
                  </a:lnTo>
                  <a:lnTo>
                    <a:pt x="76082" y="37884"/>
                  </a:lnTo>
                  <a:lnTo>
                    <a:pt x="72481" y="40598"/>
                  </a:lnTo>
                  <a:lnTo>
                    <a:pt x="68828" y="43311"/>
                  </a:lnTo>
                  <a:lnTo>
                    <a:pt x="64967" y="46077"/>
                  </a:lnTo>
                  <a:lnTo>
                    <a:pt x="61053" y="48790"/>
                  </a:lnTo>
                  <a:lnTo>
                    <a:pt x="56879" y="51399"/>
                  </a:lnTo>
                  <a:lnTo>
                    <a:pt x="54791" y="52599"/>
                  </a:lnTo>
                  <a:lnTo>
                    <a:pt x="50356" y="54843"/>
                  </a:lnTo>
                  <a:lnTo>
                    <a:pt x="48060" y="55730"/>
                  </a:lnTo>
                  <a:lnTo>
                    <a:pt x="45712" y="56513"/>
                  </a:lnTo>
                  <a:lnTo>
                    <a:pt x="42163" y="57139"/>
                  </a:lnTo>
                  <a:lnTo>
                    <a:pt x="40750" y="57139"/>
                  </a:lnTo>
                  <a:lnTo>
                    <a:pt x="45294" y="53434"/>
                  </a:lnTo>
                  <a:lnTo>
                    <a:pt x="61575" y="39867"/>
                  </a:lnTo>
                  <a:lnTo>
                    <a:pt x="69559" y="32822"/>
                  </a:lnTo>
                  <a:lnTo>
                    <a:pt x="73525" y="29222"/>
                  </a:lnTo>
                  <a:lnTo>
                    <a:pt x="81248" y="21760"/>
                  </a:lnTo>
                  <a:lnTo>
                    <a:pt x="84953" y="17794"/>
                  </a:lnTo>
                  <a:lnTo>
                    <a:pt x="86779" y="15759"/>
                  </a:lnTo>
                  <a:lnTo>
                    <a:pt x="88501" y="13567"/>
                  </a:lnTo>
                  <a:lnTo>
                    <a:pt x="89336" y="12471"/>
                  </a:lnTo>
                  <a:lnTo>
                    <a:pt x="90901" y="10071"/>
                  </a:lnTo>
                  <a:lnTo>
                    <a:pt x="91580" y="8819"/>
                  </a:lnTo>
                  <a:lnTo>
                    <a:pt x="92206" y="7410"/>
                  </a:lnTo>
                  <a:lnTo>
                    <a:pt x="92623" y="5792"/>
                  </a:lnTo>
                  <a:lnTo>
                    <a:pt x="92728" y="4853"/>
                  </a:lnTo>
                  <a:lnTo>
                    <a:pt x="92623" y="3861"/>
                  </a:lnTo>
                  <a:lnTo>
                    <a:pt x="92467" y="3287"/>
                  </a:lnTo>
                  <a:lnTo>
                    <a:pt x="92258" y="2766"/>
                  </a:lnTo>
                  <a:lnTo>
                    <a:pt x="91945" y="2296"/>
                  </a:lnTo>
                  <a:lnTo>
                    <a:pt x="91580" y="1826"/>
                  </a:lnTo>
                  <a:lnTo>
                    <a:pt x="91371" y="1618"/>
                  </a:lnTo>
                  <a:lnTo>
                    <a:pt x="91162" y="1461"/>
                  </a:lnTo>
                  <a:lnTo>
                    <a:pt x="90745" y="1148"/>
                  </a:lnTo>
                  <a:lnTo>
                    <a:pt x="90327" y="887"/>
                  </a:lnTo>
                  <a:lnTo>
                    <a:pt x="89910" y="678"/>
                  </a:lnTo>
                  <a:lnTo>
                    <a:pt x="89023" y="365"/>
                  </a:lnTo>
                  <a:lnTo>
                    <a:pt x="88240" y="209"/>
                  </a:lnTo>
                  <a:lnTo>
                    <a:pt x="86675" y="0"/>
                  </a:lnTo>
                  <a:close/>
                </a:path>
              </a:pathLst>
            </a:custGeom>
            <a:solidFill>
              <a:srgbClr val="D8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52" name="Google Shape;452;p56"/>
            <p:cNvSpPr/>
            <p:nvPr/>
          </p:nvSpPr>
          <p:spPr>
            <a:xfrm>
              <a:off x="2372375" y="2888125"/>
              <a:ext cx="1475475" cy="455325"/>
            </a:xfrm>
            <a:custGeom>
              <a:avLst/>
              <a:gdLst/>
              <a:ahLst/>
              <a:cxnLst/>
              <a:rect l="l" t="t" r="r" b="b"/>
              <a:pathLst>
                <a:path w="59019" h="18213" extrusionOk="0">
                  <a:moveTo>
                    <a:pt x="19688" y="6532"/>
                  </a:moveTo>
                  <a:lnTo>
                    <a:pt x="16698" y="8767"/>
                  </a:lnTo>
                  <a:lnTo>
                    <a:pt x="13672" y="10750"/>
                  </a:lnTo>
                  <a:lnTo>
                    <a:pt x="12159" y="11637"/>
                  </a:lnTo>
                  <a:lnTo>
                    <a:pt x="9132" y="13151"/>
                  </a:lnTo>
                  <a:lnTo>
                    <a:pt x="7671" y="13620"/>
                  </a:lnTo>
                  <a:lnTo>
                    <a:pt x="6940" y="13829"/>
                  </a:lnTo>
                  <a:lnTo>
                    <a:pt x="5740" y="13933"/>
                  </a:lnTo>
                  <a:lnTo>
                    <a:pt x="5375" y="13829"/>
                  </a:lnTo>
                  <a:lnTo>
                    <a:pt x="5271" y="13829"/>
                  </a:lnTo>
                  <a:lnTo>
                    <a:pt x="5218" y="13777"/>
                  </a:lnTo>
                  <a:lnTo>
                    <a:pt x="5166" y="13777"/>
                  </a:lnTo>
                  <a:lnTo>
                    <a:pt x="5114" y="13725"/>
                  </a:lnTo>
                  <a:lnTo>
                    <a:pt x="5062" y="13672"/>
                  </a:lnTo>
                  <a:lnTo>
                    <a:pt x="4957" y="13568"/>
                  </a:lnTo>
                  <a:lnTo>
                    <a:pt x="4853" y="13359"/>
                  </a:lnTo>
                  <a:lnTo>
                    <a:pt x="4749" y="13151"/>
                  </a:lnTo>
                  <a:lnTo>
                    <a:pt x="4697" y="12994"/>
                  </a:lnTo>
                  <a:lnTo>
                    <a:pt x="4592" y="12733"/>
                  </a:lnTo>
                  <a:lnTo>
                    <a:pt x="4697" y="12211"/>
                  </a:lnTo>
                  <a:lnTo>
                    <a:pt x="4853" y="11846"/>
                  </a:lnTo>
                  <a:lnTo>
                    <a:pt x="5427" y="11063"/>
                  </a:lnTo>
                  <a:lnTo>
                    <a:pt x="6314" y="10333"/>
                  </a:lnTo>
                  <a:lnTo>
                    <a:pt x="7306" y="9602"/>
                  </a:lnTo>
                  <a:lnTo>
                    <a:pt x="9602" y="8506"/>
                  </a:lnTo>
                  <a:lnTo>
                    <a:pt x="10750" y="8089"/>
                  </a:lnTo>
                  <a:lnTo>
                    <a:pt x="13098" y="7358"/>
                  </a:lnTo>
                  <a:lnTo>
                    <a:pt x="17377" y="6628"/>
                  </a:lnTo>
                  <a:lnTo>
                    <a:pt x="19203" y="6576"/>
                  </a:lnTo>
                  <a:lnTo>
                    <a:pt x="19688" y="6532"/>
                  </a:lnTo>
                  <a:close/>
                  <a:moveTo>
                    <a:pt x="19569" y="1"/>
                  </a:moveTo>
                  <a:lnTo>
                    <a:pt x="18838" y="53"/>
                  </a:lnTo>
                  <a:lnTo>
                    <a:pt x="16959" y="366"/>
                  </a:lnTo>
                  <a:lnTo>
                    <a:pt x="13411" y="1253"/>
                  </a:lnTo>
                  <a:lnTo>
                    <a:pt x="11689" y="1827"/>
                  </a:lnTo>
                  <a:lnTo>
                    <a:pt x="9967" y="2453"/>
                  </a:lnTo>
                  <a:lnTo>
                    <a:pt x="6732" y="4019"/>
                  </a:lnTo>
                  <a:lnTo>
                    <a:pt x="5114" y="4958"/>
                  </a:lnTo>
                  <a:lnTo>
                    <a:pt x="3601" y="6054"/>
                  </a:lnTo>
                  <a:lnTo>
                    <a:pt x="2192" y="7463"/>
                  </a:lnTo>
                  <a:lnTo>
                    <a:pt x="1513" y="8246"/>
                  </a:lnTo>
                  <a:lnTo>
                    <a:pt x="365" y="10228"/>
                  </a:lnTo>
                  <a:lnTo>
                    <a:pt x="52" y="11429"/>
                  </a:lnTo>
                  <a:lnTo>
                    <a:pt x="0" y="12055"/>
                  </a:lnTo>
                  <a:lnTo>
                    <a:pt x="52" y="13412"/>
                  </a:lnTo>
                  <a:lnTo>
                    <a:pt x="209" y="14038"/>
                  </a:lnTo>
                  <a:lnTo>
                    <a:pt x="679" y="15186"/>
                  </a:lnTo>
                  <a:lnTo>
                    <a:pt x="1305" y="16125"/>
                  </a:lnTo>
                  <a:lnTo>
                    <a:pt x="1670" y="16595"/>
                  </a:lnTo>
                  <a:lnTo>
                    <a:pt x="2192" y="17064"/>
                  </a:lnTo>
                  <a:lnTo>
                    <a:pt x="2505" y="17273"/>
                  </a:lnTo>
                  <a:lnTo>
                    <a:pt x="2766" y="17430"/>
                  </a:lnTo>
                  <a:lnTo>
                    <a:pt x="3079" y="17638"/>
                  </a:lnTo>
                  <a:lnTo>
                    <a:pt x="3392" y="17743"/>
                  </a:lnTo>
                  <a:lnTo>
                    <a:pt x="3705" y="17899"/>
                  </a:lnTo>
                  <a:lnTo>
                    <a:pt x="4018" y="18004"/>
                  </a:lnTo>
                  <a:lnTo>
                    <a:pt x="4331" y="18056"/>
                  </a:lnTo>
                  <a:lnTo>
                    <a:pt x="4592" y="18108"/>
                  </a:lnTo>
                  <a:lnTo>
                    <a:pt x="5218" y="18212"/>
                  </a:lnTo>
                  <a:lnTo>
                    <a:pt x="5792" y="18212"/>
                  </a:lnTo>
                  <a:lnTo>
                    <a:pt x="6836" y="18160"/>
                  </a:lnTo>
                  <a:lnTo>
                    <a:pt x="8662" y="17690"/>
                  </a:lnTo>
                  <a:lnTo>
                    <a:pt x="9497" y="17377"/>
                  </a:lnTo>
                  <a:lnTo>
                    <a:pt x="11115" y="16699"/>
                  </a:lnTo>
                  <a:lnTo>
                    <a:pt x="12576" y="15968"/>
                  </a:lnTo>
                  <a:lnTo>
                    <a:pt x="15446" y="14299"/>
                  </a:lnTo>
                  <a:lnTo>
                    <a:pt x="18055" y="12472"/>
                  </a:lnTo>
                  <a:lnTo>
                    <a:pt x="19468" y="11455"/>
                  </a:lnTo>
                  <a:lnTo>
                    <a:pt x="19673" y="12785"/>
                  </a:lnTo>
                  <a:lnTo>
                    <a:pt x="19934" y="13464"/>
                  </a:lnTo>
                  <a:lnTo>
                    <a:pt x="20247" y="14090"/>
                  </a:lnTo>
                  <a:lnTo>
                    <a:pt x="21030" y="15186"/>
                  </a:lnTo>
                  <a:lnTo>
                    <a:pt x="21447" y="15655"/>
                  </a:lnTo>
                  <a:lnTo>
                    <a:pt x="21917" y="16073"/>
                  </a:lnTo>
                  <a:lnTo>
                    <a:pt x="22491" y="16490"/>
                  </a:lnTo>
                  <a:lnTo>
                    <a:pt x="23117" y="16856"/>
                  </a:lnTo>
                  <a:lnTo>
                    <a:pt x="23795" y="17116"/>
                  </a:lnTo>
                  <a:lnTo>
                    <a:pt x="24474" y="17325"/>
                  </a:lnTo>
                  <a:lnTo>
                    <a:pt x="25778" y="17482"/>
                  </a:lnTo>
                  <a:lnTo>
                    <a:pt x="26404" y="17482"/>
                  </a:lnTo>
                  <a:lnTo>
                    <a:pt x="27657" y="17377"/>
                  </a:lnTo>
                  <a:lnTo>
                    <a:pt x="28805" y="17116"/>
                  </a:lnTo>
                  <a:lnTo>
                    <a:pt x="30996" y="16438"/>
                  </a:lnTo>
                  <a:lnTo>
                    <a:pt x="32979" y="15499"/>
                  </a:lnTo>
                  <a:lnTo>
                    <a:pt x="34962" y="14507"/>
                  </a:lnTo>
                  <a:lnTo>
                    <a:pt x="35113" y="14414"/>
                  </a:lnTo>
                  <a:lnTo>
                    <a:pt x="35113" y="14414"/>
                  </a:lnTo>
                  <a:lnTo>
                    <a:pt x="35328" y="14664"/>
                  </a:lnTo>
                  <a:lnTo>
                    <a:pt x="35432" y="14768"/>
                  </a:lnTo>
                  <a:lnTo>
                    <a:pt x="36058" y="15394"/>
                  </a:lnTo>
                  <a:lnTo>
                    <a:pt x="36945" y="15916"/>
                  </a:lnTo>
                  <a:lnTo>
                    <a:pt x="37415" y="16177"/>
                  </a:lnTo>
                  <a:lnTo>
                    <a:pt x="38615" y="16595"/>
                  </a:lnTo>
                  <a:lnTo>
                    <a:pt x="39346" y="16647"/>
                  </a:lnTo>
                  <a:lnTo>
                    <a:pt x="40076" y="16595"/>
                  </a:lnTo>
                  <a:lnTo>
                    <a:pt x="41381" y="16177"/>
                  </a:lnTo>
                  <a:lnTo>
                    <a:pt x="41955" y="15864"/>
                  </a:lnTo>
                  <a:lnTo>
                    <a:pt x="42172" y="15707"/>
                  </a:lnTo>
                  <a:lnTo>
                    <a:pt x="42172" y="15707"/>
                  </a:lnTo>
                  <a:lnTo>
                    <a:pt x="42737" y="15864"/>
                  </a:lnTo>
                  <a:lnTo>
                    <a:pt x="46703" y="16386"/>
                  </a:lnTo>
                  <a:lnTo>
                    <a:pt x="48686" y="16386"/>
                  </a:lnTo>
                  <a:lnTo>
                    <a:pt x="50669" y="16334"/>
                  </a:lnTo>
                  <a:lnTo>
                    <a:pt x="54687" y="15864"/>
                  </a:lnTo>
                  <a:lnTo>
                    <a:pt x="56722" y="15394"/>
                  </a:lnTo>
                  <a:lnTo>
                    <a:pt x="56722" y="15447"/>
                  </a:lnTo>
                  <a:lnTo>
                    <a:pt x="57662" y="15134"/>
                  </a:lnTo>
                  <a:lnTo>
                    <a:pt x="58757" y="14246"/>
                  </a:lnTo>
                  <a:lnTo>
                    <a:pt x="58914" y="13725"/>
                  </a:lnTo>
                  <a:lnTo>
                    <a:pt x="59018" y="13151"/>
                  </a:lnTo>
                  <a:lnTo>
                    <a:pt x="58810" y="11950"/>
                  </a:lnTo>
                  <a:lnTo>
                    <a:pt x="58601" y="11376"/>
                  </a:lnTo>
                  <a:lnTo>
                    <a:pt x="58340" y="10750"/>
                  </a:lnTo>
                  <a:lnTo>
                    <a:pt x="57714" y="9707"/>
                  </a:lnTo>
                  <a:lnTo>
                    <a:pt x="57296" y="9341"/>
                  </a:lnTo>
                  <a:lnTo>
                    <a:pt x="56827" y="9028"/>
                  </a:lnTo>
                  <a:lnTo>
                    <a:pt x="55679" y="8924"/>
                  </a:lnTo>
                  <a:lnTo>
                    <a:pt x="54896" y="9133"/>
                  </a:lnTo>
                  <a:lnTo>
                    <a:pt x="53644" y="9602"/>
                  </a:lnTo>
                  <a:lnTo>
                    <a:pt x="50773" y="10333"/>
                  </a:lnTo>
                  <a:lnTo>
                    <a:pt x="49156" y="10594"/>
                  </a:lnTo>
                  <a:lnTo>
                    <a:pt x="47486" y="10750"/>
                  </a:lnTo>
                  <a:lnTo>
                    <a:pt x="43990" y="10646"/>
                  </a:lnTo>
                  <a:lnTo>
                    <a:pt x="42216" y="10333"/>
                  </a:lnTo>
                  <a:lnTo>
                    <a:pt x="41955" y="10281"/>
                  </a:lnTo>
                  <a:lnTo>
                    <a:pt x="41276" y="10228"/>
                  </a:lnTo>
                  <a:lnTo>
                    <a:pt x="41055" y="10308"/>
                  </a:lnTo>
                  <a:lnTo>
                    <a:pt x="41055" y="10308"/>
                  </a:lnTo>
                  <a:lnTo>
                    <a:pt x="41433" y="9341"/>
                  </a:lnTo>
                  <a:lnTo>
                    <a:pt x="41381" y="8715"/>
                  </a:lnTo>
                  <a:lnTo>
                    <a:pt x="41224" y="8298"/>
                  </a:lnTo>
                  <a:lnTo>
                    <a:pt x="40755" y="7567"/>
                  </a:lnTo>
                  <a:lnTo>
                    <a:pt x="40024" y="7098"/>
                  </a:lnTo>
                  <a:lnTo>
                    <a:pt x="39189" y="6941"/>
                  </a:lnTo>
                  <a:lnTo>
                    <a:pt x="38772" y="6993"/>
                  </a:lnTo>
                  <a:lnTo>
                    <a:pt x="38667" y="7045"/>
                  </a:lnTo>
                  <a:lnTo>
                    <a:pt x="37780" y="7202"/>
                  </a:lnTo>
                  <a:lnTo>
                    <a:pt x="36841" y="7672"/>
                  </a:lnTo>
                  <a:lnTo>
                    <a:pt x="36319" y="7932"/>
                  </a:lnTo>
                  <a:lnTo>
                    <a:pt x="35380" y="8820"/>
                  </a:lnTo>
                  <a:lnTo>
                    <a:pt x="35120" y="9265"/>
                  </a:lnTo>
                  <a:lnTo>
                    <a:pt x="33240" y="10594"/>
                  </a:lnTo>
                  <a:lnTo>
                    <a:pt x="31675" y="11533"/>
                  </a:lnTo>
                  <a:lnTo>
                    <a:pt x="30057" y="12368"/>
                  </a:lnTo>
                  <a:lnTo>
                    <a:pt x="28387" y="13046"/>
                  </a:lnTo>
                  <a:lnTo>
                    <a:pt x="27552" y="13307"/>
                  </a:lnTo>
                  <a:lnTo>
                    <a:pt x="26039" y="13568"/>
                  </a:lnTo>
                  <a:lnTo>
                    <a:pt x="25413" y="13516"/>
                  </a:lnTo>
                  <a:lnTo>
                    <a:pt x="24839" y="13412"/>
                  </a:lnTo>
                  <a:lnTo>
                    <a:pt x="24474" y="13203"/>
                  </a:lnTo>
                  <a:lnTo>
                    <a:pt x="23952" y="12733"/>
                  </a:lnTo>
                  <a:lnTo>
                    <a:pt x="23534" y="12264"/>
                  </a:lnTo>
                  <a:lnTo>
                    <a:pt x="23273" y="11794"/>
                  </a:lnTo>
                  <a:lnTo>
                    <a:pt x="23221" y="11324"/>
                  </a:lnTo>
                  <a:lnTo>
                    <a:pt x="23221" y="10802"/>
                  </a:lnTo>
                  <a:lnTo>
                    <a:pt x="23430" y="10176"/>
                  </a:lnTo>
                  <a:lnTo>
                    <a:pt x="23691" y="9498"/>
                  </a:lnTo>
                  <a:lnTo>
                    <a:pt x="24682" y="8089"/>
                  </a:lnTo>
                  <a:lnTo>
                    <a:pt x="25256" y="7411"/>
                  </a:lnTo>
                  <a:lnTo>
                    <a:pt x="26561" y="6158"/>
                  </a:lnTo>
                  <a:lnTo>
                    <a:pt x="28074" y="5062"/>
                  </a:lnTo>
                  <a:lnTo>
                    <a:pt x="27839" y="4748"/>
                  </a:lnTo>
                  <a:lnTo>
                    <a:pt x="27839" y="4748"/>
                  </a:lnTo>
                  <a:lnTo>
                    <a:pt x="28022" y="4593"/>
                  </a:lnTo>
                  <a:lnTo>
                    <a:pt x="28439" y="4123"/>
                  </a:lnTo>
                  <a:lnTo>
                    <a:pt x="28596" y="2975"/>
                  </a:lnTo>
                  <a:lnTo>
                    <a:pt x="28335" y="2401"/>
                  </a:lnTo>
                  <a:lnTo>
                    <a:pt x="28126" y="2140"/>
                  </a:lnTo>
                  <a:lnTo>
                    <a:pt x="27605" y="1827"/>
                  </a:lnTo>
                  <a:lnTo>
                    <a:pt x="26978" y="1723"/>
                  </a:lnTo>
                  <a:lnTo>
                    <a:pt x="26352" y="1827"/>
                  </a:lnTo>
                  <a:lnTo>
                    <a:pt x="26039" y="1984"/>
                  </a:lnTo>
                  <a:lnTo>
                    <a:pt x="25871" y="2110"/>
                  </a:lnTo>
                  <a:lnTo>
                    <a:pt x="25871" y="2110"/>
                  </a:lnTo>
                  <a:lnTo>
                    <a:pt x="25622" y="1775"/>
                  </a:lnTo>
                  <a:lnTo>
                    <a:pt x="22699" y="4280"/>
                  </a:lnTo>
                  <a:lnTo>
                    <a:pt x="21128" y="5455"/>
                  </a:lnTo>
                  <a:lnTo>
                    <a:pt x="21128" y="5455"/>
                  </a:lnTo>
                  <a:lnTo>
                    <a:pt x="21395" y="5010"/>
                  </a:lnTo>
                  <a:lnTo>
                    <a:pt x="21760" y="3810"/>
                  </a:lnTo>
                  <a:lnTo>
                    <a:pt x="21812" y="3184"/>
                  </a:lnTo>
                  <a:lnTo>
                    <a:pt x="21760" y="2506"/>
                  </a:lnTo>
                  <a:lnTo>
                    <a:pt x="21447" y="1305"/>
                  </a:lnTo>
                  <a:lnTo>
                    <a:pt x="21082" y="836"/>
                  </a:lnTo>
                  <a:lnTo>
                    <a:pt x="20717" y="418"/>
                  </a:lnTo>
                  <a:lnTo>
                    <a:pt x="19569" y="1"/>
                  </a:lnTo>
                  <a:close/>
                </a:path>
              </a:pathLst>
            </a:custGeom>
            <a:solidFill>
              <a:srgbClr val="D8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53" name="Google Shape;453;p56"/>
            <p:cNvSpPr/>
            <p:nvPr/>
          </p:nvSpPr>
          <p:spPr>
            <a:xfrm>
              <a:off x="3884350" y="2097575"/>
              <a:ext cx="3492325" cy="1372400"/>
            </a:xfrm>
            <a:custGeom>
              <a:avLst/>
              <a:gdLst/>
              <a:ahLst/>
              <a:cxnLst/>
              <a:rect l="l" t="t" r="r" b="b"/>
              <a:pathLst>
                <a:path w="139693" h="54896" extrusionOk="0">
                  <a:moveTo>
                    <a:pt x="25477" y="33189"/>
                  </a:moveTo>
                  <a:lnTo>
                    <a:pt x="25674" y="33449"/>
                  </a:lnTo>
                  <a:lnTo>
                    <a:pt x="26926" y="35745"/>
                  </a:lnTo>
                  <a:lnTo>
                    <a:pt x="27866" y="38250"/>
                  </a:lnTo>
                  <a:lnTo>
                    <a:pt x="28127" y="39502"/>
                  </a:lnTo>
                  <a:lnTo>
                    <a:pt x="28231" y="40181"/>
                  </a:lnTo>
                  <a:lnTo>
                    <a:pt x="28335" y="40807"/>
                  </a:lnTo>
                  <a:lnTo>
                    <a:pt x="28388" y="41485"/>
                  </a:lnTo>
                  <a:lnTo>
                    <a:pt x="28388" y="42111"/>
                  </a:lnTo>
                  <a:lnTo>
                    <a:pt x="28388" y="42738"/>
                  </a:lnTo>
                  <a:lnTo>
                    <a:pt x="28335" y="43416"/>
                  </a:lnTo>
                  <a:lnTo>
                    <a:pt x="28283" y="44042"/>
                  </a:lnTo>
                  <a:lnTo>
                    <a:pt x="28231" y="44146"/>
                  </a:lnTo>
                  <a:lnTo>
                    <a:pt x="28231" y="44251"/>
                  </a:lnTo>
                  <a:lnTo>
                    <a:pt x="28179" y="44355"/>
                  </a:lnTo>
                  <a:lnTo>
                    <a:pt x="28179" y="44407"/>
                  </a:lnTo>
                  <a:lnTo>
                    <a:pt x="27814" y="45190"/>
                  </a:lnTo>
                  <a:lnTo>
                    <a:pt x="27031" y="46025"/>
                  </a:lnTo>
                  <a:lnTo>
                    <a:pt x="26092" y="46808"/>
                  </a:lnTo>
                  <a:lnTo>
                    <a:pt x="24944" y="47486"/>
                  </a:lnTo>
                  <a:lnTo>
                    <a:pt x="23743" y="48112"/>
                  </a:lnTo>
                  <a:lnTo>
                    <a:pt x="21239" y="49208"/>
                  </a:lnTo>
                  <a:lnTo>
                    <a:pt x="19934" y="49626"/>
                  </a:lnTo>
                  <a:lnTo>
                    <a:pt x="17221" y="50408"/>
                  </a:lnTo>
                  <a:lnTo>
                    <a:pt x="14455" y="50878"/>
                  </a:lnTo>
                  <a:lnTo>
                    <a:pt x="13098" y="51034"/>
                  </a:lnTo>
                  <a:lnTo>
                    <a:pt x="11741" y="51087"/>
                  </a:lnTo>
                  <a:lnTo>
                    <a:pt x="10437" y="51139"/>
                  </a:lnTo>
                  <a:lnTo>
                    <a:pt x="9289" y="50930"/>
                  </a:lnTo>
                  <a:lnTo>
                    <a:pt x="9080" y="50878"/>
                  </a:lnTo>
                  <a:lnTo>
                    <a:pt x="8871" y="50826"/>
                  </a:lnTo>
                  <a:lnTo>
                    <a:pt x="8819" y="50774"/>
                  </a:lnTo>
                  <a:lnTo>
                    <a:pt x="8819" y="50774"/>
                  </a:lnTo>
                  <a:lnTo>
                    <a:pt x="8871" y="50878"/>
                  </a:lnTo>
                  <a:lnTo>
                    <a:pt x="8871" y="50930"/>
                  </a:lnTo>
                  <a:lnTo>
                    <a:pt x="8819" y="50774"/>
                  </a:lnTo>
                  <a:lnTo>
                    <a:pt x="8715" y="50513"/>
                  </a:lnTo>
                  <a:lnTo>
                    <a:pt x="8663" y="50252"/>
                  </a:lnTo>
                  <a:lnTo>
                    <a:pt x="8558" y="49730"/>
                  </a:lnTo>
                  <a:lnTo>
                    <a:pt x="8558" y="48634"/>
                  </a:lnTo>
                  <a:lnTo>
                    <a:pt x="8663" y="48060"/>
                  </a:lnTo>
                  <a:lnTo>
                    <a:pt x="8976" y="46964"/>
                  </a:lnTo>
                  <a:lnTo>
                    <a:pt x="10228" y="44773"/>
                  </a:lnTo>
                  <a:lnTo>
                    <a:pt x="11115" y="43729"/>
                  </a:lnTo>
                  <a:lnTo>
                    <a:pt x="12002" y="42738"/>
                  </a:lnTo>
                  <a:lnTo>
                    <a:pt x="13046" y="41798"/>
                  </a:lnTo>
                  <a:lnTo>
                    <a:pt x="13568" y="41381"/>
                  </a:lnTo>
                  <a:lnTo>
                    <a:pt x="14090" y="40911"/>
                  </a:lnTo>
                  <a:lnTo>
                    <a:pt x="15238" y="40024"/>
                  </a:lnTo>
                  <a:lnTo>
                    <a:pt x="17534" y="38302"/>
                  </a:lnTo>
                  <a:lnTo>
                    <a:pt x="19934" y="36632"/>
                  </a:lnTo>
                  <a:lnTo>
                    <a:pt x="22334" y="35067"/>
                  </a:lnTo>
                  <a:lnTo>
                    <a:pt x="24839" y="33554"/>
                  </a:lnTo>
                  <a:lnTo>
                    <a:pt x="25477" y="33189"/>
                  </a:lnTo>
                  <a:close/>
                  <a:moveTo>
                    <a:pt x="21343" y="1"/>
                  </a:moveTo>
                  <a:lnTo>
                    <a:pt x="18108" y="105"/>
                  </a:lnTo>
                  <a:lnTo>
                    <a:pt x="16490" y="157"/>
                  </a:lnTo>
                  <a:lnTo>
                    <a:pt x="14872" y="314"/>
                  </a:lnTo>
                  <a:lnTo>
                    <a:pt x="13307" y="470"/>
                  </a:lnTo>
                  <a:lnTo>
                    <a:pt x="11689" y="679"/>
                  </a:lnTo>
                  <a:lnTo>
                    <a:pt x="10072" y="940"/>
                  </a:lnTo>
                  <a:lnTo>
                    <a:pt x="6732" y="1775"/>
                  </a:lnTo>
                  <a:lnTo>
                    <a:pt x="5062" y="2505"/>
                  </a:lnTo>
                  <a:lnTo>
                    <a:pt x="4175" y="2923"/>
                  </a:lnTo>
                  <a:lnTo>
                    <a:pt x="2557" y="4071"/>
                  </a:lnTo>
                  <a:lnTo>
                    <a:pt x="1827" y="4801"/>
                  </a:lnTo>
                  <a:lnTo>
                    <a:pt x="1148" y="5636"/>
                  </a:lnTo>
                  <a:lnTo>
                    <a:pt x="627" y="6523"/>
                  </a:lnTo>
                  <a:lnTo>
                    <a:pt x="470" y="6784"/>
                  </a:lnTo>
                  <a:lnTo>
                    <a:pt x="261" y="7254"/>
                  </a:lnTo>
                  <a:lnTo>
                    <a:pt x="209" y="7463"/>
                  </a:lnTo>
                  <a:lnTo>
                    <a:pt x="157" y="7671"/>
                  </a:lnTo>
                  <a:lnTo>
                    <a:pt x="105" y="7880"/>
                  </a:lnTo>
                  <a:lnTo>
                    <a:pt x="53" y="8089"/>
                  </a:lnTo>
                  <a:lnTo>
                    <a:pt x="0" y="8924"/>
                  </a:lnTo>
                  <a:lnTo>
                    <a:pt x="105" y="9654"/>
                  </a:lnTo>
                  <a:lnTo>
                    <a:pt x="470" y="10854"/>
                  </a:lnTo>
                  <a:lnTo>
                    <a:pt x="940" y="11741"/>
                  </a:lnTo>
                  <a:lnTo>
                    <a:pt x="1148" y="12159"/>
                  </a:lnTo>
                  <a:lnTo>
                    <a:pt x="1409" y="12576"/>
                  </a:lnTo>
                  <a:lnTo>
                    <a:pt x="1670" y="12942"/>
                  </a:lnTo>
                  <a:lnTo>
                    <a:pt x="1931" y="13307"/>
                  </a:lnTo>
                  <a:lnTo>
                    <a:pt x="3027" y="14611"/>
                  </a:lnTo>
                  <a:lnTo>
                    <a:pt x="4123" y="15812"/>
                  </a:lnTo>
                  <a:lnTo>
                    <a:pt x="6419" y="18003"/>
                  </a:lnTo>
                  <a:lnTo>
                    <a:pt x="11220" y="21865"/>
                  </a:lnTo>
                  <a:lnTo>
                    <a:pt x="13672" y="23691"/>
                  </a:lnTo>
                  <a:lnTo>
                    <a:pt x="16125" y="25413"/>
                  </a:lnTo>
                  <a:lnTo>
                    <a:pt x="18629" y="27135"/>
                  </a:lnTo>
                  <a:lnTo>
                    <a:pt x="19882" y="27970"/>
                  </a:lnTo>
                  <a:lnTo>
                    <a:pt x="20508" y="28388"/>
                  </a:lnTo>
                  <a:lnTo>
                    <a:pt x="21082" y="28753"/>
                  </a:lnTo>
                  <a:lnTo>
                    <a:pt x="21604" y="29118"/>
                  </a:lnTo>
                  <a:lnTo>
                    <a:pt x="22126" y="29536"/>
                  </a:lnTo>
                  <a:lnTo>
                    <a:pt x="22647" y="29953"/>
                  </a:lnTo>
                  <a:lnTo>
                    <a:pt x="23070" y="30375"/>
                  </a:lnTo>
                  <a:lnTo>
                    <a:pt x="23070" y="30375"/>
                  </a:lnTo>
                  <a:lnTo>
                    <a:pt x="20247" y="32040"/>
                  </a:lnTo>
                  <a:lnTo>
                    <a:pt x="17325" y="33971"/>
                  </a:lnTo>
                  <a:lnTo>
                    <a:pt x="15864" y="34962"/>
                  </a:lnTo>
                  <a:lnTo>
                    <a:pt x="14455" y="36006"/>
                  </a:lnTo>
                  <a:lnTo>
                    <a:pt x="11637" y="38146"/>
                  </a:lnTo>
                  <a:lnTo>
                    <a:pt x="10228" y="39294"/>
                  </a:lnTo>
                  <a:lnTo>
                    <a:pt x="7619" y="42007"/>
                  </a:lnTo>
                  <a:lnTo>
                    <a:pt x="6523" y="43625"/>
                  </a:lnTo>
                  <a:lnTo>
                    <a:pt x="6001" y="44512"/>
                  </a:lnTo>
                  <a:lnTo>
                    <a:pt x="5219" y="46442"/>
                  </a:lnTo>
                  <a:lnTo>
                    <a:pt x="4958" y="47486"/>
                  </a:lnTo>
                  <a:lnTo>
                    <a:pt x="4801" y="48582"/>
                  </a:lnTo>
                  <a:lnTo>
                    <a:pt x="4906" y="50826"/>
                  </a:lnTo>
                  <a:lnTo>
                    <a:pt x="5219" y="51869"/>
                  </a:lnTo>
                  <a:lnTo>
                    <a:pt x="5323" y="52130"/>
                  </a:lnTo>
                  <a:lnTo>
                    <a:pt x="5375" y="52287"/>
                  </a:lnTo>
                  <a:lnTo>
                    <a:pt x="5427" y="52391"/>
                  </a:lnTo>
                  <a:lnTo>
                    <a:pt x="5480" y="52548"/>
                  </a:lnTo>
                  <a:lnTo>
                    <a:pt x="5636" y="52809"/>
                  </a:lnTo>
                  <a:lnTo>
                    <a:pt x="5845" y="53070"/>
                  </a:lnTo>
                  <a:lnTo>
                    <a:pt x="6001" y="53278"/>
                  </a:lnTo>
                  <a:lnTo>
                    <a:pt x="6158" y="53435"/>
                  </a:lnTo>
                  <a:lnTo>
                    <a:pt x="6367" y="53644"/>
                  </a:lnTo>
                  <a:lnTo>
                    <a:pt x="6575" y="53800"/>
                  </a:lnTo>
                  <a:lnTo>
                    <a:pt x="6888" y="54009"/>
                  </a:lnTo>
                  <a:lnTo>
                    <a:pt x="7254" y="54218"/>
                  </a:lnTo>
                  <a:lnTo>
                    <a:pt x="7410" y="54270"/>
                  </a:lnTo>
                  <a:lnTo>
                    <a:pt x="7567" y="54322"/>
                  </a:lnTo>
                  <a:lnTo>
                    <a:pt x="8767" y="54687"/>
                  </a:lnTo>
                  <a:lnTo>
                    <a:pt x="9758" y="54792"/>
                  </a:lnTo>
                  <a:lnTo>
                    <a:pt x="11741" y="54896"/>
                  </a:lnTo>
                  <a:lnTo>
                    <a:pt x="13568" y="54792"/>
                  </a:lnTo>
                  <a:lnTo>
                    <a:pt x="15342" y="54583"/>
                  </a:lnTo>
                  <a:lnTo>
                    <a:pt x="18838" y="53904"/>
                  </a:lnTo>
                  <a:lnTo>
                    <a:pt x="20560" y="53487"/>
                  </a:lnTo>
                  <a:lnTo>
                    <a:pt x="22230" y="52965"/>
                  </a:lnTo>
                  <a:lnTo>
                    <a:pt x="25518" y="51608"/>
                  </a:lnTo>
                  <a:lnTo>
                    <a:pt x="27135" y="50774"/>
                  </a:lnTo>
                  <a:lnTo>
                    <a:pt x="27970" y="50252"/>
                  </a:lnTo>
                  <a:lnTo>
                    <a:pt x="29483" y="49104"/>
                  </a:lnTo>
                  <a:lnTo>
                    <a:pt x="30266" y="48425"/>
                  </a:lnTo>
                  <a:lnTo>
                    <a:pt x="30944" y="47590"/>
                  </a:lnTo>
                  <a:lnTo>
                    <a:pt x="31571" y="46651"/>
                  </a:lnTo>
                  <a:lnTo>
                    <a:pt x="31832" y="46077"/>
                  </a:lnTo>
                  <a:lnTo>
                    <a:pt x="32040" y="45451"/>
                  </a:lnTo>
                  <a:lnTo>
                    <a:pt x="32145" y="45138"/>
                  </a:lnTo>
                  <a:lnTo>
                    <a:pt x="32197" y="44825"/>
                  </a:lnTo>
                  <a:lnTo>
                    <a:pt x="32249" y="44564"/>
                  </a:lnTo>
                  <a:lnTo>
                    <a:pt x="32249" y="44355"/>
                  </a:lnTo>
                  <a:lnTo>
                    <a:pt x="32458" y="42477"/>
                  </a:lnTo>
                  <a:lnTo>
                    <a:pt x="32197" y="38824"/>
                  </a:lnTo>
                  <a:lnTo>
                    <a:pt x="31779" y="37050"/>
                  </a:lnTo>
                  <a:lnTo>
                    <a:pt x="31258" y="35328"/>
                  </a:lnTo>
                  <a:lnTo>
                    <a:pt x="29796" y="32092"/>
                  </a:lnTo>
                  <a:lnTo>
                    <a:pt x="29208" y="31177"/>
                  </a:lnTo>
                  <a:lnTo>
                    <a:pt x="29208" y="31177"/>
                  </a:lnTo>
                  <a:lnTo>
                    <a:pt x="32562" y="29483"/>
                  </a:lnTo>
                  <a:lnTo>
                    <a:pt x="37937" y="27135"/>
                  </a:lnTo>
                  <a:lnTo>
                    <a:pt x="43520" y="25100"/>
                  </a:lnTo>
                  <a:lnTo>
                    <a:pt x="49156" y="23378"/>
                  </a:lnTo>
                  <a:lnTo>
                    <a:pt x="54948" y="21969"/>
                  </a:lnTo>
                  <a:lnTo>
                    <a:pt x="60237" y="21088"/>
                  </a:lnTo>
                  <a:lnTo>
                    <a:pt x="60237" y="21088"/>
                  </a:lnTo>
                  <a:lnTo>
                    <a:pt x="59801" y="21499"/>
                  </a:lnTo>
                  <a:lnTo>
                    <a:pt x="58810" y="22439"/>
                  </a:lnTo>
                  <a:lnTo>
                    <a:pt x="57923" y="23378"/>
                  </a:lnTo>
                  <a:lnTo>
                    <a:pt x="57453" y="23848"/>
                  </a:lnTo>
                  <a:lnTo>
                    <a:pt x="56983" y="24369"/>
                  </a:lnTo>
                  <a:lnTo>
                    <a:pt x="56566" y="24891"/>
                  </a:lnTo>
                  <a:lnTo>
                    <a:pt x="56096" y="25465"/>
                  </a:lnTo>
                  <a:lnTo>
                    <a:pt x="55314" y="26613"/>
                  </a:lnTo>
                  <a:lnTo>
                    <a:pt x="53905" y="29014"/>
                  </a:lnTo>
                  <a:lnTo>
                    <a:pt x="53331" y="30318"/>
                  </a:lnTo>
                  <a:lnTo>
                    <a:pt x="52809" y="31623"/>
                  </a:lnTo>
                  <a:lnTo>
                    <a:pt x="52391" y="33032"/>
                  </a:lnTo>
                  <a:lnTo>
                    <a:pt x="52078" y="34493"/>
                  </a:lnTo>
                  <a:lnTo>
                    <a:pt x="51974" y="36006"/>
                  </a:lnTo>
                  <a:lnTo>
                    <a:pt x="51922" y="36789"/>
                  </a:lnTo>
                  <a:lnTo>
                    <a:pt x="52130" y="38406"/>
                  </a:lnTo>
                  <a:lnTo>
                    <a:pt x="52600" y="40024"/>
                  </a:lnTo>
                  <a:lnTo>
                    <a:pt x="53383" y="41590"/>
                  </a:lnTo>
                  <a:lnTo>
                    <a:pt x="53957" y="42268"/>
                  </a:lnTo>
                  <a:lnTo>
                    <a:pt x="54531" y="42946"/>
                  </a:lnTo>
                  <a:lnTo>
                    <a:pt x="55835" y="43990"/>
                  </a:lnTo>
                  <a:lnTo>
                    <a:pt x="58027" y="45138"/>
                  </a:lnTo>
                  <a:lnTo>
                    <a:pt x="59540" y="45555"/>
                  </a:lnTo>
                  <a:lnTo>
                    <a:pt x="61001" y="45868"/>
                  </a:lnTo>
                  <a:lnTo>
                    <a:pt x="63976" y="46129"/>
                  </a:lnTo>
                  <a:lnTo>
                    <a:pt x="65385" y="46129"/>
                  </a:lnTo>
                  <a:lnTo>
                    <a:pt x="68255" y="45973"/>
                  </a:lnTo>
                  <a:lnTo>
                    <a:pt x="71020" y="45555"/>
                  </a:lnTo>
                  <a:lnTo>
                    <a:pt x="72325" y="45347"/>
                  </a:lnTo>
                  <a:lnTo>
                    <a:pt x="73630" y="45190"/>
                  </a:lnTo>
                  <a:lnTo>
                    <a:pt x="74934" y="44981"/>
                  </a:lnTo>
                  <a:lnTo>
                    <a:pt x="76239" y="44877"/>
                  </a:lnTo>
                  <a:lnTo>
                    <a:pt x="78848" y="44564"/>
                  </a:lnTo>
                  <a:lnTo>
                    <a:pt x="84118" y="44460"/>
                  </a:lnTo>
                  <a:lnTo>
                    <a:pt x="86675" y="44668"/>
                  </a:lnTo>
                  <a:lnTo>
                    <a:pt x="89284" y="45034"/>
                  </a:lnTo>
                  <a:lnTo>
                    <a:pt x="94294" y="46338"/>
                  </a:lnTo>
                  <a:lnTo>
                    <a:pt x="96903" y="47277"/>
                  </a:lnTo>
                  <a:lnTo>
                    <a:pt x="99564" y="48269"/>
                  </a:lnTo>
                  <a:lnTo>
                    <a:pt x="102434" y="49208"/>
                  </a:lnTo>
                  <a:lnTo>
                    <a:pt x="105409" y="49991"/>
                  </a:lnTo>
                  <a:lnTo>
                    <a:pt x="108487" y="50513"/>
                  </a:lnTo>
                  <a:lnTo>
                    <a:pt x="109009" y="50513"/>
                  </a:lnTo>
                  <a:lnTo>
                    <a:pt x="114436" y="50304"/>
                  </a:lnTo>
                  <a:lnTo>
                    <a:pt x="125603" y="50669"/>
                  </a:lnTo>
                  <a:lnTo>
                    <a:pt x="131239" y="51243"/>
                  </a:lnTo>
                  <a:lnTo>
                    <a:pt x="131291" y="51191"/>
                  </a:lnTo>
                  <a:lnTo>
                    <a:pt x="133691" y="51400"/>
                  </a:lnTo>
                  <a:lnTo>
                    <a:pt x="136927" y="51295"/>
                  </a:lnTo>
                  <a:lnTo>
                    <a:pt x="137918" y="51034"/>
                  </a:lnTo>
                  <a:lnTo>
                    <a:pt x="138753" y="50669"/>
                  </a:lnTo>
                  <a:lnTo>
                    <a:pt x="139484" y="49573"/>
                  </a:lnTo>
                  <a:lnTo>
                    <a:pt x="139640" y="48895"/>
                  </a:lnTo>
                  <a:lnTo>
                    <a:pt x="139692" y="48269"/>
                  </a:lnTo>
                  <a:lnTo>
                    <a:pt x="139223" y="47016"/>
                  </a:lnTo>
                  <a:lnTo>
                    <a:pt x="138544" y="46390"/>
                  </a:lnTo>
                  <a:lnTo>
                    <a:pt x="137605" y="45816"/>
                  </a:lnTo>
                  <a:lnTo>
                    <a:pt x="134370" y="44929"/>
                  </a:lnTo>
                  <a:lnTo>
                    <a:pt x="131865" y="44668"/>
                  </a:lnTo>
                  <a:lnTo>
                    <a:pt x="126751" y="44355"/>
                  </a:lnTo>
                  <a:lnTo>
                    <a:pt x="118089" y="44303"/>
                  </a:lnTo>
                  <a:lnTo>
                    <a:pt x="111931" y="44512"/>
                  </a:lnTo>
                  <a:lnTo>
                    <a:pt x="108962" y="44751"/>
                  </a:lnTo>
                  <a:lnTo>
                    <a:pt x="108962" y="44751"/>
                  </a:lnTo>
                  <a:lnTo>
                    <a:pt x="108174" y="44668"/>
                  </a:lnTo>
                  <a:lnTo>
                    <a:pt x="107183" y="44512"/>
                  </a:lnTo>
                  <a:lnTo>
                    <a:pt x="106191" y="44303"/>
                  </a:lnTo>
                  <a:lnTo>
                    <a:pt x="105148" y="44146"/>
                  </a:lnTo>
                  <a:lnTo>
                    <a:pt x="104104" y="43886"/>
                  </a:lnTo>
                  <a:lnTo>
                    <a:pt x="103113" y="43572"/>
                  </a:lnTo>
                  <a:lnTo>
                    <a:pt x="102069" y="43259"/>
                  </a:lnTo>
                  <a:lnTo>
                    <a:pt x="100973" y="42946"/>
                  </a:lnTo>
                  <a:lnTo>
                    <a:pt x="98781" y="42216"/>
                  </a:lnTo>
                  <a:lnTo>
                    <a:pt x="94033" y="40755"/>
                  </a:lnTo>
                  <a:lnTo>
                    <a:pt x="91476" y="40181"/>
                  </a:lnTo>
                  <a:lnTo>
                    <a:pt x="88867" y="39763"/>
                  </a:lnTo>
                  <a:lnTo>
                    <a:pt x="83492" y="39450"/>
                  </a:lnTo>
                  <a:lnTo>
                    <a:pt x="80779" y="39554"/>
                  </a:lnTo>
                  <a:lnTo>
                    <a:pt x="78065" y="39711"/>
                  </a:lnTo>
                  <a:lnTo>
                    <a:pt x="72690" y="40494"/>
                  </a:lnTo>
                  <a:lnTo>
                    <a:pt x="69977" y="40911"/>
                  </a:lnTo>
                  <a:lnTo>
                    <a:pt x="67472" y="41329"/>
                  </a:lnTo>
                  <a:lnTo>
                    <a:pt x="64915" y="41485"/>
                  </a:lnTo>
                  <a:lnTo>
                    <a:pt x="63663" y="41537"/>
                  </a:lnTo>
                  <a:lnTo>
                    <a:pt x="61210" y="41276"/>
                  </a:lnTo>
                  <a:lnTo>
                    <a:pt x="60114" y="41016"/>
                  </a:lnTo>
                  <a:lnTo>
                    <a:pt x="59071" y="40650"/>
                  </a:lnTo>
                  <a:lnTo>
                    <a:pt x="58184" y="40181"/>
                  </a:lnTo>
                  <a:lnTo>
                    <a:pt x="57453" y="39607"/>
                  </a:lnTo>
                  <a:lnTo>
                    <a:pt x="56931" y="38876"/>
                  </a:lnTo>
                  <a:lnTo>
                    <a:pt x="56514" y="38041"/>
                  </a:lnTo>
                  <a:lnTo>
                    <a:pt x="56305" y="37050"/>
                  </a:lnTo>
                  <a:lnTo>
                    <a:pt x="56253" y="35954"/>
                  </a:lnTo>
                  <a:lnTo>
                    <a:pt x="56409" y="34806"/>
                  </a:lnTo>
                  <a:lnTo>
                    <a:pt x="56618" y="33606"/>
                  </a:lnTo>
                  <a:lnTo>
                    <a:pt x="57036" y="32406"/>
                  </a:lnTo>
                  <a:lnTo>
                    <a:pt x="57505" y="31205"/>
                  </a:lnTo>
                  <a:lnTo>
                    <a:pt x="58079" y="30057"/>
                  </a:lnTo>
                  <a:lnTo>
                    <a:pt x="58758" y="28909"/>
                  </a:lnTo>
                  <a:lnTo>
                    <a:pt x="59488" y="27814"/>
                  </a:lnTo>
                  <a:lnTo>
                    <a:pt x="60323" y="26822"/>
                  </a:lnTo>
                  <a:lnTo>
                    <a:pt x="61262" y="25778"/>
                  </a:lnTo>
                  <a:lnTo>
                    <a:pt x="62254" y="24735"/>
                  </a:lnTo>
                  <a:lnTo>
                    <a:pt x="64289" y="22856"/>
                  </a:lnTo>
                  <a:lnTo>
                    <a:pt x="65333" y="22126"/>
                  </a:lnTo>
                  <a:lnTo>
                    <a:pt x="66272" y="21604"/>
                  </a:lnTo>
                  <a:lnTo>
                    <a:pt x="67472" y="21239"/>
                  </a:lnTo>
                  <a:lnTo>
                    <a:pt x="69038" y="20821"/>
                  </a:lnTo>
                  <a:lnTo>
                    <a:pt x="70655" y="20195"/>
                  </a:lnTo>
                  <a:lnTo>
                    <a:pt x="70707" y="20195"/>
                  </a:lnTo>
                  <a:lnTo>
                    <a:pt x="71281" y="19830"/>
                  </a:lnTo>
                  <a:lnTo>
                    <a:pt x="71908" y="18786"/>
                  </a:lnTo>
                  <a:lnTo>
                    <a:pt x="71960" y="18108"/>
                  </a:lnTo>
                  <a:lnTo>
                    <a:pt x="71908" y="17690"/>
                  </a:lnTo>
                  <a:lnTo>
                    <a:pt x="71490" y="16960"/>
                  </a:lnTo>
                  <a:lnTo>
                    <a:pt x="70916" y="16386"/>
                  </a:lnTo>
                  <a:lnTo>
                    <a:pt x="70133" y="16125"/>
                  </a:lnTo>
                  <a:lnTo>
                    <a:pt x="69716" y="16125"/>
                  </a:lnTo>
                  <a:lnTo>
                    <a:pt x="66272" y="16386"/>
                  </a:lnTo>
                  <a:lnTo>
                    <a:pt x="59436" y="17273"/>
                  </a:lnTo>
                  <a:lnTo>
                    <a:pt x="52600" y="18577"/>
                  </a:lnTo>
                  <a:lnTo>
                    <a:pt x="45816" y="20404"/>
                  </a:lnTo>
                  <a:lnTo>
                    <a:pt x="42477" y="21447"/>
                  </a:lnTo>
                  <a:lnTo>
                    <a:pt x="39189" y="22647"/>
                  </a:lnTo>
                  <a:lnTo>
                    <a:pt x="32666" y="25309"/>
                  </a:lnTo>
                  <a:lnTo>
                    <a:pt x="26881" y="28177"/>
                  </a:lnTo>
                  <a:lnTo>
                    <a:pt x="26881" y="28177"/>
                  </a:lnTo>
                  <a:lnTo>
                    <a:pt x="25413" y="26613"/>
                  </a:lnTo>
                  <a:lnTo>
                    <a:pt x="24056" y="25517"/>
                  </a:lnTo>
                  <a:lnTo>
                    <a:pt x="22647" y="24578"/>
                  </a:lnTo>
                  <a:lnTo>
                    <a:pt x="21447" y="23743"/>
                  </a:lnTo>
                  <a:lnTo>
                    <a:pt x="20195" y="22856"/>
                  </a:lnTo>
                  <a:lnTo>
                    <a:pt x="18995" y="21969"/>
                  </a:lnTo>
                  <a:lnTo>
                    <a:pt x="16594" y="20195"/>
                  </a:lnTo>
                  <a:lnTo>
                    <a:pt x="14298" y="18421"/>
                  </a:lnTo>
                  <a:lnTo>
                    <a:pt x="12002" y="16594"/>
                  </a:lnTo>
                  <a:lnTo>
                    <a:pt x="9915" y="14716"/>
                  </a:lnTo>
                  <a:lnTo>
                    <a:pt x="7932" y="12837"/>
                  </a:lnTo>
                  <a:lnTo>
                    <a:pt x="6262" y="10907"/>
                  </a:lnTo>
                  <a:lnTo>
                    <a:pt x="5532" y="9915"/>
                  </a:lnTo>
                  <a:lnTo>
                    <a:pt x="5114" y="9080"/>
                  </a:lnTo>
                  <a:lnTo>
                    <a:pt x="5062" y="8924"/>
                  </a:lnTo>
                  <a:lnTo>
                    <a:pt x="5010" y="8871"/>
                  </a:lnTo>
                  <a:lnTo>
                    <a:pt x="5010" y="8819"/>
                  </a:lnTo>
                  <a:lnTo>
                    <a:pt x="5532" y="8193"/>
                  </a:lnTo>
                  <a:lnTo>
                    <a:pt x="7045" y="7202"/>
                  </a:lnTo>
                  <a:lnTo>
                    <a:pt x="8036" y="6784"/>
                  </a:lnTo>
                  <a:lnTo>
                    <a:pt x="9080" y="6471"/>
                  </a:lnTo>
                  <a:lnTo>
                    <a:pt x="11324" y="6054"/>
                  </a:lnTo>
                  <a:lnTo>
                    <a:pt x="12524" y="5949"/>
                  </a:lnTo>
                  <a:lnTo>
                    <a:pt x="14977" y="5688"/>
                  </a:lnTo>
                  <a:lnTo>
                    <a:pt x="17325" y="5636"/>
                  </a:lnTo>
                  <a:lnTo>
                    <a:pt x="19673" y="5584"/>
                  </a:lnTo>
                  <a:lnTo>
                    <a:pt x="24161" y="5845"/>
                  </a:lnTo>
                  <a:lnTo>
                    <a:pt x="26300" y="6054"/>
                  </a:lnTo>
                  <a:lnTo>
                    <a:pt x="28388" y="6367"/>
                  </a:lnTo>
                  <a:lnTo>
                    <a:pt x="32406" y="7149"/>
                  </a:lnTo>
                  <a:lnTo>
                    <a:pt x="34284" y="7619"/>
                  </a:lnTo>
                  <a:lnTo>
                    <a:pt x="37885" y="8663"/>
                  </a:lnTo>
                  <a:lnTo>
                    <a:pt x="41068" y="9863"/>
                  </a:lnTo>
                  <a:lnTo>
                    <a:pt x="42738" y="10489"/>
                  </a:lnTo>
                  <a:lnTo>
                    <a:pt x="44199" y="10854"/>
                  </a:lnTo>
                  <a:lnTo>
                    <a:pt x="45556" y="11115"/>
                  </a:lnTo>
                  <a:lnTo>
                    <a:pt x="46704" y="11167"/>
                  </a:lnTo>
                  <a:lnTo>
                    <a:pt x="47747" y="11167"/>
                  </a:lnTo>
                  <a:lnTo>
                    <a:pt x="48947" y="10750"/>
                  </a:lnTo>
                  <a:lnTo>
                    <a:pt x="49469" y="10280"/>
                  </a:lnTo>
                  <a:lnTo>
                    <a:pt x="49626" y="9967"/>
                  </a:lnTo>
                  <a:lnTo>
                    <a:pt x="49887" y="9393"/>
                  </a:lnTo>
                  <a:lnTo>
                    <a:pt x="49574" y="7932"/>
                  </a:lnTo>
                  <a:lnTo>
                    <a:pt x="49052" y="7097"/>
                  </a:lnTo>
                  <a:lnTo>
                    <a:pt x="48269" y="6262"/>
                  </a:lnTo>
                  <a:lnTo>
                    <a:pt x="45764" y="4697"/>
                  </a:lnTo>
                  <a:lnTo>
                    <a:pt x="43938" y="3966"/>
                  </a:lnTo>
                  <a:lnTo>
                    <a:pt x="40755" y="2923"/>
                  </a:lnTo>
                  <a:lnTo>
                    <a:pt x="34336" y="1305"/>
                  </a:lnTo>
                  <a:lnTo>
                    <a:pt x="31101" y="783"/>
                  </a:lnTo>
                  <a:lnTo>
                    <a:pt x="27814" y="366"/>
                  </a:lnTo>
                  <a:lnTo>
                    <a:pt x="21343" y="1"/>
                  </a:lnTo>
                  <a:close/>
                </a:path>
              </a:pathLst>
            </a:custGeom>
            <a:solidFill>
              <a:srgbClr val="D8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grpSp>
      <p:grpSp>
        <p:nvGrpSpPr>
          <p:cNvPr id="454" name="Google Shape;454;p56"/>
          <p:cNvGrpSpPr/>
          <p:nvPr/>
        </p:nvGrpSpPr>
        <p:grpSpPr>
          <a:xfrm>
            <a:off x="342910" y="4800568"/>
            <a:ext cx="571254" cy="124050"/>
            <a:chOff x="239800" y="2082325"/>
            <a:chExt cx="7140675" cy="1550625"/>
          </a:xfrm>
        </p:grpSpPr>
        <p:sp>
          <p:nvSpPr>
            <p:cNvPr id="455" name="Google Shape;455;p56"/>
            <p:cNvSpPr/>
            <p:nvPr/>
          </p:nvSpPr>
          <p:spPr>
            <a:xfrm>
              <a:off x="239800" y="2104950"/>
              <a:ext cx="1055575" cy="1227575"/>
            </a:xfrm>
            <a:custGeom>
              <a:avLst/>
              <a:gdLst/>
              <a:ahLst/>
              <a:cxnLst/>
              <a:rect l="l" t="t" r="r" b="b"/>
              <a:pathLst>
                <a:path w="42223" h="49103" extrusionOk="0">
                  <a:moveTo>
                    <a:pt x="19420" y="8510"/>
                  </a:moveTo>
                  <a:lnTo>
                    <a:pt x="20212" y="8522"/>
                  </a:lnTo>
                  <a:lnTo>
                    <a:pt x="21694" y="8680"/>
                  </a:lnTo>
                  <a:lnTo>
                    <a:pt x="23086" y="8986"/>
                  </a:lnTo>
                  <a:lnTo>
                    <a:pt x="24376" y="9438"/>
                  </a:lnTo>
                  <a:lnTo>
                    <a:pt x="25565" y="10027"/>
                  </a:lnTo>
                  <a:lnTo>
                    <a:pt x="26651" y="10751"/>
                  </a:lnTo>
                  <a:lnTo>
                    <a:pt x="27647" y="11611"/>
                  </a:lnTo>
                  <a:lnTo>
                    <a:pt x="28541" y="12584"/>
                  </a:lnTo>
                  <a:lnTo>
                    <a:pt x="29333" y="13682"/>
                  </a:lnTo>
                  <a:lnTo>
                    <a:pt x="30035" y="14882"/>
                  </a:lnTo>
                  <a:lnTo>
                    <a:pt x="30634" y="16194"/>
                  </a:lnTo>
                  <a:lnTo>
                    <a:pt x="31121" y="17609"/>
                  </a:lnTo>
                  <a:lnTo>
                    <a:pt x="31528" y="19114"/>
                  </a:lnTo>
                  <a:lnTo>
                    <a:pt x="31823" y="20709"/>
                  </a:lnTo>
                  <a:lnTo>
                    <a:pt x="32026" y="22396"/>
                  </a:lnTo>
                  <a:lnTo>
                    <a:pt x="32117" y="24150"/>
                  </a:lnTo>
                  <a:lnTo>
                    <a:pt x="32128" y="25055"/>
                  </a:lnTo>
                  <a:lnTo>
                    <a:pt x="32128" y="25972"/>
                  </a:lnTo>
                  <a:lnTo>
                    <a:pt x="32038" y="27703"/>
                  </a:lnTo>
                  <a:lnTo>
                    <a:pt x="31857" y="29332"/>
                  </a:lnTo>
                  <a:lnTo>
                    <a:pt x="31585" y="30872"/>
                  </a:lnTo>
                  <a:lnTo>
                    <a:pt x="31223" y="32297"/>
                  </a:lnTo>
                  <a:lnTo>
                    <a:pt x="30759" y="33621"/>
                  </a:lnTo>
                  <a:lnTo>
                    <a:pt x="30193" y="34832"/>
                  </a:lnTo>
                  <a:lnTo>
                    <a:pt x="29525" y="35941"/>
                  </a:lnTo>
                  <a:lnTo>
                    <a:pt x="28745" y="36926"/>
                  </a:lnTo>
                  <a:lnTo>
                    <a:pt x="27851" y="37808"/>
                  </a:lnTo>
                  <a:lnTo>
                    <a:pt x="26855" y="38567"/>
                  </a:lnTo>
                  <a:lnTo>
                    <a:pt x="25734" y="39200"/>
                  </a:lnTo>
                  <a:lnTo>
                    <a:pt x="24490" y="39721"/>
                  </a:lnTo>
                  <a:lnTo>
                    <a:pt x="23132" y="40106"/>
                  </a:lnTo>
                  <a:lnTo>
                    <a:pt x="21638" y="40366"/>
                  </a:lnTo>
                  <a:lnTo>
                    <a:pt x="20020" y="40502"/>
                  </a:lnTo>
                  <a:lnTo>
                    <a:pt x="19160" y="40513"/>
                  </a:lnTo>
                  <a:lnTo>
                    <a:pt x="9959" y="40513"/>
                  </a:lnTo>
                  <a:lnTo>
                    <a:pt x="9959" y="8510"/>
                  </a:lnTo>
                  <a:close/>
                  <a:moveTo>
                    <a:pt x="1" y="1"/>
                  </a:moveTo>
                  <a:lnTo>
                    <a:pt x="1" y="49102"/>
                  </a:lnTo>
                  <a:lnTo>
                    <a:pt x="19839" y="49102"/>
                  </a:lnTo>
                  <a:lnTo>
                    <a:pt x="20981" y="49091"/>
                  </a:lnTo>
                  <a:lnTo>
                    <a:pt x="23166" y="48932"/>
                  </a:lnTo>
                  <a:lnTo>
                    <a:pt x="25214" y="48615"/>
                  </a:lnTo>
                  <a:lnTo>
                    <a:pt x="27149" y="48163"/>
                  </a:lnTo>
                  <a:lnTo>
                    <a:pt x="28960" y="47552"/>
                  </a:lnTo>
                  <a:lnTo>
                    <a:pt x="30657" y="46816"/>
                  </a:lnTo>
                  <a:lnTo>
                    <a:pt x="32241" y="45945"/>
                  </a:lnTo>
                  <a:lnTo>
                    <a:pt x="33712" y="44949"/>
                  </a:lnTo>
                  <a:lnTo>
                    <a:pt x="34403" y="44406"/>
                  </a:lnTo>
                  <a:lnTo>
                    <a:pt x="34878" y="43987"/>
                  </a:lnTo>
                  <a:lnTo>
                    <a:pt x="35783" y="43116"/>
                  </a:lnTo>
                  <a:lnTo>
                    <a:pt x="36632" y="42188"/>
                  </a:lnTo>
                  <a:lnTo>
                    <a:pt x="37424" y="41203"/>
                  </a:lnTo>
                  <a:lnTo>
                    <a:pt x="38148" y="40162"/>
                  </a:lnTo>
                  <a:lnTo>
                    <a:pt x="38827" y="39065"/>
                  </a:lnTo>
                  <a:lnTo>
                    <a:pt x="39438" y="37922"/>
                  </a:lnTo>
                  <a:lnTo>
                    <a:pt x="39993" y="36733"/>
                  </a:lnTo>
                  <a:lnTo>
                    <a:pt x="40480" y="35500"/>
                  </a:lnTo>
                  <a:lnTo>
                    <a:pt x="40910" y="34232"/>
                  </a:lnTo>
                  <a:lnTo>
                    <a:pt x="41283" y="32920"/>
                  </a:lnTo>
                  <a:lnTo>
                    <a:pt x="41600" y="31562"/>
                  </a:lnTo>
                  <a:lnTo>
                    <a:pt x="41849" y="30181"/>
                  </a:lnTo>
                  <a:lnTo>
                    <a:pt x="42030" y="28767"/>
                  </a:lnTo>
                  <a:lnTo>
                    <a:pt x="42154" y="27318"/>
                  </a:lnTo>
                  <a:lnTo>
                    <a:pt x="42222" y="25847"/>
                  </a:lnTo>
                  <a:lnTo>
                    <a:pt x="42222" y="25100"/>
                  </a:lnTo>
                  <a:lnTo>
                    <a:pt x="42211" y="23754"/>
                  </a:lnTo>
                  <a:lnTo>
                    <a:pt x="42019" y="21117"/>
                  </a:lnTo>
                  <a:lnTo>
                    <a:pt x="41634" y="18605"/>
                  </a:lnTo>
                  <a:lnTo>
                    <a:pt x="41057" y="16194"/>
                  </a:lnTo>
                  <a:lnTo>
                    <a:pt x="40310" y="13920"/>
                  </a:lnTo>
                  <a:lnTo>
                    <a:pt x="39631" y="12313"/>
                  </a:lnTo>
                  <a:lnTo>
                    <a:pt x="39133" y="11272"/>
                  </a:lnTo>
                  <a:lnTo>
                    <a:pt x="38590" y="10276"/>
                  </a:lnTo>
                  <a:lnTo>
                    <a:pt x="38001" y="9314"/>
                  </a:lnTo>
                  <a:lnTo>
                    <a:pt x="37379" y="8397"/>
                  </a:lnTo>
                  <a:lnTo>
                    <a:pt x="36711" y="7526"/>
                  </a:lnTo>
                  <a:lnTo>
                    <a:pt x="35998" y="6689"/>
                  </a:lnTo>
                  <a:lnTo>
                    <a:pt x="35263" y="5896"/>
                  </a:lnTo>
                  <a:lnTo>
                    <a:pt x="34482" y="5138"/>
                  </a:lnTo>
                  <a:lnTo>
                    <a:pt x="33667" y="4437"/>
                  </a:lnTo>
                  <a:lnTo>
                    <a:pt x="32807" y="3780"/>
                  </a:lnTo>
                  <a:lnTo>
                    <a:pt x="31924" y="3181"/>
                  </a:lnTo>
                  <a:lnTo>
                    <a:pt x="30996" y="2615"/>
                  </a:lnTo>
                  <a:lnTo>
                    <a:pt x="30046" y="2105"/>
                  </a:lnTo>
                  <a:lnTo>
                    <a:pt x="29050" y="1653"/>
                  </a:lnTo>
                  <a:lnTo>
                    <a:pt x="28032" y="1245"/>
                  </a:lnTo>
                  <a:lnTo>
                    <a:pt x="26968" y="895"/>
                  </a:lnTo>
                  <a:lnTo>
                    <a:pt x="25881" y="600"/>
                  </a:lnTo>
                  <a:lnTo>
                    <a:pt x="24772" y="363"/>
                  </a:lnTo>
                  <a:lnTo>
                    <a:pt x="23618" y="182"/>
                  </a:lnTo>
                  <a:lnTo>
                    <a:pt x="22441" y="57"/>
                  </a:lnTo>
                  <a:lnTo>
                    <a:pt x="21242"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56" name="Google Shape;456;p56"/>
            <p:cNvSpPr/>
            <p:nvPr/>
          </p:nvSpPr>
          <p:spPr>
            <a:xfrm>
              <a:off x="1332700" y="2427475"/>
              <a:ext cx="920325" cy="930775"/>
            </a:xfrm>
            <a:custGeom>
              <a:avLst/>
              <a:gdLst/>
              <a:ahLst/>
              <a:cxnLst/>
              <a:rect l="l" t="t" r="r" b="b"/>
              <a:pathLst>
                <a:path w="36813" h="37231" extrusionOk="0">
                  <a:moveTo>
                    <a:pt x="18367" y="7073"/>
                  </a:moveTo>
                  <a:lnTo>
                    <a:pt x="18898" y="7084"/>
                  </a:lnTo>
                  <a:lnTo>
                    <a:pt x="19917" y="7186"/>
                  </a:lnTo>
                  <a:lnTo>
                    <a:pt x="20868" y="7401"/>
                  </a:lnTo>
                  <a:lnTo>
                    <a:pt x="21773" y="7718"/>
                  </a:lnTo>
                  <a:lnTo>
                    <a:pt x="22599" y="8125"/>
                  </a:lnTo>
                  <a:lnTo>
                    <a:pt x="23368" y="8623"/>
                  </a:lnTo>
                  <a:lnTo>
                    <a:pt x="24070" y="9223"/>
                  </a:lnTo>
                  <a:lnTo>
                    <a:pt x="24715" y="9891"/>
                  </a:lnTo>
                  <a:lnTo>
                    <a:pt x="25281" y="10660"/>
                  </a:lnTo>
                  <a:lnTo>
                    <a:pt x="25790" y="11498"/>
                  </a:lnTo>
                  <a:lnTo>
                    <a:pt x="26220" y="12403"/>
                  </a:lnTo>
                  <a:lnTo>
                    <a:pt x="26582" y="13399"/>
                  </a:lnTo>
                  <a:lnTo>
                    <a:pt x="26877" y="14451"/>
                  </a:lnTo>
                  <a:lnTo>
                    <a:pt x="27103" y="15560"/>
                  </a:lnTo>
                  <a:lnTo>
                    <a:pt x="27250" y="16737"/>
                  </a:lnTo>
                  <a:lnTo>
                    <a:pt x="27329" y="17971"/>
                  </a:lnTo>
                  <a:lnTo>
                    <a:pt x="27329" y="18616"/>
                  </a:lnTo>
                  <a:lnTo>
                    <a:pt x="27329" y="19261"/>
                  </a:lnTo>
                  <a:lnTo>
                    <a:pt x="27250" y="20483"/>
                  </a:lnTo>
                  <a:lnTo>
                    <a:pt x="27103" y="21660"/>
                  </a:lnTo>
                  <a:lnTo>
                    <a:pt x="26888" y="22780"/>
                  </a:lnTo>
                  <a:lnTo>
                    <a:pt x="26594" y="23821"/>
                  </a:lnTo>
                  <a:lnTo>
                    <a:pt x="26243" y="24806"/>
                  </a:lnTo>
                  <a:lnTo>
                    <a:pt x="25813" y="25711"/>
                  </a:lnTo>
                  <a:lnTo>
                    <a:pt x="25304" y="26548"/>
                  </a:lnTo>
                  <a:lnTo>
                    <a:pt x="24738" y="27295"/>
                  </a:lnTo>
                  <a:lnTo>
                    <a:pt x="24104" y="27963"/>
                  </a:lnTo>
                  <a:lnTo>
                    <a:pt x="23402" y="28551"/>
                  </a:lnTo>
                  <a:lnTo>
                    <a:pt x="22633" y="29049"/>
                  </a:lnTo>
                  <a:lnTo>
                    <a:pt x="21795" y="29457"/>
                  </a:lnTo>
                  <a:lnTo>
                    <a:pt x="20901" y="29762"/>
                  </a:lnTo>
                  <a:lnTo>
                    <a:pt x="19928" y="29966"/>
                  </a:lnTo>
                  <a:lnTo>
                    <a:pt x="18910" y="30079"/>
                  </a:lnTo>
                  <a:lnTo>
                    <a:pt x="18367" y="30090"/>
                  </a:lnTo>
                  <a:lnTo>
                    <a:pt x="17823" y="30079"/>
                  </a:lnTo>
                  <a:lnTo>
                    <a:pt x="16805" y="29966"/>
                  </a:lnTo>
                  <a:lnTo>
                    <a:pt x="15832" y="29762"/>
                  </a:lnTo>
                  <a:lnTo>
                    <a:pt x="14938" y="29457"/>
                  </a:lnTo>
                  <a:lnTo>
                    <a:pt x="14100" y="29049"/>
                  </a:lnTo>
                  <a:lnTo>
                    <a:pt x="13331" y="28551"/>
                  </a:lnTo>
                  <a:lnTo>
                    <a:pt x="12629" y="27963"/>
                  </a:lnTo>
                  <a:lnTo>
                    <a:pt x="11995" y="27295"/>
                  </a:lnTo>
                  <a:lnTo>
                    <a:pt x="11430" y="26548"/>
                  </a:lnTo>
                  <a:lnTo>
                    <a:pt x="10920" y="25711"/>
                  </a:lnTo>
                  <a:lnTo>
                    <a:pt x="10490" y="24806"/>
                  </a:lnTo>
                  <a:lnTo>
                    <a:pt x="10128" y="23821"/>
                  </a:lnTo>
                  <a:lnTo>
                    <a:pt x="9845" y="22780"/>
                  </a:lnTo>
                  <a:lnTo>
                    <a:pt x="9619" y="21660"/>
                  </a:lnTo>
                  <a:lnTo>
                    <a:pt x="9483" y="20483"/>
                  </a:lnTo>
                  <a:lnTo>
                    <a:pt x="9404" y="19261"/>
                  </a:lnTo>
                  <a:lnTo>
                    <a:pt x="9404" y="18616"/>
                  </a:lnTo>
                  <a:lnTo>
                    <a:pt x="9404" y="17971"/>
                  </a:lnTo>
                  <a:lnTo>
                    <a:pt x="9483" y="16737"/>
                  </a:lnTo>
                  <a:lnTo>
                    <a:pt x="9630" y="15560"/>
                  </a:lnTo>
                  <a:lnTo>
                    <a:pt x="9857" y="14451"/>
                  </a:lnTo>
                  <a:lnTo>
                    <a:pt x="10151" y="13399"/>
                  </a:lnTo>
                  <a:lnTo>
                    <a:pt x="10513" y="12403"/>
                  </a:lnTo>
                  <a:lnTo>
                    <a:pt x="10943" y="11498"/>
                  </a:lnTo>
                  <a:lnTo>
                    <a:pt x="11452" y="10660"/>
                  </a:lnTo>
                  <a:lnTo>
                    <a:pt x="12018" y="9891"/>
                  </a:lnTo>
                  <a:lnTo>
                    <a:pt x="12663" y="9223"/>
                  </a:lnTo>
                  <a:lnTo>
                    <a:pt x="13365" y="8623"/>
                  </a:lnTo>
                  <a:lnTo>
                    <a:pt x="14134" y="8125"/>
                  </a:lnTo>
                  <a:lnTo>
                    <a:pt x="14960" y="7718"/>
                  </a:lnTo>
                  <a:lnTo>
                    <a:pt x="15866" y="7401"/>
                  </a:lnTo>
                  <a:lnTo>
                    <a:pt x="16816" y="7186"/>
                  </a:lnTo>
                  <a:lnTo>
                    <a:pt x="17835" y="7084"/>
                  </a:lnTo>
                  <a:lnTo>
                    <a:pt x="18367" y="7073"/>
                  </a:lnTo>
                  <a:close/>
                  <a:moveTo>
                    <a:pt x="18412" y="0"/>
                  </a:moveTo>
                  <a:lnTo>
                    <a:pt x="17393" y="12"/>
                  </a:lnTo>
                  <a:lnTo>
                    <a:pt x="15424" y="204"/>
                  </a:lnTo>
                  <a:lnTo>
                    <a:pt x="13557" y="566"/>
                  </a:lnTo>
                  <a:lnTo>
                    <a:pt x="11780" y="1098"/>
                  </a:lnTo>
                  <a:lnTo>
                    <a:pt x="10094" y="1788"/>
                  </a:lnTo>
                  <a:lnTo>
                    <a:pt x="8521" y="2637"/>
                  </a:lnTo>
                  <a:lnTo>
                    <a:pt x="7062" y="3621"/>
                  </a:lnTo>
                  <a:lnTo>
                    <a:pt x="5726" y="4753"/>
                  </a:lnTo>
                  <a:lnTo>
                    <a:pt x="4515" y="5998"/>
                  </a:lnTo>
                  <a:lnTo>
                    <a:pt x="3429" y="7378"/>
                  </a:lnTo>
                  <a:lnTo>
                    <a:pt x="2490" y="8861"/>
                  </a:lnTo>
                  <a:lnTo>
                    <a:pt x="1686" y="10445"/>
                  </a:lnTo>
                  <a:lnTo>
                    <a:pt x="1030" y="12120"/>
                  </a:lnTo>
                  <a:lnTo>
                    <a:pt x="532" y="13885"/>
                  </a:lnTo>
                  <a:lnTo>
                    <a:pt x="192" y="15730"/>
                  </a:lnTo>
                  <a:lnTo>
                    <a:pt x="11" y="17631"/>
                  </a:lnTo>
                  <a:lnTo>
                    <a:pt x="0" y="18616"/>
                  </a:lnTo>
                  <a:lnTo>
                    <a:pt x="11" y="19600"/>
                  </a:lnTo>
                  <a:lnTo>
                    <a:pt x="192" y="21501"/>
                  </a:lnTo>
                  <a:lnTo>
                    <a:pt x="532" y="23346"/>
                  </a:lnTo>
                  <a:lnTo>
                    <a:pt x="1030" y="25111"/>
                  </a:lnTo>
                  <a:lnTo>
                    <a:pt x="1686" y="26786"/>
                  </a:lnTo>
                  <a:lnTo>
                    <a:pt x="2490" y="28370"/>
                  </a:lnTo>
                  <a:lnTo>
                    <a:pt x="3429" y="29853"/>
                  </a:lnTo>
                  <a:lnTo>
                    <a:pt x="4515" y="31233"/>
                  </a:lnTo>
                  <a:lnTo>
                    <a:pt x="5726" y="32478"/>
                  </a:lnTo>
                  <a:lnTo>
                    <a:pt x="7073" y="33610"/>
                  </a:lnTo>
                  <a:lnTo>
                    <a:pt x="8533" y="34594"/>
                  </a:lnTo>
                  <a:lnTo>
                    <a:pt x="10106" y="35443"/>
                  </a:lnTo>
                  <a:lnTo>
                    <a:pt x="11780" y="36133"/>
                  </a:lnTo>
                  <a:lnTo>
                    <a:pt x="13557" y="36665"/>
                  </a:lnTo>
                  <a:lnTo>
                    <a:pt x="15436" y="37027"/>
                  </a:lnTo>
                  <a:lnTo>
                    <a:pt x="17393" y="37220"/>
                  </a:lnTo>
                  <a:lnTo>
                    <a:pt x="18412" y="37231"/>
                  </a:lnTo>
                  <a:lnTo>
                    <a:pt x="19430" y="37220"/>
                  </a:lnTo>
                  <a:lnTo>
                    <a:pt x="21388" y="37027"/>
                  </a:lnTo>
                  <a:lnTo>
                    <a:pt x="23267" y="36665"/>
                  </a:lnTo>
                  <a:lnTo>
                    <a:pt x="25043" y="36133"/>
                  </a:lnTo>
                  <a:lnTo>
                    <a:pt x="26718" y="35443"/>
                  </a:lnTo>
                  <a:lnTo>
                    <a:pt x="28291" y="34605"/>
                  </a:lnTo>
                  <a:lnTo>
                    <a:pt x="29751" y="33621"/>
                  </a:lnTo>
                  <a:lnTo>
                    <a:pt x="31086" y="32489"/>
                  </a:lnTo>
                  <a:lnTo>
                    <a:pt x="32297" y="31245"/>
                  </a:lnTo>
                  <a:lnTo>
                    <a:pt x="33383" y="29875"/>
                  </a:lnTo>
                  <a:lnTo>
                    <a:pt x="34334" y="28393"/>
                  </a:lnTo>
                  <a:lnTo>
                    <a:pt x="35137" y="26809"/>
                  </a:lnTo>
                  <a:lnTo>
                    <a:pt x="35782" y="25122"/>
                  </a:lnTo>
                  <a:lnTo>
                    <a:pt x="36292" y="23357"/>
                  </a:lnTo>
                  <a:lnTo>
                    <a:pt x="36620" y="21513"/>
                  </a:lnTo>
                  <a:lnTo>
                    <a:pt x="36801" y="19600"/>
                  </a:lnTo>
                  <a:lnTo>
                    <a:pt x="36812" y="18616"/>
                  </a:lnTo>
                  <a:lnTo>
                    <a:pt x="36801" y="17631"/>
                  </a:lnTo>
                  <a:lnTo>
                    <a:pt x="36631" y="15719"/>
                  </a:lnTo>
                  <a:lnTo>
                    <a:pt x="36292" y="13874"/>
                  </a:lnTo>
                  <a:lnTo>
                    <a:pt x="35782" y="12109"/>
                  </a:lnTo>
                  <a:lnTo>
                    <a:pt x="35137" y="10423"/>
                  </a:lnTo>
                  <a:lnTo>
                    <a:pt x="34334" y="8838"/>
                  </a:lnTo>
                  <a:lnTo>
                    <a:pt x="33383" y="7356"/>
                  </a:lnTo>
                  <a:lnTo>
                    <a:pt x="32308" y="5987"/>
                  </a:lnTo>
                  <a:lnTo>
                    <a:pt x="31086" y="4742"/>
                  </a:lnTo>
                  <a:lnTo>
                    <a:pt x="29751" y="3610"/>
                  </a:lnTo>
                  <a:lnTo>
                    <a:pt x="28291" y="2626"/>
                  </a:lnTo>
                  <a:lnTo>
                    <a:pt x="26729" y="1788"/>
                  </a:lnTo>
                  <a:lnTo>
                    <a:pt x="25043" y="1098"/>
                  </a:lnTo>
                  <a:lnTo>
                    <a:pt x="23267" y="566"/>
                  </a:lnTo>
                  <a:lnTo>
                    <a:pt x="21388" y="204"/>
                  </a:lnTo>
                  <a:lnTo>
                    <a:pt x="19430" y="12"/>
                  </a:lnTo>
                  <a:lnTo>
                    <a:pt x="18412"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57" name="Google Shape;457;p56"/>
            <p:cNvSpPr/>
            <p:nvPr/>
          </p:nvSpPr>
          <p:spPr>
            <a:xfrm>
              <a:off x="2301100" y="2427475"/>
              <a:ext cx="847600" cy="930500"/>
            </a:xfrm>
            <a:custGeom>
              <a:avLst/>
              <a:gdLst/>
              <a:ahLst/>
              <a:cxnLst/>
              <a:rect l="l" t="t" r="r" b="b"/>
              <a:pathLst>
                <a:path w="33904" h="37220" extrusionOk="0">
                  <a:moveTo>
                    <a:pt x="17586" y="0"/>
                  </a:moveTo>
                  <a:lnTo>
                    <a:pt x="16590" y="12"/>
                  </a:lnTo>
                  <a:lnTo>
                    <a:pt x="14666" y="204"/>
                  </a:lnTo>
                  <a:lnTo>
                    <a:pt x="12844" y="566"/>
                  </a:lnTo>
                  <a:lnTo>
                    <a:pt x="11124" y="1098"/>
                  </a:lnTo>
                  <a:lnTo>
                    <a:pt x="9517" y="1788"/>
                  </a:lnTo>
                  <a:lnTo>
                    <a:pt x="8012" y="2637"/>
                  </a:lnTo>
                  <a:lnTo>
                    <a:pt x="6620" y="3621"/>
                  </a:lnTo>
                  <a:lnTo>
                    <a:pt x="5353" y="4753"/>
                  </a:lnTo>
                  <a:lnTo>
                    <a:pt x="4210" y="5998"/>
                  </a:lnTo>
                  <a:lnTo>
                    <a:pt x="3191" y="7378"/>
                  </a:lnTo>
                  <a:lnTo>
                    <a:pt x="2297" y="8861"/>
                  </a:lnTo>
                  <a:lnTo>
                    <a:pt x="1550" y="10445"/>
                  </a:lnTo>
                  <a:lnTo>
                    <a:pt x="939" y="12120"/>
                  </a:lnTo>
                  <a:lnTo>
                    <a:pt x="487" y="13885"/>
                  </a:lnTo>
                  <a:lnTo>
                    <a:pt x="170" y="15730"/>
                  </a:lnTo>
                  <a:lnTo>
                    <a:pt x="11" y="17631"/>
                  </a:lnTo>
                  <a:lnTo>
                    <a:pt x="0" y="18616"/>
                  </a:lnTo>
                  <a:lnTo>
                    <a:pt x="11" y="19600"/>
                  </a:lnTo>
                  <a:lnTo>
                    <a:pt x="170" y="21513"/>
                  </a:lnTo>
                  <a:lnTo>
                    <a:pt x="487" y="23346"/>
                  </a:lnTo>
                  <a:lnTo>
                    <a:pt x="962" y="25111"/>
                  </a:lnTo>
                  <a:lnTo>
                    <a:pt x="1573" y="26786"/>
                  </a:lnTo>
                  <a:lnTo>
                    <a:pt x="2343" y="28370"/>
                  </a:lnTo>
                  <a:lnTo>
                    <a:pt x="3237" y="29853"/>
                  </a:lnTo>
                  <a:lnTo>
                    <a:pt x="4278" y="31233"/>
                  </a:lnTo>
                  <a:lnTo>
                    <a:pt x="5455" y="32478"/>
                  </a:lnTo>
                  <a:lnTo>
                    <a:pt x="6756" y="33610"/>
                  </a:lnTo>
                  <a:lnTo>
                    <a:pt x="8171" y="34594"/>
                  </a:lnTo>
                  <a:lnTo>
                    <a:pt x="9721" y="35443"/>
                  </a:lnTo>
                  <a:lnTo>
                    <a:pt x="11373" y="36133"/>
                  </a:lnTo>
                  <a:lnTo>
                    <a:pt x="13150" y="36665"/>
                  </a:lnTo>
                  <a:lnTo>
                    <a:pt x="15028" y="37027"/>
                  </a:lnTo>
                  <a:lnTo>
                    <a:pt x="17009" y="37208"/>
                  </a:lnTo>
                  <a:lnTo>
                    <a:pt x="18038" y="37220"/>
                  </a:lnTo>
                  <a:lnTo>
                    <a:pt x="18910" y="37208"/>
                  </a:lnTo>
                  <a:lnTo>
                    <a:pt x="20596" y="37072"/>
                  </a:lnTo>
                  <a:lnTo>
                    <a:pt x="22180" y="36812"/>
                  </a:lnTo>
                  <a:lnTo>
                    <a:pt x="23685" y="36416"/>
                  </a:lnTo>
                  <a:lnTo>
                    <a:pt x="25100" y="35907"/>
                  </a:lnTo>
                  <a:lnTo>
                    <a:pt x="26413" y="35296"/>
                  </a:lnTo>
                  <a:lnTo>
                    <a:pt x="27635" y="34572"/>
                  </a:lnTo>
                  <a:lnTo>
                    <a:pt x="28755" y="33757"/>
                  </a:lnTo>
                  <a:lnTo>
                    <a:pt x="29762" y="32840"/>
                  </a:lnTo>
                  <a:lnTo>
                    <a:pt x="30679" y="31844"/>
                  </a:lnTo>
                  <a:lnTo>
                    <a:pt x="31482" y="30769"/>
                  </a:lnTo>
                  <a:lnTo>
                    <a:pt x="32184" y="29626"/>
                  </a:lnTo>
                  <a:lnTo>
                    <a:pt x="32772" y="28415"/>
                  </a:lnTo>
                  <a:lnTo>
                    <a:pt x="33248" y="27148"/>
                  </a:lnTo>
                  <a:lnTo>
                    <a:pt x="33598" y="25835"/>
                  </a:lnTo>
                  <a:lnTo>
                    <a:pt x="33836" y="24466"/>
                  </a:lnTo>
                  <a:lnTo>
                    <a:pt x="33904" y="23776"/>
                  </a:lnTo>
                  <a:lnTo>
                    <a:pt x="24930" y="23776"/>
                  </a:lnTo>
                  <a:lnTo>
                    <a:pt x="24873" y="24138"/>
                  </a:lnTo>
                  <a:lnTo>
                    <a:pt x="24715" y="24840"/>
                  </a:lnTo>
                  <a:lnTo>
                    <a:pt x="24500" y="25496"/>
                  </a:lnTo>
                  <a:lnTo>
                    <a:pt x="24240" y="26107"/>
                  </a:lnTo>
                  <a:lnTo>
                    <a:pt x="23946" y="26661"/>
                  </a:lnTo>
                  <a:lnTo>
                    <a:pt x="23606" y="27171"/>
                  </a:lnTo>
                  <a:lnTo>
                    <a:pt x="23221" y="27646"/>
                  </a:lnTo>
                  <a:lnTo>
                    <a:pt x="22803" y="28065"/>
                  </a:lnTo>
                  <a:lnTo>
                    <a:pt x="22350" y="28438"/>
                  </a:lnTo>
                  <a:lnTo>
                    <a:pt x="21852" y="28766"/>
                  </a:lnTo>
                  <a:lnTo>
                    <a:pt x="21331" y="29038"/>
                  </a:lnTo>
                  <a:lnTo>
                    <a:pt x="20766" y="29276"/>
                  </a:lnTo>
                  <a:lnTo>
                    <a:pt x="19872" y="29547"/>
                  </a:lnTo>
                  <a:lnTo>
                    <a:pt x="18559" y="29728"/>
                  </a:lnTo>
                  <a:lnTo>
                    <a:pt x="17857" y="29751"/>
                  </a:lnTo>
                  <a:lnTo>
                    <a:pt x="17337" y="29739"/>
                  </a:lnTo>
                  <a:lnTo>
                    <a:pt x="16330" y="29638"/>
                  </a:lnTo>
                  <a:lnTo>
                    <a:pt x="15402" y="29434"/>
                  </a:lnTo>
                  <a:lnTo>
                    <a:pt x="14553" y="29151"/>
                  </a:lnTo>
                  <a:lnTo>
                    <a:pt x="13761" y="28766"/>
                  </a:lnTo>
                  <a:lnTo>
                    <a:pt x="13037" y="28291"/>
                  </a:lnTo>
                  <a:lnTo>
                    <a:pt x="12380" y="27725"/>
                  </a:lnTo>
                  <a:lnTo>
                    <a:pt x="11803" y="27091"/>
                  </a:lnTo>
                  <a:lnTo>
                    <a:pt x="11283" y="26356"/>
                  </a:lnTo>
                  <a:lnTo>
                    <a:pt x="10830" y="25564"/>
                  </a:lnTo>
                  <a:lnTo>
                    <a:pt x="10434" y="24681"/>
                  </a:lnTo>
                  <a:lnTo>
                    <a:pt x="10117" y="23731"/>
                  </a:lnTo>
                  <a:lnTo>
                    <a:pt x="9857" y="22712"/>
                  </a:lnTo>
                  <a:lnTo>
                    <a:pt x="9676" y="21614"/>
                  </a:lnTo>
                  <a:lnTo>
                    <a:pt x="9540" y="20460"/>
                  </a:lnTo>
                  <a:lnTo>
                    <a:pt x="9483" y="19249"/>
                  </a:lnTo>
                  <a:lnTo>
                    <a:pt x="9472" y="18616"/>
                  </a:lnTo>
                  <a:lnTo>
                    <a:pt x="9483" y="17982"/>
                  </a:lnTo>
                  <a:lnTo>
                    <a:pt x="9551" y="16771"/>
                  </a:lnTo>
                  <a:lnTo>
                    <a:pt x="9687" y="15617"/>
                  </a:lnTo>
                  <a:lnTo>
                    <a:pt x="9891" y="14530"/>
                  </a:lnTo>
                  <a:lnTo>
                    <a:pt x="10151" y="13501"/>
                  </a:lnTo>
                  <a:lnTo>
                    <a:pt x="10490" y="12550"/>
                  </a:lnTo>
                  <a:lnTo>
                    <a:pt x="10898" y="11679"/>
                  </a:lnTo>
                  <a:lnTo>
                    <a:pt x="11362" y="10875"/>
                  </a:lnTo>
                  <a:lnTo>
                    <a:pt x="11894" y="10151"/>
                  </a:lnTo>
                  <a:lnTo>
                    <a:pt x="12493" y="9506"/>
                  </a:lnTo>
                  <a:lnTo>
                    <a:pt x="13161" y="8940"/>
                  </a:lnTo>
                  <a:lnTo>
                    <a:pt x="13897" y="8465"/>
                  </a:lnTo>
                  <a:lnTo>
                    <a:pt x="14689" y="8091"/>
                  </a:lnTo>
                  <a:lnTo>
                    <a:pt x="15549" y="7797"/>
                  </a:lnTo>
                  <a:lnTo>
                    <a:pt x="16477" y="7593"/>
                  </a:lnTo>
                  <a:lnTo>
                    <a:pt x="17473" y="7492"/>
                  </a:lnTo>
                  <a:lnTo>
                    <a:pt x="18299" y="7492"/>
                  </a:lnTo>
                  <a:lnTo>
                    <a:pt x="18876" y="7537"/>
                  </a:lnTo>
                  <a:lnTo>
                    <a:pt x="19736" y="7695"/>
                  </a:lnTo>
                  <a:lnTo>
                    <a:pt x="20811" y="8091"/>
                  </a:lnTo>
                  <a:lnTo>
                    <a:pt x="21784" y="8657"/>
                  </a:lnTo>
                  <a:lnTo>
                    <a:pt x="22655" y="9381"/>
                  </a:lnTo>
                  <a:lnTo>
                    <a:pt x="23380" y="10241"/>
                  </a:lnTo>
                  <a:lnTo>
                    <a:pt x="23946" y="11237"/>
                  </a:lnTo>
                  <a:lnTo>
                    <a:pt x="24251" y="12052"/>
                  </a:lnTo>
                  <a:lnTo>
                    <a:pt x="24398" y="12618"/>
                  </a:lnTo>
                  <a:lnTo>
                    <a:pt x="24455" y="12912"/>
                  </a:lnTo>
                  <a:lnTo>
                    <a:pt x="33587" y="12912"/>
                  </a:lnTo>
                  <a:lnTo>
                    <a:pt x="33463" y="12199"/>
                  </a:lnTo>
                  <a:lnTo>
                    <a:pt x="33134" y="10830"/>
                  </a:lnTo>
                  <a:lnTo>
                    <a:pt x="32693" y="9517"/>
                  </a:lnTo>
                  <a:lnTo>
                    <a:pt x="32161" y="8272"/>
                  </a:lnTo>
                  <a:lnTo>
                    <a:pt x="31528" y="7096"/>
                  </a:lnTo>
                  <a:lnTo>
                    <a:pt x="30792" y="5998"/>
                  </a:lnTo>
                  <a:lnTo>
                    <a:pt x="29966" y="4968"/>
                  </a:lnTo>
                  <a:lnTo>
                    <a:pt x="29049" y="4029"/>
                  </a:lnTo>
                  <a:lnTo>
                    <a:pt x="28031" y="3180"/>
                  </a:lnTo>
                  <a:lnTo>
                    <a:pt x="26922" y="2422"/>
                  </a:lnTo>
                  <a:lnTo>
                    <a:pt x="25734" y="1754"/>
                  </a:lnTo>
                  <a:lnTo>
                    <a:pt x="24443" y="1188"/>
                  </a:lnTo>
                  <a:lnTo>
                    <a:pt x="23074" y="724"/>
                  </a:lnTo>
                  <a:lnTo>
                    <a:pt x="21603" y="374"/>
                  </a:lnTo>
                  <a:lnTo>
                    <a:pt x="20064" y="136"/>
                  </a:lnTo>
                  <a:lnTo>
                    <a:pt x="18434" y="12"/>
                  </a:lnTo>
                  <a:lnTo>
                    <a:pt x="1758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58" name="Google Shape;458;p56"/>
            <p:cNvSpPr/>
            <p:nvPr/>
          </p:nvSpPr>
          <p:spPr>
            <a:xfrm>
              <a:off x="3203575" y="2451525"/>
              <a:ext cx="788200" cy="905025"/>
            </a:xfrm>
            <a:custGeom>
              <a:avLst/>
              <a:gdLst/>
              <a:ahLst/>
              <a:cxnLst/>
              <a:rect l="l" t="t" r="r" b="b"/>
              <a:pathLst>
                <a:path w="31528" h="36201" extrusionOk="0">
                  <a:moveTo>
                    <a:pt x="0" y="0"/>
                  </a:moveTo>
                  <a:lnTo>
                    <a:pt x="0" y="23493"/>
                  </a:lnTo>
                  <a:lnTo>
                    <a:pt x="12" y="24206"/>
                  </a:lnTo>
                  <a:lnTo>
                    <a:pt x="113" y="25586"/>
                  </a:lnTo>
                  <a:lnTo>
                    <a:pt x="317" y="26899"/>
                  </a:lnTo>
                  <a:lnTo>
                    <a:pt x="623" y="28132"/>
                  </a:lnTo>
                  <a:lnTo>
                    <a:pt x="1019" y="29298"/>
                  </a:lnTo>
                  <a:lnTo>
                    <a:pt x="1517" y="30384"/>
                  </a:lnTo>
                  <a:lnTo>
                    <a:pt x="2105" y="31392"/>
                  </a:lnTo>
                  <a:lnTo>
                    <a:pt x="2795" y="32308"/>
                  </a:lnTo>
                  <a:lnTo>
                    <a:pt x="3576" y="33134"/>
                  </a:lnTo>
                  <a:lnTo>
                    <a:pt x="4448" y="33881"/>
                  </a:lnTo>
                  <a:lnTo>
                    <a:pt x="5398" y="34515"/>
                  </a:lnTo>
                  <a:lnTo>
                    <a:pt x="6451" y="35069"/>
                  </a:lnTo>
                  <a:lnTo>
                    <a:pt x="7582" y="35511"/>
                  </a:lnTo>
                  <a:lnTo>
                    <a:pt x="8804" y="35850"/>
                  </a:lnTo>
                  <a:lnTo>
                    <a:pt x="10106" y="36076"/>
                  </a:lnTo>
                  <a:lnTo>
                    <a:pt x="11498" y="36190"/>
                  </a:lnTo>
                  <a:lnTo>
                    <a:pt x="12222" y="36201"/>
                  </a:lnTo>
                  <a:lnTo>
                    <a:pt x="13139" y="36190"/>
                  </a:lnTo>
                  <a:lnTo>
                    <a:pt x="14791" y="36009"/>
                  </a:lnTo>
                  <a:lnTo>
                    <a:pt x="16273" y="35680"/>
                  </a:lnTo>
                  <a:lnTo>
                    <a:pt x="17609" y="35183"/>
                  </a:lnTo>
                  <a:lnTo>
                    <a:pt x="18819" y="34526"/>
                  </a:lnTo>
                  <a:lnTo>
                    <a:pt x="19917" y="33734"/>
                  </a:lnTo>
                  <a:lnTo>
                    <a:pt x="20924" y="32783"/>
                  </a:lnTo>
                  <a:lnTo>
                    <a:pt x="21864" y="31708"/>
                  </a:lnTo>
                  <a:lnTo>
                    <a:pt x="22316" y="31120"/>
                  </a:lnTo>
                  <a:lnTo>
                    <a:pt x="22531" y="31120"/>
                  </a:lnTo>
                  <a:lnTo>
                    <a:pt x="22531" y="35239"/>
                  </a:lnTo>
                  <a:lnTo>
                    <a:pt x="31528" y="35239"/>
                  </a:lnTo>
                  <a:lnTo>
                    <a:pt x="31528" y="0"/>
                  </a:lnTo>
                  <a:lnTo>
                    <a:pt x="22192" y="0"/>
                  </a:lnTo>
                  <a:lnTo>
                    <a:pt x="22192" y="20336"/>
                  </a:lnTo>
                  <a:lnTo>
                    <a:pt x="22180" y="20766"/>
                  </a:lnTo>
                  <a:lnTo>
                    <a:pt x="22124" y="21614"/>
                  </a:lnTo>
                  <a:lnTo>
                    <a:pt x="21999" y="22418"/>
                  </a:lnTo>
                  <a:lnTo>
                    <a:pt x="21818" y="23187"/>
                  </a:lnTo>
                  <a:lnTo>
                    <a:pt x="21569" y="23911"/>
                  </a:lnTo>
                  <a:lnTo>
                    <a:pt x="21275" y="24590"/>
                  </a:lnTo>
                  <a:lnTo>
                    <a:pt x="20924" y="25224"/>
                  </a:lnTo>
                  <a:lnTo>
                    <a:pt x="20517" y="25801"/>
                  </a:lnTo>
                  <a:lnTo>
                    <a:pt x="20064" y="26333"/>
                  </a:lnTo>
                  <a:lnTo>
                    <a:pt x="19555" y="26797"/>
                  </a:lnTo>
                  <a:lnTo>
                    <a:pt x="19001" y="27216"/>
                  </a:lnTo>
                  <a:lnTo>
                    <a:pt x="18389" y="27567"/>
                  </a:lnTo>
                  <a:lnTo>
                    <a:pt x="17744" y="27850"/>
                  </a:lnTo>
                  <a:lnTo>
                    <a:pt x="17043" y="28065"/>
                  </a:lnTo>
                  <a:lnTo>
                    <a:pt x="16307" y="28212"/>
                  </a:lnTo>
                  <a:lnTo>
                    <a:pt x="15515" y="28291"/>
                  </a:lnTo>
                  <a:lnTo>
                    <a:pt x="15108" y="28302"/>
                  </a:lnTo>
                  <a:lnTo>
                    <a:pt x="14746" y="28291"/>
                  </a:lnTo>
                  <a:lnTo>
                    <a:pt x="14044" y="28246"/>
                  </a:lnTo>
                  <a:lnTo>
                    <a:pt x="13399" y="28132"/>
                  </a:lnTo>
                  <a:lnTo>
                    <a:pt x="12799" y="27974"/>
                  </a:lnTo>
                  <a:lnTo>
                    <a:pt x="12245" y="27770"/>
                  </a:lnTo>
                  <a:lnTo>
                    <a:pt x="11747" y="27510"/>
                  </a:lnTo>
                  <a:lnTo>
                    <a:pt x="11283" y="27205"/>
                  </a:lnTo>
                  <a:lnTo>
                    <a:pt x="10875" y="26842"/>
                  </a:lnTo>
                  <a:lnTo>
                    <a:pt x="10525" y="26446"/>
                  </a:lnTo>
                  <a:lnTo>
                    <a:pt x="10208" y="25994"/>
                  </a:lnTo>
                  <a:lnTo>
                    <a:pt x="9936" y="25484"/>
                  </a:lnTo>
                  <a:lnTo>
                    <a:pt x="9721" y="24941"/>
                  </a:lnTo>
                  <a:lnTo>
                    <a:pt x="9461" y="24036"/>
                  </a:lnTo>
                  <a:lnTo>
                    <a:pt x="9291" y="22667"/>
                  </a:lnTo>
                  <a:lnTo>
                    <a:pt x="9268" y="21908"/>
                  </a:lnTo>
                  <a:lnTo>
                    <a:pt x="926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59" name="Google Shape;459;p56"/>
            <p:cNvSpPr/>
            <p:nvPr/>
          </p:nvSpPr>
          <p:spPr>
            <a:xfrm>
              <a:off x="5129050" y="2110050"/>
              <a:ext cx="233700" cy="1222475"/>
            </a:xfrm>
            <a:custGeom>
              <a:avLst/>
              <a:gdLst/>
              <a:ahLst/>
              <a:cxnLst/>
              <a:rect l="l" t="t" r="r" b="b"/>
              <a:pathLst>
                <a:path w="9348" h="48899" extrusionOk="0">
                  <a:moveTo>
                    <a:pt x="1" y="0"/>
                  </a:moveTo>
                  <a:lnTo>
                    <a:pt x="1" y="8759"/>
                  </a:lnTo>
                  <a:lnTo>
                    <a:pt x="9348" y="8759"/>
                  </a:lnTo>
                  <a:lnTo>
                    <a:pt x="9348" y="0"/>
                  </a:lnTo>
                  <a:close/>
                  <a:moveTo>
                    <a:pt x="1" y="13659"/>
                  </a:moveTo>
                  <a:lnTo>
                    <a:pt x="1" y="48898"/>
                  </a:lnTo>
                  <a:lnTo>
                    <a:pt x="9348" y="48898"/>
                  </a:lnTo>
                  <a:lnTo>
                    <a:pt x="9348" y="13659"/>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60" name="Google Shape;460;p56"/>
            <p:cNvSpPr/>
            <p:nvPr/>
          </p:nvSpPr>
          <p:spPr>
            <a:xfrm>
              <a:off x="5440825" y="2427475"/>
              <a:ext cx="852150" cy="1205475"/>
            </a:xfrm>
            <a:custGeom>
              <a:avLst/>
              <a:gdLst/>
              <a:ahLst/>
              <a:cxnLst/>
              <a:rect l="l" t="t" r="r" b="b"/>
              <a:pathLst>
                <a:path w="34086" h="48219" extrusionOk="0">
                  <a:moveTo>
                    <a:pt x="17563" y="7492"/>
                  </a:moveTo>
                  <a:lnTo>
                    <a:pt x="18548" y="7593"/>
                  </a:lnTo>
                  <a:lnTo>
                    <a:pt x="19464" y="7786"/>
                  </a:lnTo>
                  <a:lnTo>
                    <a:pt x="20325" y="8080"/>
                  </a:lnTo>
                  <a:lnTo>
                    <a:pt x="21105" y="8442"/>
                  </a:lnTo>
                  <a:lnTo>
                    <a:pt x="21830" y="8895"/>
                  </a:lnTo>
                  <a:lnTo>
                    <a:pt x="22486" y="9415"/>
                  </a:lnTo>
                  <a:lnTo>
                    <a:pt x="23074" y="10004"/>
                  </a:lnTo>
                  <a:lnTo>
                    <a:pt x="23595" y="10660"/>
                  </a:lnTo>
                  <a:lnTo>
                    <a:pt x="24048" y="11373"/>
                  </a:lnTo>
                  <a:lnTo>
                    <a:pt x="24432" y="12131"/>
                  </a:lnTo>
                  <a:lnTo>
                    <a:pt x="24761" y="12946"/>
                  </a:lnTo>
                  <a:lnTo>
                    <a:pt x="25021" y="13795"/>
                  </a:lnTo>
                  <a:lnTo>
                    <a:pt x="25213" y="14689"/>
                  </a:lnTo>
                  <a:lnTo>
                    <a:pt x="25338" y="15605"/>
                  </a:lnTo>
                  <a:lnTo>
                    <a:pt x="25406" y="16556"/>
                  </a:lnTo>
                  <a:lnTo>
                    <a:pt x="25417" y="17043"/>
                  </a:lnTo>
                  <a:lnTo>
                    <a:pt x="25406" y="17529"/>
                  </a:lnTo>
                  <a:lnTo>
                    <a:pt x="25349" y="18480"/>
                  </a:lnTo>
                  <a:lnTo>
                    <a:pt x="25236" y="19408"/>
                  </a:lnTo>
                  <a:lnTo>
                    <a:pt x="25055" y="20302"/>
                  </a:lnTo>
                  <a:lnTo>
                    <a:pt x="24817" y="21150"/>
                  </a:lnTo>
                  <a:lnTo>
                    <a:pt x="24523" y="21954"/>
                  </a:lnTo>
                  <a:lnTo>
                    <a:pt x="24149" y="22712"/>
                  </a:lnTo>
                  <a:lnTo>
                    <a:pt x="23719" y="23425"/>
                  </a:lnTo>
                  <a:lnTo>
                    <a:pt x="23222" y="24070"/>
                  </a:lnTo>
                  <a:lnTo>
                    <a:pt x="22644" y="24658"/>
                  </a:lnTo>
                  <a:lnTo>
                    <a:pt x="21999" y="25168"/>
                  </a:lnTo>
                  <a:lnTo>
                    <a:pt x="21286" y="25609"/>
                  </a:lnTo>
                  <a:lnTo>
                    <a:pt x="20494" y="25971"/>
                  </a:lnTo>
                  <a:lnTo>
                    <a:pt x="19623" y="26254"/>
                  </a:lnTo>
                  <a:lnTo>
                    <a:pt x="18684" y="26446"/>
                  </a:lnTo>
                  <a:lnTo>
                    <a:pt x="17654" y="26548"/>
                  </a:lnTo>
                  <a:lnTo>
                    <a:pt x="16658" y="26548"/>
                  </a:lnTo>
                  <a:lnTo>
                    <a:pt x="15798" y="26458"/>
                  </a:lnTo>
                  <a:lnTo>
                    <a:pt x="14972" y="26299"/>
                  </a:lnTo>
                  <a:lnTo>
                    <a:pt x="14202" y="26062"/>
                  </a:lnTo>
                  <a:lnTo>
                    <a:pt x="13467" y="25745"/>
                  </a:lnTo>
                  <a:lnTo>
                    <a:pt x="12788" y="25349"/>
                  </a:lnTo>
                  <a:lnTo>
                    <a:pt x="12154" y="24885"/>
                  </a:lnTo>
                  <a:lnTo>
                    <a:pt x="11577" y="24342"/>
                  </a:lnTo>
                  <a:lnTo>
                    <a:pt x="11056" y="23742"/>
                  </a:lnTo>
                  <a:lnTo>
                    <a:pt x="10592" y="23063"/>
                  </a:lnTo>
                  <a:lnTo>
                    <a:pt x="10196" y="22316"/>
                  </a:lnTo>
                  <a:lnTo>
                    <a:pt x="9846" y="21513"/>
                  </a:lnTo>
                  <a:lnTo>
                    <a:pt x="9574" y="20641"/>
                  </a:lnTo>
                  <a:lnTo>
                    <a:pt x="9359" y="19702"/>
                  </a:lnTo>
                  <a:lnTo>
                    <a:pt x="9212" y="18706"/>
                  </a:lnTo>
                  <a:lnTo>
                    <a:pt x="9144" y="17654"/>
                  </a:lnTo>
                  <a:lnTo>
                    <a:pt x="9133" y="17110"/>
                  </a:lnTo>
                  <a:lnTo>
                    <a:pt x="9144" y="16556"/>
                  </a:lnTo>
                  <a:lnTo>
                    <a:pt x="9212" y="15504"/>
                  </a:lnTo>
                  <a:lnTo>
                    <a:pt x="9359" y="14508"/>
                  </a:lnTo>
                  <a:lnTo>
                    <a:pt x="9574" y="13557"/>
                  </a:lnTo>
                  <a:lnTo>
                    <a:pt x="9846" y="12674"/>
                  </a:lnTo>
                  <a:lnTo>
                    <a:pt x="10185" y="11848"/>
                  </a:lnTo>
                  <a:lnTo>
                    <a:pt x="10592" y="11090"/>
                  </a:lnTo>
                  <a:lnTo>
                    <a:pt x="11056" y="10400"/>
                  </a:lnTo>
                  <a:lnTo>
                    <a:pt x="11577" y="9778"/>
                  </a:lnTo>
                  <a:lnTo>
                    <a:pt x="12143" y="9223"/>
                  </a:lnTo>
                  <a:lnTo>
                    <a:pt x="12765" y="8736"/>
                  </a:lnTo>
                  <a:lnTo>
                    <a:pt x="13444" y="8329"/>
                  </a:lnTo>
                  <a:lnTo>
                    <a:pt x="14168" y="8001"/>
                  </a:lnTo>
                  <a:lnTo>
                    <a:pt x="14938" y="7752"/>
                  </a:lnTo>
                  <a:lnTo>
                    <a:pt x="15741" y="7582"/>
                  </a:lnTo>
                  <a:lnTo>
                    <a:pt x="16601" y="7492"/>
                  </a:lnTo>
                  <a:close/>
                  <a:moveTo>
                    <a:pt x="15243" y="0"/>
                  </a:moveTo>
                  <a:lnTo>
                    <a:pt x="14406" y="12"/>
                  </a:lnTo>
                  <a:lnTo>
                    <a:pt x="12788" y="159"/>
                  </a:lnTo>
                  <a:lnTo>
                    <a:pt x="11249" y="464"/>
                  </a:lnTo>
                  <a:lnTo>
                    <a:pt x="9778" y="917"/>
                  </a:lnTo>
                  <a:lnTo>
                    <a:pt x="8397" y="1505"/>
                  </a:lnTo>
                  <a:lnTo>
                    <a:pt x="7096" y="2230"/>
                  </a:lnTo>
                  <a:lnTo>
                    <a:pt x="5885" y="3090"/>
                  </a:lnTo>
                  <a:lnTo>
                    <a:pt x="4776" y="4085"/>
                  </a:lnTo>
                  <a:lnTo>
                    <a:pt x="3757" y="5194"/>
                  </a:lnTo>
                  <a:lnTo>
                    <a:pt x="2863" y="6439"/>
                  </a:lnTo>
                  <a:lnTo>
                    <a:pt x="2071" y="7797"/>
                  </a:lnTo>
                  <a:lnTo>
                    <a:pt x="1404" y="9268"/>
                  </a:lnTo>
                  <a:lnTo>
                    <a:pt x="860" y="10864"/>
                  </a:lnTo>
                  <a:lnTo>
                    <a:pt x="442" y="12550"/>
                  </a:lnTo>
                  <a:lnTo>
                    <a:pt x="159" y="14349"/>
                  </a:lnTo>
                  <a:lnTo>
                    <a:pt x="12" y="16250"/>
                  </a:lnTo>
                  <a:lnTo>
                    <a:pt x="0" y="17246"/>
                  </a:lnTo>
                  <a:lnTo>
                    <a:pt x="12" y="18231"/>
                  </a:lnTo>
                  <a:lnTo>
                    <a:pt x="193" y="20121"/>
                  </a:lnTo>
                  <a:lnTo>
                    <a:pt x="532" y="21909"/>
                  </a:lnTo>
                  <a:lnTo>
                    <a:pt x="1019" y="23572"/>
                  </a:lnTo>
                  <a:lnTo>
                    <a:pt x="1652" y="25134"/>
                  </a:lnTo>
                  <a:lnTo>
                    <a:pt x="2411" y="26571"/>
                  </a:lnTo>
                  <a:lnTo>
                    <a:pt x="3293" y="27895"/>
                  </a:lnTo>
                  <a:lnTo>
                    <a:pt x="4289" y="29094"/>
                  </a:lnTo>
                  <a:lnTo>
                    <a:pt x="5376" y="30169"/>
                  </a:lnTo>
                  <a:lnTo>
                    <a:pt x="6552" y="31131"/>
                  </a:lnTo>
                  <a:lnTo>
                    <a:pt x="7797" y="31946"/>
                  </a:lnTo>
                  <a:lnTo>
                    <a:pt x="9110" y="32648"/>
                  </a:lnTo>
                  <a:lnTo>
                    <a:pt x="10479" y="33202"/>
                  </a:lnTo>
                  <a:lnTo>
                    <a:pt x="11894" y="33621"/>
                  </a:lnTo>
                  <a:lnTo>
                    <a:pt x="13331" y="33915"/>
                  </a:lnTo>
                  <a:lnTo>
                    <a:pt x="14791" y="34051"/>
                  </a:lnTo>
                  <a:lnTo>
                    <a:pt x="15526" y="34062"/>
                  </a:lnTo>
                  <a:lnTo>
                    <a:pt x="16183" y="34074"/>
                  </a:lnTo>
                  <a:lnTo>
                    <a:pt x="17495" y="33972"/>
                  </a:lnTo>
                  <a:lnTo>
                    <a:pt x="18774" y="33723"/>
                  </a:lnTo>
                  <a:lnTo>
                    <a:pt x="20008" y="33338"/>
                  </a:lnTo>
                  <a:lnTo>
                    <a:pt x="21196" y="32806"/>
                  </a:lnTo>
                  <a:lnTo>
                    <a:pt x="22305" y="32150"/>
                  </a:lnTo>
                  <a:lnTo>
                    <a:pt x="23346" y="31358"/>
                  </a:lnTo>
                  <a:lnTo>
                    <a:pt x="24297" y="30452"/>
                  </a:lnTo>
                  <a:lnTo>
                    <a:pt x="24727" y="29954"/>
                  </a:lnTo>
                  <a:lnTo>
                    <a:pt x="24942" y="29954"/>
                  </a:lnTo>
                  <a:lnTo>
                    <a:pt x="24942" y="33802"/>
                  </a:lnTo>
                  <a:lnTo>
                    <a:pt x="24930" y="34243"/>
                  </a:lnTo>
                  <a:lnTo>
                    <a:pt x="24874" y="35092"/>
                  </a:lnTo>
                  <a:lnTo>
                    <a:pt x="24749" y="35884"/>
                  </a:lnTo>
                  <a:lnTo>
                    <a:pt x="24568" y="36631"/>
                  </a:lnTo>
                  <a:lnTo>
                    <a:pt x="24331" y="37310"/>
                  </a:lnTo>
                  <a:lnTo>
                    <a:pt x="24025" y="37944"/>
                  </a:lnTo>
                  <a:lnTo>
                    <a:pt x="23663" y="38521"/>
                  </a:lnTo>
                  <a:lnTo>
                    <a:pt x="23244" y="39030"/>
                  </a:lnTo>
                  <a:lnTo>
                    <a:pt x="22758" y="39494"/>
                  </a:lnTo>
                  <a:lnTo>
                    <a:pt x="22203" y="39902"/>
                  </a:lnTo>
                  <a:lnTo>
                    <a:pt x="21592" y="40252"/>
                  </a:lnTo>
                  <a:lnTo>
                    <a:pt x="20924" y="40547"/>
                  </a:lnTo>
                  <a:lnTo>
                    <a:pt x="20189" y="40784"/>
                  </a:lnTo>
                  <a:lnTo>
                    <a:pt x="19385" y="40954"/>
                  </a:lnTo>
                  <a:lnTo>
                    <a:pt x="18525" y="41078"/>
                  </a:lnTo>
                  <a:lnTo>
                    <a:pt x="17597" y="41135"/>
                  </a:lnTo>
                  <a:lnTo>
                    <a:pt x="17111" y="41146"/>
                  </a:lnTo>
                  <a:lnTo>
                    <a:pt x="16319" y="41124"/>
                  </a:lnTo>
                  <a:lnTo>
                    <a:pt x="14904" y="40977"/>
                  </a:lnTo>
                  <a:lnTo>
                    <a:pt x="13693" y="40682"/>
                  </a:lnTo>
                  <a:lnTo>
                    <a:pt x="12663" y="40264"/>
                  </a:lnTo>
                  <a:lnTo>
                    <a:pt x="11815" y="39743"/>
                  </a:lnTo>
                  <a:lnTo>
                    <a:pt x="11124" y="39121"/>
                  </a:lnTo>
                  <a:lnTo>
                    <a:pt x="10592" y="38408"/>
                  </a:lnTo>
                  <a:lnTo>
                    <a:pt x="10185" y="37638"/>
                  </a:lnTo>
                  <a:lnTo>
                    <a:pt x="10038" y="37231"/>
                  </a:lnTo>
                  <a:lnTo>
                    <a:pt x="758" y="37231"/>
                  </a:lnTo>
                  <a:lnTo>
                    <a:pt x="860" y="37865"/>
                  </a:lnTo>
                  <a:lnTo>
                    <a:pt x="1155" y="39098"/>
                  </a:lnTo>
                  <a:lnTo>
                    <a:pt x="1562" y="40252"/>
                  </a:lnTo>
                  <a:lnTo>
                    <a:pt x="2083" y="41327"/>
                  </a:lnTo>
                  <a:lnTo>
                    <a:pt x="2716" y="42346"/>
                  </a:lnTo>
                  <a:lnTo>
                    <a:pt x="3452" y="43285"/>
                  </a:lnTo>
                  <a:lnTo>
                    <a:pt x="4289" y="44156"/>
                  </a:lnTo>
                  <a:lnTo>
                    <a:pt x="5240" y="44937"/>
                  </a:lnTo>
                  <a:lnTo>
                    <a:pt x="6281" y="45650"/>
                  </a:lnTo>
                  <a:lnTo>
                    <a:pt x="7424" y="46273"/>
                  </a:lnTo>
                  <a:lnTo>
                    <a:pt x="8669" y="46816"/>
                  </a:lnTo>
                  <a:lnTo>
                    <a:pt x="10015" y="47268"/>
                  </a:lnTo>
                  <a:lnTo>
                    <a:pt x="11452" y="47642"/>
                  </a:lnTo>
                  <a:lnTo>
                    <a:pt x="12980" y="47925"/>
                  </a:lnTo>
                  <a:lnTo>
                    <a:pt x="14598" y="48117"/>
                  </a:lnTo>
                  <a:lnTo>
                    <a:pt x="16296" y="48208"/>
                  </a:lnTo>
                  <a:lnTo>
                    <a:pt x="17190" y="48219"/>
                  </a:lnTo>
                  <a:lnTo>
                    <a:pt x="18163" y="48208"/>
                  </a:lnTo>
                  <a:lnTo>
                    <a:pt x="20053" y="48095"/>
                  </a:lnTo>
                  <a:lnTo>
                    <a:pt x="21852" y="47846"/>
                  </a:lnTo>
                  <a:lnTo>
                    <a:pt x="23572" y="47483"/>
                  </a:lnTo>
                  <a:lnTo>
                    <a:pt x="25191" y="46997"/>
                  </a:lnTo>
                  <a:lnTo>
                    <a:pt x="26696" y="46374"/>
                  </a:lnTo>
                  <a:lnTo>
                    <a:pt x="28076" y="45628"/>
                  </a:lnTo>
                  <a:lnTo>
                    <a:pt x="29332" y="44734"/>
                  </a:lnTo>
                  <a:lnTo>
                    <a:pt x="29898" y="44236"/>
                  </a:lnTo>
                  <a:lnTo>
                    <a:pt x="30373" y="43772"/>
                  </a:lnTo>
                  <a:lnTo>
                    <a:pt x="31256" y="42787"/>
                  </a:lnTo>
                  <a:lnTo>
                    <a:pt x="32026" y="41689"/>
                  </a:lnTo>
                  <a:lnTo>
                    <a:pt x="32693" y="40479"/>
                  </a:lnTo>
                  <a:lnTo>
                    <a:pt x="33225" y="39166"/>
                  </a:lnTo>
                  <a:lnTo>
                    <a:pt x="33644" y="37717"/>
                  </a:lnTo>
                  <a:lnTo>
                    <a:pt x="33927" y="36145"/>
                  </a:lnTo>
                  <a:lnTo>
                    <a:pt x="34074" y="34436"/>
                  </a:lnTo>
                  <a:lnTo>
                    <a:pt x="34085" y="33519"/>
                  </a:lnTo>
                  <a:lnTo>
                    <a:pt x="34085" y="962"/>
                  </a:lnTo>
                  <a:lnTo>
                    <a:pt x="25123" y="962"/>
                  </a:lnTo>
                  <a:lnTo>
                    <a:pt x="25123" y="4674"/>
                  </a:lnTo>
                  <a:lnTo>
                    <a:pt x="24987" y="4674"/>
                  </a:lnTo>
                  <a:lnTo>
                    <a:pt x="24579" y="4131"/>
                  </a:lnTo>
                  <a:lnTo>
                    <a:pt x="23685" y="3135"/>
                  </a:lnTo>
                  <a:lnTo>
                    <a:pt x="22678" y="2275"/>
                  </a:lnTo>
                  <a:lnTo>
                    <a:pt x="21569" y="1539"/>
                  </a:lnTo>
                  <a:lnTo>
                    <a:pt x="20347" y="939"/>
                  </a:lnTo>
                  <a:lnTo>
                    <a:pt x="19023" y="487"/>
                  </a:lnTo>
                  <a:lnTo>
                    <a:pt x="17597" y="170"/>
                  </a:lnTo>
                  <a:lnTo>
                    <a:pt x="16058" y="12"/>
                  </a:lnTo>
                  <a:lnTo>
                    <a:pt x="1524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61" name="Google Shape;461;p56"/>
            <p:cNvSpPr/>
            <p:nvPr/>
          </p:nvSpPr>
          <p:spPr>
            <a:xfrm>
              <a:off x="6394225" y="2427175"/>
              <a:ext cx="798400" cy="905350"/>
            </a:xfrm>
            <a:custGeom>
              <a:avLst/>
              <a:gdLst/>
              <a:ahLst/>
              <a:cxnLst/>
              <a:rect l="l" t="t" r="r" b="b"/>
              <a:pathLst>
                <a:path w="31936" h="36214" extrusionOk="0">
                  <a:moveTo>
                    <a:pt x="19385" y="1"/>
                  </a:moveTo>
                  <a:lnTo>
                    <a:pt x="18582" y="24"/>
                  </a:lnTo>
                  <a:lnTo>
                    <a:pt x="17801" y="91"/>
                  </a:lnTo>
                  <a:lnTo>
                    <a:pt x="17020" y="227"/>
                  </a:lnTo>
                  <a:lnTo>
                    <a:pt x="15889" y="510"/>
                  </a:lnTo>
                  <a:lnTo>
                    <a:pt x="14440" y="1076"/>
                  </a:lnTo>
                  <a:lnTo>
                    <a:pt x="13082" y="1823"/>
                  </a:lnTo>
                  <a:lnTo>
                    <a:pt x="11837" y="2751"/>
                  </a:lnTo>
                  <a:lnTo>
                    <a:pt x="10989" y="3566"/>
                  </a:lnTo>
                  <a:lnTo>
                    <a:pt x="10468" y="4154"/>
                  </a:lnTo>
                  <a:lnTo>
                    <a:pt x="9993" y="4776"/>
                  </a:lnTo>
                  <a:lnTo>
                    <a:pt x="9552" y="5444"/>
                  </a:lnTo>
                  <a:lnTo>
                    <a:pt x="9348" y="5784"/>
                  </a:lnTo>
                  <a:lnTo>
                    <a:pt x="9144" y="5784"/>
                  </a:lnTo>
                  <a:lnTo>
                    <a:pt x="9144" y="974"/>
                  </a:lnTo>
                  <a:lnTo>
                    <a:pt x="1" y="974"/>
                  </a:lnTo>
                  <a:lnTo>
                    <a:pt x="1" y="36213"/>
                  </a:lnTo>
                  <a:lnTo>
                    <a:pt x="9314" y="36213"/>
                  </a:lnTo>
                  <a:lnTo>
                    <a:pt x="9314" y="16183"/>
                  </a:lnTo>
                  <a:lnTo>
                    <a:pt x="9314" y="15742"/>
                  </a:lnTo>
                  <a:lnTo>
                    <a:pt x="9382" y="14882"/>
                  </a:lnTo>
                  <a:lnTo>
                    <a:pt x="9529" y="14067"/>
                  </a:lnTo>
                  <a:lnTo>
                    <a:pt x="9721" y="13286"/>
                  </a:lnTo>
                  <a:lnTo>
                    <a:pt x="9993" y="12551"/>
                  </a:lnTo>
                  <a:lnTo>
                    <a:pt x="10310" y="11860"/>
                  </a:lnTo>
                  <a:lnTo>
                    <a:pt x="10683" y="11227"/>
                  </a:lnTo>
                  <a:lnTo>
                    <a:pt x="11113" y="10638"/>
                  </a:lnTo>
                  <a:lnTo>
                    <a:pt x="11600" y="10106"/>
                  </a:lnTo>
                  <a:lnTo>
                    <a:pt x="12120" y="9631"/>
                  </a:lnTo>
                  <a:lnTo>
                    <a:pt x="12698" y="9212"/>
                  </a:lnTo>
                  <a:lnTo>
                    <a:pt x="13309" y="8862"/>
                  </a:lnTo>
                  <a:lnTo>
                    <a:pt x="13954" y="8567"/>
                  </a:lnTo>
                  <a:lnTo>
                    <a:pt x="14633" y="8352"/>
                  </a:lnTo>
                  <a:lnTo>
                    <a:pt x="15357" y="8205"/>
                  </a:lnTo>
                  <a:lnTo>
                    <a:pt x="16104" y="8126"/>
                  </a:lnTo>
                  <a:lnTo>
                    <a:pt x="16488" y="8115"/>
                  </a:lnTo>
                  <a:lnTo>
                    <a:pt x="16851" y="8126"/>
                  </a:lnTo>
                  <a:lnTo>
                    <a:pt x="17541" y="8183"/>
                  </a:lnTo>
                  <a:lnTo>
                    <a:pt x="18197" y="8307"/>
                  </a:lnTo>
                  <a:lnTo>
                    <a:pt x="18808" y="8488"/>
                  </a:lnTo>
                  <a:lnTo>
                    <a:pt x="19374" y="8714"/>
                  </a:lnTo>
                  <a:lnTo>
                    <a:pt x="19895" y="8997"/>
                  </a:lnTo>
                  <a:lnTo>
                    <a:pt x="20381" y="9337"/>
                  </a:lnTo>
                  <a:lnTo>
                    <a:pt x="20811" y="9722"/>
                  </a:lnTo>
                  <a:lnTo>
                    <a:pt x="21207" y="10152"/>
                  </a:lnTo>
                  <a:lnTo>
                    <a:pt x="21547" y="10616"/>
                  </a:lnTo>
                  <a:lnTo>
                    <a:pt x="21841" y="11136"/>
                  </a:lnTo>
                  <a:lnTo>
                    <a:pt x="22090" y="11679"/>
                  </a:lnTo>
                  <a:lnTo>
                    <a:pt x="22294" y="12268"/>
                  </a:lnTo>
                  <a:lnTo>
                    <a:pt x="22441" y="12890"/>
                  </a:lnTo>
                  <a:lnTo>
                    <a:pt x="22588" y="13875"/>
                  </a:lnTo>
                  <a:lnTo>
                    <a:pt x="22599" y="14576"/>
                  </a:lnTo>
                  <a:lnTo>
                    <a:pt x="22599" y="36213"/>
                  </a:lnTo>
                  <a:lnTo>
                    <a:pt x="31935" y="36213"/>
                  </a:lnTo>
                  <a:lnTo>
                    <a:pt x="31935" y="13207"/>
                  </a:lnTo>
                  <a:lnTo>
                    <a:pt x="31924" y="12483"/>
                  </a:lnTo>
                  <a:lnTo>
                    <a:pt x="31811" y="11091"/>
                  </a:lnTo>
                  <a:lnTo>
                    <a:pt x="31596" y="9767"/>
                  </a:lnTo>
                  <a:lnTo>
                    <a:pt x="31268" y="8499"/>
                  </a:lnTo>
                  <a:lnTo>
                    <a:pt x="30838" y="7300"/>
                  </a:lnTo>
                  <a:lnTo>
                    <a:pt x="30317" y="6180"/>
                  </a:lnTo>
                  <a:lnTo>
                    <a:pt x="29695" y="5127"/>
                  </a:lnTo>
                  <a:lnTo>
                    <a:pt x="28982" y="4165"/>
                  </a:lnTo>
                  <a:lnTo>
                    <a:pt x="28190" y="3294"/>
                  </a:lnTo>
                  <a:lnTo>
                    <a:pt x="27307" y="2502"/>
                  </a:lnTo>
                  <a:lnTo>
                    <a:pt x="26345" y="1823"/>
                  </a:lnTo>
                  <a:lnTo>
                    <a:pt x="25304" y="1234"/>
                  </a:lnTo>
                  <a:lnTo>
                    <a:pt x="24195" y="759"/>
                  </a:lnTo>
                  <a:lnTo>
                    <a:pt x="23018" y="397"/>
                  </a:lnTo>
                  <a:lnTo>
                    <a:pt x="21773" y="148"/>
                  </a:lnTo>
                  <a:lnTo>
                    <a:pt x="20461" y="24"/>
                  </a:lnTo>
                  <a:lnTo>
                    <a:pt x="19782" y="12"/>
                  </a:lnTo>
                  <a:lnTo>
                    <a:pt x="1938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62" name="Google Shape;462;p56"/>
            <p:cNvSpPr/>
            <p:nvPr/>
          </p:nvSpPr>
          <p:spPr>
            <a:xfrm>
              <a:off x="4047775" y="2082325"/>
              <a:ext cx="1008025" cy="1277925"/>
            </a:xfrm>
            <a:custGeom>
              <a:avLst/>
              <a:gdLst/>
              <a:ahLst/>
              <a:cxnLst/>
              <a:rect l="l" t="t" r="r" b="b"/>
              <a:pathLst>
                <a:path w="40321" h="51117" extrusionOk="0">
                  <a:moveTo>
                    <a:pt x="20189" y="0"/>
                  </a:moveTo>
                  <a:lnTo>
                    <a:pt x="19182" y="12"/>
                  </a:lnTo>
                  <a:lnTo>
                    <a:pt x="17213" y="136"/>
                  </a:lnTo>
                  <a:lnTo>
                    <a:pt x="15334" y="362"/>
                  </a:lnTo>
                  <a:lnTo>
                    <a:pt x="13535" y="713"/>
                  </a:lnTo>
                  <a:lnTo>
                    <a:pt x="11826" y="1177"/>
                  </a:lnTo>
                  <a:lnTo>
                    <a:pt x="10219" y="1766"/>
                  </a:lnTo>
                  <a:lnTo>
                    <a:pt x="8725" y="2456"/>
                  </a:lnTo>
                  <a:lnTo>
                    <a:pt x="7345" y="3271"/>
                  </a:lnTo>
                  <a:lnTo>
                    <a:pt x="6089" y="4187"/>
                  </a:lnTo>
                  <a:lnTo>
                    <a:pt x="4957" y="5228"/>
                  </a:lnTo>
                  <a:lnTo>
                    <a:pt x="3972" y="6383"/>
                  </a:lnTo>
                  <a:lnTo>
                    <a:pt x="3135" y="7639"/>
                  </a:lnTo>
                  <a:lnTo>
                    <a:pt x="2445" y="9019"/>
                  </a:lnTo>
                  <a:lnTo>
                    <a:pt x="1913" y="10502"/>
                  </a:lnTo>
                  <a:lnTo>
                    <a:pt x="1562" y="12097"/>
                  </a:lnTo>
                  <a:lnTo>
                    <a:pt x="1370" y="13806"/>
                  </a:lnTo>
                  <a:lnTo>
                    <a:pt x="1358" y="14700"/>
                  </a:lnTo>
                  <a:lnTo>
                    <a:pt x="1370" y="15651"/>
                  </a:lnTo>
                  <a:lnTo>
                    <a:pt x="1562" y="17382"/>
                  </a:lnTo>
                  <a:lnTo>
                    <a:pt x="1913" y="18955"/>
                  </a:lnTo>
                  <a:lnTo>
                    <a:pt x="2433" y="20370"/>
                  </a:lnTo>
                  <a:lnTo>
                    <a:pt x="3101" y="21637"/>
                  </a:lnTo>
                  <a:lnTo>
                    <a:pt x="3916" y="22757"/>
                  </a:lnTo>
                  <a:lnTo>
                    <a:pt x="4855" y="23765"/>
                  </a:lnTo>
                  <a:lnTo>
                    <a:pt x="5919" y="24659"/>
                  </a:lnTo>
                  <a:lnTo>
                    <a:pt x="7084" y="25451"/>
                  </a:lnTo>
                  <a:lnTo>
                    <a:pt x="8352" y="26152"/>
                  </a:lnTo>
                  <a:lnTo>
                    <a:pt x="9699" y="26775"/>
                  </a:lnTo>
                  <a:lnTo>
                    <a:pt x="11124" y="27329"/>
                  </a:lnTo>
                  <a:lnTo>
                    <a:pt x="13376" y="28053"/>
                  </a:lnTo>
                  <a:lnTo>
                    <a:pt x="16556" y="28891"/>
                  </a:lnTo>
                  <a:lnTo>
                    <a:pt x="18186" y="29264"/>
                  </a:lnTo>
                  <a:lnTo>
                    <a:pt x="20913" y="29887"/>
                  </a:lnTo>
                  <a:lnTo>
                    <a:pt x="24342" y="30792"/>
                  </a:lnTo>
                  <a:lnTo>
                    <a:pt x="25802" y="31290"/>
                  </a:lnTo>
                  <a:lnTo>
                    <a:pt x="26673" y="31652"/>
                  </a:lnTo>
                  <a:lnTo>
                    <a:pt x="27465" y="32048"/>
                  </a:lnTo>
                  <a:lnTo>
                    <a:pt x="28167" y="32489"/>
                  </a:lnTo>
                  <a:lnTo>
                    <a:pt x="28778" y="32976"/>
                  </a:lnTo>
                  <a:lnTo>
                    <a:pt x="29287" y="33508"/>
                  </a:lnTo>
                  <a:lnTo>
                    <a:pt x="29706" y="34108"/>
                  </a:lnTo>
                  <a:lnTo>
                    <a:pt x="30023" y="34764"/>
                  </a:lnTo>
                  <a:lnTo>
                    <a:pt x="30238" y="35500"/>
                  </a:lnTo>
                  <a:lnTo>
                    <a:pt x="30340" y="36314"/>
                  </a:lnTo>
                  <a:lnTo>
                    <a:pt x="30351" y="36756"/>
                  </a:lnTo>
                  <a:lnTo>
                    <a:pt x="30340" y="37174"/>
                  </a:lnTo>
                  <a:lnTo>
                    <a:pt x="30238" y="37955"/>
                  </a:lnTo>
                  <a:lnTo>
                    <a:pt x="30045" y="38679"/>
                  </a:lnTo>
                  <a:lnTo>
                    <a:pt x="29751" y="39336"/>
                  </a:lnTo>
                  <a:lnTo>
                    <a:pt x="29378" y="39936"/>
                  </a:lnTo>
                  <a:lnTo>
                    <a:pt x="28925" y="40479"/>
                  </a:lnTo>
                  <a:lnTo>
                    <a:pt x="28393" y="40965"/>
                  </a:lnTo>
                  <a:lnTo>
                    <a:pt x="27805" y="41395"/>
                  </a:lnTo>
                  <a:lnTo>
                    <a:pt x="27137" y="41769"/>
                  </a:lnTo>
                  <a:lnTo>
                    <a:pt x="26424" y="42097"/>
                  </a:lnTo>
                  <a:lnTo>
                    <a:pt x="25666" y="42369"/>
                  </a:lnTo>
                  <a:lnTo>
                    <a:pt x="24851" y="42595"/>
                  </a:lnTo>
                  <a:lnTo>
                    <a:pt x="23572" y="42844"/>
                  </a:lnTo>
                  <a:lnTo>
                    <a:pt x="21751" y="43014"/>
                  </a:lnTo>
                  <a:lnTo>
                    <a:pt x="20800" y="43025"/>
                  </a:lnTo>
                  <a:lnTo>
                    <a:pt x="20155" y="43025"/>
                  </a:lnTo>
                  <a:lnTo>
                    <a:pt x="18921" y="42968"/>
                  </a:lnTo>
                  <a:lnTo>
                    <a:pt x="17778" y="42855"/>
                  </a:lnTo>
                  <a:lnTo>
                    <a:pt x="16715" y="42685"/>
                  </a:lnTo>
                  <a:lnTo>
                    <a:pt x="15730" y="42448"/>
                  </a:lnTo>
                  <a:lnTo>
                    <a:pt x="14825" y="42154"/>
                  </a:lnTo>
                  <a:lnTo>
                    <a:pt x="13999" y="41791"/>
                  </a:lnTo>
                  <a:lnTo>
                    <a:pt x="13241" y="41373"/>
                  </a:lnTo>
                  <a:lnTo>
                    <a:pt x="12573" y="40875"/>
                  </a:lnTo>
                  <a:lnTo>
                    <a:pt x="11962" y="40309"/>
                  </a:lnTo>
                  <a:lnTo>
                    <a:pt x="11441" y="39664"/>
                  </a:lnTo>
                  <a:lnTo>
                    <a:pt x="10977" y="38962"/>
                  </a:lnTo>
                  <a:lnTo>
                    <a:pt x="10581" y="38170"/>
                  </a:lnTo>
                  <a:lnTo>
                    <a:pt x="10264" y="37310"/>
                  </a:lnTo>
                  <a:lnTo>
                    <a:pt x="10004" y="36360"/>
                  </a:lnTo>
                  <a:lnTo>
                    <a:pt x="9812" y="35341"/>
                  </a:lnTo>
                  <a:lnTo>
                    <a:pt x="9744" y="34787"/>
                  </a:lnTo>
                  <a:lnTo>
                    <a:pt x="0" y="34787"/>
                  </a:lnTo>
                  <a:lnTo>
                    <a:pt x="46" y="35760"/>
                  </a:lnTo>
                  <a:lnTo>
                    <a:pt x="272" y="37604"/>
                  </a:lnTo>
                  <a:lnTo>
                    <a:pt x="679" y="39336"/>
                  </a:lnTo>
                  <a:lnTo>
                    <a:pt x="1234" y="40965"/>
                  </a:lnTo>
                  <a:lnTo>
                    <a:pt x="1958" y="42482"/>
                  </a:lnTo>
                  <a:lnTo>
                    <a:pt x="2841" y="43885"/>
                  </a:lnTo>
                  <a:lnTo>
                    <a:pt x="3882" y="45164"/>
                  </a:lnTo>
                  <a:lnTo>
                    <a:pt x="5081" y="46329"/>
                  </a:lnTo>
                  <a:lnTo>
                    <a:pt x="6428" y="47370"/>
                  </a:lnTo>
                  <a:lnTo>
                    <a:pt x="7933" y="48287"/>
                  </a:lnTo>
                  <a:lnTo>
                    <a:pt x="9585" y="49079"/>
                  </a:lnTo>
                  <a:lnTo>
                    <a:pt x="11373" y="49747"/>
                  </a:lnTo>
                  <a:lnTo>
                    <a:pt x="13320" y="50290"/>
                  </a:lnTo>
                  <a:lnTo>
                    <a:pt x="15402" y="50697"/>
                  </a:lnTo>
                  <a:lnTo>
                    <a:pt x="17620" y="50969"/>
                  </a:lnTo>
                  <a:lnTo>
                    <a:pt x="19985" y="51105"/>
                  </a:lnTo>
                  <a:lnTo>
                    <a:pt x="21219" y="51116"/>
                  </a:lnTo>
                  <a:lnTo>
                    <a:pt x="22260" y="51105"/>
                  </a:lnTo>
                  <a:lnTo>
                    <a:pt x="24251" y="50980"/>
                  </a:lnTo>
                  <a:lnTo>
                    <a:pt x="26175" y="50720"/>
                  </a:lnTo>
                  <a:lnTo>
                    <a:pt x="27997" y="50335"/>
                  </a:lnTo>
                  <a:lnTo>
                    <a:pt x="29729" y="49826"/>
                  </a:lnTo>
                  <a:lnTo>
                    <a:pt x="31358" y="49204"/>
                  </a:lnTo>
                  <a:lnTo>
                    <a:pt x="32875" y="48445"/>
                  </a:lnTo>
                  <a:lnTo>
                    <a:pt x="34266" y="47574"/>
                  </a:lnTo>
                  <a:lnTo>
                    <a:pt x="35545" y="46590"/>
                  </a:lnTo>
                  <a:lnTo>
                    <a:pt x="36677" y="45481"/>
                  </a:lnTo>
                  <a:lnTo>
                    <a:pt x="37673" y="44270"/>
                  </a:lnTo>
                  <a:lnTo>
                    <a:pt x="38521" y="42934"/>
                  </a:lnTo>
                  <a:lnTo>
                    <a:pt x="39223" y="41497"/>
                  </a:lnTo>
                  <a:lnTo>
                    <a:pt x="39755" y="39947"/>
                  </a:lnTo>
                  <a:lnTo>
                    <a:pt x="40117" y="38283"/>
                  </a:lnTo>
                  <a:lnTo>
                    <a:pt x="40298" y="36518"/>
                  </a:lnTo>
                  <a:lnTo>
                    <a:pt x="40321" y="35601"/>
                  </a:lnTo>
                  <a:lnTo>
                    <a:pt x="40298" y="34617"/>
                  </a:lnTo>
                  <a:lnTo>
                    <a:pt x="40106" y="32818"/>
                  </a:lnTo>
                  <a:lnTo>
                    <a:pt x="39744" y="31199"/>
                  </a:lnTo>
                  <a:lnTo>
                    <a:pt x="39212" y="29728"/>
                  </a:lnTo>
                  <a:lnTo>
                    <a:pt x="38510" y="28416"/>
                  </a:lnTo>
                  <a:lnTo>
                    <a:pt x="37661" y="27250"/>
                  </a:lnTo>
                  <a:lnTo>
                    <a:pt x="36666" y="26198"/>
                  </a:lnTo>
                  <a:lnTo>
                    <a:pt x="35545" y="25270"/>
                  </a:lnTo>
                  <a:lnTo>
                    <a:pt x="34300" y="24444"/>
                  </a:lnTo>
                  <a:lnTo>
                    <a:pt x="32942" y="23719"/>
                  </a:lnTo>
                  <a:lnTo>
                    <a:pt x="31471" y="23063"/>
                  </a:lnTo>
                  <a:lnTo>
                    <a:pt x="29921" y="22486"/>
                  </a:lnTo>
                  <a:lnTo>
                    <a:pt x="28269" y="21954"/>
                  </a:lnTo>
                  <a:lnTo>
                    <a:pt x="26549" y="21479"/>
                  </a:lnTo>
                  <a:lnTo>
                    <a:pt x="23855" y="20822"/>
                  </a:lnTo>
                  <a:lnTo>
                    <a:pt x="21977" y="20404"/>
                  </a:lnTo>
                  <a:lnTo>
                    <a:pt x="20642" y="20109"/>
                  </a:lnTo>
                  <a:lnTo>
                    <a:pt x="18265" y="19544"/>
                  </a:lnTo>
                  <a:lnTo>
                    <a:pt x="16239" y="18944"/>
                  </a:lnTo>
                  <a:lnTo>
                    <a:pt x="14961" y="18469"/>
                  </a:lnTo>
                  <a:lnTo>
                    <a:pt x="14202" y="18118"/>
                  </a:lnTo>
                  <a:lnTo>
                    <a:pt x="13535" y="17756"/>
                  </a:lnTo>
                  <a:lnTo>
                    <a:pt x="12958" y="17348"/>
                  </a:lnTo>
                  <a:lnTo>
                    <a:pt x="12460" y="16918"/>
                  </a:lnTo>
                  <a:lnTo>
                    <a:pt x="12041" y="16432"/>
                  </a:lnTo>
                  <a:lnTo>
                    <a:pt x="11713" y="15911"/>
                  </a:lnTo>
                  <a:lnTo>
                    <a:pt x="11464" y="15345"/>
                  </a:lnTo>
                  <a:lnTo>
                    <a:pt x="11305" y="14723"/>
                  </a:lnTo>
                  <a:lnTo>
                    <a:pt x="11226" y="14033"/>
                  </a:lnTo>
                  <a:lnTo>
                    <a:pt x="11215" y="13670"/>
                  </a:lnTo>
                  <a:lnTo>
                    <a:pt x="11226" y="13342"/>
                  </a:lnTo>
                  <a:lnTo>
                    <a:pt x="11305" y="12720"/>
                  </a:lnTo>
                  <a:lnTo>
                    <a:pt x="11464" y="12120"/>
                  </a:lnTo>
                  <a:lnTo>
                    <a:pt x="11702" y="11566"/>
                  </a:lnTo>
                  <a:lnTo>
                    <a:pt x="12007" y="11034"/>
                  </a:lnTo>
                  <a:lnTo>
                    <a:pt x="12392" y="10536"/>
                  </a:lnTo>
                  <a:lnTo>
                    <a:pt x="12833" y="10083"/>
                  </a:lnTo>
                  <a:lnTo>
                    <a:pt x="13354" y="9664"/>
                  </a:lnTo>
                  <a:lnTo>
                    <a:pt x="13931" y="9291"/>
                  </a:lnTo>
                  <a:lnTo>
                    <a:pt x="14576" y="8952"/>
                  </a:lnTo>
                  <a:lnTo>
                    <a:pt x="15278" y="8669"/>
                  </a:lnTo>
                  <a:lnTo>
                    <a:pt x="16024" y="8420"/>
                  </a:lnTo>
                  <a:lnTo>
                    <a:pt x="16839" y="8216"/>
                  </a:lnTo>
                  <a:lnTo>
                    <a:pt x="17699" y="8069"/>
                  </a:lnTo>
                  <a:lnTo>
                    <a:pt x="18616" y="7956"/>
                  </a:lnTo>
                  <a:lnTo>
                    <a:pt x="19578" y="7910"/>
                  </a:lnTo>
                  <a:lnTo>
                    <a:pt x="20076" y="7899"/>
                  </a:lnTo>
                  <a:lnTo>
                    <a:pt x="20528" y="7910"/>
                  </a:lnTo>
                  <a:lnTo>
                    <a:pt x="21422" y="7967"/>
                  </a:lnTo>
                  <a:lnTo>
                    <a:pt x="22271" y="8069"/>
                  </a:lnTo>
                  <a:lnTo>
                    <a:pt x="23097" y="8227"/>
                  </a:lnTo>
                  <a:lnTo>
                    <a:pt x="23889" y="8442"/>
                  </a:lnTo>
                  <a:lnTo>
                    <a:pt x="24636" y="8714"/>
                  </a:lnTo>
                  <a:lnTo>
                    <a:pt x="25338" y="9042"/>
                  </a:lnTo>
                  <a:lnTo>
                    <a:pt x="26005" y="9415"/>
                  </a:lnTo>
                  <a:lnTo>
                    <a:pt x="26617" y="9846"/>
                  </a:lnTo>
                  <a:lnTo>
                    <a:pt x="27182" y="10321"/>
                  </a:lnTo>
                  <a:lnTo>
                    <a:pt x="27703" y="10864"/>
                  </a:lnTo>
                  <a:lnTo>
                    <a:pt x="28156" y="11452"/>
                  </a:lnTo>
                  <a:lnTo>
                    <a:pt x="28563" y="12097"/>
                  </a:lnTo>
                  <a:lnTo>
                    <a:pt x="28902" y="12799"/>
                  </a:lnTo>
                  <a:lnTo>
                    <a:pt x="29185" y="13546"/>
                  </a:lnTo>
                  <a:lnTo>
                    <a:pt x="29389" y="14349"/>
                  </a:lnTo>
                  <a:lnTo>
                    <a:pt x="29468" y="14768"/>
                  </a:lnTo>
                  <a:lnTo>
                    <a:pt x="39053" y="14768"/>
                  </a:lnTo>
                  <a:lnTo>
                    <a:pt x="38951" y="13885"/>
                  </a:lnTo>
                  <a:lnTo>
                    <a:pt x="38635" y="12199"/>
                  </a:lnTo>
                  <a:lnTo>
                    <a:pt x="38182" y="10615"/>
                  </a:lnTo>
                  <a:lnTo>
                    <a:pt x="37582" y="9133"/>
                  </a:lnTo>
                  <a:lnTo>
                    <a:pt x="36858" y="7763"/>
                  </a:lnTo>
                  <a:lnTo>
                    <a:pt x="36009" y="6496"/>
                  </a:lnTo>
                  <a:lnTo>
                    <a:pt x="35036" y="5342"/>
                  </a:lnTo>
                  <a:lnTo>
                    <a:pt x="33938" y="4289"/>
                  </a:lnTo>
                  <a:lnTo>
                    <a:pt x="32727" y="3350"/>
                  </a:lnTo>
                  <a:lnTo>
                    <a:pt x="31392" y="2524"/>
                  </a:lnTo>
                  <a:lnTo>
                    <a:pt x="29955" y="1811"/>
                  </a:lnTo>
                  <a:lnTo>
                    <a:pt x="28405" y="1222"/>
                  </a:lnTo>
                  <a:lnTo>
                    <a:pt x="26752" y="736"/>
                  </a:lnTo>
                  <a:lnTo>
                    <a:pt x="24998" y="374"/>
                  </a:lnTo>
                  <a:lnTo>
                    <a:pt x="23142" y="136"/>
                  </a:lnTo>
                  <a:lnTo>
                    <a:pt x="21196" y="12"/>
                  </a:lnTo>
                  <a:lnTo>
                    <a:pt x="2018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63" name="Google Shape;463;p56"/>
            <p:cNvSpPr/>
            <p:nvPr/>
          </p:nvSpPr>
          <p:spPr>
            <a:xfrm>
              <a:off x="7194850" y="2428600"/>
              <a:ext cx="185625" cy="185600"/>
            </a:xfrm>
            <a:custGeom>
              <a:avLst/>
              <a:gdLst/>
              <a:ahLst/>
              <a:cxnLst/>
              <a:rect l="l" t="t" r="r" b="b"/>
              <a:pathLst>
                <a:path w="7425" h="7424" extrusionOk="0">
                  <a:moveTo>
                    <a:pt x="3713" y="578"/>
                  </a:moveTo>
                  <a:lnTo>
                    <a:pt x="4030" y="589"/>
                  </a:lnTo>
                  <a:lnTo>
                    <a:pt x="4641" y="713"/>
                  </a:lnTo>
                  <a:lnTo>
                    <a:pt x="5206" y="962"/>
                  </a:lnTo>
                  <a:lnTo>
                    <a:pt x="5704" y="1291"/>
                  </a:lnTo>
                  <a:lnTo>
                    <a:pt x="6123" y="1721"/>
                  </a:lnTo>
                  <a:lnTo>
                    <a:pt x="6463" y="2218"/>
                  </a:lnTo>
                  <a:lnTo>
                    <a:pt x="6700" y="2784"/>
                  </a:lnTo>
                  <a:lnTo>
                    <a:pt x="6825" y="3384"/>
                  </a:lnTo>
                  <a:lnTo>
                    <a:pt x="6847" y="3712"/>
                  </a:lnTo>
                  <a:lnTo>
                    <a:pt x="6847" y="3724"/>
                  </a:lnTo>
                  <a:lnTo>
                    <a:pt x="6825" y="4052"/>
                  </a:lnTo>
                  <a:lnTo>
                    <a:pt x="6700" y="4663"/>
                  </a:lnTo>
                  <a:lnTo>
                    <a:pt x="6463" y="5229"/>
                  </a:lnTo>
                  <a:lnTo>
                    <a:pt x="6123" y="5727"/>
                  </a:lnTo>
                  <a:lnTo>
                    <a:pt x="5693" y="6145"/>
                  </a:lnTo>
                  <a:lnTo>
                    <a:pt x="5195" y="6485"/>
                  </a:lnTo>
                  <a:lnTo>
                    <a:pt x="4629" y="6722"/>
                  </a:lnTo>
                  <a:lnTo>
                    <a:pt x="4018" y="6847"/>
                  </a:lnTo>
                  <a:lnTo>
                    <a:pt x="3690" y="6858"/>
                  </a:lnTo>
                  <a:lnTo>
                    <a:pt x="3373" y="6847"/>
                  </a:lnTo>
                  <a:lnTo>
                    <a:pt x="2762" y="6722"/>
                  </a:lnTo>
                  <a:lnTo>
                    <a:pt x="2196" y="6485"/>
                  </a:lnTo>
                  <a:lnTo>
                    <a:pt x="1698" y="6145"/>
                  </a:lnTo>
                  <a:lnTo>
                    <a:pt x="1268" y="5715"/>
                  </a:lnTo>
                  <a:lnTo>
                    <a:pt x="940" y="5206"/>
                  </a:lnTo>
                  <a:lnTo>
                    <a:pt x="703" y="4651"/>
                  </a:lnTo>
                  <a:lnTo>
                    <a:pt x="578" y="4029"/>
                  </a:lnTo>
                  <a:lnTo>
                    <a:pt x="567" y="3712"/>
                  </a:lnTo>
                  <a:lnTo>
                    <a:pt x="578" y="3384"/>
                  </a:lnTo>
                  <a:lnTo>
                    <a:pt x="703" y="2773"/>
                  </a:lnTo>
                  <a:lnTo>
                    <a:pt x="940" y="2218"/>
                  </a:lnTo>
                  <a:lnTo>
                    <a:pt x="1280" y="1709"/>
                  </a:lnTo>
                  <a:lnTo>
                    <a:pt x="1710" y="1291"/>
                  </a:lnTo>
                  <a:lnTo>
                    <a:pt x="2208" y="951"/>
                  </a:lnTo>
                  <a:lnTo>
                    <a:pt x="2773" y="713"/>
                  </a:lnTo>
                  <a:lnTo>
                    <a:pt x="3384" y="589"/>
                  </a:lnTo>
                  <a:lnTo>
                    <a:pt x="3713" y="578"/>
                  </a:lnTo>
                  <a:close/>
                  <a:moveTo>
                    <a:pt x="3713" y="0"/>
                  </a:moveTo>
                  <a:lnTo>
                    <a:pt x="3328" y="12"/>
                  </a:lnTo>
                  <a:lnTo>
                    <a:pt x="2604" y="159"/>
                  </a:lnTo>
                  <a:lnTo>
                    <a:pt x="1936" y="442"/>
                  </a:lnTo>
                  <a:lnTo>
                    <a:pt x="1348" y="838"/>
                  </a:lnTo>
                  <a:lnTo>
                    <a:pt x="838" y="1347"/>
                  </a:lnTo>
                  <a:lnTo>
                    <a:pt x="442" y="1936"/>
                  </a:lnTo>
                  <a:lnTo>
                    <a:pt x="159" y="2603"/>
                  </a:lnTo>
                  <a:lnTo>
                    <a:pt x="12" y="3327"/>
                  </a:lnTo>
                  <a:lnTo>
                    <a:pt x="1" y="3712"/>
                  </a:lnTo>
                  <a:lnTo>
                    <a:pt x="12" y="4097"/>
                  </a:lnTo>
                  <a:lnTo>
                    <a:pt x="159" y="4821"/>
                  </a:lnTo>
                  <a:lnTo>
                    <a:pt x="442" y="5489"/>
                  </a:lnTo>
                  <a:lnTo>
                    <a:pt x="838" y="6077"/>
                  </a:lnTo>
                  <a:lnTo>
                    <a:pt x="1348" y="6575"/>
                  </a:lnTo>
                  <a:lnTo>
                    <a:pt x="1936" y="6983"/>
                  </a:lnTo>
                  <a:lnTo>
                    <a:pt x="2604" y="7266"/>
                  </a:lnTo>
                  <a:lnTo>
                    <a:pt x="3328" y="7413"/>
                  </a:lnTo>
                  <a:lnTo>
                    <a:pt x="3713" y="7424"/>
                  </a:lnTo>
                  <a:lnTo>
                    <a:pt x="4097" y="7413"/>
                  </a:lnTo>
                  <a:lnTo>
                    <a:pt x="4822" y="7266"/>
                  </a:lnTo>
                  <a:lnTo>
                    <a:pt x="5489" y="6983"/>
                  </a:lnTo>
                  <a:lnTo>
                    <a:pt x="6078" y="6575"/>
                  </a:lnTo>
                  <a:lnTo>
                    <a:pt x="6576" y="6077"/>
                  </a:lnTo>
                  <a:lnTo>
                    <a:pt x="6983" y="5489"/>
                  </a:lnTo>
                  <a:lnTo>
                    <a:pt x="7266" y="4821"/>
                  </a:lnTo>
                  <a:lnTo>
                    <a:pt x="7413" y="4097"/>
                  </a:lnTo>
                  <a:lnTo>
                    <a:pt x="7424" y="3712"/>
                  </a:lnTo>
                  <a:lnTo>
                    <a:pt x="7413" y="3327"/>
                  </a:lnTo>
                  <a:lnTo>
                    <a:pt x="7266" y="2603"/>
                  </a:lnTo>
                  <a:lnTo>
                    <a:pt x="6983" y="1936"/>
                  </a:lnTo>
                  <a:lnTo>
                    <a:pt x="6576" y="1347"/>
                  </a:lnTo>
                  <a:lnTo>
                    <a:pt x="6078" y="838"/>
                  </a:lnTo>
                  <a:lnTo>
                    <a:pt x="5489" y="442"/>
                  </a:lnTo>
                  <a:lnTo>
                    <a:pt x="4822" y="159"/>
                  </a:lnTo>
                  <a:lnTo>
                    <a:pt x="4097" y="12"/>
                  </a:lnTo>
                  <a:lnTo>
                    <a:pt x="371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464" name="Google Shape;464;p56"/>
            <p:cNvSpPr/>
            <p:nvPr/>
          </p:nvSpPr>
          <p:spPr>
            <a:xfrm>
              <a:off x="7255675" y="2473300"/>
              <a:ext cx="72450" cy="94525"/>
            </a:xfrm>
            <a:custGeom>
              <a:avLst/>
              <a:gdLst/>
              <a:ahLst/>
              <a:cxnLst/>
              <a:rect l="l" t="t" r="r" b="b"/>
              <a:pathLst>
                <a:path w="2898" h="3781" extrusionOk="0">
                  <a:moveTo>
                    <a:pt x="1223" y="623"/>
                  </a:moveTo>
                  <a:lnTo>
                    <a:pt x="1597" y="657"/>
                  </a:lnTo>
                  <a:lnTo>
                    <a:pt x="1778" y="713"/>
                  </a:lnTo>
                  <a:lnTo>
                    <a:pt x="1913" y="793"/>
                  </a:lnTo>
                  <a:lnTo>
                    <a:pt x="2072" y="1064"/>
                  </a:lnTo>
                  <a:lnTo>
                    <a:pt x="2083" y="1223"/>
                  </a:lnTo>
                  <a:lnTo>
                    <a:pt x="2083" y="1257"/>
                  </a:lnTo>
                  <a:lnTo>
                    <a:pt x="2083" y="1291"/>
                  </a:lnTo>
                  <a:lnTo>
                    <a:pt x="2060" y="1415"/>
                  </a:lnTo>
                  <a:lnTo>
                    <a:pt x="1947" y="1619"/>
                  </a:lnTo>
                  <a:lnTo>
                    <a:pt x="1766" y="1754"/>
                  </a:lnTo>
                  <a:lnTo>
                    <a:pt x="1540" y="1822"/>
                  </a:lnTo>
                  <a:lnTo>
                    <a:pt x="1415" y="1811"/>
                  </a:lnTo>
                  <a:lnTo>
                    <a:pt x="691" y="1811"/>
                  </a:lnTo>
                  <a:lnTo>
                    <a:pt x="691" y="623"/>
                  </a:lnTo>
                  <a:lnTo>
                    <a:pt x="1031" y="634"/>
                  </a:lnTo>
                  <a:lnTo>
                    <a:pt x="1223" y="623"/>
                  </a:lnTo>
                  <a:close/>
                  <a:moveTo>
                    <a:pt x="1359" y="0"/>
                  </a:moveTo>
                  <a:lnTo>
                    <a:pt x="1212" y="12"/>
                  </a:lnTo>
                  <a:lnTo>
                    <a:pt x="1" y="12"/>
                  </a:lnTo>
                  <a:lnTo>
                    <a:pt x="1" y="3780"/>
                  </a:lnTo>
                  <a:lnTo>
                    <a:pt x="691" y="3780"/>
                  </a:lnTo>
                  <a:lnTo>
                    <a:pt x="691" y="2366"/>
                  </a:lnTo>
                  <a:lnTo>
                    <a:pt x="1336" y="2366"/>
                  </a:lnTo>
                  <a:lnTo>
                    <a:pt x="2083" y="3780"/>
                  </a:lnTo>
                  <a:lnTo>
                    <a:pt x="2898" y="3780"/>
                  </a:lnTo>
                  <a:lnTo>
                    <a:pt x="2060" y="2230"/>
                  </a:lnTo>
                  <a:lnTo>
                    <a:pt x="2230" y="2173"/>
                  </a:lnTo>
                  <a:lnTo>
                    <a:pt x="2502" y="1969"/>
                  </a:lnTo>
                  <a:lnTo>
                    <a:pt x="2706" y="1698"/>
                  </a:lnTo>
                  <a:lnTo>
                    <a:pt x="2807" y="1370"/>
                  </a:lnTo>
                  <a:lnTo>
                    <a:pt x="2807" y="1189"/>
                  </a:lnTo>
                  <a:lnTo>
                    <a:pt x="2796" y="1053"/>
                  </a:lnTo>
                  <a:lnTo>
                    <a:pt x="2751" y="804"/>
                  </a:lnTo>
                  <a:lnTo>
                    <a:pt x="2638" y="578"/>
                  </a:lnTo>
                  <a:lnTo>
                    <a:pt x="2479" y="374"/>
                  </a:lnTo>
                  <a:lnTo>
                    <a:pt x="2377" y="295"/>
                  </a:lnTo>
                  <a:lnTo>
                    <a:pt x="2253" y="204"/>
                  </a:lnTo>
                  <a:lnTo>
                    <a:pt x="1970" y="80"/>
                  </a:lnTo>
                  <a:lnTo>
                    <a:pt x="1676" y="12"/>
                  </a:lnTo>
                  <a:lnTo>
                    <a:pt x="135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grpSp>
      <p:sp>
        <p:nvSpPr>
          <p:cNvPr id="465" name="Google Shape;465;p56"/>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66" name="Google Shape;466;p56"/>
          <p:cNvSpPr txBox="1">
            <a:spLocks noGrp="1"/>
          </p:cNvSpPr>
          <p:nvPr>
            <p:ph type="title"/>
          </p:nvPr>
        </p:nvSpPr>
        <p:spPr>
          <a:xfrm>
            <a:off x="3252375" y="1113200"/>
            <a:ext cx="5548800" cy="1314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5200"/>
              <a:buNone/>
              <a:defRPr sz="5200"/>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
        <p:nvSpPr>
          <p:cNvPr id="467" name="Google Shape;467;p56"/>
          <p:cNvSpPr txBox="1">
            <a:spLocks noGrp="1"/>
          </p:cNvSpPr>
          <p:nvPr>
            <p:ph type="subTitle" idx="1"/>
          </p:nvPr>
        </p:nvSpPr>
        <p:spPr>
          <a:xfrm>
            <a:off x="3252300" y="2651350"/>
            <a:ext cx="5548800" cy="1394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_HEADER_1_2_1_2">
    <p:spTree>
      <p:nvGrpSpPr>
        <p:cNvPr id="1" name="Shape 468"/>
        <p:cNvGrpSpPr/>
        <p:nvPr/>
      </p:nvGrpSpPr>
      <p:grpSpPr>
        <a:xfrm>
          <a:off x="0" y="0"/>
          <a:ext cx="0" cy="0"/>
          <a:chOff x="0" y="0"/>
          <a:chExt cx="0" cy="0"/>
        </a:xfrm>
      </p:grpSpPr>
      <p:sp>
        <p:nvSpPr>
          <p:cNvPr id="469" name="Google Shape;469;p57"/>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57"/>
          <p:cNvSpPr txBox="1">
            <a:spLocks noGrp="1"/>
          </p:cNvSpPr>
          <p:nvPr>
            <p:ph type="title"/>
          </p:nvPr>
        </p:nvSpPr>
        <p:spPr>
          <a:xfrm>
            <a:off x="1533525" y="953400"/>
            <a:ext cx="6083100" cy="23085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5200"/>
              <a:buNone/>
              <a:defRPr sz="5200"/>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
        <p:nvSpPr>
          <p:cNvPr id="471" name="Google Shape;471;p57"/>
          <p:cNvSpPr txBox="1">
            <a:spLocks noGrp="1"/>
          </p:cNvSpPr>
          <p:nvPr>
            <p:ph type="subTitle" idx="1"/>
          </p:nvPr>
        </p:nvSpPr>
        <p:spPr>
          <a:xfrm>
            <a:off x="1533525" y="3424100"/>
            <a:ext cx="55488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472" name="Google Shape;472;p57"/>
          <p:cNvSpPr/>
          <p:nvPr/>
        </p:nvSpPr>
        <p:spPr>
          <a:xfrm>
            <a:off x="279925" y="306150"/>
            <a:ext cx="1906800" cy="34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slide 1">
  <p:cSld name="SECTION_HEADER_3_1">
    <p:spTree>
      <p:nvGrpSpPr>
        <p:cNvPr id="1" name="Shape 473"/>
        <p:cNvGrpSpPr/>
        <p:nvPr/>
      </p:nvGrpSpPr>
      <p:grpSpPr>
        <a:xfrm>
          <a:off x="0" y="0"/>
          <a:ext cx="0" cy="0"/>
          <a:chOff x="0" y="0"/>
          <a:chExt cx="0" cy="0"/>
        </a:xfrm>
      </p:grpSpPr>
      <p:sp>
        <p:nvSpPr>
          <p:cNvPr id="474" name="Google Shape;474;p58"/>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5" name="Google Shape;475;p58"/>
          <p:cNvSpPr txBox="1">
            <a:spLocks noGrp="1"/>
          </p:cNvSpPr>
          <p:nvPr>
            <p:ph type="title"/>
          </p:nvPr>
        </p:nvSpPr>
        <p:spPr>
          <a:xfrm>
            <a:off x="342900" y="1240600"/>
            <a:ext cx="2639400" cy="28059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a:lvl2pPr>
            <a:lvl3pPr lvl="2" rtl="0">
              <a:lnSpc>
                <a:spcPct val="80000"/>
              </a:lnSpc>
              <a:spcBef>
                <a:spcPts val="0"/>
              </a:spcBef>
              <a:spcAft>
                <a:spcPts val="0"/>
              </a:spcAft>
              <a:buSzPts val="2400"/>
              <a:buNone/>
              <a:defRPr/>
            </a:lvl3pPr>
            <a:lvl4pPr lvl="3" rtl="0">
              <a:lnSpc>
                <a:spcPct val="80000"/>
              </a:lnSpc>
              <a:spcBef>
                <a:spcPts val="0"/>
              </a:spcBef>
              <a:spcAft>
                <a:spcPts val="0"/>
              </a:spcAft>
              <a:buSzPts val="2400"/>
              <a:buNone/>
              <a:defRPr/>
            </a:lvl4pPr>
            <a:lvl5pPr lvl="4" rtl="0">
              <a:lnSpc>
                <a:spcPct val="80000"/>
              </a:lnSpc>
              <a:spcBef>
                <a:spcPts val="0"/>
              </a:spcBef>
              <a:spcAft>
                <a:spcPts val="0"/>
              </a:spcAft>
              <a:buSzPts val="2400"/>
              <a:buNone/>
              <a:defRPr/>
            </a:lvl5pPr>
            <a:lvl6pPr lvl="5" rtl="0">
              <a:lnSpc>
                <a:spcPct val="80000"/>
              </a:lnSpc>
              <a:spcBef>
                <a:spcPts val="0"/>
              </a:spcBef>
              <a:spcAft>
                <a:spcPts val="0"/>
              </a:spcAft>
              <a:buSzPts val="2400"/>
              <a:buNone/>
              <a:defRPr/>
            </a:lvl6pPr>
            <a:lvl7pPr lvl="6" rtl="0">
              <a:lnSpc>
                <a:spcPct val="80000"/>
              </a:lnSpc>
              <a:spcBef>
                <a:spcPts val="0"/>
              </a:spcBef>
              <a:spcAft>
                <a:spcPts val="0"/>
              </a:spcAft>
              <a:buSzPts val="2400"/>
              <a:buNone/>
              <a:defRPr/>
            </a:lvl7pPr>
            <a:lvl8pPr lvl="7" rtl="0">
              <a:lnSpc>
                <a:spcPct val="80000"/>
              </a:lnSpc>
              <a:spcBef>
                <a:spcPts val="0"/>
              </a:spcBef>
              <a:spcAft>
                <a:spcPts val="0"/>
              </a:spcAft>
              <a:buSzPts val="2400"/>
              <a:buNone/>
              <a:defRPr/>
            </a:lvl8pPr>
            <a:lvl9pPr lvl="8" rtl="0">
              <a:lnSpc>
                <a:spcPct val="80000"/>
              </a:lnSpc>
              <a:spcBef>
                <a:spcPts val="0"/>
              </a:spcBef>
              <a:spcAft>
                <a:spcPts val="0"/>
              </a:spcAft>
              <a:buSzPts val="2400"/>
              <a:buNone/>
              <a:defRPr/>
            </a:lvl9pPr>
          </a:lstStyle>
          <a:p>
            <a:endParaRPr/>
          </a:p>
        </p:txBody>
      </p:sp>
      <p:sp>
        <p:nvSpPr>
          <p:cNvPr id="476" name="Google Shape;476;p58"/>
          <p:cNvSpPr txBox="1">
            <a:spLocks noGrp="1"/>
          </p:cNvSpPr>
          <p:nvPr>
            <p:ph type="subTitle" idx="1"/>
          </p:nvPr>
        </p:nvSpPr>
        <p:spPr>
          <a:xfrm>
            <a:off x="3238350" y="1240600"/>
            <a:ext cx="4114800" cy="61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000"/>
              <a:buNone/>
              <a:defRPr b="1"/>
            </a:lvl2pPr>
            <a:lvl3pPr lvl="2" rtl="0">
              <a:lnSpc>
                <a:spcPct val="100000"/>
              </a:lnSpc>
              <a:spcBef>
                <a:spcPts val="0"/>
              </a:spcBef>
              <a:spcAft>
                <a:spcPts val="0"/>
              </a:spcAft>
              <a:buSzPts val="1000"/>
              <a:buNone/>
              <a:defRPr b="1"/>
            </a:lvl3pPr>
            <a:lvl4pPr lvl="3" rtl="0">
              <a:lnSpc>
                <a:spcPct val="100000"/>
              </a:lnSpc>
              <a:spcBef>
                <a:spcPts val="0"/>
              </a:spcBef>
              <a:spcAft>
                <a:spcPts val="0"/>
              </a:spcAft>
              <a:buSzPts val="1000"/>
              <a:buNone/>
              <a:defRPr b="1"/>
            </a:lvl4pPr>
            <a:lvl5pPr lvl="4" rtl="0">
              <a:lnSpc>
                <a:spcPct val="100000"/>
              </a:lnSpc>
              <a:spcBef>
                <a:spcPts val="0"/>
              </a:spcBef>
              <a:spcAft>
                <a:spcPts val="0"/>
              </a:spcAft>
              <a:buSzPts val="1000"/>
              <a:buNone/>
              <a:defRPr b="1"/>
            </a:lvl5pPr>
            <a:lvl6pPr lvl="5" rtl="0">
              <a:lnSpc>
                <a:spcPct val="100000"/>
              </a:lnSpc>
              <a:spcBef>
                <a:spcPts val="0"/>
              </a:spcBef>
              <a:spcAft>
                <a:spcPts val="0"/>
              </a:spcAft>
              <a:buSzPts val="1000"/>
              <a:buNone/>
              <a:defRPr b="1"/>
            </a:lvl6pPr>
            <a:lvl7pPr lvl="6" rtl="0">
              <a:lnSpc>
                <a:spcPct val="100000"/>
              </a:lnSpc>
              <a:spcBef>
                <a:spcPts val="0"/>
              </a:spcBef>
              <a:spcAft>
                <a:spcPts val="0"/>
              </a:spcAft>
              <a:buSzPts val="1000"/>
              <a:buNone/>
              <a:defRPr b="1"/>
            </a:lvl7pPr>
            <a:lvl8pPr lvl="7" rtl="0">
              <a:lnSpc>
                <a:spcPct val="100000"/>
              </a:lnSpc>
              <a:spcBef>
                <a:spcPts val="0"/>
              </a:spcBef>
              <a:spcAft>
                <a:spcPts val="0"/>
              </a:spcAft>
              <a:buSzPts val="1000"/>
              <a:buNone/>
              <a:defRPr b="1"/>
            </a:lvl8pPr>
            <a:lvl9pPr lvl="8" rtl="0">
              <a:lnSpc>
                <a:spcPct val="100000"/>
              </a:lnSpc>
              <a:spcBef>
                <a:spcPts val="0"/>
              </a:spcBef>
              <a:spcAft>
                <a:spcPts val="0"/>
              </a:spcAft>
              <a:buSzPts val="1000"/>
              <a:buNone/>
              <a:defRPr b="1"/>
            </a:lvl9pPr>
          </a:lstStyle>
          <a:p>
            <a:endParaRPr/>
          </a:p>
        </p:txBody>
      </p:sp>
      <p:sp>
        <p:nvSpPr>
          <p:cNvPr id="477" name="Google Shape;477;p58"/>
          <p:cNvSpPr txBox="1">
            <a:spLocks noGrp="1"/>
          </p:cNvSpPr>
          <p:nvPr>
            <p:ph type="subTitle" idx="2"/>
          </p:nvPr>
        </p:nvSpPr>
        <p:spPr>
          <a:xfrm>
            <a:off x="3238500" y="1879850"/>
            <a:ext cx="4114800" cy="2154900"/>
          </a:xfrm>
          <a:prstGeom prst="rect">
            <a:avLst/>
          </a:prstGeom>
        </p:spPr>
        <p:txBody>
          <a:bodyPr spcFirstLastPara="1" wrap="square" lIns="0" tIns="0" rIns="0" bIns="0" anchor="t" anchorCtr="0">
            <a:noAutofit/>
          </a:bodyPr>
          <a:lstStyle>
            <a:lvl1pPr lvl="0" rtl="0">
              <a:lnSpc>
                <a:spcPct val="150000"/>
              </a:lnSpc>
              <a:spcBef>
                <a:spcPts val="0"/>
              </a:spcBef>
              <a:spcAft>
                <a:spcPts val="0"/>
              </a:spcAft>
              <a:buClr>
                <a:schemeClr val="dk1"/>
              </a:buClr>
              <a:buSzPts val="1200"/>
              <a:buNone/>
              <a:defRPr sz="1200">
                <a:solidFill>
                  <a:schemeClr val="dk1"/>
                </a:solidFill>
              </a:defRPr>
            </a:lvl1pPr>
            <a:lvl2pPr lvl="1" rtl="0">
              <a:lnSpc>
                <a:spcPct val="150000"/>
              </a:lnSpc>
              <a:spcBef>
                <a:spcPts val="0"/>
              </a:spcBef>
              <a:spcAft>
                <a:spcPts val="0"/>
              </a:spcAft>
              <a:buClr>
                <a:schemeClr val="dk1"/>
              </a:buClr>
              <a:buSzPts val="1600"/>
              <a:buNone/>
              <a:defRPr sz="1600">
                <a:solidFill>
                  <a:schemeClr val="dk1"/>
                </a:solidFill>
              </a:defRPr>
            </a:lvl2pPr>
            <a:lvl3pPr lvl="2" rtl="0">
              <a:lnSpc>
                <a:spcPct val="150000"/>
              </a:lnSpc>
              <a:spcBef>
                <a:spcPts val="0"/>
              </a:spcBef>
              <a:spcAft>
                <a:spcPts val="0"/>
              </a:spcAft>
              <a:buClr>
                <a:schemeClr val="dk1"/>
              </a:buClr>
              <a:buSzPts val="1600"/>
              <a:buNone/>
              <a:defRPr sz="1600">
                <a:solidFill>
                  <a:schemeClr val="dk1"/>
                </a:solidFill>
              </a:defRPr>
            </a:lvl3pPr>
            <a:lvl4pPr lvl="3" rtl="0">
              <a:lnSpc>
                <a:spcPct val="150000"/>
              </a:lnSpc>
              <a:spcBef>
                <a:spcPts val="0"/>
              </a:spcBef>
              <a:spcAft>
                <a:spcPts val="0"/>
              </a:spcAft>
              <a:buClr>
                <a:schemeClr val="dk1"/>
              </a:buClr>
              <a:buSzPts val="1600"/>
              <a:buNone/>
              <a:defRPr sz="1600">
                <a:solidFill>
                  <a:schemeClr val="dk1"/>
                </a:solidFill>
              </a:defRPr>
            </a:lvl4pPr>
            <a:lvl5pPr lvl="4" rtl="0">
              <a:lnSpc>
                <a:spcPct val="150000"/>
              </a:lnSpc>
              <a:spcBef>
                <a:spcPts val="0"/>
              </a:spcBef>
              <a:spcAft>
                <a:spcPts val="0"/>
              </a:spcAft>
              <a:buClr>
                <a:schemeClr val="dk1"/>
              </a:buClr>
              <a:buSzPts val="1600"/>
              <a:buNone/>
              <a:defRPr sz="1600">
                <a:solidFill>
                  <a:schemeClr val="dk1"/>
                </a:solidFill>
              </a:defRPr>
            </a:lvl5pPr>
            <a:lvl6pPr lvl="5" rtl="0">
              <a:lnSpc>
                <a:spcPct val="150000"/>
              </a:lnSpc>
              <a:spcBef>
                <a:spcPts val="0"/>
              </a:spcBef>
              <a:spcAft>
                <a:spcPts val="0"/>
              </a:spcAft>
              <a:buClr>
                <a:schemeClr val="dk1"/>
              </a:buClr>
              <a:buSzPts val="1600"/>
              <a:buNone/>
              <a:defRPr sz="1600">
                <a:solidFill>
                  <a:schemeClr val="dk1"/>
                </a:solidFill>
              </a:defRPr>
            </a:lvl6pPr>
            <a:lvl7pPr lvl="6" rtl="0">
              <a:lnSpc>
                <a:spcPct val="150000"/>
              </a:lnSpc>
              <a:spcBef>
                <a:spcPts val="0"/>
              </a:spcBef>
              <a:spcAft>
                <a:spcPts val="0"/>
              </a:spcAft>
              <a:buClr>
                <a:schemeClr val="dk1"/>
              </a:buClr>
              <a:buSzPts val="1600"/>
              <a:buNone/>
              <a:defRPr sz="1600">
                <a:solidFill>
                  <a:schemeClr val="dk1"/>
                </a:solidFill>
              </a:defRPr>
            </a:lvl7pPr>
            <a:lvl8pPr lvl="7" rtl="0">
              <a:lnSpc>
                <a:spcPct val="150000"/>
              </a:lnSpc>
              <a:spcBef>
                <a:spcPts val="0"/>
              </a:spcBef>
              <a:spcAft>
                <a:spcPts val="0"/>
              </a:spcAft>
              <a:buClr>
                <a:schemeClr val="dk1"/>
              </a:buClr>
              <a:buSzPts val="1600"/>
              <a:buNone/>
              <a:defRPr sz="1600">
                <a:solidFill>
                  <a:schemeClr val="dk1"/>
                </a:solidFill>
              </a:defRPr>
            </a:lvl8pPr>
            <a:lvl9pPr lvl="8" rtl="0">
              <a:lnSpc>
                <a:spcPct val="15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slide 2" type="secHead">
  <p:cSld name="SECTION_HEADER">
    <p:spTree>
      <p:nvGrpSpPr>
        <p:cNvPr id="1" name="Shape 478"/>
        <p:cNvGrpSpPr/>
        <p:nvPr/>
      </p:nvGrpSpPr>
      <p:grpSpPr>
        <a:xfrm>
          <a:off x="0" y="0"/>
          <a:ext cx="0" cy="0"/>
          <a:chOff x="0" y="0"/>
          <a:chExt cx="0" cy="0"/>
        </a:xfrm>
      </p:grpSpPr>
      <p:sp>
        <p:nvSpPr>
          <p:cNvPr id="479" name="Google Shape;479;p59"/>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0" name="Google Shape;480;p59"/>
          <p:cNvSpPr txBox="1">
            <a:spLocks noGrp="1"/>
          </p:cNvSpPr>
          <p:nvPr>
            <p:ph type="title"/>
          </p:nvPr>
        </p:nvSpPr>
        <p:spPr>
          <a:xfrm>
            <a:off x="342900" y="1240600"/>
            <a:ext cx="2639400" cy="28059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a:lvl2pPr>
            <a:lvl3pPr lvl="2" rtl="0">
              <a:lnSpc>
                <a:spcPct val="80000"/>
              </a:lnSpc>
              <a:spcBef>
                <a:spcPts val="0"/>
              </a:spcBef>
              <a:spcAft>
                <a:spcPts val="0"/>
              </a:spcAft>
              <a:buSzPts val="2400"/>
              <a:buNone/>
              <a:defRPr/>
            </a:lvl3pPr>
            <a:lvl4pPr lvl="3" rtl="0">
              <a:lnSpc>
                <a:spcPct val="80000"/>
              </a:lnSpc>
              <a:spcBef>
                <a:spcPts val="0"/>
              </a:spcBef>
              <a:spcAft>
                <a:spcPts val="0"/>
              </a:spcAft>
              <a:buSzPts val="2400"/>
              <a:buNone/>
              <a:defRPr/>
            </a:lvl4pPr>
            <a:lvl5pPr lvl="4" rtl="0">
              <a:lnSpc>
                <a:spcPct val="80000"/>
              </a:lnSpc>
              <a:spcBef>
                <a:spcPts val="0"/>
              </a:spcBef>
              <a:spcAft>
                <a:spcPts val="0"/>
              </a:spcAft>
              <a:buSzPts val="2400"/>
              <a:buNone/>
              <a:defRPr/>
            </a:lvl5pPr>
            <a:lvl6pPr lvl="5" rtl="0">
              <a:lnSpc>
                <a:spcPct val="80000"/>
              </a:lnSpc>
              <a:spcBef>
                <a:spcPts val="0"/>
              </a:spcBef>
              <a:spcAft>
                <a:spcPts val="0"/>
              </a:spcAft>
              <a:buSzPts val="2400"/>
              <a:buNone/>
              <a:defRPr/>
            </a:lvl6pPr>
            <a:lvl7pPr lvl="6" rtl="0">
              <a:lnSpc>
                <a:spcPct val="80000"/>
              </a:lnSpc>
              <a:spcBef>
                <a:spcPts val="0"/>
              </a:spcBef>
              <a:spcAft>
                <a:spcPts val="0"/>
              </a:spcAft>
              <a:buSzPts val="2400"/>
              <a:buNone/>
              <a:defRPr/>
            </a:lvl7pPr>
            <a:lvl8pPr lvl="7" rtl="0">
              <a:lnSpc>
                <a:spcPct val="80000"/>
              </a:lnSpc>
              <a:spcBef>
                <a:spcPts val="0"/>
              </a:spcBef>
              <a:spcAft>
                <a:spcPts val="0"/>
              </a:spcAft>
              <a:buSzPts val="2400"/>
              <a:buNone/>
              <a:defRPr/>
            </a:lvl8pPr>
            <a:lvl9pPr lvl="8" rtl="0">
              <a:lnSpc>
                <a:spcPct val="80000"/>
              </a:lnSpc>
              <a:spcBef>
                <a:spcPts val="0"/>
              </a:spcBef>
              <a:spcAft>
                <a:spcPts val="0"/>
              </a:spcAft>
              <a:buSzPts val="2400"/>
              <a:buNone/>
              <a:defRPr/>
            </a:lvl9pPr>
          </a:lstStyle>
          <a:p>
            <a:endParaRPr/>
          </a:p>
        </p:txBody>
      </p:sp>
      <p:sp>
        <p:nvSpPr>
          <p:cNvPr id="481" name="Google Shape;481;p59"/>
          <p:cNvSpPr txBox="1">
            <a:spLocks noGrp="1"/>
          </p:cNvSpPr>
          <p:nvPr>
            <p:ph type="subTitle" idx="1"/>
          </p:nvPr>
        </p:nvSpPr>
        <p:spPr>
          <a:xfrm>
            <a:off x="3238350" y="1240600"/>
            <a:ext cx="2653200" cy="561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000"/>
              <a:buNone/>
              <a:defRPr b="1"/>
            </a:lvl2pPr>
            <a:lvl3pPr lvl="2" rtl="0">
              <a:lnSpc>
                <a:spcPct val="100000"/>
              </a:lnSpc>
              <a:spcBef>
                <a:spcPts val="0"/>
              </a:spcBef>
              <a:spcAft>
                <a:spcPts val="0"/>
              </a:spcAft>
              <a:buSzPts val="1000"/>
              <a:buNone/>
              <a:defRPr b="1"/>
            </a:lvl3pPr>
            <a:lvl4pPr lvl="3" rtl="0">
              <a:lnSpc>
                <a:spcPct val="100000"/>
              </a:lnSpc>
              <a:spcBef>
                <a:spcPts val="0"/>
              </a:spcBef>
              <a:spcAft>
                <a:spcPts val="0"/>
              </a:spcAft>
              <a:buSzPts val="1000"/>
              <a:buNone/>
              <a:defRPr b="1"/>
            </a:lvl4pPr>
            <a:lvl5pPr lvl="4" rtl="0">
              <a:lnSpc>
                <a:spcPct val="100000"/>
              </a:lnSpc>
              <a:spcBef>
                <a:spcPts val="0"/>
              </a:spcBef>
              <a:spcAft>
                <a:spcPts val="0"/>
              </a:spcAft>
              <a:buSzPts val="1000"/>
              <a:buNone/>
              <a:defRPr b="1"/>
            </a:lvl5pPr>
            <a:lvl6pPr lvl="5" rtl="0">
              <a:lnSpc>
                <a:spcPct val="100000"/>
              </a:lnSpc>
              <a:spcBef>
                <a:spcPts val="0"/>
              </a:spcBef>
              <a:spcAft>
                <a:spcPts val="0"/>
              </a:spcAft>
              <a:buSzPts val="1000"/>
              <a:buNone/>
              <a:defRPr b="1"/>
            </a:lvl6pPr>
            <a:lvl7pPr lvl="6" rtl="0">
              <a:lnSpc>
                <a:spcPct val="100000"/>
              </a:lnSpc>
              <a:spcBef>
                <a:spcPts val="0"/>
              </a:spcBef>
              <a:spcAft>
                <a:spcPts val="0"/>
              </a:spcAft>
              <a:buSzPts val="1000"/>
              <a:buNone/>
              <a:defRPr b="1"/>
            </a:lvl7pPr>
            <a:lvl8pPr lvl="7" rtl="0">
              <a:lnSpc>
                <a:spcPct val="100000"/>
              </a:lnSpc>
              <a:spcBef>
                <a:spcPts val="0"/>
              </a:spcBef>
              <a:spcAft>
                <a:spcPts val="0"/>
              </a:spcAft>
              <a:buSzPts val="1000"/>
              <a:buNone/>
              <a:defRPr b="1"/>
            </a:lvl8pPr>
            <a:lvl9pPr lvl="8" rtl="0">
              <a:lnSpc>
                <a:spcPct val="100000"/>
              </a:lnSpc>
              <a:spcBef>
                <a:spcPts val="0"/>
              </a:spcBef>
              <a:spcAft>
                <a:spcPts val="0"/>
              </a:spcAft>
              <a:buSzPts val="1000"/>
              <a:buNone/>
              <a:defRPr b="1"/>
            </a:lvl9pPr>
          </a:lstStyle>
          <a:p>
            <a:endParaRPr/>
          </a:p>
        </p:txBody>
      </p:sp>
      <p:sp>
        <p:nvSpPr>
          <p:cNvPr id="482" name="Google Shape;482;p59"/>
          <p:cNvSpPr txBox="1">
            <a:spLocks noGrp="1"/>
          </p:cNvSpPr>
          <p:nvPr>
            <p:ph type="subTitle" idx="2"/>
          </p:nvPr>
        </p:nvSpPr>
        <p:spPr>
          <a:xfrm>
            <a:off x="3238450" y="1958325"/>
            <a:ext cx="2653200" cy="2076300"/>
          </a:xfrm>
          <a:prstGeom prst="rect">
            <a:avLst/>
          </a:prstGeom>
        </p:spPr>
        <p:txBody>
          <a:bodyPr spcFirstLastPara="1" wrap="square" lIns="0" tIns="0" rIns="0" bIns="0" anchor="t" anchorCtr="0">
            <a:noAutofit/>
          </a:bodyPr>
          <a:lstStyle>
            <a:lvl1pPr lvl="0" rtl="0">
              <a:lnSpc>
                <a:spcPct val="150000"/>
              </a:lnSpc>
              <a:spcBef>
                <a:spcPts val="0"/>
              </a:spcBef>
              <a:spcAft>
                <a:spcPts val="0"/>
              </a:spcAft>
              <a:buClr>
                <a:schemeClr val="dk1"/>
              </a:buClr>
              <a:buSzPts val="1200"/>
              <a:buNone/>
              <a:defRPr sz="1200">
                <a:solidFill>
                  <a:schemeClr val="dk1"/>
                </a:solidFill>
              </a:defRPr>
            </a:lvl1pPr>
            <a:lvl2pPr lvl="1" rtl="0">
              <a:lnSpc>
                <a:spcPct val="150000"/>
              </a:lnSpc>
              <a:spcBef>
                <a:spcPts val="0"/>
              </a:spcBef>
              <a:spcAft>
                <a:spcPts val="0"/>
              </a:spcAft>
              <a:buClr>
                <a:schemeClr val="dk1"/>
              </a:buClr>
              <a:buSzPts val="1200"/>
              <a:buNone/>
              <a:defRPr sz="1200">
                <a:solidFill>
                  <a:schemeClr val="dk1"/>
                </a:solidFill>
              </a:defRPr>
            </a:lvl2pPr>
            <a:lvl3pPr lvl="2" rtl="0">
              <a:lnSpc>
                <a:spcPct val="150000"/>
              </a:lnSpc>
              <a:spcBef>
                <a:spcPts val="0"/>
              </a:spcBef>
              <a:spcAft>
                <a:spcPts val="0"/>
              </a:spcAft>
              <a:buClr>
                <a:schemeClr val="dk1"/>
              </a:buClr>
              <a:buSzPts val="1200"/>
              <a:buNone/>
              <a:defRPr sz="1200">
                <a:solidFill>
                  <a:schemeClr val="dk1"/>
                </a:solidFill>
              </a:defRPr>
            </a:lvl3pPr>
            <a:lvl4pPr lvl="3" rtl="0">
              <a:lnSpc>
                <a:spcPct val="150000"/>
              </a:lnSpc>
              <a:spcBef>
                <a:spcPts val="0"/>
              </a:spcBef>
              <a:spcAft>
                <a:spcPts val="0"/>
              </a:spcAft>
              <a:buClr>
                <a:schemeClr val="dk1"/>
              </a:buClr>
              <a:buSzPts val="1200"/>
              <a:buNone/>
              <a:defRPr sz="1200">
                <a:solidFill>
                  <a:schemeClr val="dk1"/>
                </a:solidFill>
              </a:defRPr>
            </a:lvl4pPr>
            <a:lvl5pPr lvl="4" rtl="0">
              <a:lnSpc>
                <a:spcPct val="150000"/>
              </a:lnSpc>
              <a:spcBef>
                <a:spcPts val="0"/>
              </a:spcBef>
              <a:spcAft>
                <a:spcPts val="0"/>
              </a:spcAft>
              <a:buClr>
                <a:schemeClr val="dk1"/>
              </a:buClr>
              <a:buSzPts val="1200"/>
              <a:buNone/>
              <a:defRPr sz="1200">
                <a:solidFill>
                  <a:schemeClr val="dk1"/>
                </a:solidFill>
              </a:defRPr>
            </a:lvl5pPr>
            <a:lvl6pPr lvl="5" rtl="0">
              <a:lnSpc>
                <a:spcPct val="150000"/>
              </a:lnSpc>
              <a:spcBef>
                <a:spcPts val="0"/>
              </a:spcBef>
              <a:spcAft>
                <a:spcPts val="0"/>
              </a:spcAft>
              <a:buClr>
                <a:schemeClr val="dk1"/>
              </a:buClr>
              <a:buSzPts val="1200"/>
              <a:buNone/>
              <a:defRPr sz="1200">
                <a:solidFill>
                  <a:schemeClr val="dk1"/>
                </a:solidFill>
              </a:defRPr>
            </a:lvl6pPr>
            <a:lvl7pPr lvl="6" rtl="0">
              <a:lnSpc>
                <a:spcPct val="150000"/>
              </a:lnSpc>
              <a:spcBef>
                <a:spcPts val="0"/>
              </a:spcBef>
              <a:spcAft>
                <a:spcPts val="0"/>
              </a:spcAft>
              <a:buClr>
                <a:schemeClr val="dk1"/>
              </a:buClr>
              <a:buSzPts val="1200"/>
              <a:buNone/>
              <a:defRPr sz="1200">
                <a:solidFill>
                  <a:schemeClr val="dk1"/>
                </a:solidFill>
              </a:defRPr>
            </a:lvl7pPr>
            <a:lvl8pPr lvl="7" rtl="0">
              <a:lnSpc>
                <a:spcPct val="150000"/>
              </a:lnSpc>
              <a:spcBef>
                <a:spcPts val="0"/>
              </a:spcBef>
              <a:spcAft>
                <a:spcPts val="0"/>
              </a:spcAft>
              <a:buClr>
                <a:schemeClr val="dk1"/>
              </a:buClr>
              <a:buSzPts val="1200"/>
              <a:buNone/>
              <a:defRPr sz="1200">
                <a:solidFill>
                  <a:schemeClr val="dk1"/>
                </a:solidFill>
              </a:defRPr>
            </a:lvl8pPr>
            <a:lvl9pPr lvl="8" rtl="0">
              <a:lnSpc>
                <a:spcPct val="150000"/>
              </a:lnSpc>
              <a:spcBef>
                <a:spcPts val="0"/>
              </a:spcBef>
              <a:spcAft>
                <a:spcPts val="0"/>
              </a:spcAft>
              <a:buClr>
                <a:schemeClr val="dk1"/>
              </a:buClr>
              <a:buSzPts val="1200"/>
              <a:buNone/>
              <a:defRPr sz="1200">
                <a:solidFill>
                  <a:schemeClr val="dk1"/>
                </a:solidFill>
              </a:defRPr>
            </a:lvl9pPr>
          </a:lstStyle>
          <a:p>
            <a:endParaRPr/>
          </a:p>
        </p:txBody>
      </p:sp>
      <p:sp>
        <p:nvSpPr>
          <p:cNvPr id="483" name="Google Shape;483;p59"/>
          <p:cNvSpPr txBox="1">
            <a:spLocks noGrp="1"/>
          </p:cNvSpPr>
          <p:nvPr>
            <p:ph type="subTitle" idx="3"/>
          </p:nvPr>
        </p:nvSpPr>
        <p:spPr>
          <a:xfrm>
            <a:off x="6161850" y="1240600"/>
            <a:ext cx="2653200" cy="561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000"/>
              <a:buNone/>
              <a:defRPr b="1"/>
            </a:lvl2pPr>
            <a:lvl3pPr lvl="2" rtl="0">
              <a:lnSpc>
                <a:spcPct val="100000"/>
              </a:lnSpc>
              <a:spcBef>
                <a:spcPts val="0"/>
              </a:spcBef>
              <a:spcAft>
                <a:spcPts val="0"/>
              </a:spcAft>
              <a:buSzPts val="1000"/>
              <a:buNone/>
              <a:defRPr b="1"/>
            </a:lvl3pPr>
            <a:lvl4pPr lvl="3" rtl="0">
              <a:lnSpc>
                <a:spcPct val="100000"/>
              </a:lnSpc>
              <a:spcBef>
                <a:spcPts val="0"/>
              </a:spcBef>
              <a:spcAft>
                <a:spcPts val="0"/>
              </a:spcAft>
              <a:buSzPts val="1000"/>
              <a:buNone/>
              <a:defRPr b="1"/>
            </a:lvl4pPr>
            <a:lvl5pPr lvl="4" rtl="0">
              <a:lnSpc>
                <a:spcPct val="100000"/>
              </a:lnSpc>
              <a:spcBef>
                <a:spcPts val="0"/>
              </a:spcBef>
              <a:spcAft>
                <a:spcPts val="0"/>
              </a:spcAft>
              <a:buSzPts val="1000"/>
              <a:buNone/>
              <a:defRPr b="1"/>
            </a:lvl5pPr>
            <a:lvl6pPr lvl="5" rtl="0">
              <a:lnSpc>
                <a:spcPct val="100000"/>
              </a:lnSpc>
              <a:spcBef>
                <a:spcPts val="0"/>
              </a:spcBef>
              <a:spcAft>
                <a:spcPts val="0"/>
              </a:spcAft>
              <a:buSzPts val="1000"/>
              <a:buNone/>
              <a:defRPr b="1"/>
            </a:lvl6pPr>
            <a:lvl7pPr lvl="6" rtl="0">
              <a:lnSpc>
                <a:spcPct val="100000"/>
              </a:lnSpc>
              <a:spcBef>
                <a:spcPts val="0"/>
              </a:spcBef>
              <a:spcAft>
                <a:spcPts val="0"/>
              </a:spcAft>
              <a:buSzPts val="1000"/>
              <a:buNone/>
              <a:defRPr b="1"/>
            </a:lvl7pPr>
            <a:lvl8pPr lvl="7" rtl="0">
              <a:lnSpc>
                <a:spcPct val="100000"/>
              </a:lnSpc>
              <a:spcBef>
                <a:spcPts val="0"/>
              </a:spcBef>
              <a:spcAft>
                <a:spcPts val="0"/>
              </a:spcAft>
              <a:buSzPts val="1000"/>
              <a:buNone/>
              <a:defRPr b="1"/>
            </a:lvl8pPr>
            <a:lvl9pPr lvl="8" rtl="0">
              <a:lnSpc>
                <a:spcPct val="100000"/>
              </a:lnSpc>
              <a:spcBef>
                <a:spcPts val="0"/>
              </a:spcBef>
              <a:spcAft>
                <a:spcPts val="0"/>
              </a:spcAft>
              <a:buSzPts val="1000"/>
              <a:buNone/>
              <a:defRPr b="1"/>
            </a:lvl9pPr>
          </a:lstStyle>
          <a:p>
            <a:endParaRPr/>
          </a:p>
        </p:txBody>
      </p:sp>
      <p:sp>
        <p:nvSpPr>
          <p:cNvPr id="484" name="Google Shape;484;p59"/>
          <p:cNvSpPr txBox="1">
            <a:spLocks noGrp="1"/>
          </p:cNvSpPr>
          <p:nvPr>
            <p:ph type="subTitle" idx="4"/>
          </p:nvPr>
        </p:nvSpPr>
        <p:spPr>
          <a:xfrm>
            <a:off x="6161950" y="1958325"/>
            <a:ext cx="2653200" cy="2076300"/>
          </a:xfrm>
          <a:prstGeom prst="rect">
            <a:avLst/>
          </a:prstGeom>
        </p:spPr>
        <p:txBody>
          <a:bodyPr spcFirstLastPara="1" wrap="square" lIns="0" tIns="0" rIns="0" bIns="0" anchor="t" anchorCtr="0">
            <a:noAutofit/>
          </a:bodyPr>
          <a:lstStyle>
            <a:lvl1pPr lvl="0" rtl="0">
              <a:lnSpc>
                <a:spcPct val="150000"/>
              </a:lnSpc>
              <a:spcBef>
                <a:spcPts val="0"/>
              </a:spcBef>
              <a:spcAft>
                <a:spcPts val="0"/>
              </a:spcAft>
              <a:buClr>
                <a:schemeClr val="dk1"/>
              </a:buClr>
              <a:buSzPts val="1200"/>
              <a:buNone/>
              <a:defRPr sz="1200">
                <a:solidFill>
                  <a:schemeClr val="dk1"/>
                </a:solidFill>
              </a:defRPr>
            </a:lvl1pPr>
            <a:lvl2pPr lvl="1" rtl="0">
              <a:lnSpc>
                <a:spcPct val="150000"/>
              </a:lnSpc>
              <a:spcBef>
                <a:spcPts val="0"/>
              </a:spcBef>
              <a:spcAft>
                <a:spcPts val="0"/>
              </a:spcAft>
              <a:buClr>
                <a:schemeClr val="dk1"/>
              </a:buClr>
              <a:buSzPts val="1200"/>
              <a:buNone/>
              <a:defRPr sz="1200">
                <a:solidFill>
                  <a:schemeClr val="dk1"/>
                </a:solidFill>
              </a:defRPr>
            </a:lvl2pPr>
            <a:lvl3pPr lvl="2" rtl="0">
              <a:lnSpc>
                <a:spcPct val="150000"/>
              </a:lnSpc>
              <a:spcBef>
                <a:spcPts val="0"/>
              </a:spcBef>
              <a:spcAft>
                <a:spcPts val="0"/>
              </a:spcAft>
              <a:buClr>
                <a:schemeClr val="dk1"/>
              </a:buClr>
              <a:buSzPts val="1200"/>
              <a:buNone/>
              <a:defRPr sz="1200">
                <a:solidFill>
                  <a:schemeClr val="dk1"/>
                </a:solidFill>
              </a:defRPr>
            </a:lvl3pPr>
            <a:lvl4pPr lvl="3" rtl="0">
              <a:lnSpc>
                <a:spcPct val="150000"/>
              </a:lnSpc>
              <a:spcBef>
                <a:spcPts val="0"/>
              </a:spcBef>
              <a:spcAft>
                <a:spcPts val="0"/>
              </a:spcAft>
              <a:buClr>
                <a:schemeClr val="dk1"/>
              </a:buClr>
              <a:buSzPts val="1200"/>
              <a:buNone/>
              <a:defRPr sz="1200">
                <a:solidFill>
                  <a:schemeClr val="dk1"/>
                </a:solidFill>
              </a:defRPr>
            </a:lvl4pPr>
            <a:lvl5pPr lvl="4" rtl="0">
              <a:lnSpc>
                <a:spcPct val="150000"/>
              </a:lnSpc>
              <a:spcBef>
                <a:spcPts val="0"/>
              </a:spcBef>
              <a:spcAft>
                <a:spcPts val="0"/>
              </a:spcAft>
              <a:buClr>
                <a:schemeClr val="dk1"/>
              </a:buClr>
              <a:buSzPts val="1200"/>
              <a:buNone/>
              <a:defRPr sz="1200">
                <a:solidFill>
                  <a:schemeClr val="dk1"/>
                </a:solidFill>
              </a:defRPr>
            </a:lvl5pPr>
            <a:lvl6pPr lvl="5" rtl="0">
              <a:lnSpc>
                <a:spcPct val="150000"/>
              </a:lnSpc>
              <a:spcBef>
                <a:spcPts val="0"/>
              </a:spcBef>
              <a:spcAft>
                <a:spcPts val="0"/>
              </a:spcAft>
              <a:buClr>
                <a:schemeClr val="dk1"/>
              </a:buClr>
              <a:buSzPts val="1200"/>
              <a:buNone/>
              <a:defRPr sz="1200">
                <a:solidFill>
                  <a:schemeClr val="dk1"/>
                </a:solidFill>
              </a:defRPr>
            </a:lvl6pPr>
            <a:lvl7pPr lvl="6" rtl="0">
              <a:lnSpc>
                <a:spcPct val="150000"/>
              </a:lnSpc>
              <a:spcBef>
                <a:spcPts val="0"/>
              </a:spcBef>
              <a:spcAft>
                <a:spcPts val="0"/>
              </a:spcAft>
              <a:buClr>
                <a:schemeClr val="dk1"/>
              </a:buClr>
              <a:buSzPts val="1200"/>
              <a:buNone/>
              <a:defRPr sz="1200">
                <a:solidFill>
                  <a:schemeClr val="dk1"/>
                </a:solidFill>
              </a:defRPr>
            </a:lvl7pPr>
            <a:lvl8pPr lvl="7" rtl="0">
              <a:lnSpc>
                <a:spcPct val="150000"/>
              </a:lnSpc>
              <a:spcBef>
                <a:spcPts val="0"/>
              </a:spcBef>
              <a:spcAft>
                <a:spcPts val="0"/>
              </a:spcAft>
              <a:buClr>
                <a:schemeClr val="dk1"/>
              </a:buClr>
              <a:buSzPts val="1200"/>
              <a:buNone/>
              <a:defRPr sz="1200">
                <a:solidFill>
                  <a:schemeClr val="dk1"/>
                </a:solidFill>
              </a:defRPr>
            </a:lvl8pPr>
            <a:lvl9pPr lvl="8" rtl="0">
              <a:lnSpc>
                <a:spcPct val="150000"/>
              </a:lnSpc>
              <a:spcBef>
                <a:spcPts val="0"/>
              </a:spcBef>
              <a:spcAft>
                <a:spcPts val="0"/>
              </a:spcAft>
              <a:buClr>
                <a:schemeClr val="dk1"/>
              </a:buClr>
              <a:buSzPts val="1200"/>
              <a:buNone/>
              <a:defRPr sz="1200">
                <a:solidFill>
                  <a:schemeClr val="dk1"/>
                </a:solidFill>
              </a:defRPr>
            </a:lvl9pPr>
          </a:lstStyle>
          <a:p>
            <a:endParaRPr/>
          </a:p>
        </p:txBody>
      </p:sp>
      <p:cxnSp>
        <p:nvCxnSpPr>
          <p:cNvPr id="485" name="Google Shape;485;p59"/>
          <p:cNvCxnSpPr/>
          <p:nvPr/>
        </p:nvCxnSpPr>
        <p:spPr>
          <a:xfrm>
            <a:off x="3253448" y="1802275"/>
            <a:ext cx="2644800" cy="0"/>
          </a:xfrm>
          <a:prstGeom prst="straightConnector1">
            <a:avLst/>
          </a:prstGeom>
          <a:noFill/>
          <a:ln w="9525" cap="flat" cmpd="sng">
            <a:solidFill>
              <a:schemeClr val="dk1"/>
            </a:solidFill>
            <a:prstDash val="solid"/>
            <a:round/>
            <a:headEnd type="none" w="med" len="med"/>
            <a:tailEnd type="none" w="med" len="med"/>
          </a:ln>
        </p:spPr>
      </p:cxnSp>
      <p:cxnSp>
        <p:nvCxnSpPr>
          <p:cNvPr id="486" name="Google Shape;486;p59"/>
          <p:cNvCxnSpPr/>
          <p:nvPr/>
        </p:nvCxnSpPr>
        <p:spPr>
          <a:xfrm>
            <a:off x="6161594" y="1802275"/>
            <a:ext cx="2644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peaker Panel 1">
  <p:cSld name="SECTION_HEADER_2_1_1_2_1_2_2">
    <p:spTree>
      <p:nvGrpSpPr>
        <p:cNvPr id="1" name="Shape 487"/>
        <p:cNvGrpSpPr/>
        <p:nvPr/>
      </p:nvGrpSpPr>
      <p:grpSpPr>
        <a:xfrm>
          <a:off x="0" y="0"/>
          <a:ext cx="0" cy="0"/>
          <a:chOff x="0" y="0"/>
          <a:chExt cx="0" cy="0"/>
        </a:xfrm>
      </p:grpSpPr>
      <p:sp>
        <p:nvSpPr>
          <p:cNvPr id="488" name="Google Shape;488;p60"/>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9" name="Google Shape;489;p60"/>
          <p:cNvSpPr>
            <a:spLocks noGrp="1"/>
          </p:cNvSpPr>
          <p:nvPr>
            <p:ph type="pic" idx="2"/>
          </p:nvPr>
        </p:nvSpPr>
        <p:spPr>
          <a:xfrm>
            <a:off x="2518425" y="1240600"/>
            <a:ext cx="1918500" cy="1538100"/>
          </a:xfrm>
          <a:prstGeom prst="rect">
            <a:avLst/>
          </a:prstGeom>
          <a:noFill/>
          <a:ln>
            <a:noFill/>
          </a:ln>
        </p:spPr>
      </p:sp>
      <p:sp>
        <p:nvSpPr>
          <p:cNvPr id="490" name="Google Shape;490;p60"/>
          <p:cNvSpPr>
            <a:spLocks noGrp="1"/>
          </p:cNvSpPr>
          <p:nvPr>
            <p:ph type="pic" idx="3"/>
          </p:nvPr>
        </p:nvSpPr>
        <p:spPr>
          <a:xfrm>
            <a:off x="4707100" y="1240600"/>
            <a:ext cx="1911900" cy="1538100"/>
          </a:xfrm>
          <a:prstGeom prst="rect">
            <a:avLst/>
          </a:prstGeom>
          <a:noFill/>
          <a:ln>
            <a:noFill/>
          </a:ln>
        </p:spPr>
      </p:sp>
      <p:sp>
        <p:nvSpPr>
          <p:cNvPr id="491" name="Google Shape;491;p60"/>
          <p:cNvSpPr>
            <a:spLocks noGrp="1"/>
          </p:cNvSpPr>
          <p:nvPr>
            <p:ph type="pic" idx="4"/>
          </p:nvPr>
        </p:nvSpPr>
        <p:spPr>
          <a:xfrm>
            <a:off x="6889225" y="1240600"/>
            <a:ext cx="1905300" cy="1538100"/>
          </a:xfrm>
          <a:prstGeom prst="rect">
            <a:avLst/>
          </a:prstGeom>
          <a:noFill/>
          <a:ln>
            <a:noFill/>
          </a:ln>
        </p:spPr>
      </p:sp>
      <p:sp>
        <p:nvSpPr>
          <p:cNvPr id="492" name="Google Shape;492;p60"/>
          <p:cNvSpPr txBox="1">
            <a:spLocks noGrp="1"/>
          </p:cNvSpPr>
          <p:nvPr>
            <p:ph type="subTitle" idx="1"/>
          </p:nvPr>
        </p:nvSpPr>
        <p:spPr>
          <a:xfrm>
            <a:off x="2518425" y="2288275"/>
            <a:ext cx="1671900" cy="4905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493" name="Google Shape;493;p60"/>
          <p:cNvSpPr txBox="1">
            <a:spLocks noGrp="1"/>
          </p:cNvSpPr>
          <p:nvPr>
            <p:ph type="subTitle" idx="5"/>
          </p:nvPr>
        </p:nvSpPr>
        <p:spPr>
          <a:xfrm>
            <a:off x="4707100" y="2288275"/>
            <a:ext cx="1610100" cy="4905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494" name="Google Shape;494;p60"/>
          <p:cNvSpPr txBox="1">
            <a:spLocks noGrp="1"/>
          </p:cNvSpPr>
          <p:nvPr>
            <p:ph type="subTitle" idx="6"/>
          </p:nvPr>
        </p:nvSpPr>
        <p:spPr>
          <a:xfrm>
            <a:off x="6886475" y="2288275"/>
            <a:ext cx="1671900" cy="4905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495" name="Google Shape;495;p60"/>
          <p:cNvSpPr>
            <a:spLocks noGrp="1"/>
          </p:cNvSpPr>
          <p:nvPr>
            <p:ph type="pic" idx="7"/>
          </p:nvPr>
        </p:nvSpPr>
        <p:spPr>
          <a:xfrm>
            <a:off x="2518425" y="3020225"/>
            <a:ext cx="1918500" cy="1538100"/>
          </a:xfrm>
          <a:prstGeom prst="rect">
            <a:avLst/>
          </a:prstGeom>
          <a:noFill/>
          <a:ln>
            <a:noFill/>
          </a:ln>
        </p:spPr>
      </p:sp>
      <p:sp>
        <p:nvSpPr>
          <p:cNvPr id="496" name="Google Shape;496;p60"/>
          <p:cNvSpPr>
            <a:spLocks noGrp="1"/>
          </p:cNvSpPr>
          <p:nvPr>
            <p:ph type="pic" idx="8"/>
          </p:nvPr>
        </p:nvSpPr>
        <p:spPr>
          <a:xfrm>
            <a:off x="4707100" y="3020225"/>
            <a:ext cx="1911900" cy="1538100"/>
          </a:xfrm>
          <a:prstGeom prst="rect">
            <a:avLst/>
          </a:prstGeom>
          <a:noFill/>
          <a:ln>
            <a:noFill/>
          </a:ln>
        </p:spPr>
      </p:sp>
      <p:sp>
        <p:nvSpPr>
          <p:cNvPr id="497" name="Google Shape;497;p60"/>
          <p:cNvSpPr>
            <a:spLocks noGrp="1"/>
          </p:cNvSpPr>
          <p:nvPr>
            <p:ph type="pic" idx="9"/>
          </p:nvPr>
        </p:nvSpPr>
        <p:spPr>
          <a:xfrm>
            <a:off x="6889225" y="3020225"/>
            <a:ext cx="1905300" cy="1538100"/>
          </a:xfrm>
          <a:prstGeom prst="rect">
            <a:avLst/>
          </a:prstGeom>
          <a:noFill/>
          <a:ln>
            <a:noFill/>
          </a:ln>
        </p:spPr>
      </p:sp>
      <p:sp>
        <p:nvSpPr>
          <p:cNvPr id="498" name="Google Shape;498;p60"/>
          <p:cNvSpPr txBox="1">
            <a:spLocks noGrp="1"/>
          </p:cNvSpPr>
          <p:nvPr>
            <p:ph type="subTitle" idx="13"/>
          </p:nvPr>
        </p:nvSpPr>
        <p:spPr>
          <a:xfrm>
            <a:off x="2518425" y="4067878"/>
            <a:ext cx="1671900" cy="4905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499" name="Google Shape;499;p60"/>
          <p:cNvSpPr txBox="1">
            <a:spLocks noGrp="1"/>
          </p:cNvSpPr>
          <p:nvPr>
            <p:ph type="subTitle" idx="14"/>
          </p:nvPr>
        </p:nvSpPr>
        <p:spPr>
          <a:xfrm>
            <a:off x="4707100" y="4067878"/>
            <a:ext cx="1610100" cy="4905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500" name="Google Shape;500;p60"/>
          <p:cNvSpPr txBox="1">
            <a:spLocks noGrp="1"/>
          </p:cNvSpPr>
          <p:nvPr>
            <p:ph type="subTitle" idx="15"/>
          </p:nvPr>
        </p:nvSpPr>
        <p:spPr>
          <a:xfrm>
            <a:off x="6886475" y="4067878"/>
            <a:ext cx="1671900" cy="4905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501" name="Google Shape;501;p60"/>
          <p:cNvSpPr txBox="1">
            <a:spLocks noGrp="1"/>
          </p:cNvSpPr>
          <p:nvPr>
            <p:ph type="title"/>
          </p:nvPr>
        </p:nvSpPr>
        <p:spPr>
          <a:xfrm>
            <a:off x="342900" y="1240600"/>
            <a:ext cx="1918500" cy="28059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a:lvl2pPr>
            <a:lvl3pPr lvl="2" rtl="0">
              <a:lnSpc>
                <a:spcPct val="80000"/>
              </a:lnSpc>
              <a:spcBef>
                <a:spcPts val="0"/>
              </a:spcBef>
              <a:spcAft>
                <a:spcPts val="0"/>
              </a:spcAft>
              <a:buSzPts val="2400"/>
              <a:buNone/>
              <a:defRPr/>
            </a:lvl3pPr>
            <a:lvl4pPr lvl="3" rtl="0">
              <a:lnSpc>
                <a:spcPct val="80000"/>
              </a:lnSpc>
              <a:spcBef>
                <a:spcPts val="0"/>
              </a:spcBef>
              <a:spcAft>
                <a:spcPts val="0"/>
              </a:spcAft>
              <a:buSzPts val="2400"/>
              <a:buNone/>
              <a:defRPr/>
            </a:lvl4pPr>
            <a:lvl5pPr lvl="4" rtl="0">
              <a:lnSpc>
                <a:spcPct val="80000"/>
              </a:lnSpc>
              <a:spcBef>
                <a:spcPts val="0"/>
              </a:spcBef>
              <a:spcAft>
                <a:spcPts val="0"/>
              </a:spcAft>
              <a:buSzPts val="2400"/>
              <a:buNone/>
              <a:defRPr/>
            </a:lvl5pPr>
            <a:lvl6pPr lvl="5" rtl="0">
              <a:lnSpc>
                <a:spcPct val="80000"/>
              </a:lnSpc>
              <a:spcBef>
                <a:spcPts val="0"/>
              </a:spcBef>
              <a:spcAft>
                <a:spcPts val="0"/>
              </a:spcAft>
              <a:buSzPts val="2400"/>
              <a:buNone/>
              <a:defRPr/>
            </a:lvl6pPr>
            <a:lvl7pPr lvl="6" rtl="0">
              <a:lnSpc>
                <a:spcPct val="80000"/>
              </a:lnSpc>
              <a:spcBef>
                <a:spcPts val="0"/>
              </a:spcBef>
              <a:spcAft>
                <a:spcPts val="0"/>
              </a:spcAft>
              <a:buSzPts val="2400"/>
              <a:buNone/>
              <a:defRPr/>
            </a:lvl7pPr>
            <a:lvl8pPr lvl="7" rtl="0">
              <a:lnSpc>
                <a:spcPct val="80000"/>
              </a:lnSpc>
              <a:spcBef>
                <a:spcPts val="0"/>
              </a:spcBef>
              <a:spcAft>
                <a:spcPts val="0"/>
              </a:spcAft>
              <a:buSzPts val="2400"/>
              <a:buNone/>
              <a:defRPr/>
            </a:lvl8pPr>
            <a:lvl9pPr lvl="8" rtl="0">
              <a:lnSpc>
                <a:spcPct val="80000"/>
              </a:lnSpc>
              <a:spcBef>
                <a:spcPts val="0"/>
              </a:spcBef>
              <a:spcAft>
                <a:spcPts val="0"/>
              </a:spcAft>
              <a:buSzPts val="2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peaker Panel 2">
  <p:cSld name="SECTION_HEADER_2_1_1_2_1_2_2_1">
    <p:spTree>
      <p:nvGrpSpPr>
        <p:cNvPr id="1" name="Shape 502"/>
        <p:cNvGrpSpPr/>
        <p:nvPr/>
      </p:nvGrpSpPr>
      <p:grpSpPr>
        <a:xfrm>
          <a:off x="0" y="0"/>
          <a:ext cx="0" cy="0"/>
          <a:chOff x="0" y="0"/>
          <a:chExt cx="0" cy="0"/>
        </a:xfrm>
      </p:grpSpPr>
      <p:sp>
        <p:nvSpPr>
          <p:cNvPr id="503" name="Google Shape;503;p61"/>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4" name="Google Shape;504;p61"/>
          <p:cNvSpPr>
            <a:spLocks noGrp="1"/>
          </p:cNvSpPr>
          <p:nvPr>
            <p:ph type="pic" idx="2"/>
          </p:nvPr>
        </p:nvSpPr>
        <p:spPr>
          <a:xfrm>
            <a:off x="2518425" y="1249000"/>
            <a:ext cx="1943100" cy="2590800"/>
          </a:xfrm>
          <a:prstGeom prst="rect">
            <a:avLst/>
          </a:prstGeom>
          <a:noFill/>
          <a:ln>
            <a:noFill/>
          </a:ln>
        </p:spPr>
      </p:sp>
      <p:sp>
        <p:nvSpPr>
          <p:cNvPr id="505" name="Google Shape;505;p61"/>
          <p:cNvSpPr>
            <a:spLocks noGrp="1"/>
          </p:cNvSpPr>
          <p:nvPr>
            <p:ph type="pic" idx="3"/>
          </p:nvPr>
        </p:nvSpPr>
        <p:spPr>
          <a:xfrm>
            <a:off x="4686300" y="1249000"/>
            <a:ext cx="1943100" cy="2590800"/>
          </a:xfrm>
          <a:prstGeom prst="rect">
            <a:avLst/>
          </a:prstGeom>
          <a:noFill/>
          <a:ln>
            <a:noFill/>
          </a:ln>
        </p:spPr>
      </p:sp>
      <p:sp>
        <p:nvSpPr>
          <p:cNvPr id="506" name="Google Shape;506;p61"/>
          <p:cNvSpPr>
            <a:spLocks noGrp="1"/>
          </p:cNvSpPr>
          <p:nvPr>
            <p:ph type="pic" idx="4"/>
          </p:nvPr>
        </p:nvSpPr>
        <p:spPr>
          <a:xfrm>
            <a:off x="6880850" y="1249000"/>
            <a:ext cx="1920300" cy="2588700"/>
          </a:xfrm>
          <a:prstGeom prst="rect">
            <a:avLst/>
          </a:prstGeom>
          <a:noFill/>
          <a:ln>
            <a:noFill/>
          </a:ln>
        </p:spPr>
      </p:sp>
      <p:sp>
        <p:nvSpPr>
          <p:cNvPr id="507" name="Google Shape;507;p61"/>
          <p:cNvSpPr txBox="1">
            <a:spLocks noGrp="1"/>
          </p:cNvSpPr>
          <p:nvPr>
            <p:ph type="subTitle" idx="1"/>
          </p:nvPr>
        </p:nvSpPr>
        <p:spPr>
          <a:xfrm>
            <a:off x="2518425" y="3397650"/>
            <a:ext cx="1648800" cy="7704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508" name="Google Shape;508;p61"/>
          <p:cNvSpPr txBox="1">
            <a:spLocks noGrp="1"/>
          </p:cNvSpPr>
          <p:nvPr>
            <p:ph type="subTitle" idx="5"/>
          </p:nvPr>
        </p:nvSpPr>
        <p:spPr>
          <a:xfrm>
            <a:off x="4686300" y="3397650"/>
            <a:ext cx="1648800" cy="770400"/>
          </a:xfrm>
          <a:prstGeom prst="rect">
            <a:avLst/>
          </a:prstGeom>
          <a:solidFill>
            <a:schemeClr val="lt2"/>
          </a:solid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509" name="Google Shape;509;p61"/>
          <p:cNvSpPr txBox="1">
            <a:spLocks noGrp="1"/>
          </p:cNvSpPr>
          <p:nvPr>
            <p:ph type="subTitle" idx="6"/>
          </p:nvPr>
        </p:nvSpPr>
        <p:spPr>
          <a:xfrm>
            <a:off x="6880850" y="3397650"/>
            <a:ext cx="1648800" cy="7704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
        <p:nvSpPr>
          <p:cNvPr id="510" name="Google Shape;510;p61"/>
          <p:cNvSpPr txBox="1">
            <a:spLocks noGrp="1"/>
          </p:cNvSpPr>
          <p:nvPr>
            <p:ph type="title"/>
          </p:nvPr>
        </p:nvSpPr>
        <p:spPr>
          <a:xfrm>
            <a:off x="342900" y="1240600"/>
            <a:ext cx="1918500" cy="28059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a:lvl2pPr>
            <a:lvl3pPr lvl="2" rtl="0">
              <a:lnSpc>
                <a:spcPct val="80000"/>
              </a:lnSpc>
              <a:spcBef>
                <a:spcPts val="0"/>
              </a:spcBef>
              <a:spcAft>
                <a:spcPts val="0"/>
              </a:spcAft>
              <a:buSzPts val="2400"/>
              <a:buNone/>
              <a:defRPr/>
            </a:lvl3pPr>
            <a:lvl4pPr lvl="3" rtl="0">
              <a:lnSpc>
                <a:spcPct val="80000"/>
              </a:lnSpc>
              <a:spcBef>
                <a:spcPts val="0"/>
              </a:spcBef>
              <a:spcAft>
                <a:spcPts val="0"/>
              </a:spcAft>
              <a:buSzPts val="2400"/>
              <a:buNone/>
              <a:defRPr/>
            </a:lvl4pPr>
            <a:lvl5pPr lvl="4" rtl="0">
              <a:lnSpc>
                <a:spcPct val="80000"/>
              </a:lnSpc>
              <a:spcBef>
                <a:spcPts val="0"/>
              </a:spcBef>
              <a:spcAft>
                <a:spcPts val="0"/>
              </a:spcAft>
              <a:buSzPts val="2400"/>
              <a:buNone/>
              <a:defRPr/>
            </a:lvl5pPr>
            <a:lvl6pPr lvl="5" rtl="0">
              <a:lnSpc>
                <a:spcPct val="80000"/>
              </a:lnSpc>
              <a:spcBef>
                <a:spcPts val="0"/>
              </a:spcBef>
              <a:spcAft>
                <a:spcPts val="0"/>
              </a:spcAft>
              <a:buSzPts val="2400"/>
              <a:buNone/>
              <a:defRPr/>
            </a:lvl6pPr>
            <a:lvl7pPr lvl="6" rtl="0">
              <a:lnSpc>
                <a:spcPct val="80000"/>
              </a:lnSpc>
              <a:spcBef>
                <a:spcPts val="0"/>
              </a:spcBef>
              <a:spcAft>
                <a:spcPts val="0"/>
              </a:spcAft>
              <a:buSzPts val="2400"/>
              <a:buNone/>
              <a:defRPr/>
            </a:lvl7pPr>
            <a:lvl8pPr lvl="7" rtl="0">
              <a:lnSpc>
                <a:spcPct val="80000"/>
              </a:lnSpc>
              <a:spcBef>
                <a:spcPts val="0"/>
              </a:spcBef>
              <a:spcAft>
                <a:spcPts val="0"/>
              </a:spcAft>
              <a:buSzPts val="2400"/>
              <a:buNone/>
              <a:defRPr/>
            </a:lvl8pPr>
            <a:lvl9pPr lvl="8" rtl="0">
              <a:lnSpc>
                <a:spcPct val="80000"/>
              </a:lnSpc>
              <a:spcBef>
                <a:spcPts val="0"/>
              </a:spcBef>
              <a:spcAft>
                <a:spcPts val="0"/>
              </a:spcAft>
              <a:buSzPts val="2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verview 1">
  <p:cSld name="SECTION_HEADER_1">
    <p:spTree>
      <p:nvGrpSpPr>
        <p:cNvPr id="1" name="Shape 511"/>
        <p:cNvGrpSpPr/>
        <p:nvPr/>
      </p:nvGrpSpPr>
      <p:grpSpPr>
        <a:xfrm>
          <a:off x="0" y="0"/>
          <a:ext cx="0" cy="0"/>
          <a:chOff x="0" y="0"/>
          <a:chExt cx="0" cy="0"/>
        </a:xfrm>
      </p:grpSpPr>
      <p:sp>
        <p:nvSpPr>
          <p:cNvPr id="512" name="Google Shape;512;p62"/>
          <p:cNvSpPr/>
          <p:nvPr/>
        </p:nvSpPr>
        <p:spPr>
          <a:xfrm>
            <a:off x="0" y="0"/>
            <a:ext cx="9159600" cy="5143500"/>
          </a:xfrm>
          <a:prstGeom prst="rect">
            <a:avLst/>
          </a:prstGeom>
          <a:no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2"/>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4" name="Google Shape;514;p62"/>
          <p:cNvSpPr txBox="1">
            <a:spLocks noGrp="1"/>
          </p:cNvSpPr>
          <p:nvPr>
            <p:ph type="subTitle" idx="1"/>
          </p:nvPr>
        </p:nvSpPr>
        <p:spPr>
          <a:xfrm>
            <a:off x="3238500" y="1118700"/>
            <a:ext cx="5562600" cy="2933100"/>
          </a:xfrm>
          <a:prstGeom prst="rect">
            <a:avLst/>
          </a:prstGeom>
        </p:spPr>
        <p:txBody>
          <a:bodyPr spcFirstLastPara="1" wrap="square" lIns="0" tIns="0" rIns="0" bIns="0" anchor="t" anchorCtr="0">
            <a:noAutofit/>
          </a:bodyPr>
          <a:lstStyle>
            <a:lvl1pPr marL="0" marR="0" lvl="0" indent="-165100" algn="l" rtl="0">
              <a:lnSpc>
                <a:spcPct val="9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1pPr>
            <a:lvl2pPr lvl="1"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2pPr>
            <a:lvl3pPr lvl="2"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3pPr>
            <a:lvl4pPr lvl="3"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4pPr>
            <a:lvl5pPr lvl="4"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5pPr>
            <a:lvl6pPr lvl="5"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6pPr>
            <a:lvl7pPr lvl="6"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7pPr>
            <a:lvl8pPr lvl="7"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8pPr>
            <a:lvl9pPr lvl="8"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9pPr>
          </a:lstStyle>
          <a:p>
            <a:endParaRPr/>
          </a:p>
        </p:txBody>
      </p:sp>
      <p:sp>
        <p:nvSpPr>
          <p:cNvPr id="515" name="Google Shape;515;p62"/>
          <p:cNvSpPr/>
          <p:nvPr/>
        </p:nvSpPr>
        <p:spPr>
          <a:xfrm>
            <a:off x="228600" y="276225"/>
            <a:ext cx="24099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verview Chartreuse">
  <p:cSld name="SECTION_HEADER_1_3">
    <p:spTree>
      <p:nvGrpSpPr>
        <p:cNvPr id="1" name="Shape 516"/>
        <p:cNvGrpSpPr/>
        <p:nvPr/>
      </p:nvGrpSpPr>
      <p:grpSpPr>
        <a:xfrm>
          <a:off x="0" y="0"/>
          <a:ext cx="0" cy="0"/>
          <a:chOff x="0" y="0"/>
          <a:chExt cx="0" cy="0"/>
        </a:xfrm>
      </p:grpSpPr>
      <p:sp>
        <p:nvSpPr>
          <p:cNvPr id="517" name="Google Shape;517;p63"/>
          <p:cNvSpPr/>
          <p:nvPr/>
        </p:nvSpPr>
        <p:spPr>
          <a:xfrm>
            <a:off x="1066800" y="611075"/>
            <a:ext cx="8099400" cy="4532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518" name="Google Shape;518;p63"/>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9" name="Google Shape;519;p63"/>
          <p:cNvSpPr txBox="1">
            <a:spLocks noGrp="1"/>
          </p:cNvSpPr>
          <p:nvPr>
            <p:ph type="title"/>
          </p:nvPr>
        </p:nvSpPr>
        <p:spPr>
          <a:xfrm>
            <a:off x="1790700" y="1885950"/>
            <a:ext cx="6286500" cy="260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600"/>
              <a:buFont typeface="DS Indigo SemiBold"/>
              <a:buNone/>
              <a:defRPr b="0">
                <a:latin typeface="DS Indigo SemiBold"/>
                <a:ea typeface="DS Indigo SemiBold"/>
                <a:cs typeface="DS Indigo SemiBold"/>
                <a:sym typeface="DS Indigo SemiBold"/>
              </a:defRPr>
            </a:lvl1pPr>
            <a:lvl2pPr lvl="1"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2pPr>
            <a:lvl3pPr lvl="2"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3pPr>
            <a:lvl4pPr lvl="3"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4pPr>
            <a:lvl5pPr lvl="4"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5pPr>
            <a:lvl6pPr lvl="5"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6pPr>
            <a:lvl7pPr lvl="6"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7pPr>
            <a:lvl8pPr lvl="7"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8pPr>
            <a:lvl9pPr lvl="8"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9pPr>
          </a:lstStyle>
          <a:p>
            <a:endParaRPr/>
          </a:p>
        </p:txBody>
      </p:sp>
      <p:sp>
        <p:nvSpPr>
          <p:cNvPr id="520" name="Google Shape;520;p63"/>
          <p:cNvSpPr txBox="1">
            <a:spLocks noGrp="1"/>
          </p:cNvSpPr>
          <p:nvPr>
            <p:ph type="subTitle" idx="1"/>
          </p:nvPr>
        </p:nvSpPr>
        <p:spPr>
          <a:xfrm>
            <a:off x="1790700" y="1113200"/>
            <a:ext cx="62865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000"/>
              <a:buNone/>
              <a:defRPr sz="1000">
                <a:solidFill>
                  <a:schemeClr val="dk1"/>
                </a:solidFill>
              </a:defRPr>
            </a:lvl1pPr>
            <a:lvl2pPr lvl="1" rtl="0">
              <a:lnSpc>
                <a:spcPct val="100000"/>
              </a:lnSpc>
              <a:spcBef>
                <a:spcPts val="0"/>
              </a:spcBef>
              <a:spcAft>
                <a:spcPts val="0"/>
              </a:spcAft>
              <a:buClr>
                <a:schemeClr val="dk1"/>
              </a:buClr>
              <a:buSzPts val="1000"/>
              <a:buNone/>
              <a:defRPr>
                <a:solidFill>
                  <a:schemeClr val="dk1"/>
                </a:solidFill>
              </a:defRPr>
            </a:lvl2pPr>
            <a:lvl3pPr lvl="2" rtl="0">
              <a:lnSpc>
                <a:spcPct val="100000"/>
              </a:lnSpc>
              <a:spcBef>
                <a:spcPts val="0"/>
              </a:spcBef>
              <a:spcAft>
                <a:spcPts val="0"/>
              </a:spcAft>
              <a:buClr>
                <a:schemeClr val="dk1"/>
              </a:buClr>
              <a:buSzPts val="1000"/>
              <a:buNone/>
              <a:defRPr>
                <a:solidFill>
                  <a:schemeClr val="dk1"/>
                </a:solidFill>
              </a:defRPr>
            </a:lvl3pPr>
            <a:lvl4pPr lvl="3" rtl="0">
              <a:lnSpc>
                <a:spcPct val="100000"/>
              </a:lnSpc>
              <a:spcBef>
                <a:spcPts val="0"/>
              </a:spcBef>
              <a:spcAft>
                <a:spcPts val="0"/>
              </a:spcAft>
              <a:buClr>
                <a:schemeClr val="dk1"/>
              </a:buClr>
              <a:buSzPts val="1000"/>
              <a:buNone/>
              <a:defRPr>
                <a:solidFill>
                  <a:schemeClr val="dk1"/>
                </a:solidFill>
              </a:defRPr>
            </a:lvl4pPr>
            <a:lvl5pPr lvl="4" rtl="0">
              <a:lnSpc>
                <a:spcPct val="100000"/>
              </a:lnSpc>
              <a:spcBef>
                <a:spcPts val="0"/>
              </a:spcBef>
              <a:spcAft>
                <a:spcPts val="0"/>
              </a:spcAft>
              <a:buClr>
                <a:schemeClr val="dk1"/>
              </a:buClr>
              <a:buSzPts val="1000"/>
              <a:buNone/>
              <a:defRPr>
                <a:solidFill>
                  <a:schemeClr val="dk1"/>
                </a:solidFill>
              </a:defRPr>
            </a:lvl5pPr>
            <a:lvl6pPr lvl="5" rtl="0">
              <a:lnSpc>
                <a:spcPct val="100000"/>
              </a:lnSpc>
              <a:spcBef>
                <a:spcPts val="0"/>
              </a:spcBef>
              <a:spcAft>
                <a:spcPts val="0"/>
              </a:spcAft>
              <a:buClr>
                <a:schemeClr val="dk1"/>
              </a:buClr>
              <a:buSzPts val="1000"/>
              <a:buNone/>
              <a:defRPr>
                <a:solidFill>
                  <a:schemeClr val="dk1"/>
                </a:solidFill>
              </a:defRPr>
            </a:lvl6pPr>
            <a:lvl7pPr lvl="6" rtl="0">
              <a:lnSpc>
                <a:spcPct val="100000"/>
              </a:lnSpc>
              <a:spcBef>
                <a:spcPts val="0"/>
              </a:spcBef>
              <a:spcAft>
                <a:spcPts val="0"/>
              </a:spcAft>
              <a:buClr>
                <a:schemeClr val="dk1"/>
              </a:buClr>
              <a:buSzPts val="1000"/>
              <a:buNone/>
              <a:defRPr>
                <a:solidFill>
                  <a:schemeClr val="dk1"/>
                </a:solidFill>
              </a:defRPr>
            </a:lvl7pPr>
            <a:lvl8pPr lvl="7" rtl="0">
              <a:lnSpc>
                <a:spcPct val="100000"/>
              </a:lnSpc>
              <a:spcBef>
                <a:spcPts val="0"/>
              </a:spcBef>
              <a:spcAft>
                <a:spcPts val="0"/>
              </a:spcAft>
              <a:buClr>
                <a:schemeClr val="dk1"/>
              </a:buClr>
              <a:buSzPts val="1000"/>
              <a:buNone/>
              <a:defRPr>
                <a:solidFill>
                  <a:schemeClr val="dk1"/>
                </a:solidFill>
              </a:defRPr>
            </a:lvl8pPr>
            <a:lvl9pPr lvl="8" rtl="0">
              <a:lnSpc>
                <a:spcPct val="100000"/>
              </a:lnSpc>
              <a:spcBef>
                <a:spcPts val="0"/>
              </a:spcBef>
              <a:spcAft>
                <a:spcPts val="0"/>
              </a:spcAft>
              <a:buClr>
                <a:schemeClr val="dk1"/>
              </a:buClr>
              <a:buSzPts val="1000"/>
              <a:buNone/>
              <a:defRPr>
                <a:solidFill>
                  <a:schemeClr val="dk1"/>
                </a:solidFill>
              </a:defRPr>
            </a:lvl9pPr>
          </a:lstStyle>
          <a:p>
            <a:endParaRPr/>
          </a:p>
        </p:txBody>
      </p:sp>
      <p:sp>
        <p:nvSpPr>
          <p:cNvPr id="521" name="Google Shape;521;p63"/>
          <p:cNvSpPr/>
          <p:nvPr/>
        </p:nvSpPr>
        <p:spPr>
          <a:xfrm>
            <a:off x="228600" y="276225"/>
            <a:ext cx="24099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verview Green">
  <p:cSld name="SECTION_HEADER_1_3_1">
    <p:spTree>
      <p:nvGrpSpPr>
        <p:cNvPr id="1" name="Shape 522"/>
        <p:cNvGrpSpPr/>
        <p:nvPr/>
      </p:nvGrpSpPr>
      <p:grpSpPr>
        <a:xfrm>
          <a:off x="0" y="0"/>
          <a:ext cx="0" cy="0"/>
          <a:chOff x="0" y="0"/>
          <a:chExt cx="0" cy="0"/>
        </a:xfrm>
      </p:grpSpPr>
      <p:sp>
        <p:nvSpPr>
          <p:cNvPr id="523" name="Google Shape;523;p64"/>
          <p:cNvSpPr/>
          <p:nvPr/>
        </p:nvSpPr>
        <p:spPr>
          <a:xfrm>
            <a:off x="1066800" y="611075"/>
            <a:ext cx="8099400" cy="4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524" name="Google Shape;524;p64"/>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5" name="Google Shape;525;p64"/>
          <p:cNvSpPr txBox="1">
            <a:spLocks noGrp="1"/>
          </p:cNvSpPr>
          <p:nvPr>
            <p:ph type="title"/>
          </p:nvPr>
        </p:nvSpPr>
        <p:spPr>
          <a:xfrm>
            <a:off x="1790700" y="1885950"/>
            <a:ext cx="6286500" cy="260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600"/>
              <a:buFont typeface="DS Indigo SemiBold"/>
              <a:buNone/>
              <a:defRPr b="0">
                <a:latin typeface="DS Indigo SemiBold"/>
                <a:ea typeface="DS Indigo SemiBold"/>
                <a:cs typeface="DS Indigo SemiBold"/>
                <a:sym typeface="DS Indigo SemiBold"/>
              </a:defRPr>
            </a:lvl1pPr>
            <a:lvl2pPr lvl="1"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2pPr>
            <a:lvl3pPr lvl="2"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3pPr>
            <a:lvl4pPr lvl="3"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4pPr>
            <a:lvl5pPr lvl="4"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5pPr>
            <a:lvl6pPr lvl="5"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6pPr>
            <a:lvl7pPr lvl="6"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7pPr>
            <a:lvl8pPr lvl="7"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8pPr>
            <a:lvl9pPr lvl="8"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9pPr>
          </a:lstStyle>
          <a:p>
            <a:endParaRPr/>
          </a:p>
        </p:txBody>
      </p:sp>
      <p:sp>
        <p:nvSpPr>
          <p:cNvPr id="526" name="Google Shape;526;p64"/>
          <p:cNvSpPr txBox="1">
            <a:spLocks noGrp="1"/>
          </p:cNvSpPr>
          <p:nvPr>
            <p:ph type="subTitle" idx="1"/>
          </p:nvPr>
        </p:nvSpPr>
        <p:spPr>
          <a:xfrm>
            <a:off x="1790700" y="1113200"/>
            <a:ext cx="62865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000"/>
              <a:buNone/>
              <a:defRPr sz="1000">
                <a:solidFill>
                  <a:schemeClr val="dk1"/>
                </a:solidFill>
              </a:defRPr>
            </a:lvl1pPr>
            <a:lvl2pPr lvl="1" rtl="0">
              <a:lnSpc>
                <a:spcPct val="100000"/>
              </a:lnSpc>
              <a:spcBef>
                <a:spcPts val="0"/>
              </a:spcBef>
              <a:spcAft>
                <a:spcPts val="0"/>
              </a:spcAft>
              <a:buClr>
                <a:schemeClr val="dk1"/>
              </a:buClr>
              <a:buSzPts val="1000"/>
              <a:buNone/>
              <a:defRPr>
                <a:solidFill>
                  <a:schemeClr val="dk1"/>
                </a:solidFill>
              </a:defRPr>
            </a:lvl2pPr>
            <a:lvl3pPr lvl="2" rtl="0">
              <a:lnSpc>
                <a:spcPct val="100000"/>
              </a:lnSpc>
              <a:spcBef>
                <a:spcPts val="0"/>
              </a:spcBef>
              <a:spcAft>
                <a:spcPts val="0"/>
              </a:spcAft>
              <a:buClr>
                <a:schemeClr val="dk1"/>
              </a:buClr>
              <a:buSzPts val="1000"/>
              <a:buNone/>
              <a:defRPr>
                <a:solidFill>
                  <a:schemeClr val="dk1"/>
                </a:solidFill>
              </a:defRPr>
            </a:lvl3pPr>
            <a:lvl4pPr lvl="3" rtl="0">
              <a:lnSpc>
                <a:spcPct val="100000"/>
              </a:lnSpc>
              <a:spcBef>
                <a:spcPts val="0"/>
              </a:spcBef>
              <a:spcAft>
                <a:spcPts val="0"/>
              </a:spcAft>
              <a:buClr>
                <a:schemeClr val="dk1"/>
              </a:buClr>
              <a:buSzPts val="1000"/>
              <a:buNone/>
              <a:defRPr>
                <a:solidFill>
                  <a:schemeClr val="dk1"/>
                </a:solidFill>
              </a:defRPr>
            </a:lvl4pPr>
            <a:lvl5pPr lvl="4" rtl="0">
              <a:lnSpc>
                <a:spcPct val="100000"/>
              </a:lnSpc>
              <a:spcBef>
                <a:spcPts val="0"/>
              </a:spcBef>
              <a:spcAft>
                <a:spcPts val="0"/>
              </a:spcAft>
              <a:buClr>
                <a:schemeClr val="dk1"/>
              </a:buClr>
              <a:buSzPts val="1000"/>
              <a:buNone/>
              <a:defRPr>
                <a:solidFill>
                  <a:schemeClr val="dk1"/>
                </a:solidFill>
              </a:defRPr>
            </a:lvl5pPr>
            <a:lvl6pPr lvl="5" rtl="0">
              <a:lnSpc>
                <a:spcPct val="100000"/>
              </a:lnSpc>
              <a:spcBef>
                <a:spcPts val="0"/>
              </a:spcBef>
              <a:spcAft>
                <a:spcPts val="0"/>
              </a:spcAft>
              <a:buClr>
                <a:schemeClr val="dk1"/>
              </a:buClr>
              <a:buSzPts val="1000"/>
              <a:buNone/>
              <a:defRPr>
                <a:solidFill>
                  <a:schemeClr val="dk1"/>
                </a:solidFill>
              </a:defRPr>
            </a:lvl6pPr>
            <a:lvl7pPr lvl="6" rtl="0">
              <a:lnSpc>
                <a:spcPct val="100000"/>
              </a:lnSpc>
              <a:spcBef>
                <a:spcPts val="0"/>
              </a:spcBef>
              <a:spcAft>
                <a:spcPts val="0"/>
              </a:spcAft>
              <a:buClr>
                <a:schemeClr val="dk1"/>
              </a:buClr>
              <a:buSzPts val="1000"/>
              <a:buNone/>
              <a:defRPr>
                <a:solidFill>
                  <a:schemeClr val="dk1"/>
                </a:solidFill>
              </a:defRPr>
            </a:lvl7pPr>
            <a:lvl8pPr lvl="7" rtl="0">
              <a:lnSpc>
                <a:spcPct val="100000"/>
              </a:lnSpc>
              <a:spcBef>
                <a:spcPts val="0"/>
              </a:spcBef>
              <a:spcAft>
                <a:spcPts val="0"/>
              </a:spcAft>
              <a:buClr>
                <a:schemeClr val="dk1"/>
              </a:buClr>
              <a:buSzPts val="1000"/>
              <a:buNone/>
              <a:defRPr>
                <a:solidFill>
                  <a:schemeClr val="dk1"/>
                </a:solidFill>
              </a:defRPr>
            </a:lvl8pPr>
            <a:lvl9pPr lvl="8" rtl="0">
              <a:lnSpc>
                <a:spcPct val="100000"/>
              </a:lnSpc>
              <a:spcBef>
                <a:spcPts val="0"/>
              </a:spcBef>
              <a:spcAft>
                <a:spcPts val="0"/>
              </a:spcAft>
              <a:buClr>
                <a:schemeClr val="dk1"/>
              </a:buClr>
              <a:buSzPts val="1000"/>
              <a:buNone/>
              <a:defRPr>
                <a:solidFill>
                  <a:schemeClr val="dk1"/>
                </a:solidFill>
              </a:defRPr>
            </a:lvl9pPr>
          </a:lstStyle>
          <a:p>
            <a:endParaRPr/>
          </a:p>
        </p:txBody>
      </p:sp>
      <p:sp>
        <p:nvSpPr>
          <p:cNvPr id="527" name="Google Shape;527;p64"/>
          <p:cNvSpPr/>
          <p:nvPr/>
        </p:nvSpPr>
        <p:spPr>
          <a:xfrm>
            <a:off x="228600" y="276225"/>
            <a:ext cx="24099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verview Teal">
  <p:cSld name="SECTION_HEADER_1_3_1_1">
    <p:spTree>
      <p:nvGrpSpPr>
        <p:cNvPr id="1" name="Shape 528"/>
        <p:cNvGrpSpPr/>
        <p:nvPr/>
      </p:nvGrpSpPr>
      <p:grpSpPr>
        <a:xfrm>
          <a:off x="0" y="0"/>
          <a:ext cx="0" cy="0"/>
          <a:chOff x="0" y="0"/>
          <a:chExt cx="0" cy="0"/>
        </a:xfrm>
      </p:grpSpPr>
      <p:sp>
        <p:nvSpPr>
          <p:cNvPr id="529" name="Google Shape;529;p65"/>
          <p:cNvSpPr/>
          <p:nvPr/>
        </p:nvSpPr>
        <p:spPr>
          <a:xfrm>
            <a:off x="1066800" y="611075"/>
            <a:ext cx="8099400" cy="453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530" name="Google Shape;530;p65"/>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1" name="Google Shape;531;p65"/>
          <p:cNvSpPr txBox="1">
            <a:spLocks noGrp="1"/>
          </p:cNvSpPr>
          <p:nvPr>
            <p:ph type="title"/>
          </p:nvPr>
        </p:nvSpPr>
        <p:spPr>
          <a:xfrm>
            <a:off x="1790700" y="1885950"/>
            <a:ext cx="6286500" cy="260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600"/>
              <a:buFont typeface="DS Indigo SemiBold"/>
              <a:buNone/>
              <a:defRPr b="0">
                <a:latin typeface="DS Indigo SemiBold"/>
                <a:ea typeface="DS Indigo SemiBold"/>
                <a:cs typeface="DS Indigo SemiBold"/>
                <a:sym typeface="DS Indigo SemiBold"/>
              </a:defRPr>
            </a:lvl1pPr>
            <a:lvl2pPr lvl="1"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2pPr>
            <a:lvl3pPr lvl="2"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3pPr>
            <a:lvl4pPr lvl="3"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4pPr>
            <a:lvl5pPr lvl="4"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5pPr>
            <a:lvl6pPr lvl="5"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6pPr>
            <a:lvl7pPr lvl="6"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7pPr>
            <a:lvl8pPr lvl="7"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8pPr>
            <a:lvl9pPr lvl="8" rtl="0">
              <a:lnSpc>
                <a:spcPct val="100000"/>
              </a:lnSpc>
              <a:spcBef>
                <a:spcPts val="0"/>
              </a:spcBef>
              <a:spcAft>
                <a:spcPts val="0"/>
              </a:spcAft>
              <a:buSzPts val="2600"/>
              <a:buFont typeface="DS Indigo SemiBold"/>
              <a:buNone/>
              <a:defRPr sz="2600">
                <a:latin typeface="DS Indigo SemiBold"/>
                <a:ea typeface="DS Indigo SemiBold"/>
                <a:cs typeface="DS Indigo SemiBold"/>
                <a:sym typeface="DS Indigo SemiBold"/>
              </a:defRPr>
            </a:lvl9pPr>
          </a:lstStyle>
          <a:p>
            <a:endParaRPr/>
          </a:p>
        </p:txBody>
      </p:sp>
      <p:sp>
        <p:nvSpPr>
          <p:cNvPr id="532" name="Google Shape;532;p65"/>
          <p:cNvSpPr txBox="1">
            <a:spLocks noGrp="1"/>
          </p:cNvSpPr>
          <p:nvPr>
            <p:ph type="subTitle" idx="1"/>
          </p:nvPr>
        </p:nvSpPr>
        <p:spPr>
          <a:xfrm>
            <a:off x="1790700" y="1113200"/>
            <a:ext cx="62865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000"/>
              <a:buNone/>
              <a:defRPr sz="1000">
                <a:solidFill>
                  <a:schemeClr val="dk1"/>
                </a:solidFill>
              </a:defRPr>
            </a:lvl1pPr>
            <a:lvl2pPr lvl="1" rtl="0">
              <a:lnSpc>
                <a:spcPct val="100000"/>
              </a:lnSpc>
              <a:spcBef>
                <a:spcPts val="0"/>
              </a:spcBef>
              <a:spcAft>
                <a:spcPts val="0"/>
              </a:spcAft>
              <a:buClr>
                <a:schemeClr val="dk1"/>
              </a:buClr>
              <a:buSzPts val="1000"/>
              <a:buNone/>
              <a:defRPr>
                <a:solidFill>
                  <a:schemeClr val="dk1"/>
                </a:solidFill>
              </a:defRPr>
            </a:lvl2pPr>
            <a:lvl3pPr lvl="2" rtl="0">
              <a:lnSpc>
                <a:spcPct val="100000"/>
              </a:lnSpc>
              <a:spcBef>
                <a:spcPts val="0"/>
              </a:spcBef>
              <a:spcAft>
                <a:spcPts val="0"/>
              </a:spcAft>
              <a:buClr>
                <a:schemeClr val="dk1"/>
              </a:buClr>
              <a:buSzPts val="1000"/>
              <a:buNone/>
              <a:defRPr>
                <a:solidFill>
                  <a:schemeClr val="dk1"/>
                </a:solidFill>
              </a:defRPr>
            </a:lvl3pPr>
            <a:lvl4pPr lvl="3" rtl="0">
              <a:lnSpc>
                <a:spcPct val="100000"/>
              </a:lnSpc>
              <a:spcBef>
                <a:spcPts val="0"/>
              </a:spcBef>
              <a:spcAft>
                <a:spcPts val="0"/>
              </a:spcAft>
              <a:buClr>
                <a:schemeClr val="dk1"/>
              </a:buClr>
              <a:buSzPts val="1000"/>
              <a:buNone/>
              <a:defRPr>
                <a:solidFill>
                  <a:schemeClr val="dk1"/>
                </a:solidFill>
              </a:defRPr>
            </a:lvl4pPr>
            <a:lvl5pPr lvl="4" rtl="0">
              <a:lnSpc>
                <a:spcPct val="100000"/>
              </a:lnSpc>
              <a:spcBef>
                <a:spcPts val="0"/>
              </a:spcBef>
              <a:spcAft>
                <a:spcPts val="0"/>
              </a:spcAft>
              <a:buClr>
                <a:schemeClr val="dk1"/>
              </a:buClr>
              <a:buSzPts val="1000"/>
              <a:buNone/>
              <a:defRPr>
                <a:solidFill>
                  <a:schemeClr val="dk1"/>
                </a:solidFill>
              </a:defRPr>
            </a:lvl5pPr>
            <a:lvl6pPr lvl="5" rtl="0">
              <a:lnSpc>
                <a:spcPct val="100000"/>
              </a:lnSpc>
              <a:spcBef>
                <a:spcPts val="0"/>
              </a:spcBef>
              <a:spcAft>
                <a:spcPts val="0"/>
              </a:spcAft>
              <a:buClr>
                <a:schemeClr val="dk1"/>
              </a:buClr>
              <a:buSzPts val="1000"/>
              <a:buNone/>
              <a:defRPr>
                <a:solidFill>
                  <a:schemeClr val="dk1"/>
                </a:solidFill>
              </a:defRPr>
            </a:lvl6pPr>
            <a:lvl7pPr lvl="6" rtl="0">
              <a:lnSpc>
                <a:spcPct val="100000"/>
              </a:lnSpc>
              <a:spcBef>
                <a:spcPts val="0"/>
              </a:spcBef>
              <a:spcAft>
                <a:spcPts val="0"/>
              </a:spcAft>
              <a:buClr>
                <a:schemeClr val="dk1"/>
              </a:buClr>
              <a:buSzPts val="1000"/>
              <a:buNone/>
              <a:defRPr>
                <a:solidFill>
                  <a:schemeClr val="dk1"/>
                </a:solidFill>
              </a:defRPr>
            </a:lvl7pPr>
            <a:lvl8pPr lvl="7" rtl="0">
              <a:lnSpc>
                <a:spcPct val="100000"/>
              </a:lnSpc>
              <a:spcBef>
                <a:spcPts val="0"/>
              </a:spcBef>
              <a:spcAft>
                <a:spcPts val="0"/>
              </a:spcAft>
              <a:buClr>
                <a:schemeClr val="dk1"/>
              </a:buClr>
              <a:buSzPts val="1000"/>
              <a:buNone/>
              <a:defRPr>
                <a:solidFill>
                  <a:schemeClr val="dk1"/>
                </a:solidFill>
              </a:defRPr>
            </a:lvl8pPr>
            <a:lvl9pPr lvl="8" rtl="0">
              <a:lnSpc>
                <a:spcPct val="100000"/>
              </a:lnSpc>
              <a:spcBef>
                <a:spcPts val="0"/>
              </a:spcBef>
              <a:spcAft>
                <a:spcPts val="0"/>
              </a:spcAft>
              <a:buClr>
                <a:schemeClr val="dk1"/>
              </a:buClr>
              <a:buSzPts val="1000"/>
              <a:buNone/>
              <a:defRPr>
                <a:solidFill>
                  <a:schemeClr val="dk1"/>
                </a:solidFill>
              </a:defRPr>
            </a:lvl9pPr>
          </a:lstStyle>
          <a:p>
            <a:endParaRPr/>
          </a:p>
        </p:txBody>
      </p:sp>
      <p:sp>
        <p:nvSpPr>
          <p:cNvPr id="533" name="Google Shape;533;p65"/>
          <p:cNvSpPr/>
          <p:nvPr/>
        </p:nvSpPr>
        <p:spPr>
          <a:xfrm>
            <a:off x="228600" y="276225"/>
            <a:ext cx="24099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verview Blue">
  <p:cSld name="SECTION_HEADER_1_3_1_1_1">
    <p:spTree>
      <p:nvGrpSpPr>
        <p:cNvPr id="1" name="Shape 534"/>
        <p:cNvGrpSpPr/>
        <p:nvPr/>
      </p:nvGrpSpPr>
      <p:grpSpPr>
        <a:xfrm>
          <a:off x="0" y="0"/>
          <a:ext cx="0" cy="0"/>
          <a:chOff x="0" y="0"/>
          <a:chExt cx="0" cy="0"/>
        </a:xfrm>
      </p:grpSpPr>
      <p:sp>
        <p:nvSpPr>
          <p:cNvPr id="535" name="Google Shape;535;p66"/>
          <p:cNvSpPr/>
          <p:nvPr/>
        </p:nvSpPr>
        <p:spPr>
          <a:xfrm>
            <a:off x="1066800" y="611075"/>
            <a:ext cx="8099400" cy="453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536" name="Google Shape;536;p66"/>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66"/>
          <p:cNvSpPr txBox="1">
            <a:spLocks noGrp="1"/>
          </p:cNvSpPr>
          <p:nvPr>
            <p:ph type="title"/>
          </p:nvPr>
        </p:nvSpPr>
        <p:spPr>
          <a:xfrm>
            <a:off x="1790700" y="1885950"/>
            <a:ext cx="6286500" cy="260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600"/>
              <a:buFont typeface="DS Indigo SemiBold"/>
              <a:buNone/>
              <a:defRPr b="0">
                <a:solidFill>
                  <a:schemeClr val="lt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9pPr>
          </a:lstStyle>
          <a:p>
            <a:endParaRPr/>
          </a:p>
        </p:txBody>
      </p:sp>
      <p:sp>
        <p:nvSpPr>
          <p:cNvPr id="538" name="Google Shape;538;p66"/>
          <p:cNvSpPr txBox="1">
            <a:spLocks noGrp="1"/>
          </p:cNvSpPr>
          <p:nvPr>
            <p:ph type="subTitle" idx="1"/>
          </p:nvPr>
        </p:nvSpPr>
        <p:spPr>
          <a:xfrm>
            <a:off x="1790700" y="1113200"/>
            <a:ext cx="62865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a:solidFill>
                  <a:schemeClr val="lt1"/>
                </a:solidFill>
              </a:defRPr>
            </a:lvl2pPr>
            <a:lvl3pPr lvl="2" rtl="0">
              <a:lnSpc>
                <a:spcPct val="100000"/>
              </a:lnSpc>
              <a:spcBef>
                <a:spcPts val="0"/>
              </a:spcBef>
              <a:spcAft>
                <a:spcPts val="0"/>
              </a:spcAft>
              <a:buClr>
                <a:schemeClr val="lt1"/>
              </a:buClr>
              <a:buSzPts val="1000"/>
              <a:buNone/>
              <a:defRPr>
                <a:solidFill>
                  <a:schemeClr val="lt1"/>
                </a:solidFill>
              </a:defRPr>
            </a:lvl3pPr>
            <a:lvl4pPr lvl="3" rtl="0">
              <a:lnSpc>
                <a:spcPct val="100000"/>
              </a:lnSpc>
              <a:spcBef>
                <a:spcPts val="0"/>
              </a:spcBef>
              <a:spcAft>
                <a:spcPts val="0"/>
              </a:spcAft>
              <a:buClr>
                <a:schemeClr val="lt1"/>
              </a:buClr>
              <a:buSzPts val="1000"/>
              <a:buNone/>
              <a:defRPr>
                <a:solidFill>
                  <a:schemeClr val="lt1"/>
                </a:solidFill>
              </a:defRPr>
            </a:lvl4pPr>
            <a:lvl5pPr lvl="4" rtl="0">
              <a:lnSpc>
                <a:spcPct val="100000"/>
              </a:lnSpc>
              <a:spcBef>
                <a:spcPts val="0"/>
              </a:spcBef>
              <a:spcAft>
                <a:spcPts val="0"/>
              </a:spcAft>
              <a:buClr>
                <a:schemeClr val="lt1"/>
              </a:buClr>
              <a:buSzPts val="1000"/>
              <a:buNone/>
              <a:defRPr>
                <a:solidFill>
                  <a:schemeClr val="lt1"/>
                </a:solidFill>
              </a:defRPr>
            </a:lvl5pPr>
            <a:lvl6pPr lvl="5" rtl="0">
              <a:lnSpc>
                <a:spcPct val="100000"/>
              </a:lnSpc>
              <a:spcBef>
                <a:spcPts val="0"/>
              </a:spcBef>
              <a:spcAft>
                <a:spcPts val="0"/>
              </a:spcAft>
              <a:buClr>
                <a:schemeClr val="lt1"/>
              </a:buClr>
              <a:buSzPts val="1000"/>
              <a:buNone/>
              <a:defRPr>
                <a:solidFill>
                  <a:schemeClr val="lt1"/>
                </a:solidFill>
              </a:defRPr>
            </a:lvl6pPr>
            <a:lvl7pPr lvl="6" rtl="0">
              <a:lnSpc>
                <a:spcPct val="100000"/>
              </a:lnSpc>
              <a:spcBef>
                <a:spcPts val="0"/>
              </a:spcBef>
              <a:spcAft>
                <a:spcPts val="0"/>
              </a:spcAft>
              <a:buClr>
                <a:schemeClr val="lt1"/>
              </a:buClr>
              <a:buSzPts val="1000"/>
              <a:buNone/>
              <a:defRPr>
                <a:solidFill>
                  <a:schemeClr val="lt1"/>
                </a:solidFill>
              </a:defRPr>
            </a:lvl7pPr>
            <a:lvl8pPr lvl="7" rtl="0">
              <a:lnSpc>
                <a:spcPct val="100000"/>
              </a:lnSpc>
              <a:spcBef>
                <a:spcPts val="0"/>
              </a:spcBef>
              <a:spcAft>
                <a:spcPts val="0"/>
              </a:spcAft>
              <a:buClr>
                <a:schemeClr val="lt1"/>
              </a:buClr>
              <a:buSzPts val="1000"/>
              <a:buNone/>
              <a:defRPr>
                <a:solidFill>
                  <a:schemeClr val="lt1"/>
                </a:solidFill>
              </a:defRPr>
            </a:lvl8pPr>
            <a:lvl9pPr lvl="8" rtl="0">
              <a:lnSpc>
                <a:spcPct val="100000"/>
              </a:lnSpc>
              <a:spcBef>
                <a:spcPts val="0"/>
              </a:spcBef>
              <a:spcAft>
                <a:spcPts val="0"/>
              </a:spcAft>
              <a:buClr>
                <a:schemeClr val="lt1"/>
              </a:buClr>
              <a:buSzPts val="1000"/>
              <a:buNone/>
              <a:defRPr>
                <a:solidFill>
                  <a:schemeClr val="lt1"/>
                </a:solidFill>
              </a:defRPr>
            </a:lvl9pPr>
          </a:lstStyle>
          <a:p>
            <a:endParaRPr/>
          </a:p>
        </p:txBody>
      </p:sp>
      <p:sp>
        <p:nvSpPr>
          <p:cNvPr id="539" name="Google Shape;539;p66"/>
          <p:cNvSpPr/>
          <p:nvPr/>
        </p:nvSpPr>
        <p:spPr>
          <a:xfrm>
            <a:off x="228600" y="276225"/>
            <a:ext cx="24099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verview Orchid">
  <p:cSld name="SECTION_HEADER_1_3_1_1_1_1">
    <p:spTree>
      <p:nvGrpSpPr>
        <p:cNvPr id="1" name="Shape 540"/>
        <p:cNvGrpSpPr/>
        <p:nvPr/>
      </p:nvGrpSpPr>
      <p:grpSpPr>
        <a:xfrm>
          <a:off x="0" y="0"/>
          <a:ext cx="0" cy="0"/>
          <a:chOff x="0" y="0"/>
          <a:chExt cx="0" cy="0"/>
        </a:xfrm>
      </p:grpSpPr>
      <p:sp>
        <p:nvSpPr>
          <p:cNvPr id="541" name="Google Shape;541;p67"/>
          <p:cNvSpPr/>
          <p:nvPr/>
        </p:nvSpPr>
        <p:spPr>
          <a:xfrm>
            <a:off x="1066800" y="611075"/>
            <a:ext cx="8099400" cy="453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542" name="Google Shape;542;p67"/>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43" name="Google Shape;543;p67"/>
          <p:cNvSpPr txBox="1">
            <a:spLocks noGrp="1"/>
          </p:cNvSpPr>
          <p:nvPr>
            <p:ph type="title"/>
          </p:nvPr>
        </p:nvSpPr>
        <p:spPr>
          <a:xfrm>
            <a:off x="1790700" y="1885950"/>
            <a:ext cx="6286500" cy="260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600"/>
              <a:buFont typeface="DS Indigo SemiBold"/>
              <a:buNone/>
              <a:defRPr b="0">
                <a:solidFill>
                  <a:schemeClr val="lt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9pPr>
          </a:lstStyle>
          <a:p>
            <a:endParaRPr/>
          </a:p>
        </p:txBody>
      </p:sp>
      <p:sp>
        <p:nvSpPr>
          <p:cNvPr id="544" name="Google Shape;544;p67"/>
          <p:cNvSpPr txBox="1">
            <a:spLocks noGrp="1"/>
          </p:cNvSpPr>
          <p:nvPr>
            <p:ph type="subTitle" idx="1"/>
          </p:nvPr>
        </p:nvSpPr>
        <p:spPr>
          <a:xfrm>
            <a:off x="1790700" y="1113200"/>
            <a:ext cx="62865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a:solidFill>
                  <a:schemeClr val="lt1"/>
                </a:solidFill>
              </a:defRPr>
            </a:lvl2pPr>
            <a:lvl3pPr lvl="2" rtl="0">
              <a:lnSpc>
                <a:spcPct val="100000"/>
              </a:lnSpc>
              <a:spcBef>
                <a:spcPts val="0"/>
              </a:spcBef>
              <a:spcAft>
                <a:spcPts val="0"/>
              </a:spcAft>
              <a:buClr>
                <a:schemeClr val="lt1"/>
              </a:buClr>
              <a:buSzPts val="1000"/>
              <a:buNone/>
              <a:defRPr>
                <a:solidFill>
                  <a:schemeClr val="lt1"/>
                </a:solidFill>
              </a:defRPr>
            </a:lvl3pPr>
            <a:lvl4pPr lvl="3" rtl="0">
              <a:lnSpc>
                <a:spcPct val="100000"/>
              </a:lnSpc>
              <a:spcBef>
                <a:spcPts val="0"/>
              </a:spcBef>
              <a:spcAft>
                <a:spcPts val="0"/>
              </a:spcAft>
              <a:buClr>
                <a:schemeClr val="lt1"/>
              </a:buClr>
              <a:buSzPts val="1000"/>
              <a:buNone/>
              <a:defRPr>
                <a:solidFill>
                  <a:schemeClr val="lt1"/>
                </a:solidFill>
              </a:defRPr>
            </a:lvl4pPr>
            <a:lvl5pPr lvl="4" rtl="0">
              <a:lnSpc>
                <a:spcPct val="100000"/>
              </a:lnSpc>
              <a:spcBef>
                <a:spcPts val="0"/>
              </a:spcBef>
              <a:spcAft>
                <a:spcPts val="0"/>
              </a:spcAft>
              <a:buClr>
                <a:schemeClr val="lt1"/>
              </a:buClr>
              <a:buSzPts val="1000"/>
              <a:buNone/>
              <a:defRPr>
                <a:solidFill>
                  <a:schemeClr val="lt1"/>
                </a:solidFill>
              </a:defRPr>
            </a:lvl5pPr>
            <a:lvl6pPr lvl="5" rtl="0">
              <a:lnSpc>
                <a:spcPct val="100000"/>
              </a:lnSpc>
              <a:spcBef>
                <a:spcPts val="0"/>
              </a:spcBef>
              <a:spcAft>
                <a:spcPts val="0"/>
              </a:spcAft>
              <a:buClr>
                <a:schemeClr val="lt1"/>
              </a:buClr>
              <a:buSzPts val="1000"/>
              <a:buNone/>
              <a:defRPr>
                <a:solidFill>
                  <a:schemeClr val="lt1"/>
                </a:solidFill>
              </a:defRPr>
            </a:lvl6pPr>
            <a:lvl7pPr lvl="6" rtl="0">
              <a:lnSpc>
                <a:spcPct val="100000"/>
              </a:lnSpc>
              <a:spcBef>
                <a:spcPts val="0"/>
              </a:spcBef>
              <a:spcAft>
                <a:spcPts val="0"/>
              </a:spcAft>
              <a:buClr>
                <a:schemeClr val="lt1"/>
              </a:buClr>
              <a:buSzPts val="1000"/>
              <a:buNone/>
              <a:defRPr>
                <a:solidFill>
                  <a:schemeClr val="lt1"/>
                </a:solidFill>
              </a:defRPr>
            </a:lvl7pPr>
            <a:lvl8pPr lvl="7" rtl="0">
              <a:lnSpc>
                <a:spcPct val="100000"/>
              </a:lnSpc>
              <a:spcBef>
                <a:spcPts val="0"/>
              </a:spcBef>
              <a:spcAft>
                <a:spcPts val="0"/>
              </a:spcAft>
              <a:buClr>
                <a:schemeClr val="lt1"/>
              </a:buClr>
              <a:buSzPts val="1000"/>
              <a:buNone/>
              <a:defRPr>
                <a:solidFill>
                  <a:schemeClr val="lt1"/>
                </a:solidFill>
              </a:defRPr>
            </a:lvl8pPr>
            <a:lvl9pPr lvl="8" rtl="0">
              <a:lnSpc>
                <a:spcPct val="100000"/>
              </a:lnSpc>
              <a:spcBef>
                <a:spcPts val="0"/>
              </a:spcBef>
              <a:spcAft>
                <a:spcPts val="0"/>
              </a:spcAft>
              <a:buClr>
                <a:schemeClr val="lt1"/>
              </a:buClr>
              <a:buSzPts val="1000"/>
              <a:buNone/>
              <a:defRPr>
                <a:solidFill>
                  <a:schemeClr val="lt1"/>
                </a:solidFill>
              </a:defRPr>
            </a:lvl9pPr>
          </a:lstStyle>
          <a:p>
            <a:endParaRPr/>
          </a:p>
        </p:txBody>
      </p:sp>
      <p:sp>
        <p:nvSpPr>
          <p:cNvPr id="545" name="Google Shape;545;p67"/>
          <p:cNvSpPr/>
          <p:nvPr/>
        </p:nvSpPr>
        <p:spPr>
          <a:xfrm>
            <a:off x="228600" y="276225"/>
            <a:ext cx="24099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verview Magenta">
  <p:cSld name="SECTION_HEADER_1_3_1_1_1_1_1">
    <p:spTree>
      <p:nvGrpSpPr>
        <p:cNvPr id="1" name="Shape 546"/>
        <p:cNvGrpSpPr/>
        <p:nvPr/>
      </p:nvGrpSpPr>
      <p:grpSpPr>
        <a:xfrm>
          <a:off x="0" y="0"/>
          <a:ext cx="0" cy="0"/>
          <a:chOff x="0" y="0"/>
          <a:chExt cx="0" cy="0"/>
        </a:xfrm>
      </p:grpSpPr>
      <p:sp>
        <p:nvSpPr>
          <p:cNvPr id="547" name="Google Shape;547;p68"/>
          <p:cNvSpPr/>
          <p:nvPr/>
        </p:nvSpPr>
        <p:spPr>
          <a:xfrm>
            <a:off x="1066800" y="611075"/>
            <a:ext cx="8099400" cy="4532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548" name="Google Shape;548;p68"/>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49" name="Google Shape;549;p68"/>
          <p:cNvSpPr txBox="1">
            <a:spLocks noGrp="1"/>
          </p:cNvSpPr>
          <p:nvPr>
            <p:ph type="title"/>
          </p:nvPr>
        </p:nvSpPr>
        <p:spPr>
          <a:xfrm>
            <a:off x="1790700" y="1885950"/>
            <a:ext cx="6286500" cy="260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600"/>
              <a:buFont typeface="DS Indigo SemiBold"/>
              <a:buNone/>
              <a:defRPr b="0">
                <a:solidFill>
                  <a:schemeClr val="lt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lt1"/>
              </a:buClr>
              <a:buSzPts val="2600"/>
              <a:buFont typeface="DS Indigo SemiBold"/>
              <a:buNone/>
              <a:defRPr sz="2600">
                <a:solidFill>
                  <a:schemeClr val="lt1"/>
                </a:solidFill>
                <a:latin typeface="DS Indigo SemiBold"/>
                <a:ea typeface="DS Indigo SemiBold"/>
                <a:cs typeface="DS Indigo SemiBold"/>
                <a:sym typeface="DS Indigo SemiBold"/>
              </a:defRPr>
            </a:lvl9pPr>
          </a:lstStyle>
          <a:p>
            <a:endParaRPr/>
          </a:p>
        </p:txBody>
      </p:sp>
      <p:sp>
        <p:nvSpPr>
          <p:cNvPr id="550" name="Google Shape;550;p68"/>
          <p:cNvSpPr txBox="1">
            <a:spLocks noGrp="1"/>
          </p:cNvSpPr>
          <p:nvPr>
            <p:ph type="subTitle" idx="1"/>
          </p:nvPr>
        </p:nvSpPr>
        <p:spPr>
          <a:xfrm>
            <a:off x="1790700" y="1113200"/>
            <a:ext cx="62865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a:solidFill>
                  <a:schemeClr val="lt1"/>
                </a:solidFill>
              </a:defRPr>
            </a:lvl2pPr>
            <a:lvl3pPr lvl="2" rtl="0">
              <a:lnSpc>
                <a:spcPct val="100000"/>
              </a:lnSpc>
              <a:spcBef>
                <a:spcPts val="0"/>
              </a:spcBef>
              <a:spcAft>
                <a:spcPts val="0"/>
              </a:spcAft>
              <a:buClr>
                <a:schemeClr val="lt1"/>
              </a:buClr>
              <a:buSzPts val="1000"/>
              <a:buNone/>
              <a:defRPr>
                <a:solidFill>
                  <a:schemeClr val="lt1"/>
                </a:solidFill>
              </a:defRPr>
            </a:lvl3pPr>
            <a:lvl4pPr lvl="3" rtl="0">
              <a:lnSpc>
                <a:spcPct val="100000"/>
              </a:lnSpc>
              <a:spcBef>
                <a:spcPts val="0"/>
              </a:spcBef>
              <a:spcAft>
                <a:spcPts val="0"/>
              </a:spcAft>
              <a:buClr>
                <a:schemeClr val="lt1"/>
              </a:buClr>
              <a:buSzPts val="1000"/>
              <a:buNone/>
              <a:defRPr>
                <a:solidFill>
                  <a:schemeClr val="lt1"/>
                </a:solidFill>
              </a:defRPr>
            </a:lvl4pPr>
            <a:lvl5pPr lvl="4" rtl="0">
              <a:lnSpc>
                <a:spcPct val="100000"/>
              </a:lnSpc>
              <a:spcBef>
                <a:spcPts val="0"/>
              </a:spcBef>
              <a:spcAft>
                <a:spcPts val="0"/>
              </a:spcAft>
              <a:buClr>
                <a:schemeClr val="lt1"/>
              </a:buClr>
              <a:buSzPts val="1000"/>
              <a:buNone/>
              <a:defRPr>
                <a:solidFill>
                  <a:schemeClr val="lt1"/>
                </a:solidFill>
              </a:defRPr>
            </a:lvl5pPr>
            <a:lvl6pPr lvl="5" rtl="0">
              <a:lnSpc>
                <a:spcPct val="100000"/>
              </a:lnSpc>
              <a:spcBef>
                <a:spcPts val="0"/>
              </a:spcBef>
              <a:spcAft>
                <a:spcPts val="0"/>
              </a:spcAft>
              <a:buClr>
                <a:schemeClr val="lt1"/>
              </a:buClr>
              <a:buSzPts val="1000"/>
              <a:buNone/>
              <a:defRPr>
                <a:solidFill>
                  <a:schemeClr val="lt1"/>
                </a:solidFill>
              </a:defRPr>
            </a:lvl6pPr>
            <a:lvl7pPr lvl="6" rtl="0">
              <a:lnSpc>
                <a:spcPct val="100000"/>
              </a:lnSpc>
              <a:spcBef>
                <a:spcPts val="0"/>
              </a:spcBef>
              <a:spcAft>
                <a:spcPts val="0"/>
              </a:spcAft>
              <a:buClr>
                <a:schemeClr val="lt1"/>
              </a:buClr>
              <a:buSzPts val="1000"/>
              <a:buNone/>
              <a:defRPr>
                <a:solidFill>
                  <a:schemeClr val="lt1"/>
                </a:solidFill>
              </a:defRPr>
            </a:lvl7pPr>
            <a:lvl8pPr lvl="7" rtl="0">
              <a:lnSpc>
                <a:spcPct val="100000"/>
              </a:lnSpc>
              <a:spcBef>
                <a:spcPts val="0"/>
              </a:spcBef>
              <a:spcAft>
                <a:spcPts val="0"/>
              </a:spcAft>
              <a:buClr>
                <a:schemeClr val="lt1"/>
              </a:buClr>
              <a:buSzPts val="1000"/>
              <a:buNone/>
              <a:defRPr>
                <a:solidFill>
                  <a:schemeClr val="lt1"/>
                </a:solidFill>
              </a:defRPr>
            </a:lvl8pPr>
            <a:lvl9pPr lvl="8" rtl="0">
              <a:lnSpc>
                <a:spcPct val="100000"/>
              </a:lnSpc>
              <a:spcBef>
                <a:spcPts val="0"/>
              </a:spcBef>
              <a:spcAft>
                <a:spcPts val="0"/>
              </a:spcAft>
              <a:buClr>
                <a:schemeClr val="lt1"/>
              </a:buClr>
              <a:buSzPts val="1000"/>
              <a:buNone/>
              <a:defRPr>
                <a:solidFill>
                  <a:schemeClr val="lt1"/>
                </a:solidFill>
              </a:defRPr>
            </a:lvl9pPr>
          </a:lstStyle>
          <a:p>
            <a:endParaRPr/>
          </a:p>
        </p:txBody>
      </p:sp>
      <p:sp>
        <p:nvSpPr>
          <p:cNvPr id="551" name="Google Shape;551;p68"/>
          <p:cNvSpPr/>
          <p:nvPr/>
        </p:nvSpPr>
        <p:spPr>
          <a:xfrm>
            <a:off x="228600" y="276225"/>
            <a:ext cx="2409900" cy="31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SECTION_HEADER_2_1_1_1">
    <p:spTree>
      <p:nvGrpSpPr>
        <p:cNvPr id="1" name="Shape 552"/>
        <p:cNvGrpSpPr/>
        <p:nvPr/>
      </p:nvGrpSpPr>
      <p:grpSpPr>
        <a:xfrm>
          <a:off x="0" y="0"/>
          <a:ext cx="0" cy="0"/>
          <a:chOff x="0" y="0"/>
          <a:chExt cx="0" cy="0"/>
        </a:xfrm>
      </p:grpSpPr>
      <p:sp>
        <p:nvSpPr>
          <p:cNvPr id="553" name="Google Shape;553;p69"/>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54" name="Google Shape;554;p69"/>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Subtitle">
  <p:cSld name="SECTION_HEADER_2_1_1_1_1">
    <p:spTree>
      <p:nvGrpSpPr>
        <p:cNvPr id="1" name="Shape 555"/>
        <p:cNvGrpSpPr/>
        <p:nvPr/>
      </p:nvGrpSpPr>
      <p:grpSpPr>
        <a:xfrm>
          <a:off x="0" y="0"/>
          <a:ext cx="0" cy="0"/>
          <a:chOff x="0" y="0"/>
          <a:chExt cx="0" cy="0"/>
        </a:xfrm>
      </p:grpSpPr>
      <p:sp>
        <p:nvSpPr>
          <p:cNvPr id="556" name="Google Shape;556;p70"/>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
        <p:nvSpPr>
          <p:cNvPr id="557" name="Google Shape;557;p70"/>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58" name="Google Shape;558;p70"/>
          <p:cNvSpPr txBox="1">
            <a:spLocks noGrp="1"/>
          </p:cNvSpPr>
          <p:nvPr>
            <p:ph type="subTitle" idx="1"/>
          </p:nvPr>
        </p:nvSpPr>
        <p:spPr>
          <a:xfrm>
            <a:off x="357400" y="2011000"/>
            <a:ext cx="2643000" cy="220200"/>
          </a:xfrm>
          <a:prstGeom prst="rect">
            <a:avLst/>
          </a:prstGeom>
          <a:noFill/>
        </p:spPr>
        <p:txBody>
          <a:bodyPr spcFirstLastPara="1" wrap="square" lIns="0" tIns="0" rIns="0" bIns="0"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p:cSld name="SECTION_HEADER_2_1_1_2">
    <p:spTree>
      <p:nvGrpSpPr>
        <p:cNvPr id="1" name="Shape 559"/>
        <p:cNvGrpSpPr/>
        <p:nvPr/>
      </p:nvGrpSpPr>
      <p:grpSpPr>
        <a:xfrm>
          <a:off x="0" y="0"/>
          <a:ext cx="0" cy="0"/>
          <a:chOff x="0" y="0"/>
          <a:chExt cx="0" cy="0"/>
        </a:xfrm>
      </p:grpSpPr>
      <p:sp>
        <p:nvSpPr>
          <p:cNvPr id="560" name="Google Shape;560;p71"/>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61" name="Google Shape;561;p71"/>
          <p:cNvSpPr txBox="1">
            <a:spLocks noGrp="1"/>
          </p:cNvSpPr>
          <p:nvPr>
            <p:ph type="body" idx="1"/>
          </p:nvPr>
        </p:nvSpPr>
        <p:spPr>
          <a:xfrm>
            <a:off x="3252375" y="1240600"/>
            <a:ext cx="5548800" cy="3128400"/>
          </a:xfrm>
          <a:prstGeom prst="rect">
            <a:avLst/>
          </a:prstGeom>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Char char="●"/>
              <a:defRPr>
                <a:solidFill>
                  <a:schemeClr val="dk1"/>
                </a:solidFill>
              </a:defRPr>
            </a:lvl1pPr>
            <a:lvl2pPr marL="914400" lvl="1" indent="-292100" rtl="0">
              <a:lnSpc>
                <a:spcPct val="120000"/>
              </a:lnSpc>
              <a:spcBef>
                <a:spcPts val="0"/>
              </a:spcBef>
              <a:spcAft>
                <a:spcPts val="0"/>
              </a:spcAft>
              <a:buClr>
                <a:schemeClr val="dk1"/>
              </a:buClr>
              <a:buSzPts val="1000"/>
              <a:buChar char="○"/>
              <a:defRPr>
                <a:solidFill>
                  <a:schemeClr val="dk1"/>
                </a:solidFill>
              </a:defRPr>
            </a:lvl2pPr>
            <a:lvl3pPr marL="1371600" lvl="2" indent="-292100" rtl="0">
              <a:lnSpc>
                <a:spcPct val="120000"/>
              </a:lnSpc>
              <a:spcBef>
                <a:spcPts val="0"/>
              </a:spcBef>
              <a:spcAft>
                <a:spcPts val="0"/>
              </a:spcAft>
              <a:buClr>
                <a:schemeClr val="dk1"/>
              </a:buClr>
              <a:buSzPts val="1000"/>
              <a:buChar char="■"/>
              <a:defRPr>
                <a:solidFill>
                  <a:schemeClr val="dk1"/>
                </a:solidFill>
              </a:defRPr>
            </a:lvl3pPr>
            <a:lvl4pPr marL="1828800" lvl="3" indent="-292100" rtl="0">
              <a:lnSpc>
                <a:spcPct val="120000"/>
              </a:lnSpc>
              <a:spcBef>
                <a:spcPts val="0"/>
              </a:spcBef>
              <a:spcAft>
                <a:spcPts val="0"/>
              </a:spcAft>
              <a:buClr>
                <a:schemeClr val="dk1"/>
              </a:buClr>
              <a:buSzPts val="1000"/>
              <a:buChar char="●"/>
              <a:defRPr>
                <a:solidFill>
                  <a:schemeClr val="dk1"/>
                </a:solidFill>
              </a:defRPr>
            </a:lvl4pPr>
            <a:lvl5pPr marL="2286000" lvl="4" indent="-292100" rtl="0">
              <a:lnSpc>
                <a:spcPct val="120000"/>
              </a:lnSpc>
              <a:spcBef>
                <a:spcPts val="0"/>
              </a:spcBef>
              <a:spcAft>
                <a:spcPts val="0"/>
              </a:spcAft>
              <a:buClr>
                <a:schemeClr val="dk1"/>
              </a:buClr>
              <a:buSzPts val="1000"/>
              <a:buChar char="○"/>
              <a:defRPr>
                <a:solidFill>
                  <a:schemeClr val="dk1"/>
                </a:solidFill>
              </a:defRPr>
            </a:lvl5pPr>
            <a:lvl6pPr marL="2743200" lvl="5" indent="-292100" rtl="0">
              <a:lnSpc>
                <a:spcPct val="120000"/>
              </a:lnSpc>
              <a:spcBef>
                <a:spcPts val="0"/>
              </a:spcBef>
              <a:spcAft>
                <a:spcPts val="0"/>
              </a:spcAft>
              <a:buClr>
                <a:schemeClr val="dk1"/>
              </a:buClr>
              <a:buSzPts val="1000"/>
              <a:buChar char="■"/>
              <a:defRPr>
                <a:solidFill>
                  <a:schemeClr val="dk1"/>
                </a:solidFill>
              </a:defRPr>
            </a:lvl6pPr>
            <a:lvl7pPr marL="3200400" lvl="6" indent="-292100" rtl="0">
              <a:lnSpc>
                <a:spcPct val="120000"/>
              </a:lnSpc>
              <a:spcBef>
                <a:spcPts val="0"/>
              </a:spcBef>
              <a:spcAft>
                <a:spcPts val="0"/>
              </a:spcAft>
              <a:buClr>
                <a:schemeClr val="dk1"/>
              </a:buClr>
              <a:buSzPts val="1000"/>
              <a:buChar char="●"/>
              <a:defRPr>
                <a:solidFill>
                  <a:schemeClr val="dk1"/>
                </a:solidFill>
              </a:defRPr>
            </a:lvl7pPr>
            <a:lvl8pPr marL="3657600" lvl="7" indent="-292100" rtl="0">
              <a:lnSpc>
                <a:spcPct val="120000"/>
              </a:lnSpc>
              <a:spcBef>
                <a:spcPts val="0"/>
              </a:spcBef>
              <a:spcAft>
                <a:spcPts val="0"/>
              </a:spcAft>
              <a:buClr>
                <a:schemeClr val="dk1"/>
              </a:buClr>
              <a:buSzPts val="1000"/>
              <a:buChar char="○"/>
              <a:defRPr>
                <a:solidFill>
                  <a:schemeClr val="dk1"/>
                </a:solidFill>
              </a:defRPr>
            </a:lvl8pPr>
            <a:lvl9pPr marL="4114800" lvl="8" indent="-292100" rtl="0">
              <a:lnSpc>
                <a:spcPct val="120000"/>
              </a:lnSpc>
              <a:spcBef>
                <a:spcPts val="0"/>
              </a:spcBef>
              <a:spcAft>
                <a:spcPts val="0"/>
              </a:spcAft>
              <a:buClr>
                <a:schemeClr val="dk1"/>
              </a:buClr>
              <a:buSzPts val="1000"/>
              <a:buChar char="■"/>
              <a:defRPr>
                <a:solidFill>
                  <a:schemeClr val="dk1"/>
                </a:solidFill>
              </a:defRPr>
            </a:lvl9pPr>
          </a:lstStyle>
          <a:p>
            <a:endParaRPr/>
          </a:p>
        </p:txBody>
      </p:sp>
      <p:sp>
        <p:nvSpPr>
          <p:cNvPr id="562" name="Google Shape;562;p71"/>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Flood">
  <p:cSld name="SECTION_HEADER_2_1_1_2_2">
    <p:spTree>
      <p:nvGrpSpPr>
        <p:cNvPr id="1" name="Shape 563"/>
        <p:cNvGrpSpPr/>
        <p:nvPr/>
      </p:nvGrpSpPr>
      <p:grpSpPr>
        <a:xfrm>
          <a:off x="0" y="0"/>
          <a:ext cx="0" cy="0"/>
          <a:chOff x="0" y="0"/>
          <a:chExt cx="0" cy="0"/>
        </a:xfrm>
      </p:grpSpPr>
      <p:sp>
        <p:nvSpPr>
          <p:cNvPr id="564" name="Google Shape;564;p72"/>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65" name="Google Shape;565;p72"/>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
        <p:nvSpPr>
          <p:cNvPr id="566" name="Google Shape;566;p72"/>
          <p:cNvSpPr txBox="1">
            <a:spLocks noGrp="1"/>
          </p:cNvSpPr>
          <p:nvPr>
            <p:ph type="subTitle" idx="1"/>
          </p:nvPr>
        </p:nvSpPr>
        <p:spPr>
          <a:xfrm>
            <a:off x="3252375" y="1045475"/>
            <a:ext cx="5891700" cy="4098300"/>
          </a:xfrm>
          <a:prstGeom prst="rect">
            <a:avLst/>
          </a:prstGeom>
          <a:solidFill>
            <a:srgbClr val="F4F4F6"/>
          </a:solidFill>
        </p:spPr>
        <p:txBody>
          <a:bodyPr spcFirstLastPara="1" wrap="square" lIns="182875" tIns="182875" rIns="365750" bIns="182875" anchor="t" anchorCtr="0">
            <a:noAutofit/>
          </a:bodyPr>
          <a:lstStyle>
            <a:lvl1pPr lvl="0" rtl="0">
              <a:lnSpc>
                <a:spcPct val="120000"/>
              </a:lnSpc>
              <a:spcBef>
                <a:spcPts val="0"/>
              </a:spcBef>
              <a:spcAft>
                <a:spcPts val="0"/>
              </a:spcAft>
              <a:buSzPts val="1600"/>
              <a:buNone/>
              <a:defRPr/>
            </a:lvl1pPr>
            <a:lvl2pPr lvl="1" rtl="0">
              <a:lnSpc>
                <a:spcPct val="120000"/>
              </a:lnSpc>
              <a:spcBef>
                <a:spcPts val="0"/>
              </a:spcBef>
              <a:spcAft>
                <a:spcPts val="0"/>
              </a:spcAft>
              <a:buSzPts val="1600"/>
              <a:buNone/>
              <a:defRPr sz="1600"/>
            </a:lvl2pPr>
            <a:lvl3pPr lvl="2" rtl="0">
              <a:lnSpc>
                <a:spcPct val="120000"/>
              </a:lnSpc>
              <a:spcBef>
                <a:spcPts val="0"/>
              </a:spcBef>
              <a:spcAft>
                <a:spcPts val="0"/>
              </a:spcAft>
              <a:buSzPts val="1600"/>
              <a:buNone/>
              <a:defRPr sz="1600"/>
            </a:lvl3pPr>
            <a:lvl4pPr lvl="3" rtl="0">
              <a:lnSpc>
                <a:spcPct val="120000"/>
              </a:lnSpc>
              <a:spcBef>
                <a:spcPts val="0"/>
              </a:spcBef>
              <a:spcAft>
                <a:spcPts val="0"/>
              </a:spcAft>
              <a:buSzPts val="1600"/>
              <a:buNone/>
              <a:defRPr sz="1600"/>
            </a:lvl4pPr>
            <a:lvl5pPr lvl="4" rtl="0">
              <a:lnSpc>
                <a:spcPct val="120000"/>
              </a:lnSpc>
              <a:spcBef>
                <a:spcPts val="0"/>
              </a:spcBef>
              <a:spcAft>
                <a:spcPts val="0"/>
              </a:spcAft>
              <a:buSzPts val="1600"/>
              <a:buNone/>
              <a:defRPr sz="1600"/>
            </a:lvl5pPr>
            <a:lvl6pPr lvl="5" rtl="0">
              <a:lnSpc>
                <a:spcPct val="120000"/>
              </a:lnSpc>
              <a:spcBef>
                <a:spcPts val="0"/>
              </a:spcBef>
              <a:spcAft>
                <a:spcPts val="0"/>
              </a:spcAft>
              <a:buSzPts val="1600"/>
              <a:buNone/>
              <a:defRPr sz="1600"/>
            </a:lvl6pPr>
            <a:lvl7pPr lvl="6" rtl="0">
              <a:lnSpc>
                <a:spcPct val="120000"/>
              </a:lnSpc>
              <a:spcBef>
                <a:spcPts val="0"/>
              </a:spcBef>
              <a:spcAft>
                <a:spcPts val="0"/>
              </a:spcAft>
              <a:buSzPts val="1600"/>
              <a:buNone/>
              <a:defRPr sz="1600"/>
            </a:lvl7pPr>
            <a:lvl8pPr lvl="7" rtl="0">
              <a:lnSpc>
                <a:spcPct val="120000"/>
              </a:lnSpc>
              <a:spcBef>
                <a:spcPts val="0"/>
              </a:spcBef>
              <a:spcAft>
                <a:spcPts val="0"/>
              </a:spcAft>
              <a:buSzPts val="1600"/>
              <a:buNone/>
              <a:defRPr sz="1600"/>
            </a:lvl8pPr>
            <a:lvl9pPr lvl="8" rtl="0">
              <a:lnSpc>
                <a:spcPct val="120000"/>
              </a:lnSpc>
              <a:spcBef>
                <a:spcPts val="0"/>
              </a:spcBef>
              <a:spcAft>
                <a:spcPts val="0"/>
              </a:spcAft>
              <a:buSzPts val="1600"/>
              <a:buNone/>
              <a:defRPr sz="1600"/>
            </a:lvl9pPr>
          </a:lstStyle>
          <a:p>
            <a:endParaRPr/>
          </a:p>
        </p:txBody>
      </p:sp>
      <p:sp>
        <p:nvSpPr>
          <p:cNvPr id="567" name="Google Shape;567;p72"/>
          <p:cNvSpPr txBox="1">
            <a:spLocks noGrp="1"/>
          </p:cNvSpPr>
          <p:nvPr>
            <p:ph type="sldNum" idx="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2 Column Body">
  <p:cSld name="SECTION_HEADER_2_1_1_2_1">
    <p:spTree>
      <p:nvGrpSpPr>
        <p:cNvPr id="1" name="Shape 568"/>
        <p:cNvGrpSpPr/>
        <p:nvPr/>
      </p:nvGrpSpPr>
      <p:grpSpPr>
        <a:xfrm>
          <a:off x="0" y="0"/>
          <a:ext cx="0" cy="0"/>
          <a:chOff x="0" y="0"/>
          <a:chExt cx="0" cy="0"/>
        </a:xfrm>
      </p:grpSpPr>
      <p:sp>
        <p:nvSpPr>
          <p:cNvPr id="569" name="Google Shape;569;p73"/>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0" name="Google Shape;570;p73"/>
          <p:cNvSpPr txBox="1">
            <a:spLocks noGrp="1"/>
          </p:cNvSpPr>
          <p:nvPr>
            <p:ph type="body" idx="1"/>
          </p:nvPr>
        </p:nvSpPr>
        <p:spPr>
          <a:xfrm>
            <a:off x="3252375" y="1240636"/>
            <a:ext cx="2643000" cy="2805600"/>
          </a:xfrm>
          <a:prstGeom prst="rect">
            <a:avLst/>
          </a:prstGeom>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Char char="●"/>
              <a:defRPr>
                <a:solidFill>
                  <a:schemeClr val="dk1"/>
                </a:solidFill>
              </a:defRPr>
            </a:lvl1pPr>
            <a:lvl2pPr marL="914400" lvl="1" indent="-292100" rtl="0">
              <a:lnSpc>
                <a:spcPct val="120000"/>
              </a:lnSpc>
              <a:spcBef>
                <a:spcPts val="0"/>
              </a:spcBef>
              <a:spcAft>
                <a:spcPts val="0"/>
              </a:spcAft>
              <a:buClr>
                <a:schemeClr val="dk1"/>
              </a:buClr>
              <a:buSzPts val="1000"/>
              <a:buChar char="○"/>
              <a:defRPr>
                <a:solidFill>
                  <a:schemeClr val="dk1"/>
                </a:solidFill>
              </a:defRPr>
            </a:lvl2pPr>
            <a:lvl3pPr marL="1371600" lvl="2" indent="-292100" rtl="0">
              <a:lnSpc>
                <a:spcPct val="120000"/>
              </a:lnSpc>
              <a:spcBef>
                <a:spcPts val="0"/>
              </a:spcBef>
              <a:spcAft>
                <a:spcPts val="0"/>
              </a:spcAft>
              <a:buClr>
                <a:schemeClr val="dk1"/>
              </a:buClr>
              <a:buSzPts val="1000"/>
              <a:buChar char="■"/>
              <a:defRPr>
                <a:solidFill>
                  <a:schemeClr val="dk1"/>
                </a:solidFill>
              </a:defRPr>
            </a:lvl3pPr>
            <a:lvl4pPr marL="1828800" lvl="3" indent="-292100" rtl="0">
              <a:lnSpc>
                <a:spcPct val="120000"/>
              </a:lnSpc>
              <a:spcBef>
                <a:spcPts val="0"/>
              </a:spcBef>
              <a:spcAft>
                <a:spcPts val="0"/>
              </a:spcAft>
              <a:buClr>
                <a:schemeClr val="dk1"/>
              </a:buClr>
              <a:buSzPts val="1000"/>
              <a:buChar char="●"/>
              <a:defRPr>
                <a:solidFill>
                  <a:schemeClr val="dk1"/>
                </a:solidFill>
              </a:defRPr>
            </a:lvl4pPr>
            <a:lvl5pPr marL="2286000" lvl="4" indent="-292100" rtl="0">
              <a:lnSpc>
                <a:spcPct val="120000"/>
              </a:lnSpc>
              <a:spcBef>
                <a:spcPts val="0"/>
              </a:spcBef>
              <a:spcAft>
                <a:spcPts val="0"/>
              </a:spcAft>
              <a:buClr>
                <a:schemeClr val="dk1"/>
              </a:buClr>
              <a:buSzPts val="1000"/>
              <a:buChar char="○"/>
              <a:defRPr>
                <a:solidFill>
                  <a:schemeClr val="dk1"/>
                </a:solidFill>
              </a:defRPr>
            </a:lvl5pPr>
            <a:lvl6pPr marL="2743200" lvl="5" indent="-292100" rtl="0">
              <a:lnSpc>
                <a:spcPct val="120000"/>
              </a:lnSpc>
              <a:spcBef>
                <a:spcPts val="0"/>
              </a:spcBef>
              <a:spcAft>
                <a:spcPts val="0"/>
              </a:spcAft>
              <a:buClr>
                <a:schemeClr val="dk1"/>
              </a:buClr>
              <a:buSzPts val="1000"/>
              <a:buChar char="■"/>
              <a:defRPr>
                <a:solidFill>
                  <a:schemeClr val="dk1"/>
                </a:solidFill>
              </a:defRPr>
            </a:lvl6pPr>
            <a:lvl7pPr marL="3200400" lvl="6" indent="-292100" rtl="0">
              <a:lnSpc>
                <a:spcPct val="120000"/>
              </a:lnSpc>
              <a:spcBef>
                <a:spcPts val="0"/>
              </a:spcBef>
              <a:spcAft>
                <a:spcPts val="0"/>
              </a:spcAft>
              <a:buClr>
                <a:schemeClr val="dk1"/>
              </a:buClr>
              <a:buSzPts val="1000"/>
              <a:buChar char="●"/>
              <a:defRPr>
                <a:solidFill>
                  <a:schemeClr val="dk1"/>
                </a:solidFill>
              </a:defRPr>
            </a:lvl7pPr>
            <a:lvl8pPr marL="3657600" lvl="7" indent="-292100" rtl="0">
              <a:lnSpc>
                <a:spcPct val="120000"/>
              </a:lnSpc>
              <a:spcBef>
                <a:spcPts val="0"/>
              </a:spcBef>
              <a:spcAft>
                <a:spcPts val="0"/>
              </a:spcAft>
              <a:buClr>
                <a:schemeClr val="dk1"/>
              </a:buClr>
              <a:buSzPts val="1000"/>
              <a:buChar char="○"/>
              <a:defRPr>
                <a:solidFill>
                  <a:schemeClr val="dk1"/>
                </a:solidFill>
              </a:defRPr>
            </a:lvl8pPr>
            <a:lvl9pPr marL="4114800" lvl="8" indent="-292100" rtl="0">
              <a:lnSpc>
                <a:spcPct val="120000"/>
              </a:lnSpc>
              <a:spcBef>
                <a:spcPts val="0"/>
              </a:spcBef>
              <a:spcAft>
                <a:spcPts val="0"/>
              </a:spcAft>
              <a:buClr>
                <a:schemeClr val="dk1"/>
              </a:buClr>
              <a:buSzPts val="1000"/>
              <a:buChar char="■"/>
              <a:defRPr>
                <a:solidFill>
                  <a:schemeClr val="dk1"/>
                </a:solidFill>
              </a:defRPr>
            </a:lvl9pPr>
          </a:lstStyle>
          <a:p>
            <a:endParaRPr/>
          </a:p>
        </p:txBody>
      </p:sp>
      <p:sp>
        <p:nvSpPr>
          <p:cNvPr id="571" name="Google Shape;571;p73"/>
          <p:cNvSpPr txBox="1">
            <a:spLocks noGrp="1"/>
          </p:cNvSpPr>
          <p:nvPr>
            <p:ph type="body" idx="2"/>
          </p:nvPr>
        </p:nvSpPr>
        <p:spPr>
          <a:xfrm>
            <a:off x="6160050" y="1240600"/>
            <a:ext cx="2643000" cy="2805600"/>
          </a:xfrm>
          <a:prstGeom prst="rect">
            <a:avLst/>
          </a:prstGeom>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Char char="●"/>
              <a:defRPr>
                <a:solidFill>
                  <a:schemeClr val="dk1"/>
                </a:solidFill>
              </a:defRPr>
            </a:lvl1pPr>
            <a:lvl2pPr marL="914400" lvl="1" indent="-292100" rtl="0">
              <a:lnSpc>
                <a:spcPct val="120000"/>
              </a:lnSpc>
              <a:spcBef>
                <a:spcPts val="0"/>
              </a:spcBef>
              <a:spcAft>
                <a:spcPts val="0"/>
              </a:spcAft>
              <a:buClr>
                <a:schemeClr val="dk1"/>
              </a:buClr>
              <a:buSzPts val="1000"/>
              <a:buChar char="○"/>
              <a:defRPr>
                <a:solidFill>
                  <a:schemeClr val="dk1"/>
                </a:solidFill>
              </a:defRPr>
            </a:lvl2pPr>
            <a:lvl3pPr marL="1371600" lvl="2" indent="-292100" rtl="0">
              <a:lnSpc>
                <a:spcPct val="120000"/>
              </a:lnSpc>
              <a:spcBef>
                <a:spcPts val="0"/>
              </a:spcBef>
              <a:spcAft>
                <a:spcPts val="0"/>
              </a:spcAft>
              <a:buClr>
                <a:schemeClr val="dk1"/>
              </a:buClr>
              <a:buSzPts val="1000"/>
              <a:buChar char="■"/>
              <a:defRPr>
                <a:solidFill>
                  <a:schemeClr val="dk1"/>
                </a:solidFill>
              </a:defRPr>
            </a:lvl3pPr>
            <a:lvl4pPr marL="1828800" lvl="3" indent="-292100" rtl="0">
              <a:lnSpc>
                <a:spcPct val="120000"/>
              </a:lnSpc>
              <a:spcBef>
                <a:spcPts val="0"/>
              </a:spcBef>
              <a:spcAft>
                <a:spcPts val="0"/>
              </a:spcAft>
              <a:buClr>
                <a:schemeClr val="dk1"/>
              </a:buClr>
              <a:buSzPts val="1000"/>
              <a:buChar char="●"/>
              <a:defRPr>
                <a:solidFill>
                  <a:schemeClr val="dk1"/>
                </a:solidFill>
              </a:defRPr>
            </a:lvl4pPr>
            <a:lvl5pPr marL="2286000" lvl="4" indent="-292100" rtl="0">
              <a:lnSpc>
                <a:spcPct val="120000"/>
              </a:lnSpc>
              <a:spcBef>
                <a:spcPts val="0"/>
              </a:spcBef>
              <a:spcAft>
                <a:spcPts val="0"/>
              </a:spcAft>
              <a:buClr>
                <a:schemeClr val="dk1"/>
              </a:buClr>
              <a:buSzPts val="1000"/>
              <a:buChar char="○"/>
              <a:defRPr>
                <a:solidFill>
                  <a:schemeClr val="dk1"/>
                </a:solidFill>
              </a:defRPr>
            </a:lvl5pPr>
            <a:lvl6pPr marL="2743200" lvl="5" indent="-292100" rtl="0">
              <a:lnSpc>
                <a:spcPct val="120000"/>
              </a:lnSpc>
              <a:spcBef>
                <a:spcPts val="0"/>
              </a:spcBef>
              <a:spcAft>
                <a:spcPts val="0"/>
              </a:spcAft>
              <a:buClr>
                <a:schemeClr val="dk1"/>
              </a:buClr>
              <a:buSzPts val="1000"/>
              <a:buChar char="■"/>
              <a:defRPr>
                <a:solidFill>
                  <a:schemeClr val="dk1"/>
                </a:solidFill>
              </a:defRPr>
            </a:lvl6pPr>
            <a:lvl7pPr marL="3200400" lvl="6" indent="-292100" rtl="0">
              <a:lnSpc>
                <a:spcPct val="120000"/>
              </a:lnSpc>
              <a:spcBef>
                <a:spcPts val="0"/>
              </a:spcBef>
              <a:spcAft>
                <a:spcPts val="0"/>
              </a:spcAft>
              <a:buClr>
                <a:schemeClr val="dk1"/>
              </a:buClr>
              <a:buSzPts val="1000"/>
              <a:buChar char="●"/>
              <a:defRPr>
                <a:solidFill>
                  <a:schemeClr val="dk1"/>
                </a:solidFill>
              </a:defRPr>
            </a:lvl7pPr>
            <a:lvl8pPr marL="3657600" lvl="7" indent="-292100" rtl="0">
              <a:lnSpc>
                <a:spcPct val="120000"/>
              </a:lnSpc>
              <a:spcBef>
                <a:spcPts val="0"/>
              </a:spcBef>
              <a:spcAft>
                <a:spcPts val="0"/>
              </a:spcAft>
              <a:buClr>
                <a:schemeClr val="dk1"/>
              </a:buClr>
              <a:buSzPts val="1000"/>
              <a:buChar char="○"/>
              <a:defRPr>
                <a:solidFill>
                  <a:schemeClr val="dk1"/>
                </a:solidFill>
              </a:defRPr>
            </a:lvl8pPr>
            <a:lvl9pPr marL="4114800" lvl="8" indent="-292100" rtl="0">
              <a:lnSpc>
                <a:spcPct val="120000"/>
              </a:lnSpc>
              <a:spcBef>
                <a:spcPts val="0"/>
              </a:spcBef>
              <a:spcAft>
                <a:spcPts val="0"/>
              </a:spcAft>
              <a:buClr>
                <a:schemeClr val="dk1"/>
              </a:buClr>
              <a:buSzPts val="1000"/>
              <a:buChar char="■"/>
              <a:defRPr>
                <a:solidFill>
                  <a:schemeClr val="dk1"/>
                </a:solidFill>
              </a:defRPr>
            </a:lvl9pPr>
          </a:lstStyle>
          <a:p>
            <a:endParaRPr/>
          </a:p>
        </p:txBody>
      </p:sp>
      <p:sp>
        <p:nvSpPr>
          <p:cNvPr id="572" name="Google Shape;572;p73"/>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Subtitle / 2 Column Body">
  <p:cSld name="SECTION_HEADER_2_1_1_2_1_1">
    <p:spTree>
      <p:nvGrpSpPr>
        <p:cNvPr id="1" name="Shape 573"/>
        <p:cNvGrpSpPr/>
        <p:nvPr/>
      </p:nvGrpSpPr>
      <p:grpSpPr>
        <a:xfrm>
          <a:off x="0" y="0"/>
          <a:ext cx="0" cy="0"/>
          <a:chOff x="0" y="0"/>
          <a:chExt cx="0" cy="0"/>
        </a:xfrm>
      </p:grpSpPr>
      <p:sp>
        <p:nvSpPr>
          <p:cNvPr id="574" name="Google Shape;574;p74"/>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5" name="Google Shape;575;p74"/>
          <p:cNvSpPr txBox="1">
            <a:spLocks noGrp="1"/>
          </p:cNvSpPr>
          <p:nvPr>
            <p:ph type="body" idx="1"/>
          </p:nvPr>
        </p:nvSpPr>
        <p:spPr>
          <a:xfrm>
            <a:off x="3252375" y="1240636"/>
            <a:ext cx="2643000" cy="2805600"/>
          </a:xfrm>
          <a:prstGeom prst="rect">
            <a:avLst/>
          </a:prstGeom>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Char char="●"/>
              <a:defRPr>
                <a:solidFill>
                  <a:schemeClr val="dk1"/>
                </a:solidFill>
              </a:defRPr>
            </a:lvl1pPr>
            <a:lvl2pPr marL="914400" lvl="1" indent="-292100" rtl="0">
              <a:lnSpc>
                <a:spcPct val="120000"/>
              </a:lnSpc>
              <a:spcBef>
                <a:spcPts val="0"/>
              </a:spcBef>
              <a:spcAft>
                <a:spcPts val="0"/>
              </a:spcAft>
              <a:buClr>
                <a:schemeClr val="dk1"/>
              </a:buClr>
              <a:buSzPts val="1000"/>
              <a:buChar char="○"/>
              <a:defRPr>
                <a:solidFill>
                  <a:schemeClr val="dk1"/>
                </a:solidFill>
              </a:defRPr>
            </a:lvl2pPr>
            <a:lvl3pPr marL="1371600" lvl="2" indent="-292100" rtl="0">
              <a:lnSpc>
                <a:spcPct val="120000"/>
              </a:lnSpc>
              <a:spcBef>
                <a:spcPts val="0"/>
              </a:spcBef>
              <a:spcAft>
                <a:spcPts val="0"/>
              </a:spcAft>
              <a:buClr>
                <a:schemeClr val="dk1"/>
              </a:buClr>
              <a:buSzPts val="1000"/>
              <a:buChar char="■"/>
              <a:defRPr>
                <a:solidFill>
                  <a:schemeClr val="dk1"/>
                </a:solidFill>
              </a:defRPr>
            </a:lvl3pPr>
            <a:lvl4pPr marL="1828800" lvl="3" indent="-292100" rtl="0">
              <a:lnSpc>
                <a:spcPct val="120000"/>
              </a:lnSpc>
              <a:spcBef>
                <a:spcPts val="0"/>
              </a:spcBef>
              <a:spcAft>
                <a:spcPts val="0"/>
              </a:spcAft>
              <a:buClr>
                <a:schemeClr val="dk1"/>
              </a:buClr>
              <a:buSzPts val="1000"/>
              <a:buChar char="●"/>
              <a:defRPr>
                <a:solidFill>
                  <a:schemeClr val="dk1"/>
                </a:solidFill>
              </a:defRPr>
            </a:lvl4pPr>
            <a:lvl5pPr marL="2286000" lvl="4" indent="-292100" rtl="0">
              <a:lnSpc>
                <a:spcPct val="120000"/>
              </a:lnSpc>
              <a:spcBef>
                <a:spcPts val="0"/>
              </a:spcBef>
              <a:spcAft>
                <a:spcPts val="0"/>
              </a:spcAft>
              <a:buClr>
                <a:schemeClr val="dk1"/>
              </a:buClr>
              <a:buSzPts val="1000"/>
              <a:buChar char="○"/>
              <a:defRPr>
                <a:solidFill>
                  <a:schemeClr val="dk1"/>
                </a:solidFill>
              </a:defRPr>
            </a:lvl5pPr>
            <a:lvl6pPr marL="2743200" lvl="5" indent="-292100" rtl="0">
              <a:lnSpc>
                <a:spcPct val="120000"/>
              </a:lnSpc>
              <a:spcBef>
                <a:spcPts val="0"/>
              </a:spcBef>
              <a:spcAft>
                <a:spcPts val="0"/>
              </a:spcAft>
              <a:buClr>
                <a:schemeClr val="dk1"/>
              </a:buClr>
              <a:buSzPts val="1000"/>
              <a:buChar char="■"/>
              <a:defRPr>
                <a:solidFill>
                  <a:schemeClr val="dk1"/>
                </a:solidFill>
              </a:defRPr>
            </a:lvl6pPr>
            <a:lvl7pPr marL="3200400" lvl="6" indent="-292100" rtl="0">
              <a:lnSpc>
                <a:spcPct val="120000"/>
              </a:lnSpc>
              <a:spcBef>
                <a:spcPts val="0"/>
              </a:spcBef>
              <a:spcAft>
                <a:spcPts val="0"/>
              </a:spcAft>
              <a:buClr>
                <a:schemeClr val="dk1"/>
              </a:buClr>
              <a:buSzPts val="1000"/>
              <a:buChar char="●"/>
              <a:defRPr>
                <a:solidFill>
                  <a:schemeClr val="dk1"/>
                </a:solidFill>
              </a:defRPr>
            </a:lvl7pPr>
            <a:lvl8pPr marL="3657600" lvl="7" indent="-292100" rtl="0">
              <a:lnSpc>
                <a:spcPct val="120000"/>
              </a:lnSpc>
              <a:spcBef>
                <a:spcPts val="0"/>
              </a:spcBef>
              <a:spcAft>
                <a:spcPts val="0"/>
              </a:spcAft>
              <a:buClr>
                <a:schemeClr val="dk1"/>
              </a:buClr>
              <a:buSzPts val="1000"/>
              <a:buChar char="○"/>
              <a:defRPr>
                <a:solidFill>
                  <a:schemeClr val="dk1"/>
                </a:solidFill>
              </a:defRPr>
            </a:lvl8pPr>
            <a:lvl9pPr marL="4114800" lvl="8" indent="-292100" rtl="0">
              <a:lnSpc>
                <a:spcPct val="120000"/>
              </a:lnSpc>
              <a:spcBef>
                <a:spcPts val="0"/>
              </a:spcBef>
              <a:spcAft>
                <a:spcPts val="0"/>
              </a:spcAft>
              <a:buClr>
                <a:schemeClr val="dk1"/>
              </a:buClr>
              <a:buSzPts val="1000"/>
              <a:buChar char="■"/>
              <a:defRPr>
                <a:solidFill>
                  <a:schemeClr val="dk1"/>
                </a:solidFill>
              </a:defRPr>
            </a:lvl9pPr>
          </a:lstStyle>
          <a:p>
            <a:endParaRPr/>
          </a:p>
        </p:txBody>
      </p:sp>
      <p:sp>
        <p:nvSpPr>
          <p:cNvPr id="576" name="Google Shape;576;p74"/>
          <p:cNvSpPr txBox="1">
            <a:spLocks noGrp="1"/>
          </p:cNvSpPr>
          <p:nvPr>
            <p:ph type="body" idx="2"/>
          </p:nvPr>
        </p:nvSpPr>
        <p:spPr>
          <a:xfrm>
            <a:off x="6160050" y="1240600"/>
            <a:ext cx="2643000" cy="2805600"/>
          </a:xfrm>
          <a:prstGeom prst="rect">
            <a:avLst/>
          </a:prstGeom>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Char char="●"/>
              <a:defRPr>
                <a:solidFill>
                  <a:schemeClr val="dk1"/>
                </a:solidFill>
              </a:defRPr>
            </a:lvl1pPr>
            <a:lvl2pPr marL="914400" lvl="1" indent="-292100" rtl="0">
              <a:lnSpc>
                <a:spcPct val="120000"/>
              </a:lnSpc>
              <a:spcBef>
                <a:spcPts val="0"/>
              </a:spcBef>
              <a:spcAft>
                <a:spcPts val="0"/>
              </a:spcAft>
              <a:buClr>
                <a:schemeClr val="dk1"/>
              </a:buClr>
              <a:buSzPts val="1000"/>
              <a:buChar char="○"/>
              <a:defRPr>
                <a:solidFill>
                  <a:schemeClr val="dk1"/>
                </a:solidFill>
              </a:defRPr>
            </a:lvl2pPr>
            <a:lvl3pPr marL="1371600" lvl="2" indent="-292100" rtl="0">
              <a:lnSpc>
                <a:spcPct val="120000"/>
              </a:lnSpc>
              <a:spcBef>
                <a:spcPts val="0"/>
              </a:spcBef>
              <a:spcAft>
                <a:spcPts val="0"/>
              </a:spcAft>
              <a:buClr>
                <a:schemeClr val="dk1"/>
              </a:buClr>
              <a:buSzPts val="1000"/>
              <a:buChar char="■"/>
              <a:defRPr>
                <a:solidFill>
                  <a:schemeClr val="dk1"/>
                </a:solidFill>
              </a:defRPr>
            </a:lvl3pPr>
            <a:lvl4pPr marL="1828800" lvl="3" indent="-292100" rtl="0">
              <a:lnSpc>
                <a:spcPct val="120000"/>
              </a:lnSpc>
              <a:spcBef>
                <a:spcPts val="0"/>
              </a:spcBef>
              <a:spcAft>
                <a:spcPts val="0"/>
              </a:spcAft>
              <a:buClr>
                <a:schemeClr val="dk1"/>
              </a:buClr>
              <a:buSzPts val="1000"/>
              <a:buChar char="●"/>
              <a:defRPr>
                <a:solidFill>
                  <a:schemeClr val="dk1"/>
                </a:solidFill>
              </a:defRPr>
            </a:lvl4pPr>
            <a:lvl5pPr marL="2286000" lvl="4" indent="-292100" rtl="0">
              <a:lnSpc>
                <a:spcPct val="120000"/>
              </a:lnSpc>
              <a:spcBef>
                <a:spcPts val="0"/>
              </a:spcBef>
              <a:spcAft>
                <a:spcPts val="0"/>
              </a:spcAft>
              <a:buClr>
                <a:schemeClr val="dk1"/>
              </a:buClr>
              <a:buSzPts val="1000"/>
              <a:buChar char="○"/>
              <a:defRPr>
                <a:solidFill>
                  <a:schemeClr val="dk1"/>
                </a:solidFill>
              </a:defRPr>
            </a:lvl5pPr>
            <a:lvl6pPr marL="2743200" lvl="5" indent="-292100" rtl="0">
              <a:lnSpc>
                <a:spcPct val="120000"/>
              </a:lnSpc>
              <a:spcBef>
                <a:spcPts val="0"/>
              </a:spcBef>
              <a:spcAft>
                <a:spcPts val="0"/>
              </a:spcAft>
              <a:buClr>
                <a:schemeClr val="dk1"/>
              </a:buClr>
              <a:buSzPts val="1000"/>
              <a:buChar char="■"/>
              <a:defRPr>
                <a:solidFill>
                  <a:schemeClr val="dk1"/>
                </a:solidFill>
              </a:defRPr>
            </a:lvl6pPr>
            <a:lvl7pPr marL="3200400" lvl="6" indent="-292100" rtl="0">
              <a:lnSpc>
                <a:spcPct val="120000"/>
              </a:lnSpc>
              <a:spcBef>
                <a:spcPts val="0"/>
              </a:spcBef>
              <a:spcAft>
                <a:spcPts val="0"/>
              </a:spcAft>
              <a:buClr>
                <a:schemeClr val="dk1"/>
              </a:buClr>
              <a:buSzPts val="1000"/>
              <a:buChar char="●"/>
              <a:defRPr>
                <a:solidFill>
                  <a:schemeClr val="dk1"/>
                </a:solidFill>
              </a:defRPr>
            </a:lvl7pPr>
            <a:lvl8pPr marL="3657600" lvl="7" indent="-292100" rtl="0">
              <a:lnSpc>
                <a:spcPct val="120000"/>
              </a:lnSpc>
              <a:spcBef>
                <a:spcPts val="0"/>
              </a:spcBef>
              <a:spcAft>
                <a:spcPts val="0"/>
              </a:spcAft>
              <a:buClr>
                <a:schemeClr val="dk1"/>
              </a:buClr>
              <a:buSzPts val="1000"/>
              <a:buChar char="○"/>
              <a:defRPr>
                <a:solidFill>
                  <a:schemeClr val="dk1"/>
                </a:solidFill>
              </a:defRPr>
            </a:lvl8pPr>
            <a:lvl9pPr marL="4114800" lvl="8" indent="-292100" rtl="0">
              <a:lnSpc>
                <a:spcPct val="120000"/>
              </a:lnSpc>
              <a:spcBef>
                <a:spcPts val="0"/>
              </a:spcBef>
              <a:spcAft>
                <a:spcPts val="0"/>
              </a:spcAft>
              <a:buClr>
                <a:schemeClr val="dk1"/>
              </a:buClr>
              <a:buSzPts val="1000"/>
              <a:buChar char="■"/>
              <a:defRPr>
                <a:solidFill>
                  <a:schemeClr val="dk1"/>
                </a:solidFill>
              </a:defRPr>
            </a:lvl9pPr>
          </a:lstStyle>
          <a:p>
            <a:endParaRPr/>
          </a:p>
        </p:txBody>
      </p:sp>
      <p:sp>
        <p:nvSpPr>
          <p:cNvPr id="577" name="Google Shape;577;p74"/>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
        <p:nvSpPr>
          <p:cNvPr id="578" name="Google Shape;578;p74"/>
          <p:cNvSpPr txBox="1">
            <a:spLocks noGrp="1"/>
          </p:cNvSpPr>
          <p:nvPr>
            <p:ph type="subTitle" idx="3"/>
          </p:nvPr>
        </p:nvSpPr>
        <p:spPr>
          <a:xfrm>
            <a:off x="357400" y="2011000"/>
            <a:ext cx="2643000" cy="220200"/>
          </a:xfrm>
          <a:prstGeom prst="rect">
            <a:avLst/>
          </a:prstGeom>
          <a:noFill/>
        </p:spPr>
        <p:txBody>
          <a:bodyPr spcFirstLastPara="1" wrap="square" lIns="0" tIns="0" rIns="0" bIns="0"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Subtitle / 2 Column Icon">
  <p:cSld name="SECTION_HEADER_2_1_1_2_1_1_1">
    <p:spTree>
      <p:nvGrpSpPr>
        <p:cNvPr id="1" name="Shape 579"/>
        <p:cNvGrpSpPr/>
        <p:nvPr/>
      </p:nvGrpSpPr>
      <p:grpSpPr>
        <a:xfrm>
          <a:off x="0" y="0"/>
          <a:ext cx="0" cy="0"/>
          <a:chOff x="0" y="0"/>
          <a:chExt cx="0" cy="0"/>
        </a:xfrm>
      </p:grpSpPr>
      <p:sp>
        <p:nvSpPr>
          <p:cNvPr id="580" name="Google Shape;580;p75"/>
          <p:cNvSpPr>
            <a:spLocks noGrp="1"/>
          </p:cNvSpPr>
          <p:nvPr>
            <p:ph type="pic" idx="2"/>
          </p:nvPr>
        </p:nvSpPr>
        <p:spPr>
          <a:xfrm>
            <a:off x="3252383" y="552442"/>
            <a:ext cx="610500" cy="600900"/>
          </a:xfrm>
          <a:prstGeom prst="rect">
            <a:avLst/>
          </a:prstGeom>
          <a:noFill/>
          <a:ln>
            <a:noFill/>
          </a:ln>
        </p:spPr>
      </p:sp>
      <p:sp>
        <p:nvSpPr>
          <p:cNvPr id="581" name="Google Shape;581;p75"/>
          <p:cNvSpPr>
            <a:spLocks noGrp="1"/>
          </p:cNvSpPr>
          <p:nvPr>
            <p:ph type="pic" idx="3"/>
          </p:nvPr>
        </p:nvSpPr>
        <p:spPr>
          <a:xfrm>
            <a:off x="6161850" y="552442"/>
            <a:ext cx="610500" cy="600900"/>
          </a:xfrm>
          <a:prstGeom prst="rect">
            <a:avLst/>
          </a:prstGeom>
          <a:noFill/>
          <a:ln>
            <a:noFill/>
          </a:ln>
        </p:spPr>
      </p:sp>
      <p:sp>
        <p:nvSpPr>
          <p:cNvPr id="582" name="Google Shape;582;p75"/>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3" name="Google Shape;583;p75"/>
          <p:cNvSpPr txBox="1">
            <a:spLocks noGrp="1"/>
          </p:cNvSpPr>
          <p:nvPr>
            <p:ph type="body" idx="1"/>
          </p:nvPr>
        </p:nvSpPr>
        <p:spPr>
          <a:xfrm>
            <a:off x="3252375" y="1240636"/>
            <a:ext cx="2643000" cy="2805600"/>
          </a:xfrm>
          <a:prstGeom prst="rect">
            <a:avLst/>
          </a:prstGeom>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Char char="●"/>
              <a:defRPr>
                <a:solidFill>
                  <a:schemeClr val="dk1"/>
                </a:solidFill>
              </a:defRPr>
            </a:lvl1pPr>
            <a:lvl2pPr marL="914400" lvl="1" indent="-292100" rtl="0">
              <a:lnSpc>
                <a:spcPct val="120000"/>
              </a:lnSpc>
              <a:spcBef>
                <a:spcPts val="0"/>
              </a:spcBef>
              <a:spcAft>
                <a:spcPts val="0"/>
              </a:spcAft>
              <a:buClr>
                <a:schemeClr val="dk1"/>
              </a:buClr>
              <a:buSzPts val="1000"/>
              <a:buChar char="○"/>
              <a:defRPr>
                <a:solidFill>
                  <a:schemeClr val="dk1"/>
                </a:solidFill>
              </a:defRPr>
            </a:lvl2pPr>
            <a:lvl3pPr marL="1371600" lvl="2" indent="-292100" rtl="0">
              <a:lnSpc>
                <a:spcPct val="120000"/>
              </a:lnSpc>
              <a:spcBef>
                <a:spcPts val="0"/>
              </a:spcBef>
              <a:spcAft>
                <a:spcPts val="0"/>
              </a:spcAft>
              <a:buClr>
                <a:schemeClr val="dk1"/>
              </a:buClr>
              <a:buSzPts val="1000"/>
              <a:buChar char="■"/>
              <a:defRPr>
                <a:solidFill>
                  <a:schemeClr val="dk1"/>
                </a:solidFill>
              </a:defRPr>
            </a:lvl3pPr>
            <a:lvl4pPr marL="1828800" lvl="3" indent="-292100" rtl="0">
              <a:lnSpc>
                <a:spcPct val="120000"/>
              </a:lnSpc>
              <a:spcBef>
                <a:spcPts val="0"/>
              </a:spcBef>
              <a:spcAft>
                <a:spcPts val="0"/>
              </a:spcAft>
              <a:buClr>
                <a:schemeClr val="dk1"/>
              </a:buClr>
              <a:buSzPts val="1000"/>
              <a:buChar char="●"/>
              <a:defRPr>
                <a:solidFill>
                  <a:schemeClr val="dk1"/>
                </a:solidFill>
              </a:defRPr>
            </a:lvl4pPr>
            <a:lvl5pPr marL="2286000" lvl="4" indent="-292100" rtl="0">
              <a:lnSpc>
                <a:spcPct val="120000"/>
              </a:lnSpc>
              <a:spcBef>
                <a:spcPts val="0"/>
              </a:spcBef>
              <a:spcAft>
                <a:spcPts val="0"/>
              </a:spcAft>
              <a:buClr>
                <a:schemeClr val="dk1"/>
              </a:buClr>
              <a:buSzPts val="1000"/>
              <a:buChar char="○"/>
              <a:defRPr>
                <a:solidFill>
                  <a:schemeClr val="dk1"/>
                </a:solidFill>
              </a:defRPr>
            </a:lvl5pPr>
            <a:lvl6pPr marL="2743200" lvl="5" indent="-292100" rtl="0">
              <a:lnSpc>
                <a:spcPct val="120000"/>
              </a:lnSpc>
              <a:spcBef>
                <a:spcPts val="0"/>
              </a:spcBef>
              <a:spcAft>
                <a:spcPts val="0"/>
              </a:spcAft>
              <a:buClr>
                <a:schemeClr val="dk1"/>
              </a:buClr>
              <a:buSzPts val="1000"/>
              <a:buChar char="■"/>
              <a:defRPr>
                <a:solidFill>
                  <a:schemeClr val="dk1"/>
                </a:solidFill>
              </a:defRPr>
            </a:lvl6pPr>
            <a:lvl7pPr marL="3200400" lvl="6" indent="-292100" rtl="0">
              <a:lnSpc>
                <a:spcPct val="120000"/>
              </a:lnSpc>
              <a:spcBef>
                <a:spcPts val="0"/>
              </a:spcBef>
              <a:spcAft>
                <a:spcPts val="0"/>
              </a:spcAft>
              <a:buClr>
                <a:schemeClr val="dk1"/>
              </a:buClr>
              <a:buSzPts val="1000"/>
              <a:buChar char="●"/>
              <a:defRPr>
                <a:solidFill>
                  <a:schemeClr val="dk1"/>
                </a:solidFill>
              </a:defRPr>
            </a:lvl7pPr>
            <a:lvl8pPr marL="3657600" lvl="7" indent="-292100" rtl="0">
              <a:lnSpc>
                <a:spcPct val="120000"/>
              </a:lnSpc>
              <a:spcBef>
                <a:spcPts val="0"/>
              </a:spcBef>
              <a:spcAft>
                <a:spcPts val="0"/>
              </a:spcAft>
              <a:buClr>
                <a:schemeClr val="dk1"/>
              </a:buClr>
              <a:buSzPts val="1000"/>
              <a:buChar char="○"/>
              <a:defRPr>
                <a:solidFill>
                  <a:schemeClr val="dk1"/>
                </a:solidFill>
              </a:defRPr>
            </a:lvl8pPr>
            <a:lvl9pPr marL="4114800" lvl="8" indent="-292100" rtl="0">
              <a:lnSpc>
                <a:spcPct val="120000"/>
              </a:lnSpc>
              <a:spcBef>
                <a:spcPts val="0"/>
              </a:spcBef>
              <a:spcAft>
                <a:spcPts val="0"/>
              </a:spcAft>
              <a:buClr>
                <a:schemeClr val="dk1"/>
              </a:buClr>
              <a:buSzPts val="1000"/>
              <a:buChar char="■"/>
              <a:defRPr>
                <a:solidFill>
                  <a:schemeClr val="dk1"/>
                </a:solidFill>
              </a:defRPr>
            </a:lvl9pPr>
          </a:lstStyle>
          <a:p>
            <a:endParaRPr/>
          </a:p>
        </p:txBody>
      </p:sp>
      <p:sp>
        <p:nvSpPr>
          <p:cNvPr id="584" name="Google Shape;584;p75"/>
          <p:cNvSpPr txBox="1">
            <a:spLocks noGrp="1"/>
          </p:cNvSpPr>
          <p:nvPr>
            <p:ph type="body" idx="4"/>
          </p:nvPr>
        </p:nvSpPr>
        <p:spPr>
          <a:xfrm>
            <a:off x="6160050" y="1240600"/>
            <a:ext cx="2643000" cy="2805600"/>
          </a:xfrm>
          <a:prstGeom prst="rect">
            <a:avLst/>
          </a:prstGeom>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Char char="●"/>
              <a:defRPr>
                <a:solidFill>
                  <a:schemeClr val="dk1"/>
                </a:solidFill>
              </a:defRPr>
            </a:lvl1pPr>
            <a:lvl2pPr marL="914400" lvl="1" indent="-292100" rtl="0">
              <a:lnSpc>
                <a:spcPct val="120000"/>
              </a:lnSpc>
              <a:spcBef>
                <a:spcPts val="0"/>
              </a:spcBef>
              <a:spcAft>
                <a:spcPts val="0"/>
              </a:spcAft>
              <a:buClr>
                <a:schemeClr val="dk1"/>
              </a:buClr>
              <a:buSzPts val="1000"/>
              <a:buChar char="○"/>
              <a:defRPr>
                <a:solidFill>
                  <a:schemeClr val="dk1"/>
                </a:solidFill>
              </a:defRPr>
            </a:lvl2pPr>
            <a:lvl3pPr marL="1371600" lvl="2" indent="-292100" rtl="0">
              <a:lnSpc>
                <a:spcPct val="120000"/>
              </a:lnSpc>
              <a:spcBef>
                <a:spcPts val="0"/>
              </a:spcBef>
              <a:spcAft>
                <a:spcPts val="0"/>
              </a:spcAft>
              <a:buClr>
                <a:schemeClr val="dk1"/>
              </a:buClr>
              <a:buSzPts val="1000"/>
              <a:buChar char="■"/>
              <a:defRPr>
                <a:solidFill>
                  <a:schemeClr val="dk1"/>
                </a:solidFill>
              </a:defRPr>
            </a:lvl3pPr>
            <a:lvl4pPr marL="1828800" lvl="3" indent="-292100" rtl="0">
              <a:lnSpc>
                <a:spcPct val="120000"/>
              </a:lnSpc>
              <a:spcBef>
                <a:spcPts val="0"/>
              </a:spcBef>
              <a:spcAft>
                <a:spcPts val="0"/>
              </a:spcAft>
              <a:buClr>
                <a:schemeClr val="dk1"/>
              </a:buClr>
              <a:buSzPts val="1000"/>
              <a:buChar char="●"/>
              <a:defRPr>
                <a:solidFill>
                  <a:schemeClr val="dk1"/>
                </a:solidFill>
              </a:defRPr>
            </a:lvl4pPr>
            <a:lvl5pPr marL="2286000" lvl="4" indent="-292100" rtl="0">
              <a:lnSpc>
                <a:spcPct val="120000"/>
              </a:lnSpc>
              <a:spcBef>
                <a:spcPts val="0"/>
              </a:spcBef>
              <a:spcAft>
                <a:spcPts val="0"/>
              </a:spcAft>
              <a:buClr>
                <a:schemeClr val="dk1"/>
              </a:buClr>
              <a:buSzPts val="1000"/>
              <a:buChar char="○"/>
              <a:defRPr>
                <a:solidFill>
                  <a:schemeClr val="dk1"/>
                </a:solidFill>
              </a:defRPr>
            </a:lvl5pPr>
            <a:lvl6pPr marL="2743200" lvl="5" indent="-292100" rtl="0">
              <a:lnSpc>
                <a:spcPct val="120000"/>
              </a:lnSpc>
              <a:spcBef>
                <a:spcPts val="0"/>
              </a:spcBef>
              <a:spcAft>
                <a:spcPts val="0"/>
              </a:spcAft>
              <a:buClr>
                <a:schemeClr val="dk1"/>
              </a:buClr>
              <a:buSzPts val="1000"/>
              <a:buChar char="■"/>
              <a:defRPr>
                <a:solidFill>
                  <a:schemeClr val="dk1"/>
                </a:solidFill>
              </a:defRPr>
            </a:lvl6pPr>
            <a:lvl7pPr marL="3200400" lvl="6" indent="-292100" rtl="0">
              <a:lnSpc>
                <a:spcPct val="120000"/>
              </a:lnSpc>
              <a:spcBef>
                <a:spcPts val="0"/>
              </a:spcBef>
              <a:spcAft>
                <a:spcPts val="0"/>
              </a:spcAft>
              <a:buClr>
                <a:schemeClr val="dk1"/>
              </a:buClr>
              <a:buSzPts val="1000"/>
              <a:buChar char="●"/>
              <a:defRPr>
                <a:solidFill>
                  <a:schemeClr val="dk1"/>
                </a:solidFill>
              </a:defRPr>
            </a:lvl7pPr>
            <a:lvl8pPr marL="3657600" lvl="7" indent="-292100" rtl="0">
              <a:lnSpc>
                <a:spcPct val="120000"/>
              </a:lnSpc>
              <a:spcBef>
                <a:spcPts val="0"/>
              </a:spcBef>
              <a:spcAft>
                <a:spcPts val="0"/>
              </a:spcAft>
              <a:buClr>
                <a:schemeClr val="dk1"/>
              </a:buClr>
              <a:buSzPts val="1000"/>
              <a:buChar char="○"/>
              <a:defRPr>
                <a:solidFill>
                  <a:schemeClr val="dk1"/>
                </a:solidFill>
              </a:defRPr>
            </a:lvl8pPr>
            <a:lvl9pPr marL="4114800" lvl="8" indent="-292100" rtl="0">
              <a:lnSpc>
                <a:spcPct val="120000"/>
              </a:lnSpc>
              <a:spcBef>
                <a:spcPts val="0"/>
              </a:spcBef>
              <a:spcAft>
                <a:spcPts val="0"/>
              </a:spcAft>
              <a:buClr>
                <a:schemeClr val="dk1"/>
              </a:buClr>
              <a:buSzPts val="1000"/>
              <a:buChar char="■"/>
              <a:defRPr>
                <a:solidFill>
                  <a:schemeClr val="dk1"/>
                </a:solidFill>
              </a:defRPr>
            </a:lvl9pPr>
          </a:lstStyle>
          <a:p>
            <a:endParaRPr/>
          </a:p>
        </p:txBody>
      </p:sp>
      <p:sp>
        <p:nvSpPr>
          <p:cNvPr id="585" name="Google Shape;585;p75"/>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
        <p:nvSpPr>
          <p:cNvPr id="586" name="Google Shape;586;p75"/>
          <p:cNvSpPr txBox="1">
            <a:spLocks noGrp="1"/>
          </p:cNvSpPr>
          <p:nvPr>
            <p:ph type="subTitle" idx="5"/>
          </p:nvPr>
        </p:nvSpPr>
        <p:spPr>
          <a:xfrm>
            <a:off x="357400" y="2011000"/>
            <a:ext cx="2643000" cy="220200"/>
          </a:xfrm>
          <a:prstGeom prst="rect">
            <a:avLst/>
          </a:prstGeom>
          <a:noFill/>
        </p:spPr>
        <p:txBody>
          <a:bodyPr spcFirstLastPara="1" wrap="square" lIns="0" tIns="0" rIns="0" bIns="0" anchor="t" anchorCtr="0">
            <a:noAutofit/>
          </a:bodyPr>
          <a:lstStyle>
            <a:lvl1pPr lvl="0"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1pPr>
            <a:lvl2pPr lvl="1"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2pPr>
            <a:lvl3pPr lvl="2"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3pPr>
            <a:lvl4pPr lvl="3"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4pPr>
            <a:lvl5pPr lvl="4"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5pPr>
            <a:lvl6pPr lvl="5"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6pPr>
            <a:lvl7pPr lvl="6"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7pPr>
            <a:lvl8pPr lvl="7"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8pPr>
            <a:lvl9pPr lvl="8" rtl="0">
              <a:lnSpc>
                <a:spcPct val="100000"/>
              </a:lnSpc>
              <a:spcBef>
                <a:spcPts val="0"/>
              </a:spcBef>
              <a:spcAft>
                <a:spcPts val="0"/>
              </a:spcAft>
              <a:buClr>
                <a:schemeClr val="dk1"/>
              </a:buClr>
              <a:buSzPts val="1000"/>
              <a:buFont typeface="DS Indigo SemiBold"/>
              <a:buNone/>
              <a:defRPr sz="1000">
                <a:solidFill>
                  <a:schemeClr val="dk1"/>
                </a:solidFill>
                <a:latin typeface="DS Indigo SemiBold"/>
                <a:ea typeface="DS Indigo SemiBold"/>
                <a:cs typeface="DS Indigo SemiBold"/>
                <a:sym typeface="DS Indigo SemiBold"/>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2 Column Flood">
  <p:cSld name="SECTION_HEADER_2_1_1_2_1_3">
    <p:spTree>
      <p:nvGrpSpPr>
        <p:cNvPr id="1" name="Shape 587"/>
        <p:cNvGrpSpPr/>
        <p:nvPr/>
      </p:nvGrpSpPr>
      <p:grpSpPr>
        <a:xfrm>
          <a:off x="0" y="0"/>
          <a:ext cx="0" cy="0"/>
          <a:chOff x="0" y="0"/>
          <a:chExt cx="0" cy="0"/>
        </a:xfrm>
      </p:grpSpPr>
      <p:sp>
        <p:nvSpPr>
          <p:cNvPr id="588" name="Google Shape;588;p76"/>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9" name="Google Shape;589;p76"/>
          <p:cNvSpPr txBox="1">
            <a:spLocks noGrp="1"/>
          </p:cNvSpPr>
          <p:nvPr>
            <p:ph type="subTitle" idx="1"/>
          </p:nvPr>
        </p:nvSpPr>
        <p:spPr>
          <a:xfrm>
            <a:off x="3252375" y="1045510"/>
            <a:ext cx="2770800" cy="4098000"/>
          </a:xfrm>
          <a:prstGeom prst="rect">
            <a:avLst/>
          </a:prstGeom>
          <a:solidFill>
            <a:srgbClr val="F4F4F6"/>
          </a:solidFill>
        </p:spPr>
        <p:txBody>
          <a:bodyPr spcFirstLastPara="1" wrap="square" lIns="182875" tIns="182875" rIns="182875" bIns="182875" anchor="t" anchorCtr="0">
            <a:noAutofit/>
          </a:bodyPr>
          <a:lstStyle>
            <a:lvl1pPr lvl="0" rtl="0">
              <a:lnSpc>
                <a:spcPct val="120000"/>
              </a:lnSpc>
              <a:spcBef>
                <a:spcPts val="0"/>
              </a:spcBef>
              <a:spcAft>
                <a:spcPts val="0"/>
              </a:spcAft>
              <a:buSzPts val="1600"/>
              <a:buNone/>
              <a:defRPr/>
            </a:lvl1pPr>
            <a:lvl2pPr lvl="1" rtl="0">
              <a:lnSpc>
                <a:spcPct val="120000"/>
              </a:lnSpc>
              <a:spcBef>
                <a:spcPts val="0"/>
              </a:spcBef>
              <a:spcAft>
                <a:spcPts val="0"/>
              </a:spcAft>
              <a:buSzPts val="1600"/>
              <a:buNone/>
              <a:defRPr sz="1600"/>
            </a:lvl2pPr>
            <a:lvl3pPr lvl="2" rtl="0">
              <a:lnSpc>
                <a:spcPct val="120000"/>
              </a:lnSpc>
              <a:spcBef>
                <a:spcPts val="0"/>
              </a:spcBef>
              <a:spcAft>
                <a:spcPts val="0"/>
              </a:spcAft>
              <a:buSzPts val="1600"/>
              <a:buNone/>
              <a:defRPr sz="1600"/>
            </a:lvl3pPr>
            <a:lvl4pPr lvl="3" rtl="0">
              <a:lnSpc>
                <a:spcPct val="120000"/>
              </a:lnSpc>
              <a:spcBef>
                <a:spcPts val="0"/>
              </a:spcBef>
              <a:spcAft>
                <a:spcPts val="0"/>
              </a:spcAft>
              <a:buSzPts val="1600"/>
              <a:buNone/>
              <a:defRPr sz="1600"/>
            </a:lvl4pPr>
            <a:lvl5pPr lvl="4" rtl="0">
              <a:lnSpc>
                <a:spcPct val="120000"/>
              </a:lnSpc>
              <a:spcBef>
                <a:spcPts val="0"/>
              </a:spcBef>
              <a:spcAft>
                <a:spcPts val="0"/>
              </a:spcAft>
              <a:buSzPts val="1600"/>
              <a:buNone/>
              <a:defRPr sz="1600"/>
            </a:lvl5pPr>
            <a:lvl6pPr lvl="5" rtl="0">
              <a:lnSpc>
                <a:spcPct val="120000"/>
              </a:lnSpc>
              <a:spcBef>
                <a:spcPts val="0"/>
              </a:spcBef>
              <a:spcAft>
                <a:spcPts val="0"/>
              </a:spcAft>
              <a:buSzPts val="1600"/>
              <a:buNone/>
              <a:defRPr sz="1600"/>
            </a:lvl6pPr>
            <a:lvl7pPr lvl="6" rtl="0">
              <a:lnSpc>
                <a:spcPct val="120000"/>
              </a:lnSpc>
              <a:spcBef>
                <a:spcPts val="0"/>
              </a:spcBef>
              <a:spcAft>
                <a:spcPts val="0"/>
              </a:spcAft>
              <a:buSzPts val="1600"/>
              <a:buNone/>
              <a:defRPr sz="1600"/>
            </a:lvl7pPr>
            <a:lvl8pPr lvl="7" rtl="0">
              <a:lnSpc>
                <a:spcPct val="120000"/>
              </a:lnSpc>
              <a:spcBef>
                <a:spcPts val="0"/>
              </a:spcBef>
              <a:spcAft>
                <a:spcPts val="0"/>
              </a:spcAft>
              <a:buSzPts val="1600"/>
              <a:buNone/>
              <a:defRPr sz="1600"/>
            </a:lvl8pPr>
            <a:lvl9pPr lvl="8" rtl="0">
              <a:lnSpc>
                <a:spcPct val="120000"/>
              </a:lnSpc>
              <a:spcBef>
                <a:spcPts val="0"/>
              </a:spcBef>
              <a:spcAft>
                <a:spcPts val="0"/>
              </a:spcAft>
              <a:buSzPts val="1600"/>
              <a:buNone/>
              <a:defRPr sz="1600"/>
            </a:lvl9pPr>
          </a:lstStyle>
          <a:p>
            <a:endParaRPr/>
          </a:p>
        </p:txBody>
      </p:sp>
      <p:sp>
        <p:nvSpPr>
          <p:cNvPr id="590" name="Google Shape;590;p76"/>
          <p:cNvSpPr txBox="1">
            <a:spLocks noGrp="1"/>
          </p:cNvSpPr>
          <p:nvPr>
            <p:ph type="subTitle" idx="2"/>
          </p:nvPr>
        </p:nvSpPr>
        <p:spPr>
          <a:xfrm>
            <a:off x="6023175" y="1045300"/>
            <a:ext cx="3120900" cy="4098000"/>
          </a:xfrm>
          <a:prstGeom prst="rect">
            <a:avLst/>
          </a:prstGeom>
          <a:solidFill>
            <a:srgbClr val="D9D9E0"/>
          </a:solidFill>
        </p:spPr>
        <p:txBody>
          <a:bodyPr spcFirstLastPara="1" wrap="square" lIns="182875" tIns="182875" rIns="365750" bIns="182875" anchor="t" anchorCtr="0">
            <a:noAutofit/>
          </a:bodyPr>
          <a:lstStyle>
            <a:lvl1pPr lvl="0" rtl="0">
              <a:lnSpc>
                <a:spcPct val="120000"/>
              </a:lnSpc>
              <a:spcBef>
                <a:spcPts val="0"/>
              </a:spcBef>
              <a:spcAft>
                <a:spcPts val="0"/>
              </a:spcAft>
              <a:buSzPts val="1600"/>
              <a:buNone/>
              <a:defRPr/>
            </a:lvl1pPr>
            <a:lvl2pPr lvl="1" rtl="0">
              <a:lnSpc>
                <a:spcPct val="120000"/>
              </a:lnSpc>
              <a:spcBef>
                <a:spcPts val="0"/>
              </a:spcBef>
              <a:spcAft>
                <a:spcPts val="0"/>
              </a:spcAft>
              <a:buSzPts val="1600"/>
              <a:buNone/>
              <a:defRPr sz="1600"/>
            </a:lvl2pPr>
            <a:lvl3pPr lvl="2" rtl="0">
              <a:lnSpc>
                <a:spcPct val="120000"/>
              </a:lnSpc>
              <a:spcBef>
                <a:spcPts val="0"/>
              </a:spcBef>
              <a:spcAft>
                <a:spcPts val="0"/>
              </a:spcAft>
              <a:buSzPts val="1600"/>
              <a:buNone/>
              <a:defRPr sz="1600"/>
            </a:lvl3pPr>
            <a:lvl4pPr lvl="3" rtl="0">
              <a:lnSpc>
                <a:spcPct val="120000"/>
              </a:lnSpc>
              <a:spcBef>
                <a:spcPts val="0"/>
              </a:spcBef>
              <a:spcAft>
                <a:spcPts val="0"/>
              </a:spcAft>
              <a:buSzPts val="1600"/>
              <a:buNone/>
              <a:defRPr sz="1600"/>
            </a:lvl4pPr>
            <a:lvl5pPr lvl="4" rtl="0">
              <a:lnSpc>
                <a:spcPct val="120000"/>
              </a:lnSpc>
              <a:spcBef>
                <a:spcPts val="0"/>
              </a:spcBef>
              <a:spcAft>
                <a:spcPts val="0"/>
              </a:spcAft>
              <a:buSzPts val="1600"/>
              <a:buNone/>
              <a:defRPr sz="1600"/>
            </a:lvl5pPr>
            <a:lvl6pPr lvl="5" rtl="0">
              <a:lnSpc>
                <a:spcPct val="120000"/>
              </a:lnSpc>
              <a:spcBef>
                <a:spcPts val="0"/>
              </a:spcBef>
              <a:spcAft>
                <a:spcPts val="0"/>
              </a:spcAft>
              <a:buSzPts val="1600"/>
              <a:buNone/>
              <a:defRPr sz="1600"/>
            </a:lvl6pPr>
            <a:lvl7pPr lvl="6" rtl="0">
              <a:lnSpc>
                <a:spcPct val="120000"/>
              </a:lnSpc>
              <a:spcBef>
                <a:spcPts val="0"/>
              </a:spcBef>
              <a:spcAft>
                <a:spcPts val="0"/>
              </a:spcAft>
              <a:buSzPts val="1600"/>
              <a:buNone/>
              <a:defRPr sz="1600"/>
            </a:lvl7pPr>
            <a:lvl8pPr lvl="7" rtl="0">
              <a:lnSpc>
                <a:spcPct val="120000"/>
              </a:lnSpc>
              <a:spcBef>
                <a:spcPts val="0"/>
              </a:spcBef>
              <a:spcAft>
                <a:spcPts val="0"/>
              </a:spcAft>
              <a:buSzPts val="1600"/>
              <a:buNone/>
              <a:defRPr sz="1600"/>
            </a:lvl8pPr>
            <a:lvl9pPr lvl="8" rtl="0">
              <a:lnSpc>
                <a:spcPct val="120000"/>
              </a:lnSpc>
              <a:spcBef>
                <a:spcPts val="0"/>
              </a:spcBef>
              <a:spcAft>
                <a:spcPts val="0"/>
              </a:spcAft>
              <a:buSzPts val="1600"/>
              <a:buNone/>
              <a:defRPr sz="1600"/>
            </a:lvl9pPr>
          </a:lstStyle>
          <a:p>
            <a:endParaRPr/>
          </a:p>
        </p:txBody>
      </p:sp>
      <p:sp>
        <p:nvSpPr>
          <p:cNvPr id="591" name="Google Shape;591;p76"/>
          <p:cNvSpPr txBox="1">
            <a:spLocks noGrp="1"/>
          </p:cNvSpPr>
          <p:nvPr>
            <p:ph type="title"/>
          </p:nvPr>
        </p:nvSpPr>
        <p:spPr>
          <a:xfrm>
            <a:off x="33905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
        <p:nvSpPr>
          <p:cNvPr id="592" name="Google Shape;592;p76"/>
          <p:cNvSpPr txBox="1">
            <a:spLocks noGrp="1"/>
          </p:cNvSpPr>
          <p:nvPr>
            <p:ph type="sldNum" idx="3"/>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Subtitle / 3 Column Flood">
  <p:cSld name="SECTION_HEADER_2_1_1_2_1_2_1_1_1">
    <p:spTree>
      <p:nvGrpSpPr>
        <p:cNvPr id="1" name="Shape 593"/>
        <p:cNvGrpSpPr/>
        <p:nvPr/>
      </p:nvGrpSpPr>
      <p:grpSpPr>
        <a:xfrm>
          <a:off x="0" y="0"/>
          <a:ext cx="0" cy="0"/>
          <a:chOff x="0" y="0"/>
          <a:chExt cx="0" cy="0"/>
        </a:xfrm>
      </p:grpSpPr>
      <p:sp>
        <p:nvSpPr>
          <p:cNvPr id="594" name="Google Shape;594;p77"/>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5" name="Google Shape;595;p77"/>
          <p:cNvSpPr txBox="1">
            <a:spLocks noGrp="1"/>
          </p:cNvSpPr>
          <p:nvPr>
            <p:ph type="subTitle" idx="1"/>
          </p:nvPr>
        </p:nvSpPr>
        <p:spPr>
          <a:xfrm>
            <a:off x="0" y="1113200"/>
            <a:ext cx="3048000" cy="4030200"/>
          </a:xfrm>
          <a:prstGeom prst="rect">
            <a:avLst/>
          </a:prstGeom>
          <a:solidFill>
            <a:srgbClr val="F4F4F6"/>
          </a:solidFill>
        </p:spPr>
        <p:txBody>
          <a:bodyPr spcFirstLastPara="1" wrap="square" lIns="365750" tIns="182875" rIns="182875" bIns="182875" anchor="t" anchorCtr="0">
            <a:noAutofit/>
          </a:bodyPr>
          <a:lstStyle>
            <a:lvl1pPr lvl="0" rtl="0">
              <a:lnSpc>
                <a:spcPct val="120000"/>
              </a:lnSpc>
              <a:spcBef>
                <a:spcPts val="0"/>
              </a:spcBef>
              <a:spcAft>
                <a:spcPts val="0"/>
              </a:spcAft>
              <a:buSzPts val="1600"/>
              <a:buNone/>
              <a:defRPr/>
            </a:lvl1pPr>
            <a:lvl2pPr lvl="1" rtl="0">
              <a:lnSpc>
                <a:spcPct val="120000"/>
              </a:lnSpc>
              <a:spcBef>
                <a:spcPts val="0"/>
              </a:spcBef>
              <a:spcAft>
                <a:spcPts val="0"/>
              </a:spcAft>
              <a:buSzPts val="1600"/>
              <a:buNone/>
              <a:defRPr sz="1600"/>
            </a:lvl2pPr>
            <a:lvl3pPr lvl="2" rtl="0">
              <a:lnSpc>
                <a:spcPct val="120000"/>
              </a:lnSpc>
              <a:spcBef>
                <a:spcPts val="0"/>
              </a:spcBef>
              <a:spcAft>
                <a:spcPts val="0"/>
              </a:spcAft>
              <a:buSzPts val="1600"/>
              <a:buNone/>
              <a:defRPr sz="1600"/>
            </a:lvl3pPr>
            <a:lvl4pPr lvl="3" rtl="0">
              <a:lnSpc>
                <a:spcPct val="120000"/>
              </a:lnSpc>
              <a:spcBef>
                <a:spcPts val="0"/>
              </a:spcBef>
              <a:spcAft>
                <a:spcPts val="0"/>
              </a:spcAft>
              <a:buSzPts val="1600"/>
              <a:buNone/>
              <a:defRPr sz="1600"/>
            </a:lvl4pPr>
            <a:lvl5pPr lvl="4" rtl="0">
              <a:lnSpc>
                <a:spcPct val="120000"/>
              </a:lnSpc>
              <a:spcBef>
                <a:spcPts val="0"/>
              </a:spcBef>
              <a:spcAft>
                <a:spcPts val="0"/>
              </a:spcAft>
              <a:buSzPts val="1600"/>
              <a:buNone/>
              <a:defRPr sz="1600"/>
            </a:lvl5pPr>
            <a:lvl6pPr lvl="5" rtl="0">
              <a:lnSpc>
                <a:spcPct val="120000"/>
              </a:lnSpc>
              <a:spcBef>
                <a:spcPts val="0"/>
              </a:spcBef>
              <a:spcAft>
                <a:spcPts val="0"/>
              </a:spcAft>
              <a:buSzPts val="1600"/>
              <a:buNone/>
              <a:defRPr sz="1600"/>
            </a:lvl6pPr>
            <a:lvl7pPr lvl="6" rtl="0">
              <a:lnSpc>
                <a:spcPct val="120000"/>
              </a:lnSpc>
              <a:spcBef>
                <a:spcPts val="0"/>
              </a:spcBef>
              <a:spcAft>
                <a:spcPts val="0"/>
              </a:spcAft>
              <a:buSzPts val="1600"/>
              <a:buNone/>
              <a:defRPr sz="1600"/>
            </a:lvl7pPr>
            <a:lvl8pPr lvl="7" rtl="0">
              <a:lnSpc>
                <a:spcPct val="120000"/>
              </a:lnSpc>
              <a:spcBef>
                <a:spcPts val="0"/>
              </a:spcBef>
              <a:spcAft>
                <a:spcPts val="0"/>
              </a:spcAft>
              <a:buSzPts val="1600"/>
              <a:buNone/>
              <a:defRPr sz="1600"/>
            </a:lvl8pPr>
            <a:lvl9pPr lvl="8" rtl="0">
              <a:lnSpc>
                <a:spcPct val="120000"/>
              </a:lnSpc>
              <a:spcBef>
                <a:spcPts val="0"/>
              </a:spcBef>
              <a:spcAft>
                <a:spcPts val="0"/>
              </a:spcAft>
              <a:buSzPts val="1600"/>
              <a:buNone/>
              <a:defRPr sz="1600"/>
            </a:lvl9pPr>
          </a:lstStyle>
          <a:p>
            <a:endParaRPr/>
          </a:p>
        </p:txBody>
      </p:sp>
      <p:sp>
        <p:nvSpPr>
          <p:cNvPr id="596" name="Google Shape;596;p77"/>
          <p:cNvSpPr txBox="1">
            <a:spLocks noGrp="1"/>
          </p:cNvSpPr>
          <p:nvPr>
            <p:ph type="subTitle" idx="2"/>
          </p:nvPr>
        </p:nvSpPr>
        <p:spPr>
          <a:xfrm>
            <a:off x="3048068" y="1113200"/>
            <a:ext cx="3048000" cy="4030200"/>
          </a:xfrm>
          <a:prstGeom prst="rect">
            <a:avLst/>
          </a:prstGeom>
          <a:solidFill>
            <a:srgbClr val="D9D9E0"/>
          </a:solidFill>
        </p:spPr>
        <p:txBody>
          <a:bodyPr spcFirstLastPara="1" wrap="square" lIns="182875" tIns="182875" rIns="182875" bIns="182875" anchor="t" anchorCtr="0">
            <a:noAutofit/>
          </a:bodyPr>
          <a:lstStyle>
            <a:lvl1pPr lvl="0" rtl="0">
              <a:lnSpc>
                <a:spcPct val="120000"/>
              </a:lnSpc>
              <a:spcBef>
                <a:spcPts val="0"/>
              </a:spcBef>
              <a:spcAft>
                <a:spcPts val="0"/>
              </a:spcAft>
              <a:buSzPts val="1600"/>
              <a:buNone/>
              <a:defRPr/>
            </a:lvl1pPr>
            <a:lvl2pPr lvl="1" rtl="0">
              <a:lnSpc>
                <a:spcPct val="120000"/>
              </a:lnSpc>
              <a:spcBef>
                <a:spcPts val="0"/>
              </a:spcBef>
              <a:spcAft>
                <a:spcPts val="0"/>
              </a:spcAft>
              <a:buSzPts val="1600"/>
              <a:buNone/>
              <a:defRPr sz="1600"/>
            </a:lvl2pPr>
            <a:lvl3pPr lvl="2" rtl="0">
              <a:lnSpc>
                <a:spcPct val="120000"/>
              </a:lnSpc>
              <a:spcBef>
                <a:spcPts val="0"/>
              </a:spcBef>
              <a:spcAft>
                <a:spcPts val="0"/>
              </a:spcAft>
              <a:buSzPts val="1600"/>
              <a:buNone/>
              <a:defRPr sz="1600"/>
            </a:lvl3pPr>
            <a:lvl4pPr lvl="3" rtl="0">
              <a:lnSpc>
                <a:spcPct val="120000"/>
              </a:lnSpc>
              <a:spcBef>
                <a:spcPts val="0"/>
              </a:spcBef>
              <a:spcAft>
                <a:spcPts val="0"/>
              </a:spcAft>
              <a:buSzPts val="1600"/>
              <a:buNone/>
              <a:defRPr sz="1600"/>
            </a:lvl4pPr>
            <a:lvl5pPr lvl="4" rtl="0">
              <a:lnSpc>
                <a:spcPct val="120000"/>
              </a:lnSpc>
              <a:spcBef>
                <a:spcPts val="0"/>
              </a:spcBef>
              <a:spcAft>
                <a:spcPts val="0"/>
              </a:spcAft>
              <a:buSzPts val="1600"/>
              <a:buNone/>
              <a:defRPr sz="1600"/>
            </a:lvl5pPr>
            <a:lvl6pPr lvl="5" rtl="0">
              <a:lnSpc>
                <a:spcPct val="120000"/>
              </a:lnSpc>
              <a:spcBef>
                <a:spcPts val="0"/>
              </a:spcBef>
              <a:spcAft>
                <a:spcPts val="0"/>
              </a:spcAft>
              <a:buSzPts val="1600"/>
              <a:buNone/>
              <a:defRPr sz="1600"/>
            </a:lvl6pPr>
            <a:lvl7pPr lvl="6" rtl="0">
              <a:lnSpc>
                <a:spcPct val="120000"/>
              </a:lnSpc>
              <a:spcBef>
                <a:spcPts val="0"/>
              </a:spcBef>
              <a:spcAft>
                <a:spcPts val="0"/>
              </a:spcAft>
              <a:buSzPts val="1600"/>
              <a:buNone/>
              <a:defRPr sz="1600"/>
            </a:lvl7pPr>
            <a:lvl8pPr lvl="7" rtl="0">
              <a:lnSpc>
                <a:spcPct val="120000"/>
              </a:lnSpc>
              <a:spcBef>
                <a:spcPts val="0"/>
              </a:spcBef>
              <a:spcAft>
                <a:spcPts val="0"/>
              </a:spcAft>
              <a:buSzPts val="1600"/>
              <a:buNone/>
              <a:defRPr sz="1600"/>
            </a:lvl8pPr>
            <a:lvl9pPr lvl="8" rtl="0">
              <a:lnSpc>
                <a:spcPct val="120000"/>
              </a:lnSpc>
              <a:spcBef>
                <a:spcPts val="0"/>
              </a:spcBef>
              <a:spcAft>
                <a:spcPts val="0"/>
              </a:spcAft>
              <a:buSzPts val="1600"/>
              <a:buNone/>
              <a:defRPr sz="1600"/>
            </a:lvl9pPr>
          </a:lstStyle>
          <a:p>
            <a:endParaRPr/>
          </a:p>
        </p:txBody>
      </p:sp>
      <p:sp>
        <p:nvSpPr>
          <p:cNvPr id="597" name="Google Shape;597;p77"/>
          <p:cNvSpPr txBox="1">
            <a:spLocks noGrp="1"/>
          </p:cNvSpPr>
          <p:nvPr>
            <p:ph type="subTitle" idx="3"/>
          </p:nvPr>
        </p:nvSpPr>
        <p:spPr>
          <a:xfrm>
            <a:off x="6096136" y="1113200"/>
            <a:ext cx="3048000" cy="4030200"/>
          </a:xfrm>
          <a:prstGeom prst="rect">
            <a:avLst/>
          </a:prstGeom>
          <a:solidFill>
            <a:srgbClr val="BCBBC8"/>
          </a:solidFill>
        </p:spPr>
        <p:txBody>
          <a:bodyPr spcFirstLastPara="1" wrap="square" lIns="182875" tIns="182875" rIns="365750" bIns="182875" anchor="t" anchorCtr="0">
            <a:noAutofit/>
          </a:bodyPr>
          <a:lstStyle>
            <a:lvl1pPr lvl="0" rtl="0">
              <a:lnSpc>
                <a:spcPct val="120000"/>
              </a:lnSpc>
              <a:spcBef>
                <a:spcPts val="0"/>
              </a:spcBef>
              <a:spcAft>
                <a:spcPts val="0"/>
              </a:spcAft>
              <a:buSzPts val="1600"/>
              <a:buNone/>
              <a:defRPr/>
            </a:lvl1pPr>
            <a:lvl2pPr lvl="1" rtl="0">
              <a:lnSpc>
                <a:spcPct val="120000"/>
              </a:lnSpc>
              <a:spcBef>
                <a:spcPts val="0"/>
              </a:spcBef>
              <a:spcAft>
                <a:spcPts val="0"/>
              </a:spcAft>
              <a:buSzPts val="1600"/>
              <a:buNone/>
              <a:defRPr sz="1600"/>
            </a:lvl2pPr>
            <a:lvl3pPr lvl="2" rtl="0">
              <a:lnSpc>
                <a:spcPct val="120000"/>
              </a:lnSpc>
              <a:spcBef>
                <a:spcPts val="0"/>
              </a:spcBef>
              <a:spcAft>
                <a:spcPts val="0"/>
              </a:spcAft>
              <a:buSzPts val="1600"/>
              <a:buNone/>
              <a:defRPr sz="1600"/>
            </a:lvl3pPr>
            <a:lvl4pPr lvl="3" rtl="0">
              <a:lnSpc>
                <a:spcPct val="120000"/>
              </a:lnSpc>
              <a:spcBef>
                <a:spcPts val="0"/>
              </a:spcBef>
              <a:spcAft>
                <a:spcPts val="0"/>
              </a:spcAft>
              <a:buSzPts val="1600"/>
              <a:buNone/>
              <a:defRPr sz="1600"/>
            </a:lvl4pPr>
            <a:lvl5pPr lvl="4" rtl="0">
              <a:lnSpc>
                <a:spcPct val="120000"/>
              </a:lnSpc>
              <a:spcBef>
                <a:spcPts val="0"/>
              </a:spcBef>
              <a:spcAft>
                <a:spcPts val="0"/>
              </a:spcAft>
              <a:buSzPts val="1600"/>
              <a:buNone/>
              <a:defRPr sz="1600"/>
            </a:lvl5pPr>
            <a:lvl6pPr lvl="5" rtl="0">
              <a:lnSpc>
                <a:spcPct val="120000"/>
              </a:lnSpc>
              <a:spcBef>
                <a:spcPts val="0"/>
              </a:spcBef>
              <a:spcAft>
                <a:spcPts val="0"/>
              </a:spcAft>
              <a:buSzPts val="1600"/>
              <a:buNone/>
              <a:defRPr sz="1600"/>
            </a:lvl6pPr>
            <a:lvl7pPr lvl="6" rtl="0">
              <a:lnSpc>
                <a:spcPct val="120000"/>
              </a:lnSpc>
              <a:spcBef>
                <a:spcPts val="0"/>
              </a:spcBef>
              <a:spcAft>
                <a:spcPts val="0"/>
              </a:spcAft>
              <a:buSzPts val="1600"/>
              <a:buNone/>
              <a:defRPr sz="1600"/>
            </a:lvl7pPr>
            <a:lvl8pPr lvl="7" rtl="0">
              <a:lnSpc>
                <a:spcPct val="120000"/>
              </a:lnSpc>
              <a:spcBef>
                <a:spcPts val="0"/>
              </a:spcBef>
              <a:spcAft>
                <a:spcPts val="0"/>
              </a:spcAft>
              <a:buSzPts val="1600"/>
              <a:buNone/>
              <a:defRPr sz="1600"/>
            </a:lvl8pPr>
            <a:lvl9pPr lvl="8" rtl="0">
              <a:lnSpc>
                <a:spcPct val="120000"/>
              </a:lnSpc>
              <a:spcBef>
                <a:spcPts val="0"/>
              </a:spcBef>
              <a:spcAft>
                <a:spcPts val="0"/>
              </a:spcAft>
              <a:buSzPts val="1600"/>
              <a:buNone/>
              <a:defRPr sz="16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Left / 1 Column Right">
  <p:cSld name="SECTION_HEADER_5_1">
    <p:spTree>
      <p:nvGrpSpPr>
        <p:cNvPr id="1" name="Shape 598"/>
        <p:cNvGrpSpPr/>
        <p:nvPr/>
      </p:nvGrpSpPr>
      <p:grpSpPr>
        <a:xfrm>
          <a:off x="0" y="0"/>
          <a:ext cx="0" cy="0"/>
          <a:chOff x="0" y="0"/>
          <a:chExt cx="0" cy="0"/>
        </a:xfrm>
      </p:grpSpPr>
      <p:sp>
        <p:nvSpPr>
          <p:cNvPr id="599" name="Google Shape;599;p78"/>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0" name="Google Shape;600;p78"/>
          <p:cNvSpPr txBox="1">
            <a:spLocks noGrp="1"/>
          </p:cNvSpPr>
          <p:nvPr>
            <p:ph type="subTitle" idx="1"/>
          </p:nvPr>
        </p:nvSpPr>
        <p:spPr>
          <a:xfrm>
            <a:off x="3244275" y="1240600"/>
            <a:ext cx="5556900" cy="28056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Clr>
                <a:schemeClr val="dk1"/>
              </a:buClr>
              <a:buSzPts val="1600"/>
              <a:buNone/>
              <a:defRPr>
                <a:solidFill>
                  <a:schemeClr val="dk1"/>
                </a:solidFill>
              </a:defRPr>
            </a:lvl1pPr>
            <a:lvl2pPr lvl="1" rtl="0">
              <a:lnSpc>
                <a:spcPct val="120000"/>
              </a:lnSpc>
              <a:spcBef>
                <a:spcPts val="0"/>
              </a:spcBef>
              <a:spcAft>
                <a:spcPts val="0"/>
              </a:spcAft>
              <a:buSzPts val="1200"/>
              <a:buNone/>
              <a:defRPr sz="1200"/>
            </a:lvl2pPr>
            <a:lvl3pPr lvl="2" rtl="0">
              <a:lnSpc>
                <a:spcPct val="120000"/>
              </a:lnSpc>
              <a:spcBef>
                <a:spcPts val="0"/>
              </a:spcBef>
              <a:spcAft>
                <a:spcPts val="0"/>
              </a:spcAft>
              <a:buSzPts val="1200"/>
              <a:buNone/>
              <a:defRPr sz="1200"/>
            </a:lvl3pPr>
            <a:lvl4pPr lvl="3" rtl="0">
              <a:lnSpc>
                <a:spcPct val="120000"/>
              </a:lnSpc>
              <a:spcBef>
                <a:spcPts val="0"/>
              </a:spcBef>
              <a:spcAft>
                <a:spcPts val="0"/>
              </a:spcAft>
              <a:buSzPts val="1200"/>
              <a:buNone/>
              <a:defRPr sz="1200"/>
            </a:lvl4pPr>
            <a:lvl5pPr lvl="4" rtl="0">
              <a:lnSpc>
                <a:spcPct val="120000"/>
              </a:lnSpc>
              <a:spcBef>
                <a:spcPts val="0"/>
              </a:spcBef>
              <a:spcAft>
                <a:spcPts val="0"/>
              </a:spcAft>
              <a:buSzPts val="1200"/>
              <a:buNone/>
              <a:defRPr sz="1200"/>
            </a:lvl5pPr>
            <a:lvl6pPr lvl="5" rtl="0">
              <a:lnSpc>
                <a:spcPct val="120000"/>
              </a:lnSpc>
              <a:spcBef>
                <a:spcPts val="0"/>
              </a:spcBef>
              <a:spcAft>
                <a:spcPts val="0"/>
              </a:spcAft>
              <a:buSzPts val="1200"/>
              <a:buNone/>
              <a:defRPr sz="1200"/>
            </a:lvl6pPr>
            <a:lvl7pPr lvl="6" rtl="0">
              <a:lnSpc>
                <a:spcPct val="120000"/>
              </a:lnSpc>
              <a:spcBef>
                <a:spcPts val="0"/>
              </a:spcBef>
              <a:spcAft>
                <a:spcPts val="0"/>
              </a:spcAft>
              <a:buSzPts val="1200"/>
              <a:buNone/>
              <a:defRPr sz="1200"/>
            </a:lvl7pPr>
            <a:lvl8pPr lvl="7" rtl="0">
              <a:lnSpc>
                <a:spcPct val="120000"/>
              </a:lnSpc>
              <a:spcBef>
                <a:spcPts val="0"/>
              </a:spcBef>
              <a:spcAft>
                <a:spcPts val="0"/>
              </a:spcAft>
              <a:buSzPts val="1200"/>
              <a:buNone/>
              <a:defRPr sz="1200"/>
            </a:lvl8pPr>
            <a:lvl9pPr lvl="8" rtl="0">
              <a:lnSpc>
                <a:spcPct val="120000"/>
              </a:lnSpc>
              <a:spcBef>
                <a:spcPts val="0"/>
              </a:spcBef>
              <a:spcAft>
                <a:spcPts val="0"/>
              </a:spcAft>
              <a:buSzPts val="1200"/>
              <a:buNone/>
              <a:defRPr sz="1200"/>
            </a:lvl9pPr>
          </a:lstStyle>
          <a:p>
            <a:endParaRPr/>
          </a:p>
        </p:txBody>
      </p:sp>
      <p:sp>
        <p:nvSpPr>
          <p:cNvPr id="601" name="Google Shape;601;p78"/>
          <p:cNvSpPr txBox="1">
            <a:spLocks noGrp="1"/>
          </p:cNvSpPr>
          <p:nvPr>
            <p:ph type="title"/>
          </p:nvPr>
        </p:nvSpPr>
        <p:spPr>
          <a:xfrm>
            <a:off x="342900" y="1240696"/>
            <a:ext cx="2661300" cy="28056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Left / 2 Column Right">
  <p:cSld name="SECTION_HEADER_5">
    <p:spTree>
      <p:nvGrpSpPr>
        <p:cNvPr id="1" name="Shape 602"/>
        <p:cNvGrpSpPr/>
        <p:nvPr/>
      </p:nvGrpSpPr>
      <p:grpSpPr>
        <a:xfrm>
          <a:off x="0" y="0"/>
          <a:ext cx="0" cy="0"/>
          <a:chOff x="0" y="0"/>
          <a:chExt cx="0" cy="0"/>
        </a:xfrm>
      </p:grpSpPr>
      <p:sp>
        <p:nvSpPr>
          <p:cNvPr id="603" name="Google Shape;603;p79"/>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4" name="Google Shape;604;p79"/>
          <p:cNvSpPr txBox="1">
            <a:spLocks noGrp="1"/>
          </p:cNvSpPr>
          <p:nvPr>
            <p:ph type="subTitle" idx="1"/>
          </p:nvPr>
        </p:nvSpPr>
        <p:spPr>
          <a:xfrm>
            <a:off x="3244275" y="1240831"/>
            <a:ext cx="2661300" cy="2805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05" name="Google Shape;605;p79"/>
          <p:cNvSpPr txBox="1">
            <a:spLocks noGrp="1"/>
          </p:cNvSpPr>
          <p:nvPr>
            <p:ph type="subTitle" idx="2"/>
          </p:nvPr>
        </p:nvSpPr>
        <p:spPr>
          <a:xfrm>
            <a:off x="6149500" y="1240600"/>
            <a:ext cx="2644800" cy="2805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06" name="Google Shape;606;p79"/>
          <p:cNvSpPr txBox="1">
            <a:spLocks noGrp="1"/>
          </p:cNvSpPr>
          <p:nvPr>
            <p:ph type="title"/>
          </p:nvPr>
        </p:nvSpPr>
        <p:spPr>
          <a:xfrm>
            <a:off x="342900" y="1240887"/>
            <a:ext cx="2661300" cy="2805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Right 1 : Image Left 3">
  <p:cSld name="SECTION_HEADER_2">
    <p:spTree>
      <p:nvGrpSpPr>
        <p:cNvPr id="1" name="Shape 607"/>
        <p:cNvGrpSpPr/>
        <p:nvPr/>
      </p:nvGrpSpPr>
      <p:grpSpPr>
        <a:xfrm>
          <a:off x="0" y="0"/>
          <a:ext cx="0" cy="0"/>
          <a:chOff x="0" y="0"/>
          <a:chExt cx="0" cy="0"/>
        </a:xfrm>
      </p:grpSpPr>
      <p:sp>
        <p:nvSpPr>
          <p:cNvPr id="608" name="Google Shape;608;p80"/>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9" name="Google Shape;609;p80"/>
          <p:cNvSpPr txBox="1">
            <a:spLocks noGrp="1"/>
          </p:cNvSpPr>
          <p:nvPr>
            <p:ph type="title"/>
          </p:nvPr>
        </p:nvSpPr>
        <p:spPr>
          <a:xfrm>
            <a:off x="339050" y="1240600"/>
            <a:ext cx="2661300" cy="10689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610" name="Google Shape;610;p80"/>
          <p:cNvSpPr txBox="1">
            <a:spLocks noGrp="1"/>
          </p:cNvSpPr>
          <p:nvPr>
            <p:ph type="subTitle" idx="1"/>
          </p:nvPr>
        </p:nvSpPr>
        <p:spPr>
          <a:xfrm>
            <a:off x="339050" y="2427275"/>
            <a:ext cx="2661300" cy="20511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Clr>
                <a:schemeClr val="dk1"/>
              </a:buClr>
              <a:buSzPts val="1200"/>
              <a:buNone/>
              <a:defRPr sz="1200">
                <a:solidFill>
                  <a:schemeClr val="dk1"/>
                </a:solidFill>
              </a:defRPr>
            </a:lvl1pPr>
            <a:lvl2pPr lvl="1" rtl="0">
              <a:lnSpc>
                <a:spcPct val="120000"/>
              </a:lnSpc>
              <a:spcBef>
                <a:spcPts val="0"/>
              </a:spcBef>
              <a:spcAft>
                <a:spcPts val="0"/>
              </a:spcAft>
              <a:buClr>
                <a:schemeClr val="dk1"/>
              </a:buClr>
              <a:buSzPts val="1200"/>
              <a:buNone/>
              <a:defRPr sz="1200">
                <a:solidFill>
                  <a:schemeClr val="dk1"/>
                </a:solidFill>
              </a:defRPr>
            </a:lvl2pPr>
            <a:lvl3pPr lvl="2" rtl="0">
              <a:lnSpc>
                <a:spcPct val="120000"/>
              </a:lnSpc>
              <a:spcBef>
                <a:spcPts val="0"/>
              </a:spcBef>
              <a:spcAft>
                <a:spcPts val="0"/>
              </a:spcAft>
              <a:buClr>
                <a:schemeClr val="dk1"/>
              </a:buClr>
              <a:buSzPts val="1200"/>
              <a:buNone/>
              <a:defRPr sz="1200">
                <a:solidFill>
                  <a:schemeClr val="dk1"/>
                </a:solidFill>
              </a:defRPr>
            </a:lvl3pPr>
            <a:lvl4pPr lvl="3" rtl="0">
              <a:lnSpc>
                <a:spcPct val="120000"/>
              </a:lnSpc>
              <a:spcBef>
                <a:spcPts val="0"/>
              </a:spcBef>
              <a:spcAft>
                <a:spcPts val="0"/>
              </a:spcAft>
              <a:buClr>
                <a:schemeClr val="dk1"/>
              </a:buClr>
              <a:buSzPts val="1200"/>
              <a:buNone/>
              <a:defRPr sz="1200">
                <a:solidFill>
                  <a:schemeClr val="dk1"/>
                </a:solidFill>
              </a:defRPr>
            </a:lvl4pPr>
            <a:lvl5pPr lvl="4" rtl="0">
              <a:lnSpc>
                <a:spcPct val="120000"/>
              </a:lnSpc>
              <a:spcBef>
                <a:spcPts val="0"/>
              </a:spcBef>
              <a:spcAft>
                <a:spcPts val="0"/>
              </a:spcAft>
              <a:buClr>
                <a:schemeClr val="dk1"/>
              </a:buClr>
              <a:buSzPts val="1200"/>
              <a:buNone/>
              <a:defRPr sz="1200">
                <a:solidFill>
                  <a:schemeClr val="dk1"/>
                </a:solidFill>
              </a:defRPr>
            </a:lvl5pPr>
            <a:lvl6pPr lvl="5" rtl="0">
              <a:lnSpc>
                <a:spcPct val="120000"/>
              </a:lnSpc>
              <a:spcBef>
                <a:spcPts val="0"/>
              </a:spcBef>
              <a:spcAft>
                <a:spcPts val="0"/>
              </a:spcAft>
              <a:buClr>
                <a:schemeClr val="dk1"/>
              </a:buClr>
              <a:buSzPts val="1200"/>
              <a:buNone/>
              <a:defRPr sz="1200">
                <a:solidFill>
                  <a:schemeClr val="dk1"/>
                </a:solidFill>
              </a:defRPr>
            </a:lvl6pPr>
            <a:lvl7pPr lvl="6" rtl="0">
              <a:lnSpc>
                <a:spcPct val="120000"/>
              </a:lnSpc>
              <a:spcBef>
                <a:spcPts val="0"/>
              </a:spcBef>
              <a:spcAft>
                <a:spcPts val="0"/>
              </a:spcAft>
              <a:buClr>
                <a:schemeClr val="dk1"/>
              </a:buClr>
              <a:buSzPts val="1200"/>
              <a:buNone/>
              <a:defRPr sz="1200">
                <a:solidFill>
                  <a:schemeClr val="dk1"/>
                </a:solidFill>
              </a:defRPr>
            </a:lvl7pPr>
            <a:lvl8pPr lvl="7" rtl="0">
              <a:lnSpc>
                <a:spcPct val="120000"/>
              </a:lnSpc>
              <a:spcBef>
                <a:spcPts val="0"/>
              </a:spcBef>
              <a:spcAft>
                <a:spcPts val="0"/>
              </a:spcAft>
              <a:buClr>
                <a:schemeClr val="dk1"/>
              </a:buClr>
              <a:buSzPts val="1200"/>
              <a:buNone/>
              <a:defRPr sz="1200">
                <a:solidFill>
                  <a:schemeClr val="dk1"/>
                </a:solidFill>
              </a:defRPr>
            </a:lvl8pPr>
            <a:lvl9pPr lvl="8" rtl="0">
              <a:lnSpc>
                <a:spcPct val="120000"/>
              </a:lnSpc>
              <a:spcBef>
                <a:spcPts val="0"/>
              </a:spcBef>
              <a:spcAft>
                <a:spcPts val="0"/>
              </a:spcAft>
              <a:buClr>
                <a:schemeClr val="dk1"/>
              </a:buClr>
              <a:buSzPts val="1200"/>
              <a:buNone/>
              <a:defRPr sz="1200">
                <a:solidFill>
                  <a:schemeClr val="dk1"/>
                </a:solidFill>
              </a:defRPr>
            </a:lvl9pPr>
          </a:lstStyle>
          <a:p>
            <a:endParaRPr/>
          </a:p>
        </p:txBody>
      </p:sp>
      <p:sp>
        <p:nvSpPr>
          <p:cNvPr id="611" name="Google Shape;611;p80"/>
          <p:cNvSpPr>
            <a:spLocks noGrp="1"/>
          </p:cNvSpPr>
          <p:nvPr>
            <p:ph type="pic" idx="2"/>
          </p:nvPr>
        </p:nvSpPr>
        <p:spPr>
          <a:xfrm>
            <a:off x="3252375" y="0"/>
            <a:ext cx="5891700" cy="4194300"/>
          </a:xfrm>
          <a:prstGeom prst="rect">
            <a:avLst/>
          </a:prstGeom>
          <a:noFill/>
          <a:ln>
            <a:noFill/>
          </a:ln>
        </p:spPr>
      </p:sp>
      <p:sp>
        <p:nvSpPr>
          <p:cNvPr id="612" name="Google Shape;612;p80"/>
          <p:cNvSpPr txBox="1">
            <a:spLocks noGrp="1"/>
          </p:cNvSpPr>
          <p:nvPr>
            <p:ph type="subTitle" idx="3"/>
          </p:nvPr>
        </p:nvSpPr>
        <p:spPr>
          <a:xfrm>
            <a:off x="3238500" y="4279775"/>
            <a:ext cx="2672400" cy="198600"/>
          </a:xfrm>
          <a:prstGeom prst="rect">
            <a:avLst/>
          </a:prstGeom>
          <a:noFill/>
        </p:spPr>
        <p:txBody>
          <a:bodyPr spcFirstLastPara="1" wrap="square" lIns="0" tIns="0" rIns="0" bIns="0" anchor="t" anchorCtr="0">
            <a:noAutofit/>
          </a:bodyPr>
          <a:lstStyle>
            <a:lvl1pPr lvl="0" rtl="0">
              <a:spcBef>
                <a:spcPts val="0"/>
              </a:spcBef>
              <a:spcAft>
                <a:spcPts val="0"/>
              </a:spcAft>
              <a:buClr>
                <a:srgbClr val="666666"/>
              </a:buClr>
              <a:buSzPts val="800"/>
              <a:buFont typeface="DS Indigo Medium"/>
              <a:buNone/>
              <a:defRPr sz="800">
                <a:solidFill>
                  <a:srgbClr val="666666"/>
                </a:solidFill>
                <a:latin typeface="DS Indigo Medium"/>
                <a:ea typeface="DS Indigo Medium"/>
                <a:cs typeface="DS Indigo Medium"/>
                <a:sym typeface="DS Indigo Medium"/>
              </a:defRPr>
            </a:lvl1pPr>
            <a:lvl2pPr lvl="1"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2pPr>
            <a:lvl3pPr lvl="2"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3pPr>
            <a:lvl4pPr lvl="3"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4pPr>
            <a:lvl5pPr lvl="4"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5pPr>
            <a:lvl6pPr lvl="5"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6pPr>
            <a:lvl7pPr lvl="6"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7pPr>
            <a:lvl8pPr lvl="7"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8pPr>
            <a:lvl9pPr lvl="8"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Right 1 : Image Left 1">
  <p:cSld name="SECTION_HEADER_2_1">
    <p:spTree>
      <p:nvGrpSpPr>
        <p:cNvPr id="1" name="Shape 613"/>
        <p:cNvGrpSpPr/>
        <p:nvPr/>
      </p:nvGrpSpPr>
      <p:grpSpPr>
        <a:xfrm>
          <a:off x="0" y="0"/>
          <a:ext cx="0" cy="0"/>
          <a:chOff x="0" y="0"/>
          <a:chExt cx="0" cy="0"/>
        </a:xfrm>
      </p:grpSpPr>
      <p:sp>
        <p:nvSpPr>
          <p:cNvPr id="614" name="Google Shape;614;p81"/>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5" name="Google Shape;615;p81"/>
          <p:cNvSpPr>
            <a:spLocks noGrp="1"/>
          </p:cNvSpPr>
          <p:nvPr>
            <p:ph type="pic" idx="2"/>
          </p:nvPr>
        </p:nvSpPr>
        <p:spPr>
          <a:xfrm>
            <a:off x="4577550" y="0"/>
            <a:ext cx="4566300" cy="4194300"/>
          </a:xfrm>
          <a:prstGeom prst="rect">
            <a:avLst/>
          </a:prstGeom>
          <a:noFill/>
          <a:ln>
            <a:noFill/>
          </a:ln>
        </p:spPr>
      </p:sp>
      <p:sp>
        <p:nvSpPr>
          <p:cNvPr id="616" name="Google Shape;616;p81"/>
          <p:cNvSpPr txBox="1">
            <a:spLocks noGrp="1"/>
          </p:cNvSpPr>
          <p:nvPr>
            <p:ph type="title"/>
          </p:nvPr>
        </p:nvSpPr>
        <p:spPr>
          <a:xfrm>
            <a:off x="339050" y="1240600"/>
            <a:ext cx="3640800" cy="10689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617" name="Google Shape;617;p81"/>
          <p:cNvSpPr txBox="1">
            <a:spLocks noGrp="1"/>
          </p:cNvSpPr>
          <p:nvPr>
            <p:ph type="subTitle" idx="1"/>
          </p:nvPr>
        </p:nvSpPr>
        <p:spPr>
          <a:xfrm>
            <a:off x="339050" y="2708525"/>
            <a:ext cx="3640800" cy="17700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Clr>
                <a:schemeClr val="dk1"/>
              </a:buClr>
              <a:buSzPts val="1200"/>
              <a:buNone/>
              <a:defRPr sz="1200">
                <a:solidFill>
                  <a:schemeClr val="dk1"/>
                </a:solidFill>
              </a:defRPr>
            </a:lvl1pPr>
            <a:lvl2pPr lvl="1" rtl="0">
              <a:lnSpc>
                <a:spcPct val="120000"/>
              </a:lnSpc>
              <a:spcBef>
                <a:spcPts val="0"/>
              </a:spcBef>
              <a:spcAft>
                <a:spcPts val="0"/>
              </a:spcAft>
              <a:buClr>
                <a:schemeClr val="dk1"/>
              </a:buClr>
              <a:buSzPts val="1000"/>
              <a:buNone/>
              <a:defRPr>
                <a:solidFill>
                  <a:schemeClr val="dk1"/>
                </a:solidFill>
              </a:defRPr>
            </a:lvl2pPr>
            <a:lvl3pPr lvl="2" rtl="0">
              <a:lnSpc>
                <a:spcPct val="120000"/>
              </a:lnSpc>
              <a:spcBef>
                <a:spcPts val="0"/>
              </a:spcBef>
              <a:spcAft>
                <a:spcPts val="0"/>
              </a:spcAft>
              <a:buClr>
                <a:schemeClr val="dk1"/>
              </a:buClr>
              <a:buSzPts val="1000"/>
              <a:buNone/>
              <a:defRPr>
                <a:solidFill>
                  <a:schemeClr val="dk1"/>
                </a:solidFill>
              </a:defRPr>
            </a:lvl3pPr>
            <a:lvl4pPr lvl="3" rtl="0">
              <a:lnSpc>
                <a:spcPct val="120000"/>
              </a:lnSpc>
              <a:spcBef>
                <a:spcPts val="0"/>
              </a:spcBef>
              <a:spcAft>
                <a:spcPts val="0"/>
              </a:spcAft>
              <a:buClr>
                <a:schemeClr val="dk1"/>
              </a:buClr>
              <a:buSzPts val="1000"/>
              <a:buNone/>
              <a:defRPr>
                <a:solidFill>
                  <a:schemeClr val="dk1"/>
                </a:solidFill>
              </a:defRPr>
            </a:lvl4pPr>
            <a:lvl5pPr lvl="4" rtl="0">
              <a:lnSpc>
                <a:spcPct val="120000"/>
              </a:lnSpc>
              <a:spcBef>
                <a:spcPts val="0"/>
              </a:spcBef>
              <a:spcAft>
                <a:spcPts val="0"/>
              </a:spcAft>
              <a:buClr>
                <a:schemeClr val="dk1"/>
              </a:buClr>
              <a:buSzPts val="1000"/>
              <a:buNone/>
              <a:defRPr>
                <a:solidFill>
                  <a:schemeClr val="dk1"/>
                </a:solidFill>
              </a:defRPr>
            </a:lvl5pPr>
            <a:lvl6pPr lvl="5" rtl="0">
              <a:lnSpc>
                <a:spcPct val="120000"/>
              </a:lnSpc>
              <a:spcBef>
                <a:spcPts val="0"/>
              </a:spcBef>
              <a:spcAft>
                <a:spcPts val="0"/>
              </a:spcAft>
              <a:buClr>
                <a:schemeClr val="dk1"/>
              </a:buClr>
              <a:buSzPts val="1000"/>
              <a:buNone/>
              <a:defRPr>
                <a:solidFill>
                  <a:schemeClr val="dk1"/>
                </a:solidFill>
              </a:defRPr>
            </a:lvl6pPr>
            <a:lvl7pPr lvl="6" rtl="0">
              <a:lnSpc>
                <a:spcPct val="120000"/>
              </a:lnSpc>
              <a:spcBef>
                <a:spcPts val="0"/>
              </a:spcBef>
              <a:spcAft>
                <a:spcPts val="0"/>
              </a:spcAft>
              <a:buClr>
                <a:schemeClr val="dk1"/>
              </a:buClr>
              <a:buSzPts val="1000"/>
              <a:buNone/>
              <a:defRPr>
                <a:solidFill>
                  <a:schemeClr val="dk1"/>
                </a:solidFill>
              </a:defRPr>
            </a:lvl7pPr>
            <a:lvl8pPr lvl="7" rtl="0">
              <a:lnSpc>
                <a:spcPct val="120000"/>
              </a:lnSpc>
              <a:spcBef>
                <a:spcPts val="0"/>
              </a:spcBef>
              <a:spcAft>
                <a:spcPts val="0"/>
              </a:spcAft>
              <a:buClr>
                <a:schemeClr val="dk1"/>
              </a:buClr>
              <a:buSzPts val="1000"/>
              <a:buNone/>
              <a:defRPr>
                <a:solidFill>
                  <a:schemeClr val="dk1"/>
                </a:solidFill>
              </a:defRPr>
            </a:lvl8pPr>
            <a:lvl9pPr lvl="8" rtl="0">
              <a:lnSpc>
                <a:spcPct val="120000"/>
              </a:lnSpc>
              <a:spcBef>
                <a:spcPts val="0"/>
              </a:spcBef>
              <a:spcAft>
                <a:spcPts val="0"/>
              </a:spcAft>
              <a:buClr>
                <a:schemeClr val="dk1"/>
              </a:buClr>
              <a:buSzPts val="1000"/>
              <a:buNone/>
              <a:defRPr>
                <a:solidFill>
                  <a:schemeClr val="dk1"/>
                </a:solidFill>
              </a:defRPr>
            </a:lvl9pPr>
          </a:lstStyle>
          <a:p>
            <a:endParaRPr/>
          </a:p>
        </p:txBody>
      </p:sp>
      <p:sp>
        <p:nvSpPr>
          <p:cNvPr id="618" name="Google Shape;618;p81"/>
          <p:cNvSpPr txBox="1">
            <a:spLocks noGrp="1"/>
          </p:cNvSpPr>
          <p:nvPr>
            <p:ph type="subTitle" idx="3"/>
          </p:nvPr>
        </p:nvSpPr>
        <p:spPr>
          <a:xfrm>
            <a:off x="339050" y="2036325"/>
            <a:ext cx="3640800" cy="4836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619" name="Google Shape;619;p81"/>
          <p:cNvSpPr txBox="1">
            <a:spLocks noGrp="1"/>
          </p:cNvSpPr>
          <p:nvPr>
            <p:ph type="subTitle" idx="4"/>
          </p:nvPr>
        </p:nvSpPr>
        <p:spPr>
          <a:xfrm>
            <a:off x="4577550" y="4279775"/>
            <a:ext cx="2672400" cy="198600"/>
          </a:xfrm>
          <a:prstGeom prst="rect">
            <a:avLst/>
          </a:prstGeom>
          <a:noFill/>
        </p:spPr>
        <p:txBody>
          <a:bodyPr spcFirstLastPara="1" wrap="square" lIns="0" tIns="0" rIns="0" bIns="0" anchor="t" anchorCtr="0">
            <a:noAutofit/>
          </a:bodyPr>
          <a:lstStyle>
            <a:lvl1pPr lvl="0" rtl="0">
              <a:spcBef>
                <a:spcPts val="0"/>
              </a:spcBef>
              <a:spcAft>
                <a:spcPts val="0"/>
              </a:spcAft>
              <a:buClr>
                <a:srgbClr val="666666"/>
              </a:buClr>
              <a:buSzPts val="800"/>
              <a:buFont typeface="DS Indigo Medium"/>
              <a:buNone/>
              <a:defRPr sz="800">
                <a:solidFill>
                  <a:srgbClr val="666666"/>
                </a:solidFill>
                <a:latin typeface="DS Indigo Medium"/>
                <a:ea typeface="DS Indigo Medium"/>
                <a:cs typeface="DS Indigo Medium"/>
                <a:sym typeface="DS Indigo Medium"/>
              </a:defRPr>
            </a:lvl1pPr>
            <a:lvl2pPr lvl="1"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2pPr>
            <a:lvl3pPr lvl="2"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3pPr>
            <a:lvl4pPr lvl="3"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4pPr>
            <a:lvl5pPr lvl="4"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5pPr>
            <a:lvl6pPr lvl="5"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6pPr>
            <a:lvl7pPr lvl="6"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7pPr>
            <a:lvl8pPr lvl="7"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8pPr>
            <a:lvl9pPr lvl="8"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Right 3 : Image Left 1">
  <p:cSld name="SECTION_HEADER_2_1_1">
    <p:spTree>
      <p:nvGrpSpPr>
        <p:cNvPr id="1" name="Shape 620"/>
        <p:cNvGrpSpPr/>
        <p:nvPr/>
      </p:nvGrpSpPr>
      <p:grpSpPr>
        <a:xfrm>
          <a:off x="0" y="0"/>
          <a:ext cx="0" cy="0"/>
          <a:chOff x="0" y="0"/>
          <a:chExt cx="0" cy="0"/>
        </a:xfrm>
      </p:grpSpPr>
      <p:sp>
        <p:nvSpPr>
          <p:cNvPr id="621" name="Google Shape;621;p82"/>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2" name="Google Shape;622;p82"/>
          <p:cNvSpPr>
            <a:spLocks noGrp="1"/>
          </p:cNvSpPr>
          <p:nvPr>
            <p:ph type="pic" idx="2"/>
          </p:nvPr>
        </p:nvSpPr>
        <p:spPr>
          <a:xfrm>
            <a:off x="6161850" y="0"/>
            <a:ext cx="2982000" cy="4194300"/>
          </a:xfrm>
          <a:prstGeom prst="rect">
            <a:avLst/>
          </a:prstGeom>
          <a:noFill/>
          <a:ln>
            <a:noFill/>
          </a:ln>
        </p:spPr>
      </p:sp>
      <p:sp>
        <p:nvSpPr>
          <p:cNvPr id="623" name="Google Shape;623;p82"/>
          <p:cNvSpPr txBox="1">
            <a:spLocks noGrp="1"/>
          </p:cNvSpPr>
          <p:nvPr>
            <p:ph type="title"/>
          </p:nvPr>
        </p:nvSpPr>
        <p:spPr>
          <a:xfrm>
            <a:off x="339050" y="1240600"/>
            <a:ext cx="5095500" cy="10689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624" name="Google Shape;624;p82"/>
          <p:cNvSpPr txBox="1">
            <a:spLocks noGrp="1"/>
          </p:cNvSpPr>
          <p:nvPr>
            <p:ph type="subTitle" idx="1"/>
          </p:nvPr>
        </p:nvSpPr>
        <p:spPr>
          <a:xfrm>
            <a:off x="339050" y="2427275"/>
            <a:ext cx="5095500" cy="20511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Clr>
                <a:schemeClr val="dk1"/>
              </a:buClr>
              <a:buSzPts val="1200"/>
              <a:buNone/>
              <a:defRPr sz="1200">
                <a:solidFill>
                  <a:schemeClr val="dk1"/>
                </a:solidFill>
              </a:defRPr>
            </a:lvl1pPr>
            <a:lvl2pPr lvl="1" rtl="0">
              <a:lnSpc>
                <a:spcPct val="120000"/>
              </a:lnSpc>
              <a:spcBef>
                <a:spcPts val="0"/>
              </a:spcBef>
              <a:spcAft>
                <a:spcPts val="0"/>
              </a:spcAft>
              <a:buClr>
                <a:schemeClr val="dk1"/>
              </a:buClr>
              <a:buSzPts val="1000"/>
              <a:buNone/>
              <a:defRPr>
                <a:solidFill>
                  <a:schemeClr val="dk1"/>
                </a:solidFill>
              </a:defRPr>
            </a:lvl2pPr>
            <a:lvl3pPr lvl="2" rtl="0">
              <a:lnSpc>
                <a:spcPct val="120000"/>
              </a:lnSpc>
              <a:spcBef>
                <a:spcPts val="0"/>
              </a:spcBef>
              <a:spcAft>
                <a:spcPts val="0"/>
              </a:spcAft>
              <a:buClr>
                <a:schemeClr val="dk1"/>
              </a:buClr>
              <a:buSzPts val="1000"/>
              <a:buNone/>
              <a:defRPr>
                <a:solidFill>
                  <a:schemeClr val="dk1"/>
                </a:solidFill>
              </a:defRPr>
            </a:lvl3pPr>
            <a:lvl4pPr lvl="3" rtl="0">
              <a:lnSpc>
                <a:spcPct val="120000"/>
              </a:lnSpc>
              <a:spcBef>
                <a:spcPts val="0"/>
              </a:spcBef>
              <a:spcAft>
                <a:spcPts val="0"/>
              </a:spcAft>
              <a:buClr>
                <a:schemeClr val="dk1"/>
              </a:buClr>
              <a:buSzPts val="1000"/>
              <a:buNone/>
              <a:defRPr>
                <a:solidFill>
                  <a:schemeClr val="dk1"/>
                </a:solidFill>
              </a:defRPr>
            </a:lvl4pPr>
            <a:lvl5pPr lvl="4" rtl="0">
              <a:lnSpc>
                <a:spcPct val="120000"/>
              </a:lnSpc>
              <a:spcBef>
                <a:spcPts val="0"/>
              </a:spcBef>
              <a:spcAft>
                <a:spcPts val="0"/>
              </a:spcAft>
              <a:buClr>
                <a:schemeClr val="dk1"/>
              </a:buClr>
              <a:buSzPts val="1000"/>
              <a:buNone/>
              <a:defRPr>
                <a:solidFill>
                  <a:schemeClr val="dk1"/>
                </a:solidFill>
              </a:defRPr>
            </a:lvl5pPr>
            <a:lvl6pPr lvl="5" rtl="0">
              <a:lnSpc>
                <a:spcPct val="120000"/>
              </a:lnSpc>
              <a:spcBef>
                <a:spcPts val="0"/>
              </a:spcBef>
              <a:spcAft>
                <a:spcPts val="0"/>
              </a:spcAft>
              <a:buClr>
                <a:schemeClr val="dk1"/>
              </a:buClr>
              <a:buSzPts val="1000"/>
              <a:buNone/>
              <a:defRPr>
                <a:solidFill>
                  <a:schemeClr val="dk1"/>
                </a:solidFill>
              </a:defRPr>
            </a:lvl6pPr>
            <a:lvl7pPr lvl="6" rtl="0">
              <a:lnSpc>
                <a:spcPct val="120000"/>
              </a:lnSpc>
              <a:spcBef>
                <a:spcPts val="0"/>
              </a:spcBef>
              <a:spcAft>
                <a:spcPts val="0"/>
              </a:spcAft>
              <a:buClr>
                <a:schemeClr val="dk1"/>
              </a:buClr>
              <a:buSzPts val="1000"/>
              <a:buNone/>
              <a:defRPr>
                <a:solidFill>
                  <a:schemeClr val="dk1"/>
                </a:solidFill>
              </a:defRPr>
            </a:lvl7pPr>
            <a:lvl8pPr lvl="7" rtl="0">
              <a:lnSpc>
                <a:spcPct val="120000"/>
              </a:lnSpc>
              <a:spcBef>
                <a:spcPts val="0"/>
              </a:spcBef>
              <a:spcAft>
                <a:spcPts val="0"/>
              </a:spcAft>
              <a:buClr>
                <a:schemeClr val="dk1"/>
              </a:buClr>
              <a:buSzPts val="1000"/>
              <a:buNone/>
              <a:defRPr>
                <a:solidFill>
                  <a:schemeClr val="dk1"/>
                </a:solidFill>
              </a:defRPr>
            </a:lvl8pPr>
            <a:lvl9pPr lvl="8" rtl="0">
              <a:lnSpc>
                <a:spcPct val="120000"/>
              </a:lnSpc>
              <a:spcBef>
                <a:spcPts val="0"/>
              </a:spcBef>
              <a:spcAft>
                <a:spcPts val="0"/>
              </a:spcAft>
              <a:buClr>
                <a:schemeClr val="dk1"/>
              </a:buClr>
              <a:buSzPts val="1000"/>
              <a:buNone/>
              <a:defRPr>
                <a:solidFill>
                  <a:schemeClr val="dk1"/>
                </a:solidFill>
              </a:defRPr>
            </a:lvl9pPr>
          </a:lstStyle>
          <a:p>
            <a:endParaRPr/>
          </a:p>
        </p:txBody>
      </p:sp>
      <p:sp>
        <p:nvSpPr>
          <p:cNvPr id="625" name="Google Shape;625;p82"/>
          <p:cNvSpPr txBox="1">
            <a:spLocks noGrp="1"/>
          </p:cNvSpPr>
          <p:nvPr>
            <p:ph type="subTitle" idx="3"/>
          </p:nvPr>
        </p:nvSpPr>
        <p:spPr>
          <a:xfrm>
            <a:off x="6161850" y="4279775"/>
            <a:ext cx="2672400" cy="198600"/>
          </a:xfrm>
          <a:prstGeom prst="rect">
            <a:avLst/>
          </a:prstGeom>
          <a:noFill/>
        </p:spPr>
        <p:txBody>
          <a:bodyPr spcFirstLastPara="1" wrap="square" lIns="0" tIns="0" rIns="0" bIns="0" anchor="t" anchorCtr="0">
            <a:noAutofit/>
          </a:bodyPr>
          <a:lstStyle>
            <a:lvl1pPr lvl="0" rtl="0">
              <a:spcBef>
                <a:spcPts val="0"/>
              </a:spcBef>
              <a:spcAft>
                <a:spcPts val="0"/>
              </a:spcAft>
              <a:buClr>
                <a:srgbClr val="666666"/>
              </a:buClr>
              <a:buSzPts val="800"/>
              <a:buFont typeface="DS Indigo Medium"/>
              <a:buNone/>
              <a:defRPr sz="800">
                <a:solidFill>
                  <a:srgbClr val="666666"/>
                </a:solidFill>
                <a:latin typeface="DS Indigo Medium"/>
                <a:ea typeface="DS Indigo Medium"/>
                <a:cs typeface="DS Indigo Medium"/>
                <a:sym typeface="DS Indigo Medium"/>
              </a:defRPr>
            </a:lvl1pPr>
            <a:lvl2pPr lvl="1"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2pPr>
            <a:lvl3pPr lvl="2"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3pPr>
            <a:lvl4pPr lvl="3"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4pPr>
            <a:lvl5pPr lvl="4"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5pPr>
            <a:lvl6pPr lvl="5"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6pPr>
            <a:lvl7pPr lvl="6"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7pPr>
            <a:lvl8pPr lvl="7"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8pPr>
            <a:lvl9pPr lvl="8" rtl="0">
              <a:spcBef>
                <a:spcPts val="0"/>
              </a:spcBef>
              <a:spcAft>
                <a:spcPts val="0"/>
              </a:spcAft>
              <a:buClr>
                <a:srgbClr val="9E9E9E"/>
              </a:buClr>
              <a:buSzPts val="1000"/>
              <a:buFont typeface="DS Indigo Medium"/>
              <a:buNone/>
              <a:defRPr>
                <a:solidFill>
                  <a:srgbClr val="9E9E9E"/>
                </a:solidFill>
                <a:latin typeface="DS Indigo Medium"/>
                <a:ea typeface="DS Indigo Medium"/>
                <a:cs typeface="DS Indigo Medium"/>
                <a:sym typeface="DS Indigo Medium"/>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0/50 content callout 1">
  <p:cSld name="SECTION_HEADER_1_2_2_1">
    <p:spTree>
      <p:nvGrpSpPr>
        <p:cNvPr id="1" name="Shape 626"/>
        <p:cNvGrpSpPr/>
        <p:nvPr/>
      </p:nvGrpSpPr>
      <p:grpSpPr>
        <a:xfrm>
          <a:off x="0" y="0"/>
          <a:ext cx="0" cy="0"/>
          <a:chOff x="0" y="0"/>
          <a:chExt cx="0" cy="0"/>
        </a:xfrm>
      </p:grpSpPr>
      <p:sp>
        <p:nvSpPr>
          <p:cNvPr id="627" name="Google Shape;627;p83"/>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8" name="Google Shape;628;p83"/>
          <p:cNvSpPr txBox="1">
            <a:spLocks noGrp="1"/>
          </p:cNvSpPr>
          <p:nvPr>
            <p:ph type="title"/>
          </p:nvPr>
        </p:nvSpPr>
        <p:spPr>
          <a:xfrm>
            <a:off x="1056673" y="1889250"/>
            <a:ext cx="2667000" cy="13650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2600"/>
              <a:buNone/>
              <a:defRPr/>
            </a:lvl1pPr>
            <a:lvl2pPr lvl="1" rtl="0">
              <a:lnSpc>
                <a:spcPct val="90000"/>
              </a:lnSpc>
              <a:spcBef>
                <a:spcPts val="0"/>
              </a:spcBef>
              <a:spcAft>
                <a:spcPts val="0"/>
              </a:spcAft>
              <a:buSzPts val="2600"/>
              <a:buNone/>
              <a:defRPr sz="2600"/>
            </a:lvl2pPr>
            <a:lvl3pPr lvl="2" rtl="0">
              <a:lnSpc>
                <a:spcPct val="90000"/>
              </a:lnSpc>
              <a:spcBef>
                <a:spcPts val="0"/>
              </a:spcBef>
              <a:spcAft>
                <a:spcPts val="0"/>
              </a:spcAft>
              <a:buSzPts val="2600"/>
              <a:buNone/>
              <a:defRPr sz="2600"/>
            </a:lvl3pPr>
            <a:lvl4pPr lvl="3" rtl="0">
              <a:lnSpc>
                <a:spcPct val="90000"/>
              </a:lnSpc>
              <a:spcBef>
                <a:spcPts val="0"/>
              </a:spcBef>
              <a:spcAft>
                <a:spcPts val="0"/>
              </a:spcAft>
              <a:buSzPts val="2600"/>
              <a:buNone/>
              <a:defRPr sz="2600"/>
            </a:lvl4pPr>
            <a:lvl5pPr lvl="4" rtl="0">
              <a:lnSpc>
                <a:spcPct val="90000"/>
              </a:lnSpc>
              <a:spcBef>
                <a:spcPts val="0"/>
              </a:spcBef>
              <a:spcAft>
                <a:spcPts val="0"/>
              </a:spcAft>
              <a:buSzPts val="2600"/>
              <a:buNone/>
              <a:defRPr sz="2600"/>
            </a:lvl5pPr>
            <a:lvl6pPr lvl="5" rtl="0">
              <a:lnSpc>
                <a:spcPct val="90000"/>
              </a:lnSpc>
              <a:spcBef>
                <a:spcPts val="0"/>
              </a:spcBef>
              <a:spcAft>
                <a:spcPts val="0"/>
              </a:spcAft>
              <a:buSzPts val="2600"/>
              <a:buNone/>
              <a:defRPr sz="2600"/>
            </a:lvl6pPr>
            <a:lvl7pPr lvl="6" rtl="0">
              <a:lnSpc>
                <a:spcPct val="90000"/>
              </a:lnSpc>
              <a:spcBef>
                <a:spcPts val="0"/>
              </a:spcBef>
              <a:spcAft>
                <a:spcPts val="0"/>
              </a:spcAft>
              <a:buSzPts val="2600"/>
              <a:buNone/>
              <a:defRPr sz="2600"/>
            </a:lvl7pPr>
            <a:lvl8pPr lvl="7" rtl="0">
              <a:lnSpc>
                <a:spcPct val="90000"/>
              </a:lnSpc>
              <a:spcBef>
                <a:spcPts val="0"/>
              </a:spcBef>
              <a:spcAft>
                <a:spcPts val="0"/>
              </a:spcAft>
              <a:buSzPts val="2600"/>
              <a:buNone/>
              <a:defRPr sz="2600"/>
            </a:lvl8pPr>
            <a:lvl9pPr lvl="8" rtl="0">
              <a:lnSpc>
                <a:spcPct val="90000"/>
              </a:lnSpc>
              <a:spcBef>
                <a:spcPts val="0"/>
              </a:spcBef>
              <a:spcAft>
                <a:spcPts val="0"/>
              </a:spcAft>
              <a:buSzPts val="2600"/>
              <a:buNone/>
              <a:defRPr sz="2600"/>
            </a:lvl9pPr>
          </a:lstStyle>
          <a:p>
            <a:endParaRPr/>
          </a:p>
        </p:txBody>
      </p:sp>
      <p:sp>
        <p:nvSpPr>
          <p:cNvPr id="629" name="Google Shape;629;p83"/>
          <p:cNvSpPr txBox="1">
            <a:spLocks noGrp="1"/>
          </p:cNvSpPr>
          <p:nvPr>
            <p:ph type="title" idx="2"/>
          </p:nvPr>
        </p:nvSpPr>
        <p:spPr>
          <a:xfrm>
            <a:off x="5410200" y="1889250"/>
            <a:ext cx="2667000" cy="13650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SzPts val="4200"/>
              <a:buNone/>
              <a:defRPr sz="4200"/>
            </a:lvl1pPr>
            <a:lvl2pPr lvl="1" rtl="0">
              <a:lnSpc>
                <a:spcPct val="90000"/>
              </a:lnSpc>
              <a:spcBef>
                <a:spcPts val="0"/>
              </a:spcBef>
              <a:spcAft>
                <a:spcPts val="0"/>
              </a:spcAft>
              <a:buSzPts val="2600"/>
              <a:buNone/>
              <a:defRPr sz="2600"/>
            </a:lvl2pPr>
            <a:lvl3pPr lvl="2" rtl="0">
              <a:lnSpc>
                <a:spcPct val="90000"/>
              </a:lnSpc>
              <a:spcBef>
                <a:spcPts val="0"/>
              </a:spcBef>
              <a:spcAft>
                <a:spcPts val="0"/>
              </a:spcAft>
              <a:buSzPts val="2600"/>
              <a:buNone/>
              <a:defRPr sz="2600"/>
            </a:lvl3pPr>
            <a:lvl4pPr lvl="3" rtl="0">
              <a:lnSpc>
                <a:spcPct val="90000"/>
              </a:lnSpc>
              <a:spcBef>
                <a:spcPts val="0"/>
              </a:spcBef>
              <a:spcAft>
                <a:spcPts val="0"/>
              </a:spcAft>
              <a:buSzPts val="2600"/>
              <a:buNone/>
              <a:defRPr sz="2600"/>
            </a:lvl4pPr>
            <a:lvl5pPr lvl="4" rtl="0">
              <a:lnSpc>
                <a:spcPct val="90000"/>
              </a:lnSpc>
              <a:spcBef>
                <a:spcPts val="0"/>
              </a:spcBef>
              <a:spcAft>
                <a:spcPts val="0"/>
              </a:spcAft>
              <a:buSzPts val="2600"/>
              <a:buNone/>
              <a:defRPr sz="2600"/>
            </a:lvl5pPr>
            <a:lvl6pPr lvl="5" rtl="0">
              <a:lnSpc>
                <a:spcPct val="90000"/>
              </a:lnSpc>
              <a:spcBef>
                <a:spcPts val="0"/>
              </a:spcBef>
              <a:spcAft>
                <a:spcPts val="0"/>
              </a:spcAft>
              <a:buSzPts val="2600"/>
              <a:buNone/>
              <a:defRPr sz="2600"/>
            </a:lvl6pPr>
            <a:lvl7pPr lvl="6" rtl="0">
              <a:lnSpc>
                <a:spcPct val="90000"/>
              </a:lnSpc>
              <a:spcBef>
                <a:spcPts val="0"/>
              </a:spcBef>
              <a:spcAft>
                <a:spcPts val="0"/>
              </a:spcAft>
              <a:buSzPts val="2600"/>
              <a:buNone/>
              <a:defRPr sz="2600"/>
            </a:lvl7pPr>
            <a:lvl8pPr lvl="7" rtl="0">
              <a:lnSpc>
                <a:spcPct val="90000"/>
              </a:lnSpc>
              <a:spcBef>
                <a:spcPts val="0"/>
              </a:spcBef>
              <a:spcAft>
                <a:spcPts val="0"/>
              </a:spcAft>
              <a:buSzPts val="2600"/>
              <a:buNone/>
              <a:defRPr sz="2600"/>
            </a:lvl8pPr>
            <a:lvl9pPr lvl="8" rtl="0">
              <a:lnSpc>
                <a:spcPct val="90000"/>
              </a:lnSpc>
              <a:spcBef>
                <a:spcPts val="0"/>
              </a:spcBef>
              <a:spcAft>
                <a:spcPts val="0"/>
              </a:spcAft>
              <a:buSzPts val="2600"/>
              <a:buNone/>
              <a:defRPr sz="2600"/>
            </a:lvl9pPr>
          </a:lstStyle>
          <a:p>
            <a:endParaRPr/>
          </a:p>
        </p:txBody>
      </p:sp>
      <p:cxnSp>
        <p:nvCxnSpPr>
          <p:cNvPr id="630" name="Google Shape;630;p83"/>
          <p:cNvCxnSpPr/>
          <p:nvPr/>
        </p:nvCxnSpPr>
        <p:spPr>
          <a:xfrm>
            <a:off x="4577550" y="1144400"/>
            <a:ext cx="0" cy="2922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mage left / Callout">
  <p:cSld name="SECTION_HEADER_1_2_2_1_1">
    <p:spTree>
      <p:nvGrpSpPr>
        <p:cNvPr id="1" name="Shape 631"/>
        <p:cNvGrpSpPr/>
        <p:nvPr/>
      </p:nvGrpSpPr>
      <p:grpSpPr>
        <a:xfrm>
          <a:off x="0" y="0"/>
          <a:ext cx="0" cy="0"/>
          <a:chOff x="0" y="0"/>
          <a:chExt cx="0" cy="0"/>
        </a:xfrm>
      </p:grpSpPr>
      <p:sp>
        <p:nvSpPr>
          <p:cNvPr id="632" name="Google Shape;632;p84"/>
          <p:cNvSpPr>
            <a:spLocks noGrp="1"/>
          </p:cNvSpPr>
          <p:nvPr>
            <p:ph type="pic" idx="2"/>
          </p:nvPr>
        </p:nvSpPr>
        <p:spPr>
          <a:xfrm>
            <a:off x="0" y="0"/>
            <a:ext cx="4707000" cy="4194300"/>
          </a:xfrm>
          <a:prstGeom prst="rect">
            <a:avLst/>
          </a:prstGeom>
          <a:noFill/>
          <a:ln>
            <a:noFill/>
          </a:ln>
        </p:spPr>
      </p:sp>
      <p:sp>
        <p:nvSpPr>
          <p:cNvPr id="633" name="Google Shape;633;p84"/>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34" name="Google Shape;634;p84"/>
          <p:cNvSpPr txBox="1">
            <a:spLocks noGrp="1"/>
          </p:cNvSpPr>
          <p:nvPr>
            <p:ph type="title"/>
          </p:nvPr>
        </p:nvSpPr>
        <p:spPr>
          <a:xfrm>
            <a:off x="5410200" y="1889250"/>
            <a:ext cx="2667000" cy="13650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SzPts val="4200"/>
              <a:buNone/>
              <a:defRPr sz="4200"/>
            </a:lvl1pPr>
            <a:lvl2pPr lvl="1" rtl="0">
              <a:lnSpc>
                <a:spcPct val="90000"/>
              </a:lnSpc>
              <a:spcBef>
                <a:spcPts val="0"/>
              </a:spcBef>
              <a:spcAft>
                <a:spcPts val="0"/>
              </a:spcAft>
              <a:buSzPts val="2600"/>
              <a:buNone/>
              <a:defRPr sz="2600"/>
            </a:lvl2pPr>
            <a:lvl3pPr lvl="2" rtl="0">
              <a:lnSpc>
                <a:spcPct val="90000"/>
              </a:lnSpc>
              <a:spcBef>
                <a:spcPts val="0"/>
              </a:spcBef>
              <a:spcAft>
                <a:spcPts val="0"/>
              </a:spcAft>
              <a:buSzPts val="2600"/>
              <a:buNone/>
              <a:defRPr sz="2600"/>
            </a:lvl3pPr>
            <a:lvl4pPr lvl="3" rtl="0">
              <a:lnSpc>
                <a:spcPct val="90000"/>
              </a:lnSpc>
              <a:spcBef>
                <a:spcPts val="0"/>
              </a:spcBef>
              <a:spcAft>
                <a:spcPts val="0"/>
              </a:spcAft>
              <a:buSzPts val="2600"/>
              <a:buNone/>
              <a:defRPr sz="2600"/>
            </a:lvl4pPr>
            <a:lvl5pPr lvl="4" rtl="0">
              <a:lnSpc>
                <a:spcPct val="90000"/>
              </a:lnSpc>
              <a:spcBef>
                <a:spcPts val="0"/>
              </a:spcBef>
              <a:spcAft>
                <a:spcPts val="0"/>
              </a:spcAft>
              <a:buSzPts val="2600"/>
              <a:buNone/>
              <a:defRPr sz="2600"/>
            </a:lvl5pPr>
            <a:lvl6pPr lvl="5" rtl="0">
              <a:lnSpc>
                <a:spcPct val="90000"/>
              </a:lnSpc>
              <a:spcBef>
                <a:spcPts val="0"/>
              </a:spcBef>
              <a:spcAft>
                <a:spcPts val="0"/>
              </a:spcAft>
              <a:buSzPts val="2600"/>
              <a:buNone/>
              <a:defRPr sz="2600"/>
            </a:lvl6pPr>
            <a:lvl7pPr lvl="6" rtl="0">
              <a:lnSpc>
                <a:spcPct val="90000"/>
              </a:lnSpc>
              <a:spcBef>
                <a:spcPts val="0"/>
              </a:spcBef>
              <a:spcAft>
                <a:spcPts val="0"/>
              </a:spcAft>
              <a:buSzPts val="2600"/>
              <a:buNone/>
              <a:defRPr sz="2600"/>
            </a:lvl7pPr>
            <a:lvl8pPr lvl="7" rtl="0">
              <a:lnSpc>
                <a:spcPct val="90000"/>
              </a:lnSpc>
              <a:spcBef>
                <a:spcPts val="0"/>
              </a:spcBef>
              <a:spcAft>
                <a:spcPts val="0"/>
              </a:spcAft>
              <a:buSzPts val="2600"/>
              <a:buNone/>
              <a:defRPr sz="2600"/>
            </a:lvl8pPr>
            <a:lvl9pPr lvl="8" rtl="0">
              <a:lnSpc>
                <a:spcPct val="90000"/>
              </a:lnSpc>
              <a:spcBef>
                <a:spcPts val="0"/>
              </a:spcBef>
              <a:spcAft>
                <a:spcPts val="0"/>
              </a:spcAft>
              <a:buSzPts val="2600"/>
              <a:buNone/>
              <a:defRPr sz="2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 Stats">
  <p:cSld name="SECTION_HEADER_4">
    <p:spTree>
      <p:nvGrpSpPr>
        <p:cNvPr id="1" name="Shape 635"/>
        <p:cNvGrpSpPr/>
        <p:nvPr/>
      </p:nvGrpSpPr>
      <p:grpSpPr>
        <a:xfrm>
          <a:off x="0" y="0"/>
          <a:ext cx="0" cy="0"/>
          <a:chOff x="0" y="0"/>
          <a:chExt cx="0" cy="0"/>
        </a:xfrm>
      </p:grpSpPr>
      <p:sp>
        <p:nvSpPr>
          <p:cNvPr id="636" name="Google Shape;636;p85"/>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37" name="Google Shape;637;p85"/>
          <p:cNvSpPr txBox="1">
            <a:spLocks noGrp="1"/>
          </p:cNvSpPr>
          <p:nvPr>
            <p:ph type="subTitle" idx="1"/>
          </p:nvPr>
        </p:nvSpPr>
        <p:spPr>
          <a:xfrm>
            <a:off x="3966425" y="627750"/>
            <a:ext cx="1935300" cy="1093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38" name="Google Shape;638;p85"/>
          <p:cNvSpPr txBox="1">
            <a:spLocks noGrp="1"/>
          </p:cNvSpPr>
          <p:nvPr>
            <p:ph type="subTitle" idx="2"/>
          </p:nvPr>
        </p:nvSpPr>
        <p:spPr>
          <a:xfrm>
            <a:off x="3962400" y="1958626"/>
            <a:ext cx="1935300" cy="5334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200"/>
              <a:buNone/>
              <a:defRPr sz="1200"/>
            </a:lvl1pPr>
            <a:lvl2pPr lvl="1" rtl="0">
              <a:lnSpc>
                <a:spcPct val="120000"/>
              </a:lnSpc>
              <a:spcBef>
                <a:spcPts val="0"/>
              </a:spcBef>
              <a:spcAft>
                <a:spcPts val="0"/>
              </a:spcAft>
              <a:buSzPts val="1200"/>
              <a:buNone/>
              <a:defRPr sz="1200"/>
            </a:lvl2pPr>
            <a:lvl3pPr lvl="2" rtl="0">
              <a:lnSpc>
                <a:spcPct val="120000"/>
              </a:lnSpc>
              <a:spcBef>
                <a:spcPts val="0"/>
              </a:spcBef>
              <a:spcAft>
                <a:spcPts val="0"/>
              </a:spcAft>
              <a:buSzPts val="1200"/>
              <a:buNone/>
              <a:defRPr sz="1200"/>
            </a:lvl3pPr>
            <a:lvl4pPr lvl="3" rtl="0">
              <a:lnSpc>
                <a:spcPct val="120000"/>
              </a:lnSpc>
              <a:spcBef>
                <a:spcPts val="0"/>
              </a:spcBef>
              <a:spcAft>
                <a:spcPts val="0"/>
              </a:spcAft>
              <a:buSzPts val="1200"/>
              <a:buNone/>
              <a:defRPr sz="1200"/>
            </a:lvl4pPr>
            <a:lvl5pPr lvl="4" rtl="0">
              <a:lnSpc>
                <a:spcPct val="120000"/>
              </a:lnSpc>
              <a:spcBef>
                <a:spcPts val="0"/>
              </a:spcBef>
              <a:spcAft>
                <a:spcPts val="0"/>
              </a:spcAft>
              <a:buSzPts val="1200"/>
              <a:buNone/>
              <a:defRPr sz="1200"/>
            </a:lvl5pPr>
            <a:lvl6pPr lvl="5" rtl="0">
              <a:lnSpc>
                <a:spcPct val="120000"/>
              </a:lnSpc>
              <a:spcBef>
                <a:spcPts val="0"/>
              </a:spcBef>
              <a:spcAft>
                <a:spcPts val="0"/>
              </a:spcAft>
              <a:buSzPts val="1200"/>
              <a:buNone/>
              <a:defRPr sz="1200"/>
            </a:lvl6pPr>
            <a:lvl7pPr lvl="6" rtl="0">
              <a:lnSpc>
                <a:spcPct val="120000"/>
              </a:lnSpc>
              <a:spcBef>
                <a:spcPts val="0"/>
              </a:spcBef>
              <a:spcAft>
                <a:spcPts val="0"/>
              </a:spcAft>
              <a:buSzPts val="1200"/>
              <a:buNone/>
              <a:defRPr sz="1200"/>
            </a:lvl7pPr>
            <a:lvl8pPr lvl="7" rtl="0">
              <a:lnSpc>
                <a:spcPct val="120000"/>
              </a:lnSpc>
              <a:spcBef>
                <a:spcPts val="0"/>
              </a:spcBef>
              <a:spcAft>
                <a:spcPts val="0"/>
              </a:spcAft>
              <a:buSzPts val="1200"/>
              <a:buNone/>
              <a:defRPr sz="1200"/>
            </a:lvl8pPr>
            <a:lvl9pPr lvl="8" rtl="0">
              <a:lnSpc>
                <a:spcPct val="120000"/>
              </a:lnSpc>
              <a:spcBef>
                <a:spcPts val="0"/>
              </a:spcBef>
              <a:spcAft>
                <a:spcPts val="0"/>
              </a:spcAft>
              <a:buSzPts val="1200"/>
              <a:buNone/>
              <a:defRPr sz="1200"/>
            </a:lvl9pPr>
          </a:lstStyle>
          <a:p>
            <a:endParaRPr/>
          </a:p>
        </p:txBody>
      </p:sp>
      <p:cxnSp>
        <p:nvCxnSpPr>
          <p:cNvPr id="639" name="Google Shape;639;p85"/>
          <p:cNvCxnSpPr/>
          <p:nvPr/>
        </p:nvCxnSpPr>
        <p:spPr>
          <a:xfrm>
            <a:off x="3962400" y="1882611"/>
            <a:ext cx="1943100" cy="0"/>
          </a:xfrm>
          <a:prstGeom prst="straightConnector1">
            <a:avLst/>
          </a:prstGeom>
          <a:noFill/>
          <a:ln w="9525" cap="flat" cmpd="sng">
            <a:solidFill>
              <a:schemeClr val="dk1"/>
            </a:solidFill>
            <a:prstDash val="solid"/>
            <a:round/>
            <a:headEnd type="none" w="med" len="med"/>
            <a:tailEnd type="none" w="med" len="med"/>
          </a:ln>
        </p:spPr>
      </p:cxnSp>
      <p:sp>
        <p:nvSpPr>
          <p:cNvPr id="640" name="Google Shape;640;p85"/>
          <p:cNvSpPr txBox="1">
            <a:spLocks noGrp="1"/>
          </p:cNvSpPr>
          <p:nvPr>
            <p:ph type="title"/>
          </p:nvPr>
        </p:nvSpPr>
        <p:spPr>
          <a:xfrm>
            <a:off x="342900" y="1240600"/>
            <a:ext cx="2657400" cy="28056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
        <p:nvSpPr>
          <p:cNvPr id="641" name="Google Shape;641;p85"/>
          <p:cNvSpPr txBox="1">
            <a:spLocks noGrp="1"/>
          </p:cNvSpPr>
          <p:nvPr>
            <p:ph type="subTitle" idx="3"/>
          </p:nvPr>
        </p:nvSpPr>
        <p:spPr>
          <a:xfrm>
            <a:off x="6378900" y="627750"/>
            <a:ext cx="1935300" cy="1093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42" name="Google Shape;642;p85"/>
          <p:cNvSpPr txBox="1">
            <a:spLocks noGrp="1"/>
          </p:cNvSpPr>
          <p:nvPr>
            <p:ph type="subTitle" idx="4"/>
          </p:nvPr>
        </p:nvSpPr>
        <p:spPr>
          <a:xfrm>
            <a:off x="6374875" y="1958626"/>
            <a:ext cx="1935300" cy="5334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200"/>
              <a:buNone/>
              <a:defRPr sz="1200"/>
            </a:lvl1pPr>
            <a:lvl2pPr lvl="1" rtl="0">
              <a:lnSpc>
                <a:spcPct val="120000"/>
              </a:lnSpc>
              <a:spcBef>
                <a:spcPts val="0"/>
              </a:spcBef>
              <a:spcAft>
                <a:spcPts val="0"/>
              </a:spcAft>
              <a:buSzPts val="1200"/>
              <a:buNone/>
              <a:defRPr sz="1200"/>
            </a:lvl2pPr>
            <a:lvl3pPr lvl="2" rtl="0">
              <a:lnSpc>
                <a:spcPct val="120000"/>
              </a:lnSpc>
              <a:spcBef>
                <a:spcPts val="0"/>
              </a:spcBef>
              <a:spcAft>
                <a:spcPts val="0"/>
              </a:spcAft>
              <a:buSzPts val="1200"/>
              <a:buNone/>
              <a:defRPr sz="1200"/>
            </a:lvl3pPr>
            <a:lvl4pPr lvl="3" rtl="0">
              <a:lnSpc>
                <a:spcPct val="120000"/>
              </a:lnSpc>
              <a:spcBef>
                <a:spcPts val="0"/>
              </a:spcBef>
              <a:spcAft>
                <a:spcPts val="0"/>
              </a:spcAft>
              <a:buSzPts val="1200"/>
              <a:buNone/>
              <a:defRPr sz="1200"/>
            </a:lvl4pPr>
            <a:lvl5pPr lvl="4" rtl="0">
              <a:lnSpc>
                <a:spcPct val="120000"/>
              </a:lnSpc>
              <a:spcBef>
                <a:spcPts val="0"/>
              </a:spcBef>
              <a:spcAft>
                <a:spcPts val="0"/>
              </a:spcAft>
              <a:buSzPts val="1200"/>
              <a:buNone/>
              <a:defRPr sz="1200"/>
            </a:lvl5pPr>
            <a:lvl6pPr lvl="5" rtl="0">
              <a:lnSpc>
                <a:spcPct val="120000"/>
              </a:lnSpc>
              <a:spcBef>
                <a:spcPts val="0"/>
              </a:spcBef>
              <a:spcAft>
                <a:spcPts val="0"/>
              </a:spcAft>
              <a:buSzPts val="1200"/>
              <a:buNone/>
              <a:defRPr sz="1200"/>
            </a:lvl6pPr>
            <a:lvl7pPr lvl="6" rtl="0">
              <a:lnSpc>
                <a:spcPct val="120000"/>
              </a:lnSpc>
              <a:spcBef>
                <a:spcPts val="0"/>
              </a:spcBef>
              <a:spcAft>
                <a:spcPts val="0"/>
              </a:spcAft>
              <a:buSzPts val="1200"/>
              <a:buNone/>
              <a:defRPr sz="1200"/>
            </a:lvl7pPr>
            <a:lvl8pPr lvl="7" rtl="0">
              <a:lnSpc>
                <a:spcPct val="120000"/>
              </a:lnSpc>
              <a:spcBef>
                <a:spcPts val="0"/>
              </a:spcBef>
              <a:spcAft>
                <a:spcPts val="0"/>
              </a:spcAft>
              <a:buSzPts val="1200"/>
              <a:buNone/>
              <a:defRPr sz="1200"/>
            </a:lvl8pPr>
            <a:lvl9pPr lvl="8" rtl="0">
              <a:lnSpc>
                <a:spcPct val="120000"/>
              </a:lnSpc>
              <a:spcBef>
                <a:spcPts val="0"/>
              </a:spcBef>
              <a:spcAft>
                <a:spcPts val="0"/>
              </a:spcAft>
              <a:buSzPts val="1200"/>
              <a:buNone/>
              <a:defRPr sz="1200"/>
            </a:lvl9pPr>
          </a:lstStyle>
          <a:p>
            <a:endParaRPr/>
          </a:p>
        </p:txBody>
      </p:sp>
      <p:cxnSp>
        <p:nvCxnSpPr>
          <p:cNvPr id="643" name="Google Shape;643;p85"/>
          <p:cNvCxnSpPr/>
          <p:nvPr/>
        </p:nvCxnSpPr>
        <p:spPr>
          <a:xfrm>
            <a:off x="6374875" y="1882611"/>
            <a:ext cx="1943100" cy="0"/>
          </a:xfrm>
          <a:prstGeom prst="straightConnector1">
            <a:avLst/>
          </a:prstGeom>
          <a:noFill/>
          <a:ln w="9525" cap="flat" cmpd="sng">
            <a:solidFill>
              <a:schemeClr val="dk1"/>
            </a:solidFill>
            <a:prstDash val="solid"/>
            <a:round/>
            <a:headEnd type="none" w="med" len="med"/>
            <a:tailEnd type="none" w="med" len="med"/>
          </a:ln>
        </p:spPr>
      </p:cxnSp>
      <p:sp>
        <p:nvSpPr>
          <p:cNvPr id="644" name="Google Shape;644;p85"/>
          <p:cNvSpPr txBox="1">
            <a:spLocks noGrp="1"/>
          </p:cNvSpPr>
          <p:nvPr>
            <p:ph type="subTitle" idx="5"/>
          </p:nvPr>
        </p:nvSpPr>
        <p:spPr>
          <a:xfrm>
            <a:off x="3966425" y="2651350"/>
            <a:ext cx="1935300" cy="1093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45" name="Google Shape;645;p85"/>
          <p:cNvSpPr txBox="1">
            <a:spLocks noGrp="1"/>
          </p:cNvSpPr>
          <p:nvPr>
            <p:ph type="subTitle" idx="6"/>
          </p:nvPr>
        </p:nvSpPr>
        <p:spPr>
          <a:xfrm>
            <a:off x="3962400" y="3960025"/>
            <a:ext cx="1935300" cy="5334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200"/>
              <a:buNone/>
              <a:defRPr sz="1200"/>
            </a:lvl1pPr>
            <a:lvl2pPr lvl="1" rtl="0">
              <a:lnSpc>
                <a:spcPct val="120000"/>
              </a:lnSpc>
              <a:spcBef>
                <a:spcPts val="0"/>
              </a:spcBef>
              <a:spcAft>
                <a:spcPts val="0"/>
              </a:spcAft>
              <a:buSzPts val="1200"/>
              <a:buNone/>
              <a:defRPr sz="1200"/>
            </a:lvl2pPr>
            <a:lvl3pPr lvl="2" rtl="0">
              <a:lnSpc>
                <a:spcPct val="120000"/>
              </a:lnSpc>
              <a:spcBef>
                <a:spcPts val="0"/>
              </a:spcBef>
              <a:spcAft>
                <a:spcPts val="0"/>
              </a:spcAft>
              <a:buSzPts val="1200"/>
              <a:buNone/>
              <a:defRPr sz="1200"/>
            </a:lvl3pPr>
            <a:lvl4pPr lvl="3" rtl="0">
              <a:lnSpc>
                <a:spcPct val="120000"/>
              </a:lnSpc>
              <a:spcBef>
                <a:spcPts val="0"/>
              </a:spcBef>
              <a:spcAft>
                <a:spcPts val="0"/>
              </a:spcAft>
              <a:buSzPts val="1200"/>
              <a:buNone/>
              <a:defRPr sz="1200"/>
            </a:lvl4pPr>
            <a:lvl5pPr lvl="4" rtl="0">
              <a:lnSpc>
                <a:spcPct val="120000"/>
              </a:lnSpc>
              <a:spcBef>
                <a:spcPts val="0"/>
              </a:spcBef>
              <a:spcAft>
                <a:spcPts val="0"/>
              </a:spcAft>
              <a:buSzPts val="1200"/>
              <a:buNone/>
              <a:defRPr sz="1200"/>
            </a:lvl5pPr>
            <a:lvl6pPr lvl="5" rtl="0">
              <a:lnSpc>
                <a:spcPct val="120000"/>
              </a:lnSpc>
              <a:spcBef>
                <a:spcPts val="0"/>
              </a:spcBef>
              <a:spcAft>
                <a:spcPts val="0"/>
              </a:spcAft>
              <a:buSzPts val="1200"/>
              <a:buNone/>
              <a:defRPr sz="1200"/>
            </a:lvl6pPr>
            <a:lvl7pPr lvl="6" rtl="0">
              <a:lnSpc>
                <a:spcPct val="120000"/>
              </a:lnSpc>
              <a:spcBef>
                <a:spcPts val="0"/>
              </a:spcBef>
              <a:spcAft>
                <a:spcPts val="0"/>
              </a:spcAft>
              <a:buSzPts val="1200"/>
              <a:buNone/>
              <a:defRPr sz="1200"/>
            </a:lvl7pPr>
            <a:lvl8pPr lvl="7" rtl="0">
              <a:lnSpc>
                <a:spcPct val="120000"/>
              </a:lnSpc>
              <a:spcBef>
                <a:spcPts val="0"/>
              </a:spcBef>
              <a:spcAft>
                <a:spcPts val="0"/>
              </a:spcAft>
              <a:buSzPts val="1200"/>
              <a:buNone/>
              <a:defRPr sz="1200"/>
            </a:lvl8pPr>
            <a:lvl9pPr lvl="8" rtl="0">
              <a:lnSpc>
                <a:spcPct val="120000"/>
              </a:lnSpc>
              <a:spcBef>
                <a:spcPts val="0"/>
              </a:spcBef>
              <a:spcAft>
                <a:spcPts val="0"/>
              </a:spcAft>
              <a:buSzPts val="1200"/>
              <a:buNone/>
              <a:defRPr sz="1200"/>
            </a:lvl9pPr>
          </a:lstStyle>
          <a:p>
            <a:endParaRPr/>
          </a:p>
        </p:txBody>
      </p:sp>
      <p:cxnSp>
        <p:nvCxnSpPr>
          <p:cNvPr id="646" name="Google Shape;646;p85"/>
          <p:cNvCxnSpPr/>
          <p:nvPr/>
        </p:nvCxnSpPr>
        <p:spPr>
          <a:xfrm>
            <a:off x="3962400" y="3895100"/>
            <a:ext cx="1943100" cy="0"/>
          </a:xfrm>
          <a:prstGeom prst="straightConnector1">
            <a:avLst/>
          </a:prstGeom>
          <a:noFill/>
          <a:ln w="9525" cap="flat" cmpd="sng">
            <a:solidFill>
              <a:schemeClr val="dk1"/>
            </a:solidFill>
            <a:prstDash val="solid"/>
            <a:round/>
            <a:headEnd type="none" w="med" len="med"/>
            <a:tailEnd type="none" w="med" len="med"/>
          </a:ln>
        </p:spPr>
      </p:cxnSp>
      <p:sp>
        <p:nvSpPr>
          <p:cNvPr id="647" name="Google Shape;647;p85"/>
          <p:cNvSpPr txBox="1">
            <a:spLocks noGrp="1"/>
          </p:cNvSpPr>
          <p:nvPr>
            <p:ph type="subTitle" idx="7"/>
          </p:nvPr>
        </p:nvSpPr>
        <p:spPr>
          <a:xfrm>
            <a:off x="6378900" y="2651350"/>
            <a:ext cx="1935300" cy="1093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48" name="Google Shape;648;p85"/>
          <p:cNvSpPr txBox="1">
            <a:spLocks noGrp="1"/>
          </p:cNvSpPr>
          <p:nvPr>
            <p:ph type="subTitle" idx="8"/>
          </p:nvPr>
        </p:nvSpPr>
        <p:spPr>
          <a:xfrm>
            <a:off x="6374875" y="3960025"/>
            <a:ext cx="1935300" cy="5334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200"/>
              <a:buNone/>
              <a:defRPr sz="1200"/>
            </a:lvl1pPr>
            <a:lvl2pPr lvl="1" rtl="0">
              <a:lnSpc>
                <a:spcPct val="120000"/>
              </a:lnSpc>
              <a:spcBef>
                <a:spcPts val="0"/>
              </a:spcBef>
              <a:spcAft>
                <a:spcPts val="0"/>
              </a:spcAft>
              <a:buSzPts val="1200"/>
              <a:buNone/>
              <a:defRPr sz="1200"/>
            </a:lvl2pPr>
            <a:lvl3pPr lvl="2" rtl="0">
              <a:lnSpc>
                <a:spcPct val="120000"/>
              </a:lnSpc>
              <a:spcBef>
                <a:spcPts val="0"/>
              </a:spcBef>
              <a:spcAft>
                <a:spcPts val="0"/>
              </a:spcAft>
              <a:buSzPts val="1200"/>
              <a:buNone/>
              <a:defRPr sz="1200"/>
            </a:lvl3pPr>
            <a:lvl4pPr lvl="3" rtl="0">
              <a:lnSpc>
                <a:spcPct val="120000"/>
              </a:lnSpc>
              <a:spcBef>
                <a:spcPts val="0"/>
              </a:spcBef>
              <a:spcAft>
                <a:spcPts val="0"/>
              </a:spcAft>
              <a:buSzPts val="1200"/>
              <a:buNone/>
              <a:defRPr sz="1200"/>
            </a:lvl4pPr>
            <a:lvl5pPr lvl="4" rtl="0">
              <a:lnSpc>
                <a:spcPct val="120000"/>
              </a:lnSpc>
              <a:spcBef>
                <a:spcPts val="0"/>
              </a:spcBef>
              <a:spcAft>
                <a:spcPts val="0"/>
              </a:spcAft>
              <a:buSzPts val="1200"/>
              <a:buNone/>
              <a:defRPr sz="1200"/>
            </a:lvl5pPr>
            <a:lvl6pPr lvl="5" rtl="0">
              <a:lnSpc>
                <a:spcPct val="120000"/>
              </a:lnSpc>
              <a:spcBef>
                <a:spcPts val="0"/>
              </a:spcBef>
              <a:spcAft>
                <a:spcPts val="0"/>
              </a:spcAft>
              <a:buSzPts val="1200"/>
              <a:buNone/>
              <a:defRPr sz="1200"/>
            </a:lvl6pPr>
            <a:lvl7pPr lvl="6" rtl="0">
              <a:lnSpc>
                <a:spcPct val="120000"/>
              </a:lnSpc>
              <a:spcBef>
                <a:spcPts val="0"/>
              </a:spcBef>
              <a:spcAft>
                <a:spcPts val="0"/>
              </a:spcAft>
              <a:buSzPts val="1200"/>
              <a:buNone/>
              <a:defRPr sz="1200"/>
            </a:lvl7pPr>
            <a:lvl8pPr lvl="7" rtl="0">
              <a:lnSpc>
                <a:spcPct val="120000"/>
              </a:lnSpc>
              <a:spcBef>
                <a:spcPts val="0"/>
              </a:spcBef>
              <a:spcAft>
                <a:spcPts val="0"/>
              </a:spcAft>
              <a:buSzPts val="1200"/>
              <a:buNone/>
              <a:defRPr sz="1200"/>
            </a:lvl8pPr>
            <a:lvl9pPr lvl="8" rtl="0">
              <a:lnSpc>
                <a:spcPct val="120000"/>
              </a:lnSpc>
              <a:spcBef>
                <a:spcPts val="0"/>
              </a:spcBef>
              <a:spcAft>
                <a:spcPts val="0"/>
              </a:spcAft>
              <a:buSzPts val="1200"/>
              <a:buNone/>
              <a:defRPr sz="1200"/>
            </a:lvl9pPr>
          </a:lstStyle>
          <a:p>
            <a:endParaRPr/>
          </a:p>
        </p:txBody>
      </p:sp>
      <p:cxnSp>
        <p:nvCxnSpPr>
          <p:cNvPr id="649" name="Google Shape;649;p85"/>
          <p:cNvCxnSpPr/>
          <p:nvPr/>
        </p:nvCxnSpPr>
        <p:spPr>
          <a:xfrm>
            <a:off x="6374875" y="3895100"/>
            <a:ext cx="1943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Stats">
  <p:cSld name="SECTION_HEADER_4_1">
    <p:spTree>
      <p:nvGrpSpPr>
        <p:cNvPr id="1" name="Shape 650"/>
        <p:cNvGrpSpPr/>
        <p:nvPr/>
      </p:nvGrpSpPr>
      <p:grpSpPr>
        <a:xfrm>
          <a:off x="0" y="0"/>
          <a:ext cx="0" cy="0"/>
          <a:chOff x="0" y="0"/>
          <a:chExt cx="0" cy="0"/>
        </a:xfrm>
      </p:grpSpPr>
      <p:sp>
        <p:nvSpPr>
          <p:cNvPr id="651" name="Google Shape;651;p86"/>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52" name="Google Shape;652;p86"/>
          <p:cNvSpPr txBox="1">
            <a:spLocks noGrp="1"/>
          </p:cNvSpPr>
          <p:nvPr>
            <p:ph type="subTitle" idx="1"/>
          </p:nvPr>
        </p:nvSpPr>
        <p:spPr>
          <a:xfrm>
            <a:off x="6165881" y="2664200"/>
            <a:ext cx="1935300" cy="1093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53" name="Google Shape;653;p86"/>
          <p:cNvSpPr txBox="1">
            <a:spLocks noGrp="1"/>
          </p:cNvSpPr>
          <p:nvPr>
            <p:ph type="subTitle" idx="2"/>
          </p:nvPr>
        </p:nvSpPr>
        <p:spPr>
          <a:xfrm>
            <a:off x="6161850" y="3995075"/>
            <a:ext cx="1935300" cy="5334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200"/>
              <a:buNone/>
              <a:defRPr sz="1200"/>
            </a:lvl1pPr>
            <a:lvl2pPr lvl="1" rtl="0">
              <a:lnSpc>
                <a:spcPct val="120000"/>
              </a:lnSpc>
              <a:spcBef>
                <a:spcPts val="0"/>
              </a:spcBef>
              <a:spcAft>
                <a:spcPts val="0"/>
              </a:spcAft>
              <a:buSzPts val="1200"/>
              <a:buNone/>
              <a:defRPr sz="1200"/>
            </a:lvl2pPr>
            <a:lvl3pPr lvl="2" rtl="0">
              <a:lnSpc>
                <a:spcPct val="120000"/>
              </a:lnSpc>
              <a:spcBef>
                <a:spcPts val="0"/>
              </a:spcBef>
              <a:spcAft>
                <a:spcPts val="0"/>
              </a:spcAft>
              <a:buSzPts val="1200"/>
              <a:buNone/>
              <a:defRPr sz="1200"/>
            </a:lvl3pPr>
            <a:lvl4pPr lvl="3" rtl="0">
              <a:lnSpc>
                <a:spcPct val="120000"/>
              </a:lnSpc>
              <a:spcBef>
                <a:spcPts val="0"/>
              </a:spcBef>
              <a:spcAft>
                <a:spcPts val="0"/>
              </a:spcAft>
              <a:buSzPts val="1200"/>
              <a:buNone/>
              <a:defRPr sz="1200"/>
            </a:lvl4pPr>
            <a:lvl5pPr lvl="4" rtl="0">
              <a:lnSpc>
                <a:spcPct val="120000"/>
              </a:lnSpc>
              <a:spcBef>
                <a:spcPts val="0"/>
              </a:spcBef>
              <a:spcAft>
                <a:spcPts val="0"/>
              </a:spcAft>
              <a:buSzPts val="1200"/>
              <a:buNone/>
              <a:defRPr sz="1200"/>
            </a:lvl5pPr>
            <a:lvl6pPr lvl="5" rtl="0">
              <a:lnSpc>
                <a:spcPct val="120000"/>
              </a:lnSpc>
              <a:spcBef>
                <a:spcPts val="0"/>
              </a:spcBef>
              <a:spcAft>
                <a:spcPts val="0"/>
              </a:spcAft>
              <a:buSzPts val="1200"/>
              <a:buNone/>
              <a:defRPr sz="1200"/>
            </a:lvl6pPr>
            <a:lvl7pPr lvl="6" rtl="0">
              <a:lnSpc>
                <a:spcPct val="120000"/>
              </a:lnSpc>
              <a:spcBef>
                <a:spcPts val="0"/>
              </a:spcBef>
              <a:spcAft>
                <a:spcPts val="0"/>
              </a:spcAft>
              <a:buSzPts val="1200"/>
              <a:buNone/>
              <a:defRPr sz="1200"/>
            </a:lvl7pPr>
            <a:lvl8pPr lvl="7" rtl="0">
              <a:lnSpc>
                <a:spcPct val="120000"/>
              </a:lnSpc>
              <a:spcBef>
                <a:spcPts val="0"/>
              </a:spcBef>
              <a:spcAft>
                <a:spcPts val="0"/>
              </a:spcAft>
              <a:buSzPts val="1200"/>
              <a:buNone/>
              <a:defRPr sz="1200"/>
            </a:lvl8pPr>
            <a:lvl9pPr lvl="8" rtl="0">
              <a:lnSpc>
                <a:spcPct val="120000"/>
              </a:lnSpc>
              <a:spcBef>
                <a:spcPts val="0"/>
              </a:spcBef>
              <a:spcAft>
                <a:spcPts val="0"/>
              </a:spcAft>
              <a:buSzPts val="1200"/>
              <a:buNone/>
              <a:defRPr sz="1200"/>
            </a:lvl9pPr>
          </a:lstStyle>
          <a:p>
            <a:endParaRPr/>
          </a:p>
        </p:txBody>
      </p:sp>
      <p:cxnSp>
        <p:nvCxnSpPr>
          <p:cNvPr id="654" name="Google Shape;654;p86"/>
          <p:cNvCxnSpPr/>
          <p:nvPr/>
        </p:nvCxnSpPr>
        <p:spPr>
          <a:xfrm>
            <a:off x="6161856" y="3919061"/>
            <a:ext cx="1943100" cy="0"/>
          </a:xfrm>
          <a:prstGeom prst="straightConnector1">
            <a:avLst/>
          </a:prstGeom>
          <a:noFill/>
          <a:ln w="9525" cap="flat" cmpd="sng">
            <a:solidFill>
              <a:schemeClr val="dk1"/>
            </a:solidFill>
            <a:prstDash val="solid"/>
            <a:round/>
            <a:headEnd type="none" w="med" len="med"/>
            <a:tailEnd type="none" w="med" len="med"/>
          </a:ln>
        </p:spPr>
      </p:cxnSp>
      <p:sp>
        <p:nvSpPr>
          <p:cNvPr id="655" name="Google Shape;655;p86"/>
          <p:cNvSpPr txBox="1">
            <a:spLocks noGrp="1"/>
          </p:cNvSpPr>
          <p:nvPr>
            <p:ph type="title"/>
          </p:nvPr>
        </p:nvSpPr>
        <p:spPr>
          <a:xfrm>
            <a:off x="342900" y="1240600"/>
            <a:ext cx="2657400" cy="28056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
        <p:nvSpPr>
          <p:cNvPr id="656" name="Google Shape;656;p86"/>
          <p:cNvSpPr txBox="1">
            <a:spLocks noGrp="1"/>
          </p:cNvSpPr>
          <p:nvPr>
            <p:ph type="subTitle" idx="3"/>
          </p:nvPr>
        </p:nvSpPr>
        <p:spPr>
          <a:xfrm>
            <a:off x="6161967" y="856350"/>
            <a:ext cx="1935300" cy="1093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57" name="Google Shape;657;p86"/>
          <p:cNvSpPr txBox="1">
            <a:spLocks noGrp="1"/>
          </p:cNvSpPr>
          <p:nvPr>
            <p:ph type="subTitle" idx="4"/>
          </p:nvPr>
        </p:nvSpPr>
        <p:spPr>
          <a:xfrm>
            <a:off x="6157950" y="2187225"/>
            <a:ext cx="1935300" cy="5334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200"/>
              <a:buNone/>
              <a:defRPr sz="1200"/>
            </a:lvl1pPr>
            <a:lvl2pPr lvl="1" rtl="0">
              <a:lnSpc>
                <a:spcPct val="120000"/>
              </a:lnSpc>
              <a:spcBef>
                <a:spcPts val="0"/>
              </a:spcBef>
              <a:spcAft>
                <a:spcPts val="0"/>
              </a:spcAft>
              <a:buSzPts val="1200"/>
              <a:buNone/>
              <a:defRPr sz="1200"/>
            </a:lvl2pPr>
            <a:lvl3pPr lvl="2" rtl="0">
              <a:lnSpc>
                <a:spcPct val="120000"/>
              </a:lnSpc>
              <a:spcBef>
                <a:spcPts val="0"/>
              </a:spcBef>
              <a:spcAft>
                <a:spcPts val="0"/>
              </a:spcAft>
              <a:buSzPts val="1200"/>
              <a:buNone/>
              <a:defRPr sz="1200"/>
            </a:lvl3pPr>
            <a:lvl4pPr lvl="3" rtl="0">
              <a:lnSpc>
                <a:spcPct val="120000"/>
              </a:lnSpc>
              <a:spcBef>
                <a:spcPts val="0"/>
              </a:spcBef>
              <a:spcAft>
                <a:spcPts val="0"/>
              </a:spcAft>
              <a:buSzPts val="1200"/>
              <a:buNone/>
              <a:defRPr sz="1200"/>
            </a:lvl4pPr>
            <a:lvl5pPr lvl="4" rtl="0">
              <a:lnSpc>
                <a:spcPct val="120000"/>
              </a:lnSpc>
              <a:spcBef>
                <a:spcPts val="0"/>
              </a:spcBef>
              <a:spcAft>
                <a:spcPts val="0"/>
              </a:spcAft>
              <a:buSzPts val="1200"/>
              <a:buNone/>
              <a:defRPr sz="1200"/>
            </a:lvl5pPr>
            <a:lvl6pPr lvl="5" rtl="0">
              <a:lnSpc>
                <a:spcPct val="120000"/>
              </a:lnSpc>
              <a:spcBef>
                <a:spcPts val="0"/>
              </a:spcBef>
              <a:spcAft>
                <a:spcPts val="0"/>
              </a:spcAft>
              <a:buSzPts val="1200"/>
              <a:buNone/>
              <a:defRPr sz="1200"/>
            </a:lvl6pPr>
            <a:lvl7pPr lvl="6" rtl="0">
              <a:lnSpc>
                <a:spcPct val="120000"/>
              </a:lnSpc>
              <a:spcBef>
                <a:spcPts val="0"/>
              </a:spcBef>
              <a:spcAft>
                <a:spcPts val="0"/>
              </a:spcAft>
              <a:buSzPts val="1200"/>
              <a:buNone/>
              <a:defRPr sz="1200"/>
            </a:lvl7pPr>
            <a:lvl8pPr lvl="7" rtl="0">
              <a:lnSpc>
                <a:spcPct val="120000"/>
              </a:lnSpc>
              <a:spcBef>
                <a:spcPts val="0"/>
              </a:spcBef>
              <a:spcAft>
                <a:spcPts val="0"/>
              </a:spcAft>
              <a:buSzPts val="1200"/>
              <a:buNone/>
              <a:defRPr sz="1200"/>
            </a:lvl8pPr>
            <a:lvl9pPr lvl="8" rtl="0">
              <a:lnSpc>
                <a:spcPct val="120000"/>
              </a:lnSpc>
              <a:spcBef>
                <a:spcPts val="0"/>
              </a:spcBef>
              <a:spcAft>
                <a:spcPts val="0"/>
              </a:spcAft>
              <a:buSzPts val="1200"/>
              <a:buNone/>
              <a:defRPr sz="1200"/>
            </a:lvl9pPr>
          </a:lstStyle>
          <a:p>
            <a:endParaRPr/>
          </a:p>
        </p:txBody>
      </p:sp>
      <p:cxnSp>
        <p:nvCxnSpPr>
          <p:cNvPr id="658" name="Google Shape;658;p86"/>
          <p:cNvCxnSpPr/>
          <p:nvPr/>
        </p:nvCxnSpPr>
        <p:spPr>
          <a:xfrm>
            <a:off x="6157942" y="2111211"/>
            <a:ext cx="1943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Chart Stats">
  <p:cSld name="SECTION_HEADER_4_1_1">
    <p:spTree>
      <p:nvGrpSpPr>
        <p:cNvPr id="1" name="Shape 659"/>
        <p:cNvGrpSpPr/>
        <p:nvPr/>
      </p:nvGrpSpPr>
      <p:grpSpPr>
        <a:xfrm>
          <a:off x="0" y="0"/>
          <a:ext cx="0" cy="0"/>
          <a:chOff x="0" y="0"/>
          <a:chExt cx="0" cy="0"/>
        </a:xfrm>
      </p:grpSpPr>
      <p:sp>
        <p:nvSpPr>
          <p:cNvPr id="660" name="Google Shape;660;p87"/>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61" name="Google Shape;661;p87"/>
          <p:cNvSpPr txBox="1">
            <a:spLocks noGrp="1"/>
          </p:cNvSpPr>
          <p:nvPr>
            <p:ph type="title"/>
          </p:nvPr>
        </p:nvSpPr>
        <p:spPr>
          <a:xfrm>
            <a:off x="342900" y="1240600"/>
            <a:ext cx="2643000" cy="3128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
        <p:nvSpPr>
          <p:cNvPr id="662" name="Google Shape;662;p87"/>
          <p:cNvSpPr txBox="1">
            <a:spLocks noGrp="1"/>
          </p:cNvSpPr>
          <p:nvPr>
            <p:ph type="subTitle" idx="1"/>
          </p:nvPr>
        </p:nvSpPr>
        <p:spPr>
          <a:xfrm>
            <a:off x="3600450" y="3822826"/>
            <a:ext cx="1935300" cy="533400"/>
          </a:xfrm>
          <a:prstGeom prst="rect">
            <a:avLst/>
          </a:prstGeom>
        </p:spPr>
        <p:txBody>
          <a:bodyPr spcFirstLastPara="1" wrap="square" lIns="0" tIns="0" rIns="0" bIns="0" anchor="t" anchorCtr="0">
            <a:noAutofit/>
          </a:bodyPr>
          <a:lstStyle>
            <a:lvl1pPr lvl="0" algn="ctr" rtl="0">
              <a:lnSpc>
                <a:spcPct val="120000"/>
              </a:lnSpc>
              <a:spcBef>
                <a:spcPts val="0"/>
              </a:spcBef>
              <a:spcAft>
                <a:spcPts val="0"/>
              </a:spcAft>
              <a:buSzPts val="1200"/>
              <a:buNone/>
              <a:defRPr sz="1200"/>
            </a:lvl1pPr>
            <a:lvl2pPr lvl="1" algn="ctr" rtl="0">
              <a:lnSpc>
                <a:spcPct val="120000"/>
              </a:lnSpc>
              <a:spcBef>
                <a:spcPts val="0"/>
              </a:spcBef>
              <a:spcAft>
                <a:spcPts val="0"/>
              </a:spcAft>
              <a:buSzPts val="1200"/>
              <a:buNone/>
              <a:defRPr sz="1200"/>
            </a:lvl2pPr>
            <a:lvl3pPr lvl="2" algn="ctr" rtl="0">
              <a:lnSpc>
                <a:spcPct val="120000"/>
              </a:lnSpc>
              <a:spcBef>
                <a:spcPts val="0"/>
              </a:spcBef>
              <a:spcAft>
                <a:spcPts val="0"/>
              </a:spcAft>
              <a:buSzPts val="1200"/>
              <a:buNone/>
              <a:defRPr sz="1200"/>
            </a:lvl3pPr>
            <a:lvl4pPr lvl="3" algn="ctr" rtl="0">
              <a:lnSpc>
                <a:spcPct val="120000"/>
              </a:lnSpc>
              <a:spcBef>
                <a:spcPts val="0"/>
              </a:spcBef>
              <a:spcAft>
                <a:spcPts val="0"/>
              </a:spcAft>
              <a:buSzPts val="1200"/>
              <a:buNone/>
              <a:defRPr sz="1200"/>
            </a:lvl4pPr>
            <a:lvl5pPr lvl="4" algn="ctr" rtl="0">
              <a:lnSpc>
                <a:spcPct val="120000"/>
              </a:lnSpc>
              <a:spcBef>
                <a:spcPts val="0"/>
              </a:spcBef>
              <a:spcAft>
                <a:spcPts val="0"/>
              </a:spcAft>
              <a:buSzPts val="1200"/>
              <a:buNone/>
              <a:defRPr sz="1200"/>
            </a:lvl5pPr>
            <a:lvl6pPr lvl="5" algn="ctr" rtl="0">
              <a:lnSpc>
                <a:spcPct val="120000"/>
              </a:lnSpc>
              <a:spcBef>
                <a:spcPts val="0"/>
              </a:spcBef>
              <a:spcAft>
                <a:spcPts val="0"/>
              </a:spcAft>
              <a:buSzPts val="1200"/>
              <a:buNone/>
              <a:defRPr sz="1200"/>
            </a:lvl6pPr>
            <a:lvl7pPr lvl="6" algn="ctr" rtl="0">
              <a:lnSpc>
                <a:spcPct val="120000"/>
              </a:lnSpc>
              <a:spcBef>
                <a:spcPts val="0"/>
              </a:spcBef>
              <a:spcAft>
                <a:spcPts val="0"/>
              </a:spcAft>
              <a:buSzPts val="1200"/>
              <a:buNone/>
              <a:defRPr sz="1200"/>
            </a:lvl7pPr>
            <a:lvl8pPr lvl="7" algn="ctr" rtl="0">
              <a:lnSpc>
                <a:spcPct val="120000"/>
              </a:lnSpc>
              <a:spcBef>
                <a:spcPts val="0"/>
              </a:spcBef>
              <a:spcAft>
                <a:spcPts val="0"/>
              </a:spcAft>
              <a:buSzPts val="1200"/>
              <a:buNone/>
              <a:defRPr sz="1200"/>
            </a:lvl8pPr>
            <a:lvl9pPr lvl="8" algn="ctr" rtl="0">
              <a:lnSpc>
                <a:spcPct val="120000"/>
              </a:lnSpc>
              <a:spcBef>
                <a:spcPts val="0"/>
              </a:spcBef>
              <a:spcAft>
                <a:spcPts val="0"/>
              </a:spcAft>
              <a:buSzPts val="1200"/>
              <a:buNone/>
              <a:defRPr sz="1200"/>
            </a:lvl9pPr>
          </a:lstStyle>
          <a:p>
            <a:endParaRPr/>
          </a:p>
        </p:txBody>
      </p:sp>
      <p:cxnSp>
        <p:nvCxnSpPr>
          <p:cNvPr id="663" name="Google Shape;663;p87"/>
          <p:cNvCxnSpPr/>
          <p:nvPr/>
        </p:nvCxnSpPr>
        <p:spPr>
          <a:xfrm>
            <a:off x="3600450" y="3746811"/>
            <a:ext cx="1943100" cy="0"/>
          </a:xfrm>
          <a:prstGeom prst="straightConnector1">
            <a:avLst/>
          </a:prstGeom>
          <a:noFill/>
          <a:ln w="9525" cap="flat" cmpd="sng">
            <a:solidFill>
              <a:schemeClr val="dk1"/>
            </a:solidFill>
            <a:prstDash val="solid"/>
            <a:round/>
            <a:headEnd type="none" w="med" len="med"/>
            <a:tailEnd type="none" w="med" len="med"/>
          </a:ln>
        </p:spPr>
      </p:cxnSp>
      <p:sp>
        <p:nvSpPr>
          <p:cNvPr id="664" name="Google Shape;664;p87"/>
          <p:cNvSpPr txBox="1">
            <a:spLocks noGrp="1"/>
          </p:cNvSpPr>
          <p:nvPr>
            <p:ph type="subTitle" idx="2"/>
          </p:nvPr>
        </p:nvSpPr>
        <p:spPr>
          <a:xfrm>
            <a:off x="6498306" y="3822826"/>
            <a:ext cx="1935300" cy="533400"/>
          </a:xfrm>
          <a:prstGeom prst="rect">
            <a:avLst/>
          </a:prstGeom>
        </p:spPr>
        <p:txBody>
          <a:bodyPr spcFirstLastPara="1" wrap="square" lIns="0" tIns="0" rIns="0" bIns="0" anchor="t" anchorCtr="0">
            <a:noAutofit/>
          </a:bodyPr>
          <a:lstStyle>
            <a:lvl1pPr lvl="0" algn="ctr" rtl="0">
              <a:lnSpc>
                <a:spcPct val="120000"/>
              </a:lnSpc>
              <a:spcBef>
                <a:spcPts val="0"/>
              </a:spcBef>
              <a:spcAft>
                <a:spcPts val="0"/>
              </a:spcAft>
              <a:buSzPts val="1200"/>
              <a:buNone/>
              <a:defRPr sz="1200"/>
            </a:lvl1pPr>
            <a:lvl2pPr lvl="1" algn="ctr" rtl="0">
              <a:lnSpc>
                <a:spcPct val="120000"/>
              </a:lnSpc>
              <a:spcBef>
                <a:spcPts val="0"/>
              </a:spcBef>
              <a:spcAft>
                <a:spcPts val="0"/>
              </a:spcAft>
              <a:buSzPts val="1200"/>
              <a:buNone/>
              <a:defRPr sz="1200"/>
            </a:lvl2pPr>
            <a:lvl3pPr lvl="2" algn="ctr" rtl="0">
              <a:lnSpc>
                <a:spcPct val="120000"/>
              </a:lnSpc>
              <a:spcBef>
                <a:spcPts val="0"/>
              </a:spcBef>
              <a:spcAft>
                <a:spcPts val="0"/>
              </a:spcAft>
              <a:buSzPts val="1200"/>
              <a:buNone/>
              <a:defRPr sz="1200"/>
            </a:lvl3pPr>
            <a:lvl4pPr lvl="3" algn="ctr" rtl="0">
              <a:lnSpc>
                <a:spcPct val="120000"/>
              </a:lnSpc>
              <a:spcBef>
                <a:spcPts val="0"/>
              </a:spcBef>
              <a:spcAft>
                <a:spcPts val="0"/>
              </a:spcAft>
              <a:buSzPts val="1200"/>
              <a:buNone/>
              <a:defRPr sz="1200"/>
            </a:lvl4pPr>
            <a:lvl5pPr lvl="4" algn="ctr" rtl="0">
              <a:lnSpc>
                <a:spcPct val="120000"/>
              </a:lnSpc>
              <a:spcBef>
                <a:spcPts val="0"/>
              </a:spcBef>
              <a:spcAft>
                <a:spcPts val="0"/>
              </a:spcAft>
              <a:buSzPts val="1200"/>
              <a:buNone/>
              <a:defRPr sz="1200"/>
            </a:lvl5pPr>
            <a:lvl6pPr lvl="5" algn="ctr" rtl="0">
              <a:lnSpc>
                <a:spcPct val="120000"/>
              </a:lnSpc>
              <a:spcBef>
                <a:spcPts val="0"/>
              </a:spcBef>
              <a:spcAft>
                <a:spcPts val="0"/>
              </a:spcAft>
              <a:buSzPts val="1200"/>
              <a:buNone/>
              <a:defRPr sz="1200"/>
            </a:lvl6pPr>
            <a:lvl7pPr lvl="6" algn="ctr" rtl="0">
              <a:lnSpc>
                <a:spcPct val="120000"/>
              </a:lnSpc>
              <a:spcBef>
                <a:spcPts val="0"/>
              </a:spcBef>
              <a:spcAft>
                <a:spcPts val="0"/>
              </a:spcAft>
              <a:buSzPts val="1200"/>
              <a:buNone/>
              <a:defRPr sz="1200"/>
            </a:lvl7pPr>
            <a:lvl8pPr lvl="7" algn="ctr" rtl="0">
              <a:lnSpc>
                <a:spcPct val="120000"/>
              </a:lnSpc>
              <a:spcBef>
                <a:spcPts val="0"/>
              </a:spcBef>
              <a:spcAft>
                <a:spcPts val="0"/>
              </a:spcAft>
              <a:buSzPts val="1200"/>
              <a:buNone/>
              <a:defRPr sz="1200"/>
            </a:lvl8pPr>
            <a:lvl9pPr lvl="8" algn="ctr" rtl="0">
              <a:lnSpc>
                <a:spcPct val="120000"/>
              </a:lnSpc>
              <a:spcBef>
                <a:spcPts val="0"/>
              </a:spcBef>
              <a:spcAft>
                <a:spcPts val="0"/>
              </a:spcAft>
              <a:buSzPts val="1200"/>
              <a:buNone/>
              <a:defRPr sz="1200"/>
            </a:lvl9pPr>
          </a:lstStyle>
          <a:p>
            <a:endParaRPr/>
          </a:p>
        </p:txBody>
      </p:sp>
      <p:cxnSp>
        <p:nvCxnSpPr>
          <p:cNvPr id="665" name="Google Shape;665;p87"/>
          <p:cNvCxnSpPr/>
          <p:nvPr/>
        </p:nvCxnSpPr>
        <p:spPr>
          <a:xfrm>
            <a:off x="6498306" y="3746811"/>
            <a:ext cx="1943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se Study">
  <p:cSld name="SECTION_HEADER_4_2">
    <p:spTree>
      <p:nvGrpSpPr>
        <p:cNvPr id="1" name="Shape 666"/>
        <p:cNvGrpSpPr/>
        <p:nvPr/>
      </p:nvGrpSpPr>
      <p:grpSpPr>
        <a:xfrm>
          <a:off x="0" y="0"/>
          <a:ext cx="0" cy="0"/>
          <a:chOff x="0" y="0"/>
          <a:chExt cx="0" cy="0"/>
        </a:xfrm>
      </p:grpSpPr>
      <p:sp>
        <p:nvSpPr>
          <p:cNvPr id="667" name="Google Shape;667;p88"/>
          <p:cNvSpPr/>
          <p:nvPr/>
        </p:nvSpPr>
        <p:spPr>
          <a:xfrm>
            <a:off x="6884775" y="1113250"/>
            <a:ext cx="2259000" cy="4030200"/>
          </a:xfrm>
          <a:prstGeom prst="rect">
            <a:avLst/>
          </a:prstGeom>
          <a:solidFill>
            <a:srgbClr val="F4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8"/>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69" name="Google Shape;669;p88"/>
          <p:cNvSpPr txBox="1">
            <a:spLocks noGrp="1"/>
          </p:cNvSpPr>
          <p:nvPr>
            <p:ph type="subTitle" idx="1"/>
          </p:nvPr>
        </p:nvSpPr>
        <p:spPr>
          <a:xfrm>
            <a:off x="346875" y="1977754"/>
            <a:ext cx="1907100" cy="448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70" name="Google Shape;670;p88"/>
          <p:cNvSpPr txBox="1">
            <a:spLocks noGrp="1"/>
          </p:cNvSpPr>
          <p:nvPr>
            <p:ph type="subTitle" idx="2"/>
          </p:nvPr>
        </p:nvSpPr>
        <p:spPr>
          <a:xfrm>
            <a:off x="348450" y="2743150"/>
            <a:ext cx="1907100" cy="17637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000"/>
              <a:buNone/>
              <a:defRPr sz="1000"/>
            </a:lvl1pPr>
            <a:lvl2pPr lvl="1" rtl="0">
              <a:lnSpc>
                <a:spcPct val="120000"/>
              </a:lnSpc>
              <a:spcBef>
                <a:spcPts val="0"/>
              </a:spcBef>
              <a:spcAft>
                <a:spcPts val="0"/>
              </a:spcAft>
              <a:buSzPts val="1000"/>
              <a:buNone/>
              <a:defRPr/>
            </a:lvl2pPr>
            <a:lvl3pPr lvl="2" rtl="0">
              <a:lnSpc>
                <a:spcPct val="120000"/>
              </a:lnSpc>
              <a:spcBef>
                <a:spcPts val="0"/>
              </a:spcBef>
              <a:spcAft>
                <a:spcPts val="0"/>
              </a:spcAft>
              <a:buSzPts val="1000"/>
              <a:buNone/>
              <a:defRPr/>
            </a:lvl3pPr>
            <a:lvl4pPr lvl="3" rtl="0">
              <a:lnSpc>
                <a:spcPct val="120000"/>
              </a:lnSpc>
              <a:spcBef>
                <a:spcPts val="0"/>
              </a:spcBef>
              <a:spcAft>
                <a:spcPts val="0"/>
              </a:spcAft>
              <a:buSzPts val="1000"/>
              <a:buNone/>
              <a:defRPr/>
            </a:lvl4pPr>
            <a:lvl5pPr lvl="4" rtl="0">
              <a:lnSpc>
                <a:spcPct val="120000"/>
              </a:lnSpc>
              <a:spcBef>
                <a:spcPts val="0"/>
              </a:spcBef>
              <a:spcAft>
                <a:spcPts val="0"/>
              </a:spcAft>
              <a:buSzPts val="1000"/>
              <a:buNone/>
              <a:defRPr/>
            </a:lvl5pPr>
            <a:lvl6pPr lvl="5" rtl="0">
              <a:lnSpc>
                <a:spcPct val="120000"/>
              </a:lnSpc>
              <a:spcBef>
                <a:spcPts val="0"/>
              </a:spcBef>
              <a:spcAft>
                <a:spcPts val="0"/>
              </a:spcAft>
              <a:buSzPts val="1000"/>
              <a:buNone/>
              <a:defRPr/>
            </a:lvl6pPr>
            <a:lvl7pPr lvl="6" rtl="0">
              <a:lnSpc>
                <a:spcPct val="120000"/>
              </a:lnSpc>
              <a:spcBef>
                <a:spcPts val="0"/>
              </a:spcBef>
              <a:spcAft>
                <a:spcPts val="0"/>
              </a:spcAft>
              <a:buSzPts val="1000"/>
              <a:buNone/>
              <a:defRPr/>
            </a:lvl7pPr>
            <a:lvl8pPr lvl="7" rtl="0">
              <a:lnSpc>
                <a:spcPct val="120000"/>
              </a:lnSpc>
              <a:spcBef>
                <a:spcPts val="0"/>
              </a:spcBef>
              <a:spcAft>
                <a:spcPts val="0"/>
              </a:spcAft>
              <a:buSzPts val="1000"/>
              <a:buNone/>
              <a:defRPr/>
            </a:lvl8pPr>
            <a:lvl9pPr lvl="8" rtl="0">
              <a:lnSpc>
                <a:spcPct val="120000"/>
              </a:lnSpc>
              <a:spcBef>
                <a:spcPts val="0"/>
              </a:spcBef>
              <a:spcAft>
                <a:spcPts val="0"/>
              </a:spcAft>
              <a:buSzPts val="1000"/>
              <a:buNone/>
              <a:defRPr/>
            </a:lvl9pPr>
          </a:lstStyle>
          <a:p>
            <a:endParaRPr/>
          </a:p>
        </p:txBody>
      </p:sp>
      <p:cxnSp>
        <p:nvCxnSpPr>
          <p:cNvPr id="671" name="Google Shape;671;p88"/>
          <p:cNvCxnSpPr/>
          <p:nvPr/>
        </p:nvCxnSpPr>
        <p:spPr>
          <a:xfrm>
            <a:off x="342900" y="2573890"/>
            <a:ext cx="1924200" cy="0"/>
          </a:xfrm>
          <a:prstGeom prst="straightConnector1">
            <a:avLst/>
          </a:prstGeom>
          <a:noFill/>
          <a:ln w="9525" cap="flat" cmpd="sng">
            <a:solidFill>
              <a:schemeClr val="dk1"/>
            </a:solidFill>
            <a:prstDash val="solid"/>
            <a:round/>
            <a:headEnd type="none" w="med" len="med"/>
            <a:tailEnd type="none" w="med" len="med"/>
          </a:ln>
        </p:spPr>
      </p:cxnSp>
      <p:sp>
        <p:nvSpPr>
          <p:cNvPr id="672" name="Google Shape;672;p88"/>
          <p:cNvSpPr txBox="1">
            <a:spLocks noGrp="1"/>
          </p:cNvSpPr>
          <p:nvPr>
            <p:ph type="subTitle" idx="3"/>
          </p:nvPr>
        </p:nvSpPr>
        <p:spPr>
          <a:xfrm>
            <a:off x="2527950" y="1977754"/>
            <a:ext cx="1907100" cy="448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73" name="Google Shape;673;p88"/>
          <p:cNvSpPr txBox="1">
            <a:spLocks noGrp="1"/>
          </p:cNvSpPr>
          <p:nvPr>
            <p:ph type="subTitle" idx="4"/>
          </p:nvPr>
        </p:nvSpPr>
        <p:spPr>
          <a:xfrm>
            <a:off x="2537282" y="2743150"/>
            <a:ext cx="1907100" cy="17637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000"/>
              <a:buNone/>
              <a:defRPr sz="1000"/>
            </a:lvl1pPr>
            <a:lvl2pPr lvl="1" rtl="0">
              <a:lnSpc>
                <a:spcPct val="120000"/>
              </a:lnSpc>
              <a:spcBef>
                <a:spcPts val="0"/>
              </a:spcBef>
              <a:spcAft>
                <a:spcPts val="0"/>
              </a:spcAft>
              <a:buSzPts val="1000"/>
              <a:buNone/>
              <a:defRPr/>
            </a:lvl2pPr>
            <a:lvl3pPr lvl="2" rtl="0">
              <a:lnSpc>
                <a:spcPct val="120000"/>
              </a:lnSpc>
              <a:spcBef>
                <a:spcPts val="0"/>
              </a:spcBef>
              <a:spcAft>
                <a:spcPts val="0"/>
              </a:spcAft>
              <a:buSzPts val="1000"/>
              <a:buNone/>
              <a:defRPr/>
            </a:lvl3pPr>
            <a:lvl4pPr lvl="3" rtl="0">
              <a:lnSpc>
                <a:spcPct val="120000"/>
              </a:lnSpc>
              <a:spcBef>
                <a:spcPts val="0"/>
              </a:spcBef>
              <a:spcAft>
                <a:spcPts val="0"/>
              </a:spcAft>
              <a:buSzPts val="1000"/>
              <a:buNone/>
              <a:defRPr/>
            </a:lvl4pPr>
            <a:lvl5pPr lvl="4" rtl="0">
              <a:lnSpc>
                <a:spcPct val="120000"/>
              </a:lnSpc>
              <a:spcBef>
                <a:spcPts val="0"/>
              </a:spcBef>
              <a:spcAft>
                <a:spcPts val="0"/>
              </a:spcAft>
              <a:buSzPts val="1000"/>
              <a:buNone/>
              <a:defRPr/>
            </a:lvl5pPr>
            <a:lvl6pPr lvl="5" rtl="0">
              <a:lnSpc>
                <a:spcPct val="120000"/>
              </a:lnSpc>
              <a:spcBef>
                <a:spcPts val="0"/>
              </a:spcBef>
              <a:spcAft>
                <a:spcPts val="0"/>
              </a:spcAft>
              <a:buSzPts val="1000"/>
              <a:buNone/>
              <a:defRPr/>
            </a:lvl6pPr>
            <a:lvl7pPr lvl="6" rtl="0">
              <a:lnSpc>
                <a:spcPct val="120000"/>
              </a:lnSpc>
              <a:spcBef>
                <a:spcPts val="0"/>
              </a:spcBef>
              <a:spcAft>
                <a:spcPts val="0"/>
              </a:spcAft>
              <a:buSzPts val="1000"/>
              <a:buNone/>
              <a:defRPr/>
            </a:lvl7pPr>
            <a:lvl8pPr lvl="7" rtl="0">
              <a:lnSpc>
                <a:spcPct val="120000"/>
              </a:lnSpc>
              <a:spcBef>
                <a:spcPts val="0"/>
              </a:spcBef>
              <a:spcAft>
                <a:spcPts val="0"/>
              </a:spcAft>
              <a:buSzPts val="1000"/>
              <a:buNone/>
              <a:defRPr/>
            </a:lvl8pPr>
            <a:lvl9pPr lvl="8" rtl="0">
              <a:lnSpc>
                <a:spcPct val="120000"/>
              </a:lnSpc>
              <a:spcBef>
                <a:spcPts val="0"/>
              </a:spcBef>
              <a:spcAft>
                <a:spcPts val="0"/>
              </a:spcAft>
              <a:buSzPts val="1000"/>
              <a:buNone/>
              <a:defRPr/>
            </a:lvl9pPr>
          </a:lstStyle>
          <a:p>
            <a:endParaRPr/>
          </a:p>
        </p:txBody>
      </p:sp>
      <p:cxnSp>
        <p:nvCxnSpPr>
          <p:cNvPr id="674" name="Google Shape;674;p88"/>
          <p:cNvCxnSpPr/>
          <p:nvPr/>
        </p:nvCxnSpPr>
        <p:spPr>
          <a:xfrm>
            <a:off x="2514600" y="2573890"/>
            <a:ext cx="1924200" cy="0"/>
          </a:xfrm>
          <a:prstGeom prst="straightConnector1">
            <a:avLst/>
          </a:prstGeom>
          <a:noFill/>
          <a:ln w="9525" cap="flat" cmpd="sng">
            <a:solidFill>
              <a:schemeClr val="dk1"/>
            </a:solidFill>
            <a:prstDash val="solid"/>
            <a:round/>
            <a:headEnd type="none" w="med" len="med"/>
            <a:tailEnd type="none" w="med" len="med"/>
          </a:ln>
        </p:spPr>
      </p:cxnSp>
      <p:sp>
        <p:nvSpPr>
          <p:cNvPr id="675" name="Google Shape;675;p88"/>
          <p:cNvSpPr txBox="1">
            <a:spLocks noGrp="1"/>
          </p:cNvSpPr>
          <p:nvPr>
            <p:ph type="subTitle" idx="5"/>
          </p:nvPr>
        </p:nvSpPr>
        <p:spPr>
          <a:xfrm>
            <a:off x="4707100" y="1977754"/>
            <a:ext cx="1899600" cy="448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76" name="Google Shape;676;p88"/>
          <p:cNvSpPr txBox="1">
            <a:spLocks noGrp="1"/>
          </p:cNvSpPr>
          <p:nvPr>
            <p:ph type="subTitle" idx="6"/>
          </p:nvPr>
        </p:nvSpPr>
        <p:spPr>
          <a:xfrm>
            <a:off x="4716398" y="2743150"/>
            <a:ext cx="1899600" cy="17637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000"/>
              <a:buNone/>
              <a:defRPr sz="1000"/>
            </a:lvl1pPr>
            <a:lvl2pPr lvl="1" rtl="0">
              <a:lnSpc>
                <a:spcPct val="120000"/>
              </a:lnSpc>
              <a:spcBef>
                <a:spcPts val="0"/>
              </a:spcBef>
              <a:spcAft>
                <a:spcPts val="0"/>
              </a:spcAft>
              <a:buSzPts val="1000"/>
              <a:buNone/>
              <a:defRPr/>
            </a:lvl2pPr>
            <a:lvl3pPr lvl="2" rtl="0">
              <a:lnSpc>
                <a:spcPct val="120000"/>
              </a:lnSpc>
              <a:spcBef>
                <a:spcPts val="0"/>
              </a:spcBef>
              <a:spcAft>
                <a:spcPts val="0"/>
              </a:spcAft>
              <a:buSzPts val="1000"/>
              <a:buNone/>
              <a:defRPr/>
            </a:lvl3pPr>
            <a:lvl4pPr lvl="3" rtl="0">
              <a:lnSpc>
                <a:spcPct val="120000"/>
              </a:lnSpc>
              <a:spcBef>
                <a:spcPts val="0"/>
              </a:spcBef>
              <a:spcAft>
                <a:spcPts val="0"/>
              </a:spcAft>
              <a:buSzPts val="1000"/>
              <a:buNone/>
              <a:defRPr/>
            </a:lvl4pPr>
            <a:lvl5pPr lvl="4" rtl="0">
              <a:lnSpc>
                <a:spcPct val="120000"/>
              </a:lnSpc>
              <a:spcBef>
                <a:spcPts val="0"/>
              </a:spcBef>
              <a:spcAft>
                <a:spcPts val="0"/>
              </a:spcAft>
              <a:buSzPts val="1000"/>
              <a:buNone/>
              <a:defRPr/>
            </a:lvl5pPr>
            <a:lvl6pPr lvl="5" rtl="0">
              <a:lnSpc>
                <a:spcPct val="120000"/>
              </a:lnSpc>
              <a:spcBef>
                <a:spcPts val="0"/>
              </a:spcBef>
              <a:spcAft>
                <a:spcPts val="0"/>
              </a:spcAft>
              <a:buSzPts val="1000"/>
              <a:buNone/>
              <a:defRPr/>
            </a:lvl6pPr>
            <a:lvl7pPr lvl="6" rtl="0">
              <a:lnSpc>
                <a:spcPct val="120000"/>
              </a:lnSpc>
              <a:spcBef>
                <a:spcPts val="0"/>
              </a:spcBef>
              <a:spcAft>
                <a:spcPts val="0"/>
              </a:spcAft>
              <a:buSzPts val="1000"/>
              <a:buNone/>
              <a:defRPr/>
            </a:lvl7pPr>
            <a:lvl8pPr lvl="7" rtl="0">
              <a:lnSpc>
                <a:spcPct val="120000"/>
              </a:lnSpc>
              <a:spcBef>
                <a:spcPts val="0"/>
              </a:spcBef>
              <a:spcAft>
                <a:spcPts val="0"/>
              </a:spcAft>
              <a:buSzPts val="1000"/>
              <a:buNone/>
              <a:defRPr/>
            </a:lvl8pPr>
            <a:lvl9pPr lvl="8" rtl="0">
              <a:lnSpc>
                <a:spcPct val="120000"/>
              </a:lnSpc>
              <a:spcBef>
                <a:spcPts val="0"/>
              </a:spcBef>
              <a:spcAft>
                <a:spcPts val="0"/>
              </a:spcAft>
              <a:buSzPts val="1000"/>
              <a:buNone/>
              <a:defRPr/>
            </a:lvl9pPr>
          </a:lstStyle>
          <a:p>
            <a:endParaRPr/>
          </a:p>
        </p:txBody>
      </p:sp>
      <p:cxnSp>
        <p:nvCxnSpPr>
          <p:cNvPr id="677" name="Google Shape;677;p88"/>
          <p:cNvCxnSpPr/>
          <p:nvPr/>
        </p:nvCxnSpPr>
        <p:spPr>
          <a:xfrm>
            <a:off x="4704142" y="2573890"/>
            <a:ext cx="1915200" cy="0"/>
          </a:xfrm>
          <a:prstGeom prst="straightConnector1">
            <a:avLst/>
          </a:prstGeom>
          <a:noFill/>
          <a:ln w="9525" cap="flat" cmpd="sng">
            <a:solidFill>
              <a:schemeClr val="dk1"/>
            </a:solidFill>
            <a:prstDash val="solid"/>
            <a:round/>
            <a:headEnd type="none" w="med" len="med"/>
            <a:tailEnd type="none" w="med" len="med"/>
          </a:ln>
        </p:spPr>
      </p:cxnSp>
      <p:sp>
        <p:nvSpPr>
          <p:cNvPr id="678" name="Google Shape;678;p88"/>
          <p:cNvSpPr txBox="1">
            <a:spLocks noGrp="1"/>
          </p:cNvSpPr>
          <p:nvPr>
            <p:ph type="subTitle" idx="7"/>
          </p:nvPr>
        </p:nvSpPr>
        <p:spPr>
          <a:xfrm>
            <a:off x="7346425" y="1885950"/>
            <a:ext cx="1458000" cy="448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79" name="Google Shape;679;p88"/>
          <p:cNvSpPr txBox="1">
            <a:spLocks noGrp="1"/>
          </p:cNvSpPr>
          <p:nvPr>
            <p:ph type="subTitle" idx="8"/>
          </p:nvPr>
        </p:nvSpPr>
        <p:spPr>
          <a:xfrm>
            <a:off x="342875" y="1275550"/>
            <a:ext cx="6286500" cy="448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680" name="Google Shape;680;p88"/>
          <p:cNvSpPr txBox="1">
            <a:spLocks noGrp="1"/>
          </p:cNvSpPr>
          <p:nvPr>
            <p:ph type="subTitle" idx="9"/>
          </p:nvPr>
        </p:nvSpPr>
        <p:spPr>
          <a:xfrm>
            <a:off x="7346425" y="2904250"/>
            <a:ext cx="1458000" cy="448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1" name="Google Shape;681;p88"/>
          <p:cNvSpPr txBox="1">
            <a:spLocks noGrp="1"/>
          </p:cNvSpPr>
          <p:nvPr>
            <p:ph type="subTitle" idx="13"/>
          </p:nvPr>
        </p:nvSpPr>
        <p:spPr>
          <a:xfrm>
            <a:off x="7346425" y="3970300"/>
            <a:ext cx="1458000" cy="448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1600"/>
              <a:buNone/>
              <a:defRPr b="1">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2" name="Google Shape;682;p88"/>
          <p:cNvSpPr txBox="1">
            <a:spLocks noGrp="1"/>
          </p:cNvSpPr>
          <p:nvPr>
            <p:ph type="subTitle" idx="14"/>
          </p:nvPr>
        </p:nvSpPr>
        <p:spPr>
          <a:xfrm>
            <a:off x="7346425" y="2437254"/>
            <a:ext cx="1458000" cy="2052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800"/>
              <a:buNone/>
              <a:defRPr sz="800"/>
            </a:lvl1pPr>
            <a:lvl2pPr lvl="1" rtl="0">
              <a:lnSpc>
                <a:spcPct val="120000"/>
              </a:lnSpc>
              <a:spcBef>
                <a:spcPts val="0"/>
              </a:spcBef>
              <a:spcAft>
                <a:spcPts val="0"/>
              </a:spcAft>
              <a:buSzPts val="800"/>
              <a:buNone/>
              <a:defRPr sz="800"/>
            </a:lvl2pPr>
            <a:lvl3pPr lvl="2" rtl="0">
              <a:lnSpc>
                <a:spcPct val="120000"/>
              </a:lnSpc>
              <a:spcBef>
                <a:spcPts val="0"/>
              </a:spcBef>
              <a:spcAft>
                <a:spcPts val="0"/>
              </a:spcAft>
              <a:buSzPts val="800"/>
              <a:buNone/>
              <a:defRPr sz="800"/>
            </a:lvl3pPr>
            <a:lvl4pPr lvl="3" rtl="0">
              <a:lnSpc>
                <a:spcPct val="120000"/>
              </a:lnSpc>
              <a:spcBef>
                <a:spcPts val="0"/>
              </a:spcBef>
              <a:spcAft>
                <a:spcPts val="0"/>
              </a:spcAft>
              <a:buSzPts val="800"/>
              <a:buNone/>
              <a:defRPr sz="800"/>
            </a:lvl4pPr>
            <a:lvl5pPr lvl="4" rtl="0">
              <a:lnSpc>
                <a:spcPct val="120000"/>
              </a:lnSpc>
              <a:spcBef>
                <a:spcPts val="0"/>
              </a:spcBef>
              <a:spcAft>
                <a:spcPts val="0"/>
              </a:spcAft>
              <a:buSzPts val="800"/>
              <a:buNone/>
              <a:defRPr sz="800"/>
            </a:lvl5pPr>
            <a:lvl6pPr lvl="5" rtl="0">
              <a:lnSpc>
                <a:spcPct val="120000"/>
              </a:lnSpc>
              <a:spcBef>
                <a:spcPts val="0"/>
              </a:spcBef>
              <a:spcAft>
                <a:spcPts val="0"/>
              </a:spcAft>
              <a:buSzPts val="800"/>
              <a:buNone/>
              <a:defRPr sz="800"/>
            </a:lvl6pPr>
            <a:lvl7pPr lvl="6" rtl="0">
              <a:lnSpc>
                <a:spcPct val="120000"/>
              </a:lnSpc>
              <a:spcBef>
                <a:spcPts val="0"/>
              </a:spcBef>
              <a:spcAft>
                <a:spcPts val="0"/>
              </a:spcAft>
              <a:buSzPts val="800"/>
              <a:buNone/>
              <a:defRPr sz="800"/>
            </a:lvl7pPr>
            <a:lvl8pPr lvl="7" rtl="0">
              <a:lnSpc>
                <a:spcPct val="120000"/>
              </a:lnSpc>
              <a:spcBef>
                <a:spcPts val="0"/>
              </a:spcBef>
              <a:spcAft>
                <a:spcPts val="0"/>
              </a:spcAft>
              <a:buSzPts val="800"/>
              <a:buNone/>
              <a:defRPr sz="800"/>
            </a:lvl8pPr>
            <a:lvl9pPr lvl="8" rtl="0">
              <a:lnSpc>
                <a:spcPct val="120000"/>
              </a:lnSpc>
              <a:spcBef>
                <a:spcPts val="0"/>
              </a:spcBef>
              <a:spcAft>
                <a:spcPts val="0"/>
              </a:spcAft>
              <a:buSzPts val="800"/>
              <a:buNone/>
              <a:defRPr sz="800"/>
            </a:lvl9pPr>
          </a:lstStyle>
          <a:p>
            <a:endParaRPr/>
          </a:p>
        </p:txBody>
      </p:sp>
      <p:sp>
        <p:nvSpPr>
          <p:cNvPr id="683" name="Google Shape;683;p88"/>
          <p:cNvSpPr txBox="1">
            <a:spLocks noGrp="1"/>
          </p:cNvSpPr>
          <p:nvPr>
            <p:ph type="subTitle" idx="15"/>
          </p:nvPr>
        </p:nvSpPr>
        <p:spPr>
          <a:xfrm>
            <a:off x="7346425" y="3424100"/>
            <a:ext cx="1458000" cy="2052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800"/>
              <a:buNone/>
              <a:defRPr sz="800"/>
            </a:lvl1pPr>
            <a:lvl2pPr lvl="1" rtl="0">
              <a:lnSpc>
                <a:spcPct val="120000"/>
              </a:lnSpc>
              <a:spcBef>
                <a:spcPts val="0"/>
              </a:spcBef>
              <a:spcAft>
                <a:spcPts val="0"/>
              </a:spcAft>
              <a:buSzPts val="800"/>
              <a:buNone/>
              <a:defRPr sz="800"/>
            </a:lvl2pPr>
            <a:lvl3pPr lvl="2" rtl="0">
              <a:lnSpc>
                <a:spcPct val="120000"/>
              </a:lnSpc>
              <a:spcBef>
                <a:spcPts val="0"/>
              </a:spcBef>
              <a:spcAft>
                <a:spcPts val="0"/>
              </a:spcAft>
              <a:buSzPts val="800"/>
              <a:buNone/>
              <a:defRPr sz="800"/>
            </a:lvl3pPr>
            <a:lvl4pPr lvl="3" rtl="0">
              <a:lnSpc>
                <a:spcPct val="120000"/>
              </a:lnSpc>
              <a:spcBef>
                <a:spcPts val="0"/>
              </a:spcBef>
              <a:spcAft>
                <a:spcPts val="0"/>
              </a:spcAft>
              <a:buSzPts val="800"/>
              <a:buNone/>
              <a:defRPr sz="800"/>
            </a:lvl4pPr>
            <a:lvl5pPr lvl="4" rtl="0">
              <a:lnSpc>
                <a:spcPct val="120000"/>
              </a:lnSpc>
              <a:spcBef>
                <a:spcPts val="0"/>
              </a:spcBef>
              <a:spcAft>
                <a:spcPts val="0"/>
              </a:spcAft>
              <a:buSzPts val="800"/>
              <a:buNone/>
              <a:defRPr sz="800"/>
            </a:lvl5pPr>
            <a:lvl6pPr lvl="5" rtl="0">
              <a:lnSpc>
                <a:spcPct val="120000"/>
              </a:lnSpc>
              <a:spcBef>
                <a:spcPts val="0"/>
              </a:spcBef>
              <a:spcAft>
                <a:spcPts val="0"/>
              </a:spcAft>
              <a:buSzPts val="800"/>
              <a:buNone/>
              <a:defRPr sz="800"/>
            </a:lvl6pPr>
            <a:lvl7pPr lvl="6" rtl="0">
              <a:lnSpc>
                <a:spcPct val="120000"/>
              </a:lnSpc>
              <a:spcBef>
                <a:spcPts val="0"/>
              </a:spcBef>
              <a:spcAft>
                <a:spcPts val="0"/>
              </a:spcAft>
              <a:buSzPts val="800"/>
              <a:buNone/>
              <a:defRPr sz="800"/>
            </a:lvl7pPr>
            <a:lvl8pPr lvl="7" rtl="0">
              <a:lnSpc>
                <a:spcPct val="120000"/>
              </a:lnSpc>
              <a:spcBef>
                <a:spcPts val="0"/>
              </a:spcBef>
              <a:spcAft>
                <a:spcPts val="0"/>
              </a:spcAft>
              <a:buSzPts val="800"/>
              <a:buNone/>
              <a:defRPr sz="800"/>
            </a:lvl8pPr>
            <a:lvl9pPr lvl="8" rtl="0">
              <a:lnSpc>
                <a:spcPct val="120000"/>
              </a:lnSpc>
              <a:spcBef>
                <a:spcPts val="0"/>
              </a:spcBef>
              <a:spcAft>
                <a:spcPts val="0"/>
              </a:spcAft>
              <a:buSzPts val="800"/>
              <a:buNone/>
              <a:defRPr sz="800"/>
            </a:lvl9pPr>
          </a:lstStyle>
          <a:p>
            <a:endParaRPr/>
          </a:p>
        </p:txBody>
      </p:sp>
      <p:sp>
        <p:nvSpPr>
          <p:cNvPr id="684" name="Google Shape;684;p88"/>
          <p:cNvSpPr txBox="1">
            <a:spLocks noGrp="1"/>
          </p:cNvSpPr>
          <p:nvPr>
            <p:ph type="subTitle" idx="16"/>
          </p:nvPr>
        </p:nvSpPr>
        <p:spPr>
          <a:xfrm>
            <a:off x="7346425" y="4506950"/>
            <a:ext cx="1458000" cy="2052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800"/>
              <a:buNone/>
              <a:defRPr sz="800"/>
            </a:lvl1pPr>
            <a:lvl2pPr lvl="1" rtl="0">
              <a:lnSpc>
                <a:spcPct val="120000"/>
              </a:lnSpc>
              <a:spcBef>
                <a:spcPts val="0"/>
              </a:spcBef>
              <a:spcAft>
                <a:spcPts val="0"/>
              </a:spcAft>
              <a:buSzPts val="800"/>
              <a:buNone/>
              <a:defRPr sz="800"/>
            </a:lvl2pPr>
            <a:lvl3pPr lvl="2" rtl="0">
              <a:lnSpc>
                <a:spcPct val="120000"/>
              </a:lnSpc>
              <a:spcBef>
                <a:spcPts val="0"/>
              </a:spcBef>
              <a:spcAft>
                <a:spcPts val="0"/>
              </a:spcAft>
              <a:buSzPts val="800"/>
              <a:buNone/>
              <a:defRPr sz="800"/>
            </a:lvl3pPr>
            <a:lvl4pPr lvl="3" rtl="0">
              <a:lnSpc>
                <a:spcPct val="120000"/>
              </a:lnSpc>
              <a:spcBef>
                <a:spcPts val="0"/>
              </a:spcBef>
              <a:spcAft>
                <a:spcPts val="0"/>
              </a:spcAft>
              <a:buSzPts val="800"/>
              <a:buNone/>
              <a:defRPr sz="800"/>
            </a:lvl4pPr>
            <a:lvl5pPr lvl="4" rtl="0">
              <a:lnSpc>
                <a:spcPct val="120000"/>
              </a:lnSpc>
              <a:spcBef>
                <a:spcPts val="0"/>
              </a:spcBef>
              <a:spcAft>
                <a:spcPts val="0"/>
              </a:spcAft>
              <a:buSzPts val="800"/>
              <a:buNone/>
              <a:defRPr sz="800"/>
            </a:lvl5pPr>
            <a:lvl6pPr lvl="5" rtl="0">
              <a:lnSpc>
                <a:spcPct val="120000"/>
              </a:lnSpc>
              <a:spcBef>
                <a:spcPts val="0"/>
              </a:spcBef>
              <a:spcAft>
                <a:spcPts val="0"/>
              </a:spcAft>
              <a:buSzPts val="800"/>
              <a:buNone/>
              <a:defRPr sz="800"/>
            </a:lvl6pPr>
            <a:lvl7pPr lvl="6" rtl="0">
              <a:lnSpc>
                <a:spcPct val="120000"/>
              </a:lnSpc>
              <a:spcBef>
                <a:spcPts val="0"/>
              </a:spcBef>
              <a:spcAft>
                <a:spcPts val="0"/>
              </a:spcAft>
              <a:buSzPts val="800"/>
              <a:buNone/>
              <a:defRPr sz="800"/>
            </a:lvl7pPr>
            <a:lvl8pPr lvl="7" rtl="0">
              <a:lnSpc>
                <a:spcPct val="120000"/>
              </a:lnSpc>
              <a:spcBef>
                <a:spcPts val="0"/>
              </a:spcBef>
              <a:spcAft>
                <a:spcPts val="0"/>
              </a:spcAft>
              <a:buSzPts val="800"/>
              <a:buNone/>
              <a:defRPr sz="800"/>
            </a:lvl8pPr>
            <a:lvl9pPr lvl="8" rtl="0">
              <a:lnSpc>
                <a:spcPct val="120000"/>
              </a:lnSpc>
              <a:spcBef>
                <a:spcPts val="0"/>
              </a:spcBef>
              <a:spcAft>
                <a:spcPts val="0"/>
              </a:spcAft>
              <a:buSzPts val="800"/>
              <a:buNone/>
              <a:defRPr sz="800"/>
            </a:lvl9pPr>
          </a:lstStyle>
          <a:p>
            <a:endParaRPr/>
          </a:p>
        </p:txBody>
      </p:sp>
      <p:sp>
        <p:nvSpPr>
          <p:cNvPr id="685" name="Google Shape;685;p88"/>
          <p:cNvSpPr txBox="1">
            <a:spLocks noGrp="1"/>
          </p:cNvSpPr>
          <p:nvPr>
            <p:ph type="title"/>
          </p:nvPr>
        </p:nvSpPr>
        <p:spPr>
          <a:xfrm>
            <a:off x="339050" y="863075"/>
            <a:ext cx="8462100" cy="377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etitor Analysis 1">
  <p:cSld name="SECTION_HEADER_4_2_1">
    <p:spTree>
      <p:nvGrpSpPr>
        <p:cNvPr id="1" name="Shape 686"/>
        <p:cNvGrpSpPr/>
        <p:nvPr/>
      </p:nvGrpSpPr>
      <p:grpSpPr>
        <a:xfrm>
          <a:off x="0" y="0"/>
          <a:ext cx="0" cy="0"/>
          <a:chOff x="0" y="0"/>
          <a:chExt cx="0" cy="0"/>
        </a:xfrm>
      </p:grpSpPr>
      <p:sp>
        <p:nvSpPr>
          <p:cNvPr id="687" name="Google Shape;687;p89"/>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88" name="Google Shape;688;p89"/>
          <p:cNvSpPr txBox="1">
            <a:spLocks noGrp="1"/>
          </p:cNvSpPr>
          <p:nvPr>
            <p:ph type="subTitle" idx="1"/>
          </p:nvPr>
        </p:nvSpPr>
        <p:spPr>
          <a:xfrm>
            <a:off x="2525000" y="2651350"/>
            <a:ext cx="1911900" cy="18417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000"/>
              <a:buNone/>
              <a:defRPr sz="1000"/>
            </a:lvl1pPr>
            <a:lvl2pPr lvl="1" rtl="0">
              <a:lnSpc>
                <a:spcPct val="120000"/>
              </a:lnSpc>
              <a:spcBef>
                <a:spcPts val="0"/>
              </a:spcBef>
              <a:spcAft>
                <a:spcPts val="0"/>
              </a:spcAft>
              <a:buSzPts val="1000"/>
              <a:buNone/>
              <a:defRPr/>
            </a:lvl2pPr>
            <a:lvl3pPr lvl="2" rtl="0">
              <a:lnSpc>
                <a:spcPct val="120000"/>
              </a:lnSpc>
              <a:spcBef>
                <a:spcPts val="0"/>
              </a:spcBef>
              <a:spcAft>
                <a:spcPts val="0"/>
              </a:spcAft>
              <a:buSzPts val="1000"/>
              <a:buNone/>
              <a:defRPr/>
            </a:lvl3pPr>
            <a:lvl4pPr lvl="3" rtl="0">
              <a:lnSpc>
                <a:spcPct val="120000"/>
              </a:lnSpc>
              <a:spcBef>
                <a:spcPts val="0"/>
              </a:spcBef>
              <a:spcAft>
                <a:spcPts val="0"/>
              </a:spcAft>
              <a:buSzPts val="1000"/>
              <a:buNone/>
              <a:defRPr/>
            </a:lvl4pPr>
            <a:lvl5pPr lvl="4" rtl="0">
              <a:lnSpc>
                <a:spcPct val="120000"/>
              </a:lnSpc>
              <a:spcBef>
                <a:spcPts val="0"/>
              </a:spcBef>
              <a:spcAft>
                <a:spcPts val="0"/>
              </a:spcAft>
              <a:buSzPts val="1000"/>
              <a:buNone/>
              <a:defRPr/>
            </a:lvl5pPr>
            <a:lvl6pPr lvl="5" rtl="0">
              <a:lnSpc>
                <a:spcPct val="120000"/>
              </a:lnSpc>
              <a:spcBef>
                <a:spcPts val="0"/>
              </a:spcBef>
              <a:spcAft>
                <a:spcPts val="0"/>
              </a:spcAft>
              <a:buSzPts val="1000"/>
              <a:buNone/>
              <a:defRPr/>
            </a:lvl6pPr>
            <a:lvl7pPr lvl="6" rtl="0">
              <a:lnSpc>
                <a:spcPct val="120000"/>
              </a:lnSpc>
              <a:spcBef>
                <a:spcPts val="0"/>
              </a:spcBef>
              <a:spcAft>
                <a:spcPts val="0"/>
              </a:spcAft>
              <a:buSzPts val="1000"/>
              <a:buNone/>
              <a:defRPr/>
            </a:lvl7pPr>
            <a:lvl8pPr lvl="7" rtl="0">
              <a:lnSpc>
                <a:spcPct val="120000"/>
              </a:lnSpc>
              <a:spcBef>
                <a:spcPts val="0"/>
              </a:spcBef>
              <a:spcAft>
                <a:spcPts val="0"/>
              </a:spcAft>
              <a:buSzPts val="1000"/>
              <a:buNone/>
              <a:defRPr/>
            </a:lvl8pPr>
            <a:lvl9pPr lvl="8" rtl="0">
              <a:lnSpc>
                <a:spcPct val="120000"/>
              </a:lnSpc>
              <a:spcBef>
                <a:spcPts val="0"/>
              </a:spcBef>
              <a:spcAft>
                <a:spcPts val="0"/>
              </a:spcAft>
              <a:buSzPts val="1000"/>
              <a:buNone/>
              <a:defRPr/>
            </a:lvl9pPr>
          </a:lstStyle>
          <a:p>
            <a:endParaRPr/>
          </a:p>
        </p:txBody>
      </p:sp>
      <p:sp>
        <p:nvSpPr>
          <p:cNvPr id="689" name="Google Shape;689;p89"/>
          <p:cNvSpPr txBox="1">
            <a:spLocks noGrp="1"/>
          </p:cNvSpPr>
          <p:nvPr>
            <p:ph type="subTitle" idx="2"/>
          </p:nvPr>
        </p:nvSpPr>
        <p:spPr>
          <a:xfrm>
            <a:off x="6889300" y="2651350"/>
            <a:ext cx="1911900" cy="18417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000"/>
              <a:buNone/>
              <a:defRPr sz="1000"/>
            </a:lvl1pPr>
            <a:lvl2pPr lvl="1" rtl="0">
              <a:lnSpc>
                <a:spcPct val="120000"/>
              </a:lnSpc>
              <a:spcBef>
                <a:spcPts val="0"/>
              </a:spcBef>
              <a:spcAft>
                <a:spcPts val="0"/>
              </a:spcAft>
              <a:buSzPts val="1000"/>
              <a:buNone/>
              <a:defRPr/>
            </a:lvl2pPr>
            <a:lvl3pPr lvl="2" rtl="0">
              <a:lnSpc>
                <a:spcPct val="120000"/>
              </a:lnSpc>
              <a:spcBef>
                <a:spcPts val="0"/>
              </a:spcBef>
              <a:spcAft>
                <a:spcPts val="0"/>
              </a:spcAft>
              <a:buSzPts val="1000"/>
              <a:buNone/>
              <a:defRPr/>
            </a:lvl3pPr>
            <a:lvl4pPr lvl="3" rtl="0">
              <a:lnSpc>
                <a:spcPct val="120000"/>
              </a:lnSpc>
              <a:spcBef>
                <a:spcPts val="0"/>
              </a:spcBef>
              <a:spcAft>
                <a:spcPts val="0"/>
              </a:spcAft>
              <a:buSzPts val="1000"/>
              <a:buNone/>
              <a:defRPr/>
            </a:lvl4pPr>
            <a:lvl5pPr lvl="4" rtl="0">
              <a:lnSpc>
                <a:spcPct val="120000"/>
              </a:lnSpc>
              <a:spcBef>
                <a:spcPts val="0"/>
              </a:spcBef>
              <a:spcAft>
                <a:spcPts val="0"/>
              </a:spcAft>
              <a:buSzPts val="1000"/>
              <a:buNone/>
              <a:defRPr/>
            </a:lvl5pPr>
            <a:lvl6pPr lvl="5" rtl="0">
              <a:lnSpc>
                <a:spcPct val="120000"/>
              </a:lnSpc>
              <a:spcBef>
                <a:spcPts val="0"/>
              </a:spcBef>
              <a:spcAft>
                <a:spcPts val="0"/>
              </a:spcAft>
              <a:buSzPts val="1000"/>
              <a:buNone/>
              <a:defRPr/>
            </a:lvl6pPr>
            <a:lvl7pPr lvl="6" rtl="0">
              <a:lnSpc>
                <a:spcPct val="120000"/>
              </a:lnSpc>
              <a:spcBef>
                <a:spcPts val="0"/>
              </a:spcBef>
              <a:spcAft>
                <a:spcPts val="0"/>
              </a:spcAft>
              <a:buSzPts val="1000"/>
              <a:buNone/>
              <a:defRPr/>
            </a:lvl7pPr>
            <a:lvl8pPr lvl="7" rtl="0">
              <a:lnSpc>
                <a:spcPct val="120000"/>
              </a:lnSpc>
              <a:spcBef>
                <a:spcPts val="0"/>
              </a:spcBef>
              <a:spcAft>
                <a:spcPts val="0"/>
              </a:spcAft>
              <a:buSzPts val="1000"/>
              <a:buNone/>
              <a:defRPr/>
            </a:lvl8pPr>
            <a:lvl9pPr lvl="8" rtl="0">
              <a:lnSpc>
                <a:spcPct val="120000"/>
              </a:lnSpc>
              <a:spcBef>
                <a:spcPts val="0"/>
              </a:spcBef>
              <a:spcAft>
                <a:spcPts val="0"/>
              </a:spcAft>
              <a:buSzPts val="1000"/>
              <a:buNone/>
              <a:defRPr/>
            </a:lvl9pPr>
          </a:lstStyle>
          <a:p>
            <a:endParaRPr/>
          </a:p>
        </p:txBody>
      </p:sp>
      <p:sp>
        <p:nvSpPr>
          <p:cNvPr id="690" name="Google Shape;690;p89"/>
          <p:cNvSpPr>
            <a:spLocks noGrp="1"/>
          </p:cNvSpPr>
          <p:nvPr>
            <p:ph type="pic" idx="3"/>
          </p:nvPr>
        </p:nvSpPr>
        <p:spPr>
          <a:xfrm>
            <a:off x="347250" y="2651350"/>
            <a:ext cx="1907700" cy="1859700"/>
          </a:xfrm>
          <a:prstGeom prst="rect">
            <a:avLst/>
          </a:prstGeom>
          <a:noFill/>
          <a:ln>
            <a:noFill/>
          </a:ln>
        </p:spPr>
      </p:sp>
      <p:sp>
        <p:nvSpPr>
          <p:cNvPr id="691" name="Google Shape;691;p89"/>
          <p:cNvSpPr>
            <a:spLocks noGrp="1"/>
          </p:cNvSpPr>
          <p:nvPr>
            <p:ph type="pic" idx="4"/>
          </p:nvPr>
        </p:nvSpPr>
        <p:spPr>
          <a:xfrm>
            <a:off x="4709250" y="2651350"/>
            <a:ext cx="1907700" cy="1859700"/>
          </a:xfrm>
          <a:prstGeom prst="rect">
            <a:avLst/>
          </a:prstGeom>
          <a:noFill/>
          <a:ln>
            <a:noFill/>
          </a:ln>
        </p:spPr>
      </p:sp>
      <p:sp>
        <p:nvSpPr>
          <p:cNvPr id="692" name="Google Shape;692;p89"/>
          <p:cNvSpPr txBox="1">
            <a:spLocks noGrp="1"/>
          </p:cNvSpPr>
          <p:nvPr>
            <p:ph type="subTitle" idx="5"/>
          </p:nvPr>
        </p:nvSpPr>
        <p:spPr>
          <a:xfrm>
            <a:off x="342875" y="1275550"/>
            <a:ext cx="6286500" cy="448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693" name="Google Shape;693;p89"/>
          <p:cNvSpPr txBox="1">
            <a:spLocks noGrp="1"/>
          </p:cNvSpPr>
          <p:nvPr>
            <p:ph type="title"/>
          </p:nvPr>
        </p:nvSpPr>
        <p:spPr>
          <a:xfrm>
            <a:off x="339050" y="863075"/>
            <a:ext cx="8462100" cy="377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etitor Analysis 2">
  <p:cSld name="SECTION_HEADER_4_2_1_1">
    <p:spTree>
      <p:nvGrpSpPr>
        <p:cNvPr id="1" name="Shape 694"/>
        <p:cNvGrpSpPr/>
        <p:nvPr/>
      </p:nvGrpSpPr>
      <p:grpSpPr>
        <a:xfrm>
          <a:off x="0" y="0"/>
          <a:ext cx="0" cy="0"/>
          <a:chOff x="0" y="0"/>
          <a:chExt cx="0" cy="0"/>
        </a:xfrm>
      </p:grpSpPr>
      <p:sp>
        <p:nvSpPr>
          <p:cNvPr id="695" name="Google Shape;695;p90"/>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96" name="Google Shape;696;p90"/>
          <p:cNvSpPr txBox="1">
            <a:spLocks noGrp="1"/>
          </p:cNvSpPr>
          <p:nvPr>
            <p:ph type="subTitle" idx="1"/>
          </p:nvPr>
        </p:nvSpPr>
        <p:spPr>
          <a:xfrm>
            <a:off x="3252375" y="1883600"/>
            <a:ext cx="2639400" cy="26349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000"/>
              <a:buNone/>
              <a:defRPr sz="1000"/>
            </a:lvl1pPr>
            <a:lvl2pPr lvl="1" rtl="0">
              <a:lnSpc>
                <a:spcPct val="120000"/>
              </a:lnSpc>
              <a:spcBef>
                <a:spcPts val="0"/>
              </a:spcBef>
              <a:spcAft>
                <a:spcPts val="0"/>
              </a:spcAft>
              <a:buSzPts val="1000"/>
              <a:buNone/>
              <a:defRPr/>
            </a:lvl2pPr>
            <a:lvl3pPr lvl="2" rtl="0">
              <a:lnSpc>
                <a:spcPct val="120000"/>
              </a:lnSpc>
              <a:spcBef>
                <a:spcPts val="0"/>
              </a:spcBef>
              <a:spcAft>
                <a:spcPts val="0"/>
              </a:spcAft>
              <a:buSzPts val="1000"/>
              <a:buNone/>
              <a:defRPr/>
            </a:lvl3pPr>
            <a:lvl4pPr lvl="3" rtl="0">
              <a:lnSpc>
                <a:spcPct val="120000"/>
              </a:lnSpc>
              <a:spcBef>
                <a:spcPts val="0"/>
              </a:spcBef>
              <a:spcAft>
                <a:spcPts val="0"/>
              </a:spcAft>
              <a:buSzPts val="1000"/>
              <a:buNone/>
              <a:defRPr/>
            </a:lvl4pPr>
            <a:lvl5pPr lvl="4" rtl="0">
              <a:lnSpc>
                <a:spcPct val="120000"/>
              </a:lnSpc>
              <a:spcBef>
                <a:spcPts val="0"/>
              </a:spcBef>
              <a:spcAft>
                <a:spcPts val="0"/>
              </a:spcAft>
              <a:buSzPts val="1000"/>
              <a:buNone/>
              <a:defRPr/>
            </a:lvl5pPr>
            <a:lvl6pPr lvl="5" rtl="0">
              <a:lnSpc>
                <a:spcPct val="120000"/>
              </a:lnSpc>
              <a:spcBef>
                <a:spcPts val="0"/>
              </a:spcBef>
              <a:spcAft>
                <a:spcPts val="0"/>
              </a:spcAft>
              <a:buSzPts val="1000"/>
              <a:buNone/>
              <a:defRPr/>
            </a:lvl6pPr>
            <a:lvl7pPr lvl="6" rtl="0">
              <a:lnSpc>
                <a:spcPct val="120000"/>
              </a:lnSpc>
              <a:spcBef>
                <a:spcPts val="0"/>
              </a:spcBef>
              <a:spcAft>
                <a:spcPts val="0"/>
              </a:spcAft>
              <a:buSzPts val="1000"/>
              <a:buNone/>
              <a:defRPr/>
            </a:lvl7pPr>
            <a:lvl8pPr lvl="7" rtl="0">
              <a:lnSpc>
                <a:spcPct val="120000"/>
              </a:lnSpc>
              <a:spcBef>
                <a:spcPts val="0"/>
              </a:spcBef>
              <a:spcAft>
                <a:spcPts val="0"/>
              </a:spcAft>
              <a:buSzPts val="1000"/>
              <a:buNone/>
              <a:defRPr/>
            </a:lvl8pPr>
            <a:lvl9pPr lvl="8" rtl="0">
              <a:lnSpc>
                <a:spcPct val="120000"/>
              </a:lnSpc>
              <a:spcBef>
                <a:spcPts val="0"/>
              </a:spcBef>
              <a:spcAft>
                <a:spcPts val="0"/>
              </a:spcAft>
              <a:buSzPts val="1000"/>
              <a:buNone/>
              <a:defRPr/>
            </a:lvl9pPr>
          </a:lstStyle>
          <a:p>
            <a:endParaRPr/>
          </a:p>
        </p:txBody>
      </p:sp>
      <p:sp>
        <p:nvSpPr>
          <p:cNvPr id="697" name="Google Shape;697;p90"/>
          <p:cNvSpPr txBox="1">
            <a:spLocks noGrp="1"/>
          </p:cNvSpPr>
          <p:nvPr>
            <p:ph type="subTitle" idx="2"/>
          </p:nvPr>
        </p:nvSpPr>
        <p:spPr>
          <a:xfrm>
            <a:off x="6162000" y="1883600"/>
            <a:ext cx="2634900" cy="2634900"/>
          </a:xfrm>
          <a:prstGeom prst="rect">
            <a:avLst/>
          </a:prstGeom>
        </p:spPr>
        <p:txBody>
          <a:bodyPr spcFirstLastPara="1" wrap="square" lIns="0" tIns="0" rIns="0" bIns="0" anchor="t" anchorCtr="0">
            <a:noAutofit/>
          </a:bodyPr>
          <a:lstStyle>
            <a:lvl1pPr lvl="0" rtl="0">
              <a:lnSpc>
                <a:spcPct val="120000"/>
              </a:lnSpc>
              <a:spcBef>
                <a:spcPts val="0"/>
              </a:spcBef>
              <a:spcAft>
                <a:spcPts val="0"/>
              </a:spcAft>
              <a:buSzPts val="1000"/>
              <a:buNone/>
              <a:defRPr sz="1000"/>
            </a:lvl1pPr>
            <a:lvl2pPr lvl="1" rtl="0">
              <a:lnSpc>
                <a:spcPct val="120000"/>
              </a:lnSpc>
              <a:spcBef>
                <a:spcPts val="0"/>
              </a:spcBef>
              <a:spcAft>
                <a:spcPts val="0"/>
              </a:spcAft>
              <a:buSzPts val="1000"/>
              <a:buNone/>
              <a:defRPr/>
            </a:lvl2pPr>
            <a:lvl3pPr lvl="2" rtl="0">
              <a:lnSpc>
                <a:spcPct val="120000"/>
              </a:lnSpc>
              <a:spcBef>
                <a:spcPts val="0"/>
              </a:spcBef>
              <a:spcAft>
                <a:spcPts val="0"/>
              </a:spcAft>
              <a:buSzPts val="1000"/>
              <a:buNone/>
              <a:defRPr/>
            </a:lvl3pPr>
            <a:lvl4pPr lvl="3" rtl="0">
              <a:lnSpc>
                <a:spcPct val="120000"/>
              </a:lnSpc>
              <a:spcBef>
                <a:spcPts val="0"/>
              </a:spcBef>
              <a:spcAft>
                <a:spcPts val="0"/>
              </a:spcAft>
              <a:buSzPts val="1000"/>
              <a:buNone/>
              <a:defRPr/>
            </a:lvl4pPr>
            <a:lvl5pPr lvl="4" rtl="0">
              <a:lnSpc>
                <a:spcPct val="120000"/>
              </a:lnSpc>
              <a:spcBef>
                <a:spcPts val="0"/>
              </a:spcBef>
              <a:spcAft>
                <a:spcPts val="0"/>
              </a:spcAft>
              <a:buSzPts val="1000"/>
              <a:buNone/>
              <a:defRPr/>
            </a:lvl5pPr>
            <a:lvl6pPr lvl="5" rtl="0">
              <a:lnSpc>
                <a:spcPct val="120000"/>
              </a:lnSpc>
              <a:spcBef>
                <a:spcPts val="0"/>
              </a:spcBef>
              <a:spcAft>
                <a:spcPts val="0"/>
              </a:spcAft>
              <a:buSzPts val="1000"/>
              <a:buNone/>
              <a:defRPr/>
            </a:lvl6pPr>
            <a:lvl7pPr lvl="6" rtl="0">
              <a:lnSpc>
                <a:spcPct val="120000"/>
              </a:lnSpc>
              <a:spcBef>
                <a:spcPts val="0"/>
              </a:spcBef>
              <a:spcAft>
                <a:spcPts val="0"/>
              </a:spcAft>
              <a:buSzPts val="1000"/>
              <a:buNone/>
              <a:defRPr/>
            </a:lvl7pPr>
            <a:lvl8pPr lvl="7" rtl="0">
              <a:lnSpc>
                <a:spcPct val="120000"/>
              </a:lnSpc>
              <a:spcBef>
                <a:spcPts val="0"/>
              </a:spcBef>
              <a:spcAft>
                <a:spcPts val="0"/>
              </a:spcAft>
              <a:buSzPts val="1000"/>
              <a:buNone/>
              <a:defRPr/>
            </a:lvl8pPr>
            <a:lvl9pPr lvl="8" rtl="0">
              <a:lnSpc>
                <a:spcPct val="120000"/>
              </a:lnSpc>
              <a:spcBef>
                <a:spcPts val="0"/>
              </a:spcBef>
              <a:spcAft>
                <a:spcPts val="0"/>
              </a:spcAft>
              <a:buSzPts val="1000"/>
              <a:buNone/>
              <a:defRPr/>
            </a:lvl9pPr>
          </a:lstStyle>
          <a:p>
            <a:endParaRPr/>
          </a:p>
        </p:txBody>
      </p:sp>
      <p:sp>
        <p:nvSpPr>
          <p:cNvPr id="698" name="Google Shape;698;p90"/>
          <p:cNvSpPr>
            <a:spLocks noGrp="1"/>
          </p:cNvSpPr>
          <p:nvPr>
            <p:ph type="pic" idx="3"/>
          </p:nvPr>
        </p:nvSpPr>
        <p:spPr>
          <a:xfrm>
            <a:off x="342750" y="1885950"/>
            <a:ext cx="2639400" cy="2625000"/>
          </a:xfrm>
          <a:prstGeom prst="rect">
            <a:avLst/>
          </a:prstGeom>
          <a:noFill/>
          <a:ln>
            <a:noFill/>
          </a:ln>
        </p:spPr>
      </p:sp>
      <p:sp>
        <p:nvSpPr>
          <p:cNvPr id="699" name="Google Shape;699;p90"/>
          <p:cNvSpPr txBox="1">
            <a:spLocks noGrp="1"/>
          </p:cNvSpPr>
          <p:nvPr>
            <p:ph type="subTitle" idx="4"/>
          </p:nvPr>
        </p:nvSpPr>
        <p:spPr>
          <a:xfrm>
            <a:off x="342875" y="1275550"/>
            <a:ext cx="6286500" cy="448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700" name="Google Shape;700;p90"/>
          <p:cNvSpPr txBox="1">
            <a:spLocks noGrp="1"/>
          </p:cNvSpPr>
          <p:nvPr>
            <p:ph type="title"/>
          </p:nvPr>
        </p:nvSpPr>
        <p:spPr>
          <a:xfrm>
            <a:off x="339050" y="863075"/>
            <a:ext cx="8462100" cy="377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Workflow 4">
  <p:cSld name="SECTION_HEADER_2_1_1_1_2_1">
    <p:spTree>
      <p:nvGrpSpPr>
        <p:cNvPr id="1" name="Shape 701"/>
        <p:cNvGrpSpPr/>
        <p:nvPr/>
      </p:nvGrpSpPr>
      <p:grpSpPr>
        <a:xfrm>
          <a:off x="0" y="0"/>
          <a:ext cx="0" cy="0"/>
          <a:chOff x="0" y="0"/>
          <a:chExt cx="0" cy="0"/>
        </a:xfrm>
      </p:grpSpPr>
      <p:sp>
        <p:nvSpPr>
          <p:cNvPr id="702" name="Google Shape;702;p91"/>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03" name="Google Shape;703;p91"/>
          <p:cNvSpPr txBox="1">
            <a:spLocks noGrp="1"/>
          </p:cNvSpPr>
          <p:nvPr>
            <p:ph type="subTitle" idx="1"/>
          </p:nvPr>
        </p:nvSpPr>
        <p:spPr>
          <a:xfrm>
            <a:off x="339050" y="1113200"/>
            <a:ext cx="2643000" cy="1538100"/>
          </a:xfrm>
          <a:prstGeom prst="rect">
            <a:avLst/>
          </a:prstGeom>
          <a:solidFill>
            <a:schemeClr val="lt2"/>
          </a:solidFill>
        </p:spPr>
        <p:txBody>
          <a:bodyPr spcFirstLastPara="1" wrap="square" lIns="182875" tIns="182875" rIns="182875" bIns="18287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704" name="Google Shape;704;p91"/>
          <p:cNvSpPr txBox="1">
            <a:spLocks noGrp="1"/>
          </p:cNvSpPr>
          <p:nvPr>
            <p:ph type="subTitle" idx="2"/>
          </p:nvPr>
        </p:nvSpPr>
        <p:spPr>
          <a:xfrm>
            <a:off x="3259350" y="1113200"/>
            <a:ext cx="2625300" cy="1538100"/>
          </a:xfrm>
          <a:prstGeom prst="rect">
            <a:avLst/>
          </a:prstGeom>
          <a:solidFill>
            <a:schemeClr val="lt2"/>
          </a:solidFill>
        </p:spPr>
        <p:txBody>
          <a:bodyPr spcFirstLastPara="1" wrap="square" lIns="182875" tIns="182875" rIns="182875" bIns="18287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705" name="Google Shape;705;p91"/>
          <p:cNvSpPr txBox="1">
            <a:spLocks noGrp="1"/>
          </p:cNvSpPr>
          <p:nvPr>
            <p:ph type="subTitle" idx="3"/>
          </p:nvPr>
        </p:nvSpPr>
        <p:spPr>
          <a:xfrm>
            <a:off x="6161850" y="1113200"/>
            <a:ext cx="2643000" cy="1538100"/>
          </a:xfrm>
          <a:prstGeom prst="rect">
            <a:avLst/>
          </a:prstGeom>
          <a:solidFill>
            <a:schemeClr val="lt2"/>
          </a:solidFill>
        </p:spPr>
        <p:txBody>
          <a:bodyPr spcFirstLastPara="1" wrap="square" lIns="182875" tIns="182875" rIns="182875" bIns="18287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706" name="Google Shape;706;p91"/>
          <p:cNvSpPr txBox="1">
            <a:spLocks noGrp="1"/>
          </p:cNvSpPr>
          <p:nvPr>
            <p:ph type="subTitle" idx="4"/>
          </p:nvPr>
        </p:nvSpPr>
        <p:spPr>
          <a:xfrm>
            <a:off x="339050" y="2888475"/>
            <a:ext cx="2643000" cy="1538100"/>
          </a:xfrm>
          <a:prstGeom prst="rect">
            <a:avLst/>
          </a:prstGeom>
          <a:solidFill>
            <a:schemeClr val="lt2"/>
          </a:solidFill>
        </p:spPr>
        <p:txBody>
          <a:bodyPr spcFirstLastPara="1" wrap="square" lIns="182875" tIns="182875" rIns="182875" bIns="18287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707" name="Google Shape;707;p91"/>
          <p:cNvSpPr txBox="1">
            <a:spLocks noGrp="1"/>
          </p:cNvSpPr>
          <p:nvPr>
            <p:ph type="subTitle" idx="5"/>
          </p:nvPr>
        </p:nvSpPr>
        <p:spPr>
          <a:xfrm>
            <a:off x="3259350" y="2888475"/>
            <a:ext cx="2625300" cy="1538100"/>
          </a:xfrm>
          <a:prstGeom prst="rect">
            <a:avLst/>
          </a:prstGeom>
          <a:solidFill>
            <a:schemeClr val="lt2"/>
          </a:solidFill>
        </p:spPr>
        <p:txBody>
          <a:bodyPr spcFirstLastPara="1" wrap="square" lIns="182875" tIns="182875" rIns="182875" bIns="18287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708" name="Google Shape;708;p91"/>
          <p:cNvSpPr txBox="1">
            <a:spLocks noGrp="1"/>
          </p:cNvSpPr>
          <p:nvPr>
            <p:ph type="subTitle" idx="6"/>
          </p:nvPr>
        </p:nvSpPr>
        <p:spPr>
          <a:xfrm>
            <a:off x="6161850" y="2888475"/>
            <a:ext cx="2643000" cy="1538100"/>
          </a:xfrm>
          <a:prstGeom prst="rect">
            <a:avLst/>
          </a:prstGeom>
          <a:solidFill>
            <a:schemeClr val="lt2"/>
          </a:solidFill>
        </p:spPr>
        <p:txBody>
          <a:bodyPr spcFirstLastPara="1" wrap="square" lIns="182875" tIns="182875" rIns="182875" bIns="18287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p:cSld name="SECTION_HEADER_1_2_1_1">
    <p:spTree>
      <p:nvGrpSpPr>
        <p:cNvPr id="1" name="Shape 709"/>
        <p:cNvGrpSpPr/>
        <p:nvPr/>
      </p:nvGrpSpPr>
      <p:grpSpPr>
        <a:xfrm>
          <a:off x="0" y="0"/>
          <a:ext cx="0" cy="0"/>
          <a:chOff x="0" y="0"/>
          <a:chExt cx="0" cy="0"/>
        </a:xfrm>
      </p:grpSpPr>
      <p:sp>
        <p:nvSpPr>
          <p:cNvPr id="710" name="Google Shape;710;p92"/>
          <p:cNvSpPr/>
          <p:nvPr/>
        </p:nvSpPr>
        <p:spPr>
          <a:xfrm>
            <a:off x="3971275" y="-390400"/>
            <a:ext cx="6483799" cy="6167853"/>
          </a:xfrm>
          <a:custGeom>
            <a:avLst/>
            <a:gdLst/>
            <a:ahLst/>
            <a:cxnLst/>
            <a:rect l="l" t="t" r="r" b="b"/>
            <a:pathLst>
              <a:path w="175975" h="167400" extrusionOk="0">
                <a:moveTo>
                  <a:pt x="73162" y="1"/>
                </a:moveTo>
                <a:lnTo>
                  <a:pt x="70596" y="303"/>
                </a:lnTo>
                <a:lnTo>
                  <a:pt x="65642" y="1032"/>
                </a:lnTo>
                <a:lnTo>
                  <a:pt x="60888" y="1912"/>
                </a:lnTo>
                <a:lnTo>
                  <a:pt x="56336" y="2918"/>
                </a:lnTo>
                <a:lnTo>
                  <a:pt x="52010" y="4050"/>
                </a:lnTo>
                <a:lnTo>
                  <a:pt x="47886" y="5308"/>
                </a:lnTo>
                <a:lnTo>
                  <a:pt x="43937" y="6691"/>
                </a:lnTo>
                <a:lnTo>
                  <a:pt x="40215" y="8200"/>
                </a:lnTo>
                <a:lnTo>
                  <a:pt x="36669" y="9835"/>
                </a:lnTo>
                <a:lnTo>
                  <a:pt x="33299" y="11595"/>
                </a:lnTo>
                <a:lnTo>
                  <a:pt x="30130" y="13456"/>
                </a:lnTo>
                <a:lnTo>
                  <a:pt x="27162" y="15418"/>
                </a:lnTo>
                <a:lnTo>
                  <a:pt x="24345" y="17505"/>
                </a:lnTo>
                <a:lnTo>
                  <a:pt x="21705" y="19693"/>
                </a:lnTo>
                <a:lnTo>
                  <a:pt x="19240" y="21982"/>
                </a:lnTo>
                <a:lnTo>
                  <a:pt x="16951" y="24371"/>
                </a:lnTo>
                <a:lnTo>
                  <a:pt x="14814" y="26836"/>
                </a:lnTo>
                <a:lnTo>
                  <a:pt x="12827" y="29401"/>
                </a:lnTo>
                <a:lnTo>
                  <a:pt x="11016" y="32067"/>
                </a:lnTo>
                <a:lnTo>
                  <a:pt x="9356" y="34834"/>
                </a:lnTo>
                <a:lnTo>
                  <a:pt x="7822" y="37650"/>
                </a:lnTo>
                <a:lnTo>
                  <a:pt x="6464" y="40568"/>
                </a:lnTo>
                <a:lnTo>
                  <a:pt x="5231" y="43561"/>
                </a:lnTo>
                <a:lnTo>
                  <a:pt x="4150" y="46629"/>
                </a:lnTo>
                <a:lnTo>
                  <a:pt x="3194" y="49748"/>
                </a:lnTo>
                <a:lnTo>
                  <a:pt x="2364" y="52967"/>
                </a:lnTo>
                <a:lnTo>
                  <a:pt x="1685" y="56236"/>
                </a:lnTo>
                <a:lnTo>
                  <a:pt x="1107" y="59581"/>
                </a:lnTo>
                <a:lnTo>
                  <a:pt x="654" y="62951"/>
                </a:lnTo>
                <a:lnTo>
                  <a:pt x="327" y="66422"/>
                </a:lnTo>
                <a:lnTo>
                  <a:pt x="25" y="71678"/>
                </a:lnTo>
                <a:lnTo>
                  <a:pt x="0" y="75275"/>
                </a:lnTo>
                <a:lnTo>
                  <a:pt x="0" y="167399"/>
                </a:lnTo>
                <a:lnTo>
                  <a:pt x="75274" y="167399"/>
                </a:lnTo>
                <a:lnTo>
                  <a:pt x="75274" y="86316"/>
                </a:lnTo>
                <a:lnTo>
                  <a:pt x="39486" y="86316"/>
                </a:lnTo>
                <a:lnTo>
                  <a:pt x="39486" y="74219"/>
                </a:lnTo>
                <a:lnTo>
                  <a:pt x="39486" y="72257"/>
                </a:lnTo>
                <a:lnTo>
                  <a:pt x="39662" y="68510"/>
                </a:lnTo>
                <a:lnTo>
                  <a:pt x="39989" y="64963"/>
                </a:lnTo>
                <a:lnTo>
                  <a:pt x="40542" y="61593"/>
                </a:lnTo>
                <a:lnTo>
                  <a:pt x="41297" y="58424"/>
                </a:lnTo>
                <a:lnTo>
                  <a:pt x="42303" y="55432"/>
                </a:lnTo>
                <a:lnTo>
                  <a:pt x="43585" y="52640"/>
                </a:lnTo>
                <a:lnTo>
                  <a:pt x="45145" y="50049"/>
                </a:lnTo>
                <a:lnTo>
                  <a:pt x="47031" y="47635"/>
                </a:lnTo>
                <a:lnTo>
                  <a:pt x="49244" y="45397"/>
                </a:lnTo>
                <a:lnTo>
                  <a:pt x="51784" y="43334"/>
                </a:lnTo>
                <a:lnTo>
                  <a:pt x="54727" y="41473"/>
                </a:lnTo>
                <a:lnTo>
                  <a:pt x="58046" y="39788"/>
                </a:lnTo>
                <a:lnTo>
                  <a:pt x="61819" y="38279"/>
                </a:lnTo>
                <a:lnTo>
                  <a:pt x="65994" y="36921"/>
                </a:lnTo>
                <a:lnTo>
                  <a:pt x="70647" y="35764"/>
                </a:lnTo>
                <a:lnTo>
                  <a:pt x="73162" y="35261"/>
                </a:lnTo>
                <a:lnTo>
                  <a:pt x="73162" y="1"/>
                </a:lnTo>
                <a:close/>
                <a:moveTo>
                  <a:pt x="174390" y="1"/>
                </a:moveTo>
                <a:lnTo>
                  <a:pt x="171825" y="303"/>
                </a:lnTo>
                <a:lnTo>
                  <a:pt x="166871" y="1032"/>
                </a:lnTo>
                <a:lnTo>
                  <a:pt x="162117" y="1912"/>
                </a:lnTo>
                <a:lnTo>
                  <a:pt x="157565" y="2918"/>
                </a:lnTo>
                <a:lnTo>
                  <a:pt x="153214" y="4050"/>
                </a:lnTo>
                <a:lnTo>
                  <a:pt x="149064" y="5308"/>
                </a:lnTo>
                <a:lnTo>
                  <a:pt x="145116" y="6691"/>
                </a:lnTo>
                <a:lnTo>
                  <a:pt x="141369" y="8200"/>
                </a:lnTo>
                <a:lnTo>
                  <a:pt x="137797" y="9835"/>
                </a:lnTo>
                <a:lnTo>
                  <a:pt x="134427" y="11595"/>
                </a:lnTo>
                <a:lnTo>
                  <a:pt x="131233" y="13456"/>
                </a:lnTo>
                <a:lnTo>
                  <a:pt x="128240" y="15418"/>
                </a:lnTo>
                <a:lnTo>
                  <a:pt x="125398" y="17505"/>
                </a:lnTo>
                <a:lnTo>
                  <a:pt x="122732" y="19693"/>
                </a:lnTo>
                <a:lnTo>
                  <a:pt x="120242" y="21982"/>
                </a:lnTo>
                <a:lnTo>
                  <a:pt x="117929" y="24371"/>
                </a:lnTo>
                <a:lnTo>
                  <a:pt x="115766" y="26836"/>
                </a:lnTo>
                <a:lnTo>
                  <a:pt x="113754" y="29401"/>
                </a:lnTo>
                <a:lnTo>
                  <a:pt x="111918" y="32067"/>
                </a:lnTo>
                <a:lnTo>
                  <a:pt x="110233" y="34834"/>
                </a:lnTo>
                <a:lnTo>
                  <a:pt x="108699" y="37650"/>
                </a:lnTo>
                <a:lnTo>
                  <a:pt x="107315" y="40568"/>
                </a:lnTo>
                <a:lnTo>
                  <a:pt x="106058" y="43561"/>
                </a:lnTo>
                <a:lnTo>
                  <a:pt x="104951" y="46629"/>
                </a:lnTo>
                <a:lnTo>
                  <a:pt x="103970" y="49748"/>
                </a:lnTo>
                <a:lnTo>
                  <a:pt x="103140" y="52967"/>
                </a:lnTo>
                <a:lnTo>
                  <a:pt x="102436" y="56236"/>
                </a:lnTo>
                <a:lnTo>
                  <a:pt x="101858" y="59581"/>
                </a:lnTo>
                <a:lnTo>
                  <a:pt x="101380" y="62951"/>
                </a:lnTo>
                <a:lnTo>
                  <a:pt x="101053" y="66422"/>
                </a:lnTo>
                <a:lnTo>
                  <a:pt x="100751" y="71678"/>
                </a:lnTo>
                <a:lnTo>
                  <a:pt x="100701" y="75275"/>
                </a:lnTo>
                <a:lnTo>
                  <a:pt x="100701" y="167399"/>
                </a:lnTo>
                <a:lnTo>
                  <a:pt x="175975" y="167399"/>
                </a:lnTo>
                <a:lnTo>
                  <a:pt x="175975" y="86316"/>
                </a:lnTo>
                <a:lnTo>
                  <a:pt x="140186" y="86316"/>
                </a:lnTo>
                <a:lnTo>
                  <a:pt x="140186" y="74219"/>
                </a:lnTo>
                <a:lnTo>
                  <a:pt x="140212" y="72257"/>
                </a:lnTo>
                <a:lnTo>
                  <a:pt x="140363" y="68510"/>
                </a:lnTo>
                <a:lnTo>
                  <a:pt x="140740" y="64963"/>
                </a:lnTo>
                <a:lnTo>
                  <a:pt x="141293" y="61593"/>
                </a:lnTo>
                <a:lnTo>
                  <a:pt x="142098" y="58424"/>
                </a:lnTo>
                <a:lnTo>
                  <a:pt x="143154" y="55432"/>
                </a:lnTo>
                <a:lnTo>
                  <a:pt x="144487" y="52640"/>
                </a:lnTo>
                <a:lnTo>
                  <a:pt x="146097" y="50049"/>
                </a:lnTo>
                <a:lnTo>
                  <a:pt x="148008" y="47635"/>
                </a:lnTo>
                <a:lnTo>
                  <a:pt x="150272" y="45397"/>
                </a:lnTo>
                <a:lnTo>
                  <a:pt x="152887" y="43334"/>
                </a:lnTo>
                <a:lnTo>
                  <a:pt x="155855" y="41473"/>
                </a:lnTo>
                <a:lnTo>
                  <a:pt x="159225" y="39788"/>
                </a:lnTo>
                <a:lnTo>
                  <a:pt x="162998" y="38279"/>
                </a:lnTo>
                <a:lnTo>
                  <a:pt x="167223" y="36921"/>
                </a:lnTo>
                <a:lnTo>
                  <a:pt x="171875" y="35764"/>
                </a:lnTo>
                <a:lnTo>
                  <a:pt x="174390" y="35261"/>
                </a:lnTo>
                <a:lnTo>
                  <a:pt x="174390" y="1"/>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711" name="Google Shape;711;p92"/>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712" name="Google Shape;712;p92"/>
          <p:cNvSpPr txBox="1">
            <a:spLocks noGrp="1"/>
          </p:cNvSpPr>
          <p:nvPr>
            <p:ph type="title"/>
          </p:nvPr>
        </p:nvSpPr>
        <p:spPr>
          <a:xfrm>
            <a:off x="1066825" y="668775"/>
            <a:ext cx="7258200" cy="25932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4200"/>
              <a:buNone/>
              <a:defRPr sz="4200"/>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
        <p:nvSpPr>
          <p:cNvPr id="713" name="Google Shape;713;p92"/>
          <p:cNvSpPr txBox="1">
            <a:spLocks noGrp="1"/>
          </p:cNvSpPr>
          <p:nvPr>
            <p:ph type="subTitle" idx="1"/>
          </p:nvPr>
        </p:nvSpPr>
        <p:spPr>
          <a:xfrm>
            <a:off x="1066825" y="3424100"/>
            <a:ext cx="72582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714" name="Google Shape;714;p92"/>
          <p:cNvSpPr txBox="1">
            <a:spLocks noGrp="1"/>
          </p:cNvSpPr>
          <p:nvPr>
            <p:ph type="sldNum" idx="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2">
  <p:cSld name="SECTION_HEADER_1_2_1_1_2">
    <p:spTree>
      <p:nvGrpSpPr>
        <p:cNvPr id="1" name="Shape 715"/>
        <p:cNvGrpSpPr/>
        <p:nvPr/>
      </p:nvGrpSpPr>
      <p:grpSpPr>
        <a:xfrm>
          <a:off x="0" y="0"/>
          <a:ext cx="0" cy="0"/>
          <a:chOff x="0" y="0"/>
          <a:chExt cx="0" cy="0"/>
        </a:xfrm>
      </p:grpSpPr>
      <p:sp>
        <p:nvSpPr>
          <p:cNvPr id="716" name="Google Shape;716;p93"/>
          <p:cNvSpPr/>
          <p:nvPr/>
        </p:nvSpPr>
        <p:spPr>
          <a:xfrm>
            <a:off x="342900" y="342900"/>
            <a:ext cx="8458200" cy="4144200"/>
          </a:xfrm>
          <a:prstGeom prst="rect">
            <a:avLst/>
          </a:prstGeom>
          <a:solidFill>
            <a:srgbClr val="F4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3"/>
          <p:cNvSpPr/>
          <p:nvPr/>
        </p:nvSpPr>
        <p:spPr>
          <a:xfrm>
            <a:off x="1066820" y="841595"/>
            <a:ext cx="285519" cy="271607"/>
          </a:xfrm>
          <a:custGeom>
            <a:avLst/>
            <a:gdLst/>
            <a:ahLst/>
            <a:cxnLst/>
            <a:rect l="l" t="t" r="r" b="b"/>
            <a:pathLst>
              <a:path w="175975" h="167400" extrusionOk="0">
                <a:moveTo>
                  <a:pt x="73162" y="1"/>
                </a:moveTo>
                <a:lnTo>
                  <a:pt x="70596" y="303"/>
                </a:lnTo>
                <a:lnTo>
                  <a:pt x="65642" y="1032"/>
                </a:lnTo>
                <a:lnTo>
                  <a:pt x="60888" y="1912"/>
                </a:lnTo>
                <a:lnTo>
                  <a:pt x="56336" y="2918"/>
                </a:lnTo>
                <a:lnTo>
                  <a:pt x="52010" y="4050"/>
                </a:lnTo>
                <a:lnTo>
                  <a:pt x="47886" y="5308"/>
                </a:lnTo>
                <a:lnTo>
                  <a:pt x="43937" y="6691"/>
                </a:lnTo>
                <a:lnTo>
                  <a:pt x="40215" y="8200"/>
                </a:lnTo>
                <a:lnTo>
                  <a:pt x="36669" y="9835"/>
                </a:lnTo>
                <a:lnTo>
                  <a:pt x="33299" y="11595"/>
                </a:lnTo>
                <a:lnTo>
                  <a:pt x="30130" y="13456"/>
                </a:lnTo>
                <a:lnTo>
                  <a:pt x="27162" y="15418"/>
                </a:lnTo>
                <a:lnTo>
                  <a:pt x="24345" y="17505"/>
                </a:lnTo>
                <a:lnTo>
                  <a:pt x="21705" y="19693"/>
                </a:lnTo>
                <a:lnTo>
                  <a:pt x="19240" y="21982"/>
                </a:lnTo>
                <a:lnTo>
                  <a:pt x="16951" y="24371"/>
                </a:lnTo>
                <a:lnTo>
                  <a:pt x="14814" y="26836"/>
                </a:lnTo>
                <a:lnTo>
                  <a:pt x="12827" y="29401"/>
                </a:lnTo>
                <a:lnTo>
                  <a:pt x="11016" y="32067"/>
                </a:lnTo>
                <a:lnTo>
                  <a:pt x="9356" y="34834"/>
                </a:lnTo>
                <a:lnTo>
                  <a:pt x="7822" y="37650"/>
                </a:lnTo>
                <a:lnTo>
                  <a:pt x="6464" y="40568"/>
                </a:lnTo>
                <a:lnTo>
                  <a:pt x="5231" y="43561"/>
                </a:lnTo>
                <a:lnTo>
                  <a:pt x="4150" y="46629"/>
                </a:lnTo>
                <a:lnTo>
                  <a:pt x="3194" y="49748"/>
                </a:lnTo>
                <a:lnTo>
                  <a:pt x="2364" y="52967"/>
                </a:lnTo>
                <a:lnTo>
                  <a:pt x="1685" y="56236"/>
                </a:lnTo>
                <a:lnTo>
                  <a:pt x="1107" y="59581"/>
                </a:lnTo>
                <a:lnTo>
                  <a:pt x="654" y="62951"/>
                </a:lnTo>
                <a:lnTo>
                  <a:pt x="327" y="66422"/>
                </a:lnTo>
                <a:lnTo>
                  <a:pt x="25" y="71678"/>
                </a:lnTo>
                <a:lnTo>
                  <a:pt x="0" y="75275"/>
                </a:lnTo>
                <a:lnTo>
                  <a:pt x="0" y="167399"/>
                </a:lnTo>
                <a:lnTo>
                  <a:pt x="75274" y="167399"/>
                </a:lnTo>
                <a:lnTo>
                  <a:pt x="75274" y="86316"/>
                </a:lnTo>
                <a:lnTo>
                  <a:pt x="39486" y="86316"/>
                </a:lnTo>
                <a:lnTo>
                  <a:pt x="39486" y="74219"/>
                </a:lnTo>
                <a:lnTo>
                  <a:pt x="39486" y="72257"/>
                </a:lnTo>
                <a:lnTo>
                  <a:pt x="39662" y="68510"/>
                </a:lnTo>
                <a:lnTo>
                  <a:pt x="39989" y="64963"/>
                </a:lnTo>
                <a:lnTo>
                  <a:pt x="40542" y="61593"/>
                </a:lnTo>
                <a:lnTo>
                  <a:pt x="41297" y="58424"/>
                </a:lnTo>
                <a:lnTo>
                  <a:pt x="42303" y="55432"/>
                </a:lnTo>
                <a:lnTo>
                  <a:pt x="43585" y="52640"/>
                </a:lnTo>
                <a:lnTo>
                  <a:pt x="45145" y="50049"/>
                </a:lnTo>
                <a:lnTo>
                  <a:pt x="47031" y="47635"/>
                </a:lnTo>
                <a:lnTo>
                  <a:pt x="49244" y="45397"/>
                </a:lnTo>
                <a:lnTo>
                  <a:pt x="51784" y="43334"/>
                </a:lnTo>
                <a:lnTo>
                  <a:pt x="54727" y="41473"/>
                </a:lnTo>
                <a:lnTo>
                  <a:pt x="58046" y="39788"/>
                </a:lnTo>
                <a:lnTo>
                  <a:pt x="61819" y="38279"/>
                </a:lnTo>
                <a:lnTo>
                  <a:pt x="65994" y="36921"/>
                </a:lnTo>
                <a:lnTo>
                  <a:pt x="70647" y="35764"/>
                </a:lnTo>
                <a:lnTo>
                  <a:pt x="73162" y="35261"/>
                </a:lnTo>
                <a:lnTo>
                  <a:pt x="73162" y="1"/>
                </a:lnTo>
                <a:close/>
                <a:moveTo>
                  <a:pt x="174390" y="1"/>
                </a:moveTo>
                <a:lnTo>
                  <a:pt x="171825" y="303"/>
                </a:lnTo>
                <a:lnTo>
                  <a:pt x="166871" y="1032"/>
                </a:lnTo>
                <a:lnTo>
                  <a:pt x="162117" y="1912"/>
                </a:lnTo>
                <a:lnTo>
                  <a:pt x="157565" y="2918"/>
                </a:lnTo>
                <a:lnTo>
                  <a:pt x="153214" y="4050"/>
                </a:lnTo>
                <a:lnTo>
                  <a:pt x="149064" y="5308"/>
                </a:lnTo>
                <a:lnTo>
                  <a:pt x="145116" y="6691"/>
                </a:lnTo>
                <a:lnTo>
                  <a:pt x="141369" y="8200"/>
                </a:lnTo>
                <a:lnTo>
                  <a:pt x="137797" y="9835"/>
                </a:lnTo>
                <a:lnTo>
                  <a:pt x="134427" y="11595"/>
                </a:lnTo>
                <a:lnTo>
                  <a:pt x="131233" y="13456"/>
                </a:lnTo>
                <a:lnTo>
                  <a:pt x="128240" y="15418"/>
                </a:lnTo>
                <a:lnTo>
                  <a:pt x="125398" y="17505"/>
                </a:lnTo>
                <a:lnTo>
                  <a:pt x="122732" y="19693"/>
                </a:lnTo>
                <a:lnTo>
                  <a:pt x="120242" y="21982"/>
                </a:lnTo>
                <a:lnTo>
                  <a:pt x="117929" y="24371"/>
                </a:lnTo>
                <a:lnTo>
                  <a:pt x="115766" y="26836"/>
                </a:lnTo>
                <a:lnTo>
                  <a:pt x="113754" y="29401"/>
                </a:lnTo>
                <a:lnTo>
                  <a:pt x="111918" y="32067"/>
                </a:lnTo>
                <a:lnTo>
                  <a:pt x="110233" y="34834"/>
                </a:lnTo>
                <a:lnTo>
                  <a:pt x="108699" y="37650"/>
                </a:lnTo>
                <a:lnTo>
                  <a:pt x="107315" y="40568"/>
                </a:lnTo>
                <a:lnTo>
                  <a:pt x="106058" y="43561"/>
                </a:lnTo>
                <a:lnTo>
                  <a:pt x="104951" y="46629"/>
                </a:lnTo>
                <a:lnTo>
                  <a:pt x="103970" y="49748"/>
                </a:lnTo>
                <a:lnTo>
                  <a:pt x="103140" y="52967"/>
                </a:lnTo>
                <a:lnTo>
                  <a:pt x="102436" y="56236"/>
                </a:lnTo>
                <a:lnTo>
                  <a:pt x="101858" y="59581"/>
                </a:lnTo>
                <a:lnTo>
                  <a:pt x="101380" y="62951"/>
                </a:lnTo>
                <a:lnTo>
                  <a:pt x="101053" y="66422"/>
                </a:lnTo>
                <a:lnTo>
                  <a:pt x="100751" y="71678"/>
                </a:lnTo>
                <a:lnTo>
                  <a:pt x="100701" y="75275"/>
                </a:lnTo>
                <a:lnTo>
                  <a:pt x="100701" y="167399"/>
                </a:lnTo>
                <a:lnTo>
                  <a:pt x="175975" y="167399"/>
                </a:lnTo>
                <a:lnTo>
                  <a:pt x="175975" y="86316"/>
                </a:lnTo>
                <a:lnTo>
                  <a:pt x="140186" y="86316"/>
                </a:lnTo>
                <a:lnTo>
                  <a:pt x="140186" y="74219"/>
                </a:lnTo>
                <a:lnTo>
                  <a:pt x="140212" y="72257"/>
                </a:lnTo>
                <a:lnTo>
                  <a:pt x="140363" y="68510"/>
                </a:lnTo>
                <a:lnTo>
                  <a:pt x="140740" y="64963"/>
                </a:lnTo>
                <a:lnTo>
                  <a:pt x="141293" y="61593"/>
                </a:lnTo>
                <a:lnTo>
                  <a:pt x="142098" y="58424"/>
                </a:lnTo>
                <a:lnTo>
                  <a:pt x="143154" y="55432"/>
                </a:lnTo>
                <a:lnTo>
                  <a:pt x="144487" y="52640"/>
                </a:lnTo>
                <a:lnTo>
                  <a:pt x="146097" y="50049"/>
                </a:lnTo>
                <a:lnTo>
                  <a:pt x="148008" y="47635"/>
                </a:lnTo>
                <a:lnTo>
                  <a:pt x="150272" y="45397"/>
                </a:lnTo>
                <a:lnTo>
                  <a:pt x="152887" y="43334"/>
                </a:lnTo>
                <a:lnTo>
                  <a:pt x="155855" y="41473"/>
                </a:lnTo>
                <a:lnTo>
                  <a:pt x="159225" y="39788"/>
                </a:lnTo>
                <a:lnTo>
                  <a:pt x="162998" y="38279"/>
                </a:lnTo>
                <a:lnTo>
                  <a:pt x="167223" y="36921"/>
                </a:lnTo>
                <a:lnTo>
                  <a:pt x="171875" y="35764"/>
                </a:lnTo>
                <a:lnTo>
                  <a:pt x="174390" y="35261"/>
                </a:lnTo>
                <a:lnTo>
                  <a:pt x="1743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718" name="Google Shape;718;p93"/>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719" name="Google Shape;719;p93"/>
          <p:cNvSpPr txBox="1">
            <a:spLocks noGrp="1"/>
          </p:cNvSpPr>
          <p:nvPr>
            <p:ph type="title"/>
          </p:nvPr>
        </p:nvSpPr>
        <p:spPr>
          <a:xfrm>
            <a:off x="1066825" y="1723697"/>
            <a:ext cx="7258200" cy="15381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4200"/>
              <a:buNone/>
              <a:defRPr sz="4200"/>
            </a:lvl1pPr>
            <a:lvl2pPr lvl="1" rtl="0">
              <a:lnSpc>
                <a:spcPct val="90000"/>
              </a:lnSpc>
              <a:spcBef>
                <a:spcPts val="0"/>
              </a:spcBef>
              <a:spcAft>
                <a:spcPts val="0"/>
              </a:spcAft>
              <a:buSzPts val="2400"/>
              <a:buNone/>
              <a:defRPr/>
            </a:lvl2pPr>
            <a:lvl3pPr lvl="2" rtl="0">
              <a:lnSpc>
                <a:spcPct val="90000"/>
              </a:lnSpc>
              <a:spcBef>
                <a:spcPts val="0"/>
              </a:spcBef>
              <a:spcAft>
                <a:spcPts val="0"/>
              </a:spcAft>
              <a:buSzPts val="2400"/>
              <a:buNone/>
              <a:defRPr/>
            </a:lvl3pPr>
            <a:lvl4pPr lvl="3" rtl="0">
              <a:lnSpc>
                <a:spcPct val="90000"/>
              </a:lnSpc>
              <a:spcBef>
                <a:spcPts val="0"/>
              </a:spcBef>
              <a:spcAft>
                <a:spcPts val="0"/>
              </a:spcAft>
              <a:buSzPts val="2400"/>
              <a:buNone/>
              <a:defRPr/>
            </a:lvl4pPr>
            <a:lvl5pPr lvl="4" rtl="0">
              <a:lnSpc>
                <a:spcPct val="90000"/>
              </a:lnSpc>
              <a:spcBef>
                <a:spcPts val="0"/>
              </a:spcBef>
              <a:spcAft>
                <a:spcPts val="0"/>
              </a:spcAft>
              <a:buSzPts val="2400"/>
              <a:buNone/>
              <a:defRPr/>
            </a:lvl5pPr>
            <a:lvl6pPr lvl="5" rtl="0">
              <a:lnSpc>
                <a:spcPct val="90000"/>
              </a:lnSpc>
              <a:spcBef>
                <a:spcPts val="0"/>
              </a:spcBef>
              <a:spcAft>
                <a:spcPts val="0"/>
              </a:spcAft>
              <a:buSzPts val="2400"/>
              <a:buNone/>
              <a:defRPr/>
            </a:lvl6pPr>
            <a:lvl7pPr lvl="6" rtl="0">
              <a:lnSpc>
                <a:spcPct val="90000"/>
              </a:lnSpc>
              <a:spcBef>
                <a:spcPts val="0"/>
              </a:spcBef>
              <a:spcAft>
                <a:spcPts val="0"/>
              </a:spcAft>
              <a:buSzPts val="2400"/>
              <a:buNone/>
              <a:defRPr/>
            </a:lvl7pPr>
            <a:lvl8pPr lvl="7" rtl="0">
              <a:lnSpc>
                <a:spcPct val="90000"/>
              </a:lnSpc>
              <a:spcBef>
                <a:spcPts val="0"/>
              </a:spcBef>
              <a:spcAft>
                <a:spcPts val="0"/>
              </a:spcAft>
              <a:buSzPts val="2400"/>
              <a:buNone/>
              <a:defRPr/>
            </a:lvl8pPr>
            <a:lvl9pPr lvl="8" rtl="0">
              <a:lnSpc>
                <a:spcPct val="90000"/>
              </a:lnSpc>
              <a:spcBef>
                <a:spcPts val="0"/>
              </a:spcBef>
              <a:spcAft>
                <a:spcPts val="0"/>
              </a:spcAft>
              <a:buSzPts val="2400"/>
              <a:buNone/>
              <a:defRPr/>
            </a:lvl9pPr>
          </a:lstStyle>
          <a:p>
            <a:endParaRPr/>
          </a:p>
        </p:txBody>
      </p:sp>
      <p:sp>
        <p:nvSpPr>
          <p:cNvPr id="720" name="Google Shape;720;p93"/>
          <p:cNvSpPr txBox="1">
            <a:spLocks noGrp="1"/>
          </p:cNvSpPr>
          <p:nvPr>
            <p:ph type="subTitle" idx="1"/>
          </p:nvPr>
        </p:nvSpPr>
        <p:spPr>
          <a:xfrm>
            <a:off x="1066825" y="3763025"/>
            <a:ext cx="7258200" cy="27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721" name="Google Shape;721;p93"/>
          <p:cNvSpPr txBox="1">
            <a:spLocks noGrp="1"/>
          </p:cNvSpPr>
          <p:nvPr>
            <p:ph type="sldNum" idx="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22" name="Google Shape;722;p93"/>
          <p:cNvGrpSpPr/>
          <p:nvPr/>
        </p:nvGrpSpPr>
        <p:grpSpPr>
          <a:xfrm>
            <a:off x="342910" y="4800568"/>
            <a:ext cx="571254" cy="124050"/>
            <a:chOff x="239800" y="2082325"/>
            <a:chExt cx="7140675" cy="1550625"/>
          </a:xfrm>
        </p:grpSpPr>
        <p:sp>
          <p:nvSpPr>
            <p:cNvPr id="723" name="Google Shape;723;p93"/>
            <p:cNvSpPr/>
            <p:nvPr/>
          </p:nvSpPr>
          <p:spPr>
            <a:xfrm>
              <a:off x="239800" y="2104950"/>
              <a:ext cx="1055575" cy="1227575"/>
            </a:xfrm>
            <a:custGeom>
              <a:avLst/>
              <a:gdLst/>
              <a:ahLst/>
              <a:cxnLst/>
              <a:rect l="l" t="t" r="r" b="b"/>
              <a:pathLst>
                <a:path w="42223" h="49103" extrusionOk="0">
                  <a:moveTo>
                    <a:pt x="19420" y="8510"/>
                  </a:moveTo>
                  <a:lnTo>
                    <a:pt x="20212" y="8522"/>
                  </a:lnTo>
                  <a:lnTo>
                    <a:pt x="21694" y="8680"/>
                  </a:lnTo>
                  <a:lnTo>
                    <a:pt x="23086" y="8986"/>
                  </a:lnTo>
                  <a:lnTo>
                    <a:pt x="24376" y="9438"/>
                  </a:lnTo>
                  <a:lnTo>
                    <a:pt x="25565" y="10027"/>
                  </a:lnTo>
                  <a:lnTo>
                    <a:pt x="26651" y="10751"/>
                  </a:lnTo>
                  <a:lnTo>
                    <a:pt x="27647" y="11611"/>
                  </a:lnTo>
                  <a:lnTo>
                    <a:pt x="28541" y="12584"/>
                  </a:lnTo>
                  <a:lnTo>
                    <a:pt x="29333" y="13682"/>
                  </a:lnTo>
                  <a:lnTo>
                    <a:pt x="30035" y="14882"/>
                  </a:lnTo>
                  <a:lnTo>
                    <a:pt x="30634" y="16194"/>
                  </a:lnTo>
                  <a:lnTo>
                    <a:pt x="31121" y="17609"/>
                  </a:lnTo>
                  <a:lnTo>
                    <a:pt x="31528" y="19114"/>
                  </a:lnTo>
                  <a:lnTo>
                    <a:pt x="31823" y="20709"/>
                  </a:lnTo>
                  <a:lnTo>
                    <a:pt x="32026" y="22396"/>
                  </a:lnTo>
                  <a:lnTo>
                    <a:pt x="32117" y="24150"/>
                  </a:lnTo>
                  <a:lnTo>
                    <a:pt x="32128" y="25055"/>
                  </a:lnTo>
                  <a:lnTo>
                    <a:pt x="32128" y="25972"/>
                  </a:lnTo>
                  <a:lnTo>
                    <a:pt x="32038" y="27703"/>
                  </a:lnTo>
                  <a:lnTo>
                    <a:pt x="31857" y="29332"/>
                  </a:lnTo>
                  <a:lnTo>
                    <a:pt x="31585" y="30872"/>
                  </a:lnTo>
                  <a:lnTo>
                    <a:pt x="31223" y="32297"/>
                  </a:lnTo>
                  <a:lnTo>
                    <a:pt x="30759" y="33621"/>
                  </a:lnTo>
                  <a:lnTo>
                    <a:pt x="30193" y="34832"/>
                  </a:lnTo>
                  <a:lnTo>
                    <a:pt x="29525" y="35941"/>
                  </a:lnTo>
                  <a:lnTo>
                    <a:pt x="28745" y="36926"/>
                  </a:lnTo>
                  <a:lnTo>
                    <a:pt x="27851" y="37808"/>
                  </a:lnTo>
                  <a:lnTo>
                    <a:pt x="26855" y="38567"/>
                  </a:lnTo>
                  <a:lnTo>
                    <a:pt x="25734" y="39200"/>
                  </a:lnTo>
                  <a:lnTo>
                    <a:pt x="24490" y="39721"/>
                  </a:lnTo>
                  <a:lnTo>
                    <a:pt x="23132" y="40106"/>
                  </a:lnTo>
                  <a:lnTo>
                    <a:pt x="21638" y="40366"/>
                  </a:lnTo>
                  <a:lnTo>
                    <a:pt x="20020" y="40502"/>
                  </a:lnTo>
                  <a:lnTo>
                    <a:pt x="19160" y="40513"/>
                  </a:lnTo>
                  <a:lnTo>
                    <a:pt x="9959" y="40513"/>
                  </a:lnTo>
                  <a:lnTo>
                    <a:pt x="9959" y="8510"/>
                  </a:lnTo>
                  <a:close/>
                  <a:moveTo>
                    <a:pt x="1" y="1"/>
                  </a:moveTo>
                  <a:lnTo>
                    <a:pt x="1" y="49102"/>
                  </a:lnTo>
                  <a:lnTo>
                    <a:pt x="19839" y="49102"/>
                  </a:lnTo>
                  <a:lnTo>
                    <a:pt x="20981" y="49091"/>
                  </a:lnTo>
                  <a:lnTo>
                    <a:pt x="23166" y="48932"/>
                  </a:lnTo>
                  <a:lnTo>
                    <a:pt x="25214" y="48615"/>
                  </a:lnTo>
                  <a:lnTo>
                    <a:pt x="27149" y="48163"/>
                  </a:lnTo>
                  <a:lnTo>
                    <a:pt x="28960" y="47552"/>
                  </a:lnTo>
                  <a:lnTo>
                    <a:pt x="30657" y="46816"/>
                  </a:lnTo>
                  <a:lnTo>
                    <a:pt x="32241" y="45945"/>
                  </a:lnTo>
                  <a:lnTo>
                    <a:pt x="33712" y="44949"/>
                  </a:lnTo>
                  <a:lnTo>
                    <a:pt x="34403" y="44406"/>
                  </a:lnTo>
                  <a:lnTo>
                    <a:pt x="34878" y="43987"/>
                  </a:lnTo>
                  <a:lnTo>
                    <a:pt x="35783" y="43116"/>
                  </a:lnTo>
                  <a:lnTo>
                    <a:pt x="36632" y="42188"/>
                  </a:lnTo>
                  <a:lnTo>
                    <a:pt x="37424" y="41203"/>
                  </a:lnTo>
                  <a:lnTo>
                    <a:pt x="38148" y="40162"/>
                  </a:lnTo>
                  <a:lnTo>
                    <a:pt x="38827" y="39065"/>
                  </a:lnTo>
                  <a:lnTo>
                    <a:pt x="39438" y="37922"/>
                  </a:lnTo>
                  <a:lnTo>
                    <a:pt x="39993" y="36733"/>
                  </a:lnTo>
                  <a:lnTo>
                    <a:pt x="40480" y="35500"/>
                  </a:lnTo>
                  <a:lnTo>
                    <a:pt x="40910" y="34232"/>
                  </a:lnTo>
                  <a:lnTo>
                    <a:pt x="41283" y="32920"/>
                  </a:lnTo>
                  <a:lnTo>
                    <a:pt x="41600" y="31562"/>
                  </a:lnTo>
                  <a:lnTo>
                    <a:pt x="41849" y="30181"/>
                  </a:lnTo>
                  <a:lnTo>
                    <a:pt x="42030" y="28767"/>
                  </a:lnTo>
                  <a:lnTo>
                    <a:pt x="42154" y="27318"/>
                  </a:lnTo>
                  <a:lnTo>
                    <a:pt x="42222" y="25847"/>
                  </a:lnTo>
                  <a:lnTo>
                    <a:pt x="42222" y="25100"/>
                  </a:lnTo>
                  <a:lnTo>
                    <a:pt x="42211" y="23754"/>
                  </a:lnTo>
                  <a:lnTo>
                    <a:pt x="42019" y="21117"/>
                  </a:lnTo>
                  <a:lnTo>
                    <a:pt x="41634" y="18605"/>
                  </a:lnTo>
                  <a:lnTo>
                    <a:pt x="41057" y="16194"/>
                  </a:lnTo>
                  <a:lnTo>
                    <a:pt x="40310" y="13920"/>
                  </a:lnTo>
                  <a:lnTo>
                    <a:pt x="39631" y="12313"/>
                  </a:lnTo>
                  <a:lnTo>
                    <a:pt x="39133" y="11272"/>
                  </a:lnTo>
                  <a:lnTo>
                    <a:pt x="38590" y="10276"/>
                  </a:lnTo>
                  <a:lnTo>
                    <a:pt x="38001" y="9314"/>
                  </a:lnTo>
                  <a:lnTo>
                    <a:pt x="37379" y="8397"/>
                  </a:lnTo>
                  <a:lnTo>
                    <a:pt x="36711" y="7526"/>
                  </a:lnTo>
                  <a:lnTo>
                    <a:pt x="35998" y="6689"/>
                  </a:lnTo>
                  <a:lnTo>
                    <a:pt x="35263" y="5896"/>
                  </a:lnTo>
                  <a:lnTo>
                    <a:pt x="34482" y="5138"/>
                  </a:lnTo>
                  <a:lnTo>
                    <a:pt x="33667" y="4437"/>
                  </a:lnTo>
                  <a:lnTo>
                    <a:pt x="32807" y="3780"/>
                  </a:lnTo>
                  <a:lnTo>
                    <a:pt x="31924" y="3181"/>
                  </a:lnTo>
                  <a:lnTo>
                    <a:pt x="30996" y="2615"/>
                  </a:lnTo>
                  <a:lnTo>
                    <a:pt x="30046" y="2105"/>
                  </a:lnTo>
                  <a:lnTo>
                    <a:pt x="29050" y="1653"/>
                  </a:lnTo>
                  <a:lnTo>
                    <a:pt x="28032" y="1245"/>
                  </a:lnTo>
                  <a:lnTo>
                    <a:pt x="26968" y="895"/>
                  </a:lnTo>
                  <a:lnTo>
                    <a:pt x="25881" y="600"/>
                  </a:lnTo>
                  <a:lnTo>
                    <a:pt x="24772" y="363"/>
                  </a:lnTo>
                  <a:lnTo>
                    <a:pt x="23618" y="182"/>
                  </a:lnTo>
                  <a:lnTo>
                    <a:pt x="22441" y="57"/>
                  </a:lnTo>
                  <a:lnTo>
                    <a:pt x="21242"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3"/>
            <p:cNvSpPr/>
            <p:nvPr/>
          </p:nvSpPr>
          <p:spPr>
            <a:xfrm>
              <a:off x="1332700" y="2427475"/>
              <a:ext cx="920325" cy="930775"/>
            </a:xfrm>
            <a:custGeom>
              <a:avLst/>
              <a:gdLst/>
              <a:ahLst/>
              <a:cxnLst/>
              <a:rect l="l" t="t" r="r" b="b"/>
              <a:pathLst>
                <a:path w="36813" h="37231" extrusionOk="0">
                  <a:moveTo>
                    <a:pt x="18367" y="7073"/>
                  </a:moveTo>
                  <a:lnTo>
                    <a:pt x="18898" y="7084"/>
                  </a:lnTo>
                  <a:lnTo>
                    <a:pt x="19917" y="7186"/>
                  </a:lnTo>
                  <a:lnTo>
                    <a:pt x="20868" y="7401"/>
                  </a:lnTo>
                  <a:lnTo>
                    <a:pt x="21773" y="7718"/>
                  </a:lnTo>
                  <a:lnTo>
                    <a:pt x="22599" y="8125"/>
                  </a:lnTo>
                  <a:lnTo>
                    <a:pt x="23368" y="8623"/>
                  </a:lnTo>
                  <a:lnTo>
                    <a:pt x="24070" y="9223"/>
                  </a:lnTo>
                  <a:lnTo>
                    <a:pt x="24715" y="9891"/>
                  </a:lnTo>
                  <a:lnTo>
                    <a:pt x="25281" y="10660"/>
                  </a:lnTo>
                  <a:lnTo>
                    <a:pt x="25790" y="11498"/>
                  </a:lnTo>
                  <a:lnTo>
                    <a:pt x="26220" y="12403"/>
                  </a:lnTo>
                  <a:lnTo>
                    <a:pt x="26582" y="13399"/>
                  </a:lnTo>
                  <a:lnTo>
                    <a:pt x="26877" y="14451"/>
                  </a:lnTo>
                  <a:lnTo>
                    <a:pt x="27103" y="15560"/>
                  </a:lnTo>
                  <a:lnTo>
                    <a:pt x="27250" y="16737"/>
                  </a:lnTo>
                  <a:lnTo>
                    <a:pt x="27329" y="17971"/>
                  </a:lnTo>
                  <a:lnTo>
                    <a:pt x="27329" y="18616"/>
                  </a:lnTo>
                  <a:lnTo>
                    <a:pt x="27329" y="19261"/>
                  </a:lnTo>
                  <a:lnTo>
                    <a:pt x="27250" y="20483"/>
                  </a:lnTo>
                  <a:lnTo>
                    <a:pt x="27103" y="21660"/>
                  </a:lnTo>
                  <a:lnTo>
                    <a:pt x="26888" y="22780"/>
                  </a:lnTo>
                  <a:lnTo>
                    <a:pt x="26594" y="23821"/>
                  </a:lnTo>
                  <a:lnTo>
                    <a:pt x="26243" y="24806"/>
                  </a:lnTo>
                  <a:lnTo>
                    <a:pt x="25813" y="25711"/>
                  </a:lnTo>
                  <a:lnTo>
                    <a:pt x="25304" y="26548"/>
                  </a:lnTo>
                  <a:lnTo>
                    <a:pt x="24738" y="27295"/>
                  </a:lnTo>
                  <a:lnTo>
                    <a:pt x="24104" y="27963"/>
                  </a:lnTo>
                  <a:lnTo>
                    <a:pt x="23402" y="28551"/>
                  </a:lnTo>
                  <a:lnTo>
                    <a:pt x="22633" y="29049"/>
                  </a:lnTo>
                  <a:lnTo>
                    <a:pt x="21795" y="29457"/>
                  </a:lnTo>
                  <a:lnTo>
                    <a:pt x="20901" y="29762"/>
                  </a:lnTo>
                  <a:lnTo>
                    <a:pt x="19928" y="29966"/>
                  </a:lnTo>
                  <a:lnTo>
                    <a:pt x="18910" y="30079"/>
                  </a:lnTo>
                  <a:lnTo>
                    <a:pt x="18367" y="30090"/>
                  </a:lnTo>
                  <a:lnTo>
                    <a:pt x="17823" y="30079"/>
                  </a:lnTo>
                  <a:lnTo>
                    <a:pt x="16805" y="29966"/>
                  </a:lnTo>
                  <a:lnTo>
                    <a:pt x="15832" y="29762"/>
                  </a:lnTo>
                  <a:lnTo>
                    <a:pt x="14938" y="29457"/>
                  </a:lnTo>
                  <a:lnTo>
                    <a:pt x="14100" y="29049"/>
                  </a:lnTo>
                  <a:lnTo>
                    <a:pt x="13331" y="28551"/>
                  </a:lnTo>
                  <a:lnTo>
                    <a:pt x="12629" y="27963"/>
                  </a:lnTo>
                  <a:lnTo>
                    <a:pt x="11995" y="27295"/>
                  </a:lnTo>
                  <a:lnTo>
                    <a:pt x="11430" y="26548"/>
                  </a:lnTo>
                  <a:lnTo>
                    <a:pt x="10920" y="25711"/>
                  </a:lnTo>
                  <a:lnTo>
                    <a:pt x="10490" y="24806"/>
                  </a:lnTo>
                  <a:lnTo>
                    <a:pt x="10128" y="23821"/>
                  </a:lnTo>
                  <a:lnTo>
                    <a:pt x="9845" y="22780"/>
                  </a:lnTo>
                  <a:lnTo>
                    <a:pt x="9619" y="21660"/>
                  </a:lnTo>
                  <a:lnTo>
                    <a:pt x="9483" y="20483"/>
                  </a:lnTo>
                  <a:lnTo>
                    <a:pt x="9404" y="19261"/>
                  </a:lnTo>
                  <a:lnTo>
                    <a:pt x="9404" y="18616"/>
                  </a:lnTo>
                  <a:lnTo>
                    <a:pt x="9404" y="17971"/>
                  </a:lnTo>
                  <a:lnTo>
                    <a:pt x="9483" y="16737"/>
                  </a:lnTo>
                  <a:lnTo>
                    <a:pt x="9630" y="15560"/>
                  </a:lnTo>
                  <a:lnTo>
                    <a:pt x="9857" y="14451"/>
                  </a:lnTo>
                  <a:lnTo>
                    <a:pt x="10151" y="13399"/>
                  </a:lnTo>
                  <a:lnTo>
                    <a:pt x="10513" y="12403"/>
                  </a:lnTo>
                  <a:lnTo>
                    <a:pt x="10943" y="11498"/>
                  </a:lnTo>
                  <a:lnTo>
                    <a:pt x="11452" y="10660"/>
                  </a:lnTo>
                  <a:lnTo>
                    <a:pt x="12018" y="9891"/>
                  </a:lnTo>
                  <a:lnTo>
                    <a:pt x="12663" y="9223"/>
                  </a:lnTo>
                  <a:lnTo>
                    <a:pt x="13365" y="8623"/>
                  </a:lnTo>
                  <a:lnTo>
                    <a:pt x="14134" y="8125"/>
                  </a:lnTo>
                  <a:lnTo>
                    <a:pt x="14960" y="7718"/>
                  </a:lnTo>
                  <a:lnTo>
                    <a:pt x="15866" y="7401"/>
                  </a:lnTo>
                  <a:lnTo>
                    <a:pt x="16816" y="7186"/>
                  </a:lnTo>
                  <a:lnTo>
                    <a:pt x="17835" y="7084"/>
                  </a:lnTo>
                  <a:lnTo>
                    <a:pt x="18367" y="7073"/>
                  </a:lnTo>
                  <a:close/>
                  <a:moveTo>
                    <a:pt x="18412" y="0"/>
                  </a:moveTo>
                  <a:lnTo>
                    <a:pt x="17393" y="12"/>
                  </a:lnTo>
                  <a:lnTo>
                    <a:pt x="15424" y="204"/>
                  </a:lnTo>
                  <a:lnTo>
                    <a:pt x="13557" y="566"/>
                  </a:lnTo>
                  <a:lnTo>
                    <a:pt x="11780" y="1098"/>
                  </a:lnTo>
                  <a:lnTo>
                    <a:pt x="10094" y="1788"/>
                  </a:lnTo>
                  <a:lnTo>
                    <a:pt x="8521" y="2637"/>
                  </a:lnTo>
                  <a:lnTo>
                    <a:pt x="7062" y="3621"/>
                  </a:lnTo>
                  <a:lnTo>
                    <a:pt x="5726" y="4753"/>
                  </a:lnTo>
                  <a:lnTo>
                    <a:pt x="4515" y="5998"/>
                  </a:lnTo>
                  <a:lnTo>
                    <a:pt x="3429" y="7378"/>
                  </a:lnTo>
                  <a:lnTo>
                    <a:pt x="2490" y="8861"/>
                  </a:lnTo>
                  <a:lnTo>
                    <a:pt x="1686" y="10445"/>
                  </a:lnTo>
                  <a:lnTo>
                    <a:pt x="1030" y="12120"/>
                  </a:lnTo>
                  <a:lnTo>
                    <a:pt x="532" y="13885"/>
                  </a:lnTo>
                  <a:lnTo>
                    <a:pt x="192" y="15730"/>
                  </a:lnTo>
                  <a:lnTo>
                    <a:pt x="11" y="17631"/>
                  </a:lnTo>
                  <a:lnTo>
                    <a:pt x="0" y="18616"/>
                  </a:lnTo>
                  <a:lnTo>
                    <a:pt x="11" y="19600"/>
                  </a:lnTo>
                  <a:lnTo>
                    <a:pt x="192" y="21501"/>
                  </a:lnTo>
                  <a:lnTo>
                    <a:pt x="532" y="23346"/>
                  </a:lnTo>
                  <a:lnTo>
                    <a:pt x="1030" y="25111"/>
                  </a:lnTo>
                  <a:lnTo>
                    <a:pt x="1686" y="26786"/>
                  </a:lnTo>
                  <a:lnTo>
                    <a:pt x="2490" y="28370"/>
                  </a:lnTo>
                  <a:lnTo>
                    <a:pt x="3429" y="29853"/>
                  </a:lnTo>
                  <a:lnTo>
                    <a:pt x="4515" y="31233"/>
                  </a:lnTo>
                  <a:lnTo>
                    <a:pt x="5726" y="32478"/>
                  </a:lnTo>
                  <a:lnTo>
                    <a:pt x="7073" y="33610"/>
                  </a:lnTo>
                  <a:lnTo>
                    <a:pt x="8533" y="34594"/>
                  </a:lnTo>
                  <a:lnTo>
                    <a:pt x="10106" y="35443"/>
                  </a:lnTo>
                  <a:lnTo>
                    <a:pt x="11780" y="36133"/>
                  </a:lnTo>
                  <a:lnTo>
                    <a:pt x="13557" y="36665"/>
                  </a:lnTo>
                  <a:lnTo>
                    <a:pt x="15436" y="37027"/>
                  </a:lnTo>
                  <a:lnTo>
                    <a:pt x="17393" y="37220"/>
                  </a:lnTo>
                  <a:lnTo>
                    <a:pt x="18412" y="37231"/>
                  </a:lnTo>
                  <a:lnTo>
                    <a:pt x="19430" y="37220"/>
                  </a:lnTo>
                  <a:lnTo>
                    <a:pt x="21388" y="37027"/>
                  </a:lnTo>
                  <a:lnTo>
                    <a:pt x="23267" y="36665"/>
                  </a:lnTo>
                  <a:lnTo>
                    <a:pt x="25043" y="36133"/>
                  </a:lnTo>
                  <a:lnTo>
                    <a:pt x="26718" y="35443"/>
                  </a:lnTo>
                  <a:lnTo>
                    <a:pt x="28291" y="34605"/>
                  </a:lnTo>
                  <a:lnTo>
                    <a:pt x="29751" y="33621"/>
                  </a:lnTo>
                  <a:lnTo>
                    <a:pt x="31086" y="32489"/>
                  </a:lnTo>
                  <a:lnTo>
                    <a:pt x="32297" y="31245"/>
                  </a:lnTo>
                  <a:lnTo>
                    <a:pt x="33383" y="29875"/>
                  </a:lnTo>
                  <a:lnTo>
                    <a:pt x="34334" y="28393"/>
                  </a:lnTo>
                  <a:lnTo>
                    <a:pt x="35137" y="26809"/>
                  </a:lnTo>
                  <a:lnTo>
                    <a:pt x="35782" y="25122"/>
                  </a:lnTo>
                  <a:lnTo>
                    <a:pt x="36292" y="23357"/>
                  </a:lnTo>
                  <a:lnTo>
                    <a:pt x="36620" y="21513"/>
                  </a:lnTo>
                  <a:lnTo>
                    <a:pt x="36801" y="19600"/>
                  </a:lnTo>
                  <a:lnTo>
                    <a:pt x="36812" y="18616"/>
                  </a:lnTo>
                  <a:lnTo>
                    <a:pt x="36801" y="17631"/>
                  </a:lnTo>
                  <a:lnTo>
                    <a:pt x="36631" y="15719"/>
                  </a:lnTo>
                  <a:lnTo>
                    <a:pt x="36292" y="13874"/>
                  </a:lnTo>
                  <a:lnTo>
                    <a:pt x="35782" y="12109"/>
                  </a:lnTo>
                  <a:lnTo>
                    <a:pt x="35137" y="10423"/>
                  </a:lnTo>
                  <a:lnTo>
                    <a:pt x="34334" y="8838"/>
                  </a:lnTo>
                  <a:lnTo>
                    <a:pt x="33383" y="7356"/>
                  </a:lnTo>
                  <a:lnTo>
                    <a:pt x="32308" y="5987"/>
                  </a:lnTo>
                  <a:lnTo>
                    <a:pt x="31086" y="4742"/>
                  </a:lnTo>
                  <a:lnTo>
                    <a:pt x="29751" y="3610"/>
                  </a:lnTo>
                  <a:lnTo>
                    <a:pt x="28291" y="2626"/>
                  </a:lnTo>
                  <a:lnTo>
                    <a:pt x="26729" y="1788"/>
                  </a:lnTo>
                  <a:lnTo>
                    <a:pt x="25043" y="1098"/>
                  </a:lnTo>
                  <a:lnTo>
                    <a:pt x="23267" y="566"/>
                  </a:lnTo>
                  <a:lnTo>
                    <a:pt x="21388" y="204"/>
                  </a:lnTo>
                  <a:lnTo>
                    <a:pt x="19430" y="12"/>
                  </a:lnTo>
                  <a:lnTo>
                    <a:pt x="18412"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3"/>
            <p:cNvSpPr/>
            <p:nvPr/>
          </p:nvSpPr>
          <p:spPr>
            <a:xfrm>
              <a:off x="2301100" y="2427475"/>
              <a:ext cx="847600" cy="930500"/>
            </a:xfrm>
            <a:custGeom>
              <a:avLst/>
              <a:gdLst/>
              <a:ahLst/>
              <a:cxnLst/>
              <a:rect l="l" t="t" r="r" b="b"/>
              <a:pathLst>
                <a:path w="33904" h="37220" extrusionOk="0">
                  <a:moveTo>
                    <a:pt x="17586" y="0"/>
                  </a:moveTo>
                  <a:lnTo>
                    <a:pt x="16590" y="12"/>
                  </a:lnTo>
                  <a:lnTo>
                    <a:pt x="14666" y="204"/>
                  </a:lnTo>
                  <a:lnTo>
                    <a:pt x="12844" y="566"/>
                  </a:lnTo>
                  <a:lnTo>
                    <a:pt x="11124" y="1098"/>
                  </a:lnTo>
                  <a:lnTo>
                    <a:pt x="9517" y="1788"/>
                  </a:lnTo>
                  <a:lnTo>
                    <a:pt x="8012" y="2637"/>
                  </a:lnTo>
                  <a:lnTo>
                    <a:pt x="6620" y="3621"/>
                  </a:lnTo>
                  <a:lnTo>
                    <a:pt x="5353" y="4753"/>
                  </a:lnTo>
                  <a:lnTo>
                    <a:pt x="4210" y="5998"/>
                  </a:lnTo>
                  <a:lnTo>
                    <a:pt x="3191" y="7378"/>
                  </a:lnTo>
                  <a:lnTo>
                    <a:pt x="2297" y="8861"/>
                  </a:lnTo>
                  <a:lnTo>
                    <a:pt x="1550" y="10445"/>
                  </a:lnTo>
                  <a:lnTo>
                    <a:pt x="939" y="12120"/>
                  </a:lnTo>
                  <a:lnTo>
                    <a:pt x="487" y="13885"/>
                  </a:lnTo>
                  <a:lnTo>
                    <a:pt x="170" y="15730"/>
                  </a:lnTo>
                  <a:lnTo>
                    <a:pt x="11" y="17631"/>
                  </a:lnTo>
                  <a:lnTo>
                    <a:pt x="0" y="18616"/>
                  </a:lnTo>
                  <a:lnTo>
                    <a:pt x="11" y="19600"/>
                  </a:lnTo>
                  <a:lnTo>
                    <a:pt x="170" y="21513"/>
                  </a:lnTo>
                  <a:lnTo>
                    <a:pt x="487" y="23346"/>
                  </a:lnTo>
                  <a:lnTo>
                    <a:pt x="962" y="25111"/>
                  </a:lnTo>
                  <a:lnTo>
                    <a:pt x="1573" y="26786"/>
                  </a:lnTo>
                  <a:lnTo>
                    <a:pt x="2343" y="28370"/>
                  </a:lnTo>
                  <a:lnTo>
                    <a:pt x="3237" y="29853"/>
                  </a:lnTo>
                  <a:lnTo>
                    <a:pt x="4278" y="31233"/>
                  </a:lnTo>
                  <a:lnTo>
                    <a:pt x="5455" y="32478"/>
                  </a:lnTo>
                  <a:lnTo>
                    <a:pt x="6756" y="33610"/>
                  </a:lnTo>
                  <a:lnTo>
                    <a:pt x="8171" y="34594"/>
                  </a:lnTo>
                  <a:lnTo>
                    <a:pt x="9721" y="35443"/>
                  </a:lnTo>
                  <a:lnTo>
                    <a:pt x="11373" y="36133"/>
                  </a:lnTo>
                  <a:lnTo>
                    <a:pt x="13150" y="36665"/>
                  </a:lnTo>
                  <a:lnTo>
                    <a:pt x="15028" y="37027"/>
                  </a:lnTo>
                  <a:lnTo>
                    <a:pt x="17009" y="37208"/>
                  </a:lnTo>
                  <a:lnTo>
                    <a:pt x="18038" y="37220"/>
                  </a:lnTo>
                  <a:lnTo>
                    <a:pt x="18910" y="37208"/>
                  </a:lnTo>
                  <a:lnTo>
                    <a:pt x="20596" y="37072"/>
                  </a:lnTo>
                  <a:lnTo>
                    <a:pt x="22180" y="36812"/>
                  </a:lnTo>
                  <a:lnTo>
                    <a:pt x="23685" y="36416"/>
                  </a:lnTo>
                  <a:lnTo>
                    <a:pt x="25100" y="35907"/>
                  </a:lnTo>
                  <a:lnTo>
                    <a:pt x="26413" y="35296"/>
                  </a:lnTo>
                  <a:lnTo>
                    <a:pt x="27635" y="34572"/>
                  </a:lnTo>
                  <a:lnTo>
                    <a:pt x="28755" y="33757"/>
                  </a:lnTo>
                  <a:lnTo>
                    <a:pt x="29762" y="32840"/>
                  </a:lnTo>
                  <a:lnTo>
                    <a:pt x="30679" y="31844"/>
                  </a:lnTo>
                  <a:lnTo>
                    <a:pt x="31482" y="30769"/>
                  </a:lnTo>
                  <a:lnTo>
                    <a:pt x="32184" y="29626"/>
                  </a:lnTo>
                  <a:lnTo>
                    <a:pt x="32772" y="28415"/>
                  </a:lnTo>
                  <a:lnTo>
                    <a:pt x="33248" y="27148"/>
                  </a:lnTo>
                  <a:lnTo>
                    <a:pt x="33598" y="25835"/>
                  </a:lnTo>
                  <a:lnTo>
                    <a:pt x="33836" y="24466"/>
                  </a:lnTo>
                  <a:lnTo>
                    <a:pt x="33904" y="23776"/>
                  </a:lnTo>
                  <a:lnTo>
                    <a:pt x="24930" y="23776"/>
                  </a:lnTo>
                  <a:lnTo>
                    <a:pt x="24873" y="24138"/>
                  </a:lnTo>
                  <a:lnTo>
                    <a:pt x="24715" y="24840"/>
                  </a:lnTo>
                  <a:lnTo>
                    <a:pt x="24500" y="25496"/>
                  </a:lnTo>
                  <a:lnTo>
                    <a:pt x="24240" y="26107"/>
                  </a:lnTo>
                  <a:lnTo>
                    <a:pt x="23946" y="26661"/>
                  </a:lnTo>
                  <a:lnTo>
                    <a:pt x="23606" y="27171"/>
                  </a:lnTo>
                  <a:lnTo>
                    <a:pt x="23221" y="27646"/>
                  </a:lnTo>
                  <a:lnTo>
                    <a:pt x="22803" y="28065"/>
                  </a:lnTo>
                  <a:lnTo>
                    <a:pt x="22350" y="28438"/>
                  </a:lnTo>
                  <a:lnTo>
                    <a:pt x="21852" y="28766"/>
                  </a:lnTo>
                  <a:lnTo>
                    <a:pt x="21331" y="29038"/>
                  </a:lnTo>
                  <a:lnTo>
                    <a:pt x="20766" y="29276"/>
                  </a:lnTo>
                  <a:lnTo>
                    <a:pt x="19872" y="29547"/>
                  </a:lnTo>
                  <a:lnTo>
                    <a:pt x="18559" y="29728"/>
                  </a:lnTo>
                  <a:lnTo>
                    <a:pt x="17857" y="29751"/>
                  </a:lnTo>
                  <a:lnTo>
                    <a:pt x="17337" y="29739"/>
                  </a:lnTo>
                  <a:lnTo>
                    <a:pt x="16330" y="29638"/>
                  </a:lnTo>
                  <a:lnTo>
                    <a:pt x="15402" y="29434"/>
                  </a:lnTo>
                  <a:lnTo>
                    <a:pt x="14553" y="29151"/>
                  </a:lnTo>
                  <a:lnTo>
                    <a:pt x="13761" y="28766"/>
                  </a:lnTo>
                  <a:lnTo>
                    <a:pt x="13037" y="28291"/>
                  </a:lnTo>
                  <a:lnTo>
                    <a:pt x="12380" y="27725"/>
                  </a:lnTo>
                  <a:lnTo>
                    <a:pt x="11803" y="27091"/>
                  </a:lnTo>
                  <a:lnTo>
                    <a:pt x="11283" y="26356"/>
                  </a:lnTo>
                  <a:lnTo>
                    <a:pt x="10830" y="25564"/>
                  </a:lnTo>
                  <a:lnTo>
                    <a:pt x="10434" y="24681"/>
                  </a:lnTo>
                  <a:lnTo>
                    <a:pt x="10117" y="23731"/>
                  </a:lnTo>
                  <a:lnTo>
                    <a:pt x="9857" y="22712"/>
                  </a:lnTo>
                  <a:lnTo>
                    <a:pt x="9676" y="21614"/>
                  </a:lnTo>
                  <a:lnTo>
                    <a:pt x="9540" y="20460"/>
                  </a:lnTo>
                  <a:lnTo>
                    <a:pt x="9483" y="19249"/>
                  </a:lnTo>
                  <a:lnTo>
                    <a:pt x="9472" y="18616"/>
                  </a:lnTo>
                  <a:lnTo>
                    <a:pt x="9483" y="17982"/>
                  </a:lnTo>
                  <a:lnTo>
                    <a:pt x="9551" y="16771"/>
                  </a:lnTo>
                  <a:lnTo>
                    <a:pt x="9687" y="15617"/>
                  </a:lnTo>
                  <a:lnTo>
                    <a:pt x="9891" y="14530"/>
                  </a:lnTo>
                  <a:lnTo>
                    <a:pt x="10151" y="13501"/>
                  </a:lnTo>
                  <a:lnTo>
                    <a:pt x="10490" y="12550"/>
                  </a:lnTo>
                  <a:lnTo>
                    <a:pt x="10898" y="11679"/>
                  </a:lnTo>
                  <a:lnTo>
                    <a:pt x="11362" y="10875"/>
                  </a:lnTo>
                  <a:lnTo>
                    <a:pt x="11894" y="10151"/>
                  </a:lnTo>
                  <a:lnTo>
                    <a:pt x="12493" y="9506"/>
                  </a:lnTo>
                  <a:lnTo>
                    <a:pt x="13161" y="8940"/>
                  </a:lnTo>
                  <a:lnTo>
                    <a:pt x="13897" y="8465"/>
                  </a:lnTo>
                  <a:lnTo>
                    <a:pt x="14689" y="8091"/>
                  </a:lnTo>
                  <a:lnTo>
                    <a:pt x="15549" y="7797"/>
                  </a:lnTo>
                  <a:lnTo>
                    <a:pt x="16477" y="7593"/>
                  </a:lnTo>
                  <a:lnTo>
                    <a:pt x="17473" y="7492"/>
                  </a:lnTo>
                  <a:lnTo>
                    <a:pt x="18299" y="7492"/>
                  </a:lnTo>
                  <a:lnTo>
                    <a:pt x="18876" y="7537"/>
                  </a:lnTo>
                  <a:lnTo>
                    <a:pt x="19736" y="7695"/>
                  </a:lnTo>
                  <a:lnTo>
                    <a:pt x="20811" y="8091"/>
                  </a:lnTo>
                  <a:lnTo>
                    <a:pt x="21784" y="8657"/>
                  </a:lnTo>
                  <a:lnTo>
                    <a:pt x="22655" y="9381"/>
                  </a:lnTo>
                  <a:lnTo>
                    <a:pt x="23380" y="10241"/>
                  </a:lnTo>
                  <a:lnTo>
                    <a:pt x="23946" y="11237"/>
                  </a:lnTo>
                  <a:lnTo>
                    <a:pt x="24251" y="12052"/>
                  </a:lnTo>
                  <a:lnTo>
                    <a:pt x="24398" y="12618"/>
                  </a:lnTo>
                  <a:lnTo>
                    <a:pt x="24455" y="12912"/>
                  </a:lnTo>
                  <a:lnTo>
                    <a:pt x="33587" y="12912"/>
                  </a:lnTo>
                  <a:lnTo>
                    <a:pt x="33463" y="12199"/>
                  </a:lnTo>
                  <a:lnTo>
                    <a:pt x="33134" y="10830"/>
                  </a:lnTo>
                  <a:lnTo>
                    <a:pt x="32693" y="9517"/>
                  </a:lnTo>
                  <a:lnTo>
                    <a:pt x="32161" y="8272"/>
                  </a:lnTo>
                  <a:lnTo>
                    <a:pt x="31528" y="7096"/>
                  </a:lnTo>
                  <a:lnTo>
                    <a:pt x="30792" y="5998"/>
                  </a:lnTo>
                  <a:lnTo>
                    <a:pt x="29966" y="4968"/>
                  </a:lnTo>
                  <a:lnTo>
                    <a:pt x="29049" y="4029"/>
                  </a:lnTo>
                  <a:lnTo>
                    <a:pt x="28031" y="3180"/>
                  </a:lnTo>
                  <a:lnTo>
                    <a:pt x="26922" y="2422"/>
                  </a:lnTo>
                  <a:lnTo>
                    <a:pt x="25734" y="1754"/>
                  </a:lnTo>
                  <a:lnTo>
                    <a:pt x="24443" y="1188"/>
                  </a:lnTo>
                  <a:lnTo>
                    <a:pt x="23074" y="724"/>
                  </a:lnTo>
                  <a:lnTo>
                    <a:pt x="21603" y="374"/>
                  </a:lnTo>
                  <a:lnTo>
                    <a:pt x="20064" y="136"/>
                  </a:lnTo>
                  <a:lnTo>
                    <a:pt x="18434" y="12"/>
                  </a:lnTo>
                  <a:lnTo>
                    <a:pt x="1758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3"/>
            <p:cNvSpPr/>
            <p:nvPr/>
          </p:nvSpPr>
          <p:spPr>
            <a:xfrm>
              <a:off x="3203575" y="2451525"/>
              <a:ext cx="788200" cy="905025"/>
            </a:xfrm>
            <a:custGeom>
              <a:avLst/>
              <a:gdLst/>
              <a:ahLst/>
              <a:cxnLst/>
              <a:rect l="l" t="t" r="r" b="b"/>
              <a:pathLst>
                <a:path w="31528" h="36201" extrusionOk="0">
                  <a:moveTo>
                    <a:pt x="0" y="0"/>
                  </a:moveTo>
                  <a:lnTo>
                    <a:pt x="0" y="23493"/>
                  </a:lnTo>
                  <a:lnTo>
                    <a:pt x="12" y="24206"/>
                  </a:lnTo>
                  <a:lnTo>
                    <a:pt x="113" y="25586"/>
                  </a:lnTo>
                  <a:lnTo>
                    <a:pt x="317" y="26899"/>
                  </a:lnTo>
                  <a:lnTo>
                    <a:pt x="623" y="28132"/>
                  </a:lnTo>
                  <a:lnTo>
                    <a:pt x="1019" y="29298"/>
                  </a:lnTo>
                  <a:lnTo>
                    <a:pt x="1517" y="30384"/>
                  </a:lnTo>
                  <a:lnTo>
                    <a:pt x="2105" y="31392"/>
                  </a:lnTo>
                  <a:lnTo>
                    <a:pt x="2795" y="32308"/>
                  </a:lnTo>
                  <a:lnTo>
                    <a:pt x="3576" y="33134"/>
                  </a:lnTo>
                  <a:lnTo>
                    <a:pt x="4448" y="33881"/>
                  </a:lnTo>
                  <a:lnTo>
                    <a:pt x="5398" y="34515"/>
                  </a:lnTo>
                  <a:lnTo>
                    <a:pt x="6451" y="35069"/>
                  </a:lnTo>
                  <a:lnTo>
                    <a:pt x="7582" y="35511"/>
                  </a:lnTo>
                  <a:lnTo>
                    <a:pt x="8804" y="35850"/>
                  </a:lnTo>
                  <a:lnTo>
                    <a:pt x="10106" y="36076"/>
                  </a:lnTo>
                  <a:lnTo>
                    <a:pt x="11498" y="36190"/>
                  </a:lnTo>
                  <a:lnTo>
                    <a:pt x="12222" y="36201"/>
                  </a:lnTo>
                  <a:lnTo>
                    <a:pt x="13139" y="36190"/>
                  </a:lnTo>
                  <a:lnTo>
                    <a:pt x="14791" y="36009"/>
                  </a:lnTo>
                  <a:lnTo>
                    <a:pt x="16273" y="35680"/>
                  </a:lnTo>
                  <a:lnTo>
                    <a:pt x="17609" y="35183"/>
                  </a:lnTo>
                  <a:lnTo>
                    <a:pt x="18819" y="34526"/>
                  </a:lnTo>
                  <a:lnTo>
                    <a:pt x="19917" y="33734"/>
                  </a:lnTo>
                  <a:lnTo>
                    <a:pt x="20924" y="32783"/>
                  </a:lnTo>
                  <a:lnTo>
                    <a:pt x="21864" y="31708"/>
                  </a:lnTo>
                  <a:lnTo>
                    <a:pt x="22316" y="31120"/>
                  </a:lnTo>
                  <a:lnTo>
                    <a:pt x="22531" y="31120"/>
                  </a:lnTo>
                  <a:lnTo>
                    <a:pt x="22531" y="35239"/>
                  </a:lnTo>
                  <a:lnTo>
                    <a:pt x="31528" y="35239"/>
                  </a:lnTo>
                  <a:lnTo>
                    <a:pt x="31528" y="0"/>
                  </a:lnTo>
                  <a:lnTo>
                    <a:pt x="22192" y="0"/>
                  </a:lnTo>
                  <a:lnTo>
                    <a:pt x="22192" y="20336"/>
                  </a:lnTo>
                  <a:lnTo>
                    <a:pt x="22180" y="20766"/>
                  </a:lnTo>
                  <a:lnTo>
                    <a:pt x="22124" y="21614"/>
                  </a:lnTo>
                  <a:lnTo>
                    <a:pt x="21999" y="22418"/>
                  </a:lnTo>
                  <a:lnTo>
                    <a:pt x="21818" y="23187"/>
                  </a:lnTo>
                  <a:lnTo>
                    <a:pt x="21569" y="23911"/>
                  </a:lnTo>
                  <a:lnTo>
                    <a:pt x="21275" y="24590"/>
                  </a:lnTo>
                  <a:lnTo>
                    <a:pt x="20924" y="25224"/>
                  </a:lnTo>
                  <a:lnTo>
                    <a:pt x="20517" y="25801"/>
                  </a:lnTo>
                  <a:lnTo>
                    <a:pt x="20064" y="26333"/>
                  </a:lnTo>
                  <a:lnTo>
                    <a:pt x="19555" y="26797"/>
                  </a:lnTo>
                  <a:lnTo>
                    <a:pt x="19001" y="27216"/>
                  </a:lnTo>
                  <a:lnTo>
                    <a:pt x="18389" y="27567"/>
                  </a:lnTo>
                  <a:lnTo>
                    <a:pt x="17744" y="27850"/>
                  </a:lnTo>
                  <a:lnTo>
                    <a:pt x="17043" y="28065"/>
                  </a:lnTo>
                  <a:lnTo>
                    <a:pt x="16307" y="28212"/>
                  </a:lnTo>
                  <a:lnTo>
                    <a:pt x="15515" y="28291"/>
                  </a:lnTo>
                  <a:lnTo>
                    <a:pt x="15108" y="28302"/>
                  </a:lnTo>
                  <a:lnTo>
                    <a:pt x="14746" y="28291"/>
                  </a:lnTo>
                  <a:lnTo>
                    <a:pt x="14044" y="28246"/>
                  </a:lnTo>
                  <a:lnTo>
                    <a:pt x="13399" y="28132"/>
                  </a:lnTo>
                  <a:lnTo>
                    <a:pt x="12799" y="27974"/>
                  </a:lnTo>
                  <a:lnTo>
                    <a:pt x="12245" y="27770"/>
                  </a:lnTo>
                  <a:lnTo>
                    <a:pt x="11747" y="27510"/>
                  </a:lnTo>
                  <a:lnTo>
                    <a:pt x="11283" y="27205"/>
                  </a:lnTo>
                  <a:lnTo>
                    <a:pt x="10875" y="26842"/>
                  </a:lnTo>
                  <a:lnTo>
                    <a:pt x="10525" y="26446"/>
                  </a:lnTo>
                  <a:lnTo>
                    <a:pt x="10208" y="25994"/>
                  </a:lnTo>
                  <a:lnTo>
                    <a:pt x="9936" y="25484"/>
                  </a:lnTo>
                  <a:lnTo>
                    <a:pt x="9721" y="24941"/>
                  </a:lnTo>
                  <a:lnTo>
                    <a:pt x="9461" y="24036"/>
                  </a:lnTo>
                  <a:lnTo>
                    <a:pt x="9291" y="22667"/>
                  </a:lnTo>
                  <a:lnTo>
                    <a:pt x="9268" y="21908"/>
                  </a:lnTo>
                  <a:lnTo>
                    <a:pt x="926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3"/>
            <p:cNvSpPr/>
            <p:nvPr/>
          </p:nvSpPr>
          <p:spPr>
            <a:xfrm>
              <a:off x="5129050" y="2110050"/>
              <a:ext cx="233700" cy="1222475"/>
            </a:xfrm>
            <a:custGeom>
              <a:avLst/>
              <a:gdLst/>
              <a:ahLst/>
              <a:cxnLst/>
              <a:rect l="l" t="t" r="r" b="b"/>
              <a:pathLst>
                <a:path w="9348" h="48899" extrusionOk="0">
                  <a:moveTo>
                    <a:pt x="1" y="0"/>
                  </a:moveTo>
                  <a:lnTo>
                    <a:pt x="1" y="8759"/>
                  </a:lnTo>
                  <a:lnTo>
                    <a:pt x="9348" y="8759"/>
                  </a:lnTo>
                  <a:lnTo>
                    <a:pt x="9348" y="0"/>
                  </a:lnTo>
                  <a:close/>
                  <a:moveTo>
                    <a:pt x="1" y="13659"/>
                  </a:moveTo>
                  <a:lnTo>
                    <a:pt x="1" y="48898"/>
                  </a:lnTo>
                  <a:lnTo>
                    <a:pt x="9348" y="48898"/>
                  </a:lnTo>
                  <a:lnTo>
                    <a:pt x="9348" y="13659"/>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3"/>
            <p:cNvSpPr/>
            <p:nvPr/>
          </p:nvSpPr>
          <p:spPr>
            <a:xfrm>
              <a:off x="5440825" y="2427475"/>
              <a:ext cx="852150" cy="1205475"/>
            </a:xfrm>
            <a:custGeom>
              <a:avLst/>
              <a:gdLst/>
              <a:ahLst/>
              <a:cxnLst/>
              <a:rect l="l" t="t" r="r" b="b"/>
              <a:pathLst>
                <a:path w="34086" h="48219" extrusionOk="0">
                  <a:moveTo>
                    <a:pt x="17563" y="7492"/>
                  </a:moveTo>
                  <a:lnTo>
                    <a:pt x="18548" y="7593"/>
                  </a:lnTo>
                  <a:lnTo>
                    <a:pt x="19464" y="7786"/>
                  </a:lnTo>
                  <a:lnTo>
                    <a:pt x="20325" y="8080"/>
                  </a:lnTo>
                  <a:lnTo>
                    <a:pt x="21105" y="8442"/>
                  </a:lnTo>
                  <a:lnTo>
                    <a:pt x="21830" y="8895"/>
                  </a:lnTo>
                  <a:lnTo>
                    <a:pt x="22486" y="9415"/>
                  </a:lnTo>
                  <a:lnTo>
                    <a:pt x="23074" y="10004"/>
                  </a:lnTo>
                  <a:lnTo>
                    <a:pt x="23595" y="10660"/>
                  </a:lnTo>
                  <a:lnTo>
                    <a:pt x="24048" y="11373"/>
                  </a:lnTo>
                  <a:lnTo>
                    <a:pt x="24432" y="12131"/>
                  </a:lnTo>
                  <a:lnTo>
                    <a:pt x="24761" y="12946"/>
                  </a:lnTo>
                  <a:lnTo>
                    <a:pt x="25021" y="13795"/>
                  </a:lnTo>
                  <a:lnTo>
                    <a:pt x="25213" y="14689"/>
                  </a:lnTo>
                  <a:lnTo>
                    <a:pt x="25338" y="15605"/>
                  </a:lnTo>
                  <a:lnTo>
                    <a:pt x="25406" y="16556"/>
                  </a:lnTo>
                  <a:lnTo>
                    <a:pt x="25417" y="17043"/>
                  </a:lnTo>
                  <a:lnTo>
                    <a:pt x="25406" y="17529"/>
                  </a:lnTo>
                  <a:lnTo>
                    <a:pt x="25349" y="18480"/>
                  </a:lnTo>
                  <a:lnTo>
                    <a:pt x="25236" y="19408"/>
                  </a:lnTo>
                  <a:lnTo>
                    <a:pt x="25055" y="20302"/>
                  </a:lnTo>
                  <a:lnTo>
                    <a:pt x="24817" y="21150"/>
                  </a:lnTo>
                  <a:lnTo>
                    <a:pt x="24523" y="21954"/>
                  </a:lnTo>
                  <a:lnTo>
                    <a:pt x="24149" y="22712"/>
                  </a:lnTo>
                  <a:lnTo>
                    <a:pt x="23719" y="23425"/>
                  </a:lnTo>
                  <a:lnTo>
                    <a:pt x="23222" y="24070"/>
                  </a:lnTo>
                  <a:lnTo>
                    <a:pt x="22644" y="24658"/>
                  </a:lnTo>
                  <a:lnTo>
                    <a:pt x="21999" y="25168"/>
                  </a:lnTo>
                  <a:lnTo>
                    <a:pt x="21286" y="25609"/>
                  </a:lnTo>
                  <a:lnTo>
                    <a:pt x="20494" y="25971"/>
                  </a:lnTo>
                  <a:lnTo>
                    <a:pt x="19623" y="26254"/>
                  </a:lnTo>
                  <a:lnTo>
                    <a:pt x="18684" y="26446"/>
                  </a:lnTo>
                  <a:lnTo>
                    <a:pt x="17654" y="26548"/>
                  </a:lnTo>
                  <a:lnTo>
                    <a:pt x="16658" y="26548"/>
                  </a:lnTo>
                  <a:lnTo>
                    <a:pt x="15798" y="26458"/>
                  </a:lnTo>
                  <a:lnTo>
                    <a:pt x="14972" y="26299"/>
                  </a:lnTo>
                  <a:lnTo>
                    <a:pt x="14202" y="26062"/>
                  </a:lnTo>
                  <a:lnTo>
                    <a:pt x="13467" y="25745"/>
                  </a:lnTo>
                  <a:lnTo>
                    <a:pt x="12788" y="25349"/>
                  </a:lnTo>
                  <a:lnTo>
                    <a:pt x="12154" y="24885"/>
                  </a:lnTo>
                  <a:lnTo>
                    <a:pt x="11577" y="24342"/>
                  </a:lnTo>
                  <a:lnTo>
                    <a:pt x="11056" y="23742"/>
                  </a:lnTo>
                  <a:lnTo>
                    <a:pt x="10592" y="23063"/>
                  </a:lnTo>
                  <a:lnTo>
                    <a:pt x="10196" y="22316"/>
                  </a:lnTo>
                  <a:lnTo>
                    <a:pt x="9846" y="21513"/>
                  </a:lnTo>
                  <a:lnTo>
                    <a:pt x="9574" y="20641"/>
                  </a:lnTo>
                  <a:lnTo>
                    <a:pt x="9359" y="19702"/>
                  </a:lnTo>
                  <a:lnTo>
                    <a:pt x="9212" y="18706"/>
                  </a:lnTo>
                  <a:lnTo>
                    <a:pt x="9144" y="17654"/>
                  </a:lnTo>
                  <a:lnTo>
                    <a:pt x="9133" y="17110"/>
                  </a:lnTo>
                  <a:lnTo>
                    <a:pt x="9144" y="16556"/>
                  </a:lnTo>
                  <a:lnTo>
                    <a:pt x="9212" y="15504"/>
                  </a:lnTo>
                  <a:lnTo>
                    <a:pt x="9359" y="14508"/>
                  </a:lnTo>
                  <a:lnTo>
                    <a:pt x="9574" y="13557"/>
                  </a:lnTo>
                  <a:lnTo>
                    <a:pt x="9846" y="12674"/>
                  </a:lnTo>
                  <a:lnTo>
                    <a:pt x="10185" y="11848"/>
                  </a:lnTo>
                  <a:lnTo>
                    <a:pt x="10592" y="11090"/>
                  </a:lnTo>
                  <a:lnTo>
                    <a:pt x="11056" y="10400"/>
                  </a:lnTo>
                  <a:lnTo>
                    <a:pt x="11577" y="9778"/>
                  </a:lnTo>
                  <a:lnTo>
                    <a:pt x="12143" y="9223"/>
                  </a:lnTo>
                  <a:lnTo>
                    <a:pt x="12765" y="8736"/>
                  </a:lnTo>
                  <a:lnTo>
                    <a:pt x="13444" y="8329"/>
                  </a:lnTo>
                  <a:lnTo>
                    <a:pt x="14168" y="8001"/>
                  </a:lnTo>
                  <a:lnTo>
                    <a:pt x="14938" y="7752"/>
                  </a:lnTo>
                  <a:lnTo>
                    <a:pt x="15741" y="7582"/>
                  </a:lnTo>
                  <a:lnTo>
                    <a:pt x="16601" y="7492"/>
                  </a:lnTo>
                  <a:close/>
                  <a:moveTo>
                    <a:pt x="15243" y="0"/>
                  </a:moveTo>
                  <a:lnTo>
                    <a:pt x="14406" y="12"/>
                  </a:lnTo>
                  <a:lnTo>
                    <a:pt x="12788" y="159"/>
                  </a:lnTo>
                  <a:lnTo>
                    <a:pt x="11249" y="464"/>
                  </a:lnTo>
                  <a:lnTo>
                    <a:pt x="9778" y="917"/>
                  </a:lnTo>
                  <a:lnTo>
                    <a:pt x="8397" y="1505"/>
                  </a:lnTo>
                  <a:lnTo>
                    <a:pt x="7096" y="2230"/>
                  </a:lnTo>
                  <a:lnTo>
                    <a:pt x="5885" y="3090"/>
                  </a:lnTo>
                  <a:lnTo>
                    <a:pt x="4776" y="4085"/>
                  </a:lnTo>
                  <a:lnTo>
                    <a:pt x="3757" y="5194"/>
                  </a:lnTo>
                  <a:lnTo>
                    <a:pt x="2863" y="6439"/>
                  </a:lnTo>
                  <a:lnTo>
                    <a:pt x="2071" y="7797"/>
                  </a:lnTo>
                  <a:lnTo>
                    <a:pt x="1404" y="9268"/>
                  </a:lnTo>
                  <a:lnTo>
                    <a:pt x="860" y="10864"/>
                  </a:lnTo>
                  <a:lnTo>
                    <a:pt x="442" y="12550"/>
                  </a:lnTo>
                  <a:lnTo>
                    <a:pt x="159" y="14349"/>
                  </a:lnTo>
                  <a:lnTo>
                    <a:pt x="12" y="16250"/>
                  </a:lnTo>
                  <a:lnTo>
                    <a:pt x="0" y="17246"/>
                  </a:lnTo>
                  <a:lnTo>
                    <a:pt x="12" y="18231"/>
                  </a:lnTo>
                  <a:lnTo>
                    <a:pt x="193" y="20121"/>
                  </a:lnTo>
                  <a:lnTo>
                    <a:pt x="532" y="21909"/>
                  </a:lnTo>
                  <a:lnTo>
                    <a:pt x="1019" y="23572"/>
                  </a:lnTo>
                  <a:lnTo>
                    <a:pt x="1652" y="25134"/>
                  </a:lnTo>
                  <a:lnTo>
                    <a:pt x="2411" y="26571"/>
                  </a:lnTo>
                  <a:lnTo>
                    <a:pt x="3293" y="27895"/>
                  </a:lnTo>
                  <a:lnTo>
                    <a:pt x="4289" y="29094"/>
                  </a:lnTo>
                  <a:lnTo>
                    <a:pt x="5376" y="30169"/>
                  </a:lnTo>
                  <a:lnTo>
                    <a:pt x="6552" y="31131"/>
                  </a:lnTo>
                  <a:lnTo>
                    <a:pt x="7797" y="31946"/>
                  </a:lnTo>
                  <a:lnTo>
                    <a:pt x="9110" y="32648"/>
                  </a:lnTo>
                  <a:lnTo>
                    <a:pt x="10479" y="33202"/>
                  </a:lnTo>
                  <a:lnTo>
                    <a:pt x="11894" y="33621"/>
                  </a:lnTo>
                  <a:lnTo>
                    <a:pt x="13331" y="33915"/>
                  </a:lnTo>
                  <a:lnTo>
                    <a:pt x="14791" y="34051"/>
                  </a:lnTo>
                  <a:lnTo>
                    <a:pt x="15526" y="34062"/>
                  </a:lnTo>
                  <a:lnTo>
                    <a:pt x="16183" y="34074"/>
                  </a:lnTo>
                  <a:lnTo>
                    <a:pt x="17495" y="33972"/>
                  </a:lnTo>
                  <a:lnTo>
                    <a:pt x="18774" y="33723"/>
                  </a:lnTo>
                  <a:lnTo>
                    <a:pt x="20008" y="33338"/>
                  </a:lnTo>
                  <a:lnTo>
                    <a:pt x="21196" y="32806"/>
                  </a:lnTo>
                  <a:lnTo>
                    <a:pt x="22305" y="32150"/>
                  </a:lnTo>
                  <a:lnTo>
                    <a:pt x="23346" y="31358"/>
                  </a:lnTo>
                  <a:lnTo>
                    <a:pt x="24297" y="30452"/>
                  </a:lnTo>
                  <a:lnTo>
                    <a:pt x="24727" y="29954"/>
                  </a:lnTo>
                  <a:lnTo>
                    <a:pt x="24942" y="29954"/>
                  </a:lnTo>
                  <a:lnTo>
                    <a:pt x="24942" y="33802"/>
                  </a:lnTo>
                  <a:lnTo>
                    <a:pt x="24930" y="34243"/>
                  </a:lnTo>
                  <a:lnTo>
                    <a:pt x="24874" y="35092"/>
                  </a:lnTo>
                  <a:lnTo>
                    <a:pt x="24749" y="35884"/>
                  </a:lnTo>
                  <a:lnTo>
                    <a:pt x="24568" y="36631"/>
                  </a:lnTo>
                  <a:lnTo>
                    <a:pt x="24331" y="37310"/>
                  </a:lnTo>
                  <a:lnTo>
                    <a:pt x="24025" y="37944"/>
                  </a:lnTo>
                  <a:lnTo>
                    <a:pt x="23663" y="38521"/>
                  </a:lnTo>
                  <a:lnTo>
                    <a:pt x="23244" y="39030"/>
                  </a:lnTo>
                  <a:lnTo>
                    <a:pt x="22758" y="39494"/>
                  </a:lnTo>
                  <a:lnTo>
                    <a:pt x="22203" y="39902"/>
                  </a:lnTo>
                  <a:lnTo>
                    <a:pt x="21592" y="40252"/>
                  </a:lnTo>
                  <a:lnTo>
                    <a:pt x="20924" y="40547"/>
                  </a:lnTo>
                  <a:lnTo>
                    <a:pt x="20189" y="40784"/>
                  </a:lnTo>
                  <a:lnTo>
                    <a:pt x="19385" y="40954"/>
                  </a:lnTo>
                  <a:lnTo>
                    <a:pt x="18525" y="41078"/>
                  </a:lnTo>
                  <a:lnTo>
                    <a:pt x="17597" y="41135"/>
                  </a:lnTo>
                  <a:lnTo>
                    <a:pt x="17111" y="41146"/>
                  </a:lnTo>
                  <a:lnTo>
                    <a:pt x="16319" y="41124"/>
                  </a:lnTo>
                  <a:lnTo>
                    <a:pt x="14904" y="40977"/>
                  </a:lnTo>
                  <a:lnTo>
                    <a:pt x="13693" y="40682"/>
                  </a:lnTo>
                  <a:lnTo>
                    <a:pt x="12663" y="40264"/>
                  </a:lnTo>
                  <a:lnTo>
                    <a:pt x="11815" y="39743"/>
                  </a:lnTo>
                  <a:lnTo>
                    <a:pt x="11124" y="39121"/>
                  </a:lnTo>
                  <a:lnTo>
                    <a:pt x="10592" y="38408"/>
                  </a:lnTo>
                  <a:lnTo>
                    <a:pt x="10185" y="37638"/>
                  </a:lnTo>
                  <a:lnTo>
                    <a:pt x="10038" y="37231"/>
                  </a:lnTo>
                  <a:lnTo>
                    <a:pt x="758" y="37231"/>
                  </a:lnTo>
                  <a:lnTo>
                    <a:pt x="860" y="37865"/>
                  </a:lnTo>
                  <a:lnTo>
                    <a:pt x="1155" y="39098"/>
                  </a:lnTo>
                  <a:lnTo>
                    <a:pt x="1562" y="40252"/>
                  </a:lnTo>
                  <a:lnTo>
                    <a:pt x="2083" y="41327"/>
                  </a:lnTo>
                  <a:lnTo>
                    <a:pt x="2716" y="42346"/>
                  </a:lnTo>
                  <a:lnTo>
                    <a:pt x="3452" y="43285"/>
                  </a:lnTo>
                  <a:lnTo>
                    <a:pt x="4289" y="44156"/>
                  </a:lnTo>
                  <a:lnTo>
                    <a:pt x="5240" y="44937"/>
                  </a:lnTo>
                  <a:lnTo>
                    <a:pt x="6281" y="45650"/>
                  </a:lnTo>
                  <a:lnTo>
                    <a:pt x="7424" y="46273"/>
                  </a:lnTo>
                  <a:lnTo>
                    <a:pt x="8669" y="46816"/>
                  </a:lnTo>
                  <a:lnTo>
                    <a:pt x="10015" y="47268"/>
                  </a:lnTo>
                  <a:lnTo>
                    <a:pt x="11452" y="47642"/>
                  </a:lnTo>
                  <a:lnTo>
                    <a:pt x="12980" y="47925"/>
                  </a:lnTo>
                  <a:lnTo>
                    <a:pt x="14598" y="48117"/>
                  </a:lnTo>
                  <a:lnTo>
                    <a:pt x="16296" y="48208"/>
                  </a:lnTo>
                  <a:lnTo>
                    <a:pt x="17190" y="48219"/>
                  </a:lnTo>
                  <a:lnTo>
                    <a:pt x="18163" y="48208"/>
                  </a:lnTo>
                  <a:lnTo>
                    <a:pt x="20053" y="48095"/>
                  </a:lnTo>
                  <a:lnTo>
                    <a:pt x="21852" y="47846"/>
                  </a:lnTo>
                  <a:lnTo>
                    <a:pt x="23572" y="47483"/>
                  </a:lnTo>
                  <a:lnTo>
                    <a:pt x="25191" y="46997"/>
                  </a:lnTo>
                  <a:lnTo>
                    <a:pt x="26696" y="46374"/>
                  </a:lnTo>
                  <a:lnTo>
                    <a:pt x="28076" y="45628"/>
                  </a:lnTo>
                  <a:lnTo>
                    <a:pt x="29332" y="44734"/>
                  </a:lnTo>
                  <a:lnTo>
                    <a:pt x="29898" y="44236"/>
                  </a:lnTo>
                  <a:lnTo>
                    <a:pt x="30373" y="43772"/>
                  </a:lnTo>
                  <a:lnTo>
                    <a:pt x="31256" y="42787"/>
                  </a:lnTo>
                  <a:lnTo>
                    <a:pt x="32026" y="41689"/>
                  </a:lnTo>
                  <a:lnTo>
                    <a:pt x="32693" y="40479"/>
                  </a:lnTo>
                  <a:lnTo>
                    <a:pt x="33225" y="39166"/>
                  </a:lnTo>
                  <a:lnTo>
                    <a:pt x="33644" y="37717"/>
                  </a:lnTo>
                  <a:lnTo>
                    <a:pt x="33927" y="36145"/>
                  </a:lnTo>
                  <a:lnTo>
                    <a:pt x="34074" y="34436"/>
                  </a:lnTo>
                  <a:lnTo>
                    <a:pt x="34085" y="33519"/>
                  </a:lnTo>
                  <a:lnTo>
                    <a:pt x="34085" y="962"/>
                  </a:lnTo>
                  <a:lnTo>
                    <a:pt x="25123" y="962"/>
                  </a:lnTo>
                  <a:lnTo>
                    <a:pt x="25123" y="4674"/>
                  </a:lnTo>
                  <a:lnTo>
                    <a:pt x="24987" y="4674"/>
                  </a:lnTo>
                  <a:lnTo>
                    <a:pt x="24579" y="4131"/>
                  </a:lnTo>
                  <a:lnTo>
                    <a:pt x="23685" y="3135"/>
                  </a:lnTo>
                  <a:lnTo>
                    <a:pt x="22678" y="2275"/>
                  </a:lnTo>
                  <a:lnTo>
                    <a:pt x="21569" y="1539"/>
                  </a:lnTo>
                  <a:lnTo>
                    <a:pt x="20347" y="939"/>
                  </a:lnTo>
                  <a:lnTo>
                    <a:pt x="19023" y="487"/>
                  </a:lnTo>
                  <a:lnTo>
                    <a:pt x="17597" y="170"/>
                  </a:lnTo>
                  <a:lnTo>
                    <a:pt x="16058" y="12"/>
                  </a:lnTo>
                  <a:lnTo>
                    <a:pt x="1524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3"/>
            <p:cNvSpPr/>
            <p:nvPr/>
          </p:nvSpPr>
          <p:spPr>
            <a:xfrm>
              <a:off x="6394225" y="2427175"/>
              <a:ext cx="798400" cy="905350"/>
            </a:xfrm>
            <a:custGeom>
              <a:avLst/>
              <a:gdLst/>
              <a:ahLst/>
              <a:cxnLst/>
              <a:rect l="l" t="t" r="r" b="b"/>
              <a:pathLst>
                <a:path w="31936" h="36214" extrusionOk="0">
                  <a:moveTo>
                    <a:pt x="19385" y="1"/>
                  </a:moveTo>
                  <a:lnTo>
                    <a:pt x="18582" y="24"/>
                  </a:lnTo>
                  <a:lnTo>
                    <a:pt x="17801" y="91"/>
                  </a:lnTo>
                  <a:lnTo>
                    <a:pt x="17020" y="227"/>
                  </a:lnTo>
                  <a:lnTo>
                    <a:pt x="15889" y="510"/>
                  </a:lnTo>
                  <a:lnTo>
                    <a:pt x="14440" y="1076"/>
                  </a:lnTo>
                  <a:lnTo>
                    <a:pt x="13082" y="1823"/>
                  </a:lnTo>
                  <a:lnTo>
                    <a:pt x="11837" y="2751"/>
                  </a:lnTo>
                  <a:lnTo>
                    <a:pt x="10989" y="3566"/>
                  </a:lnTo>
                  <a:lnTo>
                    <a:pt x="10468" y="4154"/>
                  </a:lnTo>
                  <a:lnTo>
                    <a:pt x="9993" y="4776"/>
                  </a:lnTo>
                  <a:lnTo>
                    <a:pt x="9552" y="5444"/>
                  </a:lnTo>
                  <a:lnTo>
                    <a:pt x="9348" y="5784"/>
                  </a:lnTo>
                  <a:lnTo>
                    <a:pt x="9144" y="5784"/>
                  </a:lnTo>
                  <a:lnTo>
                    <a:pt x="9144" y="974"/>
                  </a:lnTo>
                  <a:lnTo>
                    <a:pt x="1" y="974"/>
                  </a:lnTo>
                  <a:lnTo>
                    <a:pt x="1" y="36213"/>
                  </a:lnTo>
                  <a:lnTo>
                    <a:pt x="9314" y="36213"/>
                  </a:lnTo>
                  <a:lnTo>
                    <a:pt x="9314" y="16183"/>
                  </a:lnTo>
                  <a:lnTo>
                    <a:pt x="9314" y="15742"/>
                  </a:lnTo>
                  <a:lnTo>
                    <a:pt x="9382" y="14882"/>
                  </a:lnTo>
                  <a:lnTo>
                    <a:pt x="9529" y="14067"/>
                  </a:lnTo>
                  <a:lnTo>
                    <a:pt x="9721" y="13286"/>
                  </a:lnTo>
                  <a:lnTo>
                    <a:pt x="9993" y="12551"/>
                  </a:lnTo>
                  <a:lnTo>
                    <a:pt x="10310" y="11860"/>
                  </a:lnTo>
                  <a:lnTo>
                    <a:pt x="10683" y="11227"/>
                  </a:lnTo>
                  <a:lnTo>
                    <a:pt x="11113" y="10638"/>
                  </a:lnTo>
                  <a:lnTo>
                    <a:pt x="11600" y="10106"/>
                  </a:lnTo>
                  <a:lnTo>
                    <a:pt x="12120" y="9631"/>
                  </a:lnTo>
                  <a:lnTo>
                    <a:pt x="12698" y="9212"/>
                  </a:lnTo>
                  <a:lnTo>
                    <a:pt x="13309" y="8862"/>
                  </a:lnTo>
                  <a:lnTo>
                    <a:pt x="13954" y="8567"/>
                  </a:lnTo>
                  <a:lnTo>
                    <a:pt x="14633" y="8352"/>
                  </a:lnTo>
                  <a:lnTo>
                    <a:pt x="15357" y="8205"/>
                  </a:lnTo>
                  <a:lnTo>
                    <a:pt x="16104" y="8126"/>
                  </a:lnTo>
                  <a:lnTo>
                    <a:pt x="16488" y="8115"/>
                  </a:lnTo>
                  <a:lnTo>
                    <a:pt x="16851" y="8126"/>
                  </a:lnTo>
                  <a:lnTo>
                    <a:pt x="17541" y="8183"/>
                  </a:lnTo>
                  <a:lnTo>
                    <a:pt x="18197" y="8307"/>
                  </a:lnTo>
                  <a:lnTo>
                    <a:pt x="18808" y="8488"/>
                  </a:lnTo>
                  <a:lnTo>
                    <a:pt x="19374" y="8714"/>
                  </a:lnTo>
                  <a:lnTo>
                    <a:pt x="19895" y="8997"/>
                  </a:lnTo>
                  <a:lnTo>
                    <a:pt x="20381" y="9337"/>
                  </a:lnTo>
                  <a:lnTo>
                    <a:pt x="20811" y="9722"/>
                  </a:lnTo>
                  <a:lnTo>
                    <a:pt x="21207" y="10152"/>
                  </a:lnTo>
                  <a:lnTo>
                    <a:pt x="21547" y="10616"/>
                  </a:lnTo>
                  <a:lnTo>
                    <a:pt x="21841" y="11136"/>
                  </a:lnTo>
                  <a:lnTo>
                    <a:pt x="22090" y="11679"/>
                  </a:lnTo>
                  <a:lnTo>
                    <a:pt x="22294" y="12268"/>
                  </a:lnTo>
                  <a:lnTo>
                    <a:pt x="22441" y="12890"/>
                  </a:lnTo>
                  <a:lnTo>
                    <a:pt x="22588" y="13875"/>
                  </a:lnTo>
                  <a:lnTo>
                    <a:pt x="22599" y="14576"/>
                  </a:lnTo>
                  <a:lnTo>
                    <a:pt x="22599" y="36213"/>
                  </a:lnTo>
                  <a:lnTo>
                    <a:pt x="31935" y="36213"/>
                  </a:lnTo>
                  <a:lnTo>
                    <a:pt x="31935" y="13207"/>
                  </a:lnTo>
                  <a:lnTo>
                    <a:pt x="31924" y="12483"/>
                  </a:lnTo>
                  <a:lnTo>
                    <a:pt x="31811" y="11091"/>
                  </a:lnTo>
                  <a:lnTo>
                    <a:pt x="31596" y="9767"/>
                  </a:lnTo>
                  <a:lnTo>
                    <a:pt x="31268" y="8499"/>
                  </a:lnTo>
                  <a:lnTo>
                    <a:pt x="30838" y="7300"/>
                  </a:lnTo>
                  <a:lnTo>
                    <a:pt x="30317" y="6180"/>
                  </a:lnTo>
                  <a:lnTo>
                    <a:pt x="29695" y="5127"/>
                  </a:lnTo>
                  <a:lnTo>
                    <a:pt x="28982" y="4165"/>
                  </a:lnTo>
                  <a:lnTo>
                    <a:pt x="28190" y="3294"/>
                  </a:lnTo>
                  <a:lnTo>
                    <a:pt x="27307" y="2502"/>
                  </a:lnTo>
                  <a:lnTo>
                    <a:pt x="26345" y="1823"/>
                  </a:lnTo>
                  <a:lnTo>
                    <a:pt x="25304" y="1234"/>
                  </a:lnTo>
                  <a:lnTo>
                    <a:pt x="24195" y="759"/>
                  </a:lnTo>
                  <a:lnTo>
                    <a:pt x="23018" y="397"/>
                  </a:lnTo>
                  <a:lnTo>
                    <a:pt x="21773" y="148"/>
                  </a:lnTo>
                  <a:lnTo>
                    <a:pt x="20461" y="24"/>
                  </a:lnTo>
                  <a:lnTo>
                    <a:pt x="19782" y="12"/>
                  </a:lnTo>
                  <a:lnTo>
                    <a:pt x="1938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3"/>
            <p:cNvSpPr/>
            <p:nvPr/>
          </p:nvSpPr>
          <p:spPr>
            <a:xfrm>
              <a:off x="4047775" y="2082325"/>
              <a:ext cx="1008025" cy="1277925"/>
            </a:xfrm>
            <a:custGeom>
              <a:avLst/>
              <a:gdLst/>
              <a:ahLst/>
              <a:cxnLst/>
              <a:rect l="l" t="t" r="r" b="b"/>
              <a:pathLst>
                <a:path w="40321" h="51117" extrusionOk="0">
                  <a:moveTo>
                    <a:pt x="20189" y="0"/>
                  </a:moveTo>
                  <a:lnTo>
                    <a:pt x="19182" y="12"/>
                  </a:lnTo>
                  <a:lnTo>
                    <a:pt x="17213" y="136"/>
                  </a:lnTo>
                  <a:lnTo>
                    <a:pt x="15334" y="362"/>
                  </a:lnTo>
                  <a:lnTo>
                    <a:pt x="13535" y="713"/>
                  </a:lnTo>
                  <a:lnTo>
                    <a:pt x="11826" y="1177"/>
                  </a:lnTo>
                  <a:lnTo>
                    <a:pt x="10219" y="1766"/>
                  </a:lnTo>
                  <a:lnTo>
                    <a:pt x="8725" y="2456"/>
                  </a:lnTo>
                  <a:lnTo>
                    <a:pt x="7345" y="3271"/>
                  </a:lnTo>
                  <a:lnTo>
                    <a:pt x="6089" y="4187"/>
                  </a:lnTo>
                  <a:lnTo>
                    <a:pt x="4957" y="5228"/>
                  </a:lnTo>
                  <a:lnTo>
                    <a:pt x="3972" y="6383"/>
                  </a:lnTo>
                  <a:lnTo>
                    <a:pt x="3135" y="7639"/>
                  </a:lnTo>
                  <a:lnTo>
                    <a:pt x="2445" y="9019"/>
                  </a:lnTo>
                  <a:lnTo>
                    <a:pt x="1913" y="10502"/>
                  </a:lnTo>
                  <a:lnTo>
                    <a:pt x="1562" y="12097"/>
                  </a:lnTo>
                  <a:lnTo>
                    <a:pt x="1370" y="13806"/>
                  </a:lnTo>
                  <a:lnTo>
                    <a:pt x="1358" y="14700"/>
                  </a:lnTo>
                  <a:lnTo>
                    <a:pt x="1370" y="15651"/>
                  </a:lnTo>
                  <a:lnTo>
                    <a:pt x="1562" y="17382"/>
                  </a:lnTo>
                  <a:lnTo>
                    <a:pt x="1913" y="18955"/>
                  </a:lnTo>
                  <a:lnTo>
                    <a:pt x="2433" y="20370"/>
                  </a:lnTo>
                  <a:lnTo>
                    <a:pt x="3101" y="21637"/>
                  </a:lnTo>
                  <a:lnTo>
                    <a:pt x="3916" y="22757"/>
                  </a:lnTo>
                  <a:lnTo>
                    <a:pt x="4855" y="23765"/>
                  </a:lnTo>
                  <a:lnTo>
                    <a:pt x="5919" y="24659"/>
                  </a:lnTo>
                  <a:lnTo>
                    <a:pt x="7084" y="25451"/>
                  </a:lnTo>
                  <a:lnTo>
                    <a:pt x="8352" y="26152"/>
                  </a:lnTo>
                  <a:lnTo>
                    <a:pt x="9699" y="26775"/>
                  </a:lnTo>
                  <a:lnTo>
                    <a:pt x="11124" y="27329"/>
                  </a:lnTo>
                  <a:lnTo>
                    <a:pt x="13376" y="28053"/>
                  </a:lnTo>
                  <a:lnTo>
                    <a:pt x="16556" y="28891"/>
                  </a:lnTo>
                  <a:lnTo>
                    <a:pt x="18186" y="29264"/>
                  </a:lnTo>
                  <a:lnTo>
                    <a:pt x="20913" y="29887"/>
                  </a:lnTo>
                  <a:lnTo>
                    <a:pt x="24342" y="30792"/>
                  </a:lnTo>
                  <a:lnTo>
                    <a:pt x="25802" y="31290"/>
                  </a:lnTo>
                  <a:lnTo>
                    <a:pt x="26673" y="31652"/>
                  </a:lnTo>
                  <a:lnTo>
                    <a:pt x="27465" y="32048"/>
                  </a:lnTo>
                  <a:lnTo>
                    <a:pt x="28167" y="32489"/>
                  </a:lnTo>
                  <a:lnTo>
                    <a:pt x="28778" y="32976"/>
                  </a:lnTo>
                  <a:lnTo>
                    <a:pt x="29287" y="33508"/>
                  </a:lnTo>
                  <a:lnTo>
                    <a:pt x="29706" y="34108"/>
                  </a:lnTo>
                  <a:lnTo>
                    <a:pt x="30023" y="34764"/>
                  </a:lnTo>
                  <a:lnTo>
                    <a:pt x="30238" y="35500"/>
                  </a:lnTo>
                  <a:lnTo>
                    <a:pt x="30340" y="36314"/>
                  </a:lnTo>
                  <a:lnTo>
                    <a:pt x="30351" y="36756"/>
                  </a:lnTo>
                  <a:lnTo>
                    <a:pt x="30340" y="37174"/>
                  </a:lnTo>
                  <a:lnTo>
                    <a:pt x="30238" y="37955"/>
                  </a:lnTo>
                  <a:lnTo>
                    <a:pt x="30045" y="38679"/>
                  </a:lnTo>
                  <a:lnTo>
                    <a:pt x="29751" y="39336"/>
                  </a:lnTo>
                  <a:lnTo>
                    <a:pt x="29378" y="39936"/>
                  </a:lnTo>
                  <a:lnTo>
                    <a:pt x="28925" y="40479"/>
                  </a:lnTo>
                  <a:lnTo>
                    <a:pt x="28393" y="40965"/>
                  </a:lnTo>
                  <a:lnTo>
                    <a:pt x="27805" y="41395"/>
                  </a:lnTo>
                  <a:lnTo>
                    <a:pt x="27137" y="41769"/>
                  </a:lnTo>
                  <a:lnTo>
                    <a:pt x="26424" y="42097"/>
                  </a:lnTo>
                  <a:lnTo>
                    <a:pt x="25666" y="42369"/>
                  </a:lnTo>
                  <a:lnTo>
                    <a:pt x="24851" y="42595"/>
                  </a:lnTo>
                  <a:lnTo>
                    <a:pt x="23572" y="42844"/>
                  </a:lnTo>
                  <a:lnTo>
                    <a:pt x="21751" y="43014"/>
                  </a:lnTo>
                  <a:lnTo>
                    <a:pt x="20800" y="43025"/>
                  </a:lnTo>
                  <a:lnTo>
                    <a:pt x="20155" y="43025"/>
                  </a:lnTo>
                  <a:lnTo>
                    <a:pt x="18921" y="42968"/>
                  </a:lnTo>
                  <a:lnTo>
                    <a:pt x="17778" y="42855"/>
                  </a:lnTo>
                  <a:lnTo>
                    <a:pt x="16715" y="42685"/>
                  </a:lnTo>
                  <a:lnTo>
                    <a:pt x="15730" y="42448"/>
                  </a:lnTo>
                  <a:lnTo>
                    <a:pt x="14825" y="42154"/>
                  </a:lnTo>
                  <a:lnTo>
                    <a:pt x="13999" y="41791"/>
                  </a:lnTo>
                  <a:lnTo>
                    <a:pt x="13241" y="41373"/>
                  </a:lnTo>
                  <a:lnTo>
                    <a:pt x="12573" y="40875"/>
                  </a:lnTo>
                  <a:lnTo>
                    <a:pt x="11962" y="40309"/>
                  </a:lnTo>
                  <a:lnTo>
                    <a:pt x="11441" y="39664"/>
                  </a:lnTo>
                  <a:lnTo>
                    <a:pt x="10977" y="38962"/>
                  </a:lnTo>
                  <a:lnTo>
                    <a:pt x="10581" y="38170"/>
                  </a:lnTo>
                  <a:lnTo>
                    <a:pt x="10264" y="37310"/>
                  </a:lnTo>
                  <a:lnTo>
                    <a:pt x="10004" y="36360"/>
                  </a:lnTo>
                  <a:lnTo>
                    <a:pt x="9812" y="35341"/>
                  </a:lnTo>
                  <a:lnTo>
                    <a:pt x="9744" y="34787"/>
                  </a:lnTo>
                  <a:lnTo>
                    <a:pt x="0" y="34787"/>
                  </a:lnTo>
                  <a:lnTo>
                    <a:pt x="46" y="35760"/>
                  </a:lnTo>
                  <a:lnTo>
                    <a:pt x="272" y="37604"/>
                  </a:lnTo>
                  <a:lnTo>
                    <a:pt x="679" y="39336"/>
                  </a:lnTo>
                  <a:lnTo>
                    <a:pt x="1234" y="40965"/>
                  </a:lnTo>
                  <a:lnTo>
                    <a:pt x="1958" y="42482"/>
                  </a:lnTo>
                  <a:lnTo>
                    <a:pt x="2841" y="43885"/>
                  </a:lnTo>
                  <a:lnTo>
                    <a:pt x="3882" y="45164"/>
                  </a:lnTo>
                  <a:lnTo>
                    <a:pt x="5081" y="46329"/>
                  </a:lnTo>
                  <a:lnTo>
                    <a:pt x="6428" y="47370"/>
                  </a:lnTo>
                  <a:lnTo>
                    <a:pt x="7933" y="48287"/>
                  </a:lnTo>
                  <a:lnTo>
                    <a:pt x="9585" y="49079"/>
                  </a:lnTo>
                  <a:lnTo>
                    <a:pt x="11373" y="49747"/>
                  </a:lnTo>
                  <a:lnTo>
                    <a:pt x="13320" y="50290"/>
                  </a:lnTo>
                  <a:lnTo>
                    <a:pt x="15402" y="50697"/>
                  </a:lnTo>
                  <a:lnTo>
                    <a:pt x="17620" y="50969"/>
                  </a:lnTo>
                  <a:lnTo>
                    <a:pt x="19985" y="51105"/>
                  </a:lnTo>
                  <a:lnTo>
                    <a:pt x="21219" y="51116"/>
                  </a:lnTo>
                  <a:lnTo>
                    <a:pt x="22260" y="51105"/>
                  </a:lnTo>
                  <a:lnTo>
                    <a:pt x="24251" y="50980"/>
                  </a:lnTo>
                  <a:lnTo>
                    <a:pt x="26175" y="50720"/>
                  </a:lnTo>
                  <a:lnTo>
                    <a:pt x="27997" y="50335"/>
                  </a:lnTo>
                  <a:lnTo>
                    <a:pt x="29729" y="49826"/>
                  </a:lnTo>
                  <a:lnTo>
                    <a:pt x="31358" y="49204"/>
                  </a:lnTo>
                  <a:lnTo>
                    <a:pt x="32875" y="48445"/>
                  </a:lnTo>
                  <a:lnTo>
                    <a:pt x="34266" y="47574"/>
                  </a:lnTo>
                  <a:lnTo>
                    <a:pt x="35545" y="46590"/>
                  </a:lnTo>
                  <a:lnTo>
                    <a:pt x="36677" y="45481"/>
                  </a:lnTo>
                  <a:lnTo>
                    <a:pt x="37673" y="44270"/>
                  </a:lnTo>
                  <a:lnTo>
                    <a:pt x="38521" y="42934"/>
                  </a:lnTo>
                  <a:lnTo>
                    <a:pt x="39223" y="41497"/>
                  </a:lnTo>
                  <a:lnTo>
                    <a:pt x="39755" y="39947"/>
                  </a:lnTo>
                  <a:lnTo>
                    <a:pt x="40117" y="38283"/>
                  </a:lnTo>
                  <a:lnTo>
                    <a:pt x="40298" y="36518"/>
                  </a:lnTo>
                  <a:lnTo>
                    <a:pt x="40321" y="35601"/>
                  </a:lnTo>
                  <a:lnTo>
                    <a:pt x="40298" y="34617"/>
                  </a:lnTo>
                  <a:lnTo>
                    <a:pt x="40106" y="32818"/>
                  </a:lnTo>
                  <a:lnTo>
                    <a:pt x="39744" y="31199"/>
                  </a:lnTo>
                  <a:lnTo>
                    <a:pt x="39212" y="29728"/>
                  </a:lnTo>
                  <a:lnTo>
                    <a:pt x="38510" y="28416"/>
                  </a:lnTo>
                  <a:lnTo>
                    <a:pt x="37661" y="27250"/>
                  </a:lnTo>
                  <a:lnTo>
                    <a:pt x="36666" y="26198"/>
                  </a:lnTo>
                  <a:lnTo>
                    <a:pt x="35545" y="25270"/>
                  </a:lnTo>
                  <a:lnTo>
                    <a:pt x="34300" y="24444"/>
                  </a:lnTo>
                  <a:lnTo>
                    <a:pt x="32942" y="23719"/>
                  </a:lnTo>
                  <a:lnTo>
                    <a:pt x="31471" y="23063"/>
                  </a:lnTo>
                  <a:lnTo>
                    <a:pt x="29921" y="22486"/>
                  </a:lnTo>
                  <a:lnTo>
                    <a:pt x="28269" y="21954"/>
                  </a:lnTo>
                  <a:lnTo>
                    <a:pt x="26549" y="21479"/>
                  </a:lnTo>
                  <a:lnTo>
                    <a:pt x="23855" y="20822"/>
                  </a:lnTo>
                  <a:lnTo>
                    <a:pt x="21977" y="20404"/>
                  </a:lnTo>
                  <a:lnTo>
                    <a:pt x="20642" y="20109"/>
                  </a:lnTo>
                  <a:lnTo>
                    <a:pt x="18265" y="19544"/>
                  </a:lnTo>
                  <a:lnTo>
                    <a:pt x="16239" y="18944"/>
                  </a:lnTo>
                  <a:lnTo>
                    <a:pt x="14961" y="18469"/>
                  </a:lnTo>
                  <a:lnTo>
                    <a:pt x="14202" y="18118"/>
                  </a:lnTo>
                  <a:lnTo>
                    <a:pt x="13535" y="17756"/>
                  </a:lnTo>
                  <a:lnTo>
                    <a:pt x="12958" y="17348"/>
                  </a:lnTo>
                  <a:lnTo>
                    <a:pt x="12460" y="16918"/>
                  </a:lnTo>
                  <a:lnTo>
                    <a:pt x="12041" y="16432"/>
                  </a:lnTo>
                  <a:lnTo>
                    <a:pt x="11713" y="15911"/>
                  </a:lnTo>
                  <a:lnTo>
                    <a:pt x="11464" y="15345"/>
                  </a:lnTo>
                  <a:lnTo>
                    <a:pt x="11305" y="14723"/>
                  </a:lnTo>
                  <a:lnTo>
                    <a:pt x="11226" y="14033"/>
                  </a:lnTo>
                  <a:lnTo>
                    <a:pt x="11215" y="13670"/>
                  </a:lnTo>
                  <a:lnTo>
                    <a:pt x="11226" y="13342"/>
                  </a:lnTo>
                  <a:lnTo>
                    <a:pt x="11305" y="12720"/>
                  </a:lnTo>
                  <a:lnTo>
                    <a:pt x="11464" y="12120"/>
                  </a:lnTo>
                  <a:lnTo>
                    <a:pt x="11702" y="11566"/>
                  </a:lnTo>
                  <a:lnTo>
                    <a:pt x="12007" y="11034"/>
                  </a:lnTo>
                  <a:lnTo>
                    <a:pt x="12392" y="10536"/>
                  </a:lnTo>
                  <a:lnTo>
                    <a:pt x="12833" y="10083"/>
                  </a:lnTo>
                  <a:lnTo>
                    <a:pt x="13354" y="9664"/>
                  </a:lnTo>
                  <a:lnTo>
                    <a:pt x="13931" y="9291"/>
                  </a:lnTo>
                  <a:lnTo>
                    <a:pt x="14576" y="8952"/>
                  </a:lnTo>
                  <a:lnTo>
                    <a:pt x="15278" y="8669"/>
                  </a:lnTo>
                  <a:lnTo>
                    <a:pt x="16024" y="8420"/>
                  </a:lnTo>
                  <a:lnTo>
                    <a:pt x="16839" y="8216"/>
                  </a:lnTo>
                  <a:lnTo>
                    <a:pt x="17699" y="8069"/>
                  </a:lnTo>
                  <a:lnTo>
                    <a:pt x="18616" y="7956"/>
                  </a:lnTo>
                  <a:lnTo>
                    <a:pt x="19578" y="7910"/>
                  </a:lnTo>
                  <a:lnTo>
                    <a:pt x="20076" y="7899"/>
                  </a:lnTo>
                  <a:lnTo>
                    <a:pt x="20528" y="7910"/>
                  </a:lnTo>
                  <a:lnTo>
                    <a:pt x="21422" y="7967"/>
                  </a:lnTo>
                  <a:lnTo>
                    <a:pt x="22271" y="8069"/>
                  </a:lnTo>
                  <a:lnTo>
                    <a:pt x="23097" y="8227"/>
                  </a:lnTo>
                  <a:lnTo>
                    <a:pt x="23889" y="8442"/>
                  </a:lnTo>
                  <a:lnTo>
                    <a:pt x="24636" y="8714"/>
                  </a:lnTo>
                  <a:lnTo>
                    <a:pt x="25338" y="9042"/>
                  </a:lnTo>
                  <a:lnTo>
                    <a:pt x="26005" y="9415"/>
                  </a:lnTo>
                  <a:lnTo>
                    <a:pt x="26617" y="9846"/>
                  </a:lnTo>
                  <a:lnTo>
                    <a:pt x="27182" y="10321"/>
                  </a:lnTo>
                  <a:lnTo>
                    <a:pt x="27703" y="10864"/>
                  </a:lnTo>
                  <a:lnTo>
                    <a:pt x="28156" y="11452"/>
                  </a:lnTo>
                  <a:lnTo>
                    <a:pt x="28563" y="12097"/>
                  </a:lnTo>
                  <a:lnTo>
                    <a:pt x="28902" y="12799"/>
                  </a:lnTo>
                  <a:lnTo>
                    <a:pt x="29185" y="13546"/>
                  </a:lnTo>
                  <a:lnTo>
                    <a:pt x="29389" y="14349"/>
                  </a:lnTo>
                  <a:lnTo>
                    <a:pt x="29468" y="14768"/>
                  </a:lnTo>
                  <a:lnTo>
                    <a:pt x="39053" y="14768"/>
                  </a:lnTo>
                  <a:lnTo>
                    <a:pt x="38951" y="13885"/>
                  </a:lnTo>
                  <a:lnTo>
                    <a:pt x="38635" y="12199"/>
                  </a:lnTo>
                  <a:lnTo>
                    <a:pt x="38182" y="10615"/>
                  </a:lnTo>
                  <a:lnTo>
                    <a:pt x="37582" y="9133"/>
                  </a:lnTo>
                  <a:lnTo>
                    <a:pt x="36858" y="7763"/>
                  </a:lnTo>
                  <a:lnTo>
                    <a:pt x="36009" y="6496"/>
                  </a:lnTo>
                  <a:lnTo>
                    <a:pt x="35036" y="5342"/>
                  </a:lnTo>
                  <a:lnTo>
                    <a:pt x="33938" y="4289"/>
                  </a:lnTo>
                  <a:lnTo>
                    <a:pt x="32727" y="3350"/>
                  </a:lnTo>
                  <a:lnTo>
                    <a:pt x="31392" y="2524"/>
                  </a:lnTo>
                  <a:lnTo>
                    <a:pt x="29955" y="1811"/>
                  </a:lnTo>
                  <a:lnTo>
                    <a:pt x="28405" y="1222"/>
                  </a:lnTo>
                  <a:lnTo>
                    <a:pt x="26752" y="736"/>
                  </a:lnTo>
                  <a:lnTo>
                    <a:pt x="24998" y="374"/>
                  </a:lnTo>
                  <a:lnTo>
                    <a:pt x="23142" y="136"/>
                  </a:lnTo>
                  <a:lnTo>
                    <a:pt x="21196" y="12"/>
                  </a:lnTo>
                  <a:lnTo>
                    <a:pt x="2018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3"/>
            <p:cNvSpPr/>
            <p:nvPr/>
          </p:nvSpPr>
          <p:spPr>
            <a:xfrm>
              <a:off x="7194850" y="2428600"/>
              <a:ext cx="185625" cy="185600"/>
            </a:xfrm>
            <a:custGeom>
              <a:avLst/>
              <a:gdLst/>
              <a:ahLst/>
              <a:cxnLst/>
              <a:rect l="l" t="t" r="r" b="b"/>
              <a:pathLst>
                <a:path w="7425" h="7424" extrusionOk="0">
                  <a:moveTo>
                    <a:pt x="3713" y="578"/>
                  </a:moveTo>
                  <a:lnTo>
                    <a:pt x="4030" y="589"/>
                  </a:lnTo>
                  <a:lnTo>
                    <a:pt x="4641" y="713"/>
                  </a:lnTo>
                  <a:lnTo>
                    <a:pt x="5206" y="962"/>
                  </a:lnTo>
                  <a:lnTo>
                    <a:pt x="5704" y="1291"/>
                  </a:lnTo>
                  <a:lnTo>
                    <a:pt x="6123" y="1721"/>
                  </a:lnTo>
                  <a:lnTo>
                    <a:pt x="6463" y="2218"/>
                  </a:lnTo>
                  <a:lnTo>
                    <a:pt x="6700" y="2784"/>
                  </a:lnTo>
                  <a:lnTo>
                    <a:pt x="6825" y="3384"/>
                  </a:lnTo>
                  <a:lnTo>
                    <a:pt x="6847" y="3712"/>
                  </a:lnTo>
                  <a:lnTo>
                    <a:pt x="6847" y="3724"/>
                  </a:lnTo>
                  <a:lnTo>
                    <a:pt x="6825" y="4052"/>
                  </a:lnTo>
                  <a:lnTo>
                    <a:pt x="6700" y="4663"/>
                  </a:lnTo>
                  <a:lnTo>
                    <a:pt x="6463" y="5229"/>
                  </a:lnTo>
                  <a:lnTo>
                    <a:pt x="6123" y="5727"/>
                  </a:lnTo>
                  <a:lnTo>
                    <a:pt x="5693" y="6145"/>
                  </a:lnTo>
                  <a:lnTo>
                    <a:pt x="5195" y="6485"/>
                  </a:lnTo>
                  <a:lnTo>
                    <a:pt x="4629" y="6722"/>
                  </a:lnTo>
                  <a:lnTo>
                    <a:pt x="4018" y="6847"/>
                  </a:lnTo>
                  <a:lnTo>
                    <a:pt x="3690" y="6858"/>
                  </a:lnTo>
                  <a:lnTo>
                    <a:pt x="3373" y="6847"/>
                  </a:lnTo>
                  <a:lnTo>
                    <a:pt x="2762" y="6722"/>
                  </a:lnTo>
                  <a:lnTo>
                    <a:pt x="2196" y="6485"/>
                  </a:lnTo>
                  <a:lnTo>
                    <a:pt x="1698" y="6145"/>
                  </a:lnTo>
                  <a:lnTo>
                    <a:pt x="1268" y="5715"/>
                  </a:lnTo>
                  <a:lnTo>
                    <a:pt x="940" y="5206"/>
                  </a:lnTo>
                  <a:lnTo>
                    <a:pt x="703" y="4651"/>
                  </a:lnTo>
                  <a:lnTo>
                    <a:pt x="578" y="4029"/>
                  </a:lnTo>
                  <a:lnTo>
                    <a:pt x="567" y="3712"/>
                  </a:lnTo>
                  <a:lnTo>
                    <a:pt x="578" y="3384"/>
                  </a:lnTo>
                  <a:lnTo>
                    <a:pt x="703" y="2773"/>
                  </a:lnTo>
                  <a:lnTo>
                    <a:pt x="940" y="2218"/>
                  </a:lnTo>
                  <a:lnTo>
                    <a:pt x="1280" y="1709"/>
                  </a:lnTo>
                  <a:lnTo>
                    <a:pt x="1710" y="1291"/>
                  </a:lnTo>
                  <a:lnTo>
                    <a:pt x="2208" y="951"/>
                  </a:lnTo>
                  <a:lnTo>
                    <a:pt x="2773" y="713"/>
                  </a:lnTo>
                  <a:lnTo>
                    <a:pt x="3384" y="589"/>
                  </a:lnTo>
                  <a:lnTo>
                    <a:pt x="3713" y="578"/>
                  </a:lnTo>
                  <a:close/>
                  <a:moveTo>
                    <a:pt x="3713" y="0"/>
                  </a:moveTo>
                  <a:lnTo>
                    <a:pt x="3328" y="12"/>
                  </a:lnTo>
                  <a:lnTo>
                    <a:pt x="2604" y="159"/>
                  </a:lnTo>
                  <a:lnTo>
                    <a:pt x="1936" y="442"/>
                  </a:lnTo>
                  <a:lnTo>
                    <a:pt x="1348" y="838"/>
                  </a:lnTo>
                  <a:lnTo>
                    <a:pt x="838" y="1347"/>
                  </a:lnTo>
                  <a:lnTo>
                    <a:pt x="442" y="1936"/>
                  </a:lnTo>
                  <a:lnTo>
                    <a:pt x="159" y="2603"/>
                  </a:lnTo>
                  <a:lnTo>
                    <a:pt x="12" y="3327"/>
                  </a:lnTo>
                  <a:lnTo>
                    <a:pt x="1" y="3712"/>
                  </a:lnTo>
                  <a:lnTo>
                    <a:pt x="12" y="4097"/>
                  </a:lnTo>
                  <a:lnTo>
                    <a:pt x="159" y="4821"/>
                  </a:lnTo>
                  <a:lnTo>
                    <a:pt x="442" y="5489"/>
                  </a:lnTo>
                  <a:lnTo>
                    <a:pt x="838" y="6077"/>
                  </a:lnTo>
                  <a:lnTo>
                    <a:pt x="1348" y="6575"/>
                  </a:lnTo>
                  <a:lnTo>
                    <a:pt x="1936" y="6983"/>
                  </a:lnTo>
                  <a:lnTo>
                    <a:pt x="2604" y="7266"/>
                  </a:lnTo>
                  <a:lnTo>
                    <a:pt x="3328" y="7413"/>
                  </a:lnTo>
                  <a:lnTo>
                    <a:pt x="3713" y="7424"/>
                  </a:lnTo>
                  <a:lnTo>
                    <a:pt x="4097" y="7413"/>
                  </a:lnTo>
                  <a:lnTo>
                    <a:pt x="4822" y="7266"/>
                  </a:lnTo>
                  <a:lnTo>
                    <a:pt x="5489" y="6983"/>
                  </a:lnTo>
                  <a:lnTo>
                    <a:pt x="6078" y="6575"/>
                  </a:lnTo>
                  <a:lnTo>
                    <a:pt x="6576" y="6077"/>
                  </a:lnTo>
                  <a:lnTo>
                    <a:pt x="6983" y="5489"/>
                  </a:lnTo>
                  <a:lnTo>
                    <a:pt x="7266" y="4821"/>
                  </a:lnTo>
                  <a:lnTo>
                    <a:pt x="7413" y="4097"/>
                  </a:lnTo>
                  <a:lnTo>
                    <a:pt x="7424" y="3712"/>
                  </a:lnTo>
                  <a:lnTo>
                    <a:pt x="7413" y="3327"/>
                  </a:lnTo>
                  <a:lnTo>
                    <a:pt x="7266" y="2603"/>
                  </a:lnTo>
                  <a:lnTo>
                    <a:pt x="6983" y="1936"/>
                  </a:lnTo>
                  <a:lnTo>
                    <a:pt x="6576" y="1347"/>
                  </a:lnTo>
                  <a:lnTo>
                    <a:pt x="6078" y="838"/>
                  </a:lnTo>
                  <a:lnTo>
                    <a:pt x="5489" y="442"/>
                  </a:lnTo>
                  <a:lnTo>
                    <a:pt x="4822" y="159"/>
                  </a:lnTo>
                  <a:lnTo>
                    <a:pt x="4097" y="12"/>
                  </a:lnTo>
                  <a:lnTo>
                    <a:pt x="371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3"/>
            <p:cNvSpPr/>
            <p:nvPr/>
          </p:nvSpPr>
          <p:spPr>
            <a:xfrm>
              <a:off x="7255675" y="2473300"/>
              <a:ext cx="72450" cy="94525"/>
            </a:xfrm>
            <a:custGeom>
              <a:avLst/>
              <a:gdLst/>
              <a:ahLst/>
              <a:cxnLst/>
              <a:rect l="l" t="t" r="r" b="b"/>
              <a:pathLst>
                <a:path w="2898" h="3781" extrusionOk="0">
                  <a:moveTo>
                    <a:pt x="1223" y="623"/>
                  </a:moveTo>
                  <a:lnTo>
                    <a:pt x="1597" y="657"/>
                  </a:lnTo>
                  <a:lnTo>
                    <a:pt x="1778" y="713"/>
                  </a:lnTo>
                  <a:lnTo>
                    <a:pt x="1913" y="793"/>
                  </a:lnTo>
                  <a:lnTo>
                    <a:pt x="2072" y="1064"/>
                  </a:lnTo>
                  <a:lnTo>
                    <a:pt x="2083" y="1223"/>
                  </a:lnTo>
                  <a:lnTo>
                    <a:pt x="2083" y="1257"/>
                  </a:lnTo>
                  <a:lnTo>
                    <a:pt x="2083" y="1291"/>
                  </a:lnTo>
                  <a:lnTo>
                    <a:pt x="2060" y="1415"/>
                  </a:lnTo>
                  <a:lnTo>
                    <a:pt x="1947" y="1619"/>
                  </a:lnTo>
                  <a:lnTo>
                    <a:pt x="1766" y="1754"/>
                  </a:lnTo>
                  <a:lnTo>
                    <a:pt x="1540" y="1822"/>
                  </a:lnTo>
                  <a:lnTo>
                    <a:pt x="1415" y="1811"/>
                  </a:lnTo>
                  <a:lnTo>
                    <a:pt x="691" y="1811"/>
                  </a:lnTo>
                  <a:lnTo>
                    <a:pt x="691" y="623"/>
                  </a:lnTo>
                  <a:lnTo>
                    <a:pt x="1031" y="634"/>
                  </a:lnTo>
                  <a:lnTo>
                    <a:pt x="1223" y="623"/>
                  </a:lnTo>
                  <a:close/>
                  <a:moveTo>
                    <a:pt x="1359" y="0"/>
                  </a:moveTo>
                  <a:lnTo>
                    <a:pt x="1212" y="12"/>
                  </a:lnTo>
                  <a:lnTo>
                    <a:pt x="1" y="12"/>
                  </a:lnTo>
                  <a:lnTo>
                    <a:pt x="1" y="3780"/>
                  </a:lnTo>
                  <a:lnTo>
                    <a:pt x="691" y="3780"/>
                  </a:lnTo>
                  <a:lnTo>
                    <a:pt x="691" y="2366"/>
                  </a:lnTo>
                  <a:lnTo>
                    <a:pt x="1336" y="2366"/>
                  </a:lnTo>
                  <a:lnTo>
                    <a:pt x="2083" y="3780"/>
                  </a:lnTo>
                  <a:lnTo>
                    <a:pt x="2898" y="3780"/>
                  </a:lnTo>
                  <a:lnTo>
                    <a:pt x="2060" y="2230"/>
                  </a:lnTo>
                  <a:lnTo>
                    <a:pt x="2230" y="2173"/>
                  </a:lnTo>
                  <a:lnTo>
                    <a:pt x="2502" y="1969"/>
                  </a:lnTo>
                  <a:lnTo>
                    <a:pt x="2706" y="1698"/>
                  </a:lnTo>
                  <a:lnTo>
                    <a:pt x="2807" y="1370"/>
                  </a:lnTo>
                  <a:lnTo>
                    <a:pt x="2807" y="1189"/>
                  </a:lnTo>
                  <a:lnTo>
                    <a:pt x="2796" y="1053"/>
                  </a:lnTo>
                  <a:lnTo>
                    <a:pt x="2751" y="804"/>
                  </a:lnTo>
                  <a:lnTo>
                    <a:pt x="2638" y="578"/>
                  </a:lnTo>
                  <a:lnTo>
                    <a:pt x="2479" y="374"/>
                  </a:lnTo>
                  <a:lnTo>
                    <a:pt x="2377" y="295"/>
                  </a:lnTo>
                  <a:lnTo>
                    <a:pt x="2253" y="204"/>
                  </a:lnTo>
                  <a:lnTo>
                    <a:pt x="1970" y="80"/>
                  </a:lnTo>
                  <a:lnTo>
                    <a:pt x="1676" y="12"/>
                  </a:lnTo>
                  <a:lnTo>
                    <a:pt x="135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emo">
  <p:cSld name="SECTION_HEADER_1_2_1_1_1">
    <p:spTree>
      <p:nvGrpSpPr>
        <p:cNvPr id="1" name="Shape 733"/>
        <p:cNvGrpSpPr/>
        <p:nvPr/>
      </p:nvGrpSpPr>
      <p:grpSpPr>
        <a:xfrm>
          <a:off x="0" y="0"/>
          <a:ext cx="0" cy="0"/>
          <a:chOff x="0" y="0"/>
          <a:chExt cx="0" cy="0"/>
        </a:xfrm>
      </p:grpSpPr>
      <p:sp>
        <p:nvSpPr>
          <p:cNvPr id="734" name="Google Shape;734;p94"/>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35" name="Google Shape;735;p94"/>
          <p:cNvSpPr txBox="1">
            <a:spLocks noGrp="1"/>
          </p:cNvSpPr>
          <p:nvPr>
            <p:ph type="title"/>
          </p:nvPr>
        </p:nvSpPr>
        <p:spPr>
          <a:xfrm>
            <a:off x="800050" y="2338200"/>
            <a:ext cx="7543800" cy="467100"/>
          </a:xfrm>
          <a:prstGeom prst="rect">
            <a:avLst/>
          </a:prstGeom>
        </p:spPr>
        <p:txBody>
          <a:bodyPr spcFirstLastPara="1" wrap="square" lIns="0" tIns="0" rIns="0" bIns="0" anchor="t" anchorCtr="0">
            <a:noAutofit/>
          </a:bodyPr>
          <a:lstStyle>
            <a:lvl1pPr lvl="0" algn="ctr" rtl="0">
              <a:lnSpc>
                <a:spcPct val="90000"/>
              </a:lnSpc>
              <a:spcBef>
                <a:spcPts val="0"/>
              </a:spcBef>
              <a:spcAft>
                <a:spcPts val="0"/>
              </a:spcAft>
              <a:buSzPts val="4200"/>
              <a:buNone/>
              <a:defRPr sz="4200"/>
            </a:lvl1pPr>
            <a:lvl2pPr lvl="1" rtl="0">
              <a:lnSpc>
                <a:spcPct val="90000"/>
              </a:lnSpc>
              <a:spcBef>
                <a:spcPts val="0"/>
              </a:spcBef>
              <a:spcAft>
                <a:spcPts val="0"/>
              </a:spcAft>
              <a:buClr>
                <a:schemeClr val="lt1"/>
              </a:buClr>
              <a:buSzPts val="2400"/>
              <a:buNone/>
              <a:defRPr>
                <a:solidFill>
                  <a:schemeClr val="lt1"/>
                </a:solidFill>
              </a:defRPr>
            </a:lvl2pPr>
            <a:lvl3pPr lvl="2" rtl="0">
              <a:lnSpc>
                <a:spcPct val="90000"/>
              </a:lnSpc>
              <a:spcBef>
                <a:spcPts val="0"/>
              </a:spcBef>
              <a:spcAft>
                <a:spcPts val="0"/>
              </a:spcAft>
              <a:buClr>
                <a:schemeClr val="lt1"/>
              </a:buClr>
              <a:buSzPts val="2400"/>
              <a:buNone/>
              <a:defRPr>
                <a:solidFill>
                  <a:schemeClr val="lt1"/>
                </a:solidFill>
              </a:defRPr>
            </a:lvl3pPr>
            <a:lvl4pPr lvl="3" rtl="0">
              <a:lnSpc>
                <a:spcPct val="90000"/>
              </a:lnSpc>
              <a:spcBef>
                <a:spcPts val="0"/>
              </a:spcBef>
              <a:spcAft>
                <a:spcPts val="0"/>
              </a:spcAft>
              <a:buClr>
                <a:schemeClr val="lt1"/>
              </a:buClr>
              <a:buSzPts val="2400"/>
              <a:buNone/>
              <a:defRPr>
                <a:solidFill>
                  <a:schemeClr val="lt1"/>
                </a:solidFill>
              </a:defRPr>
            </a:lvl4pPr>
            <a:lvl5pPr lvl="4" rtl="0">
              <a:lnSpc>
                <a:spcPct val="90000"/>
              </a:lnSpc>
              <a:spcBef>
                <a:spcPts val="0"/>
              </a:spcBef>
              <a:spcAft>
                <a:spcPts val="0"/>
              </a:spcAft>
              <a:buClr>
                <a:schemeClr val="lt1"/>
              </a:buClr>
              <a:buSzPts val="2400"/>
              <a:buNone/>
              <a:defRPr>
                <a:solidFill>
                  <a:schemeClr val="lt1"/>
                </a:solidFill>
              </a:defRPr>
            </a:lvl5pPr>
            <a:lvl6pPr lvl="5" rtl="0">
              <a:lnSpc>
                <a:spcPct val="90000"/>
              </a:lnSpc>
              <a:spcBef>
                <a:spcPts val="0"/>
              </a:spcBef>
              <a:spcAft>
                <a:spcPts val="0"/>
              </a:spcAft>
              <a:buClr>
                <a:schemeClr val="lt1"/>
              </a:buClr>
              <a:buSzPts val="2400"/>
              <a:buNone/>
              <a:defRPr>
                <a:solidFill>
                  <a:schemeClr val="lt1"/>
                </a:solidFill>
              </a:defRPr>
            </a:lvl6pPr>
            <a:lvl7pPr lvl="6" rtl="0">
              <a:lnSpc>
                <a:spcPct val="90000"/>
              </a:lnSpc>
              <a:spcBef>
                <a:spcPts val="0"/>
              </a:spcBef>
              <a:spcAft>
                <a:spcPts val="0"/>
              </a:spcAft>
              <a:buClr>
                <a:schemeClr val="lt1"/>
              </a:buClr>
              <a:buSzPts val="2400"/>
              <a:buNone/>
              <a:defRPr>
                <a:solidFill>
                  <a:schemeClr val="lt1"/>
                </a:solidFill>
              </a:defRPr>
            </a:lvl7pPr>
            <a:lvl8pPr lvl="7" rtl="0">
              <a:lnSpc>
                <a:spcPct val="90000"/>
              </a:lnSpc>
              <a:spcBef>
                <a:spcPts val="0"/>
              </a:spcBef>
              <a:spcAft>
                <a:spcPts val="0"/>
              </a:spcAft>
              <a:buClr>
                <a:schemeClr val="lt1"/>
              </a:buClr>
              <a:buSzPts val="2400"/>
              <a:buNone/>
              <a:defRPr>
                <a:solidFill>
                  <a:schemeClr val="lt1"/>
                </a:solidFill>
              </a:defRPr>
            </a:lvl8pPr>
            <a:lvl9pPr lvl="8" rtl="0">
              <a:lnSpc>
                <a:spcPct val="90000"/>
              </a:lnSpc>
              <a:spcBef>
                <a:spcPts val="0"/>
              </a:spcBef>
              <a:spcAft>
                <a:spcPts val="0"/>
              </a:spcAft>
              <a:buClr>
                <a:schemeClr val="lt1"/>
              </a:buClr>
              <a:buSzPts val="24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ull image">
  <p:cSld name="BLANK_1">
    <p:spTree>
      <p:nvGrpSpPr>
        <p:cNvPr id="1" name="Shape 736"/>
        <p:cNvGrpSpPr/>
        <p:nvPr/>
      </p:nvGrpSpPr>
      <p:grpSpPr>
        <a:xfrm>
          <a:off x="0" y="0"/>
          <a:ext cx="0" cy="0"/>
          <a:chOff x="0" y="0"/>
          <a:chExt cx="0" cy="0"/>
        </a:xfrm>
      </p:grpSpPr>
      <p:sp>
        <p:nvSpPr>
          <p:cNvPr id="737" name="Google Shape;737;p95"/>
          <p:cNvSpPr>
            <a:spLocks noGrp="1"/>
          </p:cNvSpPr>
          <p:nvPr>
            <p:ph type="pic" idx="2"/>
          </p:nvPr>
        </p:nvSpPr>
        <p:spPr>
          <a:xfrm>
            <a:off x="0" y="100"/>
            <a:ext cx="9144000" cy="5143500"/>
          </a:xfrm>
          <a:prstGeom prst="rect">
            <a:avLst/>
          </a:prstGeom>
          <a:noFill/>
          <a:ln>
            <a:noFill/>
          </a:ln>
        </p:spPr>
      </p:sp>
      <p:sp>
        <p:nvSpPr>
          <p:cNvPr id="738" name="Google Shape;738;p95"/>
          <p:cNvSpPr txBox="1">
            <a:spLocks noGrp="1"/>
          </p:cNvSpPr>
          <p:nvPr>
            <p:ph type="title"/>
          </p:nvPr>
        </p:nvSpPr>
        <p:spPr>
          <a:xfrm>
            <a:off x="1066800" y="1113200"/>
            <a:ext cx="5562600" cy="2921400"/>
          </a:xfrm>
          <a:prstGeom prst="rect">
            <a:avLst/>
          </a:prstGeom>
        </p:spPr>
        <p:txBody>
          <a:bodyPr spcFirstLastPara="1" wrap="square" lIns="0" tIns="0" rIns="0" bIns="0" anchor="b" anchorCtr="0">
            <a:noAutofit/>
          </a:bodyPr>
          <a:lstStyle>
            <a:lvl1pPr lvl="0" rtl="0">
              <a:lnSpc>
                <a:spcPct val="80000"/>
              </a:lnSpc>
              <a:spcBef>
                <a:spcPts val="0"/>
              </a:spcBef>
              <a:spcAft>
                <a:spcPts val="0"/>
              </a:spcAft>
              <a:buClr>
                <a:schemeClr val="lt1"/>
              </a:buClr>
              <a:buSzPts val="6500"/>
              <a:buNone/>
              <a:defRPr sz="6500">
                <a:solidFill>
                  <a:schemeClr val="lt1"/>
                </a:solidFill>
              </a:defRPr>
            </a:lvl1pPr>
            <a:lvl2pPr lvl="1" rtl="0">
              <a:lnSpc>
                <a:spcPct val="80000"/>
              </a:lnSpc>
              <a:spcBef>
                <a:spcPts val="0"/>
              </a:spcBef>
              <a:spcAft>
                <a:spcPts val="0"/>
              </a:spcAft>
              <a:buClr>
                <a:schemeClr val="lt1"/>
              </a:buClr>
              <a:buSzPts val="6500"/>
              <a:buNone/>
              <a:defRPr sz="6500">
                <a:solidFill>
                  <a:schemeClr val="lt1"/>
                </a:solidFill>
              </a:defRPr>
            </a:lvl2pPr>
            <a:lvl3pPr lvl="2" rtl="0">
              <a:lnSpc>
                <a:spcPct val="80000"/>
              </a:lnSpc>
              <a:spcBef>
                <a:spcPts val="0"/>
              </a:spcBef>
              <a:spcAft>
                <a:spcPts val="0"/>
              </a:spcAft>
              <a:buClr>
                <a:schemeClr val="lt1"/>
              </a:buClr>
              <a:buSzPts val="6500"/>
              <a:buNone/>
              <a:defRPr sz="6500">
                <a:solidFill>
                  <a:schemeClr val="lt1"/>
                </a:solidFill>
              </a:defRPr>
            </a:lvl3pPr>
            <a:lvl4pPr lvl="3" rtl="0">
              <a:lnSpc>
                <a:spcPct val="80000"/>
              </a:lnSpc>
              <a:spcBef>
                <a:spcPts val="0"/>
              </a:spcBef>
              <a:spcAft>
                <a:spcPts val="0"/>
              </a:spcAft>
              <a:buClr>
                <a:schemeClr val="lt1"/>
              </a:buClr>
              <a:buSzPts val="6500"/>
              <a:buNone/>
              <a:defRPr sz="6500">
                <a:solidFill>
                  <a:schemeClr val="lt1"/>
                </a:solidFill>
              </a:defRPr>
            </a:lvl4pPr>
            <a:lvl5pPr lvl="4" rtl="0">
              <a:lnSpc>
                <a:spcPct val="80000"/>
              </a:lnSpc>
              <a:spcBef>
                <a:spcPts val="0"/>
              </a:spcBef>
              <a:spcAft>
                <a:spcPts val="0"/>
              </a:spcAft>
              <a:buClr>
                <a:schemeClr val="lt1"/>
              </a:buClr>
              <a:buSzPts val="6500"/>
              <a:buNone/>
              <a:defRPr sz="6500">
                <a:solidFill>
                  <a:schemeClr val="lt1"/>
                </a:solidFill>
              </a:defRPr>
            </a:lvl5pPr>
            <a:lvl6pPr lvl="5" rtl="0">
              <a:lnSpc>
                <a:spcPct val="80000"/>
              </a:lnSpc>
              <a:spcBef>
                <a:spcPts val="0"/>
              </a:spcBef>
              <a:spcAft>
                <a:spcPts val="0"/>
              </a:spcAft>
              <a:buClr>
                <a:schemeClr val="lt1"/>
              </a:buClr>
              <a:buSzPts val="6500"/>
              <a:buNone/>
              <a:defRPr sz="6500">
                <a:solidFill>
                  <a:schemeClr val="lt1"/>
                </a:solidFill>
              </a:defRPr>
            </a:lvl6pPr>
            <a:lvl7pPr lvl="6" rtl="0">
              <a:lnSpc>
                <a:spcPct val="80000"/>
              </a:lnSpc>
              <a:spcBef>
                <a:spcPts val="0"/>
              </a:spcBef>
              <a:spcAft>
                <a:spcPts val="0"/>
              </a:spcAft>
              <a:buClr>
                <a:schemeClr val="lt1"/>
              </a:buClr>
              <a:buSzPts val="6500"/>
              <a:buNone/>
              <a:defRPr sz="6500">
                <a:solidFill>
                  <a:schemeClr val="lt1"/>
                </a:solidFill>
              </a:defRPr>
            </a:lvl7pPr>
            <a:lvl8pPr lvl="7" rtl="0">
              <a:lnSpc>
                <a:spcPct val="80000"/>
              </a:lnSpc>
              <a:spcBef>
                <a:spcPts val="0"/>
              </a:spcBef>
              <a:spcAft>
                <a:spcPts val="0"/>
              </a:spcAft>
              <a:buClr>
                <a:schemeClr val="lt1"/>
              </a:buClr>
              <a:buSzPts val="6500"/>
              <a:buNone/>
              <a:defRPr sz="6500">
                <a:solidFill>
                  <a:schemeClr val="lt1"/>
                </a:solidFill>
              </a:defRPr>
            </a:lvl8pPr>
            <a:lvl9pPr lvl="8" rtl="0">
              <a:lnSpc>
                <a:spcPct val="80000"/>
              </a:lnSpc>
              <a:spcBef>
                <a:spcPts val="0"/>
              </a:spcBef>
              <a:spcAft>
                <a:spcPts val="0"/>
              </a:spcAft>
              <a:buClr>
                <a:schemeClr val="lt1"/>
              </a:buClr>
              <a:buSzPts val="6500"/>
              <a:buNone/>
              <a:defRPr sz="6500">
                <a:solidFill>
                  <a:schemeClr val="lt1"/>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Statement / Image Right 2">
  <p:cSld name="BLANK_1_2_1">
    <p:spTree>
      <p:nvGrpSpPr>
        <p:cNvPr id="1" name="Shape 739"/>
        <p:cNvGrpSpPr/>
        <p:nvPr/>
      </p:nvGrpSpPr>
      <p:grpSpPr>
        <a:xfrm>
          <a:off x="0" y="0"/>
          <a:ext cx="0" cy="0"/>
          <a:chOff x="0" y="0"/>
          <a:chExt cx="0" cy="0"/>
        </a:xfrm>
      </p:grpSpPr>
      <p:sp>
        <p:nvSpPr>
          <p:cNvPr id="740" name="Google Shape;740;p9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6"/>
          <p:cNvSpPr>
            <a:spLocks noGrp="1"/>
          </p:cNvSpPr>
          <p:nvPr>
            <p:ph type="pic" idx="2"/>
          </p:nvPr>
        </p:nvSpPr>
        <p:spPr>
          <a:xfrm>
            <a:off x="4707000" y="342900"/>
            <a:ext cx="4094100" cy="4287300"/>
          </a:xfrm>
          <a:prstGeom prst="rect">
            <a:avLst/>
          </a:prstGeom>
          <a:noFill/>
          <a:ln>
            <a:noFill/>
          </a:ln>
        </p:spPr>
      </p:sp>
      <p:sp>
        <p:nvSpPr>
          <p:cNvPr id="742" name="Google Shape;742;p96"/>
          <p:cNvSpPr txBox="1">
            <a:spLocks noGrp="1"/>
          </p:cNvSpPr>
          <p:nvPr>
            <p:ph type="title"/>
          </p:nvPr>
        </p:nvSpPr>
        <p:spPr>
          <a:xfrm>
            <a:off x="342900" y="342900"/>
            <a:ext cx="4094100" cy="2919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5200"/>
              <a:buNone/>
              <a:defRPr sz="5200"/>
            </a:lvl1pPr>
            <a:lvl2pPr lvl="1" rtl="0">
              <a:lnSpc>
                <a:spcPct val="80000"/>
              </a:lnSpc>
              <a:spcBef>
                <a:spcPts val="0"/>
              </a:spcBef>
              <a:spcAft>
                <a:spcPts val="0"/>
              </a:spcAft>
              <a:buClr>
                <a:schemeClr val="lt1"/>
              </a:buClr>
              <a:buSzPts val="6500"/>
              <a:buNone/>
              <a:defRPr sz="6500">
                <a:solidFill>
                  <a:schemeClr val="lt1"/>
                </a:solidFill>
              </a:defRPr>
            </a:lvl2pPr>
            <a:lvl3pPr lvl="2" rtl="0">
              <a:lnSpc>
                <a:spcPct val="80000"/>
              </a:lnSpc>
              <a:spcBef>
                <a:spcPts val="0"/>
              </a:spcBef>
              <a:spcAft>
                <a:spcPts val="0"/>
              </a:spcAft>
              <a:buClr>
                <a:schemeClr val="lt1"/>
              </a:buClr>
              <a:buSzPts val="6500"/>
              <a:buNone/>
              <a:defRPr sz="6500">
                <a:solidFill>
                  <a:schemeClr val="lt1"/>
                </a:solidFill>
              </a:defRPr>
            </a:lvl3pPr>
            <a:lvl4pPr lvl="3" rtl="0">
              <a:lnSpc>
                <a:spcPct val="80000"/>
              </a:lnSpc>
              <a:spcBef>
                <a:spcPts val="0"/>
              </a:spcBef>
              <a:spcAft>
                <a:spcPts val="0"/>
              </a:spcAft>
              <a:buClr>
                <a:schemeClr val="lt1"/>
              </a:buClr>
              <a:buSzPts val="6500"/>
              <a:buNone/>
              <a:defRPr sz="6500">
                <a:solidFill>
                  <a:schemeClr val="lt1"/>
                </a:solidFill>
              </a:defRPr>
            </a:lvl4pPr>
            <a:lvl5pPr lvl="4" rtl="0">
              <a:lnSpc>
                <a:spcPct val="80000"/>
              </a:lnSpc>
              <a:spcBef>
                <a:spcPts val="0"/>
              </a:spcBef>
              <a:spcAft>
                <a:spcPts val="0"/>
              </a:spcAft>
              <a:buClr>
                <a:schemeClr val="lt1"/>
              </a:buClr>
              <a:buSzPts val="6500"/>
              <a:buNone/>
              <a:defRPr sz="6500">
                <a:solidFill>
                  <a:schemeClr val="lt1"/>
                </a:solidFill>
              </a:defRPr>
            </a:lvl5pPr>
            <a:lvl6pPr lvl="5" rtl="0">
              <a:lnSpc>
                <a:spcPct val="80000"/>
              </a:lnSpc>
              <a:spcBef>
                <a:spcPts val="0"/>
              </a:spcBef>
              <a:spcAft>
                <a:spcPts val="0"/>
              </a:spcAft>
              <a:buClr>
                <a:schemeClr val="lt1"/>
              </a:buClr>
              <a:buSzPts val="6500"/>
              <a:buNone/>
              <a:defRPr sz="6500">
                <a:solidFill>
                  <a:schemeClr val="lt1"/>
                </a:solidFill>
              </a:defRPr>
            </a:lvl6pPr>
            <a:lvl7pPr lvl="6" rtl="0">
              <a:lnSpc>
                <a:spcPct val="80000"/>
              </a:lnSpc>
              <a:spcBef>
                <a:spcPts val="0"/>
              </a:spcBef>
              <a:spcAft>
                <a:spcPts val="0"/>
              </a:spcAft>
              <a:buClr>
                <a:schemeClr val="lt1"/>
              </a:buClr>
              <a:buSzPts val="6500"/>
              <a:buNone/>
              <a:defRPr sz="6500">
                <a:solidFill>
                  <a:schemeClr val="lt1"/>
                </a:solidFill>
              </a:defRPr>
            </a:lvl7pPr>
            <a:lvl8pPr lvl="7" rtl="0">
              <a:lnSpc>
                <a:spcPct val="80000"/>
              </a:lnSpc>
              <a:spcBef>
                <a:spcPts val="0"/>
              </a:spcBef>
              <a:spcAft>
                <a:spcPts val="0"/>
              </a:spcAft>
              <a:buClr>
                <a:schemeClr val="lt1"/>
              </a:buClr>
              <a:buSzPts val="6500"/>
              <a:buNone/>
              <a:defRPr sz="6500">
                <a:solidFill>
                  <a:schemeClr val="lt1"/>
                </a:solidFill>
              </a:defRPr>
            </a:lvl8pPr>
            <a:lvl9pPr lvl="8" rtl="0">
              <a:lnSpc>
                <a:spcPct val="80000"/>
              </a:lnSpc>
              <a:spcBef>
                <a:spcPts val="0"/>
              </a:spcBef>
              <a:spcAft>
                <a:spcPts val="0"/>
              </a:spcAft>
              <a:buClr>
                <a:schemeClr val="lt1"/>
              </a:buClr>
              <a:buSzPts val="6500"/>
              <a:buNone/>
              <a:defRPr sz="6500">
                <a:solidFill>
                  <a:schemeClr val="lt1"/>
                </a:solidFill>
              </a:defRPr>
            </a:lvl9pPr>
          </a:lstStyle>
          <a:p>
            <a:endParaRPr/>
          </a:p>
        </p:txBody>
      </p:sp>
      <p:sp>
        <p:nvSpPr>
          <p:cNvPr id="743" name="Google Shape;743;p96"/>
          <p:cNvSpPr txBox="1">
            <a:spLocks noGrp="1"/>
          </p:cNvSpPr>
          <p:nvPr>
            <p:ph type="subTitle" idx="1"/>
          </p:nvPr>
        </p:nvSpPr>
        <p:spPr>
          <a:xfrm>
            <a:off x="342900" y="3424100"/>
            <a:ext cx="4094100" cy="610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000"/>
              <a:buFont typeface="DS Indigo SemiBold"/>
              <a:buNone/>
              <a:defRPr sz="2000">
                <a:latin typeface="DS Indigo SemiBold"/>
                <a:ea typeface="DS Indigo SemiBold"/>
                <a:cs typeface="DS Indigo SemiBold"/>
                <a:sym typeface="DS Indigo SemiBold"/>
              </a:defRPr>
            </a:lvl1pPr>
            <a:lvl2pPr lvl="1"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2pPr>
            <a:lvl3pPr lvl="2"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3pPr>
            <a:lvl4pPr lvl="3"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4pPr>
            <a:lvl5pPr lvl="4"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5pPr>
            <a:lvl6pPr lvl="5"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6pPr>
            <a:lvl7pPr lvl="6"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7pPr>
            <a:lvl8pPr lvl="7"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8pPr>
            <a:lvl9pPr lvl="8" rtl="0">
              <a:lnSpc>
                <a:spcPct val="100000"/>
              </a:lnSpc>
              <a:spcBef>
                <a:spcPts val="0"/>
              </a:spcBef>
              <a:spcAft>
                <a:spcPts val="0"/>
              </a:spcAft>
              <a:buSzPts val="1400"/>
              <a:buFont typeface="DS Indigo SemiBold"/>
              <a:buNone/>
              <a:defRPr sz="1400">
                <a:latin typeface="DS Indigo SemiBold"/>
                <a:ea typeface="DS Indigo SemiBold"/>
                <a:cs typeface="DS Indigo SemiBold"/>
                <a:sym typeface="DS Indigo SemiBold"/>
              </a:defRPr>
            </a:lvl9pPr>
          </a:lstStyle>
          <a:p>
            <a:endParaRPr/>
          </a:p>
        </p:txBody>
      </p:sp>
      <p:sp>
        <p:nvSpPr>
          <p:cNvPr id="744" name="Google Shape;744;p96"/>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 Image Layout">
  <p:cSld name="BLANK_1_1">
    <p:spTree>
      <p:nvGrpSpPr>
        <p:cNvPr id="1" name="Shape 745"/>
        <p:cNvGrpSpPr/>
        <p:nvPr/>
      </p:nvGrpSpPr>
      <p:grpSpPr>
        <a:xfrm>
          <a:off x="0" y="0"/>
          <a:ext cx="0" cy="0"/>
          <a:chOff x="0" y="0"/>
          <a:chExt cx="0" cy="0"/>
        </a:xfrm>
      </p:grpSpPr>
      <p:sp>
        <p:nvSpPr>
          <p:cNvPr id="746" name="Google Shape;746;p97"/>
          <p:cNvSpPr/>
          <p:nvPr/>
        </p:nvSpPr>
        <p:spPr>
          <a:xfrm>
            <a:off x="3643600" y="4773750"/>
            <a:ext cx="1586700" cy="21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7"/>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48" name="Google Shape;748;p97"/>
          <p:cNvSpPr>
            <a:spLocks noGrp="1"/>
          </p:cNvSpPr>
          <p:nvPr>
            <p:ph type="pic" idx="2"/>
          </p:nvPr>
        </p:nvSpPr>
        <p:spPr>
          <a:xfrm>
            <a:off x="-8100" y="1113200"/>
            <a:ext cx="4437000" cy="4029300"/>
          </a:xfrm>
          <a:prstGeom prst="rect">
            <a:avLst/>
          </a:prstGeom>
          <a:noFill/>
          <a:ln>
            <a:noFill/>
          </a:ln>
        </p:spPr>
      </p:sp>
      <p:sp>
        <p:nvSpPr>
          <p:cNvPr id="749" name="Google Shape;749;p97"/>
          <p:cNvSpPr txBox="1">
            <a:spLocks noGrp="1"/>
          </p:cNvSpPr>
          <p:nvPr>
            <p:ph type="title"/>
          </p:nvPr>
        </p:nvSpPr>
        <p:spPr>
          <a:xfrm>
            <a:off x="4707100" y="4142475"/>
            <a:ext cx="4094100" cy="5109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400"/>
              <a:buNone/>
              <a:defRPr sz="2400"/>
            </a:lvl1pPr>
            <a:lvl2pPr lvl="1" rtl="0">
              <a:lnSpc>
                <a:spcPct val="90000"/>
              </a:lnSpc>
              <a:spcBef>
                <a:spcPts val="0"/>
              </a:spcBef>
              <a:spcAft>
                <a:spcPts val="0"/>
              </a:spcAft>
              <a:buSzPts val="2200"/>
              <a:buNone/>
              <a:defRPr sz="2200"/>
            </a:lvl2pPr>
            <a:lvl3pPr lvl="2" rtl="0">
              <a:lnSpc>
                <a:spcPct val="90000"/>
              </a:lnSpc>
              <a:spcBef>
                <a:spcPts val="0"/>
              </a:spcBef>
              <a:spcAft>
                <a:spcPts val="0"/>
              </a:spcAft>
              <a:buSzPts val="2200"/>
              <a:buNone/>
              <a:defRPr sz="2200"/>
            </a:lvl3pPr>
            <a:lvl4pPr lvl="3" rtl="0">
              <a:lnSpc>
                <a:spcPct val="90000"/>
              </a:lnSpc>
              <a:spcBef>
                <a:spcPts val="0"/>
              </a:spcBef>
              <a:spcAft>
                <a:spcPts val="0"/>
              </a:spcAft>
              <a:buSzPts val="2200"/>
              <a:buNone/>
              <a:defRPr sz="2200"/>
            </a:lvl4pPr>
            <a:lvl5pPr lvl="4" rtl="0">
              <a:lnSpc>
                <a:spcPct val="90000"/>
              </a:lnSpc>
              <a:spcBef>
                <a:spcPts val="0"/>
              </a:spcBef>
              <a:spcAft>
                <a:spcPts val="0"/>
              </a:spcAft>
              <a:buSzPts val="2200"/>
              <a:buNone/>
              <a:defRPr sz="2200"/>
            </a:lvl5pPr>
            <a:lvl6pPr lvl="5" rtl="0">
              <a:lnSpc>
                <a:spcPct val="90000"/>
              </a:lnSpc>
              <a:spcBef>
                <a:spcPts val="0"/>
              </a:spcBef>
              <a:spcAft>
                <a:spcPts val="0"/>
              </a:spcAft>
              <a:buSzPts val="2200"/>
              <a:buNone/>
              <a:defRPr sz="2200"/>
            </a:lvl6pPr>
            <a:lvl7pPr lvl="6" rtl="0">
              <a:lnSpc>
                <a:spcPct val="90000"/>
              </a:lnSpc>
              <a:spcBef>
                <a:spcPts val="0"/>
              </a:spcBef>
              <a:spcAft>
                <a:spcPts val="0"/>
              </a:spcAft>
              <a:buSzPts val="2200"/>
              <a:buNone/>
              <a:defRPr sz="2200"/>
            </a:lvl7pPr>
            <a:lvl8pPr lvl="7" rtl="0">
              <a:lnSpc>
                <a:spcPct val="90000"/>
              </a:lnSpc>
              <a:spcBef>
                <a:spcPts val="0"/>
              </a:spcBef>
              <a:spcAft>
                <a:spcPts val="0"/>
              </a:spcAft>
              <a:buSzPts val="2200"/>
              <a:buNone/>
              <a:defRPr sz="2200"/>
            </a:lvl8pPr>
            <a:lvl9pPr lvl="8" rtl="0">
              <a:lnSpc>
                <a:spcPct val="90000"/>
              </a:lnSpc>
              <a:spcBef>
                <a:spcPts val="0"/>
              </a:spcBef>
              <a:spcAft>
                <a:spcPts val="0"/>
              </a:spcAft>
              <a:buSzPts val="2200"/>
              <a:buNone/>
              <a:defRPr sz="2200"/>
            </a:lvl9pPr>
          </a:lstStyle>
          <a:p>
            <a:endParaRPr/>
          </a:p>
        </p:txBody>
      </p:sp>
      <p:sp>
        <p:nvSpPr>
          <p:cNvPr id="750" name="Google Shape;750;p97"/>
          <p:cNvSpPr>
            <a:spLocks noGrp="1"/>
          </p:cNvSpPr>
          <p:nvPr>
            <p:ph type="pic" idx="3"/>
          </p:nvPr>
        </p:nvSpPr>
        <p:spPr>
          <a:xfrm>
            <a:off x="4707100" y="0"/>
            <a:ext cx="4437000" cy="40221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Alt">
  <p:cSld name="SECTION_HEADER_2_1_1_1_2">
    <p:spTree>
      <p:nvGrpSpPr>
        <p:cNvPr id="1" name="Shape 751"/>
        <p:cNvGrpSpPr/>
        <p:nvPr/>
      </p:nvGrpSpPr>
      <p:grpSpPr>
        <a:xfrm>
          <a:off x="0" y="0"/>
          <a:ext cx="0" cy="0"/>
          <a:chOff x="0" y="0"/>
          <a:chExt cx="0" cy="0"/>
        </a:xfrm>
      </p:grpSpPr>
      <p:sp>
        <p:nvSpPr>
          <p:cNvPr id="752" name="Google Shape;752;p98"/>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3" name="Google Shape;753;p98"/>
          <p:cNvSpPr txBox="1">
            <a:spLocks noGrp="1"/>
          </p:cNvSpPr>
          <p:nvPr>
            <p:ph type="title"/>
          </p:nvPr>
        </p:nvSpPr>
        <p:spPr>
          <a:xfrm>
            <a:off x="339050" y="863075"/>
            <a:ext cx="8462100" cy="377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600"/>
              <a:buNone/>
              <a:defRPr/>
            </a:lvl1pPr>
            <a:lvl2pPr lvl="1" rtl="0">
              <a:lnSpc>
                <a:spcPct val="90000"/>
              </a:lnSpc>
              <a:spcBef>
                <a:spcPts val="0"/>
              </a:spcBef>
              <a:spcAft>
                <a:spcPts val="0"/>
              </a:spcAft>
              <a:buSzPts val="2400"/>
              <a:buNone/>
              <a:defRPr sz="2400"/>
            </a:lvl2pPr>
            <a:lvl3pPr lvl="2" rtl="0">
              <a:lnSpc>
                <a:spcPct val="90000"/>
              </a:lnSpc>
              <a:spcBef>
                <a:spcPts val="0"/>
              </a:spcBef>
              <a:spcAft>
                <a:spcPts val="0"/>
              </a:spcAft>
              <a:buSzPts val="2400"/>
              <a:buNone/>
              <a:defRPr sz="2400"/>
            </a:lvl3pPr>
            <a:lvl4pPr lvl="3" rtl="0">
              <a:lnSpc>
                <a:spcPct val="90000"/>
              </a:lnSpc>
              <a:spcBef>
                <a:spcPts val="0"/>
              </a:spcBef>
              <a:spcAft>
                <a:spcPts val="0"/>
              </a:spcAft>
              <a:buSzPts val="2400"/>
              <a:buNone/>
              <a:defRPr sz="2400"/>
            </a:lvl4pPr>
            <a:lvl5pPr lvl="4" rtl="0">
              <a:lnSpc>
                <a:spcPct val="90000"/>
              </a:lnSpc>
              <a:spcBef>
                <a:spcPts val="0"/>
              </a:spcBef>
              <a:spcAft>
                <a:spcPts val="0"/>
              </a:spcAft>
              <a:buSzPts val="2400"/>
              <a:buNone/>
              <a:defRPr sz="2400"/>
            </a:lvl5pPr>
            <a:lvl6pPr lvl="5" rtl="0">
              <a:lnSpc>
                <a:spcPct val="90000"/>
              </a:lnSpc>
              <a:spcBef>
                <a:spcPts val="0"/>
              </a:spcBef>
              <a:spcAft>
                <a:spcPts val="0"/>
              </a:spcAft>
              <a:buSzPts val="2400"/>
              <a:buNone/>
              <a:defRPr sz="2400"/>
            </a:lvl6pPr>
            <a:lvl7pPr lvl="6" rtl="0">
              <a:lnSpc>
                <a:spcPct val="90000"/>
              </a:lnSpc>
              <a:spcBef>
                <a:spcPts val="0"/>
              </a:spcBef>
              <a:spcAft>
                <a:spcPts val="0"/>
              </a:spcAft>
              <a:buSzPts val="2400"/>
              <a:buNone/>
              <a:defRPr sz="2400"/>
            </a:lvl7pPr>
            <a:lvl8pPr lvl="7" rtl="0">
              <a:lnSpc>
                <a:spcPct val="90000"/>
              </a:lnSpc>
              <a:spcBef>
                <a:spcPts val="0"/>
              </a:spcBef>
              <a:spcAft>
                <a:spcPts val="0"/>
              </a:spcAft>
              <a:buSzPts val="2400"/>
              <a:buNone/>
              <a:defRPr sz="2400"/>
            </a:lvl8pPr>
            <a:lvl9pPr lvl="8" rtl="0">
              <a:lnSpc>
                <a:spcPct val="90000"/>
              </a:lnSpc>
              <a:spcBef>
                <a:spcPts val="0"/>
              </a:spcBef>
              <a:spcAft>
                <a:spcPts val="0"/>
              </a:spcAft>
              <a:buSzPts val="2400"/>
              <a:buNone/>
              <a:defRPr sz="24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4"/>
        <p:cNvGrpSpPr/>
        <p:nvPr/>
      </p:nvGrpSpPr>
      <p:grpSpPr>
        <a:xfrm>
          <a:off x="0" y="0"/>
          <a:ext cx="0" cy="0"/>
          <a:chOff x="0" y="0"/>
          <a:chExt cx="0" cy="0"/>
        </a:xfrm>
      </p:grpSpPr>
      <p:sp>
        <p:nvSpPr>
          <p:cNvPr id="755" name="Google Shape;755;p99"/>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losing 1">
  <p:cSld name="SECTION_HEADER_1_2_1_1_1_1_1_1_1">
    <p:spTree>
      <p:nvGrpSpPr>
        <p:cNvPr id="1" name="Shape 756"/>
        <p:cNvGrpSpPr/>
        <p:nvPr/>
      </p:nvGrpSpPr>
      <p:grpSpPr>
        <a:xfrm>
          <a:off x="0" y="0"/>
          <a:ext cx="0" cy="0"/>
          <a:chOff x="0" y="0"/>
          <a:chExt cx="0" cy="0"/>
        </a:xfrm>
      </p:grpSpPr>
      <p:pic>
        <p:nvPicPr>
          <p:cNvPr id="757" name="Google Shape;757;p10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58" name="Google Shape;758;p100"/>
          <p:cNvGrpSpPr/>
          <p:nvPr/>
        </p:nvGrpSpPr>
        <p:grpSpPr>
          <a:xfrm>
            <a:off x="3885937" y="1885944"/>
            <a:ext cx="1371306" cy="1371306"/>
            <a:chOff x="1190625" y="238125"/>
            <a:chExt cx="5244000" cy="5244000"/>
          </a:xfrm>
        </p:grpSpPr>
        <p:sp>
          <p:nvSpPr>
            <p:cNvPr id="759" name="Google Shape;759;p100"/>
            <p:cNvSpPr/>
            <p:nvPr/>
          </p:nvSpPr>
          <p:spPr>
            <a:xfrm>
              <a:off x="1190625" y="238125"/>
              <a:ext cx="5244000" cy="5244000"/>
            </a:xfrm>
            <a:custGeom>
              <a:avLst/>
              <a:gdLst/>
              <a:ahLst/>
              <a:cxnLst/>
              <a:rect l="l" t="t" r="r" b="b"/>
              <a:pathLst>
                <a:path w="209760" h="209760" extrusionOk="0">
                  <a:moveTo>
                    <a:pt x="0" y="0"/>
                  </a:moveTo>
                  <a:lnTo>
                    <a:pt x="0" y="209760"/>
                  </a:lnTo>
                  <a:lnTo>
                    <a:pt x="209760" y="209760"/>
                  </a:lnTo>
                  <a:lnTo>
                    <a:pt x="2097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sp>
          <p:nvSpPr>
            <p:cNvPr id="760" name="Google Shape;760;p100"/>
            <p:cNvSpPr/>
            <p:nvPr/>
          </p:nvSpPr>
          <p:spPr>
            <a:xfrm>
              <a:off x="1683550" y="893600"/>
              <a:ext cx="4258150" cy="4095600"/>
            </a:xfrm>
            <a:custGeom>
              <a:avLst/>
              <a:gdLst/>
              <a:ahLst/>
              <a:cxnLst/>
              <a:rect l="l" t="t" r="r" b="b"/>
              <a:pathLst>
                <a:path w="170326" h="163824" extrusionOk="0">
                  <a:moveTo>
                    <a:pt x="72158" y="1"/>
                  </a:moveTo>
                  <a:lnTo>
                    <a:pt x="72158" y="75305"/>
                  </a:lnTo>
                  <a:lnTo>
                    <a:pt x="44260" y="47407"/>
                  </a:lnTo>
                  <a:lnTo>
                    <a:pt x="26220" y="65656"/>
                  </a:lnTo>
                  <a:lnTo>
                    <a:pt x="85163" y="124598"/>
                  </a:lnTo>
                  <a:lnTo>
                    <a:pt x="144105" y="65656"/>
                  </a:lnTo>
                  <a:lnTo>
                    <a:pt x="126066" y="47407"/>
                  </a:lnTo>
                  <a:lnTo>
                    <a:pt x="98378" y="75305"/>
                  </a:lnTo>
                  <a:lnTo>
                    <a:pt x="98378" y="1"/>
                  </a:lnTo>
                  <a:close/>
                  <a:moveTo>
                    <a:pt x="0" y="137603"/>
                  </a:moveTo>
                  <a:lnTo>
                    <a:pt x="0" y="163823"/>
                  </a:lnTo>
                  <a:lnTo>
                    <a:pt x="170325" y="163823"/>
                  </a:lnTo>
                  <a:lnTo>
                    <a:pt x="170325" y="137603"/>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S Indigo"/>
                <a:ea typeface="DS Indigo"/>
                <a:cs typeface="DS Indigo"/>
                <a:sym typeface="DS Indigo"/>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losing 2">
  <p:cSld name="SECTION_HEADER_1_2_1_1_1_1">
    <p:spTree>
      <p:nvGrpSpPr>
        <p:cNvPr id="1" name="Shape 761"/>
        <p:cNvGrpSpPr/>
        <p:nvPr/>
      </p:nvGrpSpPr>
      <p:grpSpPr>
        <a:xfrm>
          <a:off x="0" y="0"/>
          <a:ext cx="0" cy="0"/>
          <a:chOff x="0" y="0"/>
          <a:chExt cx="0" cy="0"/>
        </a:xfrm>
      </p:grpSpPr>
      <p:pic>
        <p:nvPicPr>
          <p:cNvPr id="762" name="Google Shape;762;p101"/>
          <p:cNvPicPr preferRelativeResize="0"/>
          <p:nvPr/>
        </p:nvPicPr>
        <p:blipFill rotWithShape="1">
          <a:blip r:embed="rId2">
            <a:alphaModFix/>
          </a:blip>
          <a:srcRect l="1829" t="7629" r="12671"/>
          <a:stretch/>
        </p:blipFill>
        <p:spPr>
          <a:xfrm>
            <a:off x="0" y="0"/>
            <a:ext cx="9144000" cy="4355650"/>
          </a:xfrm>
          <a:prstGeom prst="rect">
            <a:avLst/>
          </a:prstGeom>
          <a:noFill/>
          <a:ln>
            <a:noFill/>
          </a:ln>
        </p:spPr>
      </p:pic>
      <p:sp>
        <p:nvSpPr>
          <p:cNvPr id="763" name="Google Shape;763;p101"/>
          <p:cNvSpPr/>
          <p:nvPr/>
        </p:nvSpPr>
        <p:spPr>
          <a:xfrm>
            <a:off x="0" y="4769550"/>
            <a:ext cx="9144000" cy="368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101"/>
          <p:cNvGrpSpPr/>
          <p:nvPr/>
        </p:nvGrpSpPr>
        <p:grpSpPr>
          <a:xfrm>
            <a:off x="3266730" y="2334965"/>
            <a:ext cx="2625082" cy="473569"/>
            <a:chOff x="238125" y="2213650"/>
            <a:chExt cx="7145025" cy="1288975"/>
          </a:xfrm>
        </p:grpSpPr>
        <p:sp>
          <p:nvSpPr>
            <p:cNvPr id="765" name="Google Shape;765;p101"/>
            <p:cNvSpPr/>
            <p:nvPr/>
          </p:nvSpPr>
          <p:spPr>
            <a:xfrm>
              <a:off x="2044400" y="2360200"/>
              <a:ext cx="789175" cy="918200"/>
            </a:xfrm>
            <a:custGeom>
              <a:avLst/>
              <a:gdLst/>
              <a:ahLst/>
              <a:cxnLst/>
              <a:rect l="l" t="t" r="r" b="b"/>
              <a:pathLst>
                <a:path w="31567" h="36728" extrusionOk="0">
                  <a:moveTo>
                    <a:pt x="14531" y="6364"/>
                  </a:moveTo>
                  <a:lnTo>
                    <a:pt x="15684" y="6414"/>
                  </a:lnTo>
                  <a:lnTo>
                    <a:pt x="17738" y="6865"/>
                  </a:lnTo>
                  <a:lnTo>
                    <a:pt x="19542" y="7716"/>
                  </a:lnTo>
                  <a:lnTo>
                    <a:pt x="21045" y="9019"/>
                  </a:lnTo>
                  <a:lnTo>
                    <a:pt x="22197" y="10673"/>
                  </a:lnTo>
                  <a:lnTo>
                    <a:pt x="23099" y="12627"/>
                  </a:lnTo>
                  <a:lnTo>
                    <a:pt x="23700" y="14881"/>
                  </a:lnTo>
                  <a:lnTo>
                    <a:pt x="24001" y="17387"/>
                  </a:lnTo>
                  <a:lnTo>
                    <a:pt x="24051" y="18740"/>
                  </a:lnTo>
                  <a:lnTo>
                    <a:pt x="24001" y="20092"/>
                  </a:lnTo>
                  <a:lnTo>
                    <a:pt x="23751" y="22497"/>
                  </a:lnTo>
                  <a:lnTo>
                    <a:pt x="23199" y="24652"/>
                  </a:lnTo>
                  <a:lnTo>
                    <a:pt x="22348" y="26456"/>
                  </a:lnTo>
                  <a:lnTo>
                    <a:pt x="21195" y="27959"/>
                  </a:lnTo>
                  <a:lnTo>
                    <a:pt x="19692" y="29111"/>
                  </a:lnTo>
                  <a:lnTo>
                    <a:pt x="17838" y="29863"/>
                  </a:lnTo>
                  <a:lnTo>
                    <a:pt x="15583" y="30264"/>
                  </a:lnTo>
                  <a:lnTo>
                    <a:pt x="7466" y="30264"/>
                  </a:lnTo>
                  <a:lnTo>
                    <a:pt x="7466" y="6364"/>
                  </a:lnTo>
                  <a:close/>
                  <a:moveTo>
                    <a:pt x="1" y="0"/>
                  </a:moveTo>
                  <a:lnTo>
                    <a:pt x="1" y="36727"/>
                  </a:lnTo>
                  <a:lnTo>
                    <a:pt x="14832" y="36727"/>
                  </a:lnTo>
                  <a:lnTo>
                    <a:pt x="16535" y="36677"/>
                  </a:lnTo>
                  <a:lnTo>
                    <a:pt x="19592" y="36226"/>
                  </a:lnTo>
                  <a:lnTo>
                    <a:pt x="22298" y="35274"/>
                  </a:lnTo>
                  <a:lnTo>
                    <a:pt x="24652" y="33972"/>
                  </a:lnTo>
                  <a:lnTo>
                    <a:pt x="25705" y="33170"/>
                  </a:lnTo>
                  <a:lnTo>
                    <a:pt x="26406" y="32518"/>
                  </a:lnTo>
                  <a:lnTo>
                    <a:pt x="27709" y="31166"/>
                  </a:lnTo>
                  <a:lnTo>
                    <a:pt x="29312" y="28761"/>
                  </a:lnTo>
                  <a:lnTo>
                    <a:pt x="30765" y="25103"/>
                  </a:lnTo>
                  <a:lnTo>
                    <a:pt x="31517" y="20944"/>
                  </a:lnTo>
                  <a:lnTo>
                    <a:pt x="31567" y="18740"/>
                  </a:lnTo>
                  <a:lnTo>
                    <a:pt x="31517" y="16735"/>
                  </a:lnTo>
                  <a:lnTo>
                    <a:pt x="30966" y="12978"/>
                  </a:lnTo>
                  <a:lnTo>
                    <a:pt x="29813" y="9570"/>
                  </a:lnTo>
                  <a:lnTo>
                    <a:pt x="28210" y="6614"/>
                  </a:lnTo>
                  <a:lnTo>
                    <a:pt x="26106" y="4109"/>
                  </a:lnTo>
                  <a:lnTo>
                    <a:pt x="23550" y="2105"/>
                  </a:lnTo>
                  <a:lnTo>
                    <a:pt x="20594" y="752"/>
                  </a:lnTo>
                  <a:lnTo>
                    <a:pt x="17287" y="50"/>
                  </a:lnTo>
                  <a:lnTo>
                    <a:pt x="154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1"/>
            <p:cNvSpPr/>
            <p:nvPr/>
          </p:nvSpPr>
          <p:spPr>
            <a:xfrm>
              <a:off x="2861125" y="2600700"/>
              <a:ext cx="688975" cy="696475"/>
            </a:xfrm>
            <a:custGeom>
              <a:avLst/>
              <a:gdLst/>
              <a:ahLst/>
              <a:cxnLst/>
              <a:rect l="l" t="t" r="r" b="b"/>
              <a:pathLst>
                <a:path w="27559" h="27859" extrusionOk="0">
                  <a:moveTo>
                    <a:pt x="13779" y="5312"/>
                  </a:moveTo>
                  <a:lnTo>
                    <a:pt x="14581" y="5362"/>
                  </a:lnTo>
                  <a:lnTo>
                    <a:pt x="15984" y="5662"/>
                  </a:lnTo>
                  <a:lnTo>
                    <a:pt x="17237" y="6264"/>
                  </a:lnTo>
                  <a:lnTo>
                    <a:pt x="18289" y="7165"/>
                  </a:lnTo>
                  <a:lnTo>
                    <a:pt x="19141" y="8268"/>
                  </a:lnTo>
                  <a:lnTo>
                    <a:pt x="19792" y="9671"/>
                  </a:lnTo>
                  <a:lnTo>
                    <a:pt x="20193" y="11224"/>
                  </a:lnTo>
                  <a:lnTo>
                    <a:pt x="20443" y="12978"/>
                  </a:lnTo>
                  <a:lnTo>
                    <a:pt x="20443" y="13930"/>
                  </a:lnTo>
                  <a:lnTo>
                    <a:pt x="20443" y="14882"/>
                  </a:lnTo>
                  <a:lnTo>
                    <a:pt x="20243" y="16635"/>
                  </a:lnTo>
                  <a:lnTo>
                    <a:pt x="19792" y="18189"/>
                  </a:lnTo>
                  <a:lnTo>
                    <a:pt x="19141" y="19541"/>
                  </a:lnTo>
                  <a:lnTo>
                    <a:pt x="18289" y="20694"/>
                  </a:lnTo>
                  <a:lnTo>
                    <a:pt x="17237" y="21546"/>
                  </a:lnTo>
                  <a:lnTo>
                    <a:pt x="15984" y="22147"/>
                  </a:lnTo>
                  <a:lnTo>
                    <a:pt x="14581" y="22498"/>
                  </a:lnTo>
                  <a:lnTo>
                    <a:pt x="12978" y="22498"/>
                  </a:lnTo>
                  <a:lnTo>
                    <a:pt x="11575" y="22147"/>
                  </a:lnTo>
                  <a:lnTo>
                    <a:pt x="10322" y="21546"/>
                  </a:lnTo>
                  <a:lnTo>
                    <a:pt x="9270" y="20694"/>
                  </a:lnTo>
                  <a:lnTo>
                    <a:pt x="8418" y="19541"/>
                  </a:lnTo>
                  <a:lnTo>
                    <a:pt x="7767" y="18189"/>
                  </a:lnTo>
                  <a:lnTo>
                    <a:pt x="7316" y="16635"/>
                  </a:lnTo>
                  <a:lnTo>
                    <a:pt x="7115" y="14882"/>
                  </a:lnTo>
                  <a:lnTo>
                    <a:pt x="7115" y="13930"/>
                  </a:lnTo>
                  <a:lnTo>
                    <a:pt x="7115" y="12978"/>
                  </a:lnTo>
                  <a:lnTo>
                    <a:pt x="7366" y="11224"/>
                  </a:lnTo>
                  <a:lnTo>
                    <a:pt x="7767" y="9671"/>
                  </a:lnTo>
                  <a:lnTo>
                    <a:pt x="8418" y="8268"/>
                  </a:lnTo>
                  <a:lnTo>
                    <a:pt x="9270" y="7165"/>
                  </a:lnTo>
                  <a:lnTo>
                    <a:pt x="10322" y="6264"/>
                  </a:lnTo>
                  <a:lnTo>
                    <a:pt x="11575" y="5662"/>
                  </a:lnTo>
                  <a:lnTo>
                    <a:pt x="12978" y="5362"/>
                  </a:lnTo>
                  <a:lnTo>
                    <a:pt x="13779" y="5312"/>
                  </a:lnTo>
                  <a:close/>
                  <a:moveTo>
                    <a:pt x="13779" y="0"/>
                  </a:moveTo>
                  <a:lnTo>
                    <a:pt x="12276" y="51"/>
                  </a:lnTo>
                  <a:lnTo>
                    <a:pt x="9470" y="602"/>
                  </a:lnTo>
                  <a:lnTo>
                    <a:pt x="6965" y="1654"/>
                  </a:lnTo>
                  <a:lnTo>
                    <a:pt x="4760" y="3107"/>
                  </a:lnTo>
                  <a:lnTo>
                    <a:pt x="2957" y="5011"/>
                  </a:lnTo>
                  <a:lnTo>
                    <a:pt x="1554" y="7216"/>
                  </a:lnTo>
                  <a:lnTo>
                    <a:pt x="551" y="9721"/>
                  </a:lnTo>
                  <a:lnTo>
                    <a:pt x="50" y="12477"/>
                  </a:lnTo>
                  <a:lnTo>
                    <a:pt x="0" y="13930"/>
                  </a:lnTo>
                  <a:lnTo>
                    <a:pt x="50" y="15383"/>
                  </a:lnTo>
                  <a:lnTo>
                    <a:pt x="551" y="18138"/>
                  </a:lnTo>
                  <a:lnTo>
                    <a:pt x="1554" y="20644"/>
                  </a:lnTo>
                  <a:lnTo>
                    <a:pt x="2957" y="22898"/>
                  </a:lnTo>
                  <a:lnTo>
                    <a:pt x="4760" y="24752"/>
                  </a:lnTo>
                  <a:lnTo>
                    <a:pt x="6965" y="26205"/>
                  </a:lnTo>
                  <a:lnTo>
                    <a:pt x="9470" y="27258"/>
                  </a:lnTo>
                  <a:lnTo>
                    <a:pt x="12276" y="27809"/>
                  </a:lnTo>
                  <a:lnTo>
                    <a:pt x="13779" y="27859"/>
                  </a:lnTo>
                  <a:lnTo>
                    <a:pt x="15282" y="27809"/>
                  </a:lnTo>
                  <a:lnTo>
                    <a:pt x="18088" y="27258"/>
                  </a:lnTo>
                  <a:lnTo>
                    <a:pt x="20594" y="26205"/>
                  </a:lnTo>
                  <a:lnTo>
                    <a:pt x="22798" y="24752"/>
                  </a:lnTo>
                  <a:lnTo>
                    <a:pt x="24602" y="22898"/>
                  </a:lnTo>
                  <a:lnTo>
                    <a:pt x="26005" y="20644"/>
                  </a:lnTo>
                  <a:lnTo>
                    <a:pt x="27007" y="18138"/>
                  </a:lnTo>
                  <a:lnTo>
                    <a:pt x="27508" y="15383"/>
                  </a:lnTo>
                  <a:lnTo>
                    <a:pt x="27558" y="13930"/>
                  </a:lnTo>
                  <a:lnTo>
                    <a:pt x="27508" y="12477"/>
                  </a:lnTo>
                  <a:lnTo>
                    <a:pt x="27007" y="9721"/>
                  </a:lnTo>
                  <a:lnTo>
                    <a:pt x="26005" y="7216"/>
                  </a:lnTo>
                  <a:lnTo>
                    <a:pt x="24602" y="5011"/>
                  </a:lnTo>
                  <a:lnTo>
                    <a:pt x="22798" y="3107"/>
                  </a:lnTo>
                  <a:lnTo>
                    <a:pt x="20594" y="1654"/>
                  </a:lnTo>
                  <a:lnTo>
                    <a:pt x="18088" y="602"/>
                  </a:lnTo>
                  <a:lnTo>
                    <a:pt x="15282" y="51"/>
                  </a:lnTo>
                  <a:lnTo>
                    <a:pt x="137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1"/>
            <p:cNvSpPr/>
            <p:nvPr/>
          </p:nvSpPr>
          <p:spPr>
            <a:xfrm>
              <a:off x="3585150" y="2600700"/>
              <a:ext cx="633850" cy="696475"/>
            </a:xfrm>
            <a:custGeom>
              <a:avLst/>
              <a:gdLst/>
              <a:ahLst/>
              <a:cxnLst/>
              <a:rect l="l" t="t" r="r" b="b"/>
              <a:pathLst>
                <a:path w="25354" h="27859" extrusionOk="0">
                  <a:moveTo>
                    <a:pt x="13178" y="0"/>
                  </a:moveTo>
                  <a:lnTo>
                    <a:pt x="11675" y="51"/>
                  </a:lnTo>
                  <a:lnTo>
                    <a:pt x="8969" y="602"/>
                  </a:lnTo>
                  <a:lnTo>
                    <a:pt x="6564" y="1654"/>
                  </a:lnTo>
                  <a:lnTo>
                    <a:pt x="4459" y="3107"/>
                  </a:lnTo>
                  <a:lnTo>
                    <a:pt x="2756" y="5011"/>
                  </a:lnTo>
                  <a:lnTo>
                    <a:pt x="1453" y="7216"/>
                  </a:lnTo>
                  <a:lnTo>
                    <a:pt x="501" y="9721"/>
                  </a:lnTo>
                  <a:lnTo>
                    <a:pt x="50" y="12477"/>
                  </a:lnTo>
                  <a:lnTo>
                    <a:pt x="0" y="13930"/>
                  </a:lnTo>
                  <a:lnTo>
                    <a:pt x="50" y="15383"/>
                  </a:lnTo>
                  <a:lnTo>
                    <a:pt x="501" y="18138"/>
                  </a:lnTo>
                  <a:lnTo>
                    <a:pt x="1453" y="20644"/>
                  </a:lnTo>
                  <a:lnTo>
                    <a:pt x="2806" y="22848"/>
                  </a:lnTo>
                  <a:lnTo>
                    <a:pt x="4560" y="24752"/>
                  </a:lnTo>
                  <a:lnTo>
                    <a:pt x="6664" y="26205"/>
                  </a:lnTo>
                  <a:lnTo>
                    <a:pt x="9169" y="27258"/>
                  </a:lnTo>
                  <a:lnTo>
                    <a:pt x="11975" y="27809"/>
                  </a:lnTo>
                  <a:lnTo>
                    <a:pt x="13529" y="27859"/>
                  </a:lnTo>
                  <a:lnTo>
                    <a:pt x="14831" y="27809"/>
                  </a:lnTo>
                  <a:lnTo>
                    <a:pt x="17186" y="27408"/>
                  </a:lnTo>
                  <a:lnTo>
                    <a:pt x="19291" y="26656"/>
                  </a:lnTo>
                  <a:lnTo>
                    <a:pt x="21094" y="25554"/>
                  </a:lnTo>
                  <a:lnTo>
                    <a:pt x="22648" y="24201"/>
                  </a:lnTo>
                  <a:lnTo>
                    <a:pt x="23850" y="22598"/>
                  </a:lnTo>
                  <a:lnTo>
                    <a:pt x="24702" y="20794"/>
                  </a:lnTo>
                  <a:lnTo>
                    <a:pt x="25253" y="18840"/>
                  </a:lnTo>
                  <a:lnTo>
                    <a:pt x="25353" y="17788"/>
                  </a:lnTo>
                  <a:lnTo>
                    <a:pt x="18639" y="17788"/>
                  </a:lnTo>
                  <a:lnTo>
                    <a:pt x="18439" y="18840"/>
                  </a:lnTo>
                  <a:lnTo>
                    <a:pt x="17537" y="20544"/>
                  </a:lnTo>
                  <a:lnTo>
                    <a:pt x="16184" y="21646"/>
                  </a:lnTo>
                  <a:lnTo>
                    <a:pt x="14380" y="22197"/>
                  </a:lnTo>
                  <a:lnTo>
                    <a:pt x="13378" y="22247"/>
                  </a:lnTo>
                  <a:lnTo>
                    <a:pt x="12577" y="22197"/>
                  </a:lnTo>
                  <a:lnTo>
                    <a:pt x="11174" y="21946"/>
                  </a:lnTo>
                  <a:lnTo>
                    <a:pt x="10021" y="21345"/>
                  </a:lnTo>
                  <a:lnTo>
                    <a:pt x="9019" y="20493"/>
                  </a:lnTo>
                  <a:lnTo>
                    <a:pt x="8267" y="19441"/>
                  </a:lnTo>
                  <a:lnTo>
                    <a:pt x="7666" y="18138"/>
                  </a:lnTo>
                  <a:lnTo>
                    <a:pt x="7165" y="15784"/>
                  </a:lnTo>
                  <a:lnTo>
                    <a:pt x="7115" y="13930"/>
                  </a:lnTo>
                  <a:lnTo>
                    <a:pt x="7165" y="12076"/>
                  </a:lnTo>
                  <a:lnTo>
                    <a:pt x="7716" y="9721"/>
                  </a:lnTo>
                  <a:lnTo>
                    <a:pt x="8318" y="8418"/>
                  </a:lnTo>
                  <a:lnTo>
                    <a:pt x="9119" y="7366"/>
                  </a:lnTo>
                  <a:lnTo>
                    <a:pt x="10121" y="6514"/>
                  </a:lnTo>
                  <a:lnTo>
                    <a:pt x="11324" y="5913"/>
                  </a:lnTo>
                  <a:lnTo>
                    <a:pt x="12677" y="5662"/>
                  </a:lnTo>
                  <a:lnTo>
                    <a:pt x="13478" y="5612"/>
                  </a:lnTo>
                  <a:lnTo>
                    <a:pt x="14380" y="5662"/>
                  </a:lnTo>
                  <a:lnTo>
                    <a:pt x="16034" y="6264"/>
                  </a:lnTo>
                  <a:lnTo>
                    <a:pt x="17236" y="7366"/>
                  </a:lnTo>
                  <a:lnTo>
                    <a:pt x="18088" y="8819"/>
                  </a:lnTo>
                  <a:lnTo>
                    <a:pt x="18289" y="9671"/>
                  </a:lnTo>
                  <a:lnTo>
                    <a:pt x="25103" y="9671"/>
                  </a:lnTo>
                  <a:lnTo>
                    <a:pt x="24902" y="8619"/>
                  </a:lnTo>
                  <a:lnTo>
                    <a:pt x="24251" y="6664"/>
                  </a:lnTo>
                  <a:lnTo>
                    <a:pt x="23349" y="4911"/>
                  </a:lnTo>
                  <a:lnTo>
                    <a:pt x="22097" y="3358"/>
                  </a:lnTo>
                  <a:lnTo>
                    <a:pt x="20593" y="2105"/>
                  </a:lnTo>
                  <a:lnTo>
                    <a:pt x="18790" y="1103"/>
                  </a:lnTo>
                  <a:lnTo>
                    <a:pt x="16735" y="401"/>
                  </a:lnTo>
                  <a:lnTo>
                    <a:pt x="14430" y="51"/>
                  </a:lnTo>
                  <a:lnTo>
                    <a:pt x="131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1"/>
            <p:cNvSpPr/>
            <p:nvPr/>
          </p:nvSpPr>
          <p:spPr>
            <a:xfrm>
              <a:off x="4260300" y="2619500"/>
              <a:ext cx="588775" cy="676425"/>
            </a:xfrm>
            <a:custGeom>
              <a:avLst/>
              <a:gdLst/>
              <a:ahLst/>
              <a:cxnLst/>
              <a:rect l="l" t="t" r="r" b="b"/>
              <a:pathLst>
                <a:path w="23551" h="27057" extrusionOk="0">
                  <a:moveTo>
                    <a:pt x="1" y="0"/>
                  </a:moveTo>
                  <a:lnTo>
                    <a:pt x="1" y="17537"/>
                  </a:lnTo>
                  <a:lnTo>
                    <a:pt x="51" y="18589"/>
                  </a:lnTo>
                  <a:lnTo>
                    <a:pt x="352" y="20593"/>
                  </a:lnTo>
                  <a:lnTo>
                    <a:pt x="953" y="22297"/>
                  </a:lnTo>
                  <a:lnTo>
                    <a:pt x="1805" y="23800"/>
                  </a:lnTo>
                  <a:lnTo>
                    <a:pt x="2957" y="25053"/>
                  </a:lnTo>
                  <a:lnTo>
                    <a:pt x="4410" y="26005"/>
                  </a:lnTo>
                  <a:lnTo>
                    <a:pt x="6114" y="26656"/>
                  </a:lnTo>
                  <a:lnTo>
                    <a:pt x="8068" y="27007"/>
                  </a:lnTo>
                  <a:lnTo>
                    <a:pt x="9120" y="27057"/>
                  </a:lnTo>
                  <a:lnTo>
                    <a:pt x="10473" y="27007"/>
                  </a:lnTo>
                  <a:lnTo>
                    <a:pt x="12677" y="26506"/>
                  </a:lnTo>
                  <a:lnTo>
                    <a:pt x="14481" y="25554"/>
                  </a:lnTo>
                  <a:lnTo>
                    <a:pt x="15984" y="24101"/>
                  </a:lnTo>
                  <a:lnTo>
                    <a:pt x="16686" y="23249"/>
                  </a:lnTo>
                  <a:lnTo>
                    <a:pt x="16836" y="23249"/>
                  </a:lnTo>
                  <a:lnTo>
                    <a:pt x="16836" y="26305"/>
                  </a:lnTo>
                  <a:lnTo>
                    <a:pt x="23550" y="26355"/>
                  </a:lnTo>
                  <a:lnTo>
                    <a:pt x="23550" y="0"/>
                  </a:lnTo>
                  <a:lnTo>
                    <a:pt x="16586" y="0"/>
                  </a:lnTo>
                  <a:lnTo>
                    <a:pt x="16586" y="15182"/>
                  </a:lnTo>
                  <a:lnTo>
                    <a:pt x="16536" y="16435"/>
                  </a:lnTo>
                  <a:lnTo>
                    <a:pt x="15784" y="18639"/>
                  </a:lnTo>
                  <a:lnTo>
                    <a:pt x="14431" y="20192"/>
                  </a:lnTo>
                  <a:lnTo>
                    <a:pt x="13028" y="20894"/>
                  </a:lnTo>
                  <a:lnTo>
                    <a:pt x="11926" y="21094"/>
                  </a:lnTo>
                  <a:lnTo>
                    <a:pt x="11325" y="21144"/>
                  </a:lnTo>
                  <a:lnTo>
                    <a:pt x="10222" y="21094"/>
                  </a:lnTo>
                  <a:lnTo>
                    <a:pt x="8569" y="20443"/>
                  </a:lnTo>
                  <a:lnTo>
                    <a:pt x="7517" y="19240"/>
                  </a:lnTo>
                  <a:lnTo>
                    <a:pt x="6965" y="17487"/>
                  </a:lnTo>
                  <a:lnTo>
                    <a:pt x="6915" y="16384"/>
                  </a:lnTo>
                  <a:lnTo>
                    <a:pt x="69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1"/>
            <p:cNvSpPr/>
            <p:nvPr/>
          </p:nvSpPr>
          <p:spPr>
            <a:xfrm>
              <a:off x="5699575" y="2363950"/>
              <a:ext cx="175400" cy="914450"/>
            </a:xfrm>
            <a:custGeom>
              <a:avLst/>
              <a:gdLst/>
              <a:ahLst/>
              <a:cxnLst/>
              <a:rect l="l" t="t" r="r" b="b"/>
              <a:pathLst>
                <a:path w="7016" h="36578" extrusionOk="0">
                  <a:moveTo>
                    <a:pt x="1" y="1"/>
                  </a:moveTo>
                  <a:lnTo>
                    <a:pt x="1" y="6514"/>
                  </a:lnTo>
                  <a:lnTo>
                    <a:pt x="7015" y="6514"/>
                  </a:lnTo>
                  <a:lnTo>
                    <a:pt x="7015" y="1"/>
                  </a:lnTo>
                  <a:close/>
                  <a:moveTo>
                    <a:pt x="1" y="10222"/>
                  </a:moveTo>
                  <a:lnTo>
                    <a:pt x="1" y="36577"/>
                  </a:lnTo>
                  <a:lnTo>
                    <a:pt x="7015" y="36577"/>
                  </a:lnTo>
                  <a:lnTo>
                    <a:pt x="7015" y="1022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1"/>
            <p:cNvSpPr/>
            <p:nvPr/>
          </p:nvSpPr>
          <p:spPr>
            <a:xfrm>
              <a:off x="5932575" y="2600700"/>
              <a:ext cx="637600" cy="901925"/>
            </a:xfrm>
            <a:custGeom>
              <a:avLst/>
              <a:gdLst/>
              <a:ahLst/>
              <a:cxnLst/>
              <a:rect l="l" t="t" r="r" b="b"/>
              <a:pathLst>
                <a:path w="25504" h="36077" extrusionOk="0">
                  <a:moveTo>
                    <a:pt x="12727" y="5612"/>
                  </a:moveTo>
                  <a:lnTo>
                    <a:pt x="13529" y="5662"/>
                  </a:lnTo>
                  <a:lnTo>
                    <a:pt x="14882" y="5913"/>
                  </a:lnTo>
                  <a:lnTo>
                    <a:pt x="16084" y="6514"/>
                  </a:lnTo>
                  <a:lnTo>
                    <a:pt x="17036" y="7266"/>
                  </a:lnTo>
                  <a:lnTo>
                    <a:pt x="17838" y="8268"/>
                  </a:lnTo>
                  <a:lnTo>
                    <a:pt x="18389" y="9370"/>
                  </a:lnTo>
                  <a:lnTo>
                    <a:pt x="18940" y="11324"/>
                  </a:lnTo>
                  <a:lnTo>
                    <a:pt x="18990" y="12777"/>
                  </a:lnTo>
                  <a:lnTo>
                    <a:pt x="18940" y="14180"/>
                  </a:lnTo>
                  <a:lnTo>
                    <a:pt x="18489" y="16134"/>
                  </a:lnTo>
                  <a:lnTo>
                    <a:pt x="17938" y="17287"/>
                  </a:lnTo>
                  <a:lnTo>
                    <a:pt x="17186" y="18239"/>
                  </a:lnTo>
                  <a:lnTo>
                    <a:pt x="16184" y="19040"/>
                  </a:lnTo>
                  <a:lnTo>
                    <a:pt x="15032" y="19592"/>
                  </a:lnTo>
                  <a:lnTo>
                    <a:pt x="13579" y="19842"/>
                  </a:lnTo>
                  <a:lnTo>
                    <a:pt x="12777" y="19892"/>
                  </a:lnTo>
                  <a:lnTo>
                    <a:pt x="12126" y="19892"/>
                  </a:lnTo>
                  <a:lnTo>
                    <a:pt x="10923" y="19642"/>
                  </a:lnTo>
                  <a:lnTo>
                    <a:pt x="9821" y="19141"/>
                  </a:lnTo>
                  <a:lnTo>
                    <a:pt x="8869" y="18439"/>
                  </a:lnTo>
                  <a:lnTo>
                    <a:pt x="8117" y="17537"/>
                  </a:lnTo>
                  <a:lnTo>
                    <a:pt x="7466" y="16435"/>
                  </a:lnTo>
                  <a:lnTo>
                    <a:pt x="6915" y="14431"/>
                  </a:lnTo>
                  <a:lnTo>
                    <a:pt x="6865" y="12827"/>
                  </a:lnTo>
                  <a:lnTo>
                    <a:pt x="6915" y="11224"/>
                  </a:lnTo>
                  <a:lnTo>
                    <a:pt x="7466" y="9170"/>
                  </a:lnTo>
                  <a:lnTo>
                    <a:pt x="8067" y="8017"/>
                  </a:lnTo>
                  <a:lnTo>
                    <a:pt x="8869" y="7115"/>
                  </a:lnTo>
                  <a:lnTo>
                    <a:pt x="9821" y="6364"/>
                  </a:lnTo>
                  <a:lnTo>
                    <a:pt x="10873" y="5913"/>
                  </a:lnTo>
                  <a:lnTo>
                    <a:pt x="12076" y="5662"/>
                  </a:lnTo>
                  <a:lnTo>
                    <a:pt x="12727" y="5612"/>
                  </a:lnTo>
                  <a:close/>
                  <a:moveTo>
                    <a:pt x="11424" y="0"/>
                  </a:moveTo>
                  <a:lnTo>
                    <a:pt x="10172" y="51"/>
                  </a:lnTo>
                  <a:lnTo>
                    <a:pt x="7867" y="502"/>
                  </a:lnTo>
                  <a:lnTo>
                    <a:pt x="5812" y="1403"/>
                  </a:lnTo>
                  <a:lnTo>
                    <a:pt x="4009" y="2656"/>
                  </a:lnTo>
                  <a:lnTo>
                    <a:pt x="2455" y="4360"/>
                  </a:lnTo>
                  <a:lnTo>
                    <a:pt x="1303" y="6364"/>
                  </a:lnTo>
                  <a:lnTo>
                    <a:pt x="451" y="8769"/>
                  </a:lnTo>
                  <a:lnTo>
                    <a:pt x="50" y="11424"/>
                  </a:lnTo>
                  <a:lnTo>
                    <a:pt x="0" y="12928"/>
                  </a:lnTo>
                  <a:lnTo>
                    <a:pt x="50" y="14381"/>
                  </a:lnTo>
                  <a:lnTo>
                    <a:pt x="551" y="17036"/>
                  </a:lnTo>
                  <a:lnTo>
                    <a:pt x="1503" y="19391"/>
                  </a:lnTo>
                  <a:lnTo>
                    <a:pt x="2806" y="21345"/>
                  </a:lnTo>
                  <a:lnTo>
                    <a:pt x="4460" y="22949"/>
                  </a:lnTo>
                  <a:lnTo>
                    <a:pt x="6314" y="24201"/>
                  </a:lnTo>
                  <a:lnTo>
                    <a:pt x="8368" y="25053"/>
                  </a:lnTo>
                  <a:lnTo>
                    <a:pt x="10522" y="25454"/>
                  </a:lnTo>
                  <a:lnTo>
                    <a:pt x="11625" y="25504"/>
                  </a:lnTo>
                  <a:lnTo>
                    <a:pt x="12827" y="25454"/>
                  </a:lnTo>
                  <a:lnTo>
                    <a:pt x="14882" y="25003"/>
                  </a:lnTo>
                  <a:lnTo>
                    <a:pt x="16535" y="24151"/>
                  </a:lnTo>
                  <a:lnTo>
                    <a:pt x="17888" y="23049"/>
                  </a:lnTo>
                  <a:lnTo>
                    <a:pt x="18489" y="22397"/>
                  </a:lnTo>
                  <a:lnTo>
                    <a:pt x="18639" y="22397"/>
                  </a:lnTo>
                  <a:lnTo>
                    <a:pt x="18639" y="25304"/>
                  </a:lnTo>
                  <a:lnTo>
                    <a:pt x="18589" y="26556"/>
                  </a:lnTo>
                  <a:lnTo>
                    <a:pt x="18088" y="28160"/>
                  </a:lnTo>
                  <a:lnTo>
                    <a:pt x="17537" y="29011"/>
                  </a:lnTo>
                  <a:lnTo>
                    <a:pt x="16836" y="29713"/>
                  </a:lnTo>
                  <a:lnTo>
                    <a:pt x="15934" y="30214"/>
                  </a:lnTo>
                  <a:lnTo>
                    <a:pt x="14230" y="30715"/>
                  </a:lnTo>
                  <a:lnTo>
                    <a:pt x="12777" y="30765"/>
                  </a:lnTo>
                  <a:lnTo>
                    <a:pt x="11625" y="30715"/>
                  </a:lnTo>
                  <a:lnTo>
                    <a:pt x="9821" y="30314"/>
                  </a:lnTo>
                  <a:lnTo>
                    <a:pt x="8568" y="29512"/>
                  </a:lnTo>
                  <a:lnTo>
                    <a:pt x="7767" y="28460"/>
                  </a:lnTo>
                  <a:lnTo>
                    <a:pt x="7516" y="27859"/>
                  </a:lnTo>
                  <a:lnTo>
                    <a:pt x="551" y="27859"/>
                  </a:lnTo>
                  <a:lnTo>
                    <a:pt x="752" y="28811"/>
                  </a:lnTo>
                  <a:lnTo>
                    <a:pt x="1353" y="30514"/>
                  </a:lnTo>
                  <a:lnTo>
                    <a:pt x="2305" y="32068"/>
                  </a:lnTo>
                  <a:lnTo>
                    <a:pt x="3558" y="33320"/>
                  </a:lnTo>
                  <a:lnTo>
                    <a:pt x="5111" y="34373"/>
                  </a:lnTo>
                  <a:lnTo>
                    <a:pt x="6965" y="35224"/>
                  </a:lnTo>
                  <a:lnTo>
                    <a:pt x="9119" y="35775"/>
                  </a:lnTo>
                  <a:lnTo>
                    <a:pt x="11575" y="36026"/>
                  </a:lnTo>
                  <a:lnTo>
                    <a:pt x="12877" y="36076"/>
                  </a:lnTo>
                  <a:lnTo>
                    <a:pt x="14330" y="36026"/>
                  </a:lnTo>
                  <a:lnTo>
                    <a:pt x="17036" y="35675"/>
                  </a:lnTo>
                  <a:lnTo>
                    <a:pt x="19441" y="34974"/>
                  </a:lnTo>
                  <a:lnTo>
                    <a:pt x="21546" y="33821"/>
                  </a:lnTo>
                  <a:lnTo>
                    <a:pt x="22397" y="33070"/>
                  </a:lnTo>
                  <a:lnTo>
                    <a:pt x="23099" y="32368"/>
                  </a:lnTo>
                  <a:lnTo>
                    <a:pt x="24251" y="30765"/>
                  </a:lnTo>
                  <a:lnTo>
                    <a:pt x="25053" y="28761"/>
                  </a:lnTo>
                  <a:lnTo>
                    <a:pt x="25504" y="26406"/>
                  </a:lnTo>
                  <a:lnTo>
                    <a:pt x="25504" y="25053"/>
                  </a:lnTo>
                  <a:lnTo>
                    <a:pt x="25504" y="752"/>
                  </a:lnTo>
                  <a:lnTo>
                    <a:pt x="18790" y="752"/>
                  </a:lnTo>
                  <a:lnTo>
                    <a:pt x="18790" y="3508"/>
                  </a:lnTo>
                  <a:lnTo>
                    <a:pt x="18690" y="3508"/>
                  </a:lnTo>
                  <a:lnTo>
                    <a:pt x="18088" y="2706"/>
                  </a:lnTo>
                  <a:lnTo>
                    <a:pt x="16585" y="1403"/>
                  </a:lnTo>
                  <a:lnTo>
                    <a:pt x="14731" y="502"/>
                  </a:lnTo>
                  <a:lnTo>
                    <a:pt x="12627" y="51"/>
                  </a:lnTo>
                  <a:lnTo>
                    <a:pt x="114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1"/>
            <p:cNvSpPr/>
            <p:nvPr/>
          </p:nvSpPr>
          <p:spPr>
            <a:xfrm>
              <a:off x="6645325" y="2600700"/>
              <a:ext cx="597525" cy="677700"/>
            </a:xfrm>
            <a:custGeom>
              <a:avLst/>
              <a:gdLst/>
              <a:ahLst/>
              <a:cxnLst/>
              <a:rect l="l" t="t" r="r" b="b"/>
              <a:pathLst>
                <a:path w="23901" h="27108" extrusionOk="0">
                  <a:moveTo>
                    <a:pt x="14831" y="0"/>
                  </a:moveTo>
                  <a:lnTo>
                    <a:pt x="13478" y="51"/>
                  </a:lnTo>
                  <a:lnTo>
                    <a:pt x="11224" y="602"/>
                  </a:lnTo>
                  <a:lnTo>
                    <a:pt x="9320" y="1704"/>
                  </a:lnTo>
                  <a:lnTo>
                    <a:pt x="7716" y="3307"/>
                  </a:lnTo>
                  <a:lnTo>
                    <a:pt x="7015" y="4360"/>
                  </a:lnTo>
                  <a:lnTo>
                    <a:pt x="6865" y="4360"/>
                  </a:lnTo>
                  <a:lnTo>
                    <a:pt x="6865" y="752"/>
                  </a:lnTo>
                  <a:lnTo>
                    <a:pt x="0" y="752"/>
                  </a:lnTo>
                  <a:lnTo>
                    <a:pt x="0" y="27057"/>
                  </a:lnTo>
                  <a:lnTo>
                    <a:pt x="7015" y="27057"/>
                  </a:lnTo>
                  <a:lnTo>
                    <a:pt x="7015" y="12126"/>
                  </a:lnTo>
                  <a:lnTo>
                    <a:pt x="7065" y="10823"/>
                  </a:lnTo>
                  <a:lnTo>
                    <a:pt x="7867" y="8619"/>
                  </a:lnTo>
                  <a:lnTo>
                    <a:pt x="9270" y="7015"/>
                  </a:lnTo>
                  <a:lnTo>
                    <a:pt x="11224" y="6163"/>
                  </a:lnTo>
                  <a:lnTo>
                    <a:pt x="12326" y="6063"/>
                  </a:lnTo>
                  <a:lnTo>
                    <a:pt x="13378" y="6163"/>
                  </a:lnTo>
                  <a:lnTo>
                    <a:pt x="15082" y="6815"/>
                  </a:lnTo>
                  <a:lnTo>
                    <a:pt x="16284" y="8117"/>
                  </a:lnTo>
                  <a:lnTo>
                    <a:pt x="16836" y="9871"/>
                  </a:lnTo>
                  <a:lnTo>
                    <a:pt x="16936" y="10923"/>
                  </a:lnTo>
                  <a:lnTo>
                    <a:pt x="16936" y="27107"/>
                  </a:lnTo>
                  <a:lnTo>
                    <a:pt x="23900" y="27107"/>
                  </a:lnTo>
                  <a:lnTo>
                    <a:pt x="23900" y="9871"/>
                  </a:lnTo>
                  <a:lnTo>
                    <a:pt x="23850" y="8819"/>
                  </a:lnTo>
                  <a:lnTo>
                    <a:pt x="23550" y="6815"/>
                  </a:lnTo>
                  <a:lnTo>
                    <a:pt x="22898" y="5011"/>
                  </a:lnTo>
                  <a:lnTo>
                    <a:pt x="21946" y="3458"/>
                  </a:lnTo>
                  <a:lnTo>
                    <a:pt x="20794" y="2155"/>
                  </a:lnTo>
                  <a:lnTo>
                    <a:pt x="19341" y="1153"/>
                  </a:lnTo>
                  <a:lnTo>
                    <a:pt x="17687" y="401"/>
                  </a:lnTo>
                  <a:lnTo>
                    <a:pt x="15833" y="51"/>
                  </a:lnTo>
                  <a:lnTo>
                    <a:pt x="148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1"/>
            <p:cNvSpPr/>
            <p:nvPr/>
          </p:nvSpPr>
          <p:spPr>
            <a:xfrm>
              <a:off x="4891625" y="2343900"/>
              <a:ext cx="754125" cy="954525"/>
            </a:xfrm>
            <a:custGeom>
              <a:avLst/>
              <a:gdLst/>
              <a:ahLst/>
              <a:cxnLst/>
              <a:rect l="l" t="t" r="r" b="b"/>
              <a:pathLst>
                <a:path w="30165" h="38181" extrusionOk="0">
                  <a:moveTo>
                    <a:pt x="13579" y="1"/>
                  </a:moveTo>
                  <a:lnTo>
                    <a:pt x="10773" y="352"/>
                  </a:lnTo>
                  <a:lnTo>
                    <a:pt x="8218" y="1053"/>
                  </a:lnTo>
                  <a:lnTo>
                    <a:pt x="6013" y="2105"/>
                  </a:lnTo>
                  <a:lnTo>
                    <a:pt x="4109" y="3458"/>
                  </a:lnTo>
                  <a:lnTo>
                    <a:pt x="2656" y="5212"/>
                  </a:lnTo>
                  <a:lnTo>
                    <a:pt x="1604" y="7266"/>
                  </a:lnTo>
                  <a:lnTo>
                    <a:pt x="1053" y="9621"/>
                  </a:lnTo>
                  <a:lnTo>
                    <a:pt x="1003" y="10974"/>
                  </a:lnTo>
                  <a:lnTo>
                    <a:pt x="1053" y="12377"/>
                  </a:lnTo>
                  <a:lnTo>
                    <a:pt x="1604" y="14682"/>
                  </a:lnTo>
                  <a:lnTo>
                    <a:pt x="2606" y="16586"/>
                  </a:lnTo>
                  <a:lnTo>
                    <a:pt x="4009" y="18089"/>
                  </a:lnTo>
                  <a:lnTo>
                    <a:pt x="5763" y="19291"/>
                  </a:lnTo>
                  <a:lnTo>
                    <a:pt x="7767" y="20193"/>
                  </a:lnTo>
                  <a:lnTo>
                    <a:pt x="11174" y="21296"/>
                  </a:lnTo>
                  <a:lnTo>
                    <a:pt x="13629" y="21847"/>
                  </a:lnTo>
                  <a:lnTo>
                    <a:pt x="15634" y="22298"/>
                  </a:lnTo>
                  <a:lnTo>
                    <a:pt x="18991" y="23250"/>
                  </a:lnTo>
                  <a:lnTo>
                    <a:pt x="20845" y="24101"/>
                  </a:lnTo>
                  <a:lnTo>
                    <a:pt x="21747" y="24803"/>
                  </a:lnTo>
                  <a:lnTo>
                    <a:pt x="22348" y="25705"/>
                  </a:lnTo>
                  <a:lnTo>
                    <a:pt x="22648" y="26807"/>
                  </a:lnTo>
                  <a:lnTo>
                    <a:pt x="22699" y="27459"/>
                  </a:lnTo>
                  <a:lnTo>
                    <a:pt x="22648" y="28060"/>
                  </a:lnTo>
                  <a:lnTo>
                    <a:pt x="22398" y="29162"/>
                  </a:lnTo>
                  <a:lnTo>
                    <a:pt x="21797" y="30064"/>
                  </a:lnTo>
                  <a:lnTo>
                    <a:pt x="21045" y="30765"/>
                  </a:lnTo>
                  <a:lnTo>
                    <a:pt x="19492" y="31617"/>
                  </a:lnTo>
                  <a:lnTo>
                    <a:pt x="16987" y="32118"/>
                  </a:lnTo>
                  <a:lnTo>
                    <a:pt x="15533" y="32168"/>
                  </a:lnTo>
                  <a:lnTo>
                    <a:pt x="13680" y="32118"/>
                  </a:lnTo>
                  <a:lnTo>
                    <a:pt x="11425" y="31667"/>
                  </a:lnTo>
                  <a:lnTo>
                    <a:pt x="10172" y="31116"/>
                  </a:lnTo>
                  <a:lnTo>
                    <a:pt x="9170" y="30365"/>
                  </a:lnTo>
                  <a:lnTo>
                    <a:pt x="8368" y="29413"/>
                  </a:lnTo>
                  <a:lnTo>
                    <a:pt x="7767" y="28210"/>
                  </a:lnTo>
                  <a:lnTo>
                    <a:pt x="7416" y="26807"/>
                  </a:lnTo>
                  <a:lnTo>
                    <a:pt x="7266" y="26005"/>
                  </a:lnTo>
                  <a:lnTo>
                    <a:pt x="1" y="26005"/>
                  </a:lnTo>
                  <a:lnTo>
                    <a:pt x="101" y="27459"/>
                  </a:lnTo>
                  <a:lnTo>
                    <a:pt x="702" y="30014"/>
                  </a:lnTo>
                  <a:lnTo>
                    <a:pt x="1755" y="32269"/>
                  </a:lnTo>
                  <a:lnTo>
                    <a:pt x="3308" y="34173"/>
                  </a:lnTo>
                  <a:lnTo>
                    <a:pt x="5362" y="35776"/>
                  </a:lnTo>
                  <a:lnTo>
                    <a:pt x="7817" y="36928"/>
                  </a:lnTo>
                  <a:lnTo>
                    <a:pt x="10723" y="37730"/>
                  </a:lnTo>
                  <a:lnTo>
                    <a:pt x="14030" y="38131"/>
                  </a:lnTo>
                  <a:lnTo>
                    <a:pt x="15884" y="38181"/>
                  </a:lnTo>
                  <a:lnTo>
                    <a:pt x="17387" y="38131"/>
                  </a:lnTo>
                  <a:lnTo>
                    <a:pt x="20243" y="37780"/>
                  </a:lnTo>
                  <a:lnTo>
                    <a:pt x="22849" y="37029"/>
                  </a:lnTo>
                  <a:lnTo>
                    <a:pt x="25104" y="35876"/>
                  </a:lnTo>
                  <a:lnTo>
                    <a:pt x="27008" y="34423"/>
                  </a:lnTo>
                  <a:lnTo>
                    <a:pt x="28511" y="32569"/>
                  </a:lnTo>
                  <a:lnTo>
                    <a:pt x="29563" y="30415"/>
                  </a:lnTo>
                  <a:lnTo>
                    <a:pt x="30114" y="27960"/>
                  </a:lnTo>
                  <a:lnTo>
                    <a:pt x="30164" y="26557"/>
                  </a:lnTo>
                  <a:lnTo>
                    <a:pt x="30114" y="25154"/>
                  </a:lnTo>
                  <a:lnTo>
                    <a:pt x="29563" y="22699"/>
                  </a:lnTo>
                  <a:lnTo>
                    <a:pt x="28511" y="20744"/>
                  </a:lnTo>
                  <a:lnTo>
                    <a:pt x="27008" y="19191"/>
                  </a:lnTo>
                  <a:lnTo>
                    <a:pt x="25154" y="17939"/>
                  </a:lnTo>
                  <a:lnTo>
                    <a:pt x="22949" y="16987"/>
                  </a:lnTo>
                  <a:lnTo>
                    <a:pt x="19191" y="15834"/>
                  </a:lnTo>
                  <a:lnTo>
                    <a:pt x="16435" y="15233"/>
                  </a:lnTo>
                  <a:lnTo>
                    <a:pt x="14481" y="14782"/>
                  </a:lnTo>
                  <a:lnTo>
                    <a:pt x="11475" y="13930"/>
                  </a:lnTo>
                  <a:lnTo>
                    <a:pt x="9922" y="13078"/>
                  </a:lnTo>
                  <a:lnTo>
                    <a:pt x="9170" y="12427"/>
                  </a:lnTo>
                  <a:lnTo>
                    <a:pt x="8669" y="11675"/>
                  </a:lnTo>
                  <a:lnTo>
                    <a:pt x="8419" y="10723"/>
                  </a:lnTo>
                  <a:lnTo>
                    <a:pt x="8419" y="10222"/>
                  </a:lnTo>
                  <a:lnTo>
                    <a:pt x="8419" y="9721"/>
                  </a:lnTo>
                  <a:lnTo>
                    <a:pt x="8669" y="8819"/>
                  </a:lnTo>
                  <a:lnTo>
                    <a:pt x="9421" y="7667"/>
                  </a:lnTo>
                  <a:lnTo>
                    <a:pt x="11174" y="6515"/>
                  </a:lnTo>
                  <a:lnTo>
                    <a:pt x="13579" y="5913"/>
                  </a:lnTo>
                  <a:lnTo>
                    <a:pt x="15032" y="5863"/>
                  </a:lnTo>
                  <a:lnTo>
                    <a:pt x="16385" y="5913"/>
                  </a:lnTo>
                  <a:lnTo>
                    <a:pt x="18740" y="6565"/>
                  </a:lnTo>
                  <a:lnTo>
                    <a:pt x="20594" y="7867"/>
                  </a:lnTo>
                  <a:lnTo>
                    <a:pt x="21496" y="9270"/>
                  </a:lnTo>
                  <a:lnTo>
                    <a:pt x="21947" y="10373"/>
                  </a:lnTo>
                  <a:lnTo>
                    <a:pt x="22047" y="11024"/>
                  </a:lnTo>
                  <a:lnTo>
                    <a:pt x="29212" y="11024"/>
                  </a:lnTo>
                  <a:lnTo>
                    <a:pt x="29062" y="9721"/>
                  </a:lnTo>
                  <a:lnTo>
                    <a:pt x="28360" y="7316"/>
                  </a:lnTo>
                  <a:lnTo>
                    <a:pt x="27258" y="5262"/>
                  </a:lnTo>
                  <a:lnTo>
                    <a:pt x="25805" y="3558"/>
                  </a:lnTo>
                  <a:lnTo>
                    <a:pt x="24001" y="2155"/>
                  </a:lnTo>
                  <a:lnTo>
                    <a:pt x="21847" y="1103"/>
                  </a:lnTo>
                  <a:lnTo>
                    <a:pt x="19341" y="352"/>
                  </a:lnTo>
                  <a:lnTo>
                    <a:pt x="165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1"/>
            <p:cNvSpPr/>
            <p:nvPr/>
          </p:nvSpPr>
          <p:spPr>
            <a:xfrm>
              <a:off x="7244075" y="2601950"/>
              <a:ext cx="139075" cy="139075"/>
            </a:xfrm>
            <a:custGeom>
              <a:avLst/>
              <a:gdLst/>
              <a:ahLst/>
              <a:cxnLst/>
              <a:rect l="l" t="t" r="r" b="b"/>
              <a:pathLst>
                <a:path w="5563" h="5563" extrusionOk="0">
                  <a:moveTo>
                    <a:pt x="3257" y="452"/>
                  </a:moveTo>
                  <a:lnTo>
                    <a:pt x="4109" y="852"/>
                  </a:lnTo>
                  <a:lnTo>
                    <a:pt x="4710" y="1454"/>
                  </a:lnTo>
                  <a:lnTo>
                    <a:pt x="5111" y="2305"/>
                  </a:lnTo>
                  <a:lnTo>
                    <a:pt x="5111" y="2806"/>
                  </a:lnTo>
                  <a:lnTo>
                    <a:pt x="5111" y="3257"/>
                  </a:lnTo>
                  <a:lnTo>
                    <a:pt x="4710" y="4109"/>
                  </a:lnTo>
                  <a:lnTo>
                    <a:pt x="4109" y="4710"/>
                  </a:lnTo>
                  <a:lnTo>
                    <a:pt x="3257" y="5111"/>
                  </a:lnTo>
                  <a:lnTo>
                    <a:pt x="2305" y="5111"/>
                  </a:lnTo>
                  <a:lnTo>
                    <a:pt x="1453" y="4710"/>
                  </a:lnTo>
                  <a:lnTo>
                    <a:pt x="852" y="4109"/>
                  </a:lnTo>
                  <a:lnTo>
                    <a:pt x="451" y="3257"/>
                  </a:lnTo>
                  <a:lnTo>
                    <a:pt x="451" y="2806"/>
                  </a:lnTo>
                  <a:lnTo>
                    <a:pt x="451" y="2305"/>
                  </a:lnTo>
                  <a:lnTo>
                    <a:pt x="852" y="1454"/>
                  </a:lnTo>
                  <a:lnTo>
                    <a:pt x="1453" y="852"/>
                  </a:lnTo>
                  <a:lnTo>
                    <a:pt x="2305" y="452"/>
                  </a:lnTo>
                  <a:close/>
                  <a:moveTo>
                    <a:pt x="2806" y="1"/>
                  </a:moveTo>
                  <a:lnTo>
                    <a:pt x="2205" y="51"/>
                  </a:lnTo>
                  <a:lnTo>
                    <a:pt x="1203" y="452"/>
                  </a:lnTo>
                  <a:lnTo>
                    <a:pt x="451" y="1203"/>
                  </a:lnTo>
                  <a:lnTo>
                    <a:pt x="51" y="2205"/>
                  </a:lnTo>
                  <a:lnTo>
                    <a:pt x="0" y="2806"/>
                  </a:lnTo>
                  <a:lnTo>
                    <a:pt x="51" y="3358"/>
                  </a:lnTo>
                  <a:lnTo>
                    <a:pt x="451" y="4360"/>
                  </a:lnTo>
                  <a:lnTo>
                    <a:pt x="1203" y="5111"/>
                  </a:lnTo>
                  <a:lnTo>
                    <a:pt x="2205" y="5512"/>
                  </a:lnTo>
                  <a:lnTo>
                    <a:pt x="2806" y="5562"/>
                  </a:lnTo>
                  <a:lnTo>
                    <a:pt x="3357" y="5512"/>
                  </a:lnTo>
                  <a:lnTo>
                    <a:pt x="4360" y="5111"/>
                  </a:lnTo>
                  <a:lnTo>
                    <a:pt x="5111" y="4360"/>
                  </a:lnTo>
                  <a:lnTo>
                    <a:pt x="5512" y="3358"/>
                  </a:lnTo>
                  <a:lnTo>
                    <a:pt x="5562" y="2806"/>
                  </a:lnTo>
                  <a:lnTo>
                    <a:pt x="5512" y="2205"/>
                  </a:lnTo>
                  <a:lnTo>
                    <a:pt x="5111" y="1203"/>
                  </a:lnTo>
                  <a:lnTo>
                    <a:pt x="4360" y="452"/>
                  </a:lnTo>
                  <a:lnTo>
                    <a:pt x="3357" y="51"/>
                  </a:lnTo>
                  <a:lnTo>
                    <a:pt x="28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1"/>
            <p:cNvSpPr/>
            <p:nvPr/>
          </p:nvSpPr>
          <p:spPr>
            <a:xfrm>
              <a:off x="7290425" y="2635775"/>
              <a:ext cx="53875" cy="71425"/>
            </a:xfrm>
            <a:custGeom>
              <a:avLst/>
              <a:gdLst/>
              <a:ahLst/>
              <a:cxnLst/>
              <a:rect l="l" t="t" r="r" b="b"/>
              <a:pathLst>
                <a:path w="2155" h="2857" extrusionOk="0">
                  <a:moveTo>
                    <a:pt x="1153" y="451"/>
                  </a:moveTo>
                  <a:lnTo>
                    <a:pt x="1303" y="501"/>
                  </a:lnTo>
                  <a:lnTo>
                    <a:pt x="1554" y="752"/>
                  </a:lnTo>
                  <a:lnTo>
                    <a:pt x="1554" y="902"/>
                  </a:lnTo>
                  <a:lnTo>
                    <a:pt x="1503" y="1153"/>
                  </a:lnTo>
                  <a:lnTo>
                    <a:pt x="1153" y="1353"/>
                  </a:lnTo>
                  <a:lnTo>
                    <a:pt x="501" y="1353"/>
                  </a:lnTo>
                  <a:lnTo>
                    <a:pt x="501" y="451"/>
                  </a:lnTo>
                  <a:close/>
                  <a:moveTo>
                    <a:pt x="0" y="0"/>
                  </a:moveTo>
                  <a:lnTo>
                    <a:pt x="0" y="2856"/>
                  </a:lnTo>
                  <a:lnTo>
                    <a:pt x="501" y="2856"/>
                  </a:lnTo>
                  <a:lnTo>
                    <a:pt x="501" y="1804"/>
                  </a:lnTo>
                  <a:lnTo>
                    <a:pt x="1002" y="1804"/>
                  </a:lnTo>
                  <a:lnTo>
                    <a:pt x="1554" y="2856"/>
                  </a:lnTo>
                  <a:lnTo>
                    <a:pt x="2155" y="2856"/>
                  </a:lnTo>
                  <a:lnTo>
                    <a:pt x="1503" y="1704"/>
                  </a:lnTo>
                  <a:lnTo>
                    <a:pt x="1654" y="1654"/>
                  </a:lnTo>
                  <a:lnTo>
                    <a:pt x="2005" y="1253"/>
                  </a:lnTo>
                  <a:lnTo>
                    <a:pt x="2055" y="902"/>
                  </a:lnTo>
                  <a:lnTo>
                    <a:pt x="2005" y="451"/>
                  </a:lnTo>
                  <a:lnTo>
                    <a:pt x="1754" y="201"/>
                  </a:lnTo>
                  <a:lnTo>
                    <a:pt x="14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1"/>
            <p:cNvSpPr/>
            <p:nvPr/>
          </p:nvSpPr>
          <p:spPr>
            <a:xfrm>
              <a:off x="238125" y="2213650"/>
              <a:ext cx="1203800" cy="1203775"/>
            </a:xfrm>
            <a:custGeom>
              <a:avLst/>
              <a:gdLst/>
              <a:ahLst/>
              <a:cxnLst/>
              <a:rect l="l" t="t" r="r" b="b"/>
              <a:pathLst>
                <a:path w="48152" h="48151" extrusionOk="0">
                  <a:moveTo>
                    <a:pt x="0" y="0"/>
                  </a:moveTo>
                  <a:lnTo>
                    <a:pt x="0" y="48151"/>
                  </a:lnTo>
                  <a:lnTo>
                    <a:pt x="48151" y="48151"/>
                  </a:lnTo>
                  <a:lnTo>
                    <a:pt x="48151" y="0"/>
                  </a:lnTo>
                  <a:close/>
                </a:path>
              </a:pathLst>
            </a:custGeom>
            <a:solidFill>
              <a:srgbClr val="D4F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1"/>
            <p:cNvSpPr/>
            <p:nvPr/>
          </p:nvSpPr>
          <p:spPr>
            <a:xfrm>
              <a:off x="379650" y="3144350"/>
              <a:ext cx="921975" cy="132800"/>
            </a:xfrm>
            <a:custGeom>
              <a:avLst/>
              <a:gdLst/>
              <a:ahLst/>
              <a:cxnLst/>
              <a:rect l="l" t="t" r="r" b="b"/>
              <a:pathLst>
                <a:path w="36879" h="5312" extrusionOk="0">
                  <a:moveTo>
                    <a:pt x="1" y="0"/>
                  </a:moveTo>
                  <a:lnTo>
                    <a:pt x="1" y="5311"/>
                  </a:lnTo>
                  <a:lnTo>
                    <a:pt x="36878" y="5311"/>
                  </a:lnTo>
                  <a:lnTo>
                    <a:pt x="36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1"/>
            <p:cNvSpPr/>
            <p:nvPr/>
          </p:nvSpPr>
          <p:spPr>
            <a:xfrm>
              <a:off x="489900" y="2355175"/>
              <a:ext cx="701500" cy="729075"/>
            </a:xfrm>
            <a:custGeom>
              <a:avLst/>
              <a:gdLst/>
              <a:ahLst/>
              <a:cxnLst/>
              <a:rect l="l" t="t" r="r" b="b"/>
              <a:pathLst>
                <a:path w="28060" h="29163" extrusionOk="0">
                  <a:moveTo>
                    <a:pt x="11374" y="1"/>
                  </a:moveTo>
                  <a:lnTo>
                    <a:pt x="11374" y="18991"/>
                  </a:lnTo>
                  <a:lnTo>
                    <a:pt x="3758" y="11375"/>
                  </a:lnTo>
                  <a:lnTo>
                    <a:pt x="0" y="15133"/>
                  </a:lnTo>
                  <a:lnTo>
                    <a:pt x="14030" y="29162"/>
                  </a:lnTo>
                  <a:lnTo>
                    <a:pt x="28059" y="15133"/>
                  </a:lnTo>
                  <a:lnTo>
                    <a:pt x="24251" y="11375"/>
                  </a:lnTo>
                  <a:lnTo>
                    <a:pt x="16635" y="18991"/>
                  </a:lnTo>
                  <a:lnTo>
                    <a:pt x="16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101"/>
          <p:cNvSpPr/>
          <p:nvPr/>
        </p:nvSpPr>
        <p:spPr>
          <a:xfrm>
            <a:off x="0" y="0"/>
            <a:ext cx="1883100" cy="59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losing 3">
  <p:cSld name="SECTION_HEADER_1_2_1_1_1_1_1">
    <p:spTree>
      <p:nvGrpSpPr>
        <p:cNvPr id="1" name="Shape 779"/>
        <p:cNvGrpSpPr/>
        <p:nvPr/>
      </p:nvGrpSpPr>
      <p:grpSpPr>
        <a:xfrm>
          <a:off x="0" y="0"/>
          <a:ext cx="0" cy="0"/>
          <a:chOff x="0" y="0"/>
          <a:chExt cx="0" cy="0"/>
        </a:xfrm>
      </p:grpSpPr>
      <p:sp>
        <p:nvSpPr>
          <p:cNvPr id="780" name="Google Shape;780;p102"/>
          <p:cNvSpPr/>
          <p:nvPr/>
        </p:nvSpPr>
        <p:spPr>
          <a:xfrm>
            <a:off x="0" y="4548000"/>
            <a:ext cx="9144000" cy="59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102"/>
          <p:cNvGrpSpPr/>
          <p:nvPr/>
        </p:nvGrpSpPr>
        <p:grpSpPr>
          <a:xfrm>
            <a:off x="342902" y="2397938"/>
            <a:ext cx="1912009" cy="344930"/>
            <a:chOff x="238125" y="2213650"/>
            <a:chExt cx="7145025" cy="1288975"/>
          </a:xfrm>
        </p:grpSpPr>
        <p:sp>
          <p:nvSpPr>
            <p:cNvPr id="782" name="Google Shape;782;p102"/>
            <p:cNvSpPr/>
            <p:nvPr/>
          </p:nvSpPr>
          <p:spPr>
            <a:xfrm>
              <a:off x="2044400" y="2360200"/>
              <a:ext cx="789175" cy="918200"/>
            </a:xfrm>
            <a:custGeom>
              <a:avLst/>
              <a:gdLst/>
              <a:ahLst/>
              <a:cxnLst/>
              <a:rect l="l" t="t" r="r" b="b"/>
              <a:pathLst>
                <a:path w="31567" h="36728" extrusionOk="0">
                  <a:moveTo>
                    <a:pt x="14531" y="6364"/>
                  </a:moveTo>
                  <a:lnTo>
                    <a:pt x="15684" y="6414"/>
                  </a:lnTo>
                  <a:lnTo>
                    <a:pt x="17738" y="6865"/>
                  </a:lnTo>
                  <a:lnTo>
                    <a:pt x="19542" y="7716"/>
                  </a:lnTo>
                  <a:lnTo>
                    <a:pt x="21045" y="9019"/>
                  </a:lnTo>
                  <a:lnTo>
                    <a:pt x="22197" y="10673"/>
                  </a:lnTo>
                  <a:lnTo>
                    <a:pt x="23099" y="12627"/>
                  </a:lnTo>
                  <a:lnTo>
                    <a:pt x="23700" y="14881"/>
                  </a:lnTo>
                  <a:lnTo>
                    <a:pt x="24001" y="17387"/>
                  </a:lnTo>
                  <a:lnTo>
                    <a:pt x="24051" y="18740"/>
                  </a:lnTo>
                  <a:lnTo>
                    <a:pt x="24001" y="20092"/>
                  </a:lnTo>
                  <a:lnTo>
                    <a:pt x="23751" y="22497"/>
                  </a:lnTo>
                  <a:lnTo>
                    <a:pt x="23199" y="24652"/>
                  </a:lnTo>
                  <a:lnTo>
                    <a:pt x="22348" y="26456"/>
                  </a:lnTo>
                  <a:lnTo>
                    <a:pt x="21195" y="27959"/>
                  </a:lnTo>
                  <a:lnTo>
                    <a:pt x="19692" y="29111"/>
                  </a:lnTo>
                  <a:lnTo>
                    <a:pt x="17838" y="29863"/>
                  </a:lnTo>
                  <a:lnTo>
                    <a:pt x="15583" y="30264"/>
                  </a:lnTo>
                  <a:lnTo>
                    <a:pt x="7466" y="30264"/>
                  </a:lnTo>
                  <a:lnTo>
                    <a:pt x="7466" y="6364"/>
                  </a:lnTo>
                  <a:close/>
                  <a:moveTo>
                    <a:pt x="1" y="0"/>
                  </a:moveTo>
                  <a:lnTo>
                    <a:pt x="1" y="36727"/>
                  </a:lnTo>
                  <a:lnTo>
                    <a:pt x="14832" y="36727"/>
                  </a:lnTo>
                  <a:lnTo>
                    <a:pt x="16535" y="36677"/>
                  </a:lnTo>
                  <a:lnTo>
                    <a:pt x="19592" y="36226"/>
                  </a:lnTo>
                  <a:lnTo>
                    <a:pt x="22298" y="35274"/>
                  </a:lnTo>
                  <a:lnTo>
                    <a:pt x="24652" y="33972"/>
                  </a:lnTo>
                  <a:lnTo>
                    <a:pt x="25705" y="33170"/>
                  </a:lnTo>
                  <a:lnTo>
                    <a:pt x="26406" y="32518"/>
                  </a:lnTo>
                  <a:lnTo>
                    <a:pt x="27709" y="31166"/>
                  </a:lnTo>
                  <a:lnTo>
                    <a:pt x="29312" y="28761"/>
                  </a:lnTo>
                  <a:lnTo>
                    <a:pt x="30765" y="25103"/>
                  </a:lnTo>
                  <a:lnTo>
                    <a:pt x="31517" y="20944"/>
                  </a:lnTo>
                  <a:lnTo>
                    <a:pt x="31567" y="18740"/>
                  </a:lnTo>
                  <a:lnTo>
                    <a:pt x="31517" y="16735"/>
                  </a:lnTo>
                  <a:lnTo>
                    <a:pt x="30966" y="12978"/>
                  </a:lnTo>
                  <a:lnTo>
                    <a:pt x="29813" y="9570"/>
                  </a:lnTo>
                  <a:lnTo>
                    <a:pt x="28210" y="6614"/>
                  </a:lnTo>
                  <a:lnTo>
                    <a:pt x="26106" y="4109"/>
                  </a:lnTo>
                  <a:lnTo>
                    <a:pt x="23550" y="2105"/>
                  </a:lnTo>
                  <a:lnTo>
                    <a:pt x="20594" y="752"/>
                  </a:lnTo>
                  <a:lnTo>
                    <a:pt x="17287" y="50"/>
                  </a:lnTo>
                  <a:lnTo>
                    <a:pt x="154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2"/>
            <p:cNvSpPr/>
            <p:nvPr/>
          </p:nvSpPr>
          <p:spPr>
            <a:xfrm>
              <a:off x="2861125" y="2600700"/>
              <a:ext cx="688975" cy="696475"/>
            </a:xfrm>
            <a:custGeom>
              <a:avLst/>
              <a:gdLst/>
              <a:ahLst/>
              <a:cxnLst/>
              <a:rect l="l" t="t" r="r" b="b"/>
              <a:pathLst>
                <a:path w="27559" h="27859" extrusionOk="0">
                  <a:moveTo>
                    <a:pt x="13779" y="5312"/>
                  </a:moveTo>
                  <a:lnTo>
                    <a:pt x="14581" y="5362"/>
                  </a:lnTo>
                  <a:lnTo>
                    <a:pt x="15984" y="5662"/>
                  </a:lnTo>
                  <a:lnTo>
                    <a:pt x="17237" y="6264"/>
                  </a:lnTo>
                  <a:lnTo>
                    <a:pt x="18289" y="7165"/>
                  </a:lnTo>
                  <a:lnTo>
                    <a:pt x="19141" y="8268"/>
                  </a:lnTo>
                  <a:lnTo>
                    <a:pt x="19792" y="9671"/>
                  </a:lnTo>
                  <a:lnTo>
                    <a:pt x="20193" y="11224"/>
                  </a:lnTo>
                  <a:lnTo>
                    <a:pt x="20443" y="12978"/>
                  </a:lnTo>
                  <a:lnTo>
                    <a:pt x="20443" y="13930"/>
                  </a:lnTo>
                  <a:lnTo>
                    <a:pt x="20443" y="14882"/>
                  </a:lnTo>
                  <a:lnTo>
                    <a:pt x="20243" y="16635"/>
                  </a:lnTo>
                  <a:lnTo>
                    <a:pt x="19792" y="18189"/>
                  </a:lnTo>
                  <a:lnTo>
                    <a:pt x="19141" y="19541"/>
                  </a:lnTo>
                  <a:lnTo>
                    <a:pt x="18289" y="20694"/>
                  </a:lnTo>
                  <a:lnTo>
                    <a:pt x="17237" y="21546"/>
                  </a:lnTo>
                  <a:lnTo>
                    <a:pt x="15984" y="22147"/>
                  </a:lnTo>
                  <a:lnTo>
                    <a:pt x="14581" y="22498"/>
                  </a:lnTo>
                  <a:lnTo>
                    <a:pt x="12978" y="22498"/>
                  </a:lnTo>
                  <a:lnTo>
                    <a:pt x="11575" y="22147"/>
                  </a:lnTo>
                  <a:lnTo>
                    <a:pt x="10322" y="21546"/>
                  </a:lnTo>
                  <a:lnTo>
                    <a:pt x="9270" y="20694"/>
                  </a:lnTo>
                  <a:lnTo>
                    <a:pt x="8418" y="19541"/>
                  </a:lnTo>
                  <a:lnTo>
                    <a:pt x="7767" y="18189"/>
                  </a:lnTo>
                  <a:lnTo>
                    <a:pt x="7316" y="16635"/>
                  </a:lnTo>
                  <a:lnTo>
                    <a:pt x="7115" y="14882"/>
                  </a:lnTo>
                  <a:lnTo>
                    <a:pt x="7115" y="13930"/>
                  </a:lnTo>
                  <a:lnTo>
                    <a:pt x="7115" y="12978"/>
                  </a:lnTo>
                  <a:lnTo>
                    <a:pt x="7366" y="11224"/>
                  </a:lnTo>
                  <a:lnTo>
                    <a:pt x="7767" y="9671"/>
                  </a:lnTo>
                  <a:lnTo>
                    <a:pt x="8418" y="8268"/>
                  </a:lnTo>
                  <a:lnTo>
                    <a:pt x="9270" y="7165"/>
                  </a:lnTo>
                  <a:lnTo>
                    <a:pt x="10322" y="6264"/>
                  </a:lnTo>
                  <a:lnTo>
                    <a:pt x="11575" y="5662"/>
                  </a:lnTo>
                  <a:lnTo>
                    <a:pt x="12978" y="5362"/>
                  </a:lnTo>
                  <a:lnTo>
                    <a:pt x="13779" y="5312"/>
                  </a:lnTo>
                  <a:close/>
                  <a:moveTo>
                    <a:pt x="13779" y="0"/>
                  </a:moveTo>
                  <a:lnTo>
                    <a:pt x="12276" y="51"/>
                  </a:lnTo>
                  <a:lnTo>
                    <a:pt x="9470" y="602"/>
                  </a:lnTo>
                  <a:lnTo>
                    <a:pt x="6965" y="1654"/>
                  </a:lnTo>
                  <a:lnTo>
                    <a:pt x="4760" y="3107"/>
                  </a:lnTo>
                  <a:lnTo>
                    <a:pt x="2957" y="5011"/>
                  </a:lnTo>
                  <a:lnTo>
                    <a:pt x="1554" y="7216"/>
                  </a:lnTo>
                  <a:lnTo>
                    <a:pt x="551" y="9721"/>
                  </a:lnTo>
                  <a:lnTo>
                    <a:pt x="50" y="12477"/>
                  </a:lnTo>
                  <a:lnTo>
                    <a:pt x="0" y="13930"/>
                  </a:lnTo>
                  <a:lnTo>
                    <a:pt x="50" y="15383"/>
                  </a:lnTo>
                  <a:lnTo>
                    <a:pt x="551" y="18138"/>
                  </a:lnTo>
                  <a:lnTo>
                    <a:pt x="1554" y="20644"/>
                  </a:lnTo>
                  <a:lnTo>
                    <a:pt x="2957" y="22898"/>
                  </a:lnTo>
                  <a:lnTo>
                    <a:pt x="4760" y="24752"/>
                  </a:lnTo>
                  <a:lnTo>
                    <a:pt x="6965" y="26205"/>
                  </a:lnTo>
                  <a:lnTo>
                    <a:pt x="9470" y="27258"/>
                  </a:lnTo>
                  <a:lnTo>
                    <a:pt x="12276" y="27809"/>
                  </a:lnTo>
                  <a:lnTo>
                    <a:pt x="13779" y="27859"/>
                  </a:lnTo>
                  <a:lnTo>
                    <a:pt x="15282" y="27809"/>
                  </a:lnTo>
                  <a:lnTo>
                    <a:pt x="18088" y="27258"/>
                  </a:lnTo>
                  <a:lnTo>
                    <a:pt x="20594" y="26205"/>
                  </a:lnTo>
                  <a:lnTo>
                    <a:pt x="22798" y="24752"/>
                  </a:lnTo>
                  <a:lnTo>
                    <a:pt x="24602" y="22898"/>
                  </a:lnTo>
                  <a:lnTo>
                    <a:pt x="26005" y="20644"/>
                  </a:lnTo>
                  <a:lnTo>
                    <a:pt x="27007" y="18138"/>
                  </a:lnTo>
                  <a:lnTo>
                    <a:pt x="27508" y="15383"/>
                  </a:lnTo>
                  <a:lnTo>
                    <a:pt x="27558" y="13930"/>
                  </a:lnTo>
                  <a:lnTo>
                    <a:pt x="27508" y="12477"/>
                  </a:lnTo>
                  <a:lnTo>
                    <a:pt x="27007" y="9721"/>
                  </a:lnTo>
                  <a:lnTo>
                    <a:pt x="26005" y="7216"/>
                  </a:lnTo>
                  <a:lnTo>
                    <a:pt x="24602" y="5011"/>
                  </a:lnTo>
                  <a:lnTo>
                    <a:pt x="22798" y="3107"/>
                  </a:lnTo>
                  <a:lnTo>
                    <a:pt x="20594" y="1654"/>
                  </a:lnTo>
                  <a:lnTo>
                    <a:pt x="18088" y="602"/>
                  </a:lnTo>
                  <a:lnTo>
                    <a:pt x="15282" y="51"/>
                  </a:lnTo>
                  <a:lnTo>
                    <a:pt x="137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2"/>
            <p:cNvSpPr/>
            <p:nvPr/>
          </p:nvSpPr>
          <p:spPr>
            <a:xfrm>
              <a:off x="3585150" y="2600700"/>
              <a:ext cx="633850" cy="696475"/>
            </a:xfrm>
            <a:custGeom>
              <a:avLst/>
              <a:gdLst/>
              <a:ahLst/>
              <a:cxnLst/>
              <a:rect l="l" t="t" r="r" b="b"/>
              <a:pathLst>
                <a:path w="25354" h="27859" extrusionOk="0">
                  <a:moveTo>
                    <a:pt x="13178" y="0"/>
                  </a:moveTo>
                  <a:lnTo>
                    <a:pt x="11675" y="51"/>
                  </a:lnTo>
                  <a:lnTo>
                    <a:pt x="8969" y="602"/>
                  </a:lnTo>
                  <a:lnTo>
                    <a:pt x="6564" y="1654"/>
                  </a:lnTo>
                  <a:lnTo>
                    <a:pt x="4459" y="3107"/>
                  </a:lnTo>
                  <a:lnTo>
                    <a:pt x="2756" y="5011"/>
                  </a:lnTo>
                  <a:lnTo>
                    <a:pt x="1453" y="7216"/>
                  </a:lnTo>
                  <a:lnTo>
                    <a:pt x="501" y="9721"/>
                  </a:lnTo>
                  <a:lnTo>
                    <a:pt x="50" y="12477"/>
                  </a:lnTo>
                  <a:lnTo>
                    <a:pt x="0" y="13930"/>
                  </a:lnTo>
                  <a:lnTo>
                    <a:pt x="50" y="15383"/>
                  </a:lnTo>
                  <a:lnTo>
                    <a:pt x="501" y="18138"/>
                  </a:lnTo>
                  <a:lnTo>
                    <a:pt x="1453" y="20644"/>
                  </a:lnTo>
                  <a:lnTo>
                    <a:pt x="2806" y="22848"/>
                  </a:lnTo>
                  <a:lnTo>
                    <a:pt x="4560" y="24752"/>
                  </a:lnTo>
                  <a:lnTo>
                    <a:pt x="6664" y="26205"/>
                  </a:lnTo>
                  <a:lnTo>
                    <a:pt x="9169" y="27258"/>
                  </a:lnTo>
                  <a:lnTo>
                    <a:pt x="11975" y="27809"/>
                  </a:lnTo>
                  <a:lnTo>
                    <a:pt x="13529" y="27859"/>
                  </a:lnTo>
                  <a:lnTo>
                    <a:pt x="14831" y="27809"/>
                  </a:lnTo>
                  <a:lnTo>
                    <a:pt x="17186" y="27408"/>
                  </a:lnTo>
                  <a:lnTo>
                    <a:pt x="19291" y="26656"/>
                  </a:lnTo>
                  <a:lnTo>
                    <a:pt x="21094" y="25554"/>
                  </a:lnTo>
                  <a:lnTo>
                    <a:pt x="22648" y="24201"/>
                  </a:lnTo>
                  <a:lnTo>
                    <a:pt x="23850" y="22598"/>
                  </a:lnTo>
                  <a:lnTo>
                    <a:pt x="24702" y="20794"/>
                  </a:lnTo>
                  <a:lnTo>
                    <a:pt x="25253" y="18840"/>
                  </a:lnTo>
                  <a:lnTo>
                    <a:pt x="25353" y="17788"/>
                  </a:lnTo>
                  <a:lnTo>
                    <a:pt x="18639" y="17788"/>
                  </a:lnTo>
                  <a:lnTo>
                    <a:pt x="18439" y="18840"/>
                  </a:lnTo>
                  <a:lnTo>
                    <a:pt x="17537" y="20544"/>
                  </a:lnTo>
                  <a:lnTo>
                    <a:pt x="16184" y="21646"/>
                  </a:lnTo>
                  <a:lnTo>
                    <a:pt x="14380" y="22197"/>
                  </a:lnTo>
                  <a:lnTo>
                    <a:pt x="13378" y="22247"/>
                  </a:lnTo>
                  <a:lnTo>
                    <a:pt x="12577" y="22197"/>
                  </a:lnTo>
                  <a:lnTo>
                    <a:pt x="11174" y="21946"/>
                  </a:lnTo>
                  <a:lnTo>
                    <a:pt x="10021" y="21345"/>
                  </a:lnTo>
                  <a:lnTo>
                    <a:pt x="9019" y="20493"/>
                  </a:lnTo>
                  <a:lnTo>
                    <a:pt x="8267" y="19441"/>
                  </a:lnTo>
                  <a:lnTo>
                    <a:pt x="7666" y="18138"/>
                  </a:lnTo>
                  <a:lnTo>
                    <a:pt x="7165" y="15784"/>
                  </a:lnTo>
                  <a:lnTo>
                    <a:pt x="7115" y="13930"/>
                  </a:lnTo>
                  <a:lnTo>
                    <a:pt x="7165" y="12076"/>
                  </a:lnTo>
                  <a:lnTo>
                    <a:pt x="7716" y="9721"/>
                  </a:lnTo>
                  <a:lnTo>
                    <a:pt x="8318" y="8418"/>
                  </a:lnTo>
                  <a:lnTo>
                    <a:pt x="9119" y="7366"/>
                  </a:lnTo>
                  <a:lnTo>
                    <a:pt x="10121" y="6514"/>
                  </a:lnTo>
                  <a:lnTo>
                    <a:pt x="11324" y="5913"/>
                  </a:lnTo>
                  <a:lnTo>
                    <a:pt x="12677" y="5662"/>
                  </a:lnTo>
                  <a:lnTo>
                    <a:pt x="13478" y="5612"/>
                  </a:lnTo>
                  <a:lnTo>
                    <a:pt x="14380" y="5662"/>
                  </a:lnTo>
                  <a:lnTo>
                    <a:pt x="16034" y="6264"/>
                  </a:lnTo>
                  <a:lnTo>
                    <a:pt x="17236" y="7366"/>
                  </a:lnTo>
                  <a:lnTo>
                    <a:pt x="18088" y="8819"/>
                  </a:lnTo>
                  <a:lnTo>
                    <a:pt x="18289" y="9671"/>
                  </a:lnTo>
                  <a:lnTo>
                    <a:pt x="25103" y="9671"/>
                  </a:lnTo>
                  <a:lnTo>
                    <a:pt x="24902" y="8619"/>
                  </a:lnTo>
                  <a:lnTo>
                    <a:pt x="24251" y="6664"/>
                  </a:lnTo>
                  <a:lnTo>
                    <a:pt x="23349" y="4911"/>
                  </a:lnTo>
                  <a:lnTo>
                    <a:pt x="22097" y="3358"/>
                  </a:lnTo>
                  <a:lnTo>
                    <a:pt x="20593" y="2105"/>
                  </a:lnTo>
                  <a:lnTo>
                    <a:pt x="18790" y="1103"/>
                  </a:lnTo>
                  <a:lnTo>
                    <a:pt x="16735" y="401"/>
                  </a:lnTo>
                  <a:lnTo>
                    <a:pt x="14430" y="51"/>
                  </a:lnTo>
                  <a:lnTo>
                    <a:pt x="131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2"/>
            <p:cNvSpPr/>
            <p:nvPr/>
          </p:nvSpPr>
          <p:spPr>
            <a:xfrm>
              <a:off x="4260300" y="2619500"/>
              <a:ext cx="588775" cy="676425"/>
            </a:xfrm>
            <a:custGeom>
              <a:avLst/>
              <a:gdLst/>
              <a:ahLst/>
              <a:cxnLst/>
              <a:rect l="l" t="t" r="r" b="b"/>
              <a:pathLst>
                <a:path w="23551" h="27057" extrusionOk="0">
                  <a:moveTo>
                    <a:pt x="1" y="0"/>
                  </a:moveTo>
                  <a:lnTo>
                    <a:pt x="1" y="17537"/>
                  </a:lnTo>
                  <a:lnTo>
                    <a:pt x="51" y="18589"/>
                  </a:lnTo>
                  <a:lnTo>
                    <a:pt x="352" y="20593"/>
                  </a:lnTo>
                  <a:lnTo>
                    <a:pt x="953" y="22297"/>
                  </a:lnTo>
                  <a:lnTo>
                    <a:pt x="1805" y="23800"/>
                  </a:lnTo>
                  <a:lnTo>
                    <a:pt x="2957" y="25053"/>
                  </a:lnTo>
                  <a:lnTo>
                    <a:pt x="4410" y="26005"/>
                  </a:lnTo>
                  <a:lnTo>
                    <a:pt x="6114" y="26656"/>
                  </a:lnTo>
                  <a:lnTo>
                    <a:pt x="8068" y="27007"/>
                  </a:lnTo>
                  <a:lnTo>
                    <a:pt x="9120" y="27057"/>
                  </a:lnTo>
                  <a:lnTo>
                    <a:pt x="10473" y="27007"/>
                  </a:lnTo>
                  <a:lnTo>
                    <a:pt x="12677" y="26506"/>
                  </a:lnTo>
                  <a:lnTo>
                    <a:pt x="14481" y="25554"/>
                  </a:lnTo>
                  <a:lnTo>
                    <a:pt x="15984" y="24101"/>
                  </a:lnTo>
                  <a:lnTo>
                    <a:pt x="16686" y="23249"/>
                  </a:lnTo>
                  <a:lnTo>
                    <a:pt x="16836" y="23249"/>
                  </a:lnTo>
                  <a:lnTo>
                    <a:pt x="16836" y="26305"/>
                  </a:lnTo>
                  <a:lnTo>
                    <a:pt x="23550" y="26355"/>
                  </a:lnTo>
                  <a:lnTo>
                    <a:pt x="23550" y="0"/>
                  </a:lnTo>
                  <a:lnTo>
                    <a:pt x="16586" y="0"/>
                  </a:lnTo>
                  <a:lnTo>
                    <a:pt x="16586" y="15182"/>
                  </a:lnTo>
                  <a:lnTo>
                    <a:pt x="16536" y="16435"/>
                  </a:lnTo>
                  <a:lnTo>
                    <a:pt x="15784" y="18639"/>
                  </a:lnTo>
                  <a:lnTo>
                    <a:pt x="14431" y="20192"/>
                  </a:lnTo>
                  <a:lnTo>
                    <a:pt x="13028" y="20894"/>
                  </a:lnTo>
                  <a:lnTo>
                    <a:pt x="11926" y="21094"/>
                  </a:lnTo>
                  <a:lnTo>
                    <a:pt x="11325" y="21144"/>
                  </a:lnTo>
                  <a:lnTo>
                    <a:pt x="10222" y="21094"/>
                  </a:lnTo>
                  <a:lnTo>
                    <a:pt x="8569" y="20443"/>
                  </a:lnTo>
                  <a:lnTo>
                    <a:pt x="7517" y="19240"/>
                  </a:lnTo>
                  <a:lnTo>
                    <a:pt x="6965" y="17487"/>
                  </a:lnTo>
                  <a:lnTo>
                    <a:pt x="6915" y="16384"/>
                  </a:lnTo>
                  <a:lnTo>
                    <a:pt x="69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2"/>
            <p:cNvSpPr/>
            <p:nvPr/>
          </p:nvSpPr>
          <p:spPr>
            <a:xfrm>
              <a:off x="5699575" y="2363950"/>
              <a:ext cx="175400" cy="914450"/>
            </a:xfrm>
            <a:custGeom>
              <a:avLst/>
              <a:gdLst/>
              <a:ahLst/>
              <a:cxnLst/>
              <a:rect l="l" t="t" r="r" b="b"/>
              <a:pathLst>
                <a:path w="7016" h="36578" extrusionOk="0">
                  <a:moveTo>
                    <a:pt x="1" y="1"/>
                  </a:moveTo>
                  <a:lnTo>
                    <a:pt x="1" y="6514"/>
                  </a:lnTo>
                  <a:lnTo>
                    <a:pt x="7015" y="6514"/>
                  </a:lnTo>
                  <a:lnTo>
                    <a:pt x="7015" y="1"/>
                  </a:lnTo>
                  <a:close/>
                  <a:moveTo>
                    <a:pt x="1" y="10222"/>
                  </a:moveTo>
                  <a:lnTo>
                    <a:pt x="1" y="36577"/>
                  </a:lnTo>
                  <a:lnTo>
                    <a:pt x="7015" y="36577"/>
                  </a:lnTo>
                  <a:lnTo>
                    <a:pt x="7015" y="1022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2"/>
            <p:cNvSpPr/>
            <p:nvPr/>
          </p:nvSpPr>
          <p:spPr>
            <a:xfrm>
              <a:off x="5932575" y="2600700"/>
              <a:ext cx="637600" cy="901925"/>
            </a:xfrm>
            <a:custGeom>
              <a:avLst/>
              <a:gdLst/>
              <a:ahLst/>
              <a:cxnLst/>
              <a:rect l="l" t="t" r="r" b="b"/>
              <a:pathLst>
                <a:path w="25504" h="36077" extrusionOk="0">
                  <a:moveTo>
                    <a:pt x="12727" y="5612"/>
                  </a:moveTo>
                  <a:lnTo>
                    <a:pt x="13529" y="5662"/>
                  </a:lnTo>
                  <a:lnTo>
                    <a:pt x="14882" y="5913"/>
                  </a:lnTo>
                  <a:lnTo>
                    <a:pt x="16084" y="6514"/>
                  </a:lnTo>
                  <a:lnTo>
                    <a:pt x="17036" y="7266"/>
                  </a:lnTo>
                  <a:lnTo>
                    <a:pt x="17838" y="8268"/>
                  </a:lnTo>
                  <a:lnTo>
                    <a:pt x="18389" y="9370"/>
                  </a:lnTo>
                  <a:lnTo>
                    <a:pt x="18940" y="11324"/>
                  </a:lnTo>
                  <a:lnTo>
                    <a:pt x="18990" y="12777"/>
                  </a:lnTo>
                  <a:lnTo>
                    <a:pt x="18940" y="14180"/>
                  </a:lnTo>
                  <a:lnTo>
                    <a:pt x="18489" y="16134"/>
                  </a:lnTo>
                  <a:lnTo>
                    <a:pt x="17938" y="17287"/>
                  </a:lnTo>
                  <a:lnTo>
                    <a:pt x="17186" y="18239"/>
                  </a:lnTo>
                  <a:lnTo>
                    <a:pt x="16184" y="19040"/>
                  </a:lnTo>
                  <a:lnTo>
                    <a:pt x="15032" y="19592"/>
                  </a:lnTo>
                  <a:lnTo>
                    <a:pt x="13579" y="19842"/>
                  </a:lnTo>
                  <a:lnTo>
                    <a:pt x="12777" y="19892"/>
                  </a:lnTo>
                  <a:lnTo>
                    <a:pt x="12126" y="19892"/>
                  </a:lnTo>
                  <a:lnTo>
                    <a:pt x="10923" y="19642"/>
                  </a:lnTo>
                  <a:lnTo>
                    <a:pt x="9821" y="19141"/>
                  </a:lnTo>
                  <a:lnTo>
                    <a:pt x="8869" y="18439"/>
                  </a:lnTo>
                  <a:lnTo>
                    <a:pt x="8117" y="17537"/>
                  </a:lnTo>
                  <a:lnTo>
                    <a:pt x="7466" y="16435"/>
                  </a:lnTo>
                  <a:lnTo>
                    <a:pt x="6915" y="14431"/>
                  </a:lnTo>
                  <a:lnTo>
                    <a:pt x="6865" y="12827"/>
                  </a:lnTo>
                  <a:lnTo>
                    <a:pt x="6915" y="11224"/>
                  </a:lnTo>
                  <a:lnTo>
                    <a:pt x="7466" y="9170"/>
                  </a:lnTo>
                  <a:lnTo>
                    <a:pt x="8067" y="8017"/>
                  </a:lnTo>
                  <a:lnTo>
                    <a:pt x="8869" y="7115"/>
                  </a:lnTo>
                  <a:lnTo>
                    <a:pt x="9821" y="6364"/>
                  </a:lnTo>
                  <a:lnTo>
                    <a:pt x="10873" y="5913"/>
                  </a:lnTo>
                  <a:lnTo>
                    <a:pt x="12076" y="5662"/>
                  </a:lnTo>
                  <a:lnTo>
                    <a:pt x="12727" y="5612"/>
                  </a:lnTo>
                  <a:close/>
                  <a:moveTo>
                    <a:pt x="11424" y="0"/>
                  </a:moveTo>
                  <a:lnTo>
                    <a:pt x="10172" y="51"/>
                  </a:lnTo>
                  <a:lnTo>
                    <a:pt x="7867" y="502"/>
                  </a:lnTo>
                  <a:lnTo>
                    <a:pt x="5812" y="1403"/>
                  </a:lnTo>
                  <a:lnTo>
                    <a:pt x="4009" y="2656"/>
                  </a:lnTo>
                  <a:lnTo>
                    <a:pt x="2455" y="4360"/>
                  </a:lnTo>
                  <a:lnTo>
                    <a:pt x="1303" y="6364"/>
                  </a:lnTo>
                  <a:lnTo>
                    <a:pt x="451" y="8769"/>
                  </a:lnTo>
                  <a:lnTo>
                    <a:pt x="50" y="11424"/>
                  </a:lnTo>
                  <a:lnTo>
                    <a:pt x="0" y="12928"/>
                  </a:lnTo>
                  <a:lnTo>
                    <a:pt x="50" y="14381"/>
                  </a:lnTo>
                  <a:lnTo>
                    <a:pt x="551" y="17036"/>
                  </a:lnTo>
                  <a:lnTo>
                    <a:pt x="1503" y="19391"/>
                  </a:lnTo>
                  <a:lnTo>
                    <a:pt x="2806" y="21345"/>
                  </a:lnTo>
                  <a:lnTo>
                    <a:pt x="4460" y="22949"/>
                  </a:lnTo>
                  <a:lnTo>
                    <a:pt x="6314" y="24201"/>
                  </a:lnTo>
                  <a:lnTo>
                    <a:pt x="8368" y="25053"/>
                  </a:lnTo>
                  <a:lnTo>
                    <a:pt x="10522" y="25454"/>
                  </a:lnTo>
                  <a:lnTo>
                    <a:pt x="11625" y="25504"/>
                  </a:lnTo>
                  <a:lnTo>
                    <a:pt x="12827" y="25454"/>
                  </a:lnTo>
                  <a:lnTo>
                    <a:pt x="14882" y="25003"/>
                  </a:lnTo>
                  <a:lnTo>
                    <a:pt x="16535" y="24151"/>
                  </a:lnTo>
                  <a:lnTo>
                    <a:pt x="17888" y="23049"/>
                  </a:lnTo>
                  <a:lnTo>
                    <a:pt x="18489" y="22397"/>
                  </a:lnTo>
                  <a:lnTo>
                    <a:pt x="18639" y="22397"/>
                  </a:lnTo>
                  <a:lnTo>
                    <a:pt x="18639" y="25304"/>
                  </a:lnTo>
                  <a:lnTo>
                    <a:pt x="18589" y="26556"/>
                  </a:lnTo>
                  <a:lnTo>
                    <a:pt x="18088" y="28160"/>
                  </a:lnTo>
                  <a:lnTo>
                    <a:pt x="17537" y="29011"/>
                  </a:lnTo>
                  <a:lnTo>
                    <a:pt x="16836" y="29713"/>
                  </a:lnTo>
                  <a:lnTo>
                    <a:pt x="15934" y="30214"/>
                  </a:lnTo>
                  <a:lnTo>
                    <a:pt x="14230" y="30715"/>
                  </a:lnTo>
                  <a:lnTo>
                    <a:pt x="12777" y="30765"/>
                  </a:lnTo>
                  <a:lnTo>
                    <a:pt x="11625" y="30715"/>
                  </a:lnTo>
                  <a:lnTo>
                    <a:pt x="9821" y="30314"/>
                  </a:lnTo>
                  <a:lnTo>
                    <a:pt x="8568" y="29512"/>
                  </a:lnTo>
                  <a:lnTo>
                    <a:pt x="7767" y="28460"/>
                  </a:lnTo>
                  <a:lnTo>
                    <a:pt x="7516" y="27859"/>
                  </a:lnTo>
                  <a:lnTo>
                    <a:pt x="551" y="27859"/>
                  </a:lnTo>
                  <a:lnTo>
                    <a:pt x="752" y="28811"/>
                  </a:lnTo>
                  <a:lnTo>
                    <a:pt x="1353" y="30514"/>
                  </a:lnTo>
                  <a:lnTo>
                    <a:pt x="2305" y="32068"/>
                  </a:lnTo>
                  <a:lnTo>
                    <a:pt x="3558" y="33320"/>
                  </a:lnTo>
                  <a:lnTo>
                    <a:pt x="5111" y="34373"/>
                  </a:lnTo>
                  <a:lnTo>
                    <a:pt x="6965" y="35224"/>
                  </a:lnTo>
                  <a:lnTo>
                    <a:pt x="9119" y="35775"/>
                  </a:lnTo>
                  <a:lnTo>
                    <a:pt x="11575" y="36026"/>
                  </a:lnTo>
                  <a:lnTo>
                    <a:pt x="12877" y="36076"/>
                  </a:lnTo>
                  <a:lnTo>
                    <a:pt x="14330" y="36026"/>
                  </a:lnTo>
                  <a:lnTo>
                    <a:pt x="17036" y="35675"/>
                  </a:lnTo>
                  <a:lnTo>
                    <a:pt x="19441" y="34974"/>
                  </a:lnTo>
                  <a:lnTo>
                    <a:pt x="21546" y="33821"/>
                  </a:lnTo>
                  <a:lnTo>
                    <a:pt x="22397" y="33070"/>
                  </a:lnTo>
                  <a:lnTo>
                    <a:pt x="23099" y="32368"/>
                  </a:lnTo>
                  <a:lnTo>
                    <a:pt x="24251" y="30765"/>
                  </a:lnTo>
                  <a:lnTo>
                    <a:pt x="25053" y="28761"/>
                  </a:lnTo>
                  <a:lnTo>
                    <a:pt x="25504" y="26406"/>
                  </a:lnTo>
                  <a:lnTo>
                    <a:pt x="25504" y="25053"/>
                  </a:lnTo>
                  <a:lnTo>
                    <a:pt x="25504" y="752"/>
                  </a:lnTo>
                  <a:lnTo>
                    <a:pt x="18790" y="752"/>
                  </a:lnTo>
                  <a:lnTo>
                    <a:pt x="18790" y="3508"/>
                  </a:lnTo>
                  <a:lnTo>
                    <a:pt x="18690" y="3508"/>
                  </a:lnTo>
                  <a:lnTo>
                    <a:pt x="18088" y="2706"/>
                  </a:lnTo>
                  <a:lnTo>
                    <a:pt x="16585" y="1403"/>
                  </a:lnTo>
                  <a:lnTo>
                    <a:pt x="14731" y="502"/>
                  </a:lnTo>
                  <a:lnTo>
                    <a:pt x="12627" y="51"/>
                  </a:lnTo>
                  <a:lnTo>
                    <a:pt x="114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2"/>
            <p:cNvSpPr/>
            <p:nvPr/>
          </p:nvSpPr>
          <p:spPr>
            <a:xfrm>
              <a:off x="6645325" y="2600700"/>
              <a:ext cx="597525" cy="677700"/>
            </a:xfrm>
            <a:custGeom>
              <a:avLst/>
              <a:gdLst/>
              <a:ahLst/>
              <a:cxnLst/>
              <a:rect l="l" t="t" r="r" b="b"/>
              <a:pathLst>
                <a:path w="23901" h="27108" extrusionOk="0">
                  <a:moveTo>
                    <a:pt x="14831" y="0"/>
                  </a:moveTo>
                  <a:lnTo>
                    <a:pt x="13478" y="51"/>
                  </a:lnTo>
                  <a:lnTo>
                    <a:pt x="11224" y="602"/>
                  </a:lnTo>
                  <a:lnTo>
                    <a:pt x="9320" y="1704"/>
                  </a:lnTo>
                  <a:lnTo>
                    <a:pt x="7716" y="3307"/>
                  </a:lnTo>
                  <a:lnTo>
                    <a:pt x="7015" y="4360"/>
                  </a:lnTo>
                  <a:lnTo>
                    <a:pt x="6865" y="4360"/>
                  </a:lnTo>
                  <a:lnTo>
                    <a:pt x="6865" y="752"/>
                  </a:lnTo>
                  <a:lnTo>
                    <a:pt x="0" y="752"/>
                  </a:lnTo>
                  <a:lnTo>
                    <a:pt x="0" y="27057"/>
                  </a:lnTo>
                  <a:lnTo>
                    <a:pt x="7015" y="27057"/>
                  </a:lnTo>
                  <a:lnTo>
                    <a:pt x="7015" y="12126"/>
                  </a:lnTo>
                  <a:lnTo>
                    <a:pt x="7065" y="10823"/>
                  </a:lnTo>
                  <a:lnTo>
                    <a:pt x="7867" y="8619"/>
                  </a:lnTo>
                  <a:lnTo>
                    <a:pt x="9270" y="7015"/>
                  </a:lnTo>
                  <a:lnTo>
                    <a:pt x="11224" y="6163"/>
                  </a:lnTo>
                  <a:lnTo>
                    <a:pt x="12326" y="6063"/>
                  </a:lnTo>
                  <a:lnTo>
                    <a:pt x="13378" y="6163"/>
                  </a:lnTo>
                  <a:lnTo>
                    <a:pt x="15082" y="6815"/>
                  </a:lnTo>
                  <a:lnTo>
                    <a:pt x="16284" y="8117"/>
                  </a:lnTo>
                  <a:lnTo>
                    <a:pt x="16836" y="9871"/>
                  </a:lnTo>
                  <a:lnTo>
                    <a:pt x="16936" y="10923"/>
                  </a:lnTo>
                  <a:lnTo>
                    <a:pt x="16936" y="27107"/>
                  </a:lnTo>
                  <a:lnTo>
                    <a:pt x="23900" y="27107"/>
                  </a:lnTo>
                  <a:lnTo>
                    <a:pt x="23900" y="9871"/>
                  </a:lnTo>
                  <a:lnTo>
                    <a:pt x="23850" y="8819"/>
                  </a:lnTo>
                  <a:lnTo>
                    <a:pt x="23550" y="6815"/>
                  </a:lnTo>
                  <a:lnTo>
                    <a:pt x="22898" y="5011"/>
                  </a:lnTo>
                  <a:lnTo>
                    <a:pt x="21946" y="3458"/>
                  </a:lnTo>
                  <a:lnTo>
                    <a:pt x="20794" y="2155"/>
                  </a:lnTo>
                  <a:lnTo>
                    <a:pt x="19341" y="1153"/>
                  </a:lnTo>
                  <a:lnTo>
                    <a:pt x="17687" y="401"/>
                  </a:lnTo>
                  <a:lnTo>
                    <a:pt x="15833" y="51"/>
                  </a:lnTo>
                  <a:lnTo>
                    <a:pt x="148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2"/>
            <p:cNvSpPr/>
            <p:nvPr/>
          </p:nvSpPr>
          <p:spPr>
            <a:xfrm>
              <a:off x="4891625" y="2343900"/>
              <a:ext cx="754125" cy="954525"/>
            </a:xfrm>
            <a:custGeom>
              <a:avLst/>
              <a:gdLst/>
              <a:ahLst/>
              <a:cxnLst/>
              <a:rect l="l" t="t" r="r" b="b"/>
              <a:pathLst>
                <a:path w="30165" h="38181" extrusionOk="0">
                  <a:moveTo>
                    <a:pt x="13579" y="1"/>
                  </a:moveTo>
                  <a:lnTo>
                    <a:pt x="10773" y="352"/>
                  </a:lnTo>
                  <a:lnTo>
                    <a:pt x="8218" y="1053"/>
                  </a:lnTo>
                  <a:lnTo>
                    <a:pt x="6013" y="2105"/>
                  </a:lnTo>
                  <a:lnTo>
                    <a:pt x="4109" y="3458"/>
                  </a:lnTo>
                  <a:lnTo>
                    <a:pt x="2656" y="5212"/>
                  </a:lnTo>
                  <a:lnTo>
                    <a:pt x="1604" y="7266"/>
                  </a:lnTo>
                  <a:lnTo>
                    <a:pt x="1053" y="9621"/>
                  </a:lnTo>
                  <a:lnTo>
                    <a:pt x="1003" y="10974"/>
                  </a:lnTo>
                  <a:lnTo>
                    <a:pt x="1053" y="12377"/>
                  </a:lnTo>
                  <a:lnTo>
                    <a:pt x="1604" y="14682"/>
                  </a:lnTo>
                  <a:lnTo>
                    <a:pt x="2606" y="16586"/>
                  </a:lnTo>
                  <a:lnTo>
                    <a:pt x="4009" y="18089"/>
                  </a:lnTo>
                  <a:lnTo>
                    <a:pt x="5763" y="19291"/>
                  </a:lnTo>
                  <a:lnTo>
                    <a:pt x="7767" y="20193"/>
                  </a:lnTo>
                  <a:lnTo>
                    <a:pt x="11174" y="21296"/>
                  </a:lnTo>
                  <a:lnTo>
                    <a:pt x="13629" y="21847"/>
                  </a:lnTo>
                  <a:lnTo>
                    <a:pt x="15634" y="22298"/>
                  </a:lnTo>
                  <a:lnTo>
                    <a:pt x="18991" y="23250"/>
                  </a:lnTo>
                  <a:lnTo>
                    <a:pt x="20845" y="24101"/>
                  </a:lnTo>
                  <a:lnTo>
                    <a:pt x="21747" y="24803"/>
                  </a:lnTo>
                  <a:lnTo>
                    <a:pt x="22348" y="25705"/>
                  </a:lnTo>
                  <a:lnTo>
                    <a:pt x="22648" y="26807"/>
                  </a:lnTo>
                  <a:lnTo>
                    <a:pt x="22699" y="27459"/>
                  </a:lnTo>
                  <a:lnTo>
                    <a:pt x="22648" y="28060"/>
                  </a:lnTo>
                  <a:lnTo>
                    <a:pt x="22398" y="29162"/>
                  </a:lnTo>
                  <a:lnTo>
                    <a:pt x="21797" y="30064"/>
                  </a:lnTo>
                  <a:lnTo>
                    <a:pt x="21045" y="30765"/>
                  </a:lnTo>
                  <a:lnTo>
                    <a:pt x="19492" y="31617"/>
                  </a:lnTo>
                  <a:lnTo>
                    <a:pt x="16987" y="32118"/>
                  </a:lnTo>
                  <a:lnTo>
                    <a:pt x="15533" y="32168"/>
                  </a:lnTo>
                  <a:lnTo>
                    <a:pt x="13680" y="32118"/>
                  </a:lnTo>
                  <a:lnTo>
                    <a:pt x="11425" y="31667"/>
                  </a:lnTo>
                  <a:lnTo>
                    <a:pt x="10172" y="31116"/>
                  </a:lnTo>
                  <a:lnTo>
                    <a:pt x="9170" y="30365"/>
                  </a:lnTo>
                  <a:lnTo>
                    <a:pt x="8368" y="29413"/>
                  </a:lnTo>
                  <a:lnTo>
                    <a:pt x="7767" y="28210"/>
                  </a:lnTo>
                  <a:lnTo>
                    <a:pt x="7416" y="26807"/>
                  </a:lnTo>
                  <a:lnTo>
                    <a:pt x="7266" y="26005"/>
                  </a:lnTo>
                  <a:lnTo>
                    <a:pt x="1" y="26005"/>
                  </a:lnTo>
                  <a:lnTo>
                    <a:pt x="101" y="27459"/>
                  </a:lnTo>
                  <a:lnTo>
                    <a:pt x="702" y="30014"/>
                  </a:lnTo>
                  <a:lnTo>
                    <a:pt x="1755" y="32269"/>
                  </a:lnTo>
                  <a:lnTo>
                    <a:pt x="3308" y="34173"/>
                  </a:lnTo>
                  <a:lnTo>
                    <a:pt x="5362" y="35776"/>
                  </a:lnTo>
                  <a:lnTo>
                    <a:pt x="7817" y="36928"/>
                  </a:lnTo>
                  <a:lnTo>
                    <a:pt x="10723" y="37730"/>
                  </a:lnTo>
                  <a:lnTo>
                    <a:pt x="14030" y="38131"/>
                  </a:lnTo>
                  <a:lnTo>
                    <a:pt x="15884" y="38181"/>
                  </a:lnTo>
                  <a:lnTo>
                    <a:pt x="17387" y="38131"/>
                  </a:lnTo>
                  <a:lnTo>
                    <a:pt x="20243" y="37780"/>
                  </a:lnTo>
                  <a:lnTo>
                    <a:pt x="22849" y="37029"/>
                  </a:lnTo>
                  <a:lnTo>
                    <a:pt x="25104" y="35876"/>
                  </a:lnTo>
                  <a:lnTo>
                    <a:pt x="27008" y="34423"/>
                  </a:lnTo>
                  <a:lnTo>
                    <a:pt x="28511" y="32569"/>
                  </a:lnTo>
                  <a:lnTo>
                    <a:pt x="29563" y="30415"/>
                  </a:lnTo>
                  <a:lnTo>
                    <a:pt x="30114" y="27960"/>
                  </a:lnTo>
                  <a:lnTo>
                    <a:pt x="30164" y="26557"/>
                  </a:lnTo>
                  <a:lnTo>
                    <a:pt x="30114" y="25154"/>
                  </a:lnTo>
                  <a:lnTo>
                    <a:pt x="29563" y="22699"/>
                  </a:lnTo>
                  <a:lnTo>
                    <a:pt x="28511" y="20744"/>
                  </a:lnTo>
                  <a:lnTo>
                    <a:pt x="27008" y="19191"/>
                  </a:lnTo>
                  <a:lnTo>
                    <a:pt x="25154" y="17939"/>
                  </a:lnTo>
                  <a:lnTo>
                    <a:pt x="22949" y="16987"/>
                  </a:lnTo>
                  <a:lnTo>
                    <a:pt x="19191" y="15834"/>
                  </a:lnTo>
                  <a:lnTo>
                    <a:pt x="16435" y="15233"/>
                  </a:lnTo>
                  <a:lnTo>
                    <a:pt x="14481" y="14782"/>
                  </a:lnTo>
                  <a:lnTo>
                    <a:pt x="11475" y="13930"/>
                  </a:lnTo>
                  <a:lnTo>
                    <a:pt x="9922" y="13078"/>
                  </a:lnTo>
                  <a:lnTo>
                    <a:pt x="9170" y="12427"/>
                  </a:lnTo>
                  <a:lnTo>
                    <a:pt x="8669" y="11675"/>
                  </a:lnTo>
                  <a:lnTo>
                    <a:pt x="8419" y="10723"/>
                  </a:lnTo>
                  <a:lnTo>
                    <a:pt x="8419" y="10222"/>
                  </a:lnTo>
                  <a:lnTo>
                    <a:pt x="8419" y="9721"/>
                  </a:lnTo>
                  <a:lnTo>
                    <a:pt x="8669" y="8819"/>
                  </a:lnTo>
                  <a:lnTo>
                    <a:pt x="9421" y="7667"/>
                  </a:lnTo>
                  <a:lnTo>
                    <a:pt x="11174" y="6515"/>
                  </a:lnTo>
                  <a:lnTo>
                    <a:pt x="13579" y="5913"/>
                  </a:lnTo>
                  <a:lnTo>
                    <a:pt x="15032" y="5863"/>
                  </a:lnTo>
                  <a:lnTo>
                    <a:pt x="16385" y="5913"/>
                  </a:lnTo>
                  <a:lnTo>
                    <a:pt x="18740" y="6565"/>
                  </a:lnTo>
                  <a:lnTo>
                    <a:pt x="20594" y="7867"/>
                  </a:lnTo>
                  <a:lnTo>
                    <a:pt x="21496" y="9270"/>
                  </a:lnTo>
                  <a:lnTo>
                    <a:pt x="21947" y="10373"/>
                  </a:lnTo>
                  <a:lnTo>
                    <a:pt x="22047" y="11024"/>
                  </a:lnTo>
                  <a:lnTo>
                    <a:pt x="29212" y="11024"/>
                  </a:lnTo>
                  <a:lnTo>
                    <a:pt x="29062" y="9721"/>
                  </a:lnTo>
                  <a:lnTo>
                    <a:pt x="28360" y="7316"/>
                  </a:lnTo>
                  <a:lnTo>
                    <a:pt x="27258" y="5262"/>
                  </a:lnTo>
                  <a:lnTo>
                    <a:pt x="25805" y="3558"/>
                  </a:lnTo>
                  <a:lnTo>
                    <a:pt x="24001" y="2155"/>
                  </a:lnTo>
                  <a:lnTo>
                    <a:pt x="21847" y="1103"/>
                  </a:lnTo>
                  <a:lnTo>
                    <a:pt x="19341" y="352"/>
                  </a:lnTo>
                  <a:lnTo>
                    <a:pt x="165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2"/>
            <p:cNvSpPr/>
            <p:nvPr/>
          </p:nvSpPr>
          <p:spPr>
            <a:xfrm>
              <a:off x="7244075" y="2601950"/>
              <a:ext cx="139075" cy="139075"/>
            </a:xfrm>
            <a:custGeom>
              <a:avLst/>
              <a:gdLst/>
              <a:ahLst/>
              <a:cxnLst/>
              <a:rect l="l" t="t" r="r" b="b"/>
              <a:pathLst>
                <a:path w="5563" h="5563" extrusionOk="0">
                  <a:moveTo>
                    <a:pt x="3257" y="452"/>
                  </a:moveTo>
                  <a:lnTo>
                    <a:pt x="4109" y="852"/>
                  </a:lnTo>
                  <a:lnTo>
                    <a:pt x="4710" y="1454"/>
                  </a:lnTo>
                  <a:lnTo>
                    <a:pt x="5111" y="2305"/>
                  </a:lnTo>
                  <a:lnTo>
                    <a:pt x="5111" y="2806"/>
                  </a:lnTo>
                  <a:lnTo>
                    <a:pt x="5111" y="3257"/>
                  </a:lnTo>
                  <a:lnTo>
                    <a:pt x="4710" y="4109"/>
                  </a:lnTo>
                  <a:lnTo>
                    <a:pt x="4109" y="4710"/>
                  </a:lnTo>
                  <a:lnTo>
                    <a:pt x="3257" y="5111"/>
                  </a:lnTo>
                  <a:lnTo>
                    <a:pt x="2305" y="5111"/>
                  </a:lnTo>
                  <a:lnTo>
                    <a:pt x="1453" y="4710"/>
                  </a:lnTo>
                  <a:lnTo>
                    <a:pt x="852" y="4109"/>
                  </a:lnTo>
                  <a:lnTo>
                    <a:pt x="451" y="3257"/>
                  </a:lnTo>
                  <a:lnTo>
                    <a:pt x="451" y="2806"/>
                  </a:lnTo>
                  <a:lnTo>
                    <a:pt x="451" y="2305"/>
                  </a:lnTo>
                  <a:lnTo>
                    <a:pt x="852" y="1454"/>
                  </a:lnTo>
                  <a:lnTo>
                    <a:pt x="1453" y="852"/>
                  </a:lnTo>
                  <a:lnTo>
                    <a:pt x="2305" y="452"/>
                  </a:lnTo>
                  <a:close/>
                  <a:moveTo>
                    <a:pt x="2806" y="1"/>
                  </a:moveTo>
                  <a:lnTo>
                    <a:pt x="2205" y="51"/>
                  </a:lnTo>
                  <a:lnTo>
                    <a:pt x="1203" y="452"/>
                  </a:lnTo>
                  <a:lnTo>
                    <a:pt x="451" y="1203"/>
                  </a:lnTo>
                  <a:lnTo>
                    <a:pt x="51" y="2205"/>
                  </a:lnTo>
                  <a:lnTo>
                    <a:pt x="0" y="2806"/>
                  </a:lnTo>
                  <a:lnTo>
                    <a:pt x="51" y="3358"/>
                  </a:lnTo>
                  <a:lnTo>
                    <a:pt x="451" y="4360"/>
                  </a:lnTo>
                  <a:lnTo>
                    <a:pt x="1203" y="5111"/>
                  </a:lnTo>
                  <a:lnTo>
                    <a:pt x="2205" y="5512"/>
                  </a:lnTo>
                  <a:lnTo>
                    <a:pt x="2806" y="5562"/>
                  </a:lnTo>
                  <a:lnTo>
                    <a:pt x="3357" y="5512"/>
                  </a:lnTo>
                  <a:lnTo>
                    <a:pt x="4360" y="5111"/>
                  </a:lnTo>
                  <a:lnTo>
                    <a:pt x="5111" y="4360"/>
                  </a:lnTo>
                  <a:lnTo>
                    <a:pt x="5512" y="3358"/>
                  </a:lnTo>
                  <a:lnTo>
                    <a:pt x="5562" y="2806"/>
                  </a:lnTo>
                  <a:lnTo>
                    <a:pt x="5512" y="2205"/>
                  </a:lnTo>
                  <a:lnTo>
                    <a:pt x="5111" y="1203"/>
                  </a:lnTo>
                  <a:lnTo>
                    <a:pt x="4360" y="452"/>
                  </a:lnTo>
                  <a:lnTo>
                    <a:pt x="3357" y="51"/>
                  </a:lnTo>
                  <a:lnTo>
                    <a:pt x="28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2"/>
            <p:cNvSpPr/>
            <p:nvPr/>
          </p:nvSpPr>
          <p:spPr>
            <a:xfrm>
              <a:off x="7290425" y="2635775"/>
              <a:ext cx="53875" cy="71425"/>
            </a:xfrm>
            <a:custGeom>
              <a:avLst/>
              <a:gdLst/>
              <a:ahLst/>
              <a:cxnLst/>
              <a:rect l="l" t="t" r="r" b="b"/>
              <a:pathLst>
                <a:path w="2155" h="2857" extrusionOk="0">
                  <a:moveTo>
                    <a:pt x="1153" y="451"/>
                  </a:moveTo>
                  <a:lnTo>
                    <a:pt x="1303" y="501"/>
                  </a:lnTo>
                  <a:lnTo>
                    <a:pt x="1554" y="752"/>
                  </a:lnTo>
                  <a:lnTo>
                    <a:pt x="1554" y="902"/>
                  </a:lnTo>
                  <a:lnTo>
                    <a:pt x="1503" y="1153"/>
                  </a:lnTo>
                  <a:lnTo>
                    <a:pt x="1153" y="1353"/>
                  </a:lnTo>
                  <a:lnTo>
                    <a:pt x="501" y="1353"/>
                  </a:lnTo>
                  <a:lnTo>
                    <a:pt x="501" y="451"/>
                  </a:lnTo>
                  <a:close/>
                  <a:moveTo>
                    <a:pt x="0" y="0"/>
                  </a:moveTo>
                  <a:lnTo>
                    <a:pt x="0" y="2856"/>
                  </a:lnTo>
                  <a:lnTo>
                    <a:pt x="501" y="2856"/>
                  </a:lnTo>
                  <a:lnTo>
                    <a:pt x="501" y="1804"/>
                  </a:lnTo>
                  <a:lnTo>
                    <a:pt x="1002" y="1804"/>
                  </a:lnTo>
                  <a:lnTo>
                    <a:pt x="1554" y="2856"/>
                  </a:lnTo>
                  <a:lnTo>
                    <a:pt x="2155" y="2856"/>
                  </a:lnTo>
                  <a:lnTo>
                    <a:pt x="1503" y="1704"/>
                  </a:lnTo>
                  <a:lnTo>
                    <a:pt x="1654" y="1654"/>
                  </a:lnTo>
                  <a:lnTo>
                    <a:pt x="2005" y="1253"/>
                  </a:lnTo>
                  <a:lnTo>
                    <a:pt x="2055" y="902"/>
                  </a:lnTo>
                  <a:lnTo>
                    <a:pt x="2005" y="451"/>
                  </a:lnTo>
                  <a:lnTo>
                    <a:pt x="1754" y="201"/>
                  </a:lnTo>
                  <a:lnTo>
                    <a:pt x="14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2"/>
            <p:cNvSpPr/>
            <p:nvPr/>
          </p:nvSpPr>
          <p:spPr>
            <a:xfrm>
              <a:off x="238125" y="2213650"/>
              <a:ext cx="1203800" cy="1203775"/>
            </a:xfrm>
            <a:custGeom>
              <a:avLst/>
              <a:gdLst/>
              <a:ahLst/>
              <a:cxnLst/>
              <a:rect l="l" t="t" r="r" b="b"/>
              <a:pathLst>
                <a:path w="48152" h="48151" extrusionOk="0">
                  <a:moveTo>
                    <a:pt x="0" y="0"/>
                  </a:moveTo>
                  <a:lnTo>
                    <a:pt x="0" y="48151"/>
                  </a:lnTo>
                  <a:lnTo>
                    <a:pt x="48151" y="48151"/>
                  </a:lnTo>
                  <a:lnTo>
                    <a:pt x="48151" y="0"/>
                  </a:lnTo>
                  <a:close/>
                </a:path>
              </a:pathLst>
            </a:custGeom>
            <a:solidFill>
              <a:srgbClr val="D4F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2"/>
            <p:cNvSpPr/>
            <p:nvPr/>
          </p:nvSpPr>
          <p:spPr>
            <a:xfrm>
              <a:off x="379650" y="3144350"/>
              <a:ext cx="921975" cy="132800"/>
            </a:xfrm>
            <a:custGeom>
              <a:avLst/>
              <a:gdLst/>
              <a:ahLst/>
              <a:cxnLst/>
              <a:rect l="l" t="t" r="r" b="b"/>
              <a:pathLst>
                <a:path w="36879" h="5312" extrusionOk="0">
                  <a:moveTo>
                    <a:pt x="1" y="0"/>
                  </a:moveTo>
                  <a:lnTo>
                    <a:pt x="1" y="5311"/>
                  </a:lnTo>
                  <a:lnTo>
                    <a:pt x="36878" y="5311"/>
                  </a:lnTo>
                  <a:lnTo>
                    <a:pt x="36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2"/>
            <p:cNvSpPr/>
            <p:nvPr/>
          </p:nvSpPr>
          <p:spPr>
            <a:xfrm>
              <a:off x="489900" y="2355175"/>
              <a:ext cx="701500" cy="729075"/>
            </a:xfrm>
            <a:custGeom>
              <a:avLst/>
              <a:gdLst/>
              <a:ahLst/>
              <a:cxnLst/>
              <a:rect l="l" t="t" r="r" b="b"/>
              <a:pathLst>
                <a:path w="28060" h="29163" extrusionOk="0">
                  <a:moveTo>
                    <a:pt x="11374" y="1"/>
                  </a:moveTo>
                  <a:lnTo>
                    <a:pt x="11374" y="18991"/>
                  </a:lnTo>
                  <a:lnTo>
                    <a:pt x="3758" y="11375"/>
                  </a:lnTo>
                  <a:lnTo>
                    <a:pt x="0" y="15133"/>
                  </a:lnTo>
                  <a:lnTo>
                    <a:pt x="14030" y="29162"/>
                  </a:lnTo>
                  <a:lnTo>
                    <a:pt x="28059" y="15133"/>
                  </a:lnTo>
                  <a:lnTo>
                    <a:pt x="24251" y="11375"/>
                  </a:lnTo>
                  <a:lnTo>
                    <a:pt x="16635" y="18991"/>
                  </a:lnTo>
                  <a:lnTo>
                    <a:pt x="16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102"/>
          <p:cNvSpPr/>
          <p:nvPr/>
        </p:nvSpPr>
        <p:spPr>
          <a:xfrm>
            <a:off x="0" y="0"/>
            <a:ext cx="1883100" cy="59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6"/>
        <p:cNvGrpSpPr/>
        <p:nvPr/>
      </p:nvGrpSpPr>
      <p:grpSpPr>
        <a:xfrm>
          <a:off x="0" y="0"/>
          <a:ext cx="0" cy="0"/>
          <a:chOff x="0" y="0"/>
          <a:chExt cx="0" cy="0"/>
        </a:xfrm>
      </p:grpSpPr>
      <p:sp>
        <p:nvSpPr>
          <p:cNvPr id="797" name="Google Shape;797;p103"/>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6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98" name="Google Shape;798;p103"/>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292100" rtl="0">
              <a:spcBef>
                <a:spcPts val="0"/>
              </a:spcBef>
              <a:spcAft>
                <a:spcPts val="0"/>
              </a:spcAft>
              <a:buSzPts val="1000"/>
              <a:buChar char="○"/>
              <a:defRPr/>
            </a:lvl2pPr>
            <a:lvl3pPr marL="1371600" lvl="2" indent="-292100" rtl="0">
              <a:spcBef>
                <a:spcPts val="0"/>
              </a:spcBef>
              <a:spcAft>
                <a:spcPts val="0"/>
              </a:spcAft>
              <a:buSzPts val="1000"/>
              <a:buChar char="■"/>
              <a:defRPr/>
            </a:lvl3pPr>
            <a:lvl4pPr marL="1828800" lvl="3" indent="-292100" rtl="0">
              <a:spcBef>
                <a:spcPts val="0"/>
              </a:spcBef>
              <a:spcAft>
                <a:spcPts val="0"/>
              </a:spcAft>
              <a:buSzPts val="1000"/>
              <a:buChar char="●"/>
              <a:defRPr/>
            </a:lvl4pPr>
            <a:lvl5pPr marL="2286000" lvl="4" indent="-292100" rtl="0">
              <a:spcBef>
                <a:spcPts val="0"/>
              </a:spcBef>
              <a:spcAft>
                <a:spcPts val="0"/>
              </a:spcAft>
              <a:buSzPts val="1000"/>
              <a:buChar char="○"/>
              <a:defRPr/>
            </a:lvl5pPr>
            <a:lvl6pPr marL="2743200" lvl="5" indent="-292100" rtl="0">
              <a:spcBef>
                <a:spcPts val="0"/>
              </a:spcBef>
              <a:spcAft>
                <a:spcPts val="0"/>
              </a:spcAft>
              <a:buSzPts val="1000"/>
              <a:buChar char="■"/>
              <a:defRPr/>
            </a:lvl6pPr>
            <a:lvl7pPr marL="3200400" lvl="6" indent="-292100" rtl="0">
              <a:spcBef>
                <a:spcPts val="0"/>
              </a:spcBef>
              <a:spcAft>
                <a:spcPts val="0"/>
              </a:spcAft>
              <a:buSzPts val="1000"/>
              <a:buChar char="●"/>
              <a:defRPr/>
            </a:lvl7pPr>
            <a:lvl8pPr marL="3657600" lvl="7" indent="-292100" rtl="0">
              <a:spcBef>
                <a:spcPts val="0"/>
              </a:spcBef>
              <a:spcAft>
                <a:spcPts val="0"/>
              </a:spcAft>
              <a:buSzPts val="1000"/>
              <a:buChar char="○"/>
              <a:defRPr/>
            </a:lvl8pPr>
            <a:lvl9pPr marL="4114800" lvl="8" indent="-292100" rtl="0">
              <a:spcBef>
                <a:spcPts val="0"/>
              </a:spcBef>
              <a:spcAft>
                <a:spcPts val="0"/>
              </a:spcAft>
              <a:buSzPts val="1000"/>
              <a:buChar char="■"/>
              <a:defRPr/>
            </a:lvl9pPr>
          </a:lstStyle>
          <a:p>
            <a:endParaRPr/>
          </a:p>
        </p:txBody>
      </p:sp>
      <p:sp>
        <p:nvSpPr>
          <p:cNvPr id="799" name="Google Shape;799;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evice with Content">
  <p:cSld name="Device with Content">
    <p:spTree>
      <p:nvGrpSpPr>
        <p:cNvPr id="1" name="Shape 800"/>
        <p:cNvGrpSpPr/>
        <p:nvPr/>
      </p:nvGrpSpPr>
      <p:grpSpPr>
        <a:xfrm>
          <a:off x="0" y="0"/>
          <a:ext cx="0" cy="0"/>
          <a:chOff x="0" y="0"/>
          <a:chExt cx="0" cy="0"/>
        </a:xfrm>
      </p:grpSpPr>
      <p:sp>
        <p:nvSpPr>
          <p:cNvPr id="801" name="Google Shape;801;p104"/>
          <p:cNvSpPr txBox="1">
            <a:spLocks noGrp="1"/>
          </p:cNvSpPr>
          <p:nvPr>
            <p:ph type="body" idx="1"/>
          </p:nvPr>
        </p:nvSpPr>
        <p:spPr>
          <a:xfrm>
            <a:off x="359845" y="1152525"/>
            <a:ext cx="2691300" cy="35910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23850" algn="l" rtl="0">
              <a:lnSpc>
                <a:spcPct val="90000"/>
              </a:lnSpc>
              <a:spcBef>
                <a:spcPts val="300"/>
              </a:spcBef>
              <a:spcAft>
                <a:spcPts val="0"/>
              </a:spcAft>
              <a:buSzPts val="1500"/>
              <a:buChar char="■"/>
              <a:defRPr sz="1500"/>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802" name="Google Shape;802;p104"/>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03" name="Google Shape;803;p104"/>
          <p:cNvSpPr txBox="1">
            <a:spLocks noGrp="1"/>
          </p:cNvSpPr>
          <p:nvPr>
            <p:ph type="subTitle" idx="2"/>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tatement Blue">
  <p:cSld name="Statement Blue">
    <p:bg>
      <p:bgPr>
        <a:solidFill>
          <a:schemeClr val="accent1"/>
        </a:solidFill>
        <a:effectLst/>
      </p:bgPr>
    </p:bg>
    <p:spTree>
      <p:nvGrpSpPr>
        <p:cNvPr id="1" name="Shape 804"/>
        <p:cNvGrpSpPr/>
        <p:nvPr/>
      </p:nvGrpSpPr>
      <p:grpSpPr>
        <a:xfrm>
          <a:off x="0" y="0"/>
          <a:ext cx="0" cy="0"/>
          <a:chOff x="0" y="0"/>
          <a:chExt cx="0" cy="0"/>
        </a:xfrm>
      </p:grpSpPr>
      <p:sp>
        <p:nvSpPr>
          <p:cNvPr id="805" name="Google Shape;805;p105"/>
          <p:cNvSpPr txBox="1">
            <a:spLocks noGrp="1"/>
          </p:cNvSpPr>
          <p:nvPr>
            <p:ph type="title"/>
          </p:nvPr>
        </p:nvSpPr>
        <p:spPr>
          <a:xfrm>
            <a:off x="379300" y="1563262"/>
            <a:ext cx="8340000" cy="3209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4500"/>
              <a:buFont typeface="Arial"/>
              <a:buNone/>
              <a:defRPr sz="4500">
                <a:solidFill>
                  <a:schemeClr val="lt1"/>
                </a:solidFill>
              </a:defRPr>
            </a:lvl1pPr>
            <a:lvl2pPr lvl="1" rtl="0">
              <a:spcBef>
                <a:spcPts val="50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06" name="Google Shape;806;p105"/>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r>
              <a:rPr lang="en" sz="700" b="0" i="0" u="none" strike="noStrike" cap="none">
                <a:solidFill>
                  <a:schemeClr val="lt1"/>
                </a:solidFill>
                <a:latin typeface="Arial"/>
                <a:ea typeface="Arial"/>
                <a:cs typeface="Arial"/>
                <a:sym typeface="Arial"/>
              </a:rPr>
              <a:t>DocuSign </a:t>
            </a:r>
            <a:r>
              <a:rPr lang="en" sz="700">
                <a:solidFill>
                  <a:schemeClr val="lt1"/>
                </a:solidFill>
              </a:rPr>
              <a:t>INTERNAL</a:t>
            </a:r>
            <a:endParaRPr sz="1100">
              <a:solidFill>
                <a:schemeClr val="lt1"/>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07"/>
        <p:cNvGrpSpPr/>
        <p:nvPr/>
      </p:nvGrpSpPr>
      <p:grpSpPr>
        <a:xfrm>
          <a:off x="0" y="0"/>
          <a:ext cx="0" cy="0"/>
          <a:chOff x="0" y="0"/>
          <a:chExt cx="0" cy="0"/>
        </a:xfrm>
      </p:grpSpPr>
      <p:sp>
        <p:nvSpPr>
          <p:cNvPr id="808" name="Google Shape;808;p106"/>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09" name="Google Shape;809;p106"/>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810" name="Google Shape;810;p106"/>
          <p:cNvSpPr txBox="1">
            <a:spLocks noGrp="1"/>
          </p:cNvSpPr>
          <p:nvPr>
            <p:ph type="body" idx="2"/>
          </p:nvPr>
        </p:nvSpPr>
        <p:spPr>
          <a:xfrm>
            <a:off x="359569" y="1152525"/>
            <a:ext cx="84141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12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298450" algn="l" rtl="0">
              <a:lnSpc>
                <a:spcPct val="90000"/>
              </a:lnSpc>
              <a:spcBef>
                <a:spcPts val="300"/>
              </a:spcBef>
              <a:spcAft>
                <a:spcPts val="0"/>
              </a:spcAft>
              <a:buClr>
                <a:schemeClr val="dk2"/>
              </a:buClr>
              <a:buSzPts val="11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23850" algn="l" rtl="0">
              <a:lnSpc>
                <a:spcPct val="90000"/>
              </a:lnSpc>
              <a:spcBef>
                <a:spcPts val="300"/>
              </a:spcBef>
              <a:spcAft>
                <a:spcPts val="0"/>
              </a:spcAft>
              <a:buClr>
                <a:schemeClr val="dk2"/>
              </a:buClr>
              <a:buSzPts val="15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line Title and Content">
  <p:cSld name="Two-line Title Only_1">
    <p:spTree>
      <p:nvGrpSpPr>
        <p:cNvPr id="1" name="Shape 811"/>
        <p:cNvGrpSpPr/>
        <p:nvPr/>
      </p:nvGrpSpPr>
      <p:grpSpPr>
        <a:xfrm>
          <a:off x="0" y="0"/>
          <a:ext cx="0" cy="0"/>
          <a:chOff x="0" y="0"/>
          <a:chExt cx="0" cy="0"/>
        </a:xfrm>
      </p:grpSpPr>
      <p:sp>
        <p:nvSpPr>
          <p:cNvPr id="812" name="Google Shape;812;p107"/>
          <p:cNvSpPr txBox="1">
            <a:spLocks noGrp="1"/>
          </p:cNvSpPr>
          <p:nvPr>
            <p:ph type="title"/>
          </p:nvPr>
        </p:nvSpPr>
        <p:spPr>
          <a:xfrm>
            <a:off x="359845" y="445627"/>
            <a:ext cx="8413800" cy="594000"/>
          </a:xfrm>
          <a:prstGeom prst="rect">
            <a:avLst/>
          </a:prstGeom>
          <a:noFill/>
          <a:ln>
            <a:noFill/>
          </a:ln>
        </p:spPr>
        <p:txBody>
          <a:bodyPr spcFirstLastPara="1" wrap="square" lIns="0" tIns="0" rIns="0" bIns="0" anchor="t"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813" name="Google Shape;813;p107"/>
          <p:cNvGrpSpPr/>
          <p:nvPr/>
        </p:nvGrpSpPr>
        <p:grpSpPr>
          <a:xfrm>
            <a:off x="6178672" y="2467501"/>
            <a:ext cx="687610" cy="737271"/>
            <a:chOff x="6690632" y="7634127"/>
            <a:chExt cx="1801914" cy="1932052"/>
          </a:xfrm>
        </p:grpSpPr>
        <p:sp>
          <p:nvSpPr>
            <p:cNvPr id="814" name="Google Shape;814;p107"/>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5" name="Google Shape;815;p107"/>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816" name="Google Shape;816;p107"/>
          <p:cNvSpPr txBox="1">
            <a:spLocks noGrp="1"/>
          </p:cNvSpPr>
          <p:nvPr>
            <p:ph type="body" idx="1"/>
          </p:nvPr>
        </p:nvSpPr>
        <p:spPr>
          <a:xfrm>
            <a:off x="359569" y="1152525"/>
            <a:ext cx="84141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12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298450" algn="l" rtl="0">
              <a:lnSpc>
                <a:spcPct val="90000"/>
              </a:lnSpc>
              <a:spcBef>
                <a:spcPts val="300"/>
              </a:spcBef>
              <a:spcAft>
                <a:spcPts val="0"/>
              </a:spcAft>
              <a:buClr>
                <a:schemeClr val="dk2"/>
              </a:buClr>
              <a:buSzPts val="11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23850" algn="l" rtl="0">
              <a:lnSpc>
                <a:spcPct val="90000"/>
              </a:lnSpc>
              <a:spcBef>
                <a:spcPts val="300"/>
              </a:spcBef>
              <a:spcAft>
                <a:spcPts val="0"/>
              </a:spcAft>
              <a:buClr>
                <a:schemeClr val="dk2"/>
              </a:buClr>
              <a:buSzPts val="15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ody Slide - Basic Text - Blue">
  <p:cSld name="TITLE_2_3">
    <p:spTree>
      <p:nvGrpSpPr>
        <p:cNvPr id="1" name="Shape 817"/>
        <p:cNvGrpSpPr/>
        <p:nvPr/>
      </p:nvGrpSpPr>
      <p:grpSpPr>
        <a:xfrm>
          <a:off x="0" y="0"/>
          <a:ext cx="0" cy="0"/>
          <a:chOff x="0" y="0"/>
          <a:chExt cx="0" cy="0"/>
        </a:xfrm>
      </p:grpSpPr>
      <p:sp>
        <p:nvSpPr>
          <p:cNvPr id="818" name="Google Shape;818;p108"/>
          <p:cNvSpPr txBox="1">
            <a:spLocks noGrp="1"/>
          </p:cNvSpPr>
          <p:nvPr>
            <p:ph type="body" idx="1"/>
          </p:nvPr>
        </p:nvSpPr>
        <p:spPr>
          <a:xfrm>
            <a:off x="344500" y="1957700"/>
            <a:ext cx="3946200" cy="1606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1pPr>
            <a:lvl2pPr marL="914400" marR="0" lvl="1" indent="-285750" algn="l" rtl="0">
              <a:lnSpc>
                <a:spcPct val="130000"/>
              </a:lnSpc>
              <a:spcBef>
                <a:spcPts val="0"/>
              </a:spcBef>
              <a:spcAft>
                <a:spcPts val="0"/>
              </a:spcAft>
              <a:buClr>
                <a:srgbClr val="80868B"/>
              </a:buClr>
              <a:buSzPts val="900"/>
              <a:buFont typeface="Roboto"/>
              <a:buChar char="○"/>
              <a:defRPr sz="1100" b="0" i="0" u="none" strike="noStrike" cap="none">
                <a:solidFill>
                  <a:srgbClr val="5F6368"/>
                </a:solidFill>
                <a:latin typeface="Roboto"/>
                <a:ea typeface="Roboto"/>
                <a:cs typeface="Roboto"/>
                <a:sym typeface="Roboto"/>
              </a:defRPr>
            </a:lvl2pPr>
            <a:lvl3pPr marL="1371600" marR="0" lvl="2"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3pPr>
            <a:lvl4pPr marL="1828800" marR="0" lvl="3"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4pPr>
            <a:lvl5pPr marL="2286000" marR="0" lvl="4"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5pPr>
            <a:lvl6pPr marL="2743200" marR="0" lvl="5"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6pPr>
            <a:lvl7pPr marL="3200400" marR="0" lvl="6"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7pPr>
            <a:lvl8pPr marL="3657600" marR="0" lvl="7"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8pPr>
            <a:lvl9pPr marL="4114800" marR="0" lvl="8" indent="-298450" algn="l" rtl="0">
              <a:lnSpc>
                <a:spcPct val="130000"/>
              </a:lnSpc>
              <a:spcBef>
                <a:spcPts val="0"/>
              </a:spcBef>
              <a:spcAft>
                <a:spcPts val="0"/>
              </a:spcAft>
              <a:buClr>
                <a:srgbClr val="5F6368"/>
              </a:buClr>
              <a:buSzPts val="1100"/>
              <a:buFont typeface="Roboto"/>
              <a:buChar char="■"/>
              <a:defRPr sz="1100" b="0" i="0" u="none" strike="noStrike" cap="none">
                <a:solidFill>
                  <a:srgbClr val="5F6368"/>
                </a:solidFill>
                <a:latin typeface="Roboto"/>
                <a:ea typeface="Roboto"/>
                <a:cs typeface="Roboto"/>
                <a:sym typeface="Roboto"/>
              </a:defRPr>
            </a:lvl9pPr>
          </a:lstStyle>
          <a:p>
            <a:endParaRPr/>
          </a:p>
        </p:txBody>
      </p:sp>
      <p:sp>
        <p:nvSpPr>
          <p:cNvPr id="819" name="Google Shape;819;p108"/>
          <p:cNvSpPr/>
          <p:nvPr/>
        </p:nvSpPr>
        <p:spPr>
          <a:xfrm>
            <a:off x="426300" y="492975"/>
            <a:ext cx="7797000" cy="414300"/>
          </a:xfrm>
          <a:prstGeom prst="rect">
            <a:avLst/>
          </a:prstGeom>
          <a:noFill/>
          <a:ln>
            <a:noFill/>
          </a:ln>
        </p:spPr>
        <p:txBody>
          <a:bodyPr spcFirstLastPara="1" wrap="square" lIns="19050" tIns="19050" rIns="19050" bIns="1905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2400" b="0" i="0" u="none" strike="noStrike" cap="none">
              <a:solidFill>
                <a:srgbClr val="3C4043"/>
              </a:solidFill>
              <a:latin typeface="Google Sans"/>
              <a:ea typeface="Google Sans"/>
              <a:cs typeface="Google Sans"/>
              <a:sym typeface="Google Sans"/>
            </a:endParaRPr>
          </a:p>
        </p:txBody>
      </p:sp>
      <p:sp>
        <p:nvSpPr>
          <p:cNvPr id="820" name="Google Shape;820;p108"/>
          <p:cNvSpPr txBox="1"/>
          <p:nvPr/>
        </p:nvSpPr>
        <p:spPr>
          <a:xfrm>
            <a:off x="7934700" y="218775"/>
            <a:ext cx="1209300" cy="30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D9D9D9"/>
                </a:solidFill>
                <a:latin typeface="Roboto"/>
                <a:ea typeface="Roboto"/>
                <a:cs typeface="Roboto"/>
                <a:sym typeface="Roboto"/>
              </a:rPr>
              <a:t>Proprietary + Confidential</a:t>
            </a:r>
            <a:endParaRPr sz="600" b="0" i="0" u="none" strike="noStrike" cap="none">
              <a:solidFill>
                <a:srgbClr val="D9D9D9"/>
              </a:solidFill>
              <a:latin typeface="Roboto"/>
              <a:ea typeface="Roboto"/>
              <a:cs typeface="Roboto"/>
              <a:sym typeface="Roboto"/>
            </a:endParaRPr>
          </a:p>
        </p:txBody>
      </p:sp>
      <p:sp>
        <p:nvSpPr>
          <p:cNvPr id="821" name="Google Shape;821;p108"/>
          <p:cNvSpPr/>
          <p:nvPr/>
        </p:nvSpPr>
        <p:spPr>
          <a:xfrm>
            <a:off x="-22468" y="235365"/>
            <a:ext cx="57900" cy="4672800"/>
          </a:xfrm>
          <a:prstGeom prst="rect">
            <a:avLst/>
          </a:prstGeom>
          <a:solidFill>
            <a:srgbClr val="4285F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519BF7"/>
              </a:buClr>
              <a:buSzPts val="1200"/>
              <a:buFont typeface="Helvetica Neue"/>
              <a:buNone/>
            </a:pPr>
            <a:endParaRPr sz="1200" b="0" i="0" u="none" strike="noStrike" cap="none">
              <a:solidFill>
                <a:srgbClr val="1D8E3E"/>
              </a:solidFill>
              <a:latin typeface="Helvetica Neue"/>
              <a:ea typeface="Helvetica Neue"/>
              <a:cs typeface="Helvetica Neue"/>
              <a:sym typeface="Helvetica Neue"/>
            </a:endParaRPr>
          </a:p>
        </p:txBody>
      </p:sp>
      <p:sp>
        <p:nvSpPr>
          <p:cNvPr id="822" name="Google Shape;822;p108"/>
          <p:cNvSpPr txBox="1">
            <a:spLocks noGrp="1"/>
          </p:cNvSpPr>
          <p:nvPr>
            <p:ph type="title"/>
          </p:nvPr>
        </p:nvSpPr>
        <p:spPr>
          <a:xfrm>
            <a:off x="344501" y="264375"/>
            <a:ext cx="7797000" cy="414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100"/>
              <a:buFont typeface="Arial"/>
              <a:buNone/>
              <a:defRPr sz="2400" b="0" i="0" u="none" strike="noStrike" cap="none">
                <a:solidFill>
                  <a:srgbClr val="3C4043"/>
                </a:solidFill>
                <a:latin typeface="Google Sans"/>
                <a:ea typeface="Google Sans"/>
                <a:cs typeface="Google Sans"/>
                <a:sym typeface="Google Sans"/>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823" name="Google Shape;823;p108"/>
          <p:cNvSpPr/>
          <p:nvPr/>
        </p:nvSpPr>
        <p:spPr>
          <a:xfrm>
            <a:off x="8469122" y="4803781"/>
            <a:ext cx="108054" cy="113409"/>
          </a:xfrm>
          <a:custGeom>
            <a:avLst/>
            <a:gdLst/>
            <a:ahLst/>
            <a:cxnLst/>
            <a:rect l="l" t="t" r="r" b="b"/>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824" name="Google Shape;824;p108"/>
          <p:cNvSpPr/>
          <p:nvPr/>
        </p:nvSpPr>
        <p:spPr>
          <a:xfrm>
            <a:off x="8583308" y="4844256"/>
            <a:ext cx="71673" cy="73031"/>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825" name="Google Shape;825;p108"/>
          <p:cNvSpPr/>
          <p:nvPr/>
        </p:nvSpPr>
        <p:spPr>
          <a:xfrm>
            <a:off x="8661489" y="4844256"/>
            <a:ext cx="71673" cy="73031"/>
          </a:xfrm>
          <a:custGeom>
            <a:avLst/>
            <a:gdLst/>
            <a:ahLst/>
            <a:cxnLst/>
            <a:rect l="l" t="t" r="r" b="b"/>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826" name="Google Shape;826;p108"/>
          <p:cNvSpPr/>
          <p:nvPr/>
        </p:nvSpPr>
        <p:spPr>
          <a:xfrm>
            <a:off x="8739670" y="4844262"/>
            <a:ext cx="68430" cy="105803"/>
          </a:xfrm>
          <a:custGeom>
            <a:avLst/>
            <a:gdLst/>
            <a:ahLst/>
            <a:cxnLst/>
            <a:rect l="l" t="t" r="r" b="b"/>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827" name="Google Shape;827;p108"/>
          <p:cNvSpPr/>
          <p:nvPr/>
        </p:nvSpPr>
        <p:spPr>
          <a:xfrm>
            <a:off x="8818982" y="4808103"/>
            <a:ext cx="15689" cy="106969"/>
          </a:xfrm>
          <a:custGeom>
            <a:avLst/>
            <a:gdLst/>
            <a:ahLst/>
            <a:cxnLst/>
            <a:rect l="l" t="t" r="r" b="b"/>
            <a:pathLst>
              <a:path w="2970" h="19800" extrusionOk="0">
                <a:moveTo>
                  <a:pt x="2970" y="0"/>
                </a:moveTo>
                <a:lnTo>
                  <a:pt x="2970" y="19800"/>
                </a:lnTo>
                <a:lnTo>
                  <a:pt x="0" y="19800"/>
                </a:lnTo>
                <a:lnTo>
                  <a:pt x="0" y="0"/>
                </a:lnTo>
                <a:lnTo>
                  <a:pt x="2970" y="0"/>
                </a:ln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828" name="Google Shape;828;p108"/>
          <p:cNvSpPr/>
          <p:nvPr/>
        </p:nvSpPr>
        <p:spPr>
          <a:xfrm>
            <a:off x="8842241" y="4844251"/>
            <a:ext cx="65862" cy="73031"/>
          </a:xfrm>
          <a:custGeom>
            <a:avLst/>
            <a:gdLst/>
            <a:ahLst/>
            <a:cxnLst/>
            <a:rect l="l" t="t" r="r" b="b"/>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829" name="Google Shape;829;p108"/>
          <p:cNvSpPr txBox="1"/>
          <p:nvPr/>
        </p:nvSpPr>
        <p:spPr>
          <a:xfrm>
            <a:off x="8353650" y="4755125"/>
            <a:ext cx="67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latin typeface="Roboto"/>
              <a:ea typeface="Roboto"/>
              <a:cs typeface="Roboto"/>
              <a:sym typeface="Roboto"/>
            </a:endParaRPr>
          </a:p>
        </p:txBody>
      </p:sp>
      <p:sp>
        <p:nvSpPr>
          <p:cNvPr id="830" name="Google Shape;830;p108" descr="​"/>
          <p:cNvSpPr txBox="1"/>
          <p:nvPr/>
        </p:nvSpPr>
        <p:spPr>
          <a:xfrm>
            <a:off x="8324618" y="4737829"/>
            <a:ext cx="125100" cy="200100"/>
          </a:xfrm>
          <a:prstGeom prst="rect">
            <a:avLst/>
          </a:prstGeom>
          <a:noFill/>
          <a:ln>
            <a:noFill/>
          </a:ln>
          <a:effectLst>
            <a:reflection stA="0" dist="38100" dir="5400000" fadeDir="5400012" sy="-100000" algn="bl" rotWithShape="0"/>
          </a:effectLst>
        </p:spPr>
        <p:txBody>
          <a:bodyPr spcFirstLastPara="1" wrap="square" lIns="0" tIns="0" rIns="0" bIns="0" anchor="t" anchorCtr="0">
            <a:no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a:t>
            </a:r>
            <a:endParaRPr sz="1300">
              <a:solidFill>
                <a:srgbClr val="FFFFFF"/>
              </a:solidFill>
              <a:latin typeface="Roboto"/>
              <a:ea typeface="Roboto"/>
              <a:cs typeface="Roboto"/>
              <a:sym typeface="Roboto"/>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Fraction-Right">
  <p:cSld name="Picture Fraction-Right">
    <p:spTree>
      <p:nvGrpSpPr>
        <p:cNvPr id="1" name="Shape 831"/>
        <p:cNvGrpSpPr/>
        <p:nvPr/>
      </p:nvGrpSpPr>
      <p:grpSpPr>
        <a:xfrm>
          <a:off x="0" y="0"/>
          <a:ext cx="0" cy="0"/>
          <a:chOff x="0" y="0"/>
          <a:chExt cx="0" cy="0"/>
        </a:xfrm>
      </p:grpSpPr>
      <p:sp>
        <p:nvSpPr>
          <p:cNvPr id="832" name="Google Shape;832;p109"/>
          <p:cNvSpPr txBox="1">
            <a:spLocks noGrp="1"/>
          </p:cNvSpPr>
          <p:nvPr>
            <p:ph type="body" idx="1"/>
          </p:nvPr>
        </p:nvSpPr>
        <p:spPr>
          <a:xfrm>
            <a:off x="359845" y="1152525"/>
            <a:ext cx="5552700" cy="35910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900"/>
              </a:spcBef>
              <a:spcAft>
                <a:spcPts val="0"/>
              </a:spcAft>
              <a:buClr>
                <a:schemeClr val="dk2"/>
              </a:buClr>
              <a:buSzPts val="1500"/>
              <a:buChar char="●"/>
              <a:defRPr sz="1500"/>
            </a:lvl1pPr>
            <a:lvl2pPr marL="914400" lvl="1" indent="-323850" algn="l" rtl="0">
              <a:lnSpc>
                <a:spcPct val="90000"/>
              </a:lnSpc>
              <a:spcBef>
                <a:spcPts val="300"/>
              </a:spcBef>
              <a:spcAft>
                <a:spcPts val="0"/>
              </a:spcAft>
              <a:buClr>
                <a:schemeClr val="dk2"/>
              </a:buClr>
              <a:buSzPts val="1500"/>
              <a:buChar char="○"/>
              <a:defRPr sz="1500"/>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833" name="Google Shape;833;p109"/>
          <p:cNvSpPr txBox="1">
            <a:spLocks noGrp="1"/>
          </p:cNvSpPr>
          <p:nvPr>
            <p:ph type="subTitle" idx="2"/>
          </p:nvPr>
        </p:nvSpPr>
        <p:spPr>
          <a:xfrm>
            <a:off x="359844" y="747604"/>
            <a:ext cx="55527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834" name="Google Shape;834;p109"/>
          <p:cNvSpPr txBox="1">
            <a:spLocks noGrp="1"/>
          </p:cNvSpPr>
          <p:nvPr>
            <p:ph type="title"/>
          </p:nvPr>
        </p:nvSpPr>
        <p:spPr>
          <a:xfrm>
            <a:off x="359845" y="167020"/>
            <a:ext cx="55527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1">
  <p:cSld name="Blank">
    <p:bg>
      <p:bgPr>
        <a:solidFill>
          <a:schemeClr val="lt1"/>
        </a:solidFill>
        <a:effectLst/>
      </p:bgPr>
    </p:bg>
    <p:spTree>
      <p:nvGrpSpPr>
        <p:cNvPr id="1" name="Shape 835"/>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Divider Black">
  <p:cSld name="Section Divider Black">
    <p:bg>
      <p:bgPr>
        <a:solidFill>
          <a:schemeClr val="dk1"/>
        </a:solidFill>
        <a:effectLst/>
      </p:bgPr>
    </p:bg>
    <p:spTree>
      <p:nvGrpSpPr>
        <p:cNvPr id="1" name="Shape 836"/>
        <p:cNvGrpSpPr/>
        <p:nvPr/>
      </p:nvGrpSpPr>
      <p:grpSpPr>
        <a:xfrm>
          <a:off x="0" y="0"/>
          <a:ext cx="0" cy="0"/>
          <a:chOff x="0" y="0"/>
          <a:chExt cx="0" cy="0"/>
        </a:xfrm>
      </p:grpSpPr>
      <p:sp>
        <p:nvSpPr>
          <p:cNvPr id="837" name="Google Shape;837;p111"/>
          <p:cNvSpPr txBox="1">
            <a:spLocks noGrp="1"/>
          </p:cNvSpPr>
          <p:nvPr>
            <p:ph type="title"/>
          </p:nvPr>
        </p:nvSpPr>
        <p:spPr>
          <a:xfrm>
            <a:off x="374436" y="1570097"/>
            <a:ext cx="8345100" cy="3209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4500"/>
              <a:buFont typeface="Arial"/>
              <a:buNone/>
              <a:defRPr sz="4500">
                <a:solidFill>
                  <a:schemeClr val="lt1"/>
                </a:solidFill>
              </a:defRPr>
            </a:lvl1pPr>
            <a:lvl2pPr lvl="1" rtl="0">
              <a:spcBef>
                <a:spcPts val="50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38" name="Google Shape;838;p111"/>
          <p:cNvSpPr txBox="1"/>
          <p:nvPr/>
        </p:nvSpPr>
        <p:spPr>
          <a:xfrm>
            <a:off x="314325" y="4840303"/>
            <a:ext cx="5263800" cy="17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700"/>
              <a:buFont typeface="Arial"/>
              <a:buNone/>
            </a:pPr>
            <a:r>
              <a:rPr lang="en" sz="700">
                <a:solidFill>
                  <a:schemeClr val="lt1"/>
                </a:solidFill>
              </a:rPr>
              <a:t>D</a:t>
            </a:r>
            <a:r>
              <a:rPr lang="en" sz="700" b="0" i="0" u="none" strike="noStrike" cap="none">
                <a:solidFill>
                  <a:schemeClr val="lt1"/>
                </a:solidFill>
                <a:latin typeface="Arial"/>
                <a:ea typeface="Arial"/>
                <a:cs typeface="Arial"/>
                <a:sym typeface="Arial"/>
              </a:rPr>
              <a:t>ocuSign </a:t>
            </a:r>
            <a:r>
              <a:rPr lang="en" sz="700">
                <a:solidFill>
                  <a:schemeClr val="lt1"/>
                </a:solidFill>
              </a:rPr>
              <a:t>CONFIDENTIAL</a:t>
            </a:r>
            <a:endParaRPr sz="1100">
              <a:solidFill>
                <a:schemeClr val="lt1"/>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solidFill>
          <a:srgbClr val="000032"/>
        </a:solidFill>
        <a:effectLst/>
      </p:bgPr>
    </p:bg>
    <p:spTree>
      <p:nvGrpSpPr>
        <p:cNvPr id="1" name="Shape 842"/>
        <p:cNvGrpSpPr/>
        <p:nvPr/>
      </p:nvGrpSpPr>
      <p:grpSpPr>
        <a:xfrm>
          <a:off x="0" y="0"/>
          <a:ext cx="0" cy="0"/>
          <a:chOff x="0" y="0"/>
          <a:chExt cx="0" cy="0"/>
        </a:xfrm>
      </p:grpSpPr>
      <p:sp>
        <p:nvSpPr>
          <p:cNvPr id="843" name="Google Shape;843;p113"/>
          <p:cNvSpPr txBox="1">
            <a:spLocks noGrp="1"/>
          </p:cNvSpPr>
          <p:nvPr>
            <p:ph type="ctrTitle"/>
          </p:nvPr>
        </p:nvSpPr>
        <p:spPr>
          <a:xfrm>
            <a:off x="382191" y="947546"/>
            <a:ext cx="7676100" cy="203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5100"/>
              <a:buFont typeface="Arial"/>
              <a:buNone/>
              <a:defRPr sz="5100" b="1">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4" name="Google Shape;844;p113"/>
          <p:cNvSpPr txBox="1">
            <a:spLocks noGrp="1"/>
          </p:cNvSpPr>
          <p:nvPr>
            <p:ph type="subTitle" idx="1"/>
          </p:nvPr>
        </p:nvSpPr>
        <p:spPr>
          <a:xfrm>
            <a:off x="382191" y="3000646"/>
            <a:ext cx="7676100" cy="596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CACACA"/>
              </a:buClr>
              <a:buSzPts val="2400"/>
              <a:buNone/>
              <a:defRPr sz="2400">
                <a:solidFill>
                  <a:srgbClr val="CACACA"/>
                </a:solidFill>
                <a:latin typeface="Arial"/>
                <a:ea typeface="Arial"/>
                <a:cs typeface="Arial"/>
                <a:sym typeface="Arial"/>
              </a:defRPr>
            </a:lvl1pPr>
            <a:lvl2pPr lvl="1" algn="ctr" rtl="0">
              <a:lnSpc>
                <a:spcPct val="90000"/>
              </a:lnSpc>
              <a:spcBef>
                <a:spcPts val="300"/>
              </a:spcBef>
              <a:spcAft>
                <a:spcPts val="0"/>
              </a:spcAft>
              <a:buClr>
                <a:schemeClr val="dk2"/>
              </a:buClr>
              <a:buSzPts val="1500"/>
              <a:buNone/>
              <a:defRPr sz="1500"/>
            </a:lvl2pPr>
            <a:lvl3pPr lvl="2" algn="ctr" rtl="0">
              <a:lnSpc>
                <a:spcPct val="90000"/>
              </a:lnSpc>
              <a:spcBef>
                <a:spcPts val="300"/>
              </a:spcBef>
              <a:spcAft>
                <a:spcPts val="0"/>
              </a:spcAft>
              <a:buSzPts val="1400"/>
              <a:buNone/>
              <a:defRPr sz="1400"/>
            </a:lvl3pPr>
            <a:lvl4pPr lvl="3" algn="ctr" rtl="0">
              <a:lnSpc>
                <a:spcPct val="90000"/>
              </a:lnSpc>
              <a:spcBef>
                <a:spcPts val="300"/>
              </a:spcBef>
              <a:spcAft>
                <a:spcPts val="0"/>
              </a:spcAft>
              <a:buClr>
                <a:schemeClr val="dk2"/>
              </a:buClr>
              <a:buSzPts val="1200"/>
              <a:buNone/>
              <a:defRPr sz="1200"/>
            </a:lvl4pPr>
            <a:lvl5pPr lvl="4" algn="ctr" rtl="0">
              <a:lnSpc>
                <a:spcPct val="90000"/>
              </a:lnSpc>
              <a:spcBef>
                <a:spcPts val="300"/>
              </a:spcBef>
              <a:spcAft>
                <a:spcPts val="0"/>
              </a:spcAft>
              <a:buClr>
                <a:schemeClr val="dk2"/>
              </a:buClr>
              <a:buSzPts val="1200"/>
              <a:buNone/>
              <a:defRPr sz="1200"/>
            </a:lvl5pPr>
            <a:lvl6pPr lvl="5" algn="ctr" rtl="0">
              <a:lnSpc>
                <a:spcPct val="90000"/>
              </a:lnSpc>
              <a:spcBef>
                <a:spcPts val="800"/>
              </a:spcBef>
              <a:spcAft>
                <a:spcPts val="0"/>
              </a:spcAft>
              <a:buClr>
                <a:schemeClr val="dk1"/>
              </a:buClr>
              <a:buSzPts val="1200"/>
              <a:buNone/>
              <a:defRPr sz="1200"/>
            </a:lvl6pPr>
            <a:lvl7pPr lvl="6" algn="ctr" rtl="0">
              <a:lnSpc>
                <a:spcPct val="90000"/>
              </a:lnSpc>
              <a:spcBef>
                <a:spcPts val="300"/>
              </a:spcBef>
              <a:spcAft>
                <a:spcPts val="0"/>
              </a:spcAft>
              <a:buClr>
                <a:schemeClr val="dk2"/>
              </a:buClr>
              <a:buSzPts val="1200"/>
              <a:buNone/>
              <a:defRPr sz="1200"/>
            </a:lvl7pPr>
            <a:lvl8pPr lvl="7" algn="ctr" rtl="0">
              <a:lnSpc>
                <a:spcPct val="90000"/>
              </a:lnSpc>
              <a:spcBef>
                <a:spcPts val="300"/>
              </a:spcBef>
              <a:spcAft>
                <a:spcPts val="0"/>
              </a:spcAft>
              <a:buClr>
                <a:schemeClr val="dk2"/>
              </a:buClr>
              <a:buSzPts val="1200"/>
              <a:buNone/>
              <a:defRPr sz="1200"/>
            </a:lvl8pPr>
            <a:lvl9pPr lvl="8" algn="ctr" rtl="0">
              <a:lnSpc>
                <a:spcPct val="90000"/>
              </a:lnSpc>
              <a:spcBef>
                <a:spcPts val="300"/>
              </a:spcBef>
              <a:spcAft>
                <a:spcPts val="300"/>
              </a:spcAft>
              <a:buClr>
                <a:schemeClr val="dk2"/>
              </a:buClr>
              <a:buSzPts val="1200"/>
              <a:buNone/>
              <a:defRPr sz="1200"/>
            </a:lvl9pPr>
          </a:lstStyle>
          <a:p>
            <a:endParaRPr/>
          </a:p>
        </p:txBody>
      </p:sp>
      <p:sp>
        <p:nvSpPr>
          <p:cNvPr id="845" name="Google Shape;845;p113"/>
          <p:cNvSpPr txBox="1">
            <a:spLocks noGrp="1"/>
          </p:cNvSpPr>
          <p:nvPr>
            <p:ph type="body" idx="2"/>
          </p:nvPr>
        </p:nvSpPr>
        <p:spPr>
          <a:xfrm>
            <a:off x="382192" y="3771901"/>
            <a:ext cx="7676100" cy="5964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rgbClr val="CACACA"/>
              </a:buClr>
              <a:buSzPts val="1200"/>
              <a:buChar char="​"/>
              <a:defRPr sz="1200">
                <a:solidFill>
                  <a:srgbClr val="CACACA"/>
                </a:solidFill>
              </a:defRPr>
            </a:lvl1pPr>
            <a:lvl2pPr marL="914400" lvl="1" indent="-317500" algn="l" rtl="0">
              <a:lnSpc>
                <a:spcPct val="90000"/>
              </a:lnSpc>
              <a:spcBef>
                <a:spcPts val="0"/>
              </a:spcBef>
              <a:spcAft>
                <a:spcPts val="0"/>
              </a:spcAft>
              <a:buClr>
                <a:schemeClr val="lt1"/>
              </a:buClr>
              <a:buSzPts val="1400"/>
              <a:buChar char="​"/>
              <a:defRPr sz="1400">
                <a:solidFill>
                  <a:schemeClr val="lt1"/>
                </a:solidFill>
              </a:defRPr>
            </a:lvl2pPr>
            <a:lvl3pPr marL="1371600" lvl="2" indent="-304800" algn="l" rtl="0">
              <a:lnSpc>
                <a:spcPct val="90000"/>
              </a:lnSpc>
              <a:spcBef>
                <a:spcPts val="300"/>
              </a:spcBef>
              <a:spcAft>
                <a:spcPts val="0"/>
              </a:spcAft>
              <a:buSzPts val="1200"/>
              <a:buChar char="–"/>
              <a:defRPr sz="1200">
                <a:solidFill>
                  <a:schemeClr val="lt1"/>
                </a:solidFill>
              </a:defRPr>
            </a:lvl3pPr>
            <a:lvl4pPr marL="1828800" lvl="3" indent="-298450" algn="l" rtl="0">
              <a:lnSpc>
                <a:spcPct val="90000"/>
              </a:lnSpc>
              <a:spcBef>
                <a:spcPts val="300"/>
              </a:spcBef>
              <a:spcAft>
                <a:spcPts val="0"/>
              </a:spcAft>
              <a:buClr>
                <a:schemeClr val="lt1"/>
              </a:buClr>
              <a:buSzPts val="1100"/>
              <a:buChar char="–"/>
              <a:defRPr sz="1100">
                <a:solidFill>
                  <a:schemeClr val="lt1"/>
                </a:solidFill>
              </a:defRPr>
            </a:lvl4pPr>
            <a:lvl5pPr marL="2286000" lvl="4" indent="-298450" algn="l" rtl="0">
              <a:lnSpc>
                <a:spcPct val="90000"/>
              </a:lnSpc>
              <a:spcBef>
                <a:spcPts val="300"/>
              </a:spcBef>
              <a:spcAft>
                <a:spcPts val="0"/>
              </a:spcAft>
              <a:buClr>
                <a:schemeClr val="lt1"/>
              </a:buClr>
              <a:buSzPts val="1100"/>
              <a:buChar char="–"/>
              <a:defRPr sz="1100">
                <a:solidFill>
                  <a:schemeClr val="lt1"/>
                </a:solidFill>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846" name="Google Shape;846;p113"/>
          <p:cNvSpPr/>
          <p:nvPr/>
        </p:nvSpPr>
        <p:spPr>
          <a:xfrm>
            <a:off x="0" y="4740183"/>
            <a:ext cx="9144000" cy="403500"/>
          </a:xfrm>
          <a:prstGeom prst="rect">
            <a:avLst/>
          </a:prstGeom>
          <a:solidFill>
            <a:srgbClr val="00003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pic>
        <p:nvPicPr>
          <p:cNvPr id="847" name="Google Shape;847;p113"/>
          <p:cNvPicPr preferRelativeResize="0"/>
          <p:nvPr/>
        </p:nvPicPr>
        <p:blipFill rotWithShape="1">
          <a:blip r:embed="rId2">
            <a:alphaModFix/>
          </a:blip>
          <a:srcRect/>
          <a:stretch/>
        </p:blipFill>
        <p:spPr>
          <a:xfrm>
            <a:off x="382191" y="510032"/>
            <a:ext cx="1259806" cy="274232"/>
          </a:xfrm>
          <a:prstGeom prst="rect">
            <a:avLst/>
          </a:prstGeom>
          <a:noFill/>
          <a:ln>
            <a:noFill/>
          </a:ln>
        </p:spPr>
      </p:pic>
      <p:sp>
        <p:nvSpPr>
          <p:cNvPr id="848" name="Google Shape;848;p113"/>
          <p:cNvSpPr/>
          <p:nvPr/>
        </p:nvSpPr>
        <p:spPr>
          <a:xfrm>
            <a:off x="0" y="4740183"/>
            <a:ext cx="9144000" cy="403500"/>
          </a:xfrm>
          <a:prstGeom prst="rect">
            <a:avLst/>
          </a:prstGeom>
          <a:solidFill>
            <a:srgbClr val="00003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pic>
        <p:nvPicPr>
          <p:cNvPr id="849" name="Google Shape;849;p113"/>
          <p:cNvPicPr preferRelativeResize="0"/>
          <p:nvPr/>
        </p:nvPicPr>
        <p:blipFill rotWithShape="1">
          <a:blip r:embed="rId2">
            <a:alphaModFix/>
          </a:blip>
          <a:srcRect/>
          <a:stretch/>
        </p:blipFill>
        <p:spPr>
          <a:xfrm>
            <a:off x="382191" y="510032"/>
            <a:ext cx="1259806" cy="274232"/>
          </a:xfrm>
          <a:prstGeom prst="rect">
            <a:avLst/>
          </a:prstGeom>
          <a:noFill/>
          <a:ln>
            <a:noFill/>
          </a:ln>
        </p:spPr>
      </p:pic>
      <p:sp>
        <p:nvSpPr>
          <p:cNvPr id="850" name="Google Shape;850;p113"/>
          <p:cNvSpPr txBox="1">
            <a:spLocks noGrp="1"/>
          </p:cNvSpPr>
          <p:nvPr>
            <p:ph type="body" idx="3"/>
          </p:nvPr>
        </p:nvSpPr>
        <p:spPr>
          <a:xfrm>
            <a:off x="382192" y="4468397"/>
            <a:ext cx="7676100" cy="1653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rgbClr val="CACACA"/>
              </a:buClr>
              <a:buSzPts val="1200"/>
              <a:buChar char="​"/>
              <a:defRPr sz="1200">
                <a:solidFill>
                  <a:srgbClr val="CACACA"/>
                </a:solidFill>
              </a:defRPr>
            </a:lvl1pPr>
            <a:lvl2pPr marL="914400" lvl="1" indent="-228600" algn="l" rtl="0">
              <a:lnSpc>
                <a:spcPct val="90000"/>
              </a:lnSpc>
              <a:spcBef>
                <a:spcPts val="0"/>
              </a:spcBef>
              <a:spcAft>
                <a:spcPts val="0"/>
              </a:spcAft>
              <a:buClr>
                <a:schemeClr val="lt1"/>
              </a:buClr>
              <a:buSzPts val="1400"/>
              <a:buNone/>
              <a:defRPr sz="1400">
                <a:solidFill>
                  <a:schemeClr val="lt1"/>
                </a:solidFill>
              </a:defRPr>
            </a:lvl2pPr>
            <a:lvl3pPr marL="1371600" lvl="2" indent="-304800" algn="l" rtl="0">
              <a:lnSpc>
                <a:spcPct val="90000"/>
              </a:lnSpc>
              <a:spcBef>
                <a:spcPts val="300"/>
              </a:spcBef>
              <a:spcAft>
                <a:spcPts val="0"/>
              </a:spcAft>
              <a:buSzPts val="1200"/>
              <a:buChar char="–"/>
              <a:defRPr sz="1200">
                <a:solidFill>
                  <a:schemeClr val="lt1"/>
                </a:solidFill>
              </a:defRPr>
            </a:lvl3pPr>
            <a:lvl4pPr marL="1828800" lvl="3" indent="-298450" algn="l" rtl="0">
              <a:lnSpc>
                <a:spcPct val="90000"/>
              </a:lnSpc>
              <a:spcBef>
                <a:spcPts val="300"/>
              </a:spcBef>
              <a:spcAft>
                <a:spcPts val="0"/>
              </a:spcAft>
              <a:buClr>
                <a:schemeClr val="lt1"/>
              </a:buClr>
              <a:buSzPts val="1100"/>
              <a:buChar char="–"/>
              <a:defRPr sz="1100">
                <a:solidFill>
                  <a:schemeClr val="lt1"/>
                </a:solidFill>
              </a:defRPr>
            </a:lvl4pPr>
            <a:lvl5pPr marL="2286000" lvl="4" indent="-298450" algn="l" rtl="0">
              <a:lnSpc>
                <a:spcPct val="90000"/>
              </a:lnSpc>
              <a:spcBef>
                <a:spcPts val="300"/>
              </a:spcBef>
              <a:spcAft>
                <a:spcPts val="0"/>
              </a:spcAft>
              <a:buClr>
                <a:schemeClr val="lt1"/>
              </a:buClr>
              <a:buSzPts val="1100"/>
              <a:buChar char="–"/>
              <a:defRPr sz="1100">
                <a:solidFill>
                  <a:schemeClr val="lt1"/>
                </a:solidFill>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851" name="Google Shape;851;p113"/>
          <p:cNvSpPr txBox="1"/>
          <p:nvPr/>
        </p:nvSpPr>
        <p:spPr>
          <a:xfrm>
            <a:off x="314325" y="4840304"/>
            <a:ext cx="1872600" cy="1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88888"/>
              </a:buClr>
              <a:buSzPts val="800"/>
              <a:buFont typeface="Arial"/>
              <a:buNone/>
            </a:pPr>
            <a:r>
              <a:rPr lang="en" sz="800" b="0" i="0" u="none" strike="noStrike" cap="none">
                <a:solidFill>
                  <a:srgbClr val="888888"/>
                </a:solidFill>
                <a:latin typeface="Arial"/>
                <a:ea typeface="Arial"/>
                <a:cs typeface="Arial"/>
                <a:sym typeface="Arial"/>
              </a:rPr>
              <a:t>DocuSign </a:t>
            </a:r>
            <a:r>
              <a:rPr lang="en" sz="800">
                <a:solidFill>
                  <a:srgbClr val="888888"/>
                </a:solidFill>
              </a:rPr>
              <a:t>CONFIDENTIAL</a:t>
            </a:r>
            <a:endParaRPr sz="11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ubtitle Only">
  <p:cSld name="Title and Subtitle Only">
    <p:spTree>
      <p:nvGrpSpPr>
        <p:cNvPr id="1" name="Shape 852"/>
        <p:cNvGrpSpPr/>
        <p:nvPr/>
      </p:nvGrpSpPr>
      <p:grpSpPr>
        <a:xfrm>
          <a:off x="0" y="0"/>
          <a:ext cx="0" cy="0"/>
          <a:chOff x="0" y="0"/>
          <a:chExt cx="0" cy="0"/>
        </a:xfrm>
      </p:grpSpPr>
      <p:sp>
        <p:nvSpPr>
          <p:cNvPr id="853" name="Google Shape;853;p114"/>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4" name="Google Shape;854;p114"/>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grpSp>
        <p:nvGrpSpPr>
          <p:cNvPr id="855" name="Google Shape;855;p114"/>
          <p:cNvGrpSpPr/>
          <p:nvPr/>
        </p:nvGrpSpPr>
        <p:grpSpPr>
          <a:xfrm>
            <a:off x="6178672" y="2467501"/>
            <a:ext cx="687610" cy="737271"/>
            <a:chOff x="6690632" y="7634127"/>
            <a:chExt cx="1801914" cy="1932052"/>
          </a:xfrm>
        </p:grpSpPr>
        <p:sp>
          <p:nvSpPr>
            <p:cNvPr id="856" name="Google Shape;856;p114"/>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57" name="Google Shape;857;p114"/>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Items with Color">
  <p:cSld name="Title and Subtitle Only_1">
    <p:spTree>
      <p:nvGrpSpPr>
        <p:cNvPr id="1" name="Shape 858"/>
        <p:cNvGrpSpPr/>
        <p:nvPr/>
      </p:nvGrpSpPr>
      <p:grpSpPr>
        <a:xfrm>
          <a:off x="0" y="0"/>
          <a:ext cx="0" cy="0"/>
          <a:chOff x="0" y="0"/>
          <a:chExt cx="0" cy="0"/>
        </a:xfrm>
      </p:grpSpPr>
      <p:sp>
        <p:nvSpPr>
          <p:cNvPr id="859" name="Google Shape;859;p115"/>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0" name="Google Shape;860;p115"/>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grpSp>
        <p:nvGrpSpPr>
          <p:cNvPr id="861" name="Google Shape;861;p115"/>
          <p:cNvGrpSpPr/>
          <p:nvPr/>
        </p:nvGrpSpPr>
        <p:grpSpPr>
          <a:xfrm>
            <a:off x="6178672" y="2467501"/>
            <a:ext cx="687610" cy="737271"/>
            <a:chOff x="6690632" y="7634127"/>
            <a:chExt cx="1801914" cy="1932052"/>
          </a:xfrm>
        </p:grpSpPr>
        <p:sp>
          <p:nvSpPr>
            <p:cNvPr id="862" name="Google Shape;862;p115"/>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63" name="Google Shape;863;p115"/>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864" name="Google Shape;864;p115"/>
          <p:cNvSpPr/>
          <p:nvPr/>
        </p:nvSpPr>
        <p:spPr>
          <a:xfrm>
            <a:off x="2792981"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5" name="Google Shape;865;p115"/>
          <p:cNvSpPr/>
          <p:nvPr/>
        </p:nvSpPr>
        <p:spPr>
          <a:xfrm>
            <a:off x="4935450"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6" name="Google Shape;866;p115"/>
          <p:cNvSpPr txBox="1">
            <a:spLocks noGrp="1"/>
          </p:cNvSpPr>
          <p:nvPr>
            <p:ph type="title" idx="2"/>
          </p:nvPr>
        </p:nvSpPr>
        <p:spPr>
          <a:xfrm>
            <a:off x="2563088"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7" name="Google Shape;867;p115"/>
          <p:cNvSpPr txBox="1">
            <a:spLocks noGrp="1"/>
          </p:cNvSpPr>
          <p:nvPr>
            <p:ph type="title" idx="3"/>
          </p:nvPr>
        </p:nvSpPr>
        <p:spPr>
          <a:xfrm>
            <a:off x="4701338"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8" name="Google Shape;868;p115"/>
          <p:cNvSpPr txBox="1">
            <a:spLocks noGrp="1"/>
          </p:cNvSpPr>
          <p:nvPr>
            <p:ph type="subTitle" idx="4"/>
          </p:nvPr>
        </p:nvSpPr>
        <p:spPr>
          <a:xfrm>
            <a:off x="2559000"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869" name="Google Shape;869;p115"/>
          <p:cNvSpPr txBox="1">
            <a:spLocks noGrp="1"/>
          </p:cNvSpPr>
          <p:nvPr>
            <p:ph type="subTitle" idx="5"/>
          </p:nvPr>
        </p:nvSpPr>
        <p:spPr>
          <a:xfrm>
            <a:off x="4701338"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hree Items with Color">
  <p:cSld name="Title and Subtitle Only_1_1">
    <p:spTree>
      <p:nvGrpSpPr>
        <p:cNvPr id="1" name="Shape 870"/>
        <p:cNvGrpSpPr/>
        <p:nvPr/>
      </p:nvGrpSpPr>
      <p:grpSpPr>
        <a:xfrm>
          <a:off x="0" y="0"/>
          <a:ext cx="0" cy="0"/>
          <a:chOff x="0" y="0"/>
          <a:chExt cx="0" cy="0"/>
        </a:xfrm>
      </p:grpSpPr>
      <p:sp>
        <p:nvSpPr>
          <p:cNvPr id="871" name="Google Shape;871;p116"/>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2" name="Google Shape;872;p116"/>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grpSp>
        <p:nvGrpSpPr>
          <p:cNvPr id="873" name="Google Shape;873;p116"/>
          <p:cNvGrpSpPr/>
          <p:nvPr/>
        </p:nvGrpSpPr>
        <p:grpSpPr>
          <a:xfrm>
            <a:off x="6178672" y="2467501"/>
            <a:ext cx="687610" cy="737271"/>
            <a:chOff x="6690632" y="7634127"/>
            <a:chExt cx="1801914" cy="1932052"/>
          </a:xfrm>
        </p:grpSpPr>
        <p:sp>
          <p:nvSpPr>
            <p:cNvPr id="874" name="Google Shape;874;p116"/>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75" name="Google Shape;875;p116"/>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876" name="Google Shape;876;p116"/>
          <p:cNvSpPr txBox="1">
            <a:spLocks noGrp="1"/>
          </p:cNvSpPr>
          <p:nvPr>
            <p:ph type="title" idx="2"/>
          </p:nvPr>
        </p:nvSpPr>
        <p:spPr>
          <a:xfrm>
            <a:off x="1159200"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77" name="Google Shape;877;p116"/>
          <p:cNvSpPr txBox="1">
            <a:spLocks noGrp="1"/>
          </p:cNvSpPr>
          <p:nvPr>
            <p:ph type="title" idx="3"/>
          </p:nvPr>
        </p:nvSpPr>
        <p:spPr>
          <a:xfrm>
            <a:off x="3621563"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78" name="Google Shape;878;p116"/>
          <p:cNvSpPr txBox="1">
            <a:spLocks noGrp="1"/>
          </p:cNvSpPr>
          <p:nvPr>
            <p:ph type="subTitle" idx="4"/>
          </p:nvPr>
        </p:nvSpPr>
        <p:spPr>
          <a:xfrm>
            <a:off x="1155113"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879" name="Google Shape;879;p116"/>
          <p:cNvSpPr txBox="1">
            <a:spLocks noGrp="1"/>
          </p:cNvSpPr>
          <p:nvPr>
            <p:ph type="subTitle" idx="5"/>
          </p:nvPr>
        </p:nvSpPr>
        <p:spPr>
          <a:xfrm>
            <a:off x="3621563"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880" name="Google Shape;880;p116"/>
          <p:cNvSpPr/>
          <p:nvPr/>
        </p:nvSpPr>
        <p:spPr>
          <a:xfrm>
            <a:off x="6335130"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81" name="Google Shape;881;p116"/>
          <p:cNvSpPr/>
          <p:nvPr/>
        </p:nvSpPr>
        <p:spPr>
          <a:xfrm>
            <a:off x="1391265"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82" name="Google Shape;882;p116"/>
          <p:cNvSpPr/>
          <p:nvPr/>
        </p:nvSpPr>
        <p:spPr>
          <a:xfrm>
            <a:off x="3861253"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83" name="Google Shape;883;p116"/>
          <p:cNvSpPr txBox="1">
            <a:spLocks noGrp="1"/>
          </p:cNvSpPr>
          <p:nvPr>
            <p:ph type="title" idx="6"/>
          </p:nvPr>
        </p:nvSpPr>
        <p:spPr>
          <a:xfrm>
            <a:off x="6101025"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84" name="Google Shape;884;p116"/>
          <p:cNvSpPr txBox="1">
            <a:spLocks noGrp="1"/>
          </p:cNvSpPr>
          <p:nvPr>
            <p:ph type="subTitle" idx="7"/>
          </p:nvPr>
        </p:nvSpPr>
        <p:spPr>
          <a:xfrm>
            <a:off x="6101025"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Four Items with Color">
  <p:cSld name="Title and Subtitle Only_1_1_1">
    <p:spTree>
      <p:nvGrpSpPr>
        <p:cNvPr id="1" name="Shape 885"/>
        <p:cNvGrpSpPr/>
        <p:nvPr/>
      </p:nvGrpSpPr>
      <p:grpSpPr>
        <a:xfrm>
          <a:off x="0" y="0"/>
          <a:ext cx="0" cy="0"/>
          <a:chOff x="0" y="0"/>
          <a:chExt cx="0" cy="0"/>
        </a:xfrm>
      </p:grpSpPr>
      <p:sp>
        <p:nvSpPr>
          <p:cNvPr id="886" name="Google Shape;886;p117"/>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7" name="Google Shape;887;p117"/>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grpSp>
        <p:nvGrpSpPr>
          <p:cNvPr id="888" name="Google Shape;888;p117"/>
          <p:cNvGrpSpPr/>
          <p:nvPr/>
        </p:nvGrpSpPr>
        <p:grpSpPr>
          <a:xfrm>
            <a:off x="6178672" y="2467501"/>
            <a:ext cx="687610" cy="737271"/>
            <a:chOff x="6690632" y="7634127"/>
            <a:chExt cx="1801914" cy="1932052"/>
          </a:xfrm>
        </p:grpSpPr>
        <p:sp>
          <p:nvSpPr>
            <p:cNvPr id="889" name="Google Shape;889;p117"/>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90" name="Google Shape;890;p117"/>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891" name="Google Shape;891;p117"/>
          <p:cNvSpPr txBox="1">
            <a:spLocks noGrp="1"/>
          </p:cNvSpPr>
          <p:nvPr>
            <p:ph type="title" idx="2"/>
          </p:nvPr>
        </p:nvSpPr>
        <p:spPr>
          <a:xfrm>
            <a:off x="422869"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2" name="Google Shape;892;p117"/>
          <p:cNvSpPr txBox="1">
            <a:spLocks noGrp="1"/>
          </p:cNvSpPr>
          <p:nvPr>
            <p:ph type="title" idx="3"/>
          </p:nvPr>
        </p:nvSpPr>
        <p:spPr>
          <a:xfrm>
            <a:off x="2555119"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3" name="Google Shape;893;p117"/>
          <p:cNvSpPr txBox="1">
            <a:spLocks noGrp="1"/>
          </p:cNvSpPr>
          <p:nvPr>
            <p:ph type="subTitle" idx="4"/>
          </p:nvPr>
        </p:nvSpPr>
        <p:spPr>
          <a:xfrm>
            <a:off x="418781"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894" name="Google Shape;894;p117"/>
          <p:cNvSpPr txBox="1">
            <a:spLocks noGrp="1"/>
          </p:cNvSpPr>
          <p:nvPr>
            <p:ph type="subTitle" idx="5"/>
          </p:nvPr>
        </p:nvSpPr>
        <p:spPr>
          <a:xfrm>
            <a:off x="2555119"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895" name="Google Shape;895;p117"/>
          <p:cNvSpPr txBox="1">
            <a:spLocks noGrp="1"/>
          </p:cNvSpPr>
          <p:nvPr>
            <p:ph type="title" idx="6"/>
          </p:nvPr>
        </p:nvSpPr>
        <p:spPr>
          <a:xfrm>
            <a:off x="4732725"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6" name="Google Shape;896;p117"/>
          <p:cNvSpPr txBox="1">
            <a:spLocks noGrp="1"/>
          </p:cNvSpPr>
          <p:nvPr>
            <p:ph type="subTitle" idx="7"/>
          </p:nvPr>
        </p:nvSpPr>
        <p:spPr>
          <a:xfrm>
            <a:off x="4732725"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897" name="Google Shape;897;p117"/>
          <p:cNvSpPr/>
          <p:nvPr/>
        </p:nvSpPr>
        <p:spPr>
          <a:xfrm>
            <a:off x="4930821"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98" name="Google Shape;898;p117"/>
          <p:cNvSpPr/>
          <p:nvPr/>
        </p:nvSpPr>
        <p:spPr>
          <a:xfrm>
            <a:off x="654934"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99" name="Google Shape;899;p117"/>
          <p:cNvSpPr/>
          <p:nvPr/>
        </p:nvSpPr>
        <p:spPr>
          <a:xfrm>
            <a:off x="2789240"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0" name="Google Shape;900;p117"/>
          <p:cNvSpPr/>
          <p:nvPr/>
        </p:nvSpPr>
        <p:spPr>
          <a:xfrm>
            <a:off x="7144240"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1" name="Google Shape;901;p117"/>
          <p:cNvSpPr txBox="1">
            <a:spLocks noGrp="1"/>
          </p:cNvSpPr>
          <p:nvPr>
            <p:ph type="title" idx="8"/>
          </p:nvPr>
        </p:nvSpPr>
        <p:spPr>
          <a:xfrm>
            <a:off x="6910331" y="3262894"/>
            <a:ext cx="18906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2" name="Google Shape;902;p117"/>
          <p:cNvSpPr txBox="1">
            <a:spLocks noGrp="1"/>
          </p:cNvSpPr>
          <p:nvPr>
            <p:ph type="subTitle" idx="9"/>
          </p:nvPr>
        </p:nvSpPr>
        <p:spPr>
          <a:xfrm>
            <a:off x="6910331" y="3677344"/>
            <a:ext cx="18906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ve Items with Color">
  <p:cSld name="Title and Subtitle Only_1_1_1_1">
    <p:spTree>
      <p:nvGrpSpPr>
        <p:cNvPr id="1" name="Shape 903"/>
        <p:cNvGrpSpPr/>
        <p:nvPr/>
      </p:nvGrpSpPr>
      <p:grpSpPr>
        <a:xfrm>
          <a:off x="0" y="0"/>
          <a:ext cx="0" cy="0"/>
          <a:chOff x="0" y="0"/>
          <a:chExt cx="0" cy="0"/>
        </a:xfrm>
      </p:grpSpPr>
      <p:sp>
        <p:nvSpPr>
          <p:cNvPr id="904" name="Google Shape;904;p118"/>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5" name="Google Shape;905;p118"/>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grpSp>
        <p:nvGrpSpPr>
          <p:cNvPr id="906" name="Google Shape;906;p118"/>
          <p:cNvGrpSpPr/>
          <p:nvPr/>
        </p:nvGrpSpPr>
        <p:grpSpPr>
          <a:xfrm>
            <a:off x="6178672" y="2467501"/>
            <a:ext cx="687610" cy="737271"/>
            <a:chOff x="6690632" y="7634127"/>
            <a:chExt cx="1801914" cy="1932052"/>
          </a:xfrm>
        </p:grpSpPr>
        <p:sp>
          <p:nvSpPr>
            <p:cNvPr id="907" name="Google Shape;907;p118"/>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908" name="Google Shape;908;p118"/>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909" name="Google Shape;909;p118"/>
          <p:cNvSpPr txBox="1">
            <a:spLocks noGrp="1"/>
          </p:cNvSpPr>
          <p:nvPr>
            <p:ph type="title" idx="2"/>
          </p:nvPr>
        </p:nvSpPr>
        <p:spPr>
          <a:xfrm>
            <a:off x="422038" y="3262894"/>
            <a:ext cx="15063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0" name="Google Shape;910;p118"/>
          <p:cNvSpPr txBox="1">
            <a:spLocks noGrp="1"/>
          </p:cNvSpPr>
          <p:nvPr>
            <p:ph type="title" idx="3"/>
          </p:nvPr>
        </p:nvSpPr>
        <p:spPr>
          <a:xfrm>
            <a:off x="2121031" y="3262894"/>
            <a:ext cx="15063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1" name="Google Shape;911;p118"/>
          <p:cNvSpPr txBox="1">
            <a:spLocks noGrp="1"/>
          </p:cNvSpPr>
          <p:nvPr>
            <p:ph type="subTitle" idx="4"/>
          </p:nvPr>
        </p:nvSpPr>
        <p:spPr>
          <a:xfrm>
            <a:off x="418781" y="3677344"/>
            <a:ext cx="15063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912" name="Google Shape;912;p118"/>
          <p:cNvSpPr txBox="1">
            <a:spLocks noGrp="1"/>
          </p:cNvSpPr>
          <p:nvPr>
            <p:ph type="subTitle" idx="5"/>
          </p:nvPr>
        </p:nvSpPr>
        <p:spPr>
          <a:xfrm>
            <a:off x="2121031" y="3677344"/>
            <a:ext cx="15063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913" name="Google Shape;913;p118"/>
          <p:cNvSpPr txBox="1">
            <a:spLocks noGrp="1"/>
          </p:cNvSpPr>
          <p:nvPr>
            <p:ph type="title" idx="6"/>
          </p:nvPr>
        </p:nvSpPr>
        <p:spPr>
          <a:xfrm>
            <a:off x="3856164" y="3262894"/>
            <a:ext cx="15063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4" name="Google Shape;914;p118"/>
          <p:cNvSpPr txBox="1">
            <a:spLocks noGrp="1"/>
          </p:cNvSpPr>
          <p:nvPr>
            <p:ph type="subTitle" idx="7"/>
          </p:nvPr>
        </p:nvSpPr>
        <p:spPr>
          <a:xfrm>
            <a:off x="3856164" y="3677344"/>
            <a:ext cx="15063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915" name="Google Shape;915;p118"/>
          <p:cNvSpPr txBox="1">
            <a:spLocks noGrp="1"/>
          </p:cNvSpPr>
          <p:nvPr>
            <p:ph type="title" idx="8"/>
          </p:nvPr>
        </p:nvSpPr>
        <p:spPr>
          <a:xfrm>
            <a:off x="5591296" y="3262894"/>
            <a:ext cx="15063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6" name="Google Shape;916;p118"/>
          <p:cNvSpPr txBox="1">
            <a:spLocks noGrp="1"/>
          </p:cNvSpPr>
          <p:nvPr>
            <p:ph type="subTitle" idx="9"/>
          </p:nvPr>
        </p:nvSpPr>
        <p:spPr>
          <a:xfrm>
            <a:off x="5591296" y="3677344"/>
            <a:ext cx="15063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917" name="Google Shape;917;p118"/>
          <p:cNvSpPr/>
          <p:nvPr/>
        </p:nvSpPr>
        <p:spPr>
          <a:xfrm>
            <a:off x="7338452"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8" name="Google Shape;918;p118"/>
          <p:cNvSpPr/>
          <p:nvPr/>
        </p:nvSpPr>
        <p:spPr>
          <a:xfrm>
            <a:off x="3844595"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9" name="Google Shape;919;p118"/>
          <p:cNvSpPr/>
          <p:nvPr/>
        </p:nvSpPr>
        <p:spPr>
          <a:xfrm>
            <a:off x="377115"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0" name="Google Shape;920;p118"/>
          <p:cNvSpPr/>
          <p:nvPr/>
        </p:nvSpPr>
        <p:spPr>
          <a:xfrm>
            <a:off x="2125228"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1" name="Google Shape;921;p118"/>
          <p:cNvSpPr/>
          <p:nvPr/>
        </p:nvSpPr>
        <p:spPr>
          <a:xfrm>
            <a:off x="5580752" y="1698975"/>
            <a:ext cx="1422300" cy="1422300"/>
          </a:xfrm>
          <a:prstGeom prst="ellipse">
            <a:avLst/>
          </a:prstGeom>
          <a:solidFill>
            <a:srgbClr val="0369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2" name="Google Shape;922;p118"/>
          <p:cNvSpPr txBox="1">
            <a:spLocks noGrp="1"/>
          </p:cNvSpPr>
          <p:nvPr>
            <p:ph type="title" idx="13"/>
          </p:nvPr>
        </p:nvSpPr>
        <p:spPr>
          <a:xfrm>
            <a:off x="7326431" y="3262894"/>
            <a:ext cx="1506300" cy="361800"/>
          </a:xfrm>
          <a:prstGeom prst="rect">
            <a:avLst/>
          </a:prstGeom>
        </p:spPr>
        <p:txBody>
          <a:bodyPr spcFirstLastPara="1" wrap="square" lIns="0" tIns="0" rIns="0" bIns="0" anchor="b" anchorCtr="0">
            <a:noAutofit/>
          </a:bodyPr>
          <a:lstStyle>
            <a:lvl1pPr lvl="0" algn="ctr" rtl="0">
              <a:spcBef>
                <a:spcPts val="0"/>
              </a:spcBef>
              <a:spcAft>
                <a:spcPts val="0"/>
              </a:spcAft>
              <a:buNone/>
              <a:defRPr sz="15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3" name="Google Shape;923;p118"/>
          <p:cNvSpPr txBox="1">
            <a:spLocks noGrp="1"/>
          </p:cNvSpPr>
          <p:nvPr>
            <p:ph type="subTitle" idx="14"/>
          </p:nvPr>
        </p:nvSpPr>
        <p:spPr>
          <a:xfrm>
            <a:off x="7326431" y="3677344"/>
            <a:ext cx="1506300" cy="690900"/>
          </a:xfrm>
          <a:prstGeom prst="rect">
            <a:avLst/>
          </a:prstGeom>
        </p:spPr>
        <p:txBody>
          <a:bodyPr spcFirstLastPara="1" wrap="square" lIns="0" tIns="0" rIns="0" bIns="0" anchor="t" anchorCtr="0">
            <a:noAutofit/>
          </a:bodyPr>
          <a:lstStyle>
            <a:lvl1pPr lvl="0" algn="ctr" rtl="0">
              <a:spcBef>
                <a:spcPts val="0"/>
              </a:spcBef>
              <a:spcAft>
                <a:spcPts val="0"/>
              </a:spcAft>
              <a:buNone/>
              <a:defRPr sz="1200"/>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Usage">
  <p:cSld name="Usage">
    <p:spTree>
      <p:nvGrpSpPr>
        <p:cNvPr id="1" name="Shape 924"/>
        <p:cNvGrpSpPr/>
        <p:nvPr/>
      </p:nvGrpSpPr>
      <p:grpSpPr>
        <a:xfrm>
          <a:off x="0" y="0"/>
          <a:ext cx="0" cy="0"/>
          <a:chOff x="0" y="0"/>
          <a:chExt cx="0" cy="0"/>
        </a:xfrm>
      </p:grpSpPr>
      <p:sp>
        <p:nvSpPr>
          <p:cNvPr id="925" name="Google Shape;925;p119"/>
          <p:cNvSpPr txBox="1"/>
          <p:nvPr/>
        </p:nvSpPr>
        <p:spPr>
          <a:xfrm>
            <a:off x="359845" y="167020"/>
            <a:ext cx="8413800" cy="594000"/>
          </a:xfrm>
          <a:prstGeom prst="rect">
            <a:avLst/>
          </a:prstGeom>
          <a:noFill/>
          <a:ln>
            <a:noFill/>
          </a:ln>
        </p:spPr>
        <p:txBody>
          <a:bodyPr spcFirstLastPara="1" wrap="square" lIns="0" tIns="0" rIns="0" bIns="0" anchor="b" anchorCtr="0">
            <a:noAutofit/>
          </a:bodyPr>
          <a:lstStyle/>
          <a:p>
            <a:pPr marL="0" marR="0" lvl="0" indent="0" algn="l" rtl="0">
              <a:lnSpc>
                <a:spcPct val="77000"/>
              </a:lnSpc>
              <a:spcBef>
                <a:spcPts val="0"/>
              </a:spcBef>
              <a:spcAft>
                <a:spcPts val="0"/>
              </a:spcAft>
              <a:buClr>
                <a:srgbClr val="000000"/>
              </a:buClr>
              <a:buSzPts val="2700"/>
              <a:buFont typeface="Arial"/>
              <a:buNone/>
            </a:pPr>
            <a:r>
              <a:rPr lang="en" sz="2600" b="1">
                <a:solidFill>
                  <a:srgbClr val="000000"/>
                </a:solidFill>
                <a:latin typeface="Arial"/>
                <a:ea typeface="Arial"/>
                <a:cs typeface="Arial"/>
                <a:sym typeface="Arial"/>
              </a:rPr>
              <a:t>Are you using the correct template?</a:t>
            </a:r>
            <a:endParaRPr sz="2600"/>
          </a:p>
        </p:txBody>
      </p:sp>
      <p:sp>
        <p:nvSpPr>
          <p:cNvPr id="926" name="Google Shape;926;p119"/>
          <p:cNvSpPr txBox="1"/>
          <p:nvPr/>
        </p:nvSpPr>
        <p:spPr>
          <a:xfrm>
            <a:off x="359850" y="1152525"/>
            <a:ext cx="3664200" cy="3211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400">
                <a:solidFill>
                  <a:srgbClr val="646464"/>
                </a:solidFill>
                <a:latin typeface="Arial"/>
                <a:ea typeface="Arial"/>
                <a:cs typeface="Arial"/>
                <a:sym typeface="Arial"/>
              </a:rPr>
              <a:t>Maintaining customer trust and protecting DocuSign’s brand includes the proper classification and handling of all DocuSign documents and information. DocuSign employees are responsible for properly labeling all documents and sharing only as permitted.</a:t>
            </a:r>
            <a:br>
              <a:rPr lang="en" sz="1400">
                <a:solidFill>
                  <a:srgbClr val="646464"/>
                </a:solidFill>
                <a:latin typeface="Arial"/>
                <a:ea typeface="Arial"/>
                <a:cs typeface="Arial"/>
                <a:sym typeface="Arial"/>
              </a:rPr>
            </a:br>
            <a:endParaRPr sz="1400">
              <a:solidFill>
                <a:srgbClr val="646464"/>
              </a:solidFill>
            </a:endParaRPr>
          </a:p>
          <a:p>
            <a:pPr marL="0" marR="0" lvl="0" indent="0" algn="l" rtl="0">
              <a:lnSpc>
                <a:spcPct val="90000"/>
              </a:lnSpc>
              <a:spcBef>
                <a:spcPts val="0"/>
              </a:spcBef>
              <a:spcAft>
                <a:spcPts val="0"/>
              </a:spcAft>
              <a:buNone/>
            </a:pPr>
            <a:r>
              <a:rPr lang="en" sz="1400">
                <a:solidFill>
                  <a:srgbClr val="646464"/>
                </a:solidFill>
              </a:rPr>
              <a:t>All DocuSign data is classified based on sensitivity using the following classifications:</a:t>
            </a:r>
            <a:endParaRPr sz="1400">
              <a:solidFill>
                <a:srgbClr val="646464"/>
              </a:solidFill>
            </a:endParaRPr>
          </a:p>
          <a:p>
            <a:pPr marL="0" marR="0" lvl="0" indent="0" algn="l" rtl="0">
              <a:lnSpc>
                <a:spcPct val="90000"/>
              </a:lnSpc>
              <a:spcBef>
                <a:spcPts val="0"/>
              </a:spcBef>
              <a:spcAft>
                <a:spcPts val="0"/>
              </a:spcAft>
              <a:buNone/>
            </a:pPr>
            <a:r>
              <a:rPr lang="en" sz="1400">
                <a:solidFill>
                  <a:srgbClr val="646464"/>
                </a:solidFill>
              </a:rPr>
              <a:t>● DocuSign Restricted</a:t>
            </a:r>
            <a:endParaRPr sz="1400">
              <a:solidFill>
                <a:srgbClr val="646464"/>
              </a:solidFill>
            </a:endParaRPr>
          </a:p>
          <a:p>
            <a:pPr marL="0" marR="0" lvl="0" indent="0" algn="l" rtl="0">
              <a:lnSpc>
                <a:spcPct val="90000"/>
              </a:lnSpc>
              <a:spcBef>
                <a:spcPts val="0"/>
              </a:spcBef>
              <a:spcAft>
                <a:spcPts val="0"/>
              </a:spcAft>
              <a:buNone/>
            </a:pPr>
            <a:r>
              <a:rPr lang="en" sz="1400">
                <a:solidFill>
                  <a:srgbClr val="646464"/>
                </a:solidFill>
              </a:rPr>
              <a:t>● </a:t>
            </a:r>
            <a:r>
              <a:rPr lang="en" sz="1400">
                <a:solidFill>
                  <a:srgbClr val="646464"/>
                </a:solidFill>
                <a:highlight>
                  <a:srgbClr val="FFFF00"/>
                </a:highlight>
              </a:rPr>
              <a:t>DocuSign Confidential</a:t>
            </a:r>
            <a:endParaRPr sz="1400">
              <a:solidFill>
                <a:srgbClr val="646464"/>
              </a:solidFill>
              <a:highlight>
                <a:srgbClr val="FFFF00"/>
              </a:highlight>
            </a:endParaRPr>
          </a:p>
          <a:p>
            <a:pPr marL="0" marR="0" lvl="0" indent="0" algn="l" rtl="0">
              <a:lnSpc>
                <a:spcPct val="90000"/>
              </a:lnSpc>
              <a:spcBef>
                <a:spcPts val="0"/>
              </a:spcBef>
              <a:spcAft>
                <a:spcPts val="0"/>
              </a:spcAft>
              <a:buNone/>
            </a:pPr>
            <a:r>
              <a:rPr lang="en" sz="1400">
                <a:solidFill>
                  <a:srgbClr val="646464"/>
                </a:solidFill>
              </a:rPr>
              <a:t>● DocuSign Internal</a:t>
            </a:r>
            <a:endParaRPr sz="1400">
              <a:solidFill>
                <a:srgbClr val="646464"/>
              </a:solidFill>
            </a:endParaRPr>
          </a:p>
          <a:p>
            <a:pPr marL="0" marR="0" lvl="0" indent="0" algn="l" rtl="0">
              <a:lnSpc>
                <a:spcPct val="90000"/>
              </a:lnSpc>
              <a:spcBef>
                <a:spcPts val="0"/>
              </a:spcBef>
              <a:spcAft>
                <a:spcPts val="0"/>
              </a:spcAft>
              <a:buNone/>
            </a:pPr>
            <a:r>
              <a:rPr lang="en" sz="1400">
                <a:solidFill>
                  <a:srgbClr val="646464"/>
                </a:solidFill>
              </a:rPr>
              <a:t>● Public</a:t>
            </a:r>
            <a:endParaRPr sz="1400">
              <a:solidFill>
                <a:srgbClr val="646464"/>
              </a:solidFill>
            </a:endParaRPr>
          </a:p>
        </p:txBody>
      </p:sp>
      <p:sp>
        <p:nvSpPr>
          <p:cNvPr id="927" name="Google Shape;927;p119"/>
          <p:cNvSpPr txBox="1"/>
          <p:nvPr/>
        </p:nvSpPr>
        <p:spPr>
          <a:xfrm>
            <a:off x="4138538" y="1152525"/>
            <a:ext cx="4582500" cy="214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400">
                <a:solidFill>
                  <a:srgbClr val="646464"/>
                </a:solidFill>
              </a:rPr>
              <a:t>Data classification definition table:</a:t>
            </a:r>
            <a:endParaRPr sz="1400">
              <a:solidFill>
                <a:srgbClr val="646464"/>
              </a:solidFill>
            </a:endParaRPr>
          </a:p>
        </p:txBody>
      </p:sp>
      <p:graphicFrame>
        <p:nvGraphicFramePr>
          <p:cNvPr id="928" name="Google Shape;928;p119"/>
          <p:cNvGraphicFramePr/>
          <p:nvPr/>
        </p:nvGraphicFramePr>
        <p:xfrm>
          <a:off x="4138500" y="1495951"/>
          <a:ext cx="3000000" cy="3000000"/>
        </p:xfrm>
        <a:graphic>
          <a:graphicData uri="http://schemas.openxmlformats.org/drawingml/2006/table">
            <a:tbl>
              <a:tblPr>
                <a:noFill/>
                <a:tableStyleId>{B17EFDEF-67DE-4722-95FD-10CAECBB5666}</a:tableStyleId>
              </a:tblPr>
              <a:tblGrid>
                <a:gridCol w="1394025">
                  <a:extLst>
                    <a:ext uri="{9D8B030D-6E8A-4147-A177-3AD203B41FA5}">
                      <a16:colId xmlns:a16="http://schemas.microsoft.com/office/drawing/2014/main" val="20000"/>
                    </a:ext>
                  </a:extLst>
                </a:gridCol>
                <a:gridCol w="3345775">
                  <a:extLst>
                    <a:ext uri="{9D8B030D-6E8A-4147-A177-3AD203B41FA5}">
                      <a16:colId xmlns:a16="http://schemas.microsoft.com/office/drawing/2014/main" val="20001"/>
                    </a:ext>
                  </a:extLst>
                </a:gridCol>
              </a:tblGrid>
              <a:tr h="522200">
                <a:tc>
                  <a:txBody>
                    <a:bodyPr/>
                    <a:lstStyle/>
                    <a:p>
                      <a:pPr marL="0" lvl="0" indent="0" algn="l" rtl="0">
                        <a:spcBef>
                          <a:spcPts val="0"/>
                        </a:spcBef>
                        <a:spcAft>
                          <a:spcPts val="0"/>
                        </a:spcAft>
                        <a:buNone/>
                      </a:pPr>
                      <a:r>
                        <a:rPr lang="en" sz="900" b="1">
                          <a:solidFill>
                            <a:srgbClr val="000000"/>
                          </a:solidFill>
                        </a:rPr>
                        <a:t>DocuSign Restricted</a:t>
                      </a:r>
                      <a:endParaRPr sz="900" b="1">
                        <a:solidFill>
                          <a:srgbClr val="000000"/>
                        </a:solidFill>
                      </a:endParaRPr>
                    </a:p>
                    <a:p>
                      <a:pPr marL="0" lvl="0" indent="0" algn="l" rtl="0">
                        <a:spcBef>
                          <a:spcPts val="0"/>
                        </a:spcBef>
                        <a:spcAft>
                          <a:spcPts val="0"/>
                        </a:spcAft>
                        <a:buNone/>
                      </a:pPr>
                      <a:endParaRPr sz="900" b="1">
                        <a:solidFill>
                          <a:srgbClr val="000000"/>
                        </a:solidFill>
                      </a:endParaRPr>
                    </a:p>
                  </a:txBody>
                  <a:tcPr marL="68575" marR="68575" marT="68575" marB="68575">
                    <a:lnR w="9525" cap="flat" cmpd="sng">
                      <a:solidFill>
                        <a:srgbClr val="9E9E9E"/>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 sz="800">
                          <a:solidFill>
                            <a:srgbClr val="646464"/>
                          </a:solidFill>
                        </a:rPr>
                        <a:t>Highly sensitive data limited to very few individuals and shared only on a need-to-know basis. Applies to data that must be protected due to legal or regulatory requirements; may give DocuSign competitors an advantage.</a:t>
                      </a:r>
                      <a:endParaRPr sz="800">
                        <a:solidFill>
                          <a:srgbClr val="646464"/>
                        </a:solidFill>
                      </a:endParaRPr>
                    </a:p>
                    <a:p>
                      <a:pPr marL="0" lvl="0" indent="0" algn="l" rtl="0">
                        <a:lnSpc>
                          <a:spcPct val="115000"/>
                        </a:lnSpc>
                        <a:spcBef>
                          <a:spcPts val="0"/>
                        </a:spcBef>
                        <a:spcAft>
                          <a:spcPts val="0"/>
                        </a:spcAft>
                        <a:buNone/>
                      </a:pPr>
                      <a:r>
                        <a:rPr lang="en" sz="800" b="1">
                          <a:solidFill>
                            <a:srgbClr val="646464"/>
                          </a:solidFill>
                        </a:rPr>
                        <a:t>Any data containing NPI or PI is considered DocuSign Restricted.</a:t>
                      </a:r>
                      <a:endParaRPr sz="1300" b="1">
                        <a:solidFill>
                          <a:srgbClr val="646464"/>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53950">
                <a:tc>
                  <a:txBody>
                    <a:bodyPr/>
                    <a:lstStyle/>
                    <a:p>
                      <a:pPr marL="0" lvl="0" indent="0" algn="l" rtl="0">
                        <a:spcBef>
                          <a:spcPts val="0"/>
                        </a:spcBef>
                        <a:spcAft>
                          <a:spcPts val="0"/>
                        </a:spcAft>
                        <a:buNone/>
                      </a:pPr>
                      <a:r>
                        <a:rPr lang="en" sz="900" b="1">
                          <a:solidFill>
                            <a:srgbClr val="000000"/>
                          </a:solidFill>
                        </a:rPr>
                        <a:t>DocuSign Confidential</a:t>
                      </a:r>
                      <a:endParaRPr sz="900">
                        <a:solidFill>
                          <a:srgbClr val="000000"/>
                        </a:solidFill>
                      </a:endParaRPr>
                    </a:p>
                  </a:txBody>
                  <a:tcPr marL="68575" marR="68575" marT="68575" marB="68575">
                    <a:lnR w="9525" cap="flat" cmpd="sng">
                      <a:solidFill>
                        <a:srgbClr val="9E9E9E"/>
                      </a:solidFill>
                      <a:prstDash val="solid"/>
                      <a:round/>
                      <a:headEnd type="none" w="sm" len="sm"/>
                      <a:tailEnd type="none" w="sm" len="sm"/>
                    </a:lnR>
                    <a:solidFill>
                      <a:srgbClr val="FFFF00"/>
                    </a:solidFill>
                  </a:tcPr>
                </a:tc>
                <a:tc>
                  <a:txBody>
                    <a:bodyPr/>
                    <a:lstStyle/>
                    <a:p>
                      <a:pPr marL="0" lvl="0" indent="0" algn="l" rtl="0">
                        <a:lnSpc>
                          <a:spcPct val="115000"/>
                        </a:lnSpc>
                        <a:spcBef>
                          <a:spcPts val="0"/>
                        </a:spcBef>
                        <a:spcAft>
                          <a:spcPts val="0"/>
                        </a:spcAft>
                        <a:buNone/>
                      </a:pPr>
                      <a:r>
                        <a:rPr lang="en" sz="800">
                          <a:solidFill>
                            <a:srgbClr val="646464"/>
                          </a:solidFill>
                        </a:rPr>
                        <a:t>Sensitive data limited to small groups (e.g., project teams) and shared only on a need-to-know basis. Applies to company sensitive data and other information that may pose a security risk or give DocuSign competitors an advantage.</a:t>
                      </a:r>
                      <a:endParaRPr sz="800">
                        <a:solidFill>
                          <a:srgbClr val="646464"/>
                        </a:solidFill>
                      </a:endParaRPr>
                    </a:p>
                    <a:p>
                      <a:pPr marL="0" lvl="0" indent="0" algn="l" rtl="0">
                        <a:lnSpc>
                          <a:spcPct val="115000"/>
                        </a:lnSpc>
                        <a:spcBef>
                          <a:spcPts val="0"/>
                        </a:spcBef>
                        <a:spcAft>
                          <a:spcPts val="0"/>
                        </a:spcAft>
                        <a:buNone/>
                      </a:pPr>
                      <a:r>
                        <a:rPr lang="en" sz="800" b="1">
                          <a:solidFill>
                            <a:srgbClr val="646464"/>
                          </a:solidFill>
                        </a:rPr>
                        <a:t>Any data that is not classified defaults to DocuSign Confidential.</a:t>
                      </a:r>
                      <a:endParaRPr sz="800" b="1">
                        <a:solidFill>
                          <a:srgbClr val="646464"/>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373250">
                <a:tc>
                  <a:txBody>
                    <a:bodyPr/>
                    <a:lstStyle/>
                    <a:p>
                      <a:pPr marL="0" lvl="0" indent="0" algn="l" rtl="0">
                        <a:spcBef>
                          <a:spcPts val="0"/>
                        </a:spcBef>
                        <a:spcAft>
                          <a:spcPts val="0"/>
                        </a:spcAft>
                        <a:buNone/>
                      </a:pPr>
                      <a:r>
                        <a:rPr lang="en" sz="900" b="1">
                          <a:solidFill>
                            <a:srgbClr val="000000"/>
                          </a:solidFill>
                        </a:rPr>
                        <a:t>DocuSign Internal</a:t>
                      </a:r>
                      <a:endParaRPr sz="900">
                        <a:solidFill>
                          <a:srgbClr val="000000"/>
                        </a:solidFill>
                      </a:endParaRPr>
                    </a:p>
                  </a:txBody>
                  <a:tcPr marL="68575" marR="68575" marT="68575" marB="68575">
                    <a:lnR w="9525" cap="flat" cmpd="sng">
                      <a:solidFill>
                        <a:srgbClr val="9E9E9E"/>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 sz="800">
                          <a:solidFill>
                            <a:srgbClr val="646464"/>
                          </a:solidFill>
                        </a:rPr>
                        <a:t>Non-sensitive data used for conducting company business.</a:t>
                      </a:r>
                      <a:endParaRPr sz="800">
                        <a:solidFill>
                          <a:srgbClr val="646464"/>
                        </a:solidFill>
                      </a:endParaRPr>
                    </a:p>
                    <a:p>
                      <a:pPr marL="0" lvl="0" indent="0" algn="l" rtl="0">
                        <a:lnSpc>
                          <a:spcPct val="115000"/>
                        </a:lnSpc>
                        <a:spcBef>
                          <a:spcPts val="0"/>
                        </a:spcBef>
                        <a:spcAft>
                          <a:spcPts val="0"/>
                        </a:spcAft>
                        <a:buNone/>
                      </a:pPr>
                      <a:r>
                        <a:rPr lang="en" sz="800">
                          <a:solidFill>
                            <a:srgbClr val="646464"/>
                          </a:solidFill>
                        </a:rPr>
                        <a:t>Applies to data commonly available within DocuSign and used for </a:t>
                      </a:r>
                      <a:br>
                        <a:rPr lang="en" sz="800">
                          <a:solidFill>
                            <a:srgbClr val="646464"/>
                          </a:solidFill>
                        </a:rPr>
                      </a:br>
                      <a:r>
                        <a:rPr lang="en" sz="800">
                          <a:solidFill>
                            <a:srgbClr val="646464"/>
                          </a:solidFill>
                        </a:rPr>
                        <a:t>daily operations.</a:t>
                      </a:r>
                      <a:endParaRPr sz="800">
                        <a:solidFill>
                          <a:srgbClr val="646464"/>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09400">
                <a:tc>
                  <a:txBody>
                    <a:bodyPr/>
                    <a:lstStyle/>
                    <a:p>
                      <a:pPr marL="0" lvl="0" indent="0" algn="l" rtl="0">
                        <a:spcBef>
                          <a:spcPts val="0"/>
                        </a:spcBef>
                        <a:spcAft>
                          <a:spcPts val="0"/>
                        </a:spcAft>
                        <a:buNone/>
                      </a:pPr>
                      <a:r>
                        <a:rPr lang="en" sz="900" b="1">
                          <a:solidFill>
                            <a:srgbClr val="000000"/>
                          </a:solidFill>
                        </a:rPr>
                        <a:t>Public</a:t>
                      </a:r>
                      <a:endParaRPr sz="900">
                        <a:solidFill>
                          <a:srgbClr val="000000"/>
                        </a:solidFill>
                      </a:endParaRPr>
                    </a:p>
                  </a:txBody>
                  <a:tcPr marL="68575" marR="68575" marT="68575" marB="68575">
                    <a:lnR w="9525" cap="flat" cmpd="sng">
                      <a:solidFill>
                        <a:srgbClr val="9E9E9E"/>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 sz="800">
                          <a:solidFill>
                            <a:srgbClr val="646464"/>
                          </a:solidFill>
                        </a:rPr>
                        <a:t>DocuSign data that has been formally approved by an appropriate authority (e.g., Marketing) for distribution outside of the company.</a:t>
                      </a:r>
                      <a:endParaRPr sz="900">
                        <a:solidFill>
                          <a:srgbClr val="646464"/>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End Slide" type="blank">
  <p:cSld name="BLANK">
    <p:bg>
      <p:bgPr>
        <a:solidFill>
          <a:srgbClr val="000032"/>
        </a:solidFill>
        <a:effectLst/>
      </p:bgPr>
    </p:bg>
    <p:spTree>
      <p:nvGrpSpPr>
        <p:cNvPr id="1" name="Shape 929"/>
        <p:cNvGrpSpPr/>
        <p:nvPr/>
      </p:nvGrpSpPr>
      <p:grpSpPr>
        <a:xfrm>
          <a:off x="0" y="0"/>
          <a:ext cx="0" cy="0"/>
          <a:chOff x="0" y="0"/>
          <a:chExt cx="0" cy="0"/>
        </a:xfrm>
      </p:grpSpPr>
      <p:grpSp>
        <p:nvGrpSpPr>
          <p:cNvPr id="930" name="Google Shape;930;p120"/>
          <p:cNvGrpSpPr/>
          <p:nvPr/>
        </p:nvGrpSpPr>
        <p:grpSpPr>
          <a:xfrm>
            <a:off x="370333" y="2793807"/>
            <a:ext cx="6033721" cy="1314556"/>
            <a:chOff x="493778" y="3725076"/>
            <a:chExt cx="8044961" cy="1752742"/>
          </a:xfrm>
        </p:grpSpPr>
        <p:sp>
          <p:nvSpPr>
            <p:cNvPr id="931" name="Google Shape;931;p120"/>
            <p:cNvSpPr/>
            <p:nvPr/>
          </p:nvSpPr>
          <p:spPr>
            <a:xfrm>
              <a:off x="493778" y="3750554"/>
              <a:ext cx="1193261" cy="1388599"/>
            </a:xfrm>
            <a:custGeom>
              <a:avLst/>
              <a:gdLst/>
              <a:ahLst/>
              <a:cxnLst/>
              <a:rect l="l" t="t" r="r" b="b"/>
              <a:pathLst>
                <a:path w="1193261" h="1388599" extrusionOk="0">
                  <a:moveTo>
                    <a:pt x="0" y="0"/>
                  </a:moveTo>
                  <a:lnTo>
                    <a:pt x="583891" y="0"/>
                  </a:lnTo>
                  <a:cubicBezTo>
                    <a:pt x="954397" y="0"/>
                    <a:pt x="1193262" y="299377"/>
                    <a:pt x="1193262" y="709163"/>
                  </a:cubicBezTo>
                  <a:cubicBezTo>
                    <a:pt x="1193262" y="934226"/>
                    <a:pt x="1117887" y="1132749"/>
                    <a:pt x="972445" y="1254836"/>
                  </a:cubicBezTo>
                  <a:cubicBezTo>
                    <a:pt x="869468" y="1340827"/>
                    <a:pt x="735703" y="1388600"/>
                    <a:pt x="560536" y="1388600"/>
                  </a:cubicBezTo>
                  <a:lnTo>
                    <a:pt x="0" y="1388600"/>
                  </a:lnTo>
                  <a:lnTo>
                    <a:pt x="0" y="0"/>
                  </a:lnTo>
                  <a:close/>
                  <a:moveTo>
                    <a:pt x="541427" y="1145489"/>
                  </a:moveTo>
                  <a:cubicBezTo>
                    <a:pt x="805770" y="1145489"/>
                    <a:pt x="908747" y="984122"/>
                    <a:pt x="908747" y="708101"/>
                  </a:cubicBezTo>
                  <a:cubicBezTo>
                    <a:pt x="908747" y="432080"/>
                    <a:pt x="788784" y="240988"/>
                    <a:pt x="549920" y="240988"/>
                  </a:cubicBezTo>
                  <a:lnTo>
                    <a:pt x="281330" y="240988"/>
                  </a:lnTo>
                  <a:lnTo>
                    <a:pt x="281330" y="1146550"/>
                  </a:lnTo>
                  <a:lnTo>
                    <a:pt x="541427" y="11465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2" name="Google Shape;932;p120"/>
            <p:cNvSpPr/>
            <p:nvPr/>
          </p:nvSpPr>
          <p:spPr>
            <a:xfrm>
              <a:off x="1718888" y="4114690"/>
              <a:ext cx="1040388" cy="1053127"/>
            </a:xfrm>
            <a:custGeom>
              <a:avLst/>
              <a:gdLst/>
              <a:ahLst/>
              <a:cxnLst/>
              <a:rect l="l" t="t" r="r" b="b"/>
              <a:pathLst>
                <a:path w="1040388" h="1053127" extrusionOk="0">
                  <a:moveTo>
                    <a:pt x="0" y="526564"/>
                  </a:moveTo>
                  <a:cubicBezTo>
                    <a:pt x="0" y="229310"/>
                    <a:pt x="211263" y="0"/>
                    <a:pt x="520194" y="0"/>
                  </a:cubicBezTo>
                  <a:cubicBezTo>
                    <a:pt x="829126" y="0"/>
                    <a:pt x="1040388" y="229310"/>
                    <a:pt x="1040388" y="526564"/>
                  </a:cubicBezTo>
                  <a:cubicBezTo>
                    <a:pt x="1040388" y="823818"/>
                    <a:pt x="829126" y="1053128"/>
                    <a:pt x="520194" y="1053128"/>
                  </a:cubicBezTo>
                  <a:cubicBezTo>
                    <a:pt x="211263" y="1053128"/>
                    <a:pt x="0" y="823818"/>
                    <a:pt x="0" y="526564"/>
                  </a:cubicBezTo>
                  <a:close/>
                  <a:moveTo>
                    <a:pt x="773922" y="526564"/>
                  </a:moveTo>
                  <a:cubicBezTo>
                    <a:pt x="773922" y="332287"/>
                    <a:pt x="682622" y="200646"/>
                    <a:pt x="521256" y="200646"/>
                  </a:cubicBezTo>
                  <a:cubicBezTo>
                    <a:pt x="357766" y="200646"/>
                    <a:pt x="268590" y="332287"/>
                    <a:pt x="268590" y="526564"/>
                  </a:cubicBezTo>
                  <a:cubicBezTo>
                    <a:pt x="268590" y="720840"/>
                    <a:pt x="357766" y="850358"/>
                    <a:pt x="521256" y="850358"/>
                  </a:cubicBezTo>
                  <a:cubicBezTo>
                    <a:pt x="682622" y="851420"/>
                    <a:pt x="773922" y="720840"/>
                    <a:pt x="773922" y="52656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3" name="Google Shape;933;p120"/>
            <p:cNvSpPr/>
            <p:nvPr/>
          </p:nvSpPr>
          <p:spPr>
            <a:xfrm>
              <a:off x="2803865" y="4114690"/>
              <a:ext cx="958643" cy="1052069"/>
            </a:xfrm>
            <a:custGeom>
              <a:avLst/>
              <a:gdLst/>
              <a:ahLst/>
              <a:cxnLst/>
              <a:rect l="l" t="t" r="r" b="b"/>
              <a:pathLst>
                <a:path w="958643" h="1052069" extrusionOk="0">
                  <a:moveTo>
                    <a:pt x="0" y="526564"/>
                  </a:moveTo>
                  <a:cubicBezTo>
                    <a:pt x="0" y="229310"/>
                    <a:pt x="194276" y="0"/>
                    <a:pt x="496838" y="0"/>
                  </a:cubicBezTo>
                  <a:cubicBezTo>
                    <a:pt x="754813" y="0"/>
                    <a:pt x="914056" y="149688"/>
                    <a:pt x="949089" y="365197"/>
                  </a:cubicBezTo>
                  <a:lnTo>
                    <a:pt x="691115" y="365197"/>
                  </a:lnTo>
                  <a:cubicBezTo>
                    <a:pt x="674129" y="278145"/>
                    <a:pt x="606186" y="211262"/>
                    <a:pt x="508516" y="211262"/>
                  </a:cubicBezTo>
                  <a:cubicBezTo>
                    <a:pt x="349273" y="211262"/>
                    <a:pt x="267528" y="333349"/>
                    <a:pt x="267528" y="525502"/>
                  </a:cubicBezTo>
                  <a:cubicBezTo>
                    <a:pt x="267528" y="713409"/>
                    <a:pt x="342903" y="839742"/>
                    <a:pt x="504270" y="839742"/>
                  </a:cubicBezTo>
                  <a:cubicBezTo>
                    <a:pt x="611494" y="839742"/>
                    <a:pt x="686869" y="783476"/>
                    <a:pt x="703855" y="670944"/>
                  </a:cubicBezTo>
                  <a:lnTo>
                    <a:pt x="958644" y="670944"/>
                  </a:lnTo>
                  <a:cubicBezTo>
                    <a:pt x="941658" y="882207"/>
                    <a:pt x="776045" y="1052066"/>
                    <a:pt x="509578" y="1052066"/>
                  </a:cubicBezTo>
                  <a:cubicBezTo>
                    <a:pt x="196400" y="1053128"/>
                    <a:pt x="0" y="823818"/>
                    <a:pt x="0" y="52656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4" name="Google Shape;934;p120"/>
            <p:cNvSpPr/>
            <p:nvPr/>
          </p:nvSpPr>
          <p:spPr>
            <a:xfrm>
              <a:off x="3814527" y="4142292"/>
              <a:ext cx="890700" cy="1023402"/>
            </a:xfrm>
            <a:custGeom>
              <a:avLst/>
              <a:gdLst/>
              <a:ahLst/>
              <a:cxnLst/>
              <a:rect l="l" t="t" r="r" b="b"/>
              <a:pathLst>
                <a:path w="890700" h="1023402" extrusionOk="0">
                  <a:moveTo>
                    <a:pt x="636973" y="996862"/>
                  </a:moveTo>
                  <a:lnTo>
                    <a:pt x="636973" y="880083"/>
                  </a:lnTo>
                  <a:lnTo>
                    <a:pt x="631664" y="880083"/>
                  </a:lnTo>
                  <a:cubicBezTo>
                    <a:pt x="563721" y="971383"/>
                    <a:pt x="486223" y="1023402"/>
                    <a:pt x="346088" y="1023402"/>
                  </a:cubicBezTo>
                  <a:cubicBezTo>
                    <a:pt x="124210" y="1023402"/>
                    <a:pt x="0" y="882207"/>
                    <a:pt x="0" y="664575"/>
                  </a:cubicBezTo>
                  <a:lnTo>
                    <a:pt x="0" y="0"/>
                  </a:lnTo>
                  <a:lnTo>
                    <a:pt x="262220" y="0"/>
                  </a:lnTo>
                  <a:lnTo>
                    <a:pt x="262220" y="619986"/>
                  </a:lnTo>
                  <a:cubicBezTo>
                    <a:pt x="262220" y="736765"/>
                    <a:pt x="314240" y="800462"/>
                    <a:pt x="426772" y="800462"/>
                  </a:cubicBezTo>
                  <a:cubicBezTo>
                    <a:pt x="550982" y="800462"/>
                    <a:pt x="626356" y="707039"/>
                    <a:pt x="626356" y="575398"/>
                  </a:cubicBezTo>
                  <a:lnTo>
                    <a:pt x="626356" y="0"/>
                  </a:lnTo>
                  <a:lnTo>
                    <a:pt x="890700" y="0"/>
                  </a:lnTo>
                  <a:lnTo>
                    <a:pt x="890700" y="995800"/>
                  </a:lnTo>
                  <a:lnTo>
                    <a:pt x="636973" y="99580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5" name="Google Shape;935;p120"/>
            <p:cNvSpPr/>
            <p:nvPr/>
          </p:nvSpPr>
          <p:spPr>
            <a:xfrm>
              <a:off x="5991912" y="3756924"/>
              <a:ext cx="264343" cy="1382229"/>
            </a:xfrm>
            <a:custGeom>
              <a:avLst/>
              <a:gdLst/>
              <a:ahLst/>
              <a:cxnLst/>
              <a:rect l="l" t="t" r="r" b="b"/>
              <a:pathLst>
                <a:path w="264343" h="1382229" extrusionOk="0">
                  <a:moveTo>
                    <a:pt x="0" y="0"/>
                  </a:moveTo>
                  <a:lnTo>
                    <a:pt x="264343" y="0"/>
                  </a:lnTo>
                  <a:lnTo>
                    <a:pt x="264343" y="246296"/>
                  </a:lnTo>
                  <a:lnTo>
                    <a:pt x="0" y="246296"/>
                  </a:lnTo>
                  <a:lnTo>
                    <a:pt x="0" y="0"/>
                  </a:lnTo>
                  <a:close/>
                  <a:moveTo>
                    <a:pt x="0" y="386430"/>
                  </a:moveTo>
                  <a:lnTo>
                    <a:pt x="264343" y="386430"/>
                  </a:lnTo>
                  <a:lnTo>
                    <a:pt x="264343" y="1382230"/>
                  </a:lnTo>
                  <a:lnTo>
                    <a:pt x="0" y="1382230"/>
                  </a:lnTo>
                  <a:lnTo>
                    <a:pt x="0" y="38643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6" name="Google Shape;936;p120"/>
            <p:cNvSpPr/>
            <p:nvPr/>
          </p:nvSpPr>
          <p:spPr>
            <a:xfrm>
              <a:off x="6345432" y="4115752"/>
              <a:ext cx="966074" cy="1362066"/>
            </a:xfrm>
            <a:custGeom>
              <a:avLst/>
              <a:gdLst/>
              <a:ahLst/>
              <a:cxnLst/>
              <a:rect l="l" t="t" r="r" b="b"/>
              <a:pathLst>
                <a:path w="966074" h="1362066" extrusionOk="0">
                  <a:moveTo>
                    <a:pt x="21232" y="1052066"/>
                  </a:moveTo>
                  <a:lnTo>
                    <a:pt x="283453" y="1052066"/>
                  </a:lnTo>
                  <a:cubicBezTo>
                    <a:pt x="304685" y="1114702"/>
                    <a:pt x="360951" y="1162475"/>
                    <a:pt x="483037" y="1162475"/>
                  </a:cubicBezTo>
                  <a:cubicBezTo>
                    <a:pt x="632726" y="1162475"/>
                    <a:pt x="703855" y="1090284"/>
                    <a:pt x="703855" y="954397"/>
                  </a:cubicBezTo>
                  <a:lnTo>
                    <a:pt x="703855" y="846112"/>
                  </a:lnTo>
                  <a:lnTo>
                    <a:pt x="698546" y="846112"/>
                  </a:lnTo>
                  <a:cubicBezTo>
                    <a:pt x="640157" y="911932"/>
                    <a:pt x="564782" y="962890"/>
                    <a:pt x="438449" y="962890"/>
                  </a:cubicBezTo>
                  <a:cubicBezTo>
                    <a:pt x="216570" y="962890"/>
                    <a:pt x="0" y="787723"/>
                    <a:pt x="0" y="487284"/>
                  </a:cubicBezTo>
                  <a:cubicBezTo>
                    <a:pt x="0" y="190030"/>
                    <a:pt x="178352" y="0"/>
                    <a:pt x="431018" y="0"/>
                  </a:cubicBezTo>
                  <a:cubicBezTo>
                    <a:pt x="555228" y="0"/>
                    <a:pt x="646527" y="48835"/>
                    <a:pt x="707039" y="131641"/>
                  </a:cubicBezTo>
                  <a:lnTo>
                    <a:pt x="711286" y="131641"/>
                  </a:lnTo>
                  <a:lnTo>
                    <a:pt x="711286" y="26541"/>
                  </a:lnTo>
                  <a:lnTo>
                    <a:pt x="966075" y="26541"/>
                  </a:lnTo>
                  <a:lnTo>
                    <a:pt x="966075" y="946966"/>
                  </a:lnTo>
                  <a:cubicBezTo>
                    <a:pt x="966075" y="1087100"/>
                    <a:pt x="921487" y="1181584"/>
                    <a:pt x="847173" y="1249528"/>
                  </a:cubicBezTo>
                  <a:cubicBezTo>
                    <a:pt x="762244" y="1327026"/>
                    <a:pt x="634849" y="1362059"/>
                    <a:pt x="487284" y="1362059"/>
                  </a:cubicBezTo>
                  <a:cubicBezTo>
                    <a:pt x="214448" y="1363121"/>
                    <a:pt x="47773" y="1246343"/>
                    <a:pt x="21232" y="1052066"/>
                  </a:cubicBezTo>
                  <a:close/>
                  <a:moveTo>
                    <a:pt x="717655" y="480914"/>
                  </a:moveTo>
                  <a:cubicBezTo>
                    <a:pt x="717655" y="335472"/>
                    <a:pt x="640157" y="211263"/>
                    <a:pt x="480914" y="211263"/>
                  </a:cubicBezTo>
                  <a:cubicBezTo>
                    <a:pt x="347150" y="211263"/>
                    <a:pt x="257974" y="316363"/>
                    <a:pt x="257974" y="483037"/>
                  </a:cubicBezTo>
                  <a:cubicBezTo>
                    <a:pt x="257974" y="651835"/>
                    <a:pt x="347150" y="751627"/>
                    <a:pt x="483037" y="751627"/>
                  </a:cubicBezTo>
                  <a:cubicBezTo>
                    <a:pt x="649712" y="751627"/>
                    <a:pt x="717655" y="628479"/>
                    <a:pt x="717655" y="48091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7" name="Google Shape;937;p120"/>
            <p:cNvSpPr/>
            <p:nvPr/>
          </p:nvSpPr>
          <p:spPr>
            <a:xfrm>
              <a:off x="7422977" y="4114690"/>
              <a:ext cx="902377" cy="1024463"/>
            </a:xfrm>
            <a:custGeom>
              <a:avLst/>
              <a:gdLst/>
              <a:ahLst/>
              <a:cxnLst/>
              <a:rect l="l" t="t" r="r" b="b"/>
              <a:pathLst>
                <a:path w="902377" h="1024463" extrusionOk="0">
                  <a:moveTo>
                    <a:pt x="257974" y="163490"/>
                  </a:moveTo>
                  <a:lnTo>
                    <a:pt x="263282" y="163490"/>
                  </a:lnTo>
                  <a:cubicBezTo>
                    <a:pt x="331226" y="56266"/>
                    <a:pt x="422525" y="0"/>
                    <a:pt x="558412" y="0"/>
                  </a:cubicBezTo>
                  <a:cubicBezTo>
                    <a:pt x="764367" y="0"/>
                    <a:pt x="902378" y="154997"/>
                    <a:pt x="902378" y="372629"/>
                  </a:cubicBezTo>
                  <a:lnTo>
                    <a:pt x="902378" y="1023402"/>
                  </a:lnTo>
                  <a:lnTo>
                    <a:pt x="639096" y="1023402"/>
                  </a:lnTo>
                  <a:lnTo>
                    <a:pt x="639096" y="412970"/>
                  </a:lnTo>
                  <a:cubicBezTo>
                    <a:pt x="639096" y="305747"/>
                    <a:pt x="576460" y="230372"/>
                    <a:pt x="466051" y="230372"/>
                  </a:cubicBezTo>
                  <a:cubicBezTo>
                    <a:pt x="349273" y="230372"/>
                    <a:pt x="264343" y="323794"/>
                    <a:pt x="264343" y="459682"/>
                  </a:cubicBezTo>
                  <a:lnTo>
                    <a:pt x="264343" y="1024464"/>
                  </a:lnTo>
                  <a:lnTo>
                    <a:pt x="0" y="1024464"/>
                  </a:lnTo>
                  <a:lnTo>
                    <a:pt x="0" y="27602"/>
                  </a:lnTo>
                  <a:lnTo>
                    <a:pt x="257974" y="27602"/>
                  </a:lnTo>
                  <a:lnTo>
                    <a:pt x="257974" y="16349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8" name="Google Shape;938;p120"/>
            <p:cNvSpPr/>
            <p:nvPr/>
          </p:nvSpPr>
          <p:spPr>
            <a:xfrm>
              <a:off x="4768925" y="3725076"/>
              <a:ext cx="1140180" cy="1444865"/>
            </a:xfrm>
            <a:custGeom>
              <a:avLst/>
              <a:gdLst/>
              <a:ahLst/>
              <a:cxnLst/>
              <a:rect l="l" t="t" r="r" b="b"/>
              <a:pathLst>
                <a:path w="1140180" h="1444865" extrusionOk="0">
                  <a:moveTo>
                    <a:pt x="621048" y="576460"/>
                  </a:moveTo>
                  <a:cubicBezTo>
                    <a:pt x="415094" y="531872"/>
                    <a:pt x="318486" y="498962"/>
                    <a:pt x="318486" y="386430"/>
                  </a:cubicBezTo>
                  <a:cubicBezTo>
                    <a:pt x="318486" y="287699"/>
                    <a:pt x="417217" y="222940"/>
                    <a:pt x="569029" y="222940"/>
                  </a:cubicBezTo>
                  <a:cubicBezTo>
                    <a:pt x="707039" y="222940"/>
                    <a:pt x="813201" y="287699"/>
                    <a:pt x="834434" y="417217"/>
                  </a:cubicBezTo>
                  <a:lnTo>
                    <a:pt x="1105147" y="417217"/>
                  </a:lnTo>
                  <a:cubicBezTo>
                    <a:pt x="1077545" y="147565"/>
                    <a:pt x="877960" y="0"/>
                    <a:pt x="571152" y="0"/>
                  </a:cubicBezTo>
                  <a:cubicBezTo>
                    <a:pt x="262220" y="0"/>
                    <a:pt x="39280" y="142257"/>
                    <a:pt x="39280" y="416155"/>
                  </a:cubicBezTo>
                  <a:cubicBezTo>
                    <a:pt x="39280" y="705978"/>
                    <a:pt x="266467" y="771798"/>
                    <a:pt x="514886" y="828064"/>
                  </a:cubicBezTo>
                  <a:cubicBezTo>
                    <a:pt x="726149" y="876899"/>
                    <a:pt x="858851" y="903439"/>
                    <a:pt x="858851" y="1039327"/>
                  </a:cubicBezTo>
                  <a:cubicBezTo>
                    <a:pt x="858851" y="1167783"/>
                    <a:pt x="732518" y="1217679"/>
                    <a:pt x="589200" y="1217679"/>
                  </a:cubicBezTo>
                  <a:cubicBezTo>
                    <a:pt x="390676" y="1217679"/>
                    <a:pt x="296192" y="1151858"/>
                    <a:pt x="276021" y="984122"/>
                  </a:cubicBezTo>
                  <a:lnTo>
                    <a:pt x="0" y="984122"/>
                  </a:lnTo>
                  <a:cubicBezTo>
                    <a:pt x="9555" y="1277130"/>
                    <a:pt x="222940" y="1444866"/>
                    <a:pt x="599816" y="1444866"/>
                  </a:cubicBezTo>
                  <a:cubicBezTo>
                    <a:pt x="912994" y="1444866"/>
                    <a:pt x="1140181" y="1287746"/>
                    <a:pt x="1140181" y="1006416"/>
                  </a:cubicBezTo>
                  <a:cubicBezTo>
                    <a:pt x="1140181" y="707039"/>
                    <a:pt x="906624" y="639096"/>
                    <a:pt x="621048" y="57646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9" name="Google Shape;939;p120"/>
            <p:cNvSpPr/>
            <p:nvPr/>
          </p:nvSpPr>
          <p:spPr>
            <a:xfrm>
              <a:off x="8328539" y="4116814"/>
              <a:ext cx="210200" cy="210200"/>
            </a:xfrm>
            <a:custGeom>
              <a:avLst/>
              <a:gdLst/>
              <a:ahLst/>
              <a:cxnLst/>
              <a:rect l="l" t="t" r="r" b="b"/>
              <a:pathLst>
                <a:path w="210200" h="210200" extrusionOk="0">
                  <a:moveTo>
                    <a:pt x="105101" y="210201"/>
                  </a:moveTo>
                  <a:cubicBezTo>
                    <a:pt x="46712" y="210201"/>
                    <a:pt x="0" y="163490"/>
                    <a:pt x="0" y="105100"/>
                  </a:cubicBezTo>
                  <a:cubicBezTo>
                    <a:pt x="0" y="46711"/>
                    <a:pt x="46712" y="0"/>
                    <a:pt x="105101" y="0"/>
                  </a:cubicBezTo>
                  <a:cubicBezTo>
                    <a:pt x="163490" y="0"/>
                    <a:pt x="210201" y="46711"/>
                    <a:pt x="210201" y="105100"/>
                  </a:cubicBezTo>
                  <a:cubicBezTo>
                    <a:pt x="210201" y="162428"/>
                    <a:pt x="162428" y="210201"/>
                    <a:pt x="105101" y="210201"/>
                  </a:cubicBezTo>
                  <a:close/>
                  <a:moveTo>
                    <a:pt x="105101" y="15924"/>
                  </a:moveTo>
                  <a:cubicBezTo>
                    <a:pt x="56266" y="15924"/>
                    <a:pt x="15924" y="55204"/>
                    <a:pt x="15924" y="104039"/>
                  </a:cubicBezTo>
                  <a:cubicBezTo>
                    <a:pt x="15924" y="152873"/>
                    <a:pt x="55204" y="193215"/>
                    <a:pt x="104039" y="193215"/>
                  </a:cubicBezTo>
                  <a:cubicBezTo>
                    <a:pt x="152874" y="193215"/>
                    <a:pt x="193215" y="153935"/>
                    <a:pt x="193215" y="105100"/>
                  </a:cubicBezTo>
                  <a:cubicBezTo>
                    <a:pt x="193215" y="105100"/>
                    <a:pt x="193215" y="105100"/>
                    <a:pt x="193215" y="105100"/>
                  </a:cubicBezTo>
                  <a:cubicBezTo>
                    <a:pt x="193215" y="56266"/>
                    <a:pt x="153935" y="15924"/>
                    <a:pt x="105101" y="1592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0" name="Google Shape;940;p120"/>
            <p:cNvSpPr/>
            <p:nvPr/>
          </p:nvSpPr>
          <p:spPr>
            <a:xfrm>
              <a:off x="8396483" y="4167771"/>
              <a:ext cx="82806" cy="107223"/>
            </a:xfrm>
            <a:custGeom>
              <a:avLst/>
              <a:gdLst/>
              <a:ahLst/>
              <a:cxnLst/>
              <a:rect l="l" t="t" r="r" b="b"/>
              <a:pathLst>
                <a:path w="82806" h="107223" extrusionOk="0">
                  <a:moveTo>
                    <a:pt x="1061" y="0"/>
                  </a:moveTo>
                  <a:lnTo>
                    <a:pt x="35033" y="0"/>
                  </a:lnTo>
                  <a:cubicBezTo>
                    <a:pt x="48834" y="0"/>
                    <a:pt x="59451" y="0"/>
                    <a:pt x="67943" y="7431"/>
                  </a:cubicBezTo>
                  <a:cubicBezTo>
                    <a:pt x="75375" y="13801"/>
                    <a:pt x="80683" y="23356"/>
                    <a:pt x="79622" y="33972"/>
                  </a:cubicBezTo>
                  <a:cubicBezTo>
                    <a:pt x="80683" y="47773"/>
                    <a:pt x="71128" y="59451"/>
                    <a:pt x="58389" y="63697"/>
                  </a:cubicBezTo>
                  <a:lnTo>
                    <a:pt x="82806" y="107224"/>
                  </a:lnTo>
                  <a:lnTo>
                    <a:pt x="59451" y="107224"/>
                  </a:lnTo>
                  <a:lnTo>
                    <a:pt x="38218" y="66882"/>
                  </a:lnTo>
                  <a:lnTo>
                    <a:pt x="20170" y="66882"/>
                  </a:lnTo>
                  <a:lnTo>
                    <a:pt x="20170" y="107224"/>
                  </a:lnTo>
                  <a:lnTo>
                    <a:pt x="0" y="107224"/>
                  </a:lnTo>
                  <a:lnTo>
                    <a:pt x="1061" y="0"/>
                  </a:lnTo>
                  <a:close/>
                  <a:moveTo>
                    <a:pt x="20170" y="16986"/>
                  </a:moveTo>
                  <a:lnTo>
                    <a:pt x="20170" y="50958"/>
                  </a:lnTo>
                  <a:lnTo>
                    <a:pt x="27602" y="50958"/>
                  </a:lnTo>
                  <a:cubicBezTo>
                    <a:pt x="35033" y="50958"/>
                    <a:pt x="37157" y="50958"/>
                    <a:pt x="41403" y="50958"/>
                  </a:cubicBezTo>
                  <a:cubicBezTo>
                    <a:pt x="50958" y="52019"/>
                    <a:pt x="58389" y="45650"/>
                    <a:pt x="59451" y="36095"/>
                  </a:cubicBezTo>
                  <a:cubicBezTo>
                    <a:pt x="59451" y="35033"/>
                    <a:pt x="59451" y="35033"/>
                    <a:pt x="59451" y="33972"/>
                  </a:cubicBezTo>
                  <a:cubicBezTo>
                    <a:pt x="59451" y="27602"/>
                    <a:pt x="56266" y="22294"/>
                    <a:pt x="50958" y="19109"/>
                  </a:cubicBezTo>
                  <a:cubicBezTo>
                    <a:pt x="44588" y="16986"/>
                    <a:pt x="37157" y="15924"/>
                    <a:pt x="29725" y="16986"/>
                  </a:cubicBezTo>
                  <a:lnTo>
                    <a:pt x="20170" y="1698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afe Harbor">
  <p:cSld name="Safe Harbor">
    <p:spTree>
      <p:nvGrpSpPr>
        <p:cNvPr id="1" name="Shape 941"/>
        <p:cNvGrpSpPr/>
        <p:nvPr/>
      </p:nvGrpSpPr>
      <p:grpSpPr>
        <a:xfrm>
          <a:off x="0" y="0"/>
          <a:ext cx="0" cy="0"/>
          <a:chOff x="0" y="0"/>
          <a:chExt cx="0" cy="0"/>
        </a:xfrm>
      </p:grpSpPr>
      <p:sp>
        <p:nvSpPr>
          <p:cNvPr id="942" name="Google Shape;942;p121"/>
          <p:cNvSpPr txBox="1"/>
          <p:nvPr/>
        </p:nvSpPr>
        <p:spPr>
          <a:xfrm>
            <a:off x="359845" y="167020"/>
            <a:ext cx="8413800" cy="594000"/>
          </a:xfrm>
          <a:prstGeom prst="rect">
            <a:avLst/>
          </a:prstGeom>
          <a:noFill/>
          <a:ln>
            <a:noFill/>
          </a:ln>
        </p:spPr>
        <p:txBody>
          <a:bodyPr spcFirstLastPara="1" wrap="square" lIns="0" tIns="0" rIns="0" bIns="0" anchor="b" anchorCtr="0">
            <a:noAutofit/>
          </a:bodyPr>
          <a:lstStyle/>
          <a:p>
            <a:pPr marL="0" marR="0" lvl="0" indent="0" algn="l" rtl="0">
              <a:lnSpc>
                <a:spcPct val="77000"/>
              </a:lnSpc>
              <a:spcBef>
                <a:spcPts val="0"/>
              </a:spcBef>
              <a:spcAft>
                <a:spcPts val="0"/>
              </a:spcAft>
              <a:buClr>
                <a:schemeClr val="dk1"/>
              </a:buClr>
              <a:buSzPts val="2700"/>
              <a:buFont typeface="Arial"/>
              <a:buNone/>
            </a:pPr>
            <a:r>
              <a:rPr lang="en" sz="2600" b="1">
                <a:solidFill>
                  <a:schemeClr val="dk1"/>
                </a:solidFill>
                <a:latin typeface="Arial"/>
                <a:ea typeface="Arial"/>
                <a:cs typeface="Arial"/>
                <a:sym typeface="Arial"/>
              </a:rPr>
              <a:t>Safe Harbor</a:t>
            </a:r>
            <a:endParaRPr sz="2600"/>
          </a:p>
        </p:txBody>
      </p:sp>
      <p:sp>
        <p:nvSpPr>
          <p:cNvPr id="943" name="Google Shape;943;p121"/>
          <p:cNvSpPr txBox="1"/>
          <p:nvPr/>
        </p:nvSpPr>
        <p:spPr>
          <a:xfrm>
            <a:off x="359845" y="857251"/>
            <a:ext cx="8261700" cy="755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1600"/>
              </a:spcBef>
              <a:spcAft>
                <a:spcPts val="0"/>
              </a:spcAft>
              <a:buClr>
                <a:schemeClr val="dk2"/>
              </a:buClr>
              <a:buSzPts val="800"/>
              <a:buFont typeface="Arial"/>
              <a:buNone/>
            </a:pPr>
            <a:r>
              <a:rPr lang="en" sz="800">
                <a:solidFill>
                  <a:schemeClr val="dk2"/>
                </a:solidFill>
              </a:rPr>
              <a:t>This presentation contains forward-looking statements that are based on our management’s beliefs and assumptions and on information currently available to management. Forward-looking statements include all statements that are not historical facts and can be identified by terms such as “may,” “will,” “should,” “expects,” “plans,” “anticipates,” “could,” “intends,” “target,” “projects,” “contemplates,” “believes,” “estimates,” “predicts,” “potential,” or “continue” or the negative of these words or other similar terms or expressions that concern our expectations, strategy, plans or intentions. Forward-looking statements in this presentation include any statements about expected financial metrics, such as revenue, billings, non-GAAP gross margin, non-GAAP diluted weighted-average shares outstanding, and non-financial metrics, such as customer growth, as well as statements related to our expectations regarding the benefits of the DocuSign Agreement Cloud, enhancements and additions to it, including as a result of acquisitions. They also include statements about our future operating results and financial position, our business strategy and plans, market growth and trends, and our objectives for future operations. These statements are subject to substantial risks and uncertainties that could cause actual results to differ materially from those expressed or implied by such statements.</a:t>
            </a:r>
            <a:endParaRPr sz="800">
              <a:solidFill>
                <a:schemeClr val="dk2"/>
              </a:solidFill>
            </a:endParaRPr>
          </a:p>
          <a:p>
            <a:pPr marL="0" marR="0" lvl="0" indent="0" algn="l" rtl="0">
              <a:lnSpc>
                <a:spcPct val="115000"/>
              </a:lnSpc>
              <a:spcBef>
                <a:spcPts val="1600"/>
              </a:spcBef>
              <a:spcAft>
                <a:spcPts val="0"/>
              </a:spcAft>
              <a:buClr>
                <a:schemeClr val="dk2"/>
              </a:buClr>
              <a:buSzPts val="800"/>
              <a:buFont typeface="Arial"/>
              <a:buNone/>
            </a:pPr>
            <a:r>
              <a:rPr lang="en" sz="800">
                <a:solidFill>
                  <a:schemeClr val="dk2"/>
                </a:solidFill>
              </a:rPr>
              <a:t>These risks and uncertainties include, among other things, risks related to our expectations regarding the impact of the evolving COVID-19 pandemic on our business, our results of operations and our financial condition, as well as our future profitability and growth once the pandemic and its related effects begin to abate or have abated; our expectations regarding the impact of the evolving COVID-19 pandemic on the businesses of our customers, partners and suppliers, and the economy, as well as the macro-and micro-effects of the pandemic, including the pace of the digital transformation of business and differing levels of demand for our products as our customers’ priorities, resources, financial conditions and economic outlook change; our ability to estimate the size of our total addressable market; our ability to effectively sustain and manage our growth and future expenses, achieve and maintain future profitability, attract new customers and maintain and expand our existing customer base; our ability to scale and update our platform to respond to customers' needs and rapid technological change; the effects of increased competition in our market and our ability to compete effectively; our ability to expand use cases within existing customers and vertical solutions; our ability to expand our operations and increase adoption of our platform internationally; our ability to strengthen and foster our relationships with developers; our ability to expand our direct sales force, customer success team and strategic partnerships around the world; our ability to identify targets for and execute potential acquisitions; our ability to successfully integrate the operations of businesses we may acquire, and to realize the anticipated benefits of such acquisitions; our ability to maintain, protect and enhance our brand; the sufficiency of our cash, cash equivalents and capital resources to satisfy our liquidity needs; limitations on us due to obligations we have under our credit facility or other indebtedness; our failure or the failure of our software to comply with applicable industry standards, laws and regulations; our ability to maintain, protect and enhance our intellectual property; our ability to successfully defend litigation against us; our ability to attract large organizations as users; our ability to maintain our corporate culture; our ability to offer high-quality customer support; our ability to hire, retain and motivate qualified personnel; our ability to estimate the size and potential growth of our target market; and our ability to maintain proper and effective internal controls. Additional risks and uncertainties that could affect our financial results are included in the sections titled "Risk Factors" and "Management's Discussion and Analysis of Financial Condition and Results of Operations" in our annual report on Form 10-K for the fiscal year ended January 31, 2021 filed on March 31, 2021, our quarterly report on Form 10-Q for the quarter ended July 31, 2021 filed on September 3, 2021 with the Securities and Exchange Commission (the “SEC”), and other filings that we make from time to time with the SEC. In addition, any forward-looking statements contained in this presentation are based on assumptions that we believe to be reasonable as of this date. Except as required by law, we assume no obligation to update these forward-looking statements, or to update the reasons if actual results differ materially from those anticipated in the forward-looking statements.</a:t>
            </a:r>
            <a:endParaRPr sz="800">
              <a:solidFill>
                <a:schemeClr val="dk2"/>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with List">
  <p:cSld name="Title with List">
    <p:spTree>
      <p:nvGrpSpPr>
        <p:cNvPr id="1" name="Shape 944"/>
        <p:cNvGrpSpPr/>
        <p:nvPr/>
      </p:nvGrpSpPr>
      <p:grpSpPr>
        <a:xfrm>
          <a:off x="0" y="0"/>
          <a:ext cx="0" cy="0"/>
          <a:chOff x="0" y="0"/>
          <a:chExt cx="0" cy="0"/>
        </a:xfrm>
      </p:grpSpPr>
      <p:sp>
        <p:nvSpPr>
          <p:cNvPr id="945" name="Google Shape;945;p122"/>
          <p:cNvSpPr txBox="1">
            <a:spLocks noGrp="1"/>
          </p:cNvSpPr>
          <p:nvPr>
            <p:ph type="title"/>
          </p:nvPr>
        </p:nvSpPr>
        <p:spPr>
          <a:xfrm>
            <a:off x="359845" y="1398780"/>
            <a:ext cx="3076500" cy="24288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4500"/>
              <a:buFont typeface="Arial"/>
              <a:buNone/>
              <a:defRPr sz="4500" b="1">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6" name="Google Shape;946;p122"/>
          <p:cNvSpPr txBox="1">
            <a:spLocks noGrp="1"/>
          </p:cNvSpPr>
          <p:nvPr>
            <p:ph type="body" idx="1"/>
          </p:nvPr>
        </p:nvSpPr>
        <p:spPr>
          <a:xfrm>
            <a:off x="4901728" y="913951"/>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47" name="Google Shape;947;p122"/>
          <p:cNvSpPr txBox="1">
            <a:spLocks noGrp="1"/>
          </p:cNvSpPr>
          <p:nvPr>
            <p:ph type="body" idx="2"/>
          </p:nvPr>
        </p:nvSpPr>
        <p:spPr>
          <a:xfrm>
            <a:off x="4901728" y="1623404"/>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48" name="Google Shape;948;p122"/>
          <p:cNvSpPr txBox="1">
            <a:spLocks noGrp="1"/>
          </p:cNvSpPr>
          <p:nvPr>
            <p:ph type="body" idx="3"/>
          </p:nvPr>
        </p:nvSpPr>
        <p:spPr>
          <a:xfrm>
            <a:off x="4901728" y="2332856"/>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49" name="Google Shape;949;p122"/>
          <p:cNvSpPr txBox="1">
            <a:spLocks noGrp="1"/>
          </p:cNvSpPr>
          <p:nvPr>
            <p:ph type="body" idx="4"/>
          </p:nvPr>
        </p:nvSpPr>
        <p:spPr>
          <a:xfrm>
            <a:off x="4901728" y="3042309"/>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50" name="Google Shape;950;p122"/>
          <p:cNvSpPr txBox="1">
            <a:spLocks noGrp="1"/>
          </p:cNvSpPr>
          <p:nvPr>
            <p:ph type="body" idx="5"/>
          </p:nvPr>
        </p:nvSpPr>
        <p:spPr>
          <a:xfrm>
            <a:off x="4901728" y="3751761"/>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51" name="Google Shape;951;p122"/>
          <p:cNvSpPr>
            <a:spLocks noGrp="1"/>
          </p:cNvSpPr>
          <p:nvPr>
            <p:ph type="body" idx="6"/>
          </p:nvPr>
        </p:nvSpPr>
        <p:spPr>
          <a:xfrm>
            <a:off x="4225528" y="935773"/>
            <a:ext cx="500700" cy="5007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52" name="Google Shape;952;p122"/>
          <p:cNvSpPr>
            <a:spLocks noGrp="1"/>
          </p:cNvSpPr>
          <p:nvPr>
            <p:ph type="body" idx="7"/>
          </p:nvPr>
        </p:nvSpPr>
        <p:spPr>
          <a:xfrm>
            <a:off x="4225528" y="1644917"/>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53" name="Google Shape;953;p122"/>
          <p:cNvSpPr>
            <a:spLocks noGrp="1"/>
          </p:cNvSpPr>
          <p:nvPr>
            <p:ph type="body" idx="8"/>
          </p:nvPr>
        </p:nvSpPr>
        <p:spPr>
          <a:xfrm>
            <a:off x="4225528" y="2354369"/>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54" name="Google Shape;954;p122"/>
          <p:cNvSpPr>
            <a:spLocks noGrp="1"/>
          </p:cNvSpPr>
          <p:nvPr>
            <p:ph type="body" idx="9"/>
          </p:nvPr>
        </p:nvSpPr>
        <p:spPr>
          <a:xfrm>
            <a:off x="4225528" y="3063821"/>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Clr>
                <a:schemeClr val="dk2"/>
              </a:buClr>
              <a:buSzPts val="1400"/>
              <a:buChar char="–"/>
              <a:defRPr/>
            </a:lvl4pPr>
            <a:lvl5pPr marL="2286000" lvl="4" indent="-317500" algn="l" rtl="0">
              <a:lnSpc>
                <a:spcPct val="90000"/>
              </a:lnSpc>
              <a:spcBef>
                <a:spcPts val="0"/>
              </a:spcBef>
              <a:spcAft>
                <a:spcPts val="0"/>
              </a:spcAft>
              <a:buClr>
                <a:schemeClr val="dk2"/>
              </a:buClr>
              <a:buSzPts val="1400"/>
              <a:buChar char="–"/>
              <a:defRPr/>
            </a:lvl5pPr>
            <a:lvl6pPr marL="2743200" lvl="5" indent="-317500" algn="l" rtl="0">
              <a:lnSpc>
                <a:spcPct val="90000"/>
              </a:lnSpc>
              <a:spcBef>
                <a:spcPts val="0"/>
              </a:spcBef>
              <a:spcAft>
                <a:spcPts val="0"/>
              </a:spcAft>
              <a:buClr>
                <a:schemeClr val="dk1"/>
              </a:buClr>
              <a:buSzPts val="1400"/>
              <a:buChar char="​"/>
              <a:defRPr/>
            </a:lvl6pPr>
            <a:lvl7pPr marL="3200400" lvl="6" indent="-317500" algn="l" rtl="0">
              <a:lnSpc>
                <a:spcPct val="90000"/>
              </a:lnSpc>
              <a:spcBef>
                <a:spcPts val="0"/>
              </a:spcBef>
              <a:spcAft>
                <a:spcPts val="0"/>
              </a:spcAft>
              <a:buClr>
                <a:schemeClr val="dk2"/>
              </a:buClr>
              <a:buSzPts val="1400"/>
              <a:buChar char="​"/>
              <a:defRPr/>
            </a:lvl7pPr>
            <a:lvl8pPr marL="3657600" lvl="7" indent="-317500" algn="l" rtl="0">
              <a:lnSpc>
                <a:spcPct val="90000"/>
              </a:lnSpc>
              <a:spcBef>
                <a:spcPts val="0"/>
              </a:spcBef>
              <a:spcAft>
                <a:spcPts val="0"/>
              </a:spcAft>
              <a:buClr>
                <a:schemeClr val="dk2"/>
              </a:buClr>
              <a:buSzPts val="1400"/>
              <a:buChar char="•"/>
              <a:defRPr/>
            </a:lvl8pPr>
            <a:lvl9pPr marL="4114800" lvl="8" indent="-317500" algn="l" rtl="0">
              <a:lnSpc>
                <a:spcPct val="90000"/>
              </a:lnSpc>
              <a:spcBef>
                <a:spcPts val="0"/>
              </a:spcBef>
              <a:spcAft>
                <a:spcPts val="0"/>
              </a:spcAft>
              <a:buClr>
                <a:schemeClr val="dk2"/>
              </a:buClr>
              <a:buSzPts val="1400"/>
              <a:buChar char="–"/>
              <a:defRPr/>
            </a:lvl9pPr>
          </a:lstStyle>
          <a:p>
            <a:endParaRPr/>
          </a:p>
        </p:txBody>
      </p:sp>
      <p:sp>
        <p:nvSpPr>
          <p:cNvPr id="955" name="Google Shape;955;p122"/>
          <p:cNvSpPr>
            <a:spLocks noGrp="1"/>
          </p:cNvSpPr>
          <p:nvPr>
            <p:ph type="body" idx="13"/>
          </p:nvPr>
        </p:nvSpPr>
        <p:spPr>
          <a:xfrm>
            <a:off x="4225528" y="3773274"/>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with Long List">
  <p:cSld name="Title with Long List">
    <p:spTree>
      <p:nvGrpSpPr>
        <p:cNvPr id="1" name="Shape 956"/>
        <p:cNvGrpSpPr/>
        <p:nvPr/>
      </p:nvGrpSpPr>
      <p:grpSpPr>
        <a:xfrm>
          <a:off x="0" y="0"/>
          <a:ext cx="0" cy="0"/>
          <a:chOff x="0" y="0"/>
          <a:chExt cx="0" cy="0"/>
        </a:xfrm>
      </p:grpSpPr>
      <p:sp>
        <p:nvSpPr>
          <p:cNvPr id="957" name="Google Shape;957;p123"/>
          <p:cNvSpPr txBox="1">
            <a:spLocks noGrp="1"/>
          </p:cNvSpPr>
          <p:nvPr>
            <p:ph type="body" idx="1"/>
          </p:nvPr>
        </p:nvSpPr>
        <p:spPr>
          <a:xfrm>
            <a:off x="1036045" y="1394252"/>
            <a:ext cx="32259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58" name="Google Shape;958;p123"/>
          <p:cNvSpPr txBox="1">
            <a:spLocks noGrp="1"/>
          </p:cNvSpPr>
          <p:nvPr>
            <p:ph type="body" idx="2"/>
          </p:nvPr>
        </p:nvSpPr>
        <p:spPr>
          <a:xfrm>
            <a:off x="1036045" y="2103705"/>
            <a:ext cx="32259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59" name="Google Shape;959;p123"/>
          <p:cNvSpPr txBox="1">
            <a:spLocks noGrp="1"/>
          </p:cNvSpPr>
          <p:nvPr>
            <p:ph type="body" idx="3"/>
          </p:nvPr>
        </p:nvSpPr>
        <p:spPr>
          <a:xfrm>
            <a:off x="1036045" y="2813158"/>
            <a:ext cx="32259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0" name="Google Shape;960;p123"/>
          <p:cNvSpPr txBox="1">
            <a:spLocks noGrp="1"/>
          </p:cNvSpPr>
          <p:nvPr>
            <p:ph type="body" idx="4"/>
          </p:nvPr>
        </p:nvSpPr>
        <p:spPr>
          <a:xfrm>
            <a:off x="1036045" y="3522611"/>
            <a:ext cx="32259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1" name="Google Shape;961;p123"/>
          <p:cNvSpPr txBox="1">
            <a:spLocks noGrp="1"/>
          </p:cNvSpPr>
          <p:nvPr>
            <p:ph type="body" idx="5"/>
          </p:nvPr>
        </p:nvSpPr>
        <p:spPr>
          <a:xfrm>
            <a:off x="5113688" y="1372913"/>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2" name="Google Shape;962;p123"/>
          <p:cNvSpPr>
            <a:spLocks noGrp="1"/>
          </p:cNvSpPr>
          <p:nvPr>
            <p:ph type="body" idx="6"/>
          </p:nvPr>
        </p:nvSpPr>
        <p:spPr>
          <a:xfrm>
            <a:off x="359845" y="1416074"/>
            <a:ext cx="500700" cy="5007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3" name="Google Shape;963;p123"/>
          <p:cNvSpPr>
            <a:spLocks noGrp="1"/>
          </p:cNvSpPr>
          <p:nvPr>
            <p:ph type="body" idx="7"/>
          </p:nvPr>
        </p:nvSpPr>
        <p:spPr>
          <a:xfrm>
            <a:off x="359845" y="2125218"/>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4" name="Google Shape;964;p123"/>
          <p:cNvSpPr>
            <a:spLocks noGrp="1"/>
          </p:cNvSpPr>
          <p:nvPr>
            <p:ph type="body" idx="8"/>
          </p:nvPr>
        </p:nvSpPr>
        <p:spPr>
          <a:xfrm>
            <a:off x="359845" y="2834670"/>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5" name="Google Shape;965;p123"/>
          <p:cNvSpPr>
            <a:spLocks noGrp="1"/>
          </p:cNvSpPr>
          <p:nvPr>
            <p:ph type="body" idx="9"/>
          </p:nvPr>
        </p:nvSpPr>
        <p:spPr>
          <a:xfrm>
            <a:off x="359845" y="3544122"/>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6" name="Google Shape;966;p123"/>
          <p:cNvSpPr>
            <a:spLocks noGrp="1"/>
          </p:cNvSpPr>
          <p:nvPr>
            <p:ph type="body" idx="13"/>
          </p:nvPr>
        </p:nvSpPr>
        <p:spPr>
          <a:xfrm>
            <a:off x="4437488" y="1394425"/>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7" name="Google Shape;967;p123"/>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8" name="Google Shape;968;p123"/>
          <p:cNvSpPr txBox="1">
            <a:spLocks noGrp="1"/>
          </p:cNvSpPr>
          <p:nvPr>
            <p:ph type="body" idx="14"/>
          </p:nvPr>
        </p:nvSpPr>
        <p:spPr>
          <a:xfrm>
            <a:off x="5113688" y="2082193"/>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69" name="Google Shape;969;p123"/>
          <p:cNvSpPr txBox="1">
            <a:spLocks noGrp="1"/>
          </p:cNvSpPr>
          <p:nvPr>
            <p:ph type="body" idx="15"/>
          </p:nvPr>
        </p:nvSpPr>
        <p:spPr>
          <a:xfrm>
            <a:off x="5113688" y="2791646"/>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70" name="Google Shape;970;p123"/>
          <p:cNvSpPr txBox="1">
            <a:spLocks noGrp="1"/>
          </p:cNvSpPr>
          <p:nvPr>
            <p:ph type="body" idx="16"/>
          </p:nvPr>
        </p:nvSpPr>
        <p:spPr>
          <a:xfrm>
            <a:off x="5113688" y="3501098"/>
            <a:ext cx="3660000" cy="544200"/>
          </a:xfrm>
          <a:prstGeom prst="rect">
            <a:avLst/>
          </a:prstGeom>
          <a:noFill/>
          <a:ln>
            <a:noFill/>
          </a:ln>
        </p:spPr>
        <p:txBody>
          <a:bodyPr spcFirstLastPara="1" wrap="square" lIns="0" tIns="0" rIns="0" bIns="0" anchor="ctr" anchorCtr="0">
            <a:noAutofit/>
          </a:bodyPr>
          <a:lstStyle>
            <a:lvl1pPr marL="457200" lvl="0" indent="-323850" algn="l" rtl="0">
              <a:lnSpc>
                <a:spcPct val="90000"/>
              </a:lnSpc>
              <a:spcBef>
                <a:spcPts val="0"/>
              </a:spcBef>
              <a:spcAft>
                <a:spcPts val="0"/>
              </a:spcAft>
              <a:buClr>
                <a:schemeClr val="dk2"/>
              </a:buClr>
              <a:buSzPts val="1500"/>
              <a:buChar char="​"/>
              <a:defRPr/>
            </a:lvl1pPr>
            <a:lvl2pPr marL="914400" lvl="1" indent="-228600" algn="l" rtl="0">
              <a:lnSpc>
                <a:spcPct val="90000"/>
              </a:lnSpc>
              <a:spcBef>
                <a:spcPts val="0"/>
              </a:spcBef>
              <a:spcAft>
                <a:spcPts val="0"/>
              </a:spcAft>
              <a:buClr>
                <a:schemeClr val="dk2"/>
              </a:buClr>
              <a:buSzPts val="1500"/>
              <a:buNone/>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71" name="Google Shape;971;p123"/>
          <p:cNvSpPr>
            <a:spLocks noGrp="1"/>
          </p:cNvSpPr>
          <p:nvPr>
            <p:ph type="body" idx="17"/>
          </p:nvPr>
        </p:nvSpPr>
        <p:spPr>
          <a:xfrm>
            <a:off x="4437488" y="2104015"/>
            <a:ext cx="500700" cy="5007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72" name="Google Shape;972;p123"/>
          <p:cNvSpPr>
            <a:spLocks noGrp="1"/>
          </p:cNvSpPr>
          <p:nvPr>
            <p:ph type="body" idx="18"/>
          </p:nvPr>
        </p:nvSpPr>
        <p:spPr>
          <a:xfrm>
            <a:off x="4437488" y="2813159"/>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73" name="Google Shape;973;p123"/>
          <p:cNvSpPr>
            <a:spLocks noGrp="1"/>
          </p:cNvSpPr>
          <p:nvPr>
            <p:ph type="body" idx="19"/>
          </p:nvPr>
        </p:nvSpPr>
        <p:spPr>
          <a:xfrm>
            <a:off x="4437488" y="3522611"/>
            <a:ext cx="500700" cy="501300"/>
          </a:xfrm>
          <a:prstGeom prst="ellipse">
            <a:avLst/>
          </a:prstGeom>
          <a:solidFill>
            <a:schemeClr val="dk1"/>
          </a:solidFill>
          <a:ln>
            <a:noFill/>
          </a:ln>
        </p:spPr>
        <p:txBody>
          <a:bodyPr spcFirstLastPara="1" wrap="square" lIns="0" tIns="0" rIns="0" bIns="0" anchor="ctr" anchorCtr="0">
            <a:noAutofit/>
          </a:bodyPr>
          <a:lstStyle>
            <a:lvl1pPr marL="457200" lvl="0" indent="-228600" algn="ctr" rtl="0">
              <a:lnSpc>
                <a:spcPct val="90000"/>
              </a:lnSpc>
              <a:spcBef>
                <a:spcPts val="0"/>
              </a:spcBef>
              <a:spcAft>
                <a:spcPts val="0"/>
              </a:spcAft>
              <a:buClr>
                <a:schemeClr val="lt1"/>
              </a:buClr>
              <a:buSzPts val="2100"/>
              <a:buNone/>
              <a:defRPr sz="2100" b="1">
                <a:solidFill>
                  <a:schemeClr val="lt1"/>
                </a:solidFill>
              </a:defRPr>
            </a:lvl1pPr>
            <a:lvl2pPr marL="914400" lvl="1" indent="-317500" algn="l" rtl="0">
              <a:lnSpc>
                <a:spcPct val="90000"/>
              </a:lnSpc>
              <a:spcBef>
                <a:spcPts val="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974" name="Google Shape;974;p123"/>
          <p:cNvSpPr txBox="1">
            <a:spLocks noGrp="1"/>
          </p:cNvSpPr>
          <p:nvPr>
            <p:ph type="subTitle" idx="20"/>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tatement White">
  <p:cSld name="Statement White">
    <p:spTree>
      <p:nvGrpSpPr>
        <p:cNvPr id="1" name="Shape 975"/>
        <p:cNvGrpSpPr/>
        <p:nvPr/>
      </p:nvGrpSpPr>
      <p:grpSpPr>
        <a:xfrm>
          <a:off x="0" y="0"/>
          <a:ext cx="0" cy="0"/>
          <a:chOff x="0" y="0"/>
          <a:chExt cx="0" cy="0"/>
        </a:xfrm>
      </p:grpSpPr>
      <p:sp>
        <p:nvSpPr>
          <p:cNvPr id="976" name="Google Shape;976;p124"/>
          <p:cNvSpPr txBox="1">
            <a:spLocks noGrp="1"/>
          </p:cNvSpPr>
          <p:nvPr>
            <p:ph type="title"/>
          </p:nvPr>
        </p:nvSpPr>
        <p:spPr>
          <a:xfrm>
            <a:off x="375558" y="1563262"/>
            <a:ext cx="8343900" cy="3209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4500"/>
              <a:buFont typeface="Arial"/>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77"/>
        <p:cNvGrpSpPr/>
        <p:nvPr/>
      </p:nvGrpSpPr>
      <p:grpSpPr>
        <a:xfrm>
          <a:off x="0" y="0"/>
          <a:ext cx="0" cy="0"/>
          <a:chOff x="0" y="0"/>
          <a:chExt cx="0" cy="0"/>
        </a:xfrm>
      </p:grpSpPr>
      <p:sp>
        <p:nvSpPr>
          <p:cNvPr id="978" name="Google Shape;978;p125"/>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9" name="Google Shape;979;p125"/>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980" name="Google Shape;980;p125"/>
          <p:cNvSpPr txBox="1">
            <a:spLocks noGrp="1"/>
          </p:cNvSpPr>
          <p:nvPr>
            <p:ph type="body" idx="2"/>
          </p:nvPr>
        </p:nvSpPr>
        <p:spPr>
          <a:xfrm>
            <a:off x="359569" y="1152525"/>
            <a:ext cx="84141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12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298450" algn="l" rtl="0">
              <a:lnSpc>
                <a:spcPct val="90000"/>
              </a:lnSpc>
              <a:spcBef>
                <a:spcPts val="300"/>
              </a:spcBef>
              <a:spcAft>
                <a:spcPts val="0"/>
              </a:spcAft>
              <a:buClr>
                <a:schemeClr val="dk2"/>
              </a:buClr>
              <a:buSzPts val="11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23850" algn="l" rtl="0">
              <a:lnSpc>
                <a:spcPct val="90000"/>
              </a:lnSpc>
              <a:spcBef>
                <a:spcPts val="300"/>
              </a:spcBef>
              <a:spcAft>
                <a:spcPts val="0"/>
              </a:spcAft>
              <a:buClr>
                <a:schemeClr val="dk2"/>
              </a:buClr>
              <a:buSzPts val="15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with Numbered Content">
  <p:cSld name="Title with Numbered Content">
    <p:spTree>
      <p:nvGrpSpPr>
        <p:cNvPr id="1" name="Shape 981"/>
        <p:cNvGrpSpPr/>
        <p:nvPr/>
      </p:nvGrpSpPr>
      <p:grpSpPr>
        <a:xfrm>
          <a:off x="0" y="0"/>
          <a:ext cx="0" cy="0"/>
          <a:chOff x="0" y="0"/>
          <a:chExt cx="0" cy="0"/>
        </a:xfrm>
      </p:grpSpPr>
      <p:sp>
        <p:nvSpPr>
          <p:cNvPr id="982" name="Google Shape;982;p126"/>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3" name="Google Shape;983;p126"/>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984" name="Google Shape;984;p126"/>
          <p:cNvSpPr txBox="1">
            <a:spLocks noGrp="1"/>
          </p:cNvSpPr>
          <p:nvPr>
            <p:ph type="body" idx="2"/>
          </p:nvPr>
        </p:nvSpPr>
        <p:spPr>
          <a:xfrm>
            <a:off x="359569" y="1152525"/>
            <a:ext cx="8414100" cy="3591000"/>
          </a:xfrm>
          <a:prstGeom prst="rect">
            <a:avLst/>
          </a:prstGeom>
          <a:noFill/>
          <a:ln>
            <a:noFill/>
          </a:ln>
        </p:spPr>
        <p:txBody>
          <a:bodyPr spcFirstLastPara="1" wrap="square" lIns="0" tIns="0" rIns="0" bIns="0" anchor="t" anchorCtr="0">
            <a:noAutofit/>
          </a:bodyPr>
          <a:lstStyle>
            <a:lvl1pPr marL="457200" lvl="0" indent="-342900" algn="l" rtl="0">
              <a:lnSpc>
                <a:spcPct val="90000"/>
              </a:lnSpc>
              <a:spcBef>
                <a:spcPts val="0"/>
              </a:spcBef>
              <a:spcAft>
                <a:spcPts val="0"/>
              </a:spcAft>
              <a:buClr>
                <a:schemeClr val="dk2"/>
              </a:buClr>
              <a:buSzPts val="1800"/>
              <a:buFont typeface="Arial"/>
              <a:buAutoNum type="arabicPeriod"/>
              <a:defRPr sz="1800"/>
            </a:lvl1pPr>
            <a:lvl2pPr marL="914400" lvl="1" indent="-323850" algn="l" rtl="0">
              <a:lnSpc>
                <a:spcPct val="90000"/>
              </a:lnSpc>
              <a:spcBef>
                <a:spcPts val="300"/>
              </a:spcBef>
              <a:spcAft>
                <a:spcPts val="0"/>
              </a:spcAft>
              <a:buClr>
                <a:schemeClr val="dk2"/>
              </a:buClr>
              <a:buSzPts val="1500"/>
              <a:buChar char="•"/>
              <a:defRPr/>
            </a:lvl2pPr>
            <a:lvl3pPr marL="1371600" lvl="2" indent="-304800" algn="l" rtl="0">
              <a:lnSpc>
                <a:spcPct val="90000"/>
              </a:lnSpc>
              <a:spcBef>
                <a:spcPts val="300"/>
              </a:spcBef>
              <a:spcAft>
                <a:spcPts val="0"/>
              </a:spcAft>
              <a:buSzPts val="1200"/>
              <a:buChar char="–"/>
              <a:defRPr/>
            </a:lvl3pPr>
            <a:lvl4pPr marL="1828800" lvl="3" indent="-298450" algn="l" rtl="0">
              <a:lnSpc>
                <a:spcPct val="90000"/>
              </a:lnSpc>
              <a:spcBef>
                <a:spcPts val="300"/>
              </a:spcBef>
              <a:spcAft>
                <a:spcPts val="0"/>
              </a:spcAft>
              <a:buClr>
                <a:schemeClr val="dk2"/>
              </a:buClr>
              <a:buSzPts val="1100"/>
              <a:buChar char="–"/>
              <a:defRPr/>
            </a:lvl4pPr>
            <a:lvl5pPr marL="2286000" lvl="4" indent="-298450" algn="l" rtl="0">
              <a:lnSpc>
                <a:spcPct val="90000"/>
              </a:lnSpc>
              <a:spcBef>
                <a:spcPts val="300"/>
              </a:spcBef>
              <a:spcAft>
                <a:spcPts val="0"/>
              </a:spcAft>
              <a:buClr>
                <a:schemeClr val="dk2"/>
              </a:buClr>
              <a:buSzPts val="11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line Title Only">
  <p:cSld name="Two-line Title Only">
    <p:spTree>
      <p:nvGrpSpPr>
        <p:cNvPr id="1" name="Shape 985"/>
        <p:cNvGrpSpPr/>
        <p:nvPr/>
      </p:nvGrpSpPr>
      <p:grpSpPr>
        <a:xfrm>
          <a:off x="0" y="0"/>
          <a:ext cx="0" cy="0"/>
          <a:chOff x="0" y="0"/>
          <a:chExt cx="0" cy="0"/>
        </a:xfrm>
      </p:grpSpPr>
      <p:sp>
        <p:nvSpPr>
          <p:cNvPr id="986" name="Google Shape;986;p127"/>
          <p:cNvSpPr txBox="1">
            <a:spLocks noGrp="1"/>
          </p:cNvSpPr>
          <p:nvPr>
            <p:ph type="title"/>
          </p:nvPr>
        </p:nvSpPr>
        <p:spPr>
          <a:xfrm>
            <a:off x="359845" y="445627"/>
            <a:ext cx="8413800" cy="594000"/>
          </a:xfrm>
          <a:prstGeom prst="rect">
            <a:avLst/>
          </a:prstGeom>
          <a:noFill/>
          <a:ln>
            <a:noFill/>
          </a:ln>
        </p:spPr>
        <p:txBody>
          <a:bodyPr spcFirstLastPara="1" wrap="square" lIns="0" tIns="0" rIns="0" bIns="0" anchor="t"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987" name="Google Shape;987;p127"/>
          <p:cNvGrpSpPr/>
          <p:nvPr/>
        </p:nvGrpSpPr>
        <p:grpSpPr>
          <a:xfrm>
            <a:off x="6178672" y="2467501"/>
            <a:ext cx="687610" cy="737271"/>
            <a:chOff x="6690632" y="7634127"/>
            <a:chExt cx="1801914" cy="1932052"/>
          </a:xfrm>
        </p:grpSpPr>
        <p:sp>
          <p:nvSpPr>
            <p:cNvPr id="988" name="Google Shape;988;p127"/>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989" name="Google Shape;989;p127"/>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wo-line Title and Content">
  <p:cSld name="Two-line Title Only_1">
    <p:spTree>
      <p:nvGrpSpPr>
        <p:cNvPr id="1" name="Shape 990"/>
        <p:cNvGrpSpPr/>
        <p:nvPr/>
      </p:nvGrpSpPr>
      <p:grpSpPr>
        <a:xfrm>
          <a:off x="0" y="0"/>
          <a:ext cx="0" cy="0"/>
          <a:chOff x="0" y="0"/>
          <a:chExt cx="0" cy="0"/>
        </a:xfrm>
      </p:grpSpPr>
      <p:sp>
        <p:nvSpPr>
          <p:cNvPr id="991" name="Google Shape;991;p128"/>
          <p:cNvSpPr txBox="1">
            <a:spLocks noGrp="1"/>
          </p:cNvSpPr>
          <p:nvPr>
            <p:ph type="title"/>
          </p:nvPr>
        </p:nvSpPr>
        <p:spPr>
          <a:xfrm>
            <a:off x="359845" y="445627"/>
            <a:ext cx="8413800" cy="594000"/>
          </a:xfrm>
          <a:prstGeom prst="rect">
            <a:avLst/>
          </a:prstGeom>
          <a:noFill/>
          <a:ln>
            <a:noFill/>
          </a:ln>
        </p:spPr>
        <p:txBody>
          <a:bodyPr spcFirstLastPara="1" wrap="square" lIns="0" tIns="0" rIns="0" bIns="0" anchor="t"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992" name="Google Shape;992;p128"/>
          <p:cNvGrpSpPr/>
          <p:nvPr/>
        </p:nvGrpSpPr>
        <p:grpSpPr>
          <a:xfrm>
            <a:off x="6178672" y="2467501"/>
            <a:ext cx="687610" cy="737271"/>
            <a:chOff x="6690632" y="7634127"/>
            <a:chExt cx="1801914" cy="1932052"/>
          </a:xfrm>
        </p:grpSpPr>
        <p:sp>
          <p:nvSpPr>
            <p:cNvPr id="993" name="Google Shape;993;p128"/>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994" name="Google Shape;994;p128"/>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471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995" name="Google Shape;995;p128"/>
          <p:cNvSpPr txBox="1">
            <a:spLocks noGrp="1"/>
          </p:cNvSpPr>
          <p:nvPr>
            <p:ph type="body" idx="1"/>
          </p:nvPr>
        </p:nvSpPr>
        <p:spPr>
          <a:xfrm>
            <a:off x="359569" y="1152525"/>
            <a:ext cx="84141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12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298450" algn="l" rtl="0">
              <a:lnSpc>
                <a:spcPct val="90000"/>
              </a:lnSpc>
              <a:spcBef>
                <a:spcPts val="300"/>
              </a:spcBef>
              <a:spcAft>
                <a:spcPts val="0"/>
              </a:spcAft>
              <a:buClr>
                <a:schemeClr val="dk2"/>
              </a:buClr>
              <a:buSzPts val="11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23850" algn="l" rtl="0">
              <a:lnSpc>
                <a:spcPct val="90000"/>
              </a:lnSpc>
              <a:spcBef>
                <a:spcPts val="300"/>
              </a:spcBef>
              <a:spcAft>
                <a:spcPts val="0"/>
              </a:spcAft>
              <a:buClr>
                <a:schemeClr val="dk2"/>
              </a:buClr>
              <a:buSzPts val="15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996"/>
        <p:cNvGrpSpPr/>
        <p:nvPr/>
      </p:nvGrpSpPr>
      <p:grpSpPr>
        <a:xfrm>
          <a:off x="0" y="0"/>
          <a:ext cx="0" cy="0"/>
          <a:chOff x="0" y="0"/>
          <a:chExt cx="0" cy="0"/>
        </a:xfrm>
      </p:grpSpPr>
      <p:sp>
        <p:nvSpPr>
          <p:cNvPr id="997" name="Google Shape;997;p129"/>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8" name="Google Shape;998;p129"/>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999" name="Google Shape;999;p129"/>
          <p:cNvSpPr txBox="1">
            <a:spLocks noGrp="1"/>
          </p:cNvSpPr>
          <p:nvPr>
            <p:ph type="body" idx="2"/>
          </p:nvPr>
        </p:nvSpPr>
        <p:spPr>
          <a:xfrm>
            <a:off x="359845" y="1152522"/>
            <a:ext cx="38532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00" name="Google Shape;1000;p129"/>
          <p:cNvSpPr txBox="1">
            <a:spLocks noGrp="1"/>
          </p:cNvSpPr>
          <p:nvPr>
            <p:ph type="body" idx="3"/>
          </p:nvPr>
        </p:nvSpPr>
        <p:spPr>
          <a:xfrm>
            <a:off x="4928512" y="1152523"/>
            <a:ext cx="38454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hart">
  <p:cSld name="Two Column_1">
    <p:spTree>
      <p:nvGrpSpPr>
        <p:cNvPr id="1" name="Shape 1001"/>
        <p:cNvGrpSpPr/>
        <p:nvPr/>
      </p:nvGrpSpPr>
      <p:grpSpPr>
        <a:xfrm>
          <a:off x="0" y="0"/>
          <a:ext cx="0" cy="0"/>
          <a:chOff x="0" y="0"/>
          <a:chExt cx="0" cy="0"/>
        </a:xfrm>
      </p:grpSpPr>
      <p:sp>
        <p:nvSpPr>
          <p:cNvPr id="1002" name="Google Shape;1002;p130"/>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3" name="Google Shape;1003;p130"/>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04" name="Google Shape;1004;p130"/>
          <p:cNvSpPr txBox="1">
            <a:spLocks noGrp="1"/>
          </p:cNvSpPr>
          <p:nvPr>
            <p:ph type="body" idx="2"/>
          </p:nvPr>
        </p:nvSpPr>
        <p:spPr>
          <a:xfrm>
            <a:off x="5557669" y="1472775"/>
            <a:ext cx="3216300" cy="29703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12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005"/>
        <p:cNvGrpSpPr/>
        <p:nvPr/>
      </p:nvGrpSpPr>
      <p:grpSpPr>
        <a:xfrm>
          <a:off x="0" y="0"/>
          <a:ext cx="0" cy="0"/>
          <a:chOff x="0" y="0"/>
          <a:chExt cx="0" cy="0"/>
        </a:xfrm>
      </p:grpSpPr>
      <p:sp>
        <p:nvSpPr>
          <p:cNvPr id="1006" name="Google Shape;1006;p131"/>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7" name="Google Shape;1007;p131"/>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08" name="Google Shape;1008;p131"/>
          <p:cNvSpPr txBox="1">
            <a:spLocks noGrp="1"/>
          </p:cNvSpPr>
          <p:nvPr>
            <p:ph type="body" idx="2"/>
          </p:nvPr>
        </p:nvSpPr>
        <p:spPr>
          <a:xfrm>
            <a:off x="359845" y="1153776"/>
            <a:ext cx="2691300" cy="3584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09" name="Google Shape;1009;p131"/>
          <p:cNvSpPr txBox="1">
            <a:spLocks noGrp="1"/>
          </p:cNvSpPr>
          <p:nvPr>
            <p:ph type="body" idx="3"/>
          </p:nvPr>
        </p:nvSpPr>
        <p:spPr>
          <a:xfrm>
            <a:off x="3228346" y="1152523"/>
            <a:ext cx="26841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10" name="Google Shape;1010;p131"/>
          <p:cNvSpPr txBox="1">
            <a:spLocks noGrp="1"/>
          </p:cNvSpPr>
          <p:nvPr>
            <p:ph type="body" idx="4"/>
          </p:nvPr>
        </p:nvSpPr>
        <p:spPr>
          <a:xfrm>
            <a:off x="6091669" y="1152522"/>
            <a:ext cx="26820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Four Column">
  <p:cSld name="Four Column">
    <p:spTree>
      <p:nvGrpSpPr>
        <p:cNvPr id="1" name="Shape 1011"/>
        <p:cNvGrpSpPr/>
        <p:nvPr/>
      </p:nvGrpSpPr>
      <p:grpSpPr>
        <a:xfrm>
          <a:off x="0" y="0"/>
          <a:ext cx="0" cy="0"/>
          <a:chOff x="0" y="0"/>
          <a:chExt cx="0" cy="0"/>
        </a:xfrm>
      </p:grpSpPr>
      <p:sp>
        <p:nvSpPr>
          <p:cNvPr id="1012" name="Google Shape;1012;p132"/>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3" name="Google Shape;1013;p132"/>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14" name="Google Shape;1014;p132"/>
          <p:cNvSpPr txBox="1">
            <a:spLocks noGrp="1"/>
          </p:cNvSpPr>
          <p:nvPr>
            <p:ph type="body" idx="2"/>
          </p:nvPr>
        </p:nvSpPr>
        <p:spPr>
          <a:xfrm>
            <a:off x="359569" y="1152525"/>
            <a:ext cx="19764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15" name="Google Shape;1015;p132"/>
          <p:cNvSpPr txBox="1">
            <a:spLocks noGrp="1"/>
          </p:cNvSpPr>
          <p:nvPr>
            <p:ph type="body" idx="3"/>
          </p:nvPr>
        </p:nvSpPr>
        <p:spPr>
          <a:xfrm>
            <a:off x="2506910" y="1152525"/>
            <a:ext cx="19764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16" name="Google Shape;1016;p132"/>
          <p:cNvSpPr txBox="1">
            <a:spLocks noGrp="1"/>
          </p:cNvSpPr>
          <p:nvPr>
            <p:ph type="body" idx="4"/>
          </p:nvPr>
        </p:nvSpPr>
        <p:spPr>
          <a:xfrm>
            <a:off x="4654250" y="1152525"/>
            <a:ext cx="19764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17" name="Google Shape;1017;p132"/>
          <p:cNvSpPr txBox="1">
            <a:spLocks noGrp="1"/>
          </p:cNvSpPr>
          <p:nvPr>
            <p:ph type="body" idx="5"/>
          </p:nvPr>
        </p:nvSpPr>
        <p:spPr>
          <a:xfrm>
            <a:off x="6801591" y="1152525"/>
            <a:ext cx="19764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Five Column">
  <p:cSld name="Five Column">
    <p:spTree>
      <p:nvGrpSpPr>
        <p:cNvPr id="1" name="Shape 1018"/>
        <p:cNvGrpSpPr/>
        <p:nvPr/>
      </p:nvGrpSpPr>
      <p:grpSpPr>
        <a:xfrm>
          <a:off x="0" y="0"/>
          <a:ext cx="0" cy="0"/>
          <a:chOff x="0" y="0"/>
          <a:chExt cx="0" cy="0"/>
        </a:xfrm>
      </p:grpSpPr>
      <p:sp>
        <p:nvSpPr>
          <p:cNvPr id="1019" name="Google Shape;1019;p133"/>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0" name="Google Shape;1020;p133"/>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21" name="Google Shape;1021;p133"/>
          <p:cNvSpPr txBox="1">
            <a:spLocks noGrp="1"/>
          </p:cNvSpPr>
          <p:nvPr>
            <p:ph type="body" idx="2"/>
          </p:nvPr>
        </p:nvSpPr>
        <p:spPr>
          <a:xfrm>
            <a:off x="359569" y="1152525"/>
            <a:ext cx="14406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sz="1400"/>
            </a:lvl1pPr>
            <a:lvl2pPr marL="914400" lvl="1" indent="-317500" algn="l" rtl="0">
              <a:lnSpc>
                <a:spcPct val="90000"/>
              </a:lnSpc>
              <a:spcBef>
                <a:spcPts val="300"/>
              </a:spcBef>
              <a:spcAft>
                <a:spcPts val="0"/>
              </a:spcAft>
              <a:buClr>
                <a:schemeClr val="dk2"/>
              </a:buClr>
              <a:buSzPts val="1400"/>
              <a:buChar char="•"/>
              <a:defRPr sz="1400"/>
            </a:lvl2pPr>
            <a:lvl3pPr marL="1371600" lvl="2" indent="-298450" algn="l" rtl="0">
              <a:lnSpc>
                <a:spcPct val="90000"/>
              </a:lnSpc>
              <a:spcBef>
                <a:spcPts val="300"/>
              </a:spcBef>
              <a:spcAft>
                <a:spcPts val="0"/>
              </a:spcAft>
              <a:buSzPts val="1100"/>
              <a:buChar char="–"/>
              <a:defRPr sz="1100"/>
            </a:lvl3pPr>
            <a:lvl4pPr marL="1828800" lvl="3" indent="-285750" algn="l" rtl="0">
              <a:lnSpc>
                <a:spcPct val="90000"/>
              </a:lnSpc>
              <a:spcBef>
                <a:spcPts val="300"/>
              </a:spcBef>
              <a:spcAft>
                <a:spcPts val="0"/>
              </a:spcAft>
              <a:buClr>
                <a:schemeClr val="dk2"/>
              </a:buClr>
              <a:buSzPts val="900"/>
              <a:buChar char="–"/>
              <a:defRPr sz="900"/>
            </a:lvl4pPr>
            <a:lvl5pPr marL="2286000" lvl="4" indent="-285750" algn="l" rtl="0">
              <a:lnSpc>
                <a:spcPct val="90000"/>
              </a:lnSpc>
              <a:spcBef>
                <a:spcPts val="300"/>
              </a:spcBef>
              <a:spcAft>
                <a:spcPts val="0"/>
              </a:spcAft>
              <a:buClr>
                <a:schemeClr val="dk2"/>
              </a:buClr>
              <a:buSzPts val="900"/>
              <a:buChar char="–"/>
              <a:defRPr sz="900"/>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22" name="Google Shape;1022;p133"/>
          <p:cNvSpPr txBox="1">
            <a:spLocks noGrp="1"/>
          </p:cNvSpPr>
          <p:nvPr>
            <p:ph type="body" idx="3"/>
          </p:nvPr>
        </p:nvSpPr>
        <p:spPr>
          <a:xfrm>
            <a:off x="2102930" y="1152525"/>
            <a:ext cx="14406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sz="1400"/>
            </a:lvl1pPr>
            <a:lvl2pPr marL="914400" lvl="1" indent="-317500" algn="l" rtl="0">
              <a:lnSpc>
                <a:spcPct val="90000"/>
              </a:lnSpc>
              <a:spcBef>
                <a:spcPts val="300"/>
              </a:spcBef>
              <a:spcAft>
                <a:spcPts val="0"/>
              </a:spcAft>
              <a:buClr>
                <a:schemeClr val="dk2"/>
              </a:buClr>
              <a:buSzPts val="1400"/>
              <a:buChar char="•"/>
              <a:defRPr sz="1400"/>
            </a:lvl2pPr>
            <a:lvl3pPr marL="1371600" lvl="2" indent="-298450" algn="l" rtl="0">
              <a:lnSpc>
                <a:spcPct val="90000"/>
              </a:lnSpc>
              <a:spcBef>
                <a:spcPts val="300"/>
              </a:spcBef>
              <a:spcAft>
                <a:spcPts val="0"/>
              </a:spcAft>
              <a:buSzPts val="1100"/>
              <a:buChar char="–"/>
              <a:defRPr sz="1100"/>
            </a:lvl3pPr>
            <a:lvl4pPr marL="1828800" lvl="3" indent="-285750" algn="l" rtl="0">
              <a:lnSpc>
                <a:spcPct val="90000"/>
              </a:lnSpc>
              <a:spcBef>
                <a:spcPts val="300"/>
              </a:spcBef>
              <a:spcAft>
                <a:spcPts val="0"/>
              </a:spcAft>
              <a:buClr>
                <a:schemeClr val="dk2"/>
              </a:buClr>
              <a:buSzPts val="900"/>
              <a:buChar char="–"/>
              <a:defRPr sz="900"/>
            </a:lvl4pPr>
            <a:lvl5pPr marL="2286000" lvl="4" indent="-285750" algn="l" rtl="0">
              <a:lnSpc>
                <a:spcPct val="90000"/>
              </a:lnSpc>
              <a:spcBef>
                <a:spcPts val="300"/>
              </a:spcBef>
              <a:spcAft>
                <a:spcPts val="0"/>
              </a:spcAft>
              <a:buClr>
                <a:schemeClr val="dk2"/>
              </a:buClr>
              <a:buSzPts val="900"/>
              <a:buChar char="–"/>
              <a:defRPr sz="900"/>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23" name="Google Shape;1023;p133"/>
          <p:cNvSpPr txBox="1">
            <a:spLocks noGrp="1"/>
          </p:cNvSpPr>
          <p:nvPr>
            <p:ph type="body" idx="4"/>
          </p:nvPr>
        </p:nvSpPr>
        <p:spPr>
          <a:xfrm>
            <a:off x="3846290" y="1152525"/>
            <a:ext cx="14406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sz="1400"/>
            </a:lvl1pPr>
            <a:lvl2pPr marL="914400" lvl="1" indent="-317500" algn="l" rtl="0">
              <a:lnSpc>
                <a:spcPct val="90000"/>
              </a:lnSpc>
              <a:spcBef>
                <a:spcPts val="300"/>
              </a:spcBef>
              <a:spcAft>
                <a:spcPts val="0"/>
              </a:spcAft>
              <a:buClr>
                <a:schemeClr val="dk2"/>
              </a:buClr>
              <a:buSzPts val="1400"/>
              <a:buChar char="•"/>
              <a:defRPr sz="1400"/>
            </a:lvl2pPr>
            <a:lvl3pPr marL="1371600" lvl="2" indent="-298450" algn="l" rtl="0">
              <a:lnSpc>
                <a:spcPct val="90000"/>
              </a:lnSpc>
              <a:spcBef>
                <a:spcPts val="300"/>
              </a:spcBef>
              <a:spcAft>
                <a:spcPts val="0"/>
              </a:spcAft>
              <a:buSzPts val="1100"/>
              <a:buChar char="–"/>
              <a:defRPr sz="1100"/>
            </a:lvl3pPr>
            <a:lvl4pPr marL="1828800" lvl="3" indent="-285750" algn="l" rtl="0">
              <a:lnSpc>
                <a:spcPct val="90000"/>
              </a:lnSpc>
              <a:spcBef>
                <a:spcPts val="300"/>
              </a:spcBef>
              <a:spcAft>
                <a:spcPts val="0"/>
              </a:spcAft>
              <a:buClr>
                <a:schemeClr val="dk2"/>
              </a:buClr>
              <a:buSzPts val="900"/>
              <a:buChar char="–"/>
              <a:defRPr sz="900"/>
            </a:lvl4pPr>
            <a:lvl5pPr marL="2286000" lvl="4" indent="-285750" algn="l" rtl="0">
              <a:lnSpc>
                <a:spcPct val="90000"/>
              </a:lnSpc>
              <a:spcBef>
                <a:spcPts val="300"/>
              </a:spcBef>
              <a:spcAft>
                <a:spcPts val="0"/>
              </a:spcAft>
              <a:buClr>
                <a:schemeClr val="dk2"/>
              </a:buClr>
              <a:buSzPts val="900"/>
              <a:buChar char="–"/>
              <a:defRPr sz="900"/>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24" name="Google Shape;1024;p133"/>
          <p:cNvSpPr txBox="1">
            <a:spLocks noGrp="1"/>
          </p:cNvSpPr>
          <p:nvPr>
            <p:ph type="body" idx="5"/>
          </p:nvPr>
        </p:nvSpPr>
        <p:spPr>
          <a:xfrm>
            <a:off x="5589651" y="1152525"/>
            <a:ext cx="14406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sz="1400"/>
            </a:lvl1pPr>
            <a:lvl2pPr marL="914400" lvl="1" indent="-317500" algn="l" rtl="0">
              <a:lnSpc>
                <a:spcPct val="90000"/>
              </a:lnSpc>
              <a:spcBef>
                <a:spcPts val="300"/>
              </a:spcBef>
              <a:spcAft>
                <a:spcPts val="0"/>
              </a:spcAft>
              <a:buClr>
                <a:schemeClr val="dk2"/>
              </a:buClr>
              <a:buSzPts val="1400"/>
              <a:buChar char="•"/>
              <a:defRPr sz="1400"/>
            </a:lvl2pPr>
            <a:lvl3pPr marL="1371600" lvl="2" indent="-298450" algn="l" rtl="0">
              <a:lnSpc>
                <a:spcPct val="90000"/>
              </a:lnSpc>
              <a:spcBef>
                <a:spcPts val="300"/>
              </a:spcBef>
              <a:spcAft>
                <a:spcPts val="0"/>
              </a:spcAft>
              <a:buSzPts val="1100"/>
              <a:buChar char="–"/>
              <a:defRPr sz="1100"/>
            </a:lvl3pPr>
            <a:lvl4pPr marL="1828800" lvl="3" indent="-285750" algn="l" rtl="0">
              <a:lnSpc>
                <a:spcPct val="90000"/>
              </a:lnSpc>
              <a:spcBef>
                <a:spcPts val="300"/>
              </a:spcBef>
              <a:spcAft>
                <a:spcPts val="0"/>
              </a:spcAft>
              <a:buClr>
                <a:schemeClr val="dk2"/>
              </a:buClr>
              <a:buSzPts val="900"/>
              <a:buChar char="–"/>
              <a:defRPr sz="900"/>
            </a:lvl4pPr>
            <a:lvl5pPr marL="2286000" lvl="4" indent="-285750" algn="l" rtl="0">
              <a:lnSpc>
                <a:spcPct val="90000"/>
              </a:lnSpc>
              <a:spcBef>
                <a:spcPts val="300"/>
              </a:spcBef>
              <a:spcAft>
                <a:spcPts val="0"/>
              </a:spcAft>
              <a:buClr>
                <a:schemeClr val="dk2"/>
              </a:buClr>
              <a:buSzPts val="900"/>
              <a:buChar char="–"/>
              <a:defRPr sz="900"/>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25" name="Google Shape;1025;p133"/>
          <p:cNvSpPr txBox="1">
            <a:spLocks noGrp="1"/>
          </p:cNvSpPr>
          <p:nvPr>
            <p:ph type="body" idx="6"/>
          </p:nvPr>
        </p:nvSpPr>
        <p:spPr>
          <a:xfrm>
            <a:off x="7333013" y="1152525"/>
            <a:ext cx="1440600" cy="35910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900"/>
              </a:spcBef>
              <a:spcAft>
                <a:spcPts val="0"/>
              </a:spcAft>
              <a:buClr>
                <a:schemeClr val="dk2"/>
              </a:buClr>
              <a:buSzPts val="1400"/>
              <a:buChar char="​"/>
              <a:defRPr sz="1400"/>
            </a:lvl1pPr>
            <a:lvl2pPr marL="914400" lvl="1" indent="-317500" algn="l" rtl="0">
              <a:lnSpc>
                <a:spcPct val="90000"/>
              </a:lnSpc>
              <a:spcBef>
                <a:spcPts val="300"/>
              </a:spcBef>
              <a:spcAft>
                <a:spcPts val="0"/>
              </a:spcAft>
              <a:buClr>
                <a:schemeClr val="dk2"/>
              </a:buClr>
              <a:buSzPts val="1400"/>
              <a:buChar char="•"/>
              <a:defRPr sz="1400"/>
            </a:lvl2pPr>
            <a:lvl3pPr marL="1371600" lvl="2" indent="-298450" algn="l" rtl="0">
              <a:lnSpc>
                <a:spcPct val="90000"/>
              </a:lnSpc>
              <a:spcBef>
                <a:spcPts val="300"/>
              </a:spcBef>
              <a:spcAft>
                <a:spcPts val="0"/>
              </a:spcAft>
              <a:buSzPts val="1100"/>
              <a:buChar char="–"/>
              <a:defRPr sz="1100"/>
            </a:lvl3pPr>
            <a:lvl4pPr marL="1828800" lvl="3" indent="-285750" algn="l" rtl="0">
              <a:lnSpc>
                <a:spcPct val="90000"/>
              </a:lnSpc>
              <a:spcBef>
                <a:spcPts val="300"/>
              </a:spcBef>
              <a:spcAft>
                <a:spcPts val="0"/>
              </a:spcAft>
              <a:buClr>
                <a:schemeClr val="dk2"/>
              </a:buClr>
              <a:buSzPts val="900"/>
              <a:buChar char="–"/>
              <a:defRPr sz="900"/>
            </a:lvl4pPr>
            <a:lvl5pPr marL="2286000" lvl="4" indent="-285750" algn="l" rtl="0">
              <a:lnSpc>
                <a:spcPct val="90000"/>
              </a:lnSpc>
              <a:spcBef>
                <a:spcPts val="300"/>
              </a:spcBef>
              <a:spcAft>
                <a:spcPts val="0"/>
              </a:spcAft>
              <a:buClr>
                <a:schemeClr val="dk2"/>
              </a:buClr>
              <a:buSzPts val="900"/>
              <a:buChar char="–"/>
              <a:defRPr sz="900"/>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wo Column Two Row">
  <p:cSld name="Two Column Two Row">
    <p:spTree>
      <p:nvGrpSpPr>
        <p:cNvPr id="1" name="Shape 1026"/>
        <p:cNvGrpSpPr/>
        <p:nvPr/>
      </p:nvGrpSpPr>
      <p:grpSpPr>
        <a:xfrm>
          <a:off x="0" y="0"/>
          <a:ext cx="0" cy="0"/>
          <a:chOff x="0" y="0"/>
          <a:chExt cx="0" cy="0"/>
        </a:xfrm>
      </p:grpSpPr>
      <p:sp>
        <p:nvSpPr>
          <p:cNvPr id="1027" name="Google Shape;1027;p134"/>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8" name="Google Shape;1028;p134"/>
          <p:cNvSpPr txBox="1">
            <a:spLocks noGrp="1"/>
          </p:cNvSpPr>
          <p:nvPr>
            <p:ph type="subTitle" idx="1"/>
          </p:nvPr>
        </p:nvSpPr>
        <p:spPr>
          <a:xfrm>
            <a:off x="359844" y="747604"/>
            <a:ext cx="84138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29" name="Google Shape;1029;p134"/>
          <p:cNvSpPr txBox="1">
            <a:spLocks noGrp="1"/>
          </p:cNvSpPr>
          <p:nvPr>
            <p:ph type="body" idx="2"/>
          </p:nvPr>
        </p:nvSpPr>
        <p:spPr>
          <a:xfrm>
            <a:off x="359845" y="1542225"/>
            <a:ext cx="3854400" cy="167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30" name="Google Shape;1030;p134"/>
          <p:cNvSpPr txBox="1">
            <a:spLocks noGrp="1"/>
          </p:cNvSpPr>
          <p:nvPr>
            <p:ph type="body" idx="3"/>
          </p:nvPr>
        </p:nvSpPr>
        <p:spPr>
          <a:xfrm>
            <a:off x="4929971" y="1542225"/>
            <a:ext cx="3854400" cy="167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31" name="Google Shape;1031;p134"/>
          <p:cNvSpPr txBox="1">
            <a:spLocks noGrp="1"/>
          </p:cNvSpPr>
          <p:nvPr>
            <p:ph type="body" idx="4"/>
          </p:nvPr>
        </p:nvSpPr>
        <p:spPr>
          <a:xfrm>
            <a:off x="359845" y="3464713"/>
            <a:ext cx="3854400" cy="167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32" name="Google Shape;1032;p134"/>
          <p:cNvSpPr txBox="1">
            <a:spLocks noGrp="1"/>
          </p:cNvSpPr>
          <p:nvPr>
            <p:ph type="body" idx="5"/>
          </p:nvPr>
        </p:nvSpPr>
        <p:spPr>
          <a:xfrm>
            <a:off x="4929971" y="3464713"/>
            <a:ext cx="3854400" cy="167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0"/>
              </a:spcBef>
              <a:spcAft>
                <a:spcPts val="0"/>
              </a:spcAft>
              <a:buClr>
                <a:schemeClr val="dk2"/>
              </a:buClr>
              <a:buSzPts val="1400"/>
              <a:buChar char="​"/>
              <a:defRPr/>
            </a:lvl1pPr>
            <a:lvl2pPr marL="914400" lvl="1" indent="-317500" algn="l" rtl="0">
              <a:lnSpc>
                <a:spcPct val="90000"/>
              </a:lnSpc>
              <a:spcBef>
                <a:spcPts val="300"/>
              </a:spcBef>
              <a:spcAft>
                <a:spcPts val="0"/>
              </a:spcAft>
              <a:buClr>
                <a:schemeClr val="dk2"/>
              </a:buClr>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Clr>
                <a:schemeClr val="dk2"/>
              </a:buClr>
              <a:buSzPts val="1400"/>
              <a:buChar char="–"/>
              <a:defRPr/>
            </a:lvl4pPr>
            <a:lvl5pPr marL="2286000" lvl="4" indent="-317500" algn="l" rtl="0">
              <a:lnSpc>
                <a:spcPct val="90000"/>
              </a:lnSpc>
              <a:spcBef>
                <a:spcPts val="300"/>
              </a:spcBef>
              <a:spcAft>
                <a:spcPts val="0"/>
              </a:spcAft>
              <a:buClr>
                <a:schemeClr val="dk2"/>
              </a:buClr>
              <a:buSzPts val="1400"/>
              <a:buChar char="–"/>
              <a:defRPr/>
            </a:lvl5pPr>
            <a:lvl6pPr marL="2743200" lvl="5" indent="-317500" algn="l" rtl="0">
              <a:lnSpc>
                <a:spcPct val="90000"/>
              </a:lnSpc>
              <a:spcBef>
                <a:spcPts val="8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2"/>
              </a:buClr>
              <a:buSzPts val="1400"/>
              <a:buChar char="​"/>
              <a:defRPr/>
            </a:lvl7pPr>
            <a:lvl8pPr marL="3657600" lvl="7" indent="-317500" algn="l" rtl="0">
              <a:lnSpc>
                <a:spcPct val="90000"/>
              </a:lnSpc>
              <a:spcBef>
                <a:spcPts val="300"/>
              </a:spcBef>
              <a:spcAft>
                <a:spcPts val="0"/>
              </a:spcAft>
              <a:buClr>
                <a:schemeClr val="dk2"/>
              </a:buClr>
              <a:buSzPts val="1400"/>
              <a:buChar char="•"/>
              <a:defRPr/>
            </a:lvl8pPr>
            <a:lvl9pPr marL="4114800" lvl="8" indent="-317500" algn="l" rtl="0">
              <a:lnSpc>
                <a:spcPct val="90000"/>
              </a:lnSpc>
              <a:spcBef>
                <a:spcPts val="300"/>
              </a:spcBef>
              <a:spcAft>
                <a:spcPts val="300"/>
              </a:spcAft>
              <a:buClr>
                <a:schemeClr val="dk2"/>
              </a:buClr>
              <a:buSzPts val="1400"/>
              <a:buChar char="–"/>
              <a:defRPr/>
            </a:lvl9pPr>
          </a:lstStyle>
          <a:p>
            <a:endParaRPr/>
          </a:p>
        </p:txBody>
      </p:sp>
      <p:sp>
        <p:nvSpPr>
          <p:cNvPr id="1033" name="Google Shape;1033;p134"/>
          <p:cNvSpPr txBox="1">
            <a:spLocks noGrp="1"/>
          </p:cNvSpPr>
          <p:nvPr>
            <p:ph type="subTitle" idx="6"/>
          </p:nvPr>
        </p:nvSpPr>
        <p:spPr>
          <a:xfrm>
            <a:off x="359845" y="1152525"/>
            <a:ext cx="4401900" cy="189300"/>
          </a:xfrm>
          <a:prstGeom prst="rect">
            <a:avLst/>
          </a:prstGeom>
        </p:spPr>
        <p:txBody>
          <a:bodyPr spcFirstLastPara="1" wrap="square" lIns="0" tIns="0" rIns="0" bIns="0" anchor="t" anchorCtr="0">
            <a:noAutofit/>
          </a:bodyPr>
          <a:lstStyle>
            <a:lvl1pPr marL="0" marR="0" lvl="0" indent="0" algn="l" rtl="0">
              <a:lnSpc>
                <a:spcPct val="90000"/>
              </a:lnSpc>
              <a:spcBef>
                <a:spcPts val="0"/>
              </a:spcBef>
              <a:spcAft>
                <a:spcPts val="0"/>
              </a:spcAft>
              <a:buNone/>
              <a:defRPr sz="1800" b="1">
                <a:solidFill>
                  <a:schemeClr val="dk1"/>
                </a:solidFill>
              </a:defRPr>
            </a:lvl1pPr>
            <a:lvl2pPr lvl="1" rtl="0">
              <a:spcBef>
                <a:spcPts val="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1034" name="Google Shape;1034;p134"/>
          <p:cNvSpPr txBox="1">
            <a:spLocks noGrp="1"/>
          </p:cNvSpPr>
          <p:nvPr>
            <p:ph type="subTitle" idx="7"/>
          </p:nvPr>
        </p:nvSpPr>
        <p:spPr>
          <a:xfrm>
            <a:off x="4929971" y="1152525"/>
            <a:ext cx="4401900" cy="189300"/>
          </a:xfrm>
          <a:prstGeom prst="rect">
            <a:avLst/>
          </a:prstGeom>
        </p:spPr>
        <p:txBody>
          <a:bodyPr spcFirstLastPara="1" wrap="square" lIns="0" tIns="0" rIns="0" bIns="0" anchor="t" anchorCtr="0">
            <a:noAutofit/>
          </a:bodyPr>
          <a:lstStyle>
            <a:lvl1pPr marL="0" marR="0" lvl="0" indent="0" algn="l" rtl="0">
              <a:lnSpc>
                <a:spcPct val="90000"/>
              </a:lnSpc>
              <a:spcBef>
                <a:spcPts val="0"/>
              </a:spcBef>
              <a:spcAft>
                <a:spcPts val="0"/>
              </a:spcAft>
              <a:buNone/>
              <a:defRPr sz="1800" b="1">
                <a:solidFill>
                  <a:schemeClr val="dk1"/>
                </a:solidFill>
              </a:defRPr>
            </a:lvl1pPr>
            <a:lvl2pPr lvl="1" rtl="0">
              <a:spcBef>
                <a:spcPts val="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1035" name="Google Shape;1035;p134"/>
          <p:cNvSpPr txBox="1">
            <a:spLocks noGrp="1"/>
          </p:cNvSpPr>
          <p:nvPr>
            <p:ph type="subTitle" idx="8"/>
          </p:nvPr>
        </p:nvSpPr>
        <p:spPr>
          <a:xfrm>
            <a:off x="359845" y="3074044"/>
            <a:ext cx="4401900" cy="189300"/>
          </a:xfrm>
          <a:prstGeom prst="rect">
            <a:avLst/>
          </a:prstGeom>
        </p:spPr>
        <p:txBody>
          <a:bodyPr spcFirstLastPara="1" wrap="square" lIns="0" tIns="0" rIns="0" bIns="0" anchor="t" anchorCtr="0">
            <a:noAutofit/>
          </a:bodyPr>
          <a:lstStyle>
            <a:lvl1pPr marL="0" marR="0" lvl="0" indent="0" algn="l" rtl="0">
              <a:lnSpc>
                <a:spcPct val="90000"/>
              </a:lnSpc>
              <a:spcBef>
                <a:spcPts val="0"/>
              </a:spcBef>
              <a:spcAft>
                <a:spcPts val="0"/>
              </a:spcAft>
              <a:buNone/>
              <a:defRPr sz="1800" b="1">
                <a:solidFill>
                  <a:schemeClr val="dk1"/>
                </a:solidFill>
              </a:defRPr>
            </a:lvl1pPr>
            <a:lvl2pPr lvl="1" rtl="0">
              <a:spcBef>
                <a:spcPts val="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
        <p:nvSpPr>
          <p:cNvPr id="1036" name="Google Shape;1036;p134"/>
          <p:cNvSpPr txBox="1">
            <a:spLocks noGrp="1"/>
          </p:cNvSpPr>
          <p:nvPr>
            <p:ph type="subTitle" idx="9"/>
          </p:nvPr>
        </p:nvSpPr>
        <p:spPr>
          <a:xfrm>
            <a:off x="4929971" y="3074044"/>
            <a:ext cx="4401900" cy="189300"/>
          </a:xfrm>
          <a:prstGeom prst="rect">
            <a:avLst/>
          </a:prstGeom>
        </p:spPr>
        <p:txBody>
          <a:bodyPr spcFirstLastPara="1" wrap="square" lIns="0" tIns="0" rIns="0" bIns="0" anchor="t" anchorCtr="0">
            <a:noAutofit/>
          </a:bodyPr>
          <a:lstStyle>
            <a:lvl1pPr marL="0" marR="0" lvl="0" indent="0" algn="l" rtl="0">
              <a:lnSpc>
                <a:spcPct val="90000"/>
              </a:lnSpc>
              <a:spcBef>
                <a:spcPts val="0"/>
              </a:spcBef>
              <a:spcAft>
                <a:spcPts val="0"/>
              </a:spcAft>
              <a:buNone/>
              <a:defRPr sz="1800" b="1">
                <a:solidFill>
                  <a:schemeClr val="dk1"/>
                </a:solidFill>
              </a:defRPr>
            </a:lvl1pPr>
            <a:lvl2pPr lvl="1" rtl="0">
              <a:spcBef>
                <a:spcPts val="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300"/>
              </a:spcAft>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se Study Expanded">
  <p:cSld name="Case Study Expanded">
    <p:spTree>
      <p:nvGrpSpPr>
        <p:cNvPr id="1" name="Shape 1037"/>
        <p:cNvGrpSpPr/>
        <p:nvPr/>
      </p:nvGrpSpPr>
      <p:grpSpPr>
        <a:xfrm>
          <a:off x="0" y="0"/>
          <a:ext cx="0" cy="0"/>
          <a:chOff x="0" y="0"/>
          <a:chExt cx="0" cy="0"/>
        </a:xfrm>
      </p:grpSpPr>
      <p:sp>
        <p:nvSpPr>
          <p:cNvPr id="1038" name="Google Shape;1038;p135"/>
          <p:cNvSpPr txBox="1">
            <a:spLocks noGrp="1"/>
          </p:cNvSpPr>
          <p:nvPr>
            <p:ph type="body" idx="1"/>
          </p:nvPr>
        </p:nvSpPr>
        <p:spPr>
          <a:xfrm>
            <a:off x="359845" y="1152525"/>
            <a:ext cx="31380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39" name="Google Shape;1039;p135"/>
          <p:cNvSpPr txBox="1">
            <a:spLocks noGrp="1"/>
          </p:cNvSpPr>
          <p:nvPr>
            <p:ph type="body" idx="2"/>
          </p:nvPr>
        </p:nvSpPr>
        <p:spPr>
          <a:xfrm>
            <a:off x="359845" y="1454695"/>
            <a:ext cx="3138000" cy="13425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0" name="Google Shape;1040;p135"/>
          <p:cNvSpPr txBox="1">
            <a:spLocks noGrp="1"/>
          </p:cNvSpPr>
          <p:nvPr>
            <p:ph type="body" idx="3"/>
          </p:nvPr>
        </p:nvSpPr>
        <p:spPr>
          <a:xfrm>
            <a:off x="3766330" y="1152525"/>
            <a:ext cx="31290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1" name="Google Shape;1041;p135"/>
          <p:cNvSpPr txBox="1">
            <a:spLocks noGrp="1"/>
          </p:cNvSpPr>
          <p:nvPr>
            <p:ph type="body" idx="4"/>
          </p:nvPr>
        </p:nvSpPr>
        <p:spPr>
          <a:xfrm>
            <a:off x="3766330" y="1454695"/>
            <a:ext cx="3129000" cy="13425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2" name="Google Shape;1042;p135"/>
          <p:cNvSpPr txBox="1">
            <a:spLocks noGrp="1"/>
          </p:cNvSpPr>
          <p:nvPr>
            <p:ph type="body" idx="5"/>
          </p:nvPr>
        </p:nvSpPr>
        <p:spPr>
          <a:xfrm>
            <a:off x="354967" y="3259980"/>
            <a:ext cx="1928700" cy="302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3" name="Google Shape;1043;p135"/>
          <p:cNvSpPr txBox="1">
            <a:spLocks noGrp="1"/>
          </p:cNvSpPr>
          <p:nvPr>
            <p:ph type="body" idx="6"/>
          </p:nvPr>
        </p:nvSpPr>
        <p:spPr>
          <a:xfrm>
            <a:off x="2643312" y="3259980"/>
            <a:ext cx="1928700" cy="302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4" name="Google Shape;1044;p135"/>
          <p:cNvSpPr txBox="1">
            <a:spLocks noGrp="1"/>
          </p:cNvSpPr>
          <p:nvPr>
            <p:ph type="body" idx="7"/>
          </p:nvPr>
        </p:nvSpPr>
        <p:spPr>
          <a:xfrm>
            <a:off x="359842" y="2953248"/>
            <a:ext cx="19287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5" name="Google Shape;1045;p135"/>
          <p:cNvSpPr txBox="1">
            <a:spLocks noGrp="1"/>
          </p:cNvSpPr>
          <p:nvPr>
            <p:ph type="body" idx="8"/>
          </p:nvPr>
        </p:nvSpPr>
        <p:spPr>
          <a:xfrm>
            <a:off x="2643311" y="2953248"/>
            <a:ext cx="19287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6" name="Google Shape;1046;p135"/>
          <p:cNvSpPr txBox="1">
            <a:spLocks noGrp="1"/>
          </p:cNvSpPr>
          <p:nvPr>
            <p:ph type="body" idx="9"/>
          </p:nvPr>
        </p:nvSpPr>
        <p:spPr>
          <a:xfrm>
            <a:off x="359839" y="3921271"/>
            <a:ext cx="6535200" cy="421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7" name="Google Shape;1047;p135"/>
          <p:cNvSpPr txBox="1">
            <a:spLocks noGrp="1"/>
          </p:cNvSpPr>
          <p:nvPr>
            <p:ph type="body" idx="13"/>
          </p:nvPr>
        </p:nvSpPr>
        <p:spPr>
          <a:xfrm>
            <a:off x="359840" y="4322807"/>
            <a:ext cx="6535200" cy="232800"/>
          </a:xfrm>
          <a:prstGeom prst="rect">
            <a:avLst/>
          </a:prstGeom>
          <a:noFill/>
          <a:ln>
            <a:noFill/>
          </a:ln>
        </p:spPr>
        <p:txBody>
          <a:bodyPr spcFirstLastPara="1" wrap="square" lIns="0" tIns="0" rIns="0" bIns="0" anchor="t" anchorCtr="0">
            <a:noAutofit/>
          </a:bodyPr>
          <a:lstStyle>
            <a:lvl1pPr marL="457200" lvl="0" indent="-285750" algn="l" rtl="0">
              <a:lnSpc>
                <a:spcPct val="90000"/>
              </a:lnSpc>
              <a:spcBef>
                <a:spcPts val="300"/>
              </a:spcBef>
              <a:spcAft>
                <a:spcPts val="0"/>
              </a:spcAft>
              <a:buClr>
                <a:schemeClr val="dk1"/>
              </a:buClr>
              <a:buSzPts val="900"/>
              <a:buFont typeface="Arial"/>
              <a:buChar char="​"/>
              <a:defRPr sz="9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48" name="Google Shape;1048;p135"/>
          <p:cNvSpPr txBox="1">
            <a:spLocks noGrp="1"/>
          </p:cNvSpPr>
          <p:nvPr>
            <p:ph type="subTitle" idx="14"/>
          </p:nvPr>
        </p:nvSpPr>
        <p:spPr>
          <a:xfrm>
            <a:off x="359844" y="747604"/>
            <a:ext cx="6535200" cy="26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1800"/>
              <a:buChar char="​"/>
              <a:defRPr sz="1800"/>
            </a:lvl1pPr>
            <a:lvl2pPr lvl="1" algn="l" rtl="0">
              <a:lnSpc>
                <a:spcPct val="90000"/>
              </a:lnSpc>
              <a:spcBef>
                <a:spcPts val="300"/>
              </a:spcBef>
              <a:spcAft>
                <a:spcPts val="0"/>
              </a:spcAft>
              <a:buClr>
                <a:schemeClr val="dk2"/>
              </a:buClr>
              <a:buSzPts val="1400"/>
              <a:buChar char="•"/>
              <a:defRPr/>
            </a:lvl2pPr>
            <a:lvl3pPr lvl="2" algn="l" rtl="0">
              <a:lnSpc>
                <a:spcPct val="90000"/>
              </a:lnSpc>
              <a:spcBef>
                <a:spcPts val="300"/>
              </a:spcBef>
              <a:spcAft>
                <a:spcPts val="0"/>
              </a:spcAft>
              <a:buSzPts val="1400"/>
              <a:buChar char="–"/>
              <a:defRPr/>
            </a:lvl3pPr>
            <a:lvl4pPr lvl="3" algn="l" rtl="0">
              <a:lnSpc>
                <a:spcPct val="90000"/>
              </a:lnSpc>
              <a:spcBef>
                <a:spcPts val="300"/>
              </a:spcBef>
              <a:spcAft>
                <a:spcPts val="0"/>
              </a:spcAft>
              <a:buClr>
                <a:schemeClr val="dk2"/>
              </a:buClr>
              <a:buSzPts val="1400"/>
              <a:buChar char="–"/>
              <a:defRPr/>
            </a:lvl4pPr>
            <a:lvl5pPr lvl="4" algn="l" rtl="0">
              <a:lnSpc>
                <a:spcPct val="90000"/>
              </a:lnSpc>
              <a:spcBef>
                <a:spcPts val="300"/>
              </a:spcBef>
              <a:spcAft>
                <a:spcPts val="0"/>
              </a:spcAft>
              <a:buClr>
                <a:schemeClr val="dk2"/>
              </a:buClr>
              <a:buSzPts val="1400"/>
              <a:buChar char="–"/>
              <a:defRPr/>
            </a:lvl5pPr>
            <a:lvl6pPr lvl="5" algn="l" rtl="0">
              <a:lnSpc>
                <a:spcPct val="90000"/>
              </a:lnSpc>
              <a:spcBef>
                <a:spcPts val="800"/>
              </a:spcBef>
              <a:spcAft>
                <a:spcPts val="0"/>
              </a:spcAft>
              <a:buClr>
                <a:schemeClr val="dk1"/>
              </a:buClr>
              <a:buSzPts val="1400"/>
              <a:buChar char="​"/>
              <a:defRPr/>
            </a:lvl6pPr>
            <a:lvl7pPr lvl="6" algn="l" rtl="0">
              <a:lnSpc>
                <a:spcPct val="90000"/>
              </a:lnSpc>
              <a:spcBef>
                <a:spcPts val="300"/>
              </a:spcBef>
              <a:spcAft>
                <a:spcPts val="0"/>
              </a:spcAft>
              <a:buClr>
                <a:schemeClr val="dk2"/>
              </a:buClr>
              <a:buSzPts val="1400"/>
              <a:buChar char="​"/>
              <a:defRPr/>
            </a:lvl7pPr>
            <a:lvl8pPr lvl="7" algn="l" rtl="0">
              <a:lnSpc>
                <a:spcPct val="90000"/>
              </a:lnSpc>
              <a:spcBef>
                <a:spcPts val="300"/>
              </a:spcBef>
              <a:spcAft>
                <a:spcPts val="0"/>
              </a:spcAft>
              <a:buClr>
                <a:schemeClr val="dk2"/>
              </a:buClr>
              <a:buSzPts val="1400"/>
              <a:buChar char="•"/>
              <a:defRPr/>
            </a:lvl8pPr>
            <a:lvl9pPr lvl="8" algn="l" rtl="0">
              <a:lnSpc>
                <a:spcPct val="90000"/>
              </a:lnSpc>
              <a:spcBef>
                <a:spcPts val="300"/>
              </a:spcBef>
              <a:spcAft>
                <a:spcPts val="300"/>
              </a:spcAft>
              <a:buClr>
                <a:schemeClr val="dk2"/>
              </a:buClr>
              <a:buSzPts val="1400"/>
              <a:buChar char="–"/>
              <a:defRPr/>
            </a:lvl9pPr>
          </a:lstStyle>
          <a:p>
            <a:endParaRPr/>
          </a:p>
        </p:txBody>
      </p:sp>
      <p:sp>
        <p:nvSpPr>
          <p:cNvPr id="1049" name="Google Shape;1049;p135"/>
          <p:cNvSpPr txBox="1">
            <a:spLocks noGrp="1"/>
          </p:cNvSpPr>
          <p:nvPr>
            <p:ph type="body" idx="15"/>
          </p:nvPr>
        </p:nvSpPr>
        <p:spPr>
          <a:xfrm>
            <a:off x="4966508" y="3259980"/>
            <a:ext cx="1928700" cy="3021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2"/>
              </a:buClr>
              <a:buSzPts val="1100"/>
              <a:buFont typeface="Arial"/>
              <a:buChar char="​"/>
              <a:defRPr sz="1100">
                <a:solidFill>
                  <a:schemeClr val="dk2"/>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50" name="Google Shape;1050;p135"/>
          <p:cNvSpPr txBox="1">
            <a:spLocks noGrp="1"/>
          </p:cNvSpPr>
          <p:nvPr>
            <p:ph type="body" idx="16"/>
          </p:nvPr>
        </p:nvSpPr>
        <p:spPr>
          <a:xfrm>
            <a:off x="4966508" y="2953248"/>
            <a:ext cx="1928700" cy="302100"/>
          </a:xfrm>
          <a:prstGeom prst="rect">
            <a:avLst/>
          </a:prstGeom>
          <a:noFill/>
          <a:ln>
            <a:noFill/>
          </a:ln>
        </p:spPr>
        <p:txBody>
          <a:bodyPr spcFirstLastPara="1" wrap="square" lIns="0" tIns="0" rIns="0" bIns="0" anchor="t" anchorCtr="0">
            <a:noAutofit/>
          </a:bodyPr>
          <a:lstStyle>
            <a:lvl1pPr marL="457200" lvl="0" indent="-361950" algn="l" rtl="0">
              <a:lnSpc>
                <a:spcPct val="90000"/>
              </a:lnSpc>
              <a:spcBef>
                <a:spcPts val="300"/>
              </a:spcBef>
              <a:spcAft>
                <a:spcPts val="0"/>
              </a:spcAft>
              <a:buClr>
                <a:schemeClr val="accent1"/>
              </a:buClr>
              <a:buSzPts val="2100"/>
              <a:buFont typeface="Arial"/>
              <a:buChar char="​"/>
              <a:defRPr sz="2100" b="1">
                <a:solidFill>
                  <a:schemeClr val="accent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51" name="Google Shape;1051;p135"/>
          <p:cNvSpPr txBox="1">
            <a:spLocks noGrp="1"/>
          </p:cNvSpPr>
          <p:nvPr>
            <p:ph type="title"/>
          </p:nvPr>
        </p:nvSpPr>
        <p:spPr>
          <a:xfrm>
            <a:off x="359846" y="167020"/>
            <a:ext cx="6830700"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2" name="Google Shape;1052;p135"/>
          <p:cNvSpPr txBox="1">
            <a:spLocks noGrp="1"/>
          </p:cNvSpPr>
          <p:nvPr>
            <p:ph type="body" idx="17"/>
          </p:nvPr>
        </p:nvSpPr>
        <p:spPr>
          <a:xfrm>
            <a:off x="7342074" y="1759442"/>
            <a:ext cx="14316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53" name="Google Shape;1053;p135"/>
          <p:cNvSpPr txBox="1">
            <a:spLocks noGrp="1"/>
          </p:cNvSpPr>
          <p:nvPr>
            <p:ph type="body" idx="18"/>
          </p:nvPr>
        </p:nvSpPr>
        <p:spPr>
          <a:xfrm>
            <a:off x="7342074" y="2076229"/>
            <a:ext cx="1431600" cy="9573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1"/>
              </a:buClr>
              <a:buSzPts val="1100"/>
              <a:buFont typeface="Arial"/>
              <a:buChar char="​"/>
              <a:defRPr sz="1100" b="0">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54" name="Google Shape;1054;p135"/>
          <p:cNvSpPr txBox="1">
            <a:spLocks noGrp="1"/>
          </p:cNvSpPr>
          <p:nvPr>
            <p:ph type="body" idx="19"/>
          </p:nvPr>
        </p:nvSpPr>
        <p:spPr>
          <a:xfrm>
            <a:off x="7342074" y="3143621"/>
            <a:ext cx="1431600" cy="3021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300"/>
              </a:spcBef>
              <a:spcAft>
                <a:spcPts val="0"/>
              </a:spcAft>
              <a:buClr>
                <a:schemeClr val="dk1"/>
              </a:buClr>
              <a:buSzPts val="1400"/>
              <a:buFont typeface="Arial"/>
              <a:buChar char="​"/>
              <a:defRPr sz="1400" b="1">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sp>
        <p:nvSpPr>
          <p:cNvPr id="1055" name="Google Shape;1055;p135"/>
          <p:cNvSpPr txBox="1">
            <a:spLocks noGrp="1"/>
          </p:cNvSpPr>
          <p:nvPr>
            <p:ph type="body" idx="20"/>
          </p:nvPr>
        </p:nvSpPr>
        <p:spPr>
          <a:xfrm>
            <a:off x="7342074" y="3445792"/>
            <a:ext cx="1431600" cy="1078800"/>
          </a:xfrm>
          <a:prstGeom prst="rect">
            <a:avLst/>
          </a:prstGeom>
          <a:noFill/>
          <a:ln>
            <a:noFill/>
          </a:ln>
        </p:spPr>
        <p:txBody>
          <a:bodyPr spcFirstLastPara="1" wrap="square" lIns="0" tIns="0" rIns="0" bIns="0" anchor="t" anchorCtr="0">
            <a:noAutofit/>
          </a:bodyPr>
          <a:lstStyle>
            <a:lvl1pPr marL="457200" lvl="0" indent="-298450" algn="l" rtl="0">
              <a:lnSpc>
                <a:spcPct val="90000"/>
              </a:lnSpc>
              <a:spcBef>
                <a:spcPts val="300"/>
              </a:spcBef>
              <a:spcAft>
                <a:spcPts val="0"/>
              </a:spcAft>
              <a:buClr>
                <a:schemeClr val="dk1"/>
              </a:buClr>
              <a:buSzPts val="1100"/>
              <a:buFont typeface="Arial"/>
              <a:buChar char="​"/>
              <a:defRPr sz="1100" b="0">
                <a:solidFill>
                  <a:schemeClr val="dk1"/>
                </a:solidFill>
                <a:latin typeface="Arial"/>
                <a:ea typeface="Arial"/>
                <a:cs typeface="Arial"/>
                <a:sym typeface="Arial"/>
              </a:defRPr>
            </a:lvl1pPr>
            <a:lvl2pPr marL="914400" lvl="1" indent="-228600" algn="ctr" rtl="0">
              <a:lnSpc>
                <a:spcPct val="90000"/>
              </a:lnSpc>
              <a:spcBef>
                <a:spcPts val="300"/>
              </a:spcBef>
              <a:spcAft>
                <a:spcPts val="0"/>
              </a:spcAft>
              <a:buClr>
                <a:schemeClr val="dk2"/>
              </a:buClr>
              <a:buSzPts val="1100"/>
              <a:buFont typeface="Arial"/>
              <a:buNone/>
              <a:defRPr sz="1100"/>
            </a:lvl2pPr>
            <a:lvl3pPr marL="1371600" lvl="2" indent="-228600" algn="ctr" rtl="0">
              <a:lnSpc>
                <a:spcPct val="90000"/>
              </a:lnSpc>
              <a:spcBef>
                <a:spcPts val="300"/>
              </a:spcBef>
              <a:spcAft>
                <a:spcPts val="0"/>
              </a:spcAft>
              <a:buSzPts val="1100"/>
              <a:buFont typeface="Arial"/>
              <a:buNone/>
              <a:defRPr sz="1100"/>
            </a:lvl3pPr>
            <a:lvl4pPr marL="1828800" lvl="3" indent="-228600" algn="ctr" rtl="0">
              <a:lnSpc>
                <a:spcPct val="90000"/>
              </a:lnSpc>
              <a:spcBef>
                <a:spcPts val="300"/>
              </a:spcBef>
              <a:spcAft>
                <a:spcPts val="0"/>
              </a:spcAft>
              <a:buClr>
                <a:schemeClr val="dk2"/>
              </a:buClr>
              <a:buSzPts val="1100"/>
              <a:buFont typeface="Arial"/>
              <a:buNone/>
              <a:defRPr sz="1100"/>
            </a:lvl4pPr>
            <a:lvl5pPr marL="2286000" lvl="4" indent="-298450" algn="ctr" rtl="0">
              <a:lnSpc>
                <a:spcPct val="90000"/>
              </a:lnSpc>
              <a:spcBef>
                <a:spcPts val="300"/>
              </a:spcBef>
              <a:spcAft>
                <a:spcPts val="0"/>
              </a:spcAft>
              <a:buClr>
                <a:schemeClr val="dk2"/>
              </a:buClr>
              <a:buSzPts val="1100"/>
              <a:buFont typeface="Arial"/>
              <a:buChar char="​"/>
              <a:defRPr sz="1100"/>
            </a:lvl5pPr>
            <a:lvl6pPr marL="2743200" lvl="5" indent="-298450" algn="ctr" rtl="0">
              <a:lnSpc>
                <a:spcPct val="90000"/>
              </a:lnSpc>
              <a:spcBef>
                <a:spcPts val="800"/>
              </a:spcBef>
              <a:spcAft>
                <a:spcPts val="0"/>
              </a:spcAft>
              <a:buClr>
                <a:schemeClr val="dk1"/>
              </a:buClr>
              <a:buSzPts val="1100"/>
              <a:buFont typeface="Arial"/>
              <a:buChar char="​"/>
              <a:defRPr sz="1100"/>
            </a:lvl6pPr>
            <a:lvl7pPr marL="3200400" lvl="6" indent="-298450" algn="ctr" rtl="0">
              <a:lnSpc>
                <a:spcPct val="90000"/>
              </a:lnSpc>
              <a:spcBef>
                <a:spcPts val="300"/>
              </a:spcBef>
              <a:spcAft>
                <a:spcPts val="0"/>
              </a:spcAft>
              <a:buClr>
                <a:schemeClr val="dk2"/>
              </a:buClr>
              <a:buSzPts val="1100"/>
              <a:buFont typeface="Arial"/>
              <a:buChar char="​"/>
              <a:defRPr sz="1100"/>
            </a:lvl7pPr>
            <a:lvl8pPr marL="3657600" lvl="7" indent="-298450" algn="ctr" rtl="0">
              <a:lnSpc>
                <a:spcPct val="90000"/>
              </a:lnSpc>
              <a:spcBef>
                <a:spcPts val="300"/>
              </a:spcBef>
              <a:spcAft>
                <a:spcPts val="0"/>
              </a:spcAft>
              <a:buClr>
                <a:schemeClr val="dk2"/>
              </a:buClr>
              <a:buSzPts val="1100"/>
              <a:buFont typeface="Arial"/>
              <a:buChar char="​"/>
              <a:defRPr sz="1100"/>
            </a:lvl8pPr>
            <a:lvl9pPr marL="4114800" lvl="8" indent="-298450" algn="ctr" rtl="0">
              <a:lnSpc>
                <a:spcPct val="90000"/>
              </a:lnSpc>
              <a:spcBef>
                <a:spcPts val="300"/>
              </a:spcBef>
              <a:spcAft>
                <a:spcPts val="300"/>
              </a:spcAft>
              <a:buClr>
                <a:schemeClr val="dk2"/>
              </a:buClr>
              <a:buSzPts val="1100"/>
              <a:buFont typeface="Arial"/>
              <a:buChar char="​"/>
              <a:defRPr sz="1100"/>
            </a:lvl9pPr>
          </a:lstStyle>
          <a:p>
            <a:endParaRPr/>
          </a:p>
        </p:txBody>
      </p:sp>
      <p:pic>
        <p:nvPicPr>
          <p:cNvPr id="1056" name="Google Shape;1056;p135"/>
          <p:cNvPicPr preferRelativeResize="0"/>
          <p:nvPr/>
        </p:nvPicPr>
        <p:blipFill rotWithShape="1">
          <a:blip r:embed="rId2">
            <a:alphaModFix/>
          </a:blip>
          <a:srcRect/>
          <a:stretch/>
        </p:blipFill>
        <p:spPr>
          <a:xfrm>
            <a:off x="7346558" y="1214549"/>
            <a:ext cx="1001022" cy="358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theme" Target="../theme/theme2.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47" Type="http://schemas.openxmlformats.org/officeDocument/2006/relationships/theme" Target="../theme/theme3.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8" Type="http://schemas.openxmlformats.org/officeDocument/2006/relationships/slideLayout" Target="../slideLayouts/slideLayout84.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20" Type="http://schemas.openxmlformats.org/officeDocument/2006/relationships/slideLayout" Target="../slideLayouts/slideLayout96.xml"/><Relationship Id="rId41"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342900" y="1240600"/>
            <a:ext cx="2643000" cy="3128400"/>
          </a:xfrm>
          <a:prstGeom prst="rect">
            <a:avLst/>
          </a:prstGeom>
          <a:noFill/>
          <a:ln>
            <a:noFill/>
          </a:ln>
        </p:spPr>
        <p:txBody>
          <a:bodyPr spcFirstLastPara="1" wrap="square" lIns="0" tIns="0" rIns="0" bIns="0" anchor="t" anchorCtr="0">
            <a:noAutofit/>
          </a:bodyPr>
          <a:lstStyle>
            <a:lvl1pPr marL="0" marR="0" lvl="0" indent="0" algn="l" rtl="0">
              <a:lnSpc>
                <a:spcPct val="80000"/>
              </a:lnSpc>
              <a:spcBef>
                <a:spcPts val="0"/>
              </a:spcBef>
              <a:spcAft>
                <a:spcPts val="0"/>
              </a:spcAft>
              <a:buClr>
                <a:schemeClr val="dk1"/>
              </a:buClr>
              <a:buSzPts val="2600"/>
              <a:buFont typeface="DS Indigo SemiBold"/>
              <a:buNone/>
              <a:defRPr sz="2600">
                <a:solidFill>
                  <a:schemeClr val="dk1"/>
                </a:solidFill>
                <a:latin typeface="DS Indigo SemiBold"/>
                <a:ea typeface="DS Indigo SemiBold"/>
                <a:cs typeface="DS Indigo SemiBold"/>
                <a:sym typeface="DS Indigo SemiBold"/>
              </a:defRPr>
            </a:lvl1pPr>
            <a:lvl2pPr lvl="1"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2pPr>
            <a:lvl3pPr lvl="2"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3pPr>
            <a:lvl4pPr lvl="3"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4pPr>
            <a:lvl5pPr lvl="4"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5pPr>
            <a:lvl6pPr lvl="5"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6pPr>
            <a:lvl7pPr lvl="6"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7pPr>
            <a:lvl8pPr lvl="7"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8pPr>
            <a:lvl9pPr lvl="8" rtl="0">
              <a:lnSpc>
                <a:spcPct val="110000"/>
              </a:lnSpc>
              <a:spcBef>
                <a:spcPts val="0"/>
              </a:spcBef>
              <a:spcAft>
                <a:spcPts val="0"/>
              </a:spcAft>
              <a:buClr>
                <a:schemeClr val="dk1"/>
              </a:buClr>
              <a:buSzPts val="2400"/>
              <a:buFont typeface="DS Indigo SemiBold"/>
              <a:buNone/>
              <a:defRPr sz="2400">
                <a:solidFill>
                  <a:schemeClr val="dk1"/>
                </a:solidFill>
                <a:latin typeface="DS Indigo SemiBold"/>
                <a:ea typeface="DS Indigo SemiBold"/>
                <a:cs typeface="DS Indigo SemiBold"/>
                <a:sym typeface="DS Indigo SemiBold"/>
              </a:defRPr>
            </a:lvl9pPr>
          </a:lstStyle>
          <a:p>
            <a:endParaRPr/>
          </a:p>
        </p:txBody>
      </p:sp>
      <p:sp>
        <p:nvSpPr>
          <p:cNvPr id="292" name="Google Shape;292;p46"/>
          <p:cNvSpPr txBox="1">
            <a:spLocks noGrp="1"/>
          </p:cNvSpPr>
          <p:nvPr>
            <p:ph type="body" idx="1"/>
          </p:nvPr>
        </p:nvSpPr>
        <p:spPr>
          <a:xfrm>
            <a:off x="3709575" y="1240600"/>
            <a:ext cx="5091600" cy="3128400"/>
          </a:xfrm>
          <a:prstGeom prst="rect">
            <a:avLst/>
          </a:prstGeom>
          <a:noFill/>
          <a:ln>
            <a:noFill/>
          </a:ln>
        </p:spPr>
        <p:txBody>
          <a:bodyPr spcFirstLastPara="1" wrap="square" lIns="0" tIns="0" rIns="0" bIns="0" anchor="t" anchorCtr="0">
            <a:noAutofit/>
          </a:bodyPr>
          <a:lstStyle>
            <a:lvl1pPr marL="457200" lvl="0" indent="-330200" rtl="0">
              <a:lnSpc>
                <a:spcPct val="120000"/>
              </a:lnSpc>
              <a:spcBef>
                <a:spcPts val="0"/>
              </a:spcBef>
              <a:spcAft>
                <a:spcPts val="0"/>
              </a:spcAft>
              <a:buClr>
                <a:schemeClr val="dk1"/>
              </a:buClr>
              <a:buSzPts val="1600"/>
              <a:buFont typeface="DS Indigo"/>
              <a:buChar char="●"/>
              <a:defRPr sz="1600">
                <a:solidFill>
                  <a:schemeClr val="dk1"/>
                </a:solidFill>
                <a:latin typeface="DS Indigo"/>
                <a:ea typeface="DS Indigo"/>
                <a:cs typeface="DS Indigo"/>
                <a:sym typeface="DS Indigo"/>
              </a:defRPr>
            </a:lvl1pPr>
            <a:lvl2pPr marL="914400" lvl="1"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2pPr>
            <a:lvl3pPr marL="1371600" lvl="2"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3pPr>
            <a:lvl4pPr marL="1828800" lvl="3"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4pPr>
            <a:lvl5pPr marL="2286000" lvl="4"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5pPr>
            <a:lvl6pPr marL="2743200" lvl="5"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6pPr>
            <a:lvl7pPr marL="3200400" lvl="6"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7pPr>
            <a:lvl8pPr marL="3657600" lvl="7"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8pPr>
            <a:lvl9pPr marL="4114800" lvl="8" indent="-292100" rtl="0">
              <a:lnSpc>
                <a:spcPct val="120000"/>
              </a:lnSpc>
              <a:spcBef>
                <a:spcPts val="0"/>
              </a:spcBef>
              <a:spcAft>
                <a:spcPts val="0"/>
              </a:spcAft>
              <a:buClr>
                <a:schemeClr val="dk1"/>
              </a:buClr>
              <a:buSzPts val="1000"/>
              <a:buFont typeface="DS Indigo"/>
              <a:buChar char="■"/>
              <a:defRPr sz="1000">
                <a:solidFill>
                  <a:schemeClr val="dk1"/>
                </a:solidFill>
                <a:latin typeface="DS Indigo"/>
                <a:ea typeface="DS Indigo"/>
                <a:cs typeface="DS Indigo"/>
                <a:sym typeface="DS Indigo"/>
              </a:defRPr>
            </a:lvl9pPr>
          </a:lstStyle>
          <a:p>
            <a:endParaRPr/>
          </a:p>
        </p:txBody>
      </p:sp>
      <p:sp>
        <p:nvSpPr>
          <p:cNvPr id="293" name="Google Shape;293;p46"/>
          <p:cNvSpPr txBox="1">
            <a:spLocks noGrp="1"/>
          </p:cNvSpPr>
          <p:nvPr>
            <p:ph type="sldNum" idx="12"/>
          </p:nvPr>
        </p:nvSpPr>
        <p:spPr>
          <a:xfrm>
            <a:off x="8555150" y="4800600"/>
            <a:ext cx="246000" cy="137400"/>
          </a:xfrm>
          <a:prstGeom prst="rect">
            <a:avLst/>
          </a:prstGeom>
          <a:noFill/>
          <a:ln>
            <a:noFill/>
          </a:ln>
        </p:spPr>
        <p:txBody>
          <a:bodyPr spcFirstLastPara="1" wrap="square" lIns="0" tIns="0" rIns="0" bIns="0" anchor="ctr" anchorCtr="0">
            <a:normAutofit/>
          </a:bodyPr>
          <a:lstStyle>
            <a:lvl1pPr lvl="0" algn="r" rtl="0">
              <a:buNone/>
              <a:defRPr sz="800">
                <a:solidFill>
                  <a:schemeClr val="dk1"/>
                </a:solidFill>
                <a:latin typeface="DS Indigo"/>
                <a:ea typeface="DS Indigo"/>
                <a:cs typeface="DS Indigo"/>
                <a:sym typeface="DS Indigo"/>
              </a:defRPr>
            </a:lvl1pPr>
            <a:lvl2pPr lvl="1" algn="r" rtl="0">
              <a:buNone/>
              <a:defRPr sz="800">
                <a:solidFill>
                  <a:schemeClr val="dk1"/>
                </a:solidFill>
                <a:latin typeface="DS Indigo"/>
                <a:ea typeface="DS Indigo"/>
                <a:cs typeface="DS Indigo"/>
                <a:sym typeface="DS Indigo"/>
              </a:defRPr>
            </a:lvl2pPr>
            <a:lvl3pPr lvl="2" algn="r" rtl="0">
              <a:buNone/>
              <a:defRPr sz="800">
                <a:solidFill>
                  <a:schemeClr val="dk1"/>
                </a:solidFill>
                <a:latin typeface="DS Indigo"/>
                <a:ea typeface="DS Indigo"/>
                <a:cs typeface="DS Indigo"/>
                <a:sym typeface="DS Indigo"/>
              </a:defRPr>
            </a:lvl3pPr>
            <a:lvl4pPr lvl="3" algn="r" rtl="0">
              <a:buNone/>
              <a:defRPr sz="800">
                <a:solidFill>
                  <a:schemeClr val="dk1"/>
                </a:solidFill>
                <a:latin typeface="DS Indigo"/>
                <a:ea typeface="DS Indigo"/>
                <a:cs typeface="DS Indigo"/>
                <a:sym typeface="DS Indigo"/>
              </a:defRPr>
            </a:lvl4pPr>
            <a:lvl5pPr lvl="4" algn="r" rtl="0">
              <a:buNone/>
              <a:defRPr sz="800">
                <a:solidFill>
                  <a:schemeClr val="dk1"/>
                </a:solidFill>
                <a:latin typeface="DS Indigo"/>
                <a:ea typeface="DS Indigo"/>
                <a:cs typeface="DS Indigo"/>
                <a:sym typeface="DS Indigo"/>
              </a:defRPr>
            </a:lvl5pPr>
            <a:lvl6pPr lvl="5" algn="r" rtl="0">
              <a:buNone/>
              <a:defRPr sz="800">
                <a:solidFill>
                  <a:schemeClr val="dk1"/>
                </a:solidFill>
                <a:latin typeface="DS Indigo"/>
                <a:ea typeface="DS Indigo"/>
                <a:cs typeface="DS Indigo"/>
                <a:sym typeface="DS Indigo"/>
              </a:defRPr>
            </a:lvl6pPr>
            <a:lvl7pPr lvl="6" algn="r" rtl="0">
              <a:buNone/>
              <a:defRPr sz="800">
                <a:solidFill>
                  <a:schemeClr val="dk1"/>
                </a:solidFill>
                <a:latin typeface="DS Indigo"/>
                <a:ea typeface="DS Indigo"/>
                <a:cs typeface="DS Indigo"/>
                <a:sym typeface="DS Indigo"/>
              </a:defRPr>
            </a:lvl7pPr>
            <a:lvl8pPr lvl="7" algn="r" rtl="0">
              <a:buNone/>
              <a:defRPr sz="800">
                <a:solidFill>
                  <a:schemeClr val="dk1"/>
                </a:solidFill>
                <a:latin typeface="DS Indigo"/>
                <a:ea typeface="DS Indigo"/>
                <a:cs typeface="DS Indigo"/>
                <a:sym typeface="DS Indigo"/>
              </a:defRPr>
            </a:lvl8pPr>
            <a:lvl9pPr lvl="8" algn="r" rtl="0">
              <a:buNone/>
              <a:defRPr sz="800">
                <a:solidFill>
                  <a:schemeClr val="dk1"/>
                </a:solidFill>
                <a:latin typeface="DS Indigo"/>
                <a:ea typeface="DS Indigo"/>
                <a:cs typeface="DS Indigo"/>
                <a:sym typeface="DS Indig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35" r:id="rId46"/>
    <p:sldLayoutId id="2147483736" r:id="rId47"/>
    <p:sldLayoutId id="2147483737" r:id="rId48"/>
    <p:sldLayoutId id="2147483738" r:id="rId49"/>
    <p:sldLayoutId id="2147483739" r:id="rId50"/>
    <p:sldLayoutId id="2147483740" r:id="rId51"/>
    <p:sldLayoutId id="2147483741" r:id="rId52"/>
    <p:sldLayoutId id="2147483742" r:id="rId53"/>
    <p:sldLayoutId id="2147483743" r:id="rId54"/>
    <p:sldLayoutId id="2147483744" r:id="rId55"/>
    <p:sldLayoutId id="2147483745" r:id="rId56"/>
    <p:sldLayoutId id="2147483746" r:id="rId57"/>
    <p:sldLayoutId id="2147483747" r:id="rId58"/>
    <p:sldLayoutId id="2147483748" r:id="rId59"/>
    <p:sldLayoutId id="2147483749" r:id="rId60"/>
    <p:sldLayoutId id="2147483750" r:id="rId61"/>
    <p:sldLayoutId id="2147483751" r:id="rId62"/>
    <p:sldLayoutId id="2147483752" r:id="rId63"/>
    <p:sldLayoutId id="2147483753" r:id="rId64"/>
    <p:sldLayoutId id="2147483754" r:id="rId6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9">
          <p15:clr>
            <a:srgbClr val="FF0000"/>
          </p15:clr>
        </p15:guide>
        <p15:guide id="2" pos="2795">
          <p15:clr>
            <a:srgbClr val="FF0000"/>
          </p15:clr>
        </p15:guide>
        <p15:guide id="3" pos="216">
          <p15:clr>
            <a:srgbClr val="EA4335"/>
          </p15:clr>
        </p15:guide>
        <p15:guide id="4" pos="504">
          <p15:clr>
            <a:srgbClr val="999999"/>
          </p15:clr>
        </p15:guide>
        <p15:guide id="5" pos="672">
          <p15:clr>
            <a:srgbClr val="999999"/>
          </p15:clr>
        </p15:guide>
        <p15:guide id="6" pos="966">
          <p15:clr>
            <a:srgbClr val="999999"/>
          </p15:clr>
        </p15:guide>
        <p15:guide id="7" pos="1132">
          <p15:clr>
            <a:srgbClr val="999999"/>
          </p15:clr>
        </p15:guide>
        <p15:guide id="8" pos="1420">
          <p15:clr>
            <a:schemeClr val="accent4"/>
          </p15:clr>
        </p15:guide>
        <p15:guide id="9" pos="1591">
          <p15:clr>
            <a:schemeClr val="accent4"/>
          </p15:clr>
        </p15:guide>
        <p15:guide id="10" pos="1879">
          <p15:clr>
            <a:srgbClr val="0000FF"/>
          </p15:clr>
        </p15:guide>
        <p15:guide id="11" pos="2049">
          <p15:clr>
            <a:srgbClr val="0000FF"/>
          </p15:clr>
        </p15:guide>
        <p15:guide id="12" pos="2337">
          <p15:clr>
            <a:srgbClr val="999999"/>
          </p15:clr>
        </p15:guide>
        <p15:guide id="13" pos="2507">
          <p15:clr>
            <a:srgbClr val="999999"/>
          </p15:clr>
        </p15:guide>
        <p15:guide id="14" pos="2965">
          <p15:clr>
            <a:srgbClr val="FF0000"/>
          </p15:clr>
        </p15:guide>
        <p15:guide id="15" pos="3253">
          <p15:clr>
            <a:srgbClr val="999999"/>
          </p15:clr>
        </p15:guide>
        <p15:guide id="16" pos="3423">
          <p15:clr>
            <a:srgbClr val="999999"/>
          </p15:clr>
        </p15:guide>
        <p15:guide id="17" pos="3711">
          <p15:clr>
            <a:srgbClr val="0000FF"/>
          </p15:clr>
        </p15:guide>
        <p15:guide id="18" pos="3881">
          <p15:clr>
            <a:srgbClr val="0000FF"/>
          </p15:clr>
        </p15:guide>
        <p15:guide id="19" pos="4169">
          <p15:clr>
            <a:schemeClr val="accent4"/>
          </p15:clr>
        </p15:guide>
        <p15:guide id="20" pos="4340">
          <p15:clr>
            <a:schemeClr val="accent4"/>
          </p15:clr>
        </p15:guide>
        <p15:guide id="21" pos="4628">
          <p15:clr>
            <a:srgbClr val="999999"/>
          </p15:clr>
        </p15:guide>
        <p15:guide id="22" pos="4798">
          <p15:clr>
            <a:srgbClr val="999999"/>
          </p15:clr>
        </p15:guide>
        <p15:guide id="23" pos="5088">
          <p15:clr>
            <a:srgbClr val="999999"/>
          </p15:clr>
        </p15:guide>
        <p15:guide id="24" pos="5256">
          <p15:clr>
            <a:srgbClr val="999999"/>
          </p15:clr>
        </p15:guide>
        <p15:guide id="25" pos="5544">
          <p15:clr>
            <a:srgbClr val="EA4335"/>
          </p15:clr>
        </p15:guide>
        <p15:guide id="26" orient="horz" pos="216">
          <p15:clr>
            <a:srgbClr val="FF0000"/>
          </p15:clr>
        </p15:guide>
        <p15:guide id="27" orient="horz" pos="3024">
          <p15:clr>
            <a:srgbClr val="EA4335"/>
          </p15:clr>
        </p15:guide>
        <p15:guide id="28" orient="horz" pos="781">
          <p15:clr>
            <a:srgbClr val="999999"/>
          </p15:clr>
        </p15:guide>
        <p15:guide id="29" orient="horz" pos="2454">
          <p15:clr>
            <a:srgbClr val="999999"/>
          </p15:clr>
        </p15:guide>
        <p15:guide id="30" orient="horz" pos="2276">
          <p15:clr>
            <a:srgbClr val="999999"/>
          </p15:clr>
        </p15:guide>
        <p15:guide id="31" orient="horz" pos="959">
          <p15:clr>
            <a:srgbClr val="999999"/>
          </p15:clr>
        </p15:guide>
        <p15:guide id="32" orient="horz" pos="1706">
          <p15:clr>
            <a:srgbClr val="FF00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9"/>
        <p:cNvGrpSpPr/>
        <p:nvPr/>
      </p:nvGrpSpPr>
      <p:grpSpPr>
        <a:xfrm>
          <a:off x="0" y="0"/>
          <a:ext cx="0" cy="0"/>
          <a:chOff x="0" y="0"/>
          <a:chExt cx="0" cy="0"/>
        </a:xfrm>
      </p:grpSpPr>
      <p:sp>
        <p:nvSpPr>
          <p:cNvPr id="840" name="Google Shape;840;p112"/>
          <p:cNvSpPr txBox="1">
            <a:spLocks noGrp="1"/>
          </p:cNvSpPr>
          <p:nvPr>
            <p:ph type="title"/>
          </p:nvPr>
        </p:nvSpPr>
        <p:spPr>
          <a:xfrm>
            <a:off x="359845" y="167020"/>
            <a:ext cx="8413800" cy="594000"/>
          </a:xfrm>
          <a:prstGeom prst="rect">
            <a:avLst/>
          </a:prstGeom>
          <a:noFill/>
          <a:ln>
            <a:noFill/>
          </a:ln>
        </p:spPr>
        <p:txBody>
          <a:bodyPr spcFirstLastPara="1" wrap="square" lIns="0" tIns="0" rIns="0" bIns="0" anchor="b" anchorCtr="0">
            <a:noAutofit/>
          </a:bodyPr>
          <a:lstStyle>
            <a:lvl1pPr marR="0" lvl="0" algn="l" rtl="0">
              <a:lnSpc>
                <a:spcPct val="77000"/>
              </a:lnSpc>
              <a:spcBef>
                <a:spcPts val="0"/>
              </a:spcBef>
              <a:spcAft>
                <a:spcPts val="0"/>
              </a:spcAft>
              <a:buClr>
                <a:schemeClr val="dk1"/>
              </a:buClr>
              <a:buSzPts val="2600"/>
              <a:buFont typeface="Arial"/>
              <a:buNone/>
              <a:defRPr sz="26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41" name="Google Shape;841;p112"/>
          <p:cNvSpPr txBox="1">
            <a:spLocks noGrp="1"/>
          </p:cNvSpPr>
          <p:nvPr>
            <p:ph type="body" idx="1"/>
          </p:nvPr>
        </p:nvSpPr>
        <p:spPr>
          <a:xfrm>
            <a:off x="359845" y="1152525"/>
            <a:ext cx="8402100" cy="3591000"/>
          </a:xfrm>
          <a:prstGeom prst="rect">
            <a:avLst/>
          </a:prstGeom>
          <a:noFill/>
          <a:ln>
            <a:noFill/>
          </a:ln>
        </p:spPr>
        <p:txBody>
          <a:bodyPr spcFirstLastPara="1" wrap="square" lIns="0" tIns="0" rIns="0" bIns="0" anchor="t" anchorCtr="0">
            <a:noAutofit/>
          </a:bodyPr>
          <a:lstStyle>
            <a:lvl1pPr marL="457200" marR="0" lvl="0" indent="-323850" algn="l" rtl="0">
              <a:lnSpc>
                <a:spcPct val="90000"/>
              </a:lnSpc>
              <a:spcBef>
                <a:spcPts val="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1pPr>
            <a:lvl2pPr marL="914400" marR="0" lvl="1" indent="-323850" algn="l" rtl="0">
              <a:lnSpc>
                <a:spcPct val="90000"/>
              </a:lnSpc>
              <a:spcBef>
                <a:spcPts val="3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04800" algn="l" rtl="0">
              <a:lnSpc>
                <a:spcPct val="90000"/>
              </a:lnSpc>
              <a:spcBef>
                <a:spcPts val="300"/>
              </a:spcBef>
              <a:spcAft>
                <a:spcPts val="0"/>
              </a:spcAft>
              <a:buClr>
                <a:schemeClr val="dk2"/>
              </a:buClr>
              <a:buSzPts val="1200"/>
              <a:buFont typeface="NTR"/>
              <a:buChar char="–"/>
              <a:defRPr sz="1200" b="0" i="0" u="none" strike="noStrike" cap="none">
                <a:solidFill>
                  <a:schemeClr val="dk2"/>
                </a:solidFill>
                <a:latin typeface="Arial"/>
                <a:ea typeface="Arial"/>
                <a:cs typeface="Arial"/>
                <a:sym typeface="Arial"/>
              </a:defRPr>
            </a:lvl3pPr>
            <a:lvl4pPr marL="1828800" marR="0" lvl="3" indent="-298450" algn="l" rtl="0">
              <a:lnSpc>
                <a:spcPct val="90000"/>
              </a:lnSpc>
              <a:spcBef>
                <a:spcPts val="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90000"/>
              </a:lnSpc>
              <a:spcBef>
                <a:spcPts val="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342900" algn="l" rtl="0">
              <a:lnSpc>
                <a:spcPct val="90000"/>
              </a:lnSpc>
              <a:spcBef>
                <a:spcPts val="80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6pPr>
            <a:lvl7pPr marL="3200400" marR="0" lvl="6" indent="-323850" algn="l" rtl="0">
              <a:lnSpc>
                <a:spcPct val="90000"/>
              </a:lnSpc>
              <a:spcBef>
                <a:spcPts val="3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90000"/>
              </a:lnSpc>
              <a:spcBef>
                <a:spcPts val="3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298450" algn="l" rtl="0">
              <a:lnSpc>
                <a:spcPct val="90000"/>
              </a:lnSpc>
              <a:spcBef>
                <a:spcPts val="300"/>
              </a:spcBef>
              <a:spcAft>
                <a:spcPts val="300"/>
              </a:spcAft>
              <a:buClr>
                <a:schemeClr val="dk2"/>
              </a:buClr>
              <a:buSzPts val="1100"/>
              <a:buFont typeface="Arial"/>
              <a:buChar char="–"/>
              <a:defRPr sz="11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 id="2147483792" r:id="rId38"/>
    <p:sldLayoutId id="2147483793" r:id="rId39"/>
    <p:sldLayoutId id="2147483794" r:id="rId40"/>
    <p:sldLayoutId id="2147483795" r:id="rId41"/>
    <p:sldLayoutId id="2147483796" r:id="rId42"/>
    <p:sldLayoutId id="2147483797" r:id="rId43"/>
    <p:sldLayoutId id="2147483798" r:id="rId44"/>
    <p:sldLayoutId id="2147483799" r:id="rId45"/>
    <p:sldLayoutId id="2147483800"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94">
          <p15:clr>
            <a:srgbClr val="F26B43"/>
          </p15:clr>
        </p15:guide>
        <p15:guide id="2" pos="226">
          <p15:clr>
            <a:srgbClr val="F26B43"/>
          </p15:clr>
        </p15:guide>
        <p15:guide id="3" pos="5528">
          <p15:clr>
            <a:srgbClr val="F26B43"/>
          </p15:clr>
        </p15:guide>
        <p15:guide id="4" orient="horz" pos="216">
          <p15:clr>
            <a:srgbClr val="F26B43"/>
          </p15:clr>
        </p15:guide>
        <p15:guide id="5" orient="horz" pos="726">
          <p15:clr>
            <a:srgbClr val="F26B43"/>
          </p15:clr>
        </p15:guide>
        <p15:guide id="6" orient="horz" pos="3240">
          <p15:clr>
            <a:srgbClr val="F26B43"/>
          </p15:clr>
        </p15:guide>
        <p15:guide id="7" orient="horz" pos="2988">
          <p15:clr>
            <a:srgbClr val="F26B43"/>
          </p15:clr>
        </p15:guide>
        <p15:guide id="8" orient="horz">
          <p15:clr>
            <a:srgbClr val="F26B43"/>
          </p15:clr>
        </p15:guide>
        <p15:guide id="9">
          <p15:clr>
            <a:srgbClr val="F26B43"/>
          </p15:clr>
        </p15:guide>
        <p15:guide id="10" pos="5760">
          <p15:clr>
            <a:srgbClr val="F26B43"/>
          </p15:clr>
        </p15:guide>
        <p15:guide id="11" orient="horz" pos="468">
          <p15:clr>
            <a:srgbClr val="F26B43"/>
          </p15:clr>
        </p15:guide>
        <p15:guide id="12" pos="2826">
          <p15:clr>
            <a:srgbClr val="F26B43"/>
          </p15:clr>
        </p15:guide>
        <p15:guide id="13" pos="2934">
          <p15:clr>
            <a:srgbClr val="F26B43"/>
          </p15:clr>
        </p15:guide>
        <p15:guide id="14" pos="1926">
          <p15:clr>
            <a:srgbClr val="F26B43"/>
          </p15:clr>
        </p15:guide>
        <p15:guide id="15" pos="2034">
          <p15:clr>
            <a:srgbClr val="F26B43"/>
          </p15:clr>
        </p15:guide>
        <p15:guide id="16" pos="3834">
          <p15:clr>
            <a:srgbClr val="F26B43"/>
          </p15:clr>
        </p15:guide>
        <p15:guide id="17" pos="37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4vaXREkWYMU" TargetMode="External"/><Relationship Id="rId2" Type="http://schemas.openxmlformats.org/officeDocument/2006/relationships/notesSlide" Target="../notesSlides/notesSlide17.xml"/><Relationship Id="rId1" Type="http://schemas.openxmlformats.org/officeDocument/2006/relationships/slideLayout" Target="../slideLayouts/slideLayout75.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WdAbTSWFGYJ_nFWQmRUvgGHKjZ8m-C1I/view" TargetMode="External"/><Relationship Id="rId2" Type="http://schemas.openxmlformats.org/officeDocument/2006/relationships/notesSlide" Target="../notesSlides/notesSlide19.xml"/><Relationship Id="rId1" Type="http://schemas.openxmlformats.org/officeDocument/2006/relationships/slideLayout" Target="../slideLayouts/slideLayout75.xml"/><Relationship Id="rId6" Type="http://schemas.openxmlformats.org/officeDocument/2006/relationships/image" Target="../media/image30.jpg"/><Relationship Id="rId5" Type="http://schemas.openxmlformats.org/officeDocument/2006/relationships/hyperlink" Target="http://drive.google.com/file/d/1NmniEOb_3xv5DmG1EOwn0njCE3mcwZiP/view" TargetMode="Externa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sp>
        <p:nvSpPr>
          <p:cNvPr id="4364" name="Google Shape;4364;p374"/>
          <p:cNvSpPr txBox="1">
            <a:spLocks noGrp="1"/>
          </p:cNvSpPr>
          <p:nvPr>
            <p:ph type="title"/>
          </p:nvPr>
        </p:nvSpPr>
        <p:spPr>
          <a:xfrm>
            <a:off x="333325" y="1113200"/>
            <a:ext cx="6555900" cy="13140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
              <a:t>Scaling the </a:t>
            </a:r>
            <a:endParaRPr/>
          </a:p>
          <a:p>
            <a:pPr marL="0" lvl="0" indent="0" algn="l" rtl="0">
              <a:spcBef>
                <a:spcPts val="0"/>
              </a:spcBef>
              <a:spcAft>
                <a:spcPts val="0"/>
              </a:spcAft>
              <a:buClr>
                <a:schemeClr val="dk1"/>
              </a:buClr>
              <a:buSzPts val="1100"/>
              <a:buFont typeface="Arial"/>
              <a:buNone/>
            </a:pPr>
            <a:r>
              <a:rPr lang="en"/>
              <a:t>Demand Engine</a:t>
            </a:r>
            <a:endParaRPr/>
          </a:p>
        </p:txBody>
      </p:sp>
      <p:sp>
        <p:nvSpPr>
          <p:cNvPr id="4365" name="Google Shape;4365;p374"/>
          <p:cNvSpPr txBox="1">
            <a:spLocks noGrp="1"/>
          </p:cNvSpPr>
          <p:nvPr>
            <p:ph type="subTitle" idx="1"/>
          </p:nvPr>
        </p:nvSpPr>
        <p:spPr>
          <a:xfrm>
            <a:off x="333325" y="2651350"/>
            <a:ext cx="8010600" cy="102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Prioritizing Investments Across the Customer Journey</a:t>
            </a:r>
            <a:endParaRPr/>
          </a:p>
        </p:txBody>
      </p:sp>
      <p:sp>
        <p:nvSpPr>
          <p:cNvPr id="4366" name="Google Shape;4366;p374"/>
          <p:cNvSpPr txBox="1">
            <a:spLocks noGrp="1"/>
          </p:cNvSpPr>
          <p:nvPr>
            <p:ph type="subTitle" idx="2"/>
          </p:nvPr>
        </p:nvSpPr>
        <p:spPr>
          <a:xfrm>
            <a:off x="333325" y="4456300"/>
            <a:ext cx="4893600" cy="52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t>Lena Waters</a:t>
            </a:r>
            <a:endParaRPr sz="1200" b="1"/>
          </a:p>
          <a:p>
            <a:pPr marL="0" lvl="0" indent="0" algn="l" rtl="0">
              <a:spcBef>
                <a:spcPts val="0"/>
              </a:spcBef>
              <a:spcAft>
                <a:spcPts val="0"/>
              </a:spcAft>
              <a:buNone/>
            </a:pPr>
            <a:r>
              <a:rPr lang="en" sz="1200"/>
              <a:t>Group Vice President, Global Demand &amp; Digital Business</a:t>
            </a:r>
            <a:endParaRPr sz="1200"/>
          </a:p>
        </p:txBody>
      </p:sp>
      <p:sp>
        <p:nvSpPr>
          <p:cNvPr id="4367" name="Google Shape;4367;p374"/>
          <p:cNvSpPr txBox="1">
            <a:spLocks noGrp="1"/>
          </p:cNvSpPr>
          <p:nvPr>
            <p:ph type="subTitle" idx="3"/>
          </p:nvPr>
        </p:nvSpPr>
        <p:spPr>
          <a:xfrm>
            <a:off x="333325" y="683400"/>
            <a:ext cx="6555900" cy="216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March 10,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502"/>
        <p:cNvGrpSpPr/>
        <p:nvPr/>
      </p:nvGrpSpPr>
      <p:grpSpPr>
        <a:xfrm>
          <a:off x="0" y="0"/>
          <a:ext cx="0" cy="0"/>
          <a:chOff x="0" y="0"/>
          <a:chExt cx="0" cy="0"/>
        </a:xfrm>
      </p:grpSpPr>
      <p:sp>
        <p:nvSpPr>
          <p:cNvPr id="4503" name="Google Shape;4503;p383"/>
          <p:cNvSpPr txBox="1">
            <a:spLocks noGrp="1"/>
          </p:cNvSpPr>
          <p:nvPr>
            <p:ph type="title"/>
          </p:nvPr>
        </p:nvSpPr>
        <p:spPr>
          <a:xfrm>
            <a:off x="3433575" y="0"/>
            <a:ext cx="2280000" cy="5143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solidFill>
                  <a:schemeClr val="lt1"/>
                </a:solidFill>
              </a:rPr>
              <a:t>If nothing else:</a:t>
            </a: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en">
                <a:solidFill>
                  <a:schemeClr val="lt1"/>
                </a:solidFill>
              </a:rPr>
              <a:t>Messaging</a:t>
            </a:r>
            <a:endParaRPr>
              <a:solidFill>
                <a:schemeClr val="lt1"/>
              </a:solidFill>
            </a:endParaRPr>
          </a:p>
          <a:p>
            <a:pPr marL="0" lvl="0" indent="0" algn="ctr" rtl="0">
              <a:spcBef>
                <a:spcPts val="0"/>
              </a:spcBef>
              <a:spcAft>
                <a:spcPts val="0"/>
              </a:spcAft>
              <a:buNone/>
            </a:pPr>
            <a:r>
              <a:rPr lang="en">
                <a:solidFill>
                  <a:schemeClr val="lt1"/>
                </a:solidFill>
              </a:rPr>
              <a:t>Content </a:t>
            </a:r>
            <a:endParaRPr>
              <a:solidFill>
                <a:schemeClr val="lt1"/>
              </a:solidFill>
            </a:endParaRPr>
          </a:p>
          <a:p>
            <a:pPr marL="0" lvl="0" indent="0" algn="ctr" rtl="0">
              <a:spcBef>
                <a:spcPts val="0"/>
              </a:spcBef>
              <a:spcAft>
                <a:spcPts val="0"/>
              </a:spcAft>
              <a:buClr>
                <a:schemeClr val="dk1"/>
              </a:buClr>
              <a:buSzPts val="1100"/>
              <a:buFont typeface="Arial"/>
              <a:buNone/>
            </a:pPr>
            <a:r>
              <a:rPr lang="en">
                <a:solidFill>
                  <a:schemeClr val="lt1"/>
                </a:solidFill>
              </a:rPr>
              <a:t>Creative</a:t>
            </a:r>
            <a:endParaRPr>
              <a:solidFill>
                <a:schemeClr val="lt1"/>
              </a:solidFill>
            </a:endParaRPr>
          </a:p>
          <a:p>
            <a:pPr marL="0" lvl="0" indent="0" algn="ctr" rtl="0">
              <a:spcBef>
                <a:spcPts val="0"/>
              </a:spcBef>
              <a:spcAft>
                <a:spcPts val="0"/>
              </a:spcAft>
              <a:buClr>
                <a:schemeClr val="dk1"/>
              </a:buClr>
              <a:buSzPts val="1100"/>
              <a:buFont typeface="Arial"/>
              <a:buNone/>
            </a:pPr>
            <a:endParaRPr>
              <a:solidFill>
                <a:schemeClr val="lt1"/>
              </a:solidFill>
            </a:endParaRPr>
          </a:p>
          <a:p>
            <a:pPr marL="0" lvl="0" indent="0" algn="ctr" rtl="0">
              <a:spcBef>
                <a:spcPts val="0"/>
              </a:spcBef>
              <a:spcAft>
                <a:spcPts val="0"/>
              </a:spcAft>
              <a:buClr>
                <a:schemeClr val="dk1"/>
              </a:buClr>
              <a:buSzPts val="1100"/>
              <a:buFont typeface="Arial"/>
              <a:buNone/>
            </a:pPr>
            <a:r>
              <a:rPr lang="en">
                <a:solidFill>
                  <a:schemeClr val="lt1"/>
                </a:solidFill>
              </a:rPr>
              <a:t>are different at the top funnel and earns mental availability</a:t>
            </a:r>
            <a:endParaRPr>
              <a:solidFill>
                <a:schemeClr val="lt1"/>
              </a:solidFill>
            </a:endParaRPr>
          </a:p>
        </p:txBody>
      </p:sp>
      <p:sp>
        <p:nvSpPr>
          <p:cNvPr id="4504" name="Google Shape;4504;p383"/>
          <p:cNvSpPr/>
          <p:nvPr/>
        </p:nvSpPr>
        <p:spPr>
          <a:xfrm>
            <a:off x="335006" y="319838"/>
            <a:ext cx="2996700" cy="4471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05" name="Google Shape;4505;p383"/>
          <p:cNvSpPr/>
          <p:nvPr/>
        </p:nvSpPr>
        <p:spPr>
          <a:xfrm>
            <a:off x="5793605" y="319838"/>
            <a:ext cx="2996700" cy="4471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06" name="Google Shape;4506;p383"/>
          <p:cNvSpPr txBox="1"/>
          <p:nvPr/>
        </p:nvSpPr>
        <p:spPr>
          <a:xfrm>
            <a:off x="382275" y="512175"/>
            <a:ext cx="2869500" cy="4002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dk1"/>
                </a:solidFill>
              </a:rPr>
              <a:t>Upper Funnel Marketing</a:t>
            </a:r>
            <a:endParaRPr sz="1700" b="1">
              <a:solidFill>
                <a:schemeClr val="dk1"/>
              </a:solidFill>
            </a:endParaRPr>
          </a:p>
        </p:txBody>
      </p:sp>
      <p:sp>
        <p:nvSpPr>
          <p:cNvPr id="4507" name="Google Shape;4507;p383"/>
          <p:cNvSpPr txBox="1"/>
          <p:nvPr/>
        </p:nvSpPr>
        <p:spPr>
          <a:xfrm>
            <a:off x="5804369" y="512163"/>
            <a:ext cx="2996700" cy="4002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dk1"/>
                </a:solidFill>
              </a:rPr>
              <a:t>Direct Response Marketing</a:t>
            </a:r>
            <a:endParaRPr sz="1700" b="1">
              <a:solidFill>
                <a:schemeClr val="dk1"/>
              </a:solidFill>
            </a:endParaRPr>
          </a:p>
        </p:txBody>
      </p:sp>
      <p:sp>
        <p:nvSpPr>
          <p:cNvPr id="4508" name="Google Shape;4508;p383"/>
          <p:cNvSpPr txBox="1"/>
          <p:nvPr/>
        </p:nvSpPr>
        <p:spPr>
          <a:xfrm>
            <a:off x="517800" y="912375"/>
            <a:ext cx="2577300" cy="2224200"/>
          </a:xfrm>
          <a:prstGeom prst="rect">
            <a:avLst/>
          </a:prstGeom>
          <a:noFill/>
          <a:ln>
            <a:noFill/>
          </a:ln>
        </p:spPr>
        <p:txBody>
          <a:bodyPr spcFirstLastPara="1" wrap="square" lIns="68575" tIns="68575" rIns="68575" bIns="68575" anchor="t" anchorCtr="0">
            <a:spAutoFit/>
          </a:bodyPr>
          <a:lstStyle/>
          <a:p>
            <a:pPr marL="0" lvl="0" indent="0" algn="ctr" rtl="0">
              <a:lnSpc>
                <a:spcPct val="90000"/>
              </a:lnSpc>
              <a:spcBef>
                <a:spcPts val="800"/>
              </a:spcBef>
              <a:spcAft>
                <a:spcPts val="0"/>
              </a:spcAft>
              <a:buNone/>
            </a:pPr>
            <a:r>
              <a:rPr lang="en" sz="1400" b="1">
                <a:solidFill>
                  <a:srgbClr val="666666"/>
                </a:solidFill>
              </a:rPr>
              <a:t>Long-term brand building</a:t>
            </a:r>
            <a:endParaRPr sz="1400">
              <a:solidFill>
                <a:srgbClr val="666666"/>
              </a:solidFill>
            </a:endParaRPr>
          </a:p>
          <a:p>
            <a:pPr marL="0" lvl="0" indent="0" algn="ctr" rtl="0">
              <a:lnSpc>
                <a:spcPct val="90000"/>
              </a:lnSpc>
              <a:spcBef>
                <a:spcPts val="1200"/>
              </a:spcBef>
              <a:spcAft>
                <a:spcPts val="0"/>
              </a:spcAft>
              <a:buNone/>
            </a:pPr>
            <a:r>
              <a:rPr lang="en" sz="1300">
                <a:solidFill>
                  <a:srgbClr val="666666"/>
                </a:solidFill>
              </a:rPr>
              <a:t>Rational approach does NOT work well for brand building, which entails talking to prospects </a:t>
            </a:r>
            <a:r>
              <a:rPr lang="en" sz="1300" i="1">
                <a:solidFill>
                  <a:srgbClr val="666666"/>
                </a:solidFill>
              </a:rPr>
              <a:t>before </a:t>
            </a:r>
            <a:r>
              <a:rPr lang="en" sz="1300">
                <a:solidFill>
                  <a:srgbClr val="666666"/>
                </a:solidFill>
              </a:rPr>
              <a:t>they are in market. </a:t>
            </a:r>
            <a:endParaRPr sz="1300">
              <a:solidFill>
                <a:srgbClr val="666666"/>
              </a:solidFill>
            </a:endParaRPr>
          </a:p>
          <a:p>
            <a:pPr marL="0" lvl="0" indent="0" algn="ctr" rtl="0">
              <a:lnSpc>
                <a:spcPct val="90000"/>
              </a:lnSpc>
              <a:spcBef>
                <a:spcPts val="1200"/>
              </a:spcBef>
              <a:spcAft>
                <a:spcPts val="0"/>
              </a:spcAft>
              <a:buNone/>
            </a:pPr>
            <a:r>
              <a:rPr lang="en" sz="1300">
                <a:solidFill>
                  <a:srgbClr val="666666"/>
                </a:solidFill>
              </a:rPr>
              <a:t>They are not interested in product information right now, so they will screen it out. </a:t>
            </a:r>
            <a:endParaRPr sz="1100">
              <a:solidFill>
                <a:srgbClr val="666666"/>
              </a:solidFill>
            </a:endParaRPr>
          </a:p>
          <a:p>
            <a:pPr marL="0" lvl="0" indent="0" algn="ctr" rtl="0">
              <a:spcBef>
                <a:spcPts val="1200"/>
              </a:spcBef>
              <a:spcAft>
                <a:spcPts val="0"/>
              </a:spcAft>
              <a:buNone/>
            </a:pPr>
            <a:endParaRPr sz="1100">
              <a:solidFill>
                <a:srgbClr val="666666"/>
              </a:solidFill>
            </a:endParaRPr>
          </a:p>
        </p:txBody>
      </p:sp>
      <p:sp>
        <p:nvSpPr>
          <p:cNvPr id="4509" name="Google Shape;4509;p383"/>
          <p:cNvSpPr txBox="1"/>
          <p:nvPr/>
        </p:nvSpPr>
        <p:spPr>
          <a:xfrm>
            <a:off x="5982919" y="912375"/>
            <a:ext cx="2577300" cy="1530000"/>
          </a:xfrm>
          <a:prstGeom prst="rect">
            <a:avLst/>
          </a:prstGeom>
          <a:noFill/>
          <a:ln>
            <a:noFill/>
          </a:ln>
        </p:spPr>
        <p:txBody>
          <a:bodyPr spcFirstLastPara="1" wrap="square" lIns="68575" tIns="68575" rIns="68575" bIns="68575" anchor="t" anchorCtr="0">
            <a:spAutoFit/>
          </a:bodyPr>
          <a:lstStyle/>
          <a:p>
            <a:pPr marL="0" lvl="0" indent="0" algn="ctr" rtl="0">
              <a:lnSpc>
                <a:spcPct val="90000"/>
              </a:lnSpc>
              <a:spcBef>
                <a:spcPts val="0"/>
              </a:spcBef>
              <a:spcAft>
                <a:spcPts val="0"/>
              </a:spcAft>
              <a:buNone/>
            </a:pPr>
            <a:r>
              <a:rPr lang="en" sz="1400" b="1">
                <a:solidFill>
                  <a:srgbClr val="666666"/>
                </a:solidFill>
              </a:rPr>
              <a:t>Short-term sales activation </a:t>
            </a:r>
            <a:r>
              <a:rPr lang="en" sz="1400">
                <a:solidFill>
                  <a:srgbClr val="666666"/>
                </a:solidFill>
              </a:rPr>
              <a:t> </a:t>
            </a:r>
            <a:endParaRPr sz="1400">
              <a:solidFill>
                <a:srgbClr val="666666"/>
              </a:solidFill>
            </a:endParaRPr>
          </a:p>
          <a:p>
            <a:pPr marL="0" lvl="0" indent="0" algn="ctr" rtl="0">
              <a:lnSpc>
                <a:spcPct val="90000"/>
              </a:lnSpc>
              <a:spcBef>
                <a:spcPts val="1200"/>
              </a:spcBef>
              <a:spcAft>
                <a:spcPts val="0"/>
              </a:spcAft>
              <a:buNone/>
            </a:pPr>
            <a:r>
              <a:rPr lang="en" sz="1300">
                <a:solidFill>
                  <a:srgbClr val="666666"/>
                </a:solidFill>
              </a:rPr>
              <a:t>Rational persuasion works well, because people who are actively buying find product messages interesting and useful.</a:t>
            </a:r>
            <a:endParaRPr sz="1100">
              <a:solidFill>
                <a:srgbClr val="666666"/>
              </a:solidFill>
            </a:endParaRPr>
          </a:p>
          <a:p>
            <a:pPr marL="0" lvl="0" indent="0" algn="ctr" rtl="0">
              <a:spcBef>
                <a:spcPts val="1200"/>
              </a:spcBef>
              <a:spcAft>
                <a:spcPts val="0"/>
              </a:spcAft>
              <a:buNone/>
            </a:pPr>
            <a:endParaRPr sz="1100">
              <a:solidFill>
                <a:srgbClr val="666666"/>
              </a:solidFill>
            </a:endParaRPr>
          </a:p>
        </p:txBody>
      </p:sp>
      <p:sp>
        <p:nvSpPr>
          <p:cNvPr id="4510" name="Google Shape;4510;p383"/>
          <p:cNvSpPr/>
          <p:nvPr/>
        </p:nvSpPr>
        <p:spPr>
          <a:xfrm>
            <a:off x="457175" y="2898663"/>
            <a:ext cx="2756400" cy="400200"/>
          </a:xfrm>
          <a:prstGeom prst="roundRect">
            <a:avLst>
              <a:gd name="adj" fmla="val 16667"/>
            </a:avLst>
          </a:prstGeom>
          <a:solidFill>
            <a:srgbClr val="D9D9D9"/>
          </a:solidFill>
          <a:ln>
            <a:noFill/>
          </a:ln>
        </p:spPr>
        <p:txBody>
          <a:bodyPr spcFirstLastPara="1" wrap="square" lIns="68575" tIns="68575" rIns="68575" bIns="68575" anchor="ctr" anchorCtr="0">
            <a:noAutofit/>
          </a:bodyPr>
          <a:lstStyle/>
          <a:p>
            <a:pPr marL="0" lvl="0" indent="0" algn="ctr" rtl="0">
              <a:lnSpc>
                <a:spcPct val="90000"/>
              </a:lnSpc>
              <a:spcBef>
                <a:spcPts val="800"/>
              </a:spcBef>
              <a:spcAft>
                <a:spcPts val="1200"/>
              </a:spcAft>
              <a:buNone/>
            </a:pPr>
            <a:r>
              <a:rPr lang="en" sz="1200" b="1" i="1">
                <a:solidFill>
                  <a:schemeClr val="dk1"/>
                </a:solidFill>
              </a:rPr>
              <a:t>Emotional priming </a:t>
            </a:r>
            <a:r>
              <a:rPr lang="en" sz="1200">
                <a:solidFill>
                  <a:schemeClr val="dk1"/>
                </a:solidFill>
              </a:rPr>
              <a:t>is more effective </a:t>
            </a:r>
            <a:endParaRPr sz="1200">
              <a:solidFill>
                <a:schemeClr val="dk1"/>
              </a:solidFill>
            </a:endParaRPr>
          </a:p>
        </p:txBody>
      </p:sp>
      <p:sp>
        <p:nvSpPr>
          <p:cNvPr id="4511" name="Google Shape;4511;p383"/>
          <p:cNvSpPr/>
          <p:nvPr/>
        </p:nvSpPr>
        <p:spPr>
          <a:xfrm>
            <a:off x="457163" y="4060290"/>
            <a:ext cx="2756400" cy="557400"/>
          </a:xfrm>
          <a:prstGeom prst="roundRect">
            <a:avLst>
              <a:gd name="adj" fmla="val 16667"/>
            </a:avLst>
          </a:prstGeom>
          <a:solidFill>
            <a:srgbClr val="D9D9D9"/>
          </a:solidFill>
          <a:ln>
            <a:noFill/>
          </a:ln>
        </p:spPr>
        <p:txBody>
          <a:bodyPr spcFirstLastPara="1" wrap="square" lIns="68575" tIns="68575" rIns="68575" bIns="68575" anchor="ctr" anchorCtr="0">
            <a:noAutofit/>
          </a:bodyPr>
          <a:lstStyle/>
          <a:p>
            <a:pPr marL="0" marR="0" lvl="0" indent="0" algn="ctr" rtl="0">
              <a:lnSpc>
                <a:spcPct val="90000"/>
              </a:lnSpc>
              <a:spcBef>
                <a:spcPts val="800"/>
              </a:spcBef>
              <a:spcAft>
                <a:spcPts val="1200"/>
              </a:spcAft>
              <a:buNone/>
            </a:pPr>
            <a:r>
              <a:rPr lang="en" sz="1200" b="1" i="1">
                <a:solidFill>
                  <a:schemeClr val="dk1"/>
                </a:solidFill>
              </a:rPr>
              <a:t>Seeks to be memorable </a:t>
            </a:r>
            <a:r>
              <a:rPr lang="en" sz="1200">
                <a:solidFill>
                  <a:schemeClr val="dk1"/>
                </a:solidFill>
              </a:rPr>
              <a:t>through branded and highly engaging content</a:t>
            </a:r>
            <a:endParaRPr sz="1200">
              <a:solidFill>
                <a:schemeClr val="dk1"/>
              </a:solidFill>
            </a:endParaRPr>
          </a:p>
        </p:txBody>
      </p:sp>
      <p:sp>
        <p:nvSpPr>
          <p:cNvPr id="4512" name="Google Shape;4512;p383"/>
          <p:cNvSpPr/>
          <p:nvPr/>
        </p:nvSpPr>
        <p:spPr>
          <a:xfrm>
            <a:off x="5924513" y="2759175"/>
            <a:ext cx="2756400" cy="539700"/>
          </a:xfrm>
          <a:prstGeom prst="roundRect">
            <a:avLst>
              <a:gd name="adj" fmla="val 16667"/>
            </a:avLst>
          </a:prstGeom>
          <a:solidFill>
            <a:srgbClr val="D9D9D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200">
                <a:solidFill>
                  <a:schemeClr val="dk1"/>
                </a:solidFill>
              </a:rPr>
              <a:t>Focus should be on </a:t>
            </a:r>
            <a:endParaRPr sz="1200">
              <a:solidFill>
                <a:schemeClr val="dk1"/>
              </a:solidFill>
            </a:endParaRPr>
          </a:p>
          <a:p>
            <a:pPr marL="0" marR="0" lvl="0" indent="0" algn="ctr" rtl="0">
              <a:lnSpc>
                <a:spcPct val="100000"/>
              </a:lnSpc>
              <a:spcBef>
                <a:spcPts val="0"/>
              </a:spcBef>
              <a:spcAft>
                <a:spcPts val="0"/>
              </a:spcAft>
              <a:buNone/>
            </a:pPr>
            <a:r>
              <a:rPr lang="en" sz="1200" b="1" i="1">
                <a:solidFill>
                  <a:schemeClr val="dk1"/>
                </a:solidFill>
              </a:rPr>
              <a:t>eliciting a response</a:t>
            </a:r>
            <a:endParaRPr sz="1200" b="1" i="1">
              <a:solidFill>
                <a:schemeClr val="dk1"/>
              </a:solidFill>
            </a:endParaRPr>
          </a:p>
        </p:txBody>
      </p:sp>
      <p:sp>
        <p:nvSpPr>
          <p:cNvPr id="4513" name="Google Shape;4513;p383"/>
          <p:cNvSpPr/>
          <p:nvPr/>
        </p:nvSpPr>
        <p:spPr>
          <a:xfrm>
            <a:off x="5924513" y="4071348"/>
            <a:ext cx="2756400" cy="539700"/>
          </a:xfrm>
          <a:prstGeom prst="roundRect">
            <a:avLst>
              <a:gd name="adj" fmla="val 16667"/>
            </a:avLst>
          </a:prstGeom>
          <a:solidFill>
            <a:srgbClr val="D9D9D9"/>
          </a:solidFill>
          <a:ln>
            <a:noFill/>
          </a:ln>
        </p:spPr>
        <p:txBody>
          <a:bodyPr spcFirstLastPara="1" wrap="square" lIns="68575" tIns="68575" rIns="68575" bIns="68575" anchor="ctr" anchorCtr="0">
            <a:noAutofit/>
          </a:bodyPr>
          <a:lstStyle/>
          <a:p>
            <a:pPr marL="0" marR="0" lvl="0" indent="0" algn="ctr" rtl="0">
              <a:lnSpc>
                <a:spcPct val="90000"/>
              </a:lnSpc>
              <a:spcBef>
                <a:spcPts val="800"/>
              </a:spcBef>
              <a:spcAft>
                <a:spcPts val="1200"/>
              </a:spcAft>
              <a:buNone/>
            </a:pPr>
            <a:r>
              <a:rPr lang="en" sz="1200" b="1" i="1">
                <a:solidFill>
                  <a:schemeClr val="dk1"/>
                </a:solidFill>
              </a:rPr>
              <a:t>Calls to action</a:t>
            </a:r>
            <a:r>
              <a:rPr lang="en" sz="1200">
                <a:solidFill>
                  <a:schemeClr val="dk1"/>
                </a:solidFill>
              </a:rPr>
              <a:t> and</a:t>
            </a:r>
            <a:r>
              <a:rPr lang="en" sz="1200" i="1">
                <a:solidFill>
                  <a:schemeClr val="dk1"/>
                </a:solidFill>
              </a:rPr>
              <a:t> </a:t>
            </a:r>
            <a:r>
              <a:rPr lang="en" sz="1200" b="1" i="1">
                <a:solidFill>
                  <a:schemeClr val="dk1"/>
                </a:solidFill>
              </a:rPr>
              <a:t>subsequent user journey</a:t>
            </a:r>
            <a:r>
              <a:rPr lang="en" sz="1200" i="1">
                <a:solidFill>
                  <a:schemeClr val="dk1"/>
                </a:solidFill>
              </a:rPr>
              <a:t> </a:t>
            </a:r>
            <a:r>
              <a:rPr lang="en" sz="1200">
                <a:solidFill>
                  <a:schemeClr val="dk1"/>
                </a:solidFill>
              </a:rPr>
              <a:t>are critical</a:t>
            </a:r>
            <a:endParaRPr sz="1200">
              <a:solidFill>
                <a:schemeClr val="dk1"/>
              </a:solidFill>
            </a:endParaRPr>
          </a:p>
        </p:txBody>
      </p:sp>
      <p:sp>
        <p:nvSpPr>
          <p:cNvPr id="4514" name="Google Shape;4514;p383"/>
          <p:cNvSpPr/>
          <p:nvPr/>
        </p:nvSpPr>
        <p:spPr>
          <a:xfrm>
            <a:off x="5924513" y="3415262"/>
            <a:ext cx="2756400" cy="539700"/>
          </a:xfrm>
          <a:prstGeom prst="roundRect">
            <a:avLst>
              <a:gd name="adj" fmla="val 16667"/>
            </a:avLst>
          </a:prstGeom>
          <a:solidFill>
            <a:srgbClr val="D9D9D9"/>
          </a:solidFill>
          <a:ln>
            <a:noFill/>
          </a:ln>
        </p:spPr>
        <p:txBody>
          <a:bodyPr spcFirstLastPara="1" wrap="square" lIns="68575" tIns="68575" rIns="68575" bIns="68575" anchor="ctr" anchorCtr="0">
            <a:noAutofit/>
          </a:bodyPr>
          <a:lstStyle/>
          <a:p>
            <a:pPr marL="0" marR="0" lvl="0" indent="0" algn="ctr" rtl="0">
              <a:lnSpc>
                <a:spcPct val="90000"/>
              </a:lnSpc>
              <a:spcBef>
                <a:spcPts val="800"/>
              </a:spcBef>
              <a:spcAft>
                <a:spcPts val="1200"/>
              </a:spcAft>
              <a:buNone/>
            </a:pPr>
            <a:r>
              <a:rPr lang="en" sz="1200">
                <a:solidFill>
                  <a:schemeClr val="dk1"/>
                </a:solidFill>
              </a:rPr>
              <a:t>Creating </a:t>
            </a:r>
            <a:r>
              <a:rPr lang="en" sz="1200" b="1" i="1">
                <a:solidFill>
                  <a:schemeClr val="dk1"/>
                </a:solidFill>
              </a:rPr>
              <a:t>physical/digital availability </a:t>
            </a:r>
            <a:endParaRPr sz="1200" b="1" i="1">
              <a:solidFill>
                <a:schemeClr val="dk1"/>
              </a:solidFill>
            </a:endParaRPr>
          </a:p>
        </p:txBody>
      </p:sp>
      <p:sp>
        <p:nvSpPr>
          <p:cNvPr id="4515" name="Google Shape;4515;p383"/>
          <p:cNvSpPr/>
          <p:nvPr/>
        </p:nvSpPr>
        <p:spPr>
          <a:xfrm>
            <a:off x="495300" y="3400899"/>
            <a:ext cx="2756400" cy="494400"/>
          </a:xfrm>
          <a:prstGeom prst="roundRect">
            <a:avLst>
              <a:gd name="adj" fmla="val 16667"/>
            </a:avLst>
          </a:prstGeom>
          <a:solidFill>
            <a:srgbClr val="D9D9D9"/>
          </a:solid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 sz="1200" b="1" i="1">
                <a:solidFill>
                  <a:schemeClr val="dk1"/>
                </a:solidFill>
              </a:rPr>
              <a:t>Doesn’t require active interest</a:t>
            </a:r>
            <a:r>
              <a:rPr lang="en" sz="1200" i="1">
                <a:solidFill>
                  <a:schemeClr val="dk1"/>
                </a:solidFill>
              </a:rPr>
              <a:t> </a:t>
            </a:r>
            <a:endParaRPr sz="1200" i="1">
              <a:solidFill>
                <a:schemeClr val="dk1"/>
              </a:solidFill>
            </a:endParaRPr>
          </a:p>
          <a:p>
            <a:pPr marL="0" lvl="0" indent="0" algn="ctr" rtl="0">
              <a:lnSpc>
                <a:spcPct val="90000"/>
              </a:lnSpc>
              <a:spcBef>
                <a:spcPts val="0"/>
              </a:spcBef>
              <a:spcAft>
                <a:spcPts val="0"/>
              </a:spcAft>
              <a:buClr>
                <a:schemeClr val="dk1"/>
              </a:buClr>
              <a:buSzPts val="1100"/>
              <a:buFont typeface="Arial"/>
              <a:buNone/>
            </a:pPr>
            <a:r>
              <a:rPr lang="en" sz="1200">
                <a:solidFill>
                  <a:schemeClr val="dk1"/>
                </a:solidFill>
              </a:rPr>
              <a:t>in the product or category</a:t>
            </a:r>
            <a:endParaRPr sz="1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9"/>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3"/>
        <p:cNvGrpSpPr/>
        <p:nvPr/>
      </p:nvGrpSpPr>
      <p:grpSpPr>
        <a:xfrm>
          <a:off x="0" y="0"/>
          <a:ext cx="0" cy="0"/>
          <a:chOff x="0" y="0"/>
          <a:chExt cx="0" cy="0"/>
        </a:xfrm>
      </p:grpSpPr>
      <p:sp>
        <p:nvSpPr>
          <p:cNvPr id="4524" name="Google Shape;4524;p385"/>
          <p:cNvSpPr txBox="1">
            <a:spLocks noGrp="1"/>
          </p:cNvSpPr>
          <p:nvPr>
            <p:ph type="title"/>
          </p:nvPr>
        </p:nvSpPr>
        <p:spPr>
          <a:xfrm>
            <a:off x="266700" y="342900"/>
            <a:ext cx="3063000" cy="897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600"/>
              <a:t>The Situation</a:t>
            </a:r>
            <a:endParaRPr sz="2600"/>
          </a:p>
        </p:txBody>
      </p:sp>
      <p:sp>
        <p:nvSpPr>
          <p:cNvPr id="4525" name="Google Shape;4525;p385"/>
          <p:cNvSpPr txBox="1">
            <a:spLocks noGrp="1"/>
          </p:cNvSpPr>
          <p:nvPr>
            <p:ph type="subTitle" idx="1"/>
          </p:nvPr>
        </p:nvSpPr>
        <p:spPr>
          <a:xfrm>
            <a:off x="266700" y="981775"/>
            <a:ext cx="3304200" cy="330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latin typeface="DS Indigo"/>
                <a:ea typeface="DS Indigo"/>
                <a:cs typeface="DS Indigo"/>
                <a:sym typeface="DS Indigo"/>
              </a:rPr>
              <a:t>DocuSign’s category &amp; brand awareness is not an issue in the US.</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r>
              <a:rPr lang="en" sz="1600">
                <a:latin typeface="DS Indigo"/>
                <a:ea typeface="DS Indigo"/>
                <a:cs typeface="DS Indigo"/>
                <a:sym typeface="DS Indigo"/>
              </a:rPr>
              <a:t>“DocuSign” is the verb for esignature.</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r>
              <a:rPr lang="en" sz="1600">
                <a:latin typeface="DS Indigo"/>
                <a:ea typeface="DS Indigo"/>
                <a:cs typeface="DS Indigo"/>
                <a:sym typeface="DS Indigo"/>
              </a:rPr>
              <a:t>Not so in Australia.  </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r>
              <a:rPr lang="en" sz="1600">
                <a:latin typeface="DS Indigo"/>
                <a:ea typeface="DS Indigo"/>
                <a:cs typeface="DS Indigo"/>
                <a:sym typeface="DS Indigo"/>
              </a:rPr>
              <a:t>So the goal was:</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lnSpc>
                <a:spcPct val="115000"/>
              </a:lnSpc>
              <a:spcBef>
                <a:spcPts val="0"/>
              </a:spcBef>
              <a:spcAft>
                <a:spcPts val="0"/>
              </a:spcAft>
              <a:buClr>
                <a:schemeClr val="dk1"/>
              </a:buClr>
              <a:buSzPts val="1100"/>
              <a:buFont typeface="Arial"/>
              <a:buNone/>
            </a:pPr>
            <a:r>
              <a:rPr lang="en" sz="1600">
                <a:latin typeface="DS Indigo"/>
                <a:ea typeface="DS Indigo"/>
                <a:cs typeface="DS Indigo"/>
                <a:sym typeface="DS Indigo"/>
              </a:rPr>
              <a:t>‘Grow awareness and interest in DocuSign in the local market.’ </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p:txBody>
      </p:sp>
      <p:sp>
        <p:nvSpPr>
          <p:cNvPr id="4526" name="Google Shape;4526;p385"/>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4527" name="Google Shape;4527;p385"/>
          <p:cNvPicPr preferRelativeResize="0"/>
          <p:nvPr/>
        </p:nvPicPr>
        <p:blipFill rotWithShape="1">
          <a:blip r:embed="rId3">
            <a:alphaModFix/>
          </a:blip>
          <a:srcRect l="10738"/>
          <a:stretch/>
        </p:blipFill>
        <p:spPr>
          <a:xfrm>
            <a:off x="3822875" y="-36750"/>
            <a:ext cx="5293326" cy="51802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2"/>
        <p:cNvGrpSpPr/>
        <p:nvPr/>
      </p:nvGrpSpPr>
      <p:grpSpPr>
        <a:xfrm>
          <a:off x="0" y="0"/>
          <a:ext cx="0" cy="0"/>
          <a:chOff x="0" y="0"/>
          <a:chExt cx="0" cy="0"/>
        </a:xfrm>
      </p:grpSpPr>
      <p:sp>
        <p:nvSpPr>
          <p:cNvPr id="4533" name="Google Shape;4533;p386"/>
          <p:cNvSpPr txBox="1">
            <a:spLocks noGrp="1"/>
          </p:cNvSpPr>
          <p:nvPr>
            <p:ph type="title"/>
          </p:nvPr>
        </p:nvSpPr>
        <p:spPr>
          <a:xfrm>
            <a:off x="359845" y="167020"/>
            <a:ext cx="5552700" cy="594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DS Indigo"/>
                <a:ea typeface="DS Indigo"/>
                <a:cs typeface="DS Indigo"/>
                <a:sym typeface="DS Indigo"/>
              </a:rPr>
              <a:t>AKA “Lost to No Decision”</a:t>
            </a:r>
            <a:endParaRPr b="1">
              <a:latin typeface="DS Indigo"/>
              <a:ea typeface="DS Indigo"/>
              <a:cs typeface="DS Indigo"/>
              <a:sym typeface="DS Indigo"/>
            </a:endParaRPr>
          </a:p>
        </p:txBody>
      </p:sp>
      <p:pic>
        <p:nvPicPr>
          <p:cNvPr id="4534" name="Google Shape;4534;p386"/>
          <p:cNvPicPr preferRelativeResize="0"/>
          <p:nvPr/>
        </p:nvPicPr>
        <p:blipFill>
          <a:blip r:embed="rId3">
            <a:alphaModFix/>
          </a:blip>
          <a:stretch>
            <a:fillRect/>
          </a:stretch>
        </p:blipFill>
        <p:spPr>
          <a:xfrm>
            <a:off x="1678551" y="1339625"/>
            <a:ext cx="6057100" cy="318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9"/>
        <p:cNvGrpSpPr/>
        <p:nvPr/>
      </p:nvGrpSpPr>
      <p:grpSpPr>
        <a:xfrm>
          <a:off x="0" y="0"/>
          <a:ext cx="0" cy="0"/>
          <a:chOff x="0" y="0"/>
          <a:chExt cx="0" cy="0"/>
        </a:xfrm>
      </p:grpSpPr>
      <p:sp>
        <p:nvSpPr>
          <p:cNvPr id="4540" name="Google Shape;4540;p387"/>
          <p:cNvSpPr txBox="1">
            <a:spLocks noGrp="1"/>
          </p:cNvSpPr>
          <p:nvPr>
            <p:ph type="title"/>
          </p:nvPr>
        </p:nvSpPr>
        <p:spPr>
          <a:xfrm>
            <a:off x="269868" y="125275"/>
            <a:ext cx="7346700" cy="445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DS Indigo"/>
                <a:ea typeface="DS Indigo"/>
                <a:cs typeface="DS Indigo"/>
                <a:sym typeface="DS Indigo"/>
              </a:rPr>
              <a:t>Why influencer marketing?</a:t>
            </a:r>
            <a:endParaRPr b="1">
              <a:latin typeface="DS Indigo"/>
              <a:ea typeface="DS Indigo"/>
              <a:cs typeface="DS Indigo"/>
              <a:sym typeface="DS Indigo"/>
            </a:endParaRPr>
          </a:p>
        </p:txBody>
      </p:sp>
      <p:sp>
        <p:nvSpPr>
          <p:cNvPr id="4541" name="Google Shape;4541;p387"/>
          <p:cNvSpPr/>
          <p:nvPr/>
        </p:nvSpPr>
        <p:spPr>
          <a:xfrm>
            <a:off x="359850" y="1488675"/>
            <a:ext cx="2716500" cy="2716500"/>
          </a:xfrm>
          <a:prstGeom prst="ellipse">
            <a:avLst/>
          </a:prstGeom>
          <a:solidFill>
            <a:srgbClr val="D6FB00"/>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42" name="Google Shape;4542;p387"/>
          <p:cNvSpPr/>
          <p:nvPr/>
        </p:nvSpPr>
        <p:spPr>
          <a:xfrm>
            <a:off x="3260541" y="1488675"/>
            <a:ext cx="2716500" cy="2716500"/>
          </a:xfrm>
          <a:prstGeom prst="ellipse">
            <a:avLst/>
          </a:prstGeom>
          <a:solidFill>
            <a:srgbClr val="D6FB00"/>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43" name="Google Shape;4543;p387"/>
          <p:cNvSpPr/>
          <p:nvPr/>
        </p:nvSpPr>
        <p:spPr>
          <a:xfrm>
            <a:off x="6161232" y="1488675"/>
            <a:ext cx="2716500" cy="2716500"/>
          </a:xfrm>
          <a:prstGeom prst="ellipse">
            <a:avLst/>
          </a:prstGeom>
          <a:solidFill>
            <a:srgbClr val="D6FB00"/>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44" name="Google Shape;4544;p387"/>
          <p:cNvSpPr txBox="1"/>
          <p:nvPr/>
        </p:nvSpPr>
        <p:spPr>
          <a:xfrm>
            <a:off x="811009" y="1995372"/>
            <a:ext cx="1814100" cy="1799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900" b="1">
                <a:latin typeface="Helvetica Neue"/>
                <a:ea typeface="Helvetica Neue"/>
                <a:cs typeface="Helvetica Neue"/>
                <a:sym typeface="Helvetica Neue"/>
              </a:rPr>
              <a:t>1.</a:t>
            </a:r>
            <a:endParaRPr sz="3900" b="1">
              <a:latin typeface="Helvetica Neue"/>
              <a:ea typeface="Helvetica Neue"/>
              <a:cs typeface="Helvetica Neue"/>
              <a:sym typeface="Helvetica Neue"/>
            </a:endParaRPr>
          </a:p>
          <a:p>
            <a:pPr marL="0" lvl="0" indent="0" algn="ctr" rtl="0">
              <a:spcBef>
                <a:spcPts val="0"/>
              </a:spcBef>
              <a:spcAft>
                <a:spcPts val="0"/>
              </a:spcAft>
              <a:buNone/>
            </a:pPr>
            <a:r>
              <a:rPr lang="en" sz="1500">
                <a:latin typeface="DS Indigo"/>
                <a:ea typeface="DS Indigo"/>
                <a:cs typeface="DS Indigo"/>
                <a:sym typeface="DS Indigo"/>
              </a:rPr>
              <a:t>Align our brand with known and loved local personalities </a:t>
            </a:r>
            <a:endParaRPr sz="1500">
              <a:latin typeface="DS Indigo"/>
              <a:ea typeface="DS Indigo"/>
              <a:cs typeface="DS Indigo"/>
              <a:sym typeface="DS Indigo"/>
            </a:endParaRPr>
          </a:p>
        </p:txBody>
      </p:sp>
      <p:sp>
        <p:nvSpPr>
          <p:cNvPr id="4545" name="Google Shape;4545;p387"/>
          <p:cNvSpPr txBox="1"/>
          <p:nvPr/>
        </p:nvSpPr>
        <p:spPr>
          <a:xfrm>
            <a:off x="3474826" y="1921988"/>
            <a:ext cx="2287800" cy="1642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900" b="1">
                <a:solidFill>
                  <a:schemeClr val="dk1"/>
                </a:solidFill>
                <a:latin typeface="Helvetica Neue"/>
                <a:ea typeface="Helvetica Neue"/>
                <a:cs typeface="Helvetica Neue"/>
                <a:sym typeface="Helvetica Neue"/>
              </a:rPr>
              <a:t>2. </a:t>
            </a:r>
            <a:endParaRPr sz="3900" b="1">
              <a:solidFill>
                <a:schemeClr val="dk1"/>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800"/>
              <a:buFont typeface="Arial"/>
              <a:buNone/>
            </a:pPr>
            <a:r>
              <a:rPr lang="en" sz="1500">
                <a:solidFill>
                  <a:schemeClr val="dk1"/>
                </a:solidFill>
                <a:latin typeface="DS Indigo"/>
                <a:ea typeface="DS Indigo"/>
                <a:cs typeface="DS Indigo"/>
                <a:sym typeface="DS Indigo"/>
              </a:rPr>
              <a:t>Raise brand awareness and campaign reach by leveraging the influencers social following </a:t>
            </a:r>
            <a:endParaRPr sz="1500">
              <a:latin typeface="DS Indigo"/>
              <a:ea typeface="DS Indigo"/>
              <a:cs typeface="DS Indigo"/>
              <a:sym typeface="DS Indigo"/>
            </a:endParaRPr>
          </a:p>
        </p:txBody>
      </p:sp>
      <p:sp>
        <p:nvSpPr>
          <p:cNvPr id="4546" name="Google Shape;4546;p387"/>
          <p:cNvSpPr txBox="1"/>
          <p:nvPr/>
        </p:nvSpPr>
        <p:spPr>
          <a:xfrm>
            <a:off x="6347561" y="1852244"/>
            <a:ext cx="2343900" cy="15765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900" b="1">
                <a:solidFill>
                  <a:schemeClr val="dk1"/>
                </a:solidFill>
                <a:latin typeface="Helvetica Neue"/>
                <a:ea typeface="Helvetica Neue"/>
                <a:cs typeface="Helvetica Neue"/>
                <a:sym typeface="Helvetica Neue"/>
              </a:rPr>
              <a:t>3.</a:t>
            </a:r>
            <a:r>
              <a:rPr lang="en" sz="2300">
                <a:solidFill>
                  <a:schemeClr val="dk1"/>
                </a:solidFill>
                <a:latin typeface="Helvetica Neue"/>
                <a:ea typeface="Helvetica Neue"/>
                <a:cs typeface="Helvetica Neue"/>
                <a:sym typeface="Helvetica Neue"/>
              </a:rPr>
              <a:t> </a:t>
            </a:r>
            <a:endParaRPr sz="2300">
              <a:solidFill>
                <a:schemeClr val="dk1"/>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800"/>
              <a:buFont typeface="Arial"/>
              <a:buNone/>
            </a:pPr>
            <a:r>
              <a:rPr lang="en" sz="1500">
                <a:solidFill>
                  <a:schemeClr val="dk1"/>
                </a:solidFill>
                <a:latin typeface="DS Indigo"/>
                <a:ea typeface="DS Indigo"/>
                <a:cs typeface="DS Indigo"/>
                <a:sym typeface="DS Indigo"/>
              </a:rPr>
              <a:t>3rd party endorsement from real people, with real stories, who act as brand ambassadors for DocuSign</a:t>
            </a:r>
            <a:endParaRPr sz="1500">
              <a:latin typeface="DS Indigo"/>
              <a:ea typeface="DS Indigo"/>
              <a:cs typeface="DS Indigo"/>
              <a:sym typeface="DS Indig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1"/>
        <p:cNvGrpSpPr/>
        <p:nvPr/>
      </p:nvGrpSpPr>
      <p:grpSpPr>
        <a:xfrm>
          <a:off x="0" y="0"/>
          <a:ext cx="0" cy="0"/>
          <a:chOff x="0" y="0"/>
          <a:chExt cx="0" cy="0"/>
        </a:xfrm>
      </p:grpSpPr>
      <p:sp>
        <p:nvSpPr>
          <p:cNvPr id="4552" name="Google Shape;4552;p388"/>
          <p:cNvSpPr txBox="1">
            <a:spLocks noGrp="1"/>
          </p:cNvSpPr>
          <p:nvPr>
            <p:ph type="title"/>
          </p:nvPr>
        </p:nvSpPr>
        <p:spPr>
          <a:xfrm>
            <a:off x="269884" y="125265"/>
            <a:ext cx="4164600" cy="445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DS Indigo"/>
                <a:ea typeface="DS Indigo"/>
                <a:cs typeface="DS Indigo"/>
                <a:sym typeface="DS Indigo"/>
              </a:rPr>
              <a:t>Influencer Strategy</a:t>
            </a:r>
            <a:endParaRPr b="1">
              <a:latin typeface="DS Indigo"/>
              <a:ea typeface="DS Indigo"/>
              <a:cs typeface="DS Indigo"/>
              <a:sym typeface="DS Indigo"/>
            </a:endParaRPr>
          </a:p>
        </p:txBody>
      </p:sp>
      <p:sp>
        <p:nvSpPr>
          <p:cNvPr id="4553" name="Google Shape;4553;p388"/>
          <p:cNvSpPr txBox="1"/>
          <p:nvPr/>
        </p:nvSpPr>
        <p:spPr>
          <a:xfrm>
            <a:off x="972825" y="3603459"/>
            <a:ext cx="1725900" cy="317400"/>
          </a:xfrm>
          <a:prstGeom prst="rect">
            <a:avLst/>
          </a:prstGeom>
          <a:noFill/>
          <a:ln>
            <a:noFill/>
          </a:ln>
        </p:spPr>
        <p:txBody>
          <a:bodyPr spcFirstLastPara="1" wrap="square" lIns="19050" tIns="19050" rIns="19050" bIns="19050" anchor="t" anchorCtr="0">
            <a:noAutofit/>
          </a:bodyPr>
          <a:lstStyle/>
          <a:p>
            <a:pPr marL="0" marR="0" lvl="0" indent="0" algn="ctr" rtl="0">
              <a:lnSpc>
                <a:spcPct val="80000"/>
              </a:lnSpc>
              <a:spcBef>
                <a:spcPts val="0"/>
              </a:spcBef>
              <a:spcAft>
                <a:spcPts val="0"/>
              </a:spcAft>
              <a:buClr>
                <a:srgbClr val="DCDEE0"/>
              </a:buClr>
              <a:buSzPts val="1000"/>
              <a:buFont typeface="Arial"/>
              <a:buNone/>
            </a:pPr>
            <a:r>
              <a:rPr lang="en" sz="1800" b="1" i="0" u="none" strike="noStrike" cap="none">
                <a:solidFill>
                  <a:schemeClr val="dk1"/>
                </a:solidFill>
                <a:latin typeface="Helvetica Neue"/>
                <a:ea typeface="Helvetica Neue"/>
                <a:cs typeface="Helvetica Neue"/>
                <a:sym typeface="Helvetica Neue"/>
              </a:rPr>
              <a:t>J</a:t>
            </a:r>
            <a:r>
              <a:rPr lang="en" sz="1800" b="1">
                <a:solidFill>
                  <a:schemeClr val="dk1"/>
                </a:solidFill>
                <a:latin typeface="Helvetica Neue"/>
                <a:ea typeface="Helvetica Neue"/>
                <a:cs typeface="Helvetica Neue"/>
                <a:sym typeface="Helvetica Neue"/>
              </a:rPr>
              <a:t>ules </a:t>
            </a:r>
            <a:r>
              <a:rPr lang="en" sz="1800" b="1" i="0" u="none" strike="noStrike" cap="none">
                <a:solidFill>
                  <a:schemeClr val="dk1"/>
                </a:solidFill>
                <a:latin typeface="Helvetica Neue"/>
                <a:ea typeface="Helvetica Neue"/>
                <a:cs typeface="Helvetica Neue"/>
                <a:sym typeface="Helvetica Neue"/>
              </a:rPr>
              <a:t>L</a:t>
            </a:r>
            <a:r>
              <a:rPr lang="en" sz="1800" b="1">
                <a:solidFill>
                  <a:schemeClr val="dk1"/>
                </a:solidFill>
                <a:latin typeface="Helvetica Neue"/>
                <a:ea typeface="Helvetica Neue"/>
                <a:cs typeface="Helvetica Neue"/>
                <a:sym typeface="Helvetica Neue"/>
              </a:rPr>
              <a:t>und</a:t>
            </a:r>
            <a:endParaRPr sz="1800" b="1">
              <a:solidFill>
                <a:schemeClr val="dk1"/>
              </a:solidFill>
              <a:latin typeface="Helvetica Neue"/>
              <a:ea typeface="Helvetica Neue"/>
              <a:cs typeface="Helvetica Neue"/>
              <a:sym typeface="Helvetica Neue"/>
            </a:endParaRPr>
          </a:p>
        </p:txBody>
      </p:sp>
      <p:sp>
        <p:nvSpPr>
          <p:cNvPr id="4554" name="Google Shape;4554;p388"/>
          <p:cNvSpPr txBox="1"/>
          <p:nvPr/>
        </p:nvSpPr>
        <p:spPr>
          <a:xfrm>
            <a:off x="1005563" y="3951019"/>
            <a:ext cx="1660500" cy="635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DCDEE0"/>
              </a:buClr>
              <a:buSzPts val="600"/>
              <a:buFont typeface="Arial"/>
              <a:buNone/>
            </a:pPr>
            <a:r>
              <a:rPr lang="en" sz="1000" i="0" u="none" strike="noStrike" cap="none">
                <a:solidFill>
                  <a:schemeClr val="dk1"/>
                </a:solidFill>
                <a:latin typeface="Helvetica Neue"/>
                <a:ea typeface="Helvetica Neue"/>
                <a:cs typeface="Helvetica Neue"/>
                <a:sym typeface="Helvetica Neue"/>
              </a:rPr>
              <a:t>FOUNDER</a:t>
            </a:r>
            <a:r>
              <a:rPr lang="en" sz="1000">
                <a:solidFill>
                  <a:schemeClr val="dk1"/>
                </a:solidFill>
                <a:latin typeface="Helvetica Neue"/>
                <a:ea typeface="Helvetica Neue"/>
                <a:cs typeface="Helvetica Neue"/>
                <a:sym typeface="Helvetica Neue"/>
              </a:rPr>
              <a:t>:</a:t>
            </a:r>
            <a:r>
              <a:rPr lang="en" sz="1000" i="0" u="none" strike="noStrike" cap="none">
                <a:solidFill>
                  <a:schemeClr val="dk1"/>
                </a:solidFill>
                <a:latin typeface="Helvetica Neue"/>
                <a:ea typeface="Helvetica Neue"/>
                <a:cs typeface="Helvetica Neue"/>
                <a:sym typeface="Helvetica Neue"/>
              </a:rPr>
              <a:t> </a:t>
            </a:r>
            <a:r>
              <a:rPr lang="en" sz="1000" b="1" i="0" u="none" strike="noStrike" cap="none">
                <a:solidFill>
                  <a:schemeClr val="dk1"/>
                </a:solidFill>
                <a:latin typeface="Helvetica Neue"/>
                <a:ea typeface="Helvetica Neue"/>
                <a:cs typeface="Helvetica Neue"/>
                <a:sym typeface="Helvetica Neue"/>
              </a:rPr>
              <a:t>TRIBE</a:t>
            </a:r>
            <a:br>
              <a:rPr lang="en" sz="1000" b="1" i="0" u="none" strike="noStrike" cap="none">
                <a:solidFill>
                  <a:schemeClr val="dk1"/>
                </a:solidFill>
                <a:latin typeface="Helvetica Neue"/>
                <a:ea typeface="Helvetica Neue"/>
                <a:cs typeface="Helvetica Neue"/>
                <a:sym typeface="Helvetica Neue"/>
              </a:rPr>
            </a:br>
            <a:r>
              <a:rPr lang="en" sz="1000" i="0" u="none" strike="noStrike" cap="none">
                <a:solidFill>
                  <a:schemeClr val="dk1"/>
                </a:solidFill>
                <a:latin typeface="Helvetica Neue"/>
                <a:ea typeface="Helvetica Neue"/>
                <a:cs typeface="Helvetica Neue"/>
                <a:sym typeface="Helvetica Neue"/>
              </a:rPr>
              <a:t>LINKEDIN: </a:t>
            </a:r>
            <a:r>
              <a:rPr lang="en" sz="1000" b="1" i="0" u="none" strike="noStrike" cap="none">
                <a:solidFill>
                  <a:schemeClr val="dk1"/>
                </a:solidFill>
                <a:latin typeface="Helvetica Neue"/>
                <a:ea typeface="Helvetica Neue"/>
                <a:cs typeface="Helvetica Neue"/>
                <a:sym typeface="Helvetica Neue"/>
              </a:rPr>
              <a:t>57K </a:t>
            </a:r>
            <a:br>
              <a:rPr lang="en" sz="1000" b="1" i="0" u="none" strike="noStrike" cap="none">
                <a:solidFill>
                  <a:schemeClr val="dk1"/>
                </a:solidFill>
                <a:latin typeface="Helvetica Neue"/>
                <a:ea typeface="Helvetica Neue"/>
                <a:cs typeface="Helvetica Neue"/>
                <a:sym typeface="Helvetica Neue"/>
              </a:rPr>
            </a:br>
            <a:r>
              <a:rPr lang="en" sz="1000" i="0" u="none" strike="noStrike" cap="none">
                <a:solidFill>
                  <a:schemeClr val="dk1"/>
                </a:solidFill>
                <a:latin typeface="Helvetica Neue"/>
                <a:ea typeface="Helvetica Neue"/>
                <a:cs typeface="Helvetica Neue"/>
                <a:sym typeface="Helvetica Neue"/>
              </a:rPr>
              <a:t>TWITTER: </a:t>
            </a:r>
            <a:r>
              <a:rPr lang="en" sz="1000" b="1" i="0" u="none" strike="noStrike" cap="none">
                <a:solidFill>
                  <a:schemeClr val="dk1"/>
                </a:solidFill>
                <a:latin typeface="Helvetica Neue"/>
                <a:ea typeface="Helvetica Neue"/>
                <a:cs typeface="Helvetica Neue"/>
                <a:sym typeface="Helvetica Neue"/>
              </a:rPr>
              <a:t>51.8K</a:t>
            </a:r>
            <a:endParaRPr sz="900" b="1">
              <a:solidFill>
                <a:schemeClr val="dk1"/>
              </a:solidFill>
              <a:latin typeface="Helvetica Neue"/>
              <a:ea typeface="Helvetica Neue"/>
              <a:cs typeface="Helvetica Neue"/>
              <a:sym typeface="Helvetica Neue"/>
            </a:endParaRPr>
          </a:p>
        </p:txBody>
      </p:sp>
      <p:sp>
        <p:nvSpPr>
          <p:cNvPr id="4555" name="Google Shape;4555;p388"/>
          <p:cNvSpPr/>
          <p:nvPr/>
        </p:nvSpPr>
        <p:spPr>
          <a:xfrm>
            <a:off x="611475" y="1033406"/>
            <a:ext cx="2448600" cy="2448600"/>
          </a:xfrm>
          <a:prstGeom prst="ellipse">
            <a:avLst/>
          </a:prstGeom>
          <a:solidFill>
            <a:srgbClr val="D6FB00"/>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4556" name="Google Shape;4556;p388" descr="jules.jpg"/>
          <p:cNvPicPr preferRelativeResize="0"/>
          <p:nvPr/>
        </p:nvPicPr>
        <p:blipFill rotWithShape="1">
          <a:blip r:embed="rId3">
            <a:alphaModFix/>
          </a:blip>
          <a:srcRect t="4447" b="5882"/>
          <a:stretch/>
        </p:blipFill>
        <p:spPr>
          <a:xfrm>
            <a:off x="730892" y="1152801"/>
            <a:ext cx="2209842" cy="2209895"/>
          </a:xfrm>
          <a:custGeom>
            <a:avLst/>
            <a:gdLst/>
            <a:ahLst/>
            <a:cxnLst/>
            <a:rect l="l" t="t" r="r" b="b"/>
            <a:pathLst>
              <a:path w="21600" h="20595" extrusionOk="0">
                <a:moveTo>
                  <a:pt x="10798" y="0"/>
                </a:moveTo>
                <a:cubicBezTo>
                  <a:pt x="8034" y="0"/>
                  <a:pt x="5272" y="1005"/>
                  <a:pt x="3163" y="3016"/>
                </a:cubicBezTo>
                <a:cubicBezTo>
                  <a:pt x="1054" y="5026"/>
                  <a:pt x="0" y="7660"/>
                  <a:pt x="0" y="10296"/>
                </a:cubicBezTo>
                <a:cubicBezTo>
                  <a:pt x="0" y="12931"/>
                  <a:pt x="1054" y="15568"/>
                  <a:pt x="3163" y="17579"/>
                </a:cubicBezTo>
                <a:cubicBezTo>
                  <a:pt x="7380" y="21600"/>
                  <a:pt x="14220" y="21600"/>
                  <a:pt x="18437" y="17579"/>
                </a:cubicBezTo>
                <a:cubicBezTo>
                  <a:pt x="20546" y="15568"/>
                  <a:pt x="21600" y="12931"/>
                  <a:pt x="21600" y="10296"/>
                </a:cubicBezTo>
                <a:cubicBezTo>
                  <a:pt x="21600" y="7660"/>
                  <a:pt x="20546" y="5026"/>
                  <a:pt x="18437" y="3016"/>
                </a:cubicBezTo>
                <a:cubicBezTo>
                  <a:pt x="16328" y="1005"/>
                  <a:pt x="13562" y="0"/>
                  <a:pt x="10798" y="0"/>
                </a:cubicBezTo>
                <a:close/>
              </a:path>
            </a:pathLst>
          </a:custGeom>
          <a:noFill/>
          <a:ln>
            <a:noFill/>
          </a:ln>
        </p:spPr>
      </p:pic>
      <p:sp>
        <p:nvSpPr>
          <p:cNvPr id="4557" name="Google Shape;4557;p388"/>
          <p:cNvSpPr txBox="1"/>
          <p:nvPr/>
        </p:nvSpPr>
        <p:spPr>
          <a:xfrm>
            <a:off x="4126975" y="842775"/>
            <a:ext cx="45354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DS Indigo"/>
                <a:ea typeface="DS Indigo"/>
                <a:cs typeface="DS Indigo"/>
                <a:sym typeface="DS Indigo"/>
              </a:rPr>
              <a:t>The primary channel for the campaign was LinkedIn, where (usually) everyone wants to </a:t>
            </a:r>
            <a:endParaRPr sz="1600">
              <a:latin typeface="DS Indigo"/>
              <a:ea typeface="DS Indigo"/>
              <a:cs typeface="DS Indigo"/>
              <a:sym typeface="DS Indigo"/>
            </a:endParaRPr>
          </a:p>
          <a:p>
            <a:pPr marL="0" lvl="0" indent="0" algn="l" rtl="0">
              <a:spcBef>
                <a:spcPts val="0"/>
              </a:spcBef>
              <a:spcAft>
                <a:spcPts val="0"/>
              </a:spcAft>
              <a:buNone/>
            </a:pPr>
            <a:r>
              <a:rPr lang="en" sz="1600">
                <a:latin typeface="DS Indigo"/>
                <a:ea typeface="DS Indigo"/>
                <a:cs typeface="DS Indigo"/>
                <a:sym typeface="DS Indigo"/>
              </a:rPr>
              <a:t>be seen at their best.</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r>
              <a:rPr lang="en" sz="1600">
                <a:latin typeface="DS Indigo"/>
                <a:ea typeface="DS Indigo"/>
                <a:cs typeface="DS Indigo"/>
                <a:sym typeface="DS Indigo"/>
              </a:rPr>
              <a:t>Everyone is living their best lives. </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r>
              <a:rPr lang="en" sz="1600">
                <a:latin typeface="DS Indigo"/>
                <a:ea typeface="DS Indigo"/>
                <a:cs typeface="DS Indigo"/>
                <a:sym typeface="DS Indigo"/>
              </a:rPr>
              <a:t>But not this time. </a:t>
            </a: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a:p>
            <a:pPr marL="0" lvl="0" indent="0" algn="l" rtl="0">
              <a:spcBef>
                <a:spcPts val="0"/>
              </a:spcBef>
              <a:spcAft>
                <a:spcPts val="0"/>
              </a:spcAft>
              <a:buNone/>
            </a:pPr>
            <a:endParaRPr sz="1600">
              <a:latin typeface="DS Indigo"/>
              <a:ea typeface="DS Indigo"/>
              <a:cs typeface="DS Indigo"/>
              <a:sym typeface="DS Indig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2"/>
        <p:cNvGrpSpPr/>
        <p:nvPr/>
      </p:nvGrpSpPr>
      <p:grpSpPr>
        <a:xfrm>
          <a:off x="0" y="0"/>
          <a:ext cx="0" cy="0"/>
          <a:chOff x="0" y="0"/>
          <a:chExt cx="0" cy="0"/>
        </a:xfrm>
      </p:grpSpPr>
      <p:sp>
        <p:nvSpPr>
          <p:cNvPr id="4563" name="Google Shape;4563;p389"/>
          <p:cNvSpPr txBox="1">
            <a:spLocks noGrp="1"/>
          </p:cNvSpPr>
          <p:nvPr>
            <p:ph type="title"/>
          </p:nvPr>
        </p:nvSpPr>
        <p:spPr>
          <a:xfrm>
            <a:off x="358388" y="2572951"/>
            <a:ext cx="8345100" cy="2628300"/>
          </a:xfrm>
          <a:prstGeom prst="rect">
            <a:avLst/>
          </a:prstGeom>
        </p:spPr>
        <p:txBody>
          <a:bodyPr spcFirstLastPara="1" wrap="square" lIns="0" tIns="0" rIns="0" bIns="0" anchor="t" anchorCtr="0">
            <a:noAutofit/>
          </a:bodyPr>
          <a:lstStyle/>
          <a:p>
            <a:pPr marL="0" lvl="0" indent="0" algn="l" rtl="0">
              <a:lnSpc>
                <a:spcPct val="70000"/>
              </a:lnSpc>
              <a:spcBef>
                <a:spcPts val="0"/>
              </a:spcBef>
              <a:spcAft>
                <a:spcPts val="0"/>
              </a:spcAft>
              <a:buClr>
                <a:schemeClr val="dk1"/>
              </a:buClr>
              <a:buSzPts val="800"/>
              <a:buFont typeface="Arial"/>
              <a:buNone/>
            </a:pPr>
            <a:r>
              <a:rPr lang="en" sz="10400">
                <a:latin typeface="Helvetica Neue"/>
                <a:ea typeface="Helvetica Neue"/>
                <a:cs typeface="Helvetica Neue"/>
                <a:sym typeface="Helvetica Neue"/>
              </a:rPr>
              <a:t>Next time,</a:t>
            </a:r>
            <a:r>
              <a:rPr lang="en" sz="10400">
                <a:solidFill>
                  <a:srgbClr val="D2DB2D"/>
                </a:solidFill>
                <a:latin typeface="Helvetica Neue"/>
                <a:ea typeface="Helvetica Neue"/>
                <a:cs typeface="Helvetica Neue"/>
                <a:sym typeface="Helvetica Neue"/>
              </a:rPr>
              <a:t> </a:t>
            </a:r>
            <a:endParaRPr sz="10400">
              <a:solidFill>
                <a:srgbClr val="D2DB2D"/>
              </a:solidFill>
              <a:latin typeface="Helvetica Neue"/>
              <a:ea typeface="Helvetica Neue"/>
              <a:cs typeface="Helvetica Neue"/>
              <a:sym typeface="Helvetica Neue"/>
            </a:endParaRPr>
          </a:p>
          <a:p>
            <a:pPr marL="0" lvl="0" indent="0" algn="l" rtl="0">
              <a:lnSpc>
                <a:spcPct val="70000"/>
              </a:lnSpc>
              <a:spcBef>
                <a:spcPts val="0"/>
              </a:spcBef>
              <a:spcAft>
                <a:spcPts val="0"/>
              </a:spcAft>
              <a:buNone/>
            </a:pPr>
            <a:r>
              <a:rPr lang="en" sz="10400">
                <a:solidFill>
                  <a:srgbClr val="D6FB00"/>
                </a:solidFill>
                <a:latin typeface="Helvetica Neue"/>
                <a:ea typeface="Helvetica Neue"/>
                <a:cs typeface="Helvetica Neue"/>
                <a:sym typeface="Helvetica Neue"/>
              </a:rPr>
              <a:t>DocuSign. </a:t>
            </a:r>
            <a:endParaRPr sz="7600">
              <a:solidFill>
                <a:schemeClr val="lt2"/>
              </a:solidFill>
            </a:endParaRPr>
          </a:p>
          <a:p>
            <a:pPr marL="0" lvl="0" indent="0" algn="l" rtl="0">
              <a:lnSpc>
                <a:spcPct val="90000"/>
              </a:lnSpc>
              <a:spcBef>
                <a:spcPts val="0"/>
              </a:spcBef>
              <a:spcAft>
                <a:spcPts val="0"/>
              </a:spcAft>
              <a:buClr>
                <a:schemeClr val="dk1"/>
              </a:buClr>
              <a:buSzPts val="800"/>
              <a:buFont typeface="Arial"/>
              <a:buNone/>
            </a:pPr>
            <a:endParaRPr sz="6900">
              <a:solidFill>
                <a:srgbClr val="CACAC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68"/>
        <p:cNvGrpSpPr/>
        <p:nvPr/>
      </p:nvGrpSpPr>
      <p:grpSpPr>
        <a:xfrm>
          <a:off x="0" y="0"/>
          <a:ext cx="0" cy="0"/>
          <a:chOff x="0" y="0"/>
          <a:chExt cx="0" cy="0"/>
        </a:xfrm>
      </p:grpSpPr>
      <p:pic>
        <p:nvPicPr>
          <p:cNvPr id="4569" name="Google Shape;4569;p390" descr="He still feels sick thinking about it. Watch as TV presenter Jules Lund shares with the DocuSign APJ team of that that time he screwed up. &#10;&#10;Learn more: https://bit.ly/3GtLA41" title="Next Time, DocuSign - with Jules Lund">
            <a:hlinkClick r:id="rId3"/>
          </p:cNvPr>
          <p:cNvPicPr preferRelativeResize="0"/>
          <p:nvPr/>
        </p:nvPicPr>
        <p:blipFill>
          <a:blip r:embed="rId4">
            <a:alphaModFix/>
          </a:blip>
          <a:stretch>
            <a:fillRect/>
          </a:stretch>
        </p:blipFill>
        <p:spPr>
          <a:xfrm>
            <a:off x="1494206" y="462225"/>
            <a:ext cx="5784563" cy="43384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9"/>
                                        </p:tgtEl>
                                        <p:attrNameLst>
                                          <p:attrName>style.visibility</p:attrName>
                                        </p:attrNameLst>
                                      </p:cBhvr>
                                      <p:to>
                                        <p:strVal val="visible"/>
                                      </p:to>
                                    </p:set>
                                    <p:animEffect transition="in" filter="fade">
                                      <p:cBhvr>
                                        <p:cTn id="7" dur="1000"/>
                                        <p:tgtEl>
                                          <p:spTgt spid="4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4574"/>
        <p:cNvGrpSpPr/>
        <p:nvPr/>
      </p:nvGrpSpPr>
      <p:grpSpPr>
        <a:xfrm>
          <a:off x="0" y="0"/>
          <a:ext cx="0" cy="0"/>
          <a:chOff x="0" y="0"/>
          <a:chExt cx="0" cy="0"/>
        </a:xfrm>
      </p:grpSpPr>
      <p:pic>
        <p:nvPicPr>
          <p:cNvPr id="4575" name="Google Shape;4575;p391"/>
          <p:cNvPicPr preferRelativeResize="0"/>
          <p:nvPr/>
        </p:nvPicPr>
        <p:blipFill>
          <a:blip r:embed="rId3">
            <a:alphaModFix/>
          </a:blip>
          <a:stretch>
            <a:fillRect/>
          </a:stretch>
        </p:blipFill>
        <p:spPr>
          <a:xfrm>
            <a:off x="1688175" y="114300"/>
            <a:ext cx="5405865" cy="49149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580"/>
        <p:cNvGrpSpPr/>
        <p:nvPr/>
      </p:nvGrpSpPr>
      <p:grpSpPr>
        <a:xfrm>
          <a:off x="0" y="0"/>
          <a:ext cx="0" cy="0"/>
          <a:chOff x="0" y="0"/>
          <a:chExt cx="0" cy="0"/>
        </a:xfrm>
      </p:grpSpPr>
      <p:pic>
        <p:nvPicPr>
          <p:cNvPr id="4581" name="Google Shape;4581;p392" title="Docusign Always On_Download it_1x1.mp4">
            <a:hlinkClick r:id="rId3"/>
          </p:cNvPr>
          <p:cNvPicPr preferRelativeResize="0"/>
          <p:nvPr/>
        </p:nvPicPr>
        <p:blipFill>
          <a:blip r:embed="rId4">
            <a:alphaModFix/>
          </a:blip>
          <a:stretch>
            <a:fillRect/>
          </a:stretch>
        </p:blipFill>
        <p:spPr>
          <a:xfrm>
            <a:off x="1336425" y="616518"/>
            <a:ext cx="3923718" cy="3923737"/>
          </a:xfrm>
          <a:prstGeom prst="rect">
            <a:avLst/>
          </a:prstGeom>
          <a:noFill/>
          <a:ln>
            <a:noFill/>
          </a:ln>
        </p:spPr>
      </p:pic>
      <p:pic>
        <p:nvPicPr>
          <p:cNvPr id="4582" name="Google Shape;4582;p392" title="Docusign Always On_Negotiate it_9x16.mp4">
            <a:hlinkClick r:id="rId5"/>
          </p:cNvPr>
          <p:cNvPicPr preferRelativeResize="0"/>
          <p:nvPr/>
        </p:nvPicPr>
        <p:blipFill>
          <a:blip r:embed="rId6">
            <a:alphaModFix/>
          </a:blip>
          <a:stretch>
            <a:fillRect/>
          </a:stretch>
        </p:blipFill>
        <p:spPr>
          <a:xfrm>
            <a:off x="5481930" y="616519"/>
            <a:ext cx="2207110" cy="39237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1"/>
                                        </p:tgtEl>
                                        <p:attrNameLst>
                                          <p:attrName>style.visibility</p:attrName>
                                        </p:attrNameLst>
                                      </p:cBhvr>
                                      <p:to>
                                        <p:strVal val="visible"/>
                                      </p:to>
                                    </p:set>
                                    <p:animEffect transition="in" filter="fade">
                                      <p:cBhvr>
                                        <p:cTn id="7" dur="1000"/>
                                        <p:tgtEl>
                                          <p:spTgt spid="4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2"/>
                                        </p:tgtEl>
                                        <p:attrNameLst>
                                          <p:attrName>style.visibility</p:attrName>
                                        </p:attrNameLst>
                                      </p:cBhvr>
                                      <p:to>
                                        <p:strVal val="visible"/>
                                      </p:to>
                                    </p:set>
                                    <p:animEffect transition="in" filter="fade">
                                      <p:cBhvr>
                                        <p:cTn id="12" dur="1000"/>
                                        <p:tgtEl>
                                          <p:spTgt spid="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1"/>
        <p:cNvGrpSpPr/>
        <p:nvPr/>
      </p:nvGrpSpPr>
      <p:grpSpPr>
        <a:xfrm>
          <a:off x="0" y="0"/>
          <a:ext cx="0" cy="0"/>
          <a:chOff x="0" y="0"/>
          <a:chExt cx="0" cy="0"/>
        </a:xfrm>
      </p:grpSpPr>
      <p:sp>
        <p:nvSpPr>
          <p:cNvPr id="4372" name="Google Shape;4372;p375"/>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4373" name="Google Shape;4373;p375"/>
          <p:cNvSpPr txBox="1">
            <a:spLocks noGrp="1"/>
          </p:cNvSpPr>
          <p:nvPr>
            <p:ph type="title"/>
          </p:nvPr>
        </p:nvSpPr>
        <p:spPr>
          <a:xfrm>
            <a:off x="342900" y="1240600"/>
            <a:ext cx="1918500" cy="280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Hello!</a:t>
            </a:r>
            <a:endParaRPr sz="3000"/>
          </a:p>
        </p:txBody>
      </p:sp>
      <p:pic>
        <p:nvPicPr>
          <p:cNvPr id="4374" name="Google Shape;4374;p375"/>
          <p:cNvPicPr preferRelativeResize="0"/>
          <p:nvPr/>
        </p:nvPicPr>
        <p:blipFill rotWithShape="1">
          <a:blip r:embed="rId3">
            <a:alphaModFix/>
          </a:blip>
          <a:srcRect r="6664"/>
          <a:stretch/>
        </p:blipFill>
        <p:spPr>
          <a:xfrm>
            <a:off x="4343350" y="0"/>
            <a:ext cx="4800650" cy="5143501"/>
          </a:xfrm>
          <a:prstGeom prst="rect">
            <a:avLst/>
          </a:prstGeom>
          <a:noFill/>
          <a:ln>
            <a:noFill/>
          </a:ln>
        </p:spPr>
      </p:pic>
      <p:sp>
        <p:nvSpPr>
          <p:cNvPr id="4375" name="Google Shape;4375;p375"/>
          <p:cNvSpPr txBox="1"/>
          <p:nvPr/>
        </p:nvSpPr>
        <p:spPr>
          <a:xfrm>
            <a:off x="295700" y="3774575"/>
            <a:ext cx="2818500" cy="11544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latin typeface="DS Indigo SemiBold"/>
                <a:ea typeface="DS Indigo SemiBold"/>
                <a:cs typeface="DS Indigo SemiBold"/>
                <a:sym typeface="DS Indigo SemiBold"/>
              </a:rPr>
              <a:t>Lena Waters</a:t>
            </a:r>
            <a:endParaRPr sz="1500">
              <a:solidFill>
                <a:schemeClr val="dk1"/>
              </a:solidFill>
              <a:latin typeface="DS Indigo SemiBold"/>
              <a:ea typeface="DS Indigo SemiBold"/>
              <a:cs typeface="DS Indigo SemiBold"/>
              <a:sym typeface="DS Indigo SemiBold"/>
            </a:endParaRPr>
          </a:p>
          <a:p>
            <a:pPr marL="0" lvl="0" indent="0" algn="l" rtl="0">
              <a:spcBef>
                <a:spcPts val="0"/>
              </a:spcBef>
              <a:spcAft>
                <a:spcPts val="0"/>
              </a:spcAft>
              <a:buClr>
                <a:schemeClr val="dk1"/>
              </a:buClr>
              <a:buSzPts val="1100"/>
              <a:buFont typeface="Arial"/>
              <a:buNone/>
            </a:pPr>
            <a:endParaRPr sz="400">
              <a:solidFill>
                <a:schemeClr val="dk1"/>
              </a:solidFill>
              <a:latin typeface="DS Indigo SemiBold"/>
              <a:ea typeface="DS Indigo SemiBold"/>
              <a:cs typeface="DS Indigo SemiBold"/>
              <a:sym typeface="DS Indigo SemiBold"/>
            </a:endParaRPr>
          </a:p>
          <a:p>
            <a:pPr marL="0" lvl="0" indent="0" algn="l" rtl="0">
              <a:spcBef>
                <a:spcPts val="0"/>
              </a:spcBef>
              <a:spcAft>
                <a:spcPts val="0"/>
              </a:spcAft>
              <a:buNone/>
            </a:pPr>
            <a:r>
              <a:rPr lang="en" sz="1300">
                <a:solidFill>
                  <a:schemeClr val="dk1"/>
                </a:solidFill>
                <a:latin typeface="DS Indigo"/>
                <a:ea typeface="DS Indigo"/>
                <a:cs typeface="DS Indigo"/>
                <a:sym typeface="DS Indigo"/>
              </a:rPr>
              <a:t>Group Vice President, </a:t>
            </a:r>
            <a:endParaRPr sz="1300">
              <a:solidFill>
                <a:schemeClr val="dk1"/>
              </a:solidFill>
              <a:latin typeface="DS Indigo"/>
              <a:ea typeface="DS Indigo"/>
              <a:cs typeface="DS Indigo"/>
              <a:sym typeface="DS Indigo"/>
            </a:endParaRPr>
          </a:p>
          <a:p>
            <a:pPr marL="0" lvl="0" indent="0" algn="l" rtl="0">
              <a:spcBef>
                <a:spcPts val="0"/>
              </a:spcBef>
              <a:spcAft>
                <a:spcPts val="0"/>
              </a:spcAft>
              <a:buNone/>
            </a:pPr>
            <a:r>
              <a:rPr lang="en" sz="1300">
                <a:solidFill>
                  <a:schemeClr val="dk1"/>
                </a:solidFill>
                <a:latin typeface="DS Indigo"/>
                <a:ea typeface="DS Indigo"/>
                <a:cs typeface="DS Indigo"/>
                <a:sym typeface="DS Indigo"/>
              </a:rPr>
              <a:t>Global Demand &amp; Digital Business</a:t>
            </a:r>
            <a:endParaRPr sz="1300">
              <a:solidFill>
                <a:schemeClr val="dk1"/>
              </a:solidFill>
              <a:latin typeface="DS Indigo"/>
              <a:ea typeface="DS Indigo"/>
              <a:cs typeface="DS Indigo"/>
              <a:sym typeface="DS Indigo"/>
            </a:endParaRPr>
          </a:p>
          <a:p>
            <a:pPr marL="0" lvl="0" indent="0" algn="l" rtl="0">
              <a:spcBef>
                <a:spcPts val="0"/>
              </a:spcBef>
              <a:spcAft>
                <a:spcPts val="0"/>
              </a:spcAft>
              <a:buClr>
                <a:schemeClr val="dk1"/>
              </a:buClr>
              <a:buSzPts val="1100"/>
              <a:buFont typeface="Arial"/>
              <a:buNone/>
            </a:pPr>
            <a:endParaRPr sz="500">
              <a:solidFill>
                <a:schemeClr val="dk1"/>
              </a:solidFill>
              <a:latin typeface="DS Indigo"/>
              <a:ea typeface="DS Indigo"/>
              <a:cs typeface="DS Indigo"/>
              <a:sym typeface="DS Indigo"/>
            </a:endParaRPr>
          </a:p>
          <a:p>
            <a:pPr marL="0" lvl="0" indent="0" algn="l" rtl="0">
              <a:spcBef>
                <a:spcPts val="0"/>
              </a:spcBef>
              <a:spcAft>
                <a:spcPts val="0"/>
              </a:spcAft>
              <a:buClr>
                <a:schemeClr val="dk1"/>
              </a:buClr>
              <a:buSzPts val="1100"/>
              <a:buFont typeface="Arial"/>
              <a:buNone/>
            </a:pPr>
            <a:r>
              <a:rPr lang="en" sz="1300">
                <a:solidFill>
                  <a:schemeClr val="dk1"/>
                </a:solidFill>
                <a:latin typeface="DS Indigo"/>
                <a:ea typeface="DS Indigo"/>
                <a:cs typeface="DS Indigo"/>
                <a:sym typeface="DS Indigo"/>
              </a:rPr>
              <a:t>DocuSign</a:t>
            </a:r>
            <a:endParaRPr sz="1300">
              <a:latin typeface="DS Indigo"/>
              <a:ea typeface="DS Indigo"/>
              <a:cs typeface="DS Indigo"/>
              <a:sym typeface="DS Indig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87"/>
        <p:cNvGrpSpPr/>
        <p:nvPr/>
      </p:nvGrpSpPr>
      <p:grpSpPr>
        <a:xfrm>
          <a:off x="0" y="0"/>
          <a:ext cx="0" cy="0"/>
          <a:chOff x="0" y="0"/>
          <a:chExt cx="0" cy="0"/>
        </a:xfrm>
      </p:grpSpPr>
      <p:sp>
        <p:nvSpPr>
          <p:cNvPr id="4588" name="Google Shape;4588;p393"/>
          <p:cNvSpPr txBox="1">
            <a:spLocks noGrp="1"/>
          </p:cNvSpPr>
          <p:nvPr>
            <p:ph type="title"/>
          </p:nvPr>
        </p:nvSpPr>
        <p:spPr>
          <a:xfrm>
            <a:off x="269869" y="125275"/>
            <a:ext cx="6863400" cy="445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solidFill>
                  <a:schemeClr val="lt1"/>
                </a:solidFill>
                <a:latin typeface="DS Indigo"/>
                <a:ea typeface="DS Indigo"/>
                <a:cs typeface="DS Indigo"/>
                <a:sym typeface="DS Indigo"/>
              </a:rPr>
              <a:t>Results: Mumbrella CommsCon awards</a:t>
            </a:r>
            <a:endParaRPr b="1">
              <a:solidFill>
                <a:schemeClr val="lt1"/>
              </a:solidFill>
              <a:latin typeface="DS Indigo"/>
              <a:ea typeface="DS Indigo"/>
              <a:cs typeface="DS Indigo"/>
              <a:sym typeface="DS Indigo"/>
            </a:endParaRPr>
          </a:p>
        </p:txBody>
      </p:sp>
      <p:pic>
        <p:nvPicPr>
          <p:cNvPr id="4589" name="Google Shape;4589;p393"/>
          <p:cNvPicPr preferRelativeResize="0"/>
          <p:nvPr/>
        </p:nvPicPr>
        <p:blipFill>
          <a:blip r:embed="rId3">
            <a:alphaModFix/>
          </a:blip>
          <a:stretch>
            <a:fillRect/>
          </a:stretch>
        </p:blipFill>
        <p:spPr>
          <a:xfrm>
            <a:off x="302269" y="918206"/>
            <a:ext cx="5510513" cy="3675489"/>
          </a:xfrm>
          <a:prstGeom prst="rect">
            <a:avLst/>
          </a:prstGeom>
          <a:noFill/>
          <a:ln>
            <a:noFill/>
          </a:ln>
        </p:spPr>
      </p:pic>
      <p:sp>
        <p:nvSpPr>
          <p:cNvPr id="4590" name="Google Shape;4590;p393"/>
          <p:cNvSpPr txBox="1">
            <a:spLocks noGrp="1"/>
          </p:cNvSpPr>
          <p:nvPr>
            <p:ph type="title"/>
          </p:nvPr>
        </p:nvSpPr>
        <p:spPr>
          <a:xfrm>
            <a:off x="5912400" y="1016528"/>
            <a:ext cx="3054900" cy="3577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600" b="1">
                <a:solidFill>
                  <a:schemeClr val="dk2"/>
                </a:solidFill>
                <a:latin typeface="DS Indigo"/>
                <a:ea typeface="DS Indigo"/>
                <a:cs typeface="DS Indigo"/>
                <a:sym typeface="DS Indigo"/>
              </a:rPr>
              <a:t>DocuSign</a:t>
            </a:r>
            <a:r>
              <a:rPr lang="en" sz="1600" b="1">
                <a:solidFill>
                  <a:schemeClr val="lt1"/>
                </a:solidFill>
                <a:latin typeface="DS Indigo"/>
                <a:ea typeface="DS Indigo"/>
                <a:cs typeface="DS Indigo"/>
                <a:sym typeface="DS Indigo"/>
              </a:rPr>
              <a:t>: </a:t>
            </a:r>
            <a:r>
              <a:rPr lang="en" sz="1600">
                <a:solidFill>
                  <a:schemeClr val="lt1"/>
                </a:solidFill>
                <a:latin typeface="DS Indigo"/>
                <a:ea typeface="DS Indigo"/>
                <a:cs typeface="DS Indigo"/>
                <a:sym typeface="DS Indigo"/>
              </a:rPr>
              <a:t>ANZ Marketing Team</a:t>
            </a:r>
            <a:endParaRPr sz="1600">
              <a:solidFill>
                <a:schemeClr val="lt1"/>
              </a:solidFill>
              <a:latin typeface="DS Indigo"/>
              <a:ea typeface="DS Indigo"/>
              <a:cs typeface="DS Indigo"/>
              <a:sym typeface="DS Indigo"/>
            </a:endParaRPr>
          </a:p>
          <a:p>
            <a:pPr marL="0" lvl="0" indent="0" algn="l" rtl="0">
              <a:spcBef>
                <a:spcPts val="0"/>
              </a:spcBef>
              <a:spcAft>
                <a:spcPts val="0"/>
              </a:spcAft>
              <a:buNone/>
            </a:pPr>
            <a:r>
              <a:rPr lang="en" sz="1600">
                <a:solidFill>
                  <a:schemeClr val="lt1"/>
                </a:solidFill>
                <a:latin typeface="DS Indigo"/>
                <a:ea typeface="DS Indigo"/>
                <a:cs typeface="DS Indigo"/>
                <a:sym typeface="DS Indigo"/>
              </a:rPr>
              <a:t>Andrea Dixon</a:t>
            </a:r>
            <a:endParaRPr sz="1600">
              <a:solidFill>
                <a:schemeClr val="lt1"/>
              </a:solidFill>
              <a:latin typeface="DS Indigo"/>
              <a:ea typeface="DS Indigo"/>
              <a:cs typeface="DS Indigo"/>
              <a:sym typeface="DS Indigo"/>
            </a:endParaRPr>
          </a:p>
          <a:p>
            <a:pPr marL="0" lvl="0" indent="0" algn="l" rtl="0">
              <a:spcBef>
                <a:spcPts val="0"/>
              </a:spcBef>
              <a:spcAft>
                <a:spcPts val="0"/>
              </a:spcAft>
              <a:buNone/>
            </a:pPr>
            <a:endParaRPr sz="1600">
              <a:solidFill>
                <a:schemeClr val="lt1"/>
              </a:solidFill>
              <a:latin typeface="DS Indigo"/>
              <a:ea typeface="DS Indigo"/>
              <a:cs typeface="DS Indigo"/>
              <a:sym typeface="DS Indigo"/>
            </a:endParaRPr>
          </a:p>
          <a:p>
            <a:pPr marL="0" lvl="0" indent="0" algn="l" rtl="0">
              <a:spcBef>
                <a:spcPts val="0"/>
              </a:spcBef>
              <a:spcAft>
                <a:spcPts val="0"/>
              </a:spcAft>
              <a:buNone/>
            </a:pPr>
            <a:r>
              <a:rPr lang="en" sz="1600" b="1">
                <a:solidFill>
                  <a:schemeClr val="dk2"/>
                </a:solidFill>
                <a:latin typeface="DS Indigo"/>
                <a:ea typeface="DS Indigo"/>
                <a:cs typeface="DS Indigo"/>
                <a:sym typeface="DS Indigo"/>
              </a:rPr>
              <a:t>Agency</a:t>
            </a:r>
            <a:r>
              <a:rPr lang="en" sz="1600" b="1">
                <a:solidFill>
                  <a:schemeClr val="lt1"/>
                </a:solidFill>
                <a:latin typeface="DS Indigo"/>
                <a:ea typeface="DS Indigo"/>
                <a:cs typeface="DS Indigo"/>
                <a:sym typeface="DS Indigo"/>
              </a:rPr>
              <a:t>: </a:t>
            </a:r>
            <a:r>
              <a:rPr lang="en" sz="1600">
                <a:solidFill>
                  <a:schemeClr val="lt1"/>
                </a:solidFill>
                <a:latin typeface="DS Indigo"/>
                <a:ea typeface="DS Indigo"/>
                <a:cs typeface="DS Indigo"/>
                <a:sym typeface="DS Indigo"/>
              </a:rPr>
              <a:t>HardHat</a:t>
            </a:r>
            <a:endParaRPr sz="1600">
              <a:solidFill>
                <a:schemeClr val="lt1"/>
              </a:solidFill>
              <a:latin typeface="DS Indigo"/>
              <a:ea typeface="DS Indigo"/>
              <a:cs typeface="DS Indigo"/>
              <a:sym typeface="DS Indigo"/>
            </a:endParaRPr>
          </a:p>
          <a:p>
            <a:pPr marL="0" lvl="0" indent="0" algn="l" rtl="0">
              <a:spcBef>
                <a:spcPts val="0"/>
              </a:spcBef>
              <a:spcAft>
                <a:spcPts val="0"/>
              </a:spcAft>
              <a:buNone/>
            </a:pPr>
            <a:r>
              <a:rPr lang="en" sz="1600">
                <a:solidFill>
                  <a:schemeClr val="lt1"/>
                </a:solidFill>
                <a:latin typeface="DS Indigo"/>
                <a:ea typeface="DS Indigo"/>
                <a:cs typeface="DS Indigo"/>
                <a:sym typeface="DS Indigo"/>
              </a:rPr>
              <a:t>Dan Monheit</a:t>
            </a:r>
            <a:endParaRPr sz="1600">
              <a:solidFill>
                <a:schemeClr val="lt1"/>
              </a:solidFill>
              <a:latin typeface="DS Indigo"/>
              <a:ea typeface="DS Indigo"/>
              <a:cs typeface="DS Indigo"/>
              <a:sym typeface="DS Indigo"/>
            </a:endParaRPr>
          </a:p>
          <a:p>
            <a:pPr marL="0" lvl="0" indent="0" algn="l" rtl="0">
              <a:spcBef>
                <a:spcPts val="0"/>
              </a:spcBef>
              <a:spcAft>
                <a:spcPts val="0"/>
              </a:spcAft>
              <a:buNone/>
            </a:pPr>
            <a:endParaRPr sz="1400" b="1" i="1">
              <a:solidFill>
                <a:schemeClr val="lt1"/>
              </a:solidFill>
              <a:latin typeface="DS Indigo"/>
              <a:ea typeface="DS Indigo"/>
              <a:cs typeface="DS Indigo"/>
              <a:sym typeface="DS Indigo"/>
            </a:endParaRPr>
          </a:p>
          <a:p>
            <a:pPr marL="0" lvl="0" indent="0" algn="l" rtl="0">
              <a:spcBef>
                <a:spcPts val="0"/>
              </a:spcBef>
              <a:spcAft>
                <a:spcPts val="0"/>
              </a:spcAft>
              <a:buNone/>
            </a:pPr>
            <a:endParaRPr sz="1700" b="1">
              <a:solidFill>
                <a:srgbClr val="D6FB00"/>
              </a:solidFill>
              <a:latin typeface="DS Indigo"/>
              <a:ea typeface="DS Indigo"/>
              <a:cs typeface="DS Indigo"/>
              <a:sym typeface="DS Indigo"/>
            </a:endParaRPr>
          </a:p>
          <a:p>
            <a:pPr marL="0" lvl="0" indent="0" algn="l" rtl="0">
              <a:spcBef>
                <a:spcPts val="0"/>
              </a:spcBef>
              <a:spcAft>
                <a:spcPts val="0"/>
              </a:spcAft>
              <a:buNone/>
            </a:pPr>
            <a:endParaRPr sz="1700" b="1">
              <a:solidFill>
                <a:srgbClr val="D6FB00"/>
              </a:solidFill>
              <a:latin typeface="DS Indigo"/>
              <a:ea typeface="DS Indigo"/>
              <a:cs typeface="DS Indigo"/>
              <a:sym typeface="DS Indigo"/>
            </a:endParaRPr>
          </a:p>
          <a:p>
            <a:pPr marL="0" lvl="0" indent="0" algn="l" rtl="0">
              <a:spcBef>
                <a:spcPts val="0"/>
              </a:spcBef>
              <a:spcAft>
                <a:spcPts val="0"/>
              </a:spcAft>
              <a:buNone/>
            </a:pPr>
            <a:endParaRPr sz="1700" b="1">
              <a:solidFill>
                <a:srgbClr val="D6FB00"/>
              </a:solidFill>
              <a:latin typeface="DS Indigo"/>
              <a:ea typeface="DS Indigo"/>
              <a:cs typeface="DS Indigo"/>
              <a:sym typeface="DS Indigo"/>
            </a:endParaRPr>
          </a:p>
          <a:p>
            <a:pPr marL="0" lvl="0" indent="0" algn="l" rtl="0">
              <a:spcBef>
                <a:spcPts val="0"/>
              </a:spcBef>
              <a:spcAft>
                <a:spcPts val="0"/>
              </a:spcAft>
              <a:buNone/>
            </a:pPr>
            <a:r>
              <a:rPr lang="en" sz="1700" b="1">
                <a:solidFill>
                  <a:srgbClr val="D6FB00"/>
                </a:solidFill>
                <a:latin typeface="DS Indigo"/>
                <a:ea typeface="DS Indigo"/>
                <a:cs typeface="DS Indigo"/>
                <a:sym typeface="DS Indigo"/>
              </a:rPr>
              <a:t>Best B2B Campaign </a:t>
            </a:r>
            <a:endParaRPr sz="1700" b="1">
              <a:solidFill>
                <a:srgbClr val="D6FB00"/>
              </a:solidFill>
              <a:latin typeface="DS Indigo"/>
              <a:ea typeface="DS Indigo"/>
              <a:cs typeface="DS Indigo"/>
              <a:sym typeface="DS Indigo"/>
            </a:endParaRPr>
          </a:p>
          <a:p>
            <a:pPr marL="0" lvl="0" indent="0" algn="l" rtl="0">
              <a:spcBef>
                <a:spcPts val="0"/>
              </a:spcBef>
              <a:spcAft>
                <a:spcPts val="0"/>
              </a:spcAft>
              <a:buNone/>
            </a:pPr>
            <a:r>
              <a:rPr lang="en" sz="1400" b="1" i="1">
                <a:solidFill>
                  <a:schemeClr val="lt1"/>
                </a:solidFill>
                <a:latin typeface="DS Indigo"/>
                <a:ea typeface="DS Indigo"/>
                <a:cs typeface="DS Indigo"/>
                <a:sym typeface="DS Indigo"/>
              </a:rPr>
              <a:t>1st place Xero</a:t>
            </a:r>
            <a:endParaRPr sz="1400" b="1" i="1">
              <a:solidFill>
                <a:schemeClr val="lt1"/>
              </a:solidFill>
              <a:latin typeface="DS Indigo"/>
              <a:ea typeface="DS Indigo"/>
              <a:cs typeface="DS Indigo"/>
              <a:sym typeface="DS Indigo"/>
            </a:endParaRPr>
          </a:p>
          <a:p>
            <a:pPr marL="0" lvl="0" indent="0" algn="l" rtl="0">
              <a:spcBef>
                <a:spcPts val="0"/>
              </a:spcBef>
              <a:spcAft>
                <a:spcPts val="0"/>
              </a:spcAft>
              <a:buNone/>
            </a:pPr>
            <a:r>
              <a:rPr lang="en" sz="1400" b="1" i="1">
                <a:solidFill>
                  <a:schemeClr val="lt1"/>
                </a:solidFill>
                <a:latin typeface="DS Indigo"/>
                <a:ea typeface="DS Indigo"/>
                <a:cs typeface="DS Indigo"/>
                <a:sym typeface="DS Indigo"/>
              </a:rPr>
              <a:t>Highly commended, DocuSign</a:t>
            </a:r>
            <a:endParaRPr sz="1400" b="1" i="1">
              <a:solidFill>
                <a:schemeClr val="lt1"/>
              </a:solidFill>
              <a:latin typeface="DS Indigo"/>
              <a:ea typeface="DS Indigo"/>
              <a:cs typeface="DS Indigo"/>
              <a:sym typeface="DS Indigo"/>
            </a:endParaRPr>
          </a:p>
          <a:p>
            <a:pPr marL="0" lvl="0" indent="0" algn="l" rtl="0">
              <a:spcBef>
                <a:spcPts val="0"/>
              </a:spcBef>
              <a:spcAft>
                <a:spcPts val="0"/>
              </a:spcAft>
              <a:buNone/>
            </a:pPr>
            <a:endParaRPr sz="1400" i="1">
              <a:solidFill>
                <a:schemeClr val="lt1"/>
              </a:solidFill>
              <a:latin typeface="DS Indigo"/>
              <a:ea typeface="DS Indigo"/>
              <a:cs typeface="DS Indigo"/>
              <a:sym typeface="DS Indigo"/>
            </a:endParaRPr>
          </a:p>
          <a:p>
            <a:pPr marL="0" lvl="0" indent="0" algn="l" rtl="0">
              <a:spcBef>
                <a:spcPts val="0"/>
              </a:spcBef>
              <a:spcAft>
                <a:spcPts val="0"/>
              </a:spcAft>
              <a:buNone/>
            </a:pPr>
            <a:endParaRPr sz="1400">
              <a:solidFill>
                <a:schemeClr val="lt1"/>
              </a:solidFill>
              <a:latin typeface="DS Indigo"/>
              <a:ea typeface="DS Indigo"/>
              <a:cs typeface="DS Indigo"/>
              <a:sym typeface="DS Indigo"/>
            </a:endParaRPr>
          </a:p>
          <a:p>
            <a:pPr marL="0" lvl="0" indent="0" algn="l" rtl="0">
              <a:spcBef>
                <a:spcPts val="0"/>
              </a:spcBef>
              <a:spcAft>
                <a:spcPts val="0"/>
              </a:spcAft>
              <a:buNone/>
            </a:pPr>
            <a:r>
              <a:rPr lang="en" sz="1700" b="1">
                <a:solidFill>
                  <a:srgbClr val="D6FB00"/>
                </a:solidFill>
                <a:latin typeface="DS Indigo"/>
                <a:ea typeface="DS Indigo"/>
                <a:cs typeface="DS Indigo"/>
                <a:sym typeface="DS Indigo"/>
              </a:rPr>
              <a:t>Best Influencer Strategy</a:t>
            </a:r>
            <a:endParaRPr sz="1700" b="1">
              <a:solidFill>
                <a:srgbClr val="D6FB00"/>
              </a:solidFill>
              <a:latin typeface="DS Indigo"/>
              <a:ea typeface="DS Indigo"/>
              <a:cs typeface="DS Indigo"/>
              <a:sym typeface="DS Indigo"/>
            </a:endParaRPr>
          </a:p>
          <a:p>
            <a:pPr marL="0" lvl="0" indent="0" algn="l" rtl="0">
              <a:spcBef>
                <a:spcPts val="0"/>
              </a:spcBef>
              <a:spcAft>
                <a:spcPts val="0"/>
              </a:spcAft>
              <a:buNone/>
            </a:pPr>
            <a:r>
              <a:rPr lang="en" sz="1400" b="1" i="1">
                <a:solidFill>
                  <a:schemeClr val="lt1"/>
                </a:solidFill>
                <a:latin typeface="DS Indigo"/>
                <a:ea typeface="DS Indigo"/>
                <a:cs typeface="DS Indigo"/>
                <a:sym typeface="DS Indigo"/>
              </a:rPr>
              <a:t>1st place DocuSign</a:t>
            </a:r>
            <a:endParaRPr sz="1400" b="1" i="1">
              <a:solidFill>
                <a:schemeClr val="lt1"/>
              </a:solidFill>
              <a:latin typeface="DS Indigo"/>
              <a:ea typeface="DS Indigo"/>
              <a:cs typeface="DS Indigo"/>
              <a:sym typeface="DS Indigo"/>
            </a:endParaRPr>
          </a:p>
          <a:p>
            <a:pPr marL="0" lvl="0" indent="0" algn="l" rtl="0">
              <a:spcBef>
                <a:spcPts val="0"/>
              </a:spcBef>
              <a:spcAft>
                <a:spcPts val="0"/>
              </a:spcAft>
              <a:buNone/>
            </a:pPr>
            <a:r>
              <a:rPr lang="en" sz="1400" b="1" i="1">
                <a:solidFill>
                  <a:schemeClr val="lt1"/>
                </a:solidFill>
                <a:latin typeface="DS Indigo"/>
                <a:ea typeface="DS Indigo"/>
                <a:cs typeface="DS Indigo"/>
                <a:sym typeface="DS Indigo"/>
              </a:rPr>
              <a:t>Highly commended, McDonalds </a:t>
            </a:r>
            <a:endParaRPr sz="1400" b="1" i="1">
              <a:solidFill>
                <a:schemeClr val="lt1"/>
              </a:solidFill>
              <a:latin typeface="DS Indigo"/>
              <a:ea typeface="DS Indigo"/>
              <a:cs typeface="DS Indigo"/>
              <a:sym typeface="DS Indigo"/>
            </a:endParaRPr>
          </a:p>
          <a:p>
            <a:pPr marL="0" lvl="0" indent="0" algn="l" rtl="0">
              <a:spcBef>
                <a:spcPts val="0"/>
              </a:spcBef>
              <a:spcAft>
                <a:spcPts val="0"/>
              </a:spcAft>
              <a:buNone/>
            </a:pPr>
            <a:endParaRPr sz="1400" b="0">
              <a:solidFill>
                <a:schemeClr val="lt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4"/>
        <p:cNvGrpSpPr/>
        <p:nvPr/>
      </p:nvGrpSpPr>
      <p:grpSpPr>
        <a:xfrm>
          <a:off x="0" y="0"/>
          <a:ext cx="0" cy="0"/>
          <a:chOff x="0" y="0"/>
          <a:chExt cx="0" cy="0"/>
        </a:xfrm>
      </p:grpSpPr>
      <p:sp>
        <p:nvSpPr>
          <p:cNvPr id="4595" name="Google Shape;4595;p394"/>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4596" name="Google Shape;4596;p394"/>
          <p:cNvSpPr txBox="1">
            <a:spLocks noGrp="1"/>
          </p:cNvSpPr>
          <p:nvPr>
            <p:ph type="title"/>
          </p:nvPr>
        </p:nvSpPr>
        <p:spPr>
          <a:xfrm>
            <a:off x="1533525" y="953400"/>
            <a:ext cx="6083100" cy="2308500"/>
          </a:xfrm>
          <a:prstGeom prst="rect">
            <a:avLst/>
          </a:prstGeom>
        </p:spPr>
        <p:txBody>
          <a:bodyPr spcFirstLastPara="1" wrap="square" lIns="0" tIns="0" rIns="0" bIns="0" anchor="b" anchorCtr="0">
            <a:noAutofit/>
          </a:bodyPr>
          <a:lstStyle/>
          <a:p>
            <a:pPr marL="0" lvl="0" indent="0" algn="l" rtl="0">
              <a:lnSpc>
                <a:spcPct val="90000"/>
              </a:lnSpc>
              <a:spcBef>
                <a:spcPts val="0"/>
              </a:spcBef>
              <a:spcAft>
                <a:spcPts val="0"/>
              </a:spcAft>
              <a:buNone/>
            </a:pPr>
            <a:r>
              <a:rPr lang="en"/>
              <a:t>Workshop</a:t>
            </a:r>
            <a:endParaRPr/>
          </a:p>
        </p:txBody>
      </p:sp>
      <p:sp>
        <p:nvSpPr>
          <p:cNvPr id="4597" name="Google Shape;4597;p394"/>
          <p:cNvSpPr txBox="1">
            <a:spLocks noGrp="1"/>
          </p:cNvSpPr>
          <p:nvPr>
            <p:ph type="subTitle" idx="1"/>
          </p:nvPr>
        </p:nvSpPr>
        <p:spPr>
          <a:xfrm>
            <a:off x="1533525" y="3424100"/>
            <a:ext cx="5548800" cy="61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This requires participation from </a:t>
            </a:r>
            <a:endParaRPr/>
          </a:p>
          <a:p>
            <a:pPr marL="0" lvl="0" indent="0" algn="l" rtl="0">
              <a:spcBef>
                <a:spcPts val="0"/>
              </a:spcBef>
              <a:spcAft>
                <a:spcPts val="0"/>
              </a:spcAft>
              <a:buNone/>
            </a:pPr>
            <a:r>
              <a:rPr lang="en"/>
              <a:t>a cross-functional team.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02"/>
        <p:cNvGrpSpPr/>
        <p:nvPr/>
      </p:nvGrpSpPr>
      <p:grpSpPr>
        <a:xfrm>
          <a:off x="0" y="0"/>
          <a:ext cx="0" cy="0"/>
          <a:chOff x="0" y="0"/>
          <a:chExt cx="0" cy="0"/>
        </a:xfrm>
      </p:grpSpPr>
      <p:sp>
        <p:nvSpPr>
          <p:cNvPr id="4603" name="Google Shape;4603;p395"/>
          <p:cNvSpPr txBox="1">
            <a:spLocks noGrp="1"/>
          </p:cNvSpPr>
          <p:nvPr>
            <p:ph type="title"/>
          </p:nvPr>
        </p:nvSpPr>
        <p:spPr>
          <a:xfrm>
            <a:off x="131250" y="109875"/>
            <a:ext cx="8645100" cy="5940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800"/>
              <a:buFont typeface="Arial"/>
              <a:buNone/>
            </a:pPr>
            <a:r>
              <a:rPr lang="en" sz="2500"/>
              <a:t>Lower funnel stages require “Mental Availability”</a:t>
            </a:r>
            <a:endParaRPr sz="2500"/>
          </a:p>
          <a:p>
            <a:pPr marL="0" lvl="0" indent="0" algn="l" rtl="0">
              <a:spcBef>
                <a:spcPts val="0"/>
              </a:spcBef>
              <a:spcAft>
                <a:spcPts val="0"/>
              </a:spcAft>
              <a:buClr>
                <a:schemeClr val="dk1"/>
              </a:buClr>
              <a:buSzPts val="800"/>
              <a:buFont typeface="Arial"/>
              <a:buNone/>
            </a:pPr>
            <a:r>
              <a:rPr lang="en" sz="2000">
                <a:solidFill>
                  <a:srgbClr val="666666"/>
                </a:solidFill>
                <a:latin typeface="DS Indigo"/>
                <a:ea typeface="DS Indigo"/>
                <a:cs typeface="DS Indigo"/>
                <a:sym typeface="DS Indigo"/>
              </a:rPr>
              <a:t>How will you build it?</a:t>
            </a:r>
            <a:endParaRPr sz="2500"/>
          </a:p>
        </p:txBody>
      </p:sp>
      <p:grpSp>
        <p:nvGrpSpPr>
          <p:cNvPr id="4604" name="Google Shape;4604;p395"/>
          <p:cNvGrpSpPr/>
          <p:nvPr/>
        </p:nvGrpSpPr>
        <p:grpSpPr>
          <a:xfrm>
            <a:off x="1756517" y="1037141"/>
            <a:ext cx="2553233" cy="3714871"/>
            <a:chOff x="6123325" y="1059523"/>
            <a:chExt cx="4192500" cy="5736366"/>
          </a:xfrm>
        </p:grpSpPr>
        <p:sp>
          <p:nvSpPr>
            <p:cNvPr id="4605" name="Google Shape;4605;p395"/>
            <p:cNvSpPr/>
            <p:nvPr/>
          </p:nvSpPr>
          <p:spPr>
            <a:xfrm rot="10800000">
              <a:off x="6123325" y="1059523"/>
              <a:ext cx="4192500" cy="1204500"/>
            </a:xfrm>
            <a:prstGeom prst="trapezoid">
              <a:avLst>
                <a:gd name="adj" fmla="val 25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6" name="Google Shape;4606;p395"/>
            <p:cNvSpPr/>
            <p:nvPr/>
          </p:nvSpPr>
          <p:spPr>
            <a:xfrm rot="10800000">
              <a:off x="6437119" y="2422080"/>
              <a:ext cx="3564900" cy="1061400"/>
            </a:xfrm>
            <a:prstGeom prst="trapezoid">
              <a:avLst>
                <a:gd name="adj" fmla="val 25000"/>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7" name="Google Shape;4607;p395"/>
            <p:cNvSpPr/>
            <p:nvPr/>
          </p:nvSpPr>
          <p:spPr>
            <a:xfrm rot="10800000">
              <a:off x="6805757" y="3641375"/>
              <a:ext cx="2866200" cy="1073400"/>
            </a:xfrm>
            <a:prstGeom prst="trapezoid">
              <a:avLst>
                <a:gd name="adj" fmla="val 25000"/>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8" name="Google Shape;4608;p395"/>
            <p:cNvSpPr/>
            <p:nvPr/>
          </p:nvSpPr>
          <p:spPr>
            <a:xfrm rot="10800000">
              <a:off x="7120119" y="4872590"/>
              <a:ext cx="2270700" cy="921000"/>
            </a:xfrm>
            <a:prstGeom prst="trapezoid">
              <a:avLst>
                <a:gd name="adj" fmla="val 25000"/>
              </a:avLst>
            </a:pr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9" name="Google Shape;4609;p395"/>
            <p:cNvSpPr txBox="1"/>
            <p:nvPr/>
          </p:nvSpPr>
          <p:spPr>
            <a:xfrm>
              <a:off x="6744583" y="1368336"/>
              <a:ext cx="2692500" cy="665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900" b="1">
                  <a:solidFill>
                    <a:schemeClr val="lt1"/>
                  </a:solidFill>
                </a:rPr>
                <a:t>Awareness</a:t>
              </a:r>
              <a:endParaRPr sz="1900" b="1">
                <a:solidFill>
                  <a:schemeClr val="lt1"/>
                </a:solidFill>
              </a:endParaRPr>
            </a:p>
          </p:txBody>
        </p:sp>
        <p:sp>
          <p:nvSpPr>
            <p:cNvPr id="4610" name="Google Shape;4610;p395"/>
            <p:cNvSpPr txBox="1"/>
            <p:nvPr/>
          </p:nvSpPr>
          <p:spPr>
            <a:xfrm>
              <a:off x="6975396" y="2581478"/>
              <a:ext cx="2276400" cy="665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900" b="1">
                  <a:solidFill>
                    <a:schemeClr val="lt1"/>
                  </a:solidFill>
                </a:rPr>
                <a:t>Familiarity</a:t>
              </a:r>
              <a:endParaRPr sz="1900" b="1">
                <a:solidFill>
                  <a:schemeClr val="lt1"/>
                </a:solidFill>
              </a:endParaRPr>
            </a:p>
          </p:txBody>
        </p:sp>
        <p:sp>
          <p:nvSpPr>
            <p:cNvPr id="4611" name="Google Shape;4611;p395"/>
            <p:cNvSpPr txBox="1"/>
            <p:nvPr/>
          </p:nvSpPr>
          <p:spPr>
            <a:xfrm>
              <a:off x="6855738" y="3893397"/>
              <a:ext cx="2725200" cy="6180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lt1"/>
                  </a:solidFill>
                </a:rPr>
                <a:t>Consideration</a:t>
              </a:r>
              <a:endParaRPr sz="1700" b="1">
                <a:solidFill>
                  <a:schemeClr val="lt1"/>
                </a:solidFill>
              </a:endParaRPr>
            </a:p>
          </p:txBody>
        </p:sp>
        <p:sp>
          <p:nvSpPr>
            <p:cNvPr id="4612" name="Google Shape;4612;p395"/>
            <p:cNvSpPr/>
            <p:nvPr/>
          </p:nvSpPr>
          <p:spPr>
            <a:xfrm rot="10800000">
              <a:off x="7355837" y="5942389"/>
              <a:ext cx="1720500" cy="853500"/>
            </a:xfrm>
            <a:prstGeom prst="trapezoid">
              <a:avLst>
                <a:gd name="adj" fmla="val 25000"/>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13" name="Google Shape;4613;p395"/>
            <p:cNvSpPr txBox="1"/>
            <p:nvPr/>
          </p:nvSpPr>
          <p:spPr>
            <a:xfrm>
              <a:off x="6948327" y="5037275"/>
              <a:ext cx="2572800" cy="594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600" b="1">
                  <a:solidFill>
                    <a:schemeClr val="lt1"/>
                  </a:solidFill>
                </a:rPr>
                <a:t>Evaluation</a:t>
              </a:r>
              <a:endParaRPr sz="1600" b="1">
                <a:solidFill>
                  <a:schemeClr val="lt1"/>
                </a:solidFill>
              </a:endParaRPr>
            </a:p>
          </p:txBody>
        </p:sp>
        <p:sp>
          <p:nvSpPr>
            <p:cNvPr id="4614" name="Google Shape;4614;p395"/>
            <p:cNvSpPr txBox="1"/>
            <p:nvPr/>
          </p:nvSpPr>
          <p:spPr>
            <a:xfrm>
              <a:off x="6931950" y="6094628"/>
              <a:ext cx="2572800" cy="5466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400" b="1">
                  <a:solidFill>
                    <a:srgbClr val="888888"/>
                  </a:solidFill>
                </a:rPr>
                <a:t>Purchase</a:t>
              </a:r>
              <a:endParaRPr sz="1400" b="1">
                <a:solidFill>
                  <a:srgbClr val="888888"/>
                </a:solidFill>
              </a:endParaRPr>
            </a:p>
          </p:txBody>
        </p:sp>
      </p:grpSp>
      <p:sp>
        <p:nvSpPr>
          <p:cNvPr id="4615" name="Google Shape;4615;p395"/>
          <p:cNvSpPr txBox="1"/>
          <p:nvPr/>
        </p:nvSpPr>
        <p:spPr>
          <a:xfrm>
            <a:off x="909180" y="1413143"/>
            <a:ext cx="832500" cy="4773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Strangers </a:t>
            </a:r>
            <a:endParaRPr sz="1100" b="1"/>
          </a:p>
          <a:p>
            <a:pPr marL="0" lvl="0" indent="0" algn="r" rtl="0">
              <a:spcBef>
                <a:spcPts val="0"/>
              </a:spcBef>
              <a:spcAft>
                <a:spcPts val="0"/>
              </a:spcAft>
              <a:buNone/>
            </a:pPr>
            <a:endParaRPr sz="1100" b="1"/>
          </a:p>
        </p:txBody>
      </p:sp>
      <p:sp>
        <p:nvSpPr>
          <p:cNvPr id="4616" name="Google Shape;4616;p395"/>
          <p:cNvSpPr txBox="1"/>
          <p:nvPr/>
        </p:nvSpPr>
        <p:spPr>
          <a:xfrm>
            <a:off x="1078329" y="2149383"/>
            <a:ext cx="8325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Prospects</a:t>
            </a:r>
            <a:endParaRPr sz="1100" b="1"/>
          </a:p>
        </p:txBody>
      </p:sp>
      <p:cxnSp>
        <p:nvCxnSpPr>
          <p:cNvPr id="4617" name="Google Shape;4617;p395"/>
          <p:cNvCxnSpPr/>
          <p:nvPr/>
        </p:nvCxnSpPr>
        <p:spPr>
          <a:xfrm rot="10800000" flipH="1">
            <a:off x="43450" y="3238675"/>
            <a:ext cx="8896800" cy="60900"/>
          </a:xfrm>
          <a:prstGeom prst="straightConnector1">
            <a:avLst/>
          </a:prstGeom>
          <a:noFill/>
          <a:ln w="76200" cap="flat" cmpd="sng">
            <a:solidFill>
              <a:schemeClr val="dk2"/>
            </a:solidFill>
            <a:prstDash val="dot"/>
            <a:round/>
            <a:headEnd type="none" w="med" len="med"/>
            <a:tailEnd type="none" w="med" len="med"/>
          </a:ln>
        </p:spPr>
      </p:cxnSp>
      <p:sp>
        <p:nvSpPr>
          <p:cNvPr id="4618" name="Google Shape;4618;p395"/>
          <p:cNvSpPr txBox="1"/>
          <p:nvPr/>
        </p:nvSpPr>
        <p:spPr>
          <a:xfrm flipH="1">
            <a:off x="149592" y="2523165"/>
            <a:ext cx="1308900" cy="646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b="1">
                <a:solidFill>
                  <a:schemeClr val="accent6"/>
                </a:solidFill>
              </a:rPr>
              <a:t>Brand Marketing builds mental availability</a:t>
            </a:r>
            <a:endParaRPr sz="1100" b="1">
              <a:solidFill>
                <a:schemeClr val="accent6"/>
              </a:solidFill>
            </a:endParaRPr>
          </a:p>
        </p:txBody>
      </p:sp>
      <p:sp>
        <p:nvSpPr>
          <p:cNvPr id="4619" name="Google Shape;4619;p395"/>
          <p:cNvSpPr txBox="1"/>
          <p:nvPr/>
        </p:nvSpPr>
        <p:spPr>
          <a:xfrm>
            <a:off x="149705" y="3346774"/>
            <a:ext cx="1230000" cy="1154400"/>
          </a:xfrm>
          <a:prstGeom prst="rect">
            <a:avLst/>
          </a:prstGeom>
          <a:noFill/>
          <a:ln>
            <a:noFill/>
          </a:ln>
        </p:spPr>
        <p:txBody>
          <a:bodyPr spcFirstLastPara="1" wrap="square" lIns="68575" tIns="68575" rIns="48825" bIns="68575" anchor="t" anchorCtr="0">
            <a:spAutoFit/>
          </a:bodyPr>
          <a:lstStyle/>
          <a:p>
            <a:pPr marL="0" lvl="0" indent="0" algn="l" rtl="0">
              <a:spcBef>
                <a:spcPts val="0"/>
              </a:spcBef>
              <a:spcAft>
                <a:spcPts val="0"/>
              </a:spcAft>
              <a:buNone/>
            </a:pPr>
            <a:r>
              <a:rPr lang="en" sz="1100" b="1">
                <a:solidFill>
                  <a:schemeClr val="accent6"/>
                </a:solidFill>
              </a:rPr>
              <a:t>Demand Marketing converts via digital &amp; physical availability</a:t>
            </a:r>
            <a:endParaRPr sz="1100" b="1">
              <a:solidFill>
                <a:schemeClr val="accent6"/>
              </a:solidFill>
            </a:endParaRPr>
          </a:p>
        </p:txBody>
      </p:sp>
      <p:sp>
        <p:nvSpPr>
          <p:cNvPr id="4620" name="Google Shape;4620;p395"/>
          <p:cNvSpPr txBox="1"/>
          <p:nvPr/>
        </p:nvSpPr>
        <p:spPr>
          <a:xfrm>
            <a:off x="4624259" y="1129667"/>
            <a:ext cx="17994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Awareness</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Increase awareness of problem and our solution  </a:t>
            </a:r>
            <a:endParaRPr sz="800" b="1">
              <a:latin typeface="Roboto"/>
              <a:ea typeface="Roboto"/>
              <a:cs typeface="Roboto"/>
              <a:sym typeface="Roboto"/>
            </a:endParaRPr>
          </a:p>
        </p:txBody>
      </p:sp>
      <p:sp>
        <p:nvSpPr>
          <p:cNvPr id="4621" name="Google Shape;4621;p395"/>
          <p:cNvSpPr txBox="1"/>
          <p:nvPr/>
        </p:nvSpPr>
        <p:spPr>
          <a:xfrm>
            <a:off x="4624259" y="1957192"/>
            <a:ext cx="17550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Favorability</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Heighten positive perceptions of us and our products</a:t>
            </a:r>
            <a:endParaRPr sz="800" b="1">
              <a:latin typeface="Roboto"/>
              <a:ea typeface="Roboto"/>
              <a:cs typeface="Roboto"/>
              <a:sym typeface="Roboto"/>
            </a:endParaRPr>
          </a:p>
        </p:txBody>
      </p:sp>
      <p:sp>
        <p:nvSpPr>
          <p:cNvPr id="4622" name="Google Shape;4622;p395"/>
          <p:cNvSpPr txBox="1"/>
          <p:nvPr/>
        </p:nvSpPr>
        <p:spPr>
          <a:xfrm>
            <a:off x="4624266" y="2654268"/>
            <a:ext cx="14694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Consideration</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Nudge toward trial/ purchase process</a:t>
            </a:r>
            <a:endParaRPr sz="800" b="1">
              <a:latin typeface="Roboto"/>
              <a:ea typeface="Roboto"/>
              <a:cs typeface="Roboto"/>
              <a:sym typeface="Roboto"/>
            </a:endParaRPr>
          </a:p>
        </p:txBody>
      </p:sp>
      <p:sp>
        <p:nvSpPr>
          <p:cNvPr id="4623" name="Google Shape;4623;p395"/>
          <p:cNvSpPr txBox="1"/>
          <p:nvPr/>
        </p:nvSpPr>
        <p:spPr>
          <a:xfrm>
            <a:off x="4624265" y="3351419"/>
            <a:ext cx="16398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Intent</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Increase likelihood of trial</a:t>
            </a:r>
            <a:endParaRPr sz="800" b="1">
              <a:latin typeface="Roboto"/>
              <a:ea typeface="Roboto"/>
              <a:cs typeface="Roboto"/>
              <a:sym typeface="Roboto"/>
            </a:endParaRPr>
          </a:p>
        </p:txBody>
      </p:sp>
      <p:sp>
        <p:nvSpPr>
          <p:cNvPr id="4624" name="Google Shape;4624;p395"/>
          <p:cNvSpPr txBox="1"/>
          <p:nvPr/>
        </p:nvSpPr>
        <p:spPr>
          <a:xfrm>
            <a:off x="4537269" y="816700"/>
            <a:ext cx="1556400" cy="323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200" b="1">
                <a:solidFill>
                  <a:schemeClr val="accent3"/>
                </a:solidFill>
              </a:rPr>
              <a:t>Performance KPIs</a:t>
            </a:r>
            <a:endParaRPr sz="1200" b="1">
              <a:solidFill>
                <a:schemeClr val="accent3"/>
              </a:solidFill>
            </a:endParaRPr>
          </a:p>
        </p:txBody>
      </p:sp>
      <p:sp>
        <p:nvSpPr>
          <p:cNvPr id="4625" name="Google Shape;4625;p395"/>
          <p:cNvSpPr/>
          <p:nvPr/>
        </p:nvSpPr>
        <p:spPr>
          <a:xfrm>
            <a:off x="4390281" y="1141303"/>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1 </a:t>
            </a:r>
            <a:r>
              <a:rPr lang="en" sz="800">
                <a:solidFill>
                  <a:srgbClr val="999999"/>
                </a:solidFill>
              </a:rPr>
              <a:t>  </a:t>
            </a:r>
            <a:endParaRPr sz="800">
              <a:solidFill>
                <a:srgbClr val="999999"/>
              </a:solidFill>
            </a:endParaRPr>
          </a:p>
        </p:txBody>
      </p:sp>
      <p:sp>
        <p:nvSpPr>
          <p:cNvPr id="4626" name="Google Shape;4626;p395"/>
          <p:cNvSpPr/>
          <p:nvPr/>
        </p:nvSpPr>
        <p:spPr>
          <a:xfrm>
            <a:off x="4390281" y="1981788"/>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2</a:t>
            </a:r>
            <a:r>
              <a:rPr lang="en" sz="800">
                <a:solidFill>
                  <a:srgbClr val="999999"/>
                </a:solidFill>
              </a:rPr>
              <a:t>  </a:t>
            </a:r>
            <a:endParaRPr sz="800">
              <a:solidFill>
                <a:srgbClr val="999999"/>
              </a:solidFill>
            </a:endParaRPr>
          </a:p>
        </p:txBody>
      </p:sp>
      <p:sp>
        <p:nvSpPr>
          <p:cNvPr id="4627" name="Google Shape;4627;p395"/>
          <p:cNvSpPr/>
          <p:nvPr/>
        </p:nvSpPr>
        <p:spPr>
          <a:xfrm>
            <a:off x="4390281" y="2691531"/>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3</a:t>
            </a:r>
            <a:endParaRPr sz="800">
              <a:solidFill>
                <a:srgbClr val="999999"/>
              </a:solidFill>
            </a:endParaRPr>
          </a:p>
        </p:txBody>
      </p:sp>
      <p:sp>
        <p:nvSpPr>
          <p:cNvPr id="4628" name="Google Shape;4628;p395"/>
          <p:cNvSpPr/>
          <p:nvPr/>
        </p:nvSpPr>
        <p:spPr>
          <a:xfrm>
            <a:off x="4390281" y="3438629"/>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4</a:t>
            </a:r>
            <a:endParaRPr sz="800">
              <a:solidFill>
                <a:srgbClr val="999999"/>
              </a:solidFill>
            </a:endParaRPr>
          </a:p>
        </p:txBody>
      </p:sp>
      <p:sp>
        <p:nvSpPr>
          <p:cNvPr id="4629" name="Google Shape;4629;p395"/>
          <p:cNvSpPr txBox="1"/>
          <p:nvPr/>
        </p:nvSpPr>
        <p:spPr>
          <a:xfrm>
            <a:off x="6451939" y="816700"/>
            <a:ext cx="1556400" cy="323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200" b="1">
                <a:solidFill>
                  <a:schemeClr val="accent3"/>
                </a:solidFill>
              </a:rPr>
              <a:t>Operational KPIs</a:t>
            </a:r>
            <a:endParaRPr sz="1200" b="1">
              <a:solidFill>
                <a:schemeClr val="accent3"/>
              </a:solidFill>
            </a:endParaRPr>
          </a:p>
        </p:txBody>
      </p:sp>
      <p:sp>
        <p:nvSpPr>
          <p:cNvPr id="4630" name="Google Shape;4630;p395"/>
          <p:cNvSpPr txBox="1"/>
          <p:nvPr/>
        </p:nvSpPr>
        <p:spPr>
          <a:xfrm>
            <a:off x="6389450" y="1129677"/>
            <a:ext cx="1343100" cy="1246800"/>
          </a:xfrm>
          <a:prstGeom prst="rect">
            <a:avLst/>
          </a:prstGeom>
          <a:noFill/>
          <a:ln>
            <a:noFill/>
          </a:ln>
        </p:spPr>
        <p:txBody>
          <a:bodyPr spcFirstLastPara="1" wrap="square" lIns="68575" tIns="68575" rIns="68575" bIns="68575" anchor="t" anchorCtr="0">
            <a:spAutoFit/>
          </a:bodyPr>
          <a:lstStyle/>
          <a:p>
            <a:pPr marL="342900" lvl="0" indent="-222250" algn="l" rtl="0">
              <a:spcBef>
                <a:spcPts val="0"/>
              </a:spcBef>
              <a:spcAft>
                <a:spcPts val="0"/>
              </a:spcAft>
              <a:buSzPts val="900"/>
              <a:buChar char="●"/>
            </a:pPr>
            <a:r>
              <a:rPr lang="en" sz="900"/>
              <a:t>Impressions/ Views/Reach</a:t>
            </a:r>
            <a:endParaRPr sz="900"/>
          </a:p>
          <a:p>
            <a:pPr marL="0" lvl="0" indent="0" algn="l" rtl="0">
              <a:spcBef>
                <a:spcPts val="0"/>
              </a:spcBef>
              <a:spcAft>
                <a:spcPts val="0"/>
              </a:spcAft>
              <a:buNone/>
            </a:pPr>
            <a:endParaRPr sz="100"/>
          </a:p>
          <a:p>
            <a:pPr marL="342900" lvl="0" indent="-222250" algn="l" rtl="0">
              <a:spcBef>
                <a:spcPts val="0"/>
              </a:spcBef>
              <a:spcAft>
                <a:spcPts val="0"/>
              </a:spcAft>
              <a:buSzPts val="900"/>
              <a:buChar char="●"/>
            </a:pPr>
            <a:r>
              <a:rPr lang="en" sz="900"/>
              <a:t>Frequency</a:t>
            </a:r>
            <a:endParaRPr sz="900"/>
          </a:p>
          <a:p>
            <a:pPr marL="0" lvl="0" indent="0" algn="l" rtl="0">
              <a:spcBef>
                <a:spcPts val="0"/>
              </a:spcBef>
              <a:spcAft>
                <a:spcPts val="0"/>
              </a:spcAft>
              <a:buNone/>
            </a:pPr>
            <a:endParaRPr sz="100"/>
          </a:p>
          <a:p>
            <a:pPr marL="342900" lvl="0" indent="-222250" algn="l" rtl="0">
              <a:spcBef>
                <a:spcPts val="0"/>
              </a:spcBef>
              <a:spcAft>
                <a:spcPts val="0"/>
              </a:spcAft>
              <a:buClr>
                <a:schemeClr val="dk1"/>
              </a:buClr>
              <a:buSzPts val="900"/>
              <a:buChar char="●"/>
            </a:pPr>
            <a:r>
              <a:rPr lang="en" sz="900">
                <a:solidFill>
                  <a:schemeClr val="dk1"/>
                </a:solidFill>
              </a:rPr>
              <a:t>Brand / ad recall</a:t>
            </a:r>
            <a:endParaRPr sz="900">
              <a:solidFill>
                <a:schemeClr val="dk1"/>
              </a:solidFill>
            </a:endParaRPr>
          </a:p>
          <a:p>
            <a:pPr marL="0" lvl="0" indent="0" algn="l" rtl="0">
              <a:spcBef>
                <a:spcPts val="0"/>
              </a:spcBef>
              <a:spcAft>
                <a:spcPts val="0"/>
              </a:spcAft>
              <a:buNone/>
            </a:pPr>
            <a:endParaRPr sz="100">
              <a:solidFill>
                <a:schemeClr val="dk1"/>
              </a:solidFill>
            </a:endParaRPr>
          </a:p>
          <a:p>
            <a:pPr marL="342900" lvl="0" indent="-222250" algn="l" rtl="0">
              <a:spcBef>
                <a:spcPts val="0"/>
              </a:spcBef>
              <a:spcAft>
                <a:spcPts val="0"/>
              </a:spcAft>
              <a:buClr>
                <a:schemeClr val="dk1"/>
              </a:buClr>
              <a:buSzPts val="900"/>
              <a:buChar char="●"/>
            </a:pPr>
            <a:r>
              <a:rPr lang="en" sz="900">
                <a:solidFill>
                  <a:schemeClr val="dk1"/>
                </a:solidFill>
              </a:rPr>
              <a:t>Brand differentiation</a:t>
            </a:r>
            <a:endParaRPr sz="900">
              <a:solidFill>
                <a:schemeClr val="dk1"/>
              </a:solidFill>
            </a:endParaRPr>
          </a:p>
          <a:p>
            <a:pPr marL="0" lvl="0" indent="0" algn="l" rtl="0">
              <a:spcBef>
                <a:spcPts val="0"/>
              </a:spcBef>
              <a:spcAft>
                <a:spcPts val="0"/>
              </a:spcAft>
              <a:buNone/>
            </a:pPr>
            <a:endParaRPr sz="100">
              <a:solidFill>
                <a:schemeClr val="dk1"/>
              </a:solidFill>
            </a:endParaRPr>
          </a:p>
          <a:p>
            <a:pPr marL="342900" lvl="0" indent="-222250" algn="l" rtl="0">
              <a:spcBef>
                <a:spcPts val="0"/>
              </a:spcBef>
              <a:spcAft>
                <a:spcPts val="0"/>
              </a:spcAft>
              <a:buClr>
                <a:schemeClr val="dk1"/>
              </a:buClr>
              <a:buSzPts val="900"/>
              <a:buChar char="●"/>
            </a:pPr>
            <a:r>
              <a:rPr lang="en" sz="900">
                <a:solidFill>
                  <a:schemeClr val="dk1"/>
                </a:solidFill>
              </a:rPr>
              <a:t>Share of Search</a:t>
            </a:r>
            <a:endParaRPr sz="900"/>
          </a:p>
        </p:txBody>
      </p:sp>
      <p:sp>
        <p:nvSpPr>
          <p:cNvPr id="4631" name="Google Shape;4631;p395"/>
          <p:cNvSpPr txBox="1"/>
          <p:nvPr/>
        </p:nvSpPr>
        <p:spPr>
          <a:xfrm>
            <a:off x="1078325" y="4421732"/>
            <a:ext cx="13965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Customers</a:t>
            </a:r>
            <a:endParaRPr sz="1100" b="1"/>
          </a:p>
        </p:txBody>
      </p:sp>
      <p:sp>
        <p:nvSpPr>
          <p:cNvPr id="4632" name="Google Shape;4632;p395"/>
          <p:cNvSpPr/>
          <p:nvPr/>
        </p:nvSpPr>
        <p:spPr>
          <a:xfrm>
            <a:off x="4390281" y="4428534"/>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5</a:t>
            </a:r>
            <a:endParaRPr sz="800">
              <a:solidFill>
                <a:srgbClr val="999999"/>
              </a:solidFill>
            </a:endParaRPr>
          </a:p>
        </p:txBody>
      </p:sp>
      <p:sp>
        <p:nvSpPr>
          <p:cNvPr id="4633" name="Google Shape;4633;p395"/>
          <p:cNvSpPr txBox="1"/>
          <p:nvPr/>
        </p:nvSpPr>
        <p:spPr>
          <a:xfrm>
            <a:off x="4624265" y="4416033"/>
            <a:ext cx="15564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Net Promoter Score</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Likelihood to evangelize and opt for brand if re-evaluating</a:t>
            </a:r>
            <a:endParaRPr sz="800" b="1">
              <a:latin typeface="Roboto"/>
              <a:ea typeface="Roboto"/>
              <a:cs typeface="Roboto"/>
              <a:sym typeface="Roboto"/>
            </a:endParaRPr>
          </a:p>
        </p:txBody>
      </p:sp>
      <p:sp>
        <p:nvSpPr>
          <p:cNvPr id="4634" name="Google Shape;4634;p395"/>
          <p:cNvSpPr txBox="1"/>
          <p:nvPr/>
        </p:nvSpPr>
        <p:spPr>
          <a:xfrm>
            <a:off x="7957828" y="816700"/>
            <a:ext cx="1556400" cy="323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200" b="1">
                <a:solidFill>
                  <a:schemeClr val="accent3"/>
                </a:solidFill>
              </a:rPr>
              <a:t>Messaging</a:t>
            </a:r>
            <a:endParaRPr sz="1200" b="1">
              <a:solidFill>
                <a:schemeClr val="accent3"/>
              </a:solidFill>
            </a:endParaRPr>
          </a:p>
        </p:txBody>
      </p:sp>
      <p:sp>
        <p:nvSpPr>
          <p:cNvPr id="4635" name="Google Shape;4635;p395"/>
          <p:cNvSpPr txBox="1"/>
          <p:nvPr/>
        </p:nvSpPr>
        <p:spPr>
          <a:xfrm>
            <a:off x="6389449" y="3283696"/>
            <a:ext cx="1343100" cy="969600"/>
          </a:xfrm>
          <a:prstGeom prst="rect">
            <a:avLst/>
          </a:prstGeom>
          <a:noFill/>
          <a:ln>
            <a:noFill/>
          </a:ln>
        </p:spPr>
        <p:txBody>
          <a:bodyPr spcFirstLastPara="1" wrap="square" lIns="68575" tIns="68575" rIns="68575" bIns="68575" anchor="t" anchorCtr="0">
            <a:spAutoFit/>
          </a:bodyPr>
          <a:lstStyle/>
          <a:p>
            <a:pPr marL="342900" lvl="0" indent="-222250" algn="l" rtl="0">
              <a:spcBef>
                <a:spcPts val="0"/>
              </a:spcBef>
              <a:spcAft>
                <a:spcPts val="0"/>
              </a:spcAft>
              <a:buSzPts val="900"/>
              <a:buChar char="●"/>
            </a:pPr>
            <a:r>
              <a:rPr lang="en" sz="900"/>
              <a:t>Engagement (CTRs/site visits, time spent on site, downloads, subscriptions, contact me, etc.)</a:t>
            </a:r>
            <a:endParaRPr sz="900"/>
          </a:p>
        </p:txBody>
      </p:sp>
      <p:sp>
        <p:nvSpPr>
          <p:cNvPr id="4636" name="Google Shape;4636;p395"/>
          <p:cNvSpPr txBox="1"/>
          <p:nvPr/>
        </p:nvSpPr>
        <p:spPr>
          <a:xfrm>
            <a:off x="7706527" y="1185699"/>
            <a:ext cx="1396500" cy="73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1100">
                <a:solidFill>
                  <a:schemeClr val="dk1"/>
                </a:solidFill>
                <a:latin typeface="Roboto"/>
                <a:ea typeface="Roboto"/>
                <a:cs typeface="Roboto"/>
                <a:sym typeface="Roboto"/>
              </a:rPr>
              <a:t>Memorable, branded storytelling  </a:t>
            </a:r>
            <a:endParaRPr sz="1100">
              <a:solidFill>
                <a:schemeClr val="dk1"/>
              </a:solidFill>
              <a:latin typeface="Roboto"/>
              <a:ea typeface="Roboto"/>
              <a:cs typeface="Roboto"/>
              <a:sym typeface="Roboto"/>
            </a:endParaRPr>
          </a:p>
        </p:txBody>
      </p:sp>
      <p:sp>
        <p:nvSpPr>
          <p:cNvPr id="4637" name="Google Shape;4637;p395"/>
          <p:cNvSpPr txBox="1"/>
          <p:nvPr/>
        </p:nvSpPr>
        <p:spPr>
          <a:xfrm>
            <a:off x="7819293" y="2978734"/>
            <a:ext cx="1177200" cy="73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100">
                <a:solidFill>
                  <a:schemeClr val="dk1"/>
                </a:solidFill>
                <a:latin typeface="Roboto"/>
                <a:ea typeface="Roboto"/>
                <a:cs typeface="Roboto"/>
                <a:sym typeface="Roboto"/>
              </a:rPr>
              <a:t>Customer stories</a:t>
            </a:r>
            <a:endParaRPr sz="1100">
              <a:solidFill>
                <a:schemeClr val="dk1"/>
              </a:solidFill>
              <a:latin typeface="Roboto"/>
              <a:ea typeface="Roboto"/>
              <a:cs typeface="Roboto"/>
              <a:sym typeface="Roboto"/>
            </a:endParaRPr>
          </a:p>
        </p:txBody>
      </p:sp>
      <p:sp>
        <p:nvSpPr>
          <p:cNvPr id="4638" name="Google Shape;4638;p395"/>
          <p:cNvSpPr txBox="1"/>
          <p:nvPr/>
        </p:nvSpPr>
        <p:spPr>
          <a:xfrm>
            <a:off x="7759255" y="3640417"/>
            <a:ext cx="1343100" cy="73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1100">
                <a:solidFill>
                  <a:schemeClr val="dk1"/>
                </a:solidFill>
                <a:latin typeface="Roboto"/>
                <a:ea typeface="Roboto"/>
                <a:cs typeface="Roboto"/>
                <a:sym typeface="Roboto"/>
              </a:rPr>
              <a:t>Product messaging, category entry points, direct response</a:t>
            </a:r>
            <a:endParaRPr sz="1100">
              <a:solidFill>
                <a:schemeClr val="dk1"/>
              </a:solidFill>
              <a:latin typeface="Roboto"/>
              <a:ea typeface="Roboto"/>
              <a:cs typeface="Roboto"/>
              <a:sym typeface="Roboto"/>
            </a:endParaRPr>
          </a:p>
        </p:txBody>
      </p:sp>
      <p:cxnSp>
        <p:nvCxnSpPr>
          <p:cNvPr id="4639" name="Google Shape;4639;p395"/>
          <p:cNvCxnSpPr/>
          <p:nvPr/>
        </p:nvCxnSpPr>
        <p:spPr>
          <a:xfrm>
            <a:off x="8404764" y="1806246"/>
            <a:ext cx="16500" cy="995100"/>
          </a:xfrm>
          <a:prstGeom prst="straightConnector1">
            <a:avLst/>
          </a:prstGeom>
          <a:noFill/>
          <a:ln w="28575" cap="flat" cmpd="sng">
            <a:solidFill>
              <a:srgbClr val="666666"/>
            </a:solidFill>
            <a:prstDash val="dot"/>
            <a:round/>
            <a:headEnd type="none" w="med" len="med"/>
            <a:tailEnd type="triangle" w="med" len="med"/>
          </a:ln>
        </p:spPr>
      </p:cxnSp>
      <p:sp>
        <p:nvSpPr>
          <p:cNvPr id="4640" name="Google Shape;4640;p395"/>
          <p:cNvSpPr txBox="1"/>
          <p:nvPr/>
        </p:nvSpPr>
        <p:spPr>
          <a:xfrm>
            <a:off x="6389449" y="2698572"/>
            <a:ext cx="1343100" cy="554100"/>
          </a:xfrm>
          <a:prstGeom prst="rect">
            <a:avLst/>
          </a:prstGeom>
          <a:noFill/>
          <a:ln>
            <a:noFill/>
          </a:ln>
        </p:spPr>
        <p:txBody>
          <a:bodyPr spcFirstLastPara="1" wrap="square" lIns="68575" tIns="68575" rIns="68575" bIns="68575" anchor="t" anchorCtr="0">
            <a:spAutoFit/>
          </a:bodyPr>
          <a:lstStyle/>
          <a:p>
            <a:pPr marL="342900" lvl="0" indent="-222250" algn="l" rtl="0">
              <a:spcBef>
                <a:spcPts val="0"/>
              </a:spcBef>
              <a:spcAft>
                <a:spcPts val="0"/>
              </a:spcAft>
              <a:buSzPts val="900"/>
              <a:buChar char="●"/>
            </a:pPr>
            <a:r>
              <a:rPr lang="en" sz="900"/>
              <a:t>Preference in category</a:t>
            </a:r>
            <a:endParaRPr sz="900"/>
          </a:p>
          <a:p>
            <a:pPr marL="342900" lvl="0" indent="0" algn="l" rtl="0">
              <a:spcBef>
                <a:spcPts val="0"/>
              </a:spcBef>
              <a:spcAft>
                <a:spcPts val="0"/>
              </a:spcAft>
              <a:buNone/>
            </a:pPr>
            <a:endParaRPr sz="900"/>
          </a:p>
        </p:txBody>
      </p:sp>
      <p:sp>
        <p:nvSpPr>
          <p:cNvPr id="4641" name="Google Shape;4641;p395"/>
          <p:cNvSpPr txBox="1"/>
          <p:nvPr/>
        </p:nvSpPr>
        <p:spPr>
          <a:xfrm>
            <a:off x="1741751" y="3595745"/>
            <a:ext cx="505200" cy="4773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MQL</a:t>
            </a:r>
            <a:endParaRPr sz="1100" b="1"/>
          </a:p>
          <a:p>
            <a:pPr marL="0" lvl="0" indent="0" algn="r" rtl="0">
              <a:spcBef>
                <a:spcPts val="0"/>
              </a:spcBef>
              <a:spcAft>
                <a:spcPts val="0"/>
              </a:spcAft>
              <a:buNone/>
            </a:pPr>
            <a:r>
              <a:rPr lang="en" sz="1100" b="1"/>
              <a:t>SQO</a:t>
            </a:r>
            <a:endParaRPr sz="1100" b="1"/>
          </a:p>
        </p:txBody>
      </p:sp>
      <p:sp>
        <p:nvSpPr>
          <p:cNvPr id="4642" name="Google Shape;4642;p395"/>
          <p:cNvSpPr txBox="1"/>
          <p:nvPr/>
        </p:nvSpPr>
        <p:spPr>
          <a:xfrm>
            <a:off x="1671902" y="3232675"/>
            <a:ext cx="5775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Leads</a:t>
            </a:r>
            <a:endParaRPr sz="1100" b="1"/>
          </a:p>
        </p:txBody>
      </p:sp>
      <p:cxnSp>
        <p:nvCxnSpPr>
          <p:cNvPr id="4643" name="Google Shape;4643;p395"/>
          <p:cNvCxnSpPr/>
          <p:nvPr/>
        </p:nvCxnSpPr>
        <p:spPr>
          <a:xfrm>
            <a:off x="8404764" y="4159604"/>
            <a:ext cx="16500" cy="457500"/>
          </a:xfrm>
          <a:prstGeom prst="straightConnector1">
            <a:avLst/>
          </a:prstGeom>
          <a:noFill/>
          <a:ln w="28575" cap="flat" cmpd="sng">
            <a:solidFill>
              <a:schemeClr val="lt2"/>
            </a:solidFill>
            <a:prstDash val="dot"/>
            <a:round/>
            <a:headEnd type="none" w="med" len="med"/>
            <a:tailEnd type="triangle" w="med" len="med"/>
          </a:ln>
        </p:spPr>
      </p:cxnSp>
      <p:sp>
        <p:nvSpPr>
          <p:cNvPr id="4644" name="Google Shape;4644;p395"/>
          <p:cNvSpPr txBox="1"/>
          <p:nvPr/>
        </p:nvSpPr>
        <p:spPr>
          <a:xfrm>
            <a:off x="7819293" y="4547639"/>
            <a:ext cx="1177200" cy="73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100">
                <a:solidFill>
                  <a:schemeClr val="dk1"/>
                </a:solidFill>
                <a:latin typeface="Roboto"/>
                <a:ea typeface="Roboto"/>
                <a:cs typeface="Roboto"/>
                <a:sym typeface="Roboto"/>
              </a:rPr>
              <a:t>Cross- and up-sell</a:t>
            </a:r>
            <a:endParaRPr sz="11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8"/>
        <p:cNvGrpSpPr/>
        <p:nvPr/>
      </p:nvGrpSpPr>
      <p:grpSpPr>
        <a:xfrm>
          <a:off x="0" y="0"/>
          <a:ext cx="0" cy="0"/>
          <a:chOff x="0" y="0"/>
          <a:chExt cx="0" cy="0"/>
        </a:xfrm>
      </p:grpSpPr>
      <p:sp>
        <p:nvSpPr>
          <p:cNvPr id="4649" name="Google Shape;4649;p396"/>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4650" name="Google Shape;4650;p396"/>
          <p:cNvSpPr txBox="1">
            <a:spLocks noGrp="1"/>
          </p:cNvSpPr>
          <p:nvPr>
            <p:ph type="subTitle" idx="1"/>
          </p:nvPr>
        </p:nvSpPr>
        <p:spPr>
          <a:xfrm>
            <a:off x="339050" y="1113200"/>
            <a:ext cx="2643000" cy="1538100"/>
          </a:xfrm>
          <a:prstGeom prst="rect">
            <a:avLst/>
          </a:prstGeom>
          <a:solidFill>
            <a:srgbClr val="F4F4F6"/>
          </a:solidFill>
        </p:spPr>
        <p:txBody>
          <a:bodyPr spcFirstLastPara="1" wrap="square" lIns="182875" tIns="182875" rIns="182875" bIns="182875" anchor="t" anchorCtr="0">
            <a:noAutofit/>
          </a:bodyPr>
          <a:lstStyle/>
          <a:p>
            <a:pPr marL="0" lvl="0" indent="0" algn="l" rtl="0">
              <a:spcBef>
                <a:spcPts val="0"/>
              </a:spcBef>
              <a:spcAft>
                <a:spcPts val="0"/>
              </a:spcAft>
              <a:buNone/>
            </a:pPr>
            <a:r>
              <a:rPr lang="en" sz="2600">
                <a:latin typeface="DS Indigo SemiBold"/>
                <a:ea typeface="DS Indigo SemiBold"/>
                <a:cs typeface="DS Indigo SemiBold"/>
                <a:sym typeface="DS Indigo SemiBold"/>
              </a:rPr>
              <a:t>01</a:t>
            </a:r>
            <a:endParaRPr sz="2600">
              <a:latin typeface="DS Indigo SemiBold"/>
              <a:ea typeface="DS Indigo SemiBold"/>
              <a:cs typeface="DS Indigo SemiBold"/>
              <a:sym typeface="DS Indigo SemiBold"/>
            </a:endParaRPr>
          </a:p>
          <a:p>
            <a:pPr marL="0" lvl="0" indent="0" algn="l" rtl="0">
              <a:lnSpc>
                <a:spcPct val="100000"/>
              </a:lnSpc>
              <a:spcBef>
                <a:spcPts val="0"/>
              </a:spcBef>
              <a:spcAft>
                <a:spcPts val="0"/>
              </a:spcAft>
              <a:buClr>
                <a:schemeClr val="dk1"/>
              </a:buClr>
              <a:buSzPts val="1100"/>
              <a:buFont typeface="Arial"/>
              <a:buNone/>
            </a:pPr>
            <a:r>
              <a:rPr lang="en" sz="1100"/>
              <a:t>The messaging at the top of the funnel is all about being memorable and establishing our brand through the use of distinctive assets.</a:t>
            </a:r>
            <a:endParaRPr/>
          </a:p>
        </p:txBody>
      </p:sp>
      <p:sp>
        <p:nvSpPr>
          <p:cNvPr id="4651" name="Google Shape;4651;p396"/>
          <p:cNvSpPr txBox="1">
            <a:spLocks noGrp="1"/>
          </p:cNvSpPr>
          <p:nvPr>
            <p:ph type="subTitle" idx="2"/>
          </p:nvPr>
        </p:nvSpPr>
        <p:spPr>
          <a:xfrm>
            <a:off x="3259350" y="1113200"/>
            <a:ext cx="2625300" cy="1538100"/>
          </a:xfrm>
          <a:prstGeom prst="rect">
            <a:avLst/>
          </a:prstGeom>
          <a:solidFill>
            <a:srgbClr val="F4F4F6"/>
          </a:solidFill>
        </p:spPr>
        <p:txBody>
          <a:bodyPr spcFirstLastPara="1" wrap="square" lIns="182875" tIns="182875" rIns="182875" bIns="182875" anchor="t" anchorCtr="0">
            <a:noAutofit/>
          </a:bodyPr>
          <a:lstStyle/>
          <a:p>
            <a:pPr marL="0" lvl="0" indent="0" algn="l" rtl="0">
              <a:spcBef>
                <a:spcPts val="0"/>
              </a:spcBef>
              <a:spcAft>
                <a:spcPts val="0"/>
              </a:spcAft>
              <a:buNone/>
            </a:pPr>
            <a:r>
              <a:rPr lang="en" sz="2600">
                <a:latin typeface="DS Indigo SemiBold"/>
                <a:ea typeface="DS Indigo SemiBold"/>
                <a:cs typeface="DS Indigo SemiBold"/>
                <a:sym typeface="DS Indigo SemiBold"/>
              </a:rPr>
              <a:t>02</a:t>
            </a:r>
            <a:endParaRPr sz="2600">
              <a:latin typeface="DS Indigo SemiBold"/>
              <a:ea typeface="DS Indigo SemiBold"/>
              <a:cs typeface="DS Indigo SemiBold"/>
              <a:sym typeface="DS Indigo SemiBold"/>
            </a:endParaRPr>
          </a:p>
          <a:p>
            <a:pPr marL="0" lvl="0" indent="0" algn="l" rtl="0">
              <a:lnSpc>
                <a:spcPct val="100000"/>
              </a:lnSpc>
              <a:spcBef>
                <a:spcPts val="0"/>
              </a:spcBef>
              <a:spcAft>
                <a:spcPts val="0"/>
              </a:spcAft>
              <a:buClr>
                <a:schemeClr val="dk1"/>
              </a:buClr>
              <a:buSzPts val="1100"/>
              <a:buFont typeface="Arial"/>
              <a:buNone/>
            </a:pPr>
            <a:r>
              <a:rPr lang="en" sz="1100"/>
              <a:t>Accept that some measurement is always imperfect but we need to strive for a credible barometer so that we can benchmark and anticipate outcomes. </a:t>
            </a:r>
            <a:endParaRPr/>
          </a:p>
        </p:txBody>
      </p:sp>
      <p:sp>
        <p:nvSpPr>
          <p:cNvPr id="4652" name="Google Shape;4652;p396"/>
          <p:cNvSpPr txBox="1">
            <a:spLocks noGrp="1"/>
          </p:cNvSpPr>
          <p:nvPr>
            <p:ph type="subTitle" idx="3"/>
          </p:nvPr>
        </p:nvSpPr>
        <p:spPr>
          <a:xfrm>
            <a:off x="6161850" y="1113200"/>
            <a:ext cx="2643000" cy="1538100"/>
          </a:xfrm>
          <a:prstGeom prst="rect">
            <a:avLst/>
          </a:prstGeom>
          <a:solidFill>
            <a:srgbClr val="F4F4F6"/>
          </a:solidFill>
        </p:spPr>
        <p:txBody>
          <a:bodyPr spcFirstLastPara="1" wrap="square" lIns="182875" tIns="182875" rIns="182875" bIns="182875" anchor="t" anchorCtr="0">
            <a:noAutofit/>
          </a:bodyPr>
          <a:lstStyle/>
          <a:p>
            <a:pPr marL="0" lvl="0" indent="0" algn="l" rtl="0">
              <a:spcBef>
                <a:spcPts val="0"/>
              </a:spcBef>
              <a:spcAft>
                <a:spcPts val="0"/>
              </a:spcAft>
              <a:buNone/>
            </a:pPr>
            <a:r>
              <a:rPr lang="en" sz="2600">
                <a:latin typeface="DS Indigo SemiBold"/>
                <a:ea typeface="DS Indigo SemiBold"/>
                <a:cs typeface="DS Indigo SemiBold"/>
                <a:sym typeface="DS Indigo SemiBold"/>
              </a:rPr>
              <a:t>03</a:t>
            </a:r>
            <a:endParaRPr sz="2600">
              <a:latin typeface="DS Indigo SemiBold"/>
              <a:ea typeface="DS Indigo SemiBold"/>
              <a:cs typeface="DS Indigo SemiBold"/>
              <a:sym typeface="DS Indigo SemiBold"/>
            </a:endParaRPr>
          </a:p>
          <a:p>
            <a:pPr marL="0" lvl="0" indent="0" algn="l" rtl="0">
              <a:lnSpc>
                <a:spcPct val="100000"/>
              </a:lnSpc>
              <a:spcBef>
                <a:spcPts val="0"/>
              </a:spcBef>
              <a:spcAft>
                <a:spcPts val="0"/>
              </a:spcAft>
              <a:buClr>
                <a:schemeClr val="dk1"/>
              </a:buClr>
              <a:buSzPts val="1100"/>
              <a:buFont typeface="Arial"/>
              <a:buNone/>
            </a:pPr>
            <a:r>
              <a:rPr lang="en" sz="1100"/>
              <a:t>Note the stages are sequential.  A prospect should have a positive perception of us before they’ll consider taking an action doing a trial.</a:t>
            </a:r>
            <a:endParaRPr/>
          </a:p>
        </p:txBody>
      </p:sp>
      <p:sp>
        <p:nvSpPr>
          <p:cNvPr id="4653" name="Google Shape;4653;p396"/>
          <p:cNvSpPr txBox="1">
            <a:spLocks noGrp="1"/>
          </p:cNvSpPr>
          <p:nvPr>
            <p:ph type="subTitle" idx="4"/>
          </p:nvPr>
        </p:nvSpPr>
        <p:spPr>
          <a:xfrm>
            <a:off x="339050" y="2888475"/>
            <a:ext cx="2643000" cy="1538100"/>
          </a:xfrm>
          <a:prstGeom prst="rect">
            <a:avLst/>
          </a:prstGeom>
          <a:solidFill>
            <a:srgbClr val="F4F4F6"/>
          </a:solidFill>
        </p:spPr>
        <p:txBody>
          <a:bodyPr spcFirstLastPara="1" wrap="square" lIns="182875" tIns="182875" rIns="182875" bIns="182875" anchor="t" anchorCtr="0">
            <a:noAutofit/>
          </a:bodyPr>
          <a:lstStyle/>
          <a:p>
            <a:pPr marL="0" lvl="0" indent="0" algn="l" rtl="0">
              <a:spcBef>
                <a:spcPts val="0"/>
              </a:spcBef>
              <a:spcAft>
                <a:spcPts val="0"/>
              </a:spcAft>
              <a:buNone/>
            </a:pPr>
            <a:r>
              <a:rPr lang="en" sz="2600">
                <a:latin typeface="DS Indigo SemiBold"/>
                <a:ea typeface="DS Indigo SemiBold"/>
                <a:cs typeface="DS Indigo SemiBold"/>
                <a:sym typeface="DS Indigo SemiBold"/>
              </a:rPr>
              <a:t>04</a:t>
            </a:r>
            <a:endParaRPr sz="2600">
              <a:latin typeface="DS Indigo SemiBold"/>
              <a:ea typeface="DS Indigo SemiBold"/>
              <a:cs typeface="DS Indigo SemiBold"/>
              <a:sym typeface="DS Indigo SemiBold"/>
            </a:endParaRPr>
          </a:p>
          <a:p>
            <a:pPr marL="0" lvl="0" indent="0" algn="l" rtl="0">
              <a:lnSpc>
                <a:spcPct val="100000"/>
              </a:lnSpc>
              <a:spcBef>
                <a:spcPts val="0"/>
              </a:spcBef>
              <a:spcAft>
                <a:spcPts val="0"/>
              </a:spcAft>
              <a:buNone/>
            </a:pPr>
            <a:r>
              <a:rPr lang="en" sz="1100"/>
              <a:t>Are you setting clear goals for your upper funnel programs? Do you consider them immeasurable? Are they always the first to be cut?</a:t>
            </a:r>
            <a:endParaRPr/>
          </a:p>
        </p:txBody>
      </p:sp>
      <p:sp>
        <p:nvSpPr>
          <p:cNvPr id="4654" name="Google Shape;4654;p396"/>
          <p:cNvSpPr txBox="1">
            <a:spLocks noGrp="1"/>
          </p:cNvSpPr>
          <p:nvPr>
            <p:ph type="subTitle" idx="5"/>
          </p:nvPr>
        </p:nvSpPr>
        <p:spPr>
          <a:xfrm>
            <a:off x="3259350" y="2888475"/>
            <a:ext cx="2625300" cy="1538100"/>
          </a:xfrm>
          <a:prstGeom prst="rect">
            <a:avLst/>
          </a:prstGeom>
          <a:solidFill>
            <a:srgbClr val="F4F4F6"/>
          </a:solidFill>
        </p:spPr>
        <p:txBody>
          <a:bodyPr spcFirstLastPara="1" wrap="square" lIns="182875" tIns="182875" rIns="182875" bIns="182875" anchor="t" anchorCtr="0">
            <a:noAutofit/>
          </a:bodyPr>
          <a:lstStyle/>
          <a:p>
            <a:pPr marL="0" lvl="0" indent="0" algn="l" rtl="0">
              <a:spcBef>
                <a:spcPts val="0"/>
              </a:spcBef>
              <a:spcAft>
                <a:spcPts val="0"/>
              </a:spcAft>
              <a:buNone/>
            </a:pPr>
            <a:r>
              <a:rPr lang="en" sz="2600">
                <a:latin typeface="DS Indigo SemiBold"/>
                <a:ea typeface="DS Indigo SemiBold"/>
                <a:cs typeface="DS Indigo SemiBold"/>
                <a:sym typeface="DS Indigo SemiBold"/>
              </a:rPr>
              <a:t>05</a:t>
            </a:r>
            <a:endParaRPr sz="2600">
              <a:latin typeface="DS Indigo SemiBold"/>
              <a:ea typeface="DS Indigo SemiBold"/>
              <a:cs typeface="DS Indigo SemiBold"/>
              <a:sym typeface="DS Indigo SemiBold"/>
            </a:endParaRPr>
          </a:p>
          <a:p>
            <a:pPr marL="0" marR="0" lvl="0" indent="0" algn="l" rtl="0">
              <a:lnSpc>
                <a:spcPct val="100000"/>
              </a:lnSpc>
              <a:spcBef>
                <a:spcPts val="0"/>
              </a:spcBef>
              <a:spcAft>
                <a:spcPts val="0"/>
              </a:spcAft>
              <a:buNone/>
            </a:pPr>
            <a:r>
              <a:rPr lang="en" sz="1100"/>
              <a:t>Review all the assets end-to-end with a cross-functional team.. </a:t>
            </a:r>
            <a:endParaRPr sz="1100"/>
          </a:p>
          <a:p>
            <a:pPr marL="0" marR="0" lvl="0" indent="0" algn="l" rtl="0">
              <a:lnSpc>
                <a:spcPct val="100000"/>
              </a:lnSpc>
              <a:spcBef>
                <a:spcPts val="0"/>
              </a:spcBef>
              <a:spcAft>
                <a:spcPts val="0"/>
              </a:spcAft>
              <a:buNone/>
            </a:pPr>
            <a:r>
              <a:rPr lang="en" sz="1100"/>
              <a:t>Does your story make sense, when viewed through the eyes of a customer? Are you persuaded by it?</a:t>
            </a:r>
            <a:endParaRPr/>
          </a:p>
        </p:txBody>
      </p:sp>
      <p:sp>
        <p:nvSpPr>
          <p:cNvPr id="4655" name="Google Shape;4655;p396"/>
          <p:cNvSpPr txBox="1">
            <a:spLocks noGrp="1"/>
          </p:cNvSpPr>
          <p:nvPr>
            <p:ph type="subTitle" idx="6"/>
          </p:nvPr>
        </p:nvSpPr>
        <p:spPr>
          <a:xfrm>
            <a:off x="6161850" y="2888475"/>
            <a:ext cx="2643000" cy="1538100"/>
          </a:xfrm>
          <a:prstGeom prst="rect">
            <a:avLst/>
          </a:prstGeom>
          <a:solidFill>
            <a:srgbClr val="F4F4F6"/>
          </a:solidFill>
        </p:spPr>
        <p:txBody>
          <a:bodyPr spcFirstLastPara="1" wrap="square" lIns="182875" tIns="182875" rIns="182875" bIns="182875" anchor="t" anchorCtr="0">
            <a:noAutofit/>
          </a:bodyPr>
          <a:lstStyle/>
          <a:p>
            <a:pPr marL="0" lvl="0" indent="0" algn="l" rtl="0">
              <a:spcBef>
                <a:spcPts val="0"/>
              </a:spcBef>
              <a:spcAft>
                <a:spcPts val="0"/>
              </a:spcAft>
              <a:buNone/>
            </a:pPr>
            <a:r>
              <a:rPr lang="en" sz="2600">
                <a:latin typeface="DS Indigo SemiBold"/>
                <a:ea typeface="DS Indigo SemiBold"/>
                <a:cs typeface="DS Indigo SemiBold"/>
                <a:sym typeface="DS Indigo SemiBold"/>
              </a:rPr>
              <a:t>06</a:t>
            </a:r>
            <a:endParaRPr sz="2600">
              <a:latin typeface="DS Indigo SemiBold"/>
              <a:ea typeface="DS Indigo SemiBold"/>
              <a:cs typeface="DS Indigo SemiBold"/>
              <a:sym typeface="DS Indigo SemiBold"/>
            </a:endParaRPr>
          </a:p>
          <a:p>
            <a:pPr marL="0" lvl="0" indent="0" algn="l" rtl="0">
              <a:lnSpc>
                <a:spcPct val="100000"/>
              </a:lnSpc>
              <a:spcBef>
                <a:spcPts val="0"/>
              </a:spcBef>
              <a:spcAft>
                <a:spcPts val="0"/>
              </a:spcAft>
              <a:buNone/>
            </a:pPr>
            <a:r>
              <a:rPr lang="en" sz="1100"/>
              <a:t>Define goals on the worksheet and come to agreement on how you will measure success – then regularly review your progress, the same you do with pipeline reviews.</a:t>
            </a:r>
            <a:endParaRPr/>
          </a:p>
        </p:txBody>
      </p:sp>
      <p:sp>
        <p:nvSpPr>
          <p:cNvPr id="4656" name="Google Shape;4656;p396"/>
          <p:cNvSpPr txBox="1">
            <a:spLocks noGrp="1"/>
          </p:cNvSpPr>
          <p:nvPr>
            <p:ph type="title" idx="4294967295"/>
          </p:nvPr>
        </p:nvSpPr>
        <p:spPr>
          <a:xfrm>
            <a:off x="359845" y="167020"/>
            <a:ext cx="5552700" cy="59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latin typeface="DS Indigo"/>
                <a:ea typeface="DS Indigo"/>
                <a:cs typeface="DS Indigo"/>
                <a:sym typeface="DS Indigo"/>
              </a:rPr>
              <a:t>Cross-Functional Team Exercise</a:t>
            </a:r>
            <a:endParaRPr b="1">
              <a:latin typeface="DS Indigo"/>
              <a:ea typeface="DS Indigo"/>
              <a:cs typeface="DS Indigo"/>
              <a:sym typeface="DS Indig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0"/>
        <p:cNvGrpSpPr/>
        <p:nvPr/>
      </p:nvGrpSpPr>
      <p:grpSpPr>
        <a:xfrm>
          <a:off x="0" y="0"/>
          <a:ext cx="0" cy="0"/>
          <a:chOff x="0" y="0"/>
          <a:chExt cx="0" cy="0"/>
        </a:xfrm>
      </p:grpSpPr>
      <p:graphicFrame>
        <p:nvGraphicFramePr>
          <p:cNvPr id="4661" name="Google Shape;4661;p397"/>
          <p:cNvGraphicFramePr/>
          <p:nvPr/>
        </p:nvGraphicFramePr>
        <p:xfrm>
          <a:off x="125400" y="620725"/>
          <a:ext cx="8848600" cy="4625100"/>
        </p:xfrm>
        <a:graphic>
          <a:graphicData uri="http://schemas.openxmlformats.org/drawingml/2006/table">
            <a:tbl>
              <a:tblPr>
                <a:noFill/>
                <a:tableStyleId>{B17EFDEF-67DE-4722-95FD-10CAECBB5666}</a:tableStyleId>
              </a:tblPr>
              <a:tblGrid>
                <a:gridCol w="1458575">
                  <a:extLst>
                    <a:ext uri="{9D8B030D-6E8A-4147-A177-3AD203B41FA5}">
                      <a16:colId xmlns:a16="http://schemas.microsoft.com/office/drawing/2014/main" val="20000"/>
                    </a:ext>
                  </a:extLst>
                </a:gridCol>
                <a:gridCol w="1770675">
                  <a:extLst>
                    <a:ext uri="{9D8B030D-6E8A-4147-A177-3AD203B41FA5}">
                      <a16:colId xmlns:a16="http://schemas.microsoft.com/office/drawing/2014/main" val="20001"/>
                    </a:ext>
                  </a:extLst>
                </a:gridCol>
                <a:gridCol w="1487100">
                  <a:extLst>
                    <a:ext uri="{9D8B030D-6E8A-4147-A177-3AD203B41FA5}">
                      <a16:colId xmlns:a16="http://schemas.microsoft.com/office/drawing/2014/main" val="20002"/>
                    </a:ext>
                  </a:extLst>
                </a:gridCol>
                <a:gridCol w="1927050">
                  <a:extLst>
                    <a:ext uri="{9D8B030D-6E8A-4147-A177-3AD203B41FA5}">
                      <a16:colId xmlns:a16="http://schemas.microsoft.com/office/drawing/2014/main" val="20003"/>
                    </a:ext>
                  </a:extLst>
                </a:gridCol>
                <a:gridCol w="1024825">
                  <a:extLst>
                    <a:ext uri="{9D8B030D-6E8A-4147-A177-3AD203B41FA5}">
                      <a16:colId xmlns:a16="http://schemas.microsoft.com/office/drawing/2014/main" val="20004"/>
                    </a:ext>
                  </a:extLst>
                </a:gridCol>
                <a:gridCol w="1180375">
                  <a:extLst>
                    <a:ext uri="{9D8B030D-6E8A-4147-A177-3AD203B41FA5}">
                      <a16:colId xmlns:a16="http://schemas.microsoft.com/office/drawing/2014/main" val="20005"/>
                    </a:ext>
                  </a:extLst>
                </a:gridCol>
              </a:tblGrid>
              <a:tr h="533375">
                <a:tc>
                  <a:txBody>
                    <a:bodyPr/>
                    <a:lstStyle/>
                    <a:p>
                      <a:pPr marL="0" lvl="0" indent="0" algn="l" rtl="0">
                        <a:spcBef>
                          <a:spcPts val="0"/>
                        </a:spcBef>
                        <a:spcAft>
                          <a:spcPts val="0"/>
                        </a:spcAft>
                        <a:buNone/>
                      </a:pPr>
                      <a:r>
                        <a:rPr lang="en" sz="1200">
                          <a:solidFill>
                            <a:schemeClr val="lt1"/>
                          </a:solidFill>
                          <a:latin typeface="DS Indigo"/>
                          <a:ea typeface="DS Indigo"/>
                          <a:cs typeface="DS Indigo"/>
                          <a:sym typeface="DS Indigo"/>
                        </a:rPr>
                        <a:t>What do we want to achieve?</a:t>
                      </a:r>
                      <a:endParaRPr sz="1200">
                        <a:solidFill>
                          <a:schemeClr val="lt1"/>
                        </a:solidFill>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r>
                        <a:rPr lang="en" sz="1200">
                          <a:solidFill>
                            <a:schemeClr val="lt1"/>
                          </a:solidFill>
                          <a:latin typeface="DS Indigo"/>
                          <a:ea typeface="DS Indigo"/>
                          <a:cs typeface="DS Indigo"/>
                          <a:sym typeface="DS Indigo"/>
                        </a:rPr>
                        <a:t>With whom?</a:t>
                      </a:r>
                      <a:endParaRPr sz="1200">
                        <a:solidFill>
                          <a:schemeClr val="lt1"/>
                        </a:solidFill>
                        <a:latin typeface="DS Indigo"/>
                        <a:ea typeface="DS Indigo"/>
                        <a:cs typeface="DS Indigo"/>
                        <a:sym typeface="DS Indigo"/>
                      </a:endParaRPr>
                    </a:p>
                    <a:p>
                      <a:pPr marL="0" lvl="0" indent="0" algn="l" rtl="0">
                        <a:spcBef>
                          <a:spcPts val="0"/>
                        </a:spcBef>
                        <a:spcAft>
                          <a:spcPts val="0"/>
                        </a:spcAft>
                        <a:buNone/>
                      </a:pPr>
                      <a:r>
                        <a:rPr lang="en" sz="1300" b="1">
                          <a:solidFill>
                            <a:schemeClr val="dk2"/>
                          </a:solidFill>
                          <a:latin typeface="DS Indigo"/>
                          <a:ea typeface="DS Indigo"/>
                          <a:cs typeface="DS Indigo"/>
                          <a:sym typeface="DS Indigo"/>
                        </a:rPr>
                        <a:t>JTBD Personas</a:t>
                      </a:r>
                      <a:endParaRPr sz="1300" b="1">
                        <a:solidFill>
                          <a:schemeClr val="dk2"/>
                        </a:solidFill>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r>
                        <a:rPr lang="en" sz="1200">
                          <a:solidFill>
                            <a:schemeClr val="lt1"/>
                          </a:solidFill>
                          <a:latin typeface="DS Indigo"/>
                          <a:ea typeface="DS Indigo"/>
                          <a:cs typeface="DS Indigo"/>
                          <a:sym typeface="DS Indigo"/>
                        </a:rPr>
                        <a:t>How will we reach them?</a:t>
                      </a:r>
                      <a:endParaRPr sz="1200">
                        <a:solidFill>
                          <a:schemeClr val="lt1"/>
                        </a:solidFill>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r>
                        <a:rPr lang="en" sz="1200">
                          <a:solidFill>
                            <a:schemeClr val="lt1"/>
                          </a:solidFill>
                          <a:latin typeface="DS Indigo"/>
                          <a:ea typeface="DS Indigo"/>
                          <a:cs typeface="DS Indigo"/>
                          <a:sym typeface="DS Indigo"/>
                        </a:rPr>
                        <a:t>When should we expect revenue impact?</a:t>
                      </a:r>
                      <a:endParaRPr sz="1100">
                        <a:solidFill>
                          <a:schemeClr val="lt1"/>
                        </a:solidFill>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r>
                        <a:rPr lang="en" sz="1200">
                          <a:solidFill>
                            <a:schemeClr val="lt1"/>
                          </a:solidFill>
                          <a:latin typeface="DS Indigo"/>
                          <a:ea typeface="DS Indigo"/>
                          <a:cs typeface="DS Indigo"/>
                          <a:sym typeface="DS Indigo"/>
                        </a:rPr>
                        <a:t>Investment %</a:t>
                      </a:r>
                      <a:endParaRPr sz="1200">
                        <a:solidFill>
                          <a:schemeClr val="lt1"/>
                        </a:solidFill>
                        <a:latin typeface="DS Indigo"/>
                        <a:ea typeface="DS Indigo"/>
                        <a:cs typeface="DS Indigo"/>
                        <a:sym typeface="DS Indigo"/>
                      </a:endParaRPr>
                    </a:p>
                  </a:txBody>
                  <a:tcPr marL="91425" marR="91425" marT="91425" marB="91425">
                    <a:lnB w="9525" cap="flat" cmpd="sng">
                      <a:solidFill>
                        <a:srgbClr val="9E9E9E"/>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r>
                        <a:rPr lang="en" sz="1200">
                          <a:solidFill>
                            <a:schemeClr val="lt1"/>
                          </a:solidFill>
                          <a:latin typeface="DS Indigo"/>
                          <a:ea typeface="DS Indigo"/>
                          <a:cs typeface="DS Indigo"/>
                          <a:sym typeface="DS Indigo"/>
                        </a:rPr>
                        <a:t>Acceptable</a:t>
                      </a:r>
                      <a:endParaRPr sz="1200">
                        <a:solidFill>
                          <a:schemeClr val="lt1"/>
                        </a:solidFill>
                        <a:latin typeface="DS Indigo"/>
                        <a:ea typeface="DS Indigo"/>
                        <a:cs typeface="DS Indigo"/>
                        <a:sym typeface="DS Indigo"/>
                      </a:endParaRPr>
                    </a:p>
                    <a:p>
                      <a:pPr marL="0" lvl="0" indent="0" algn="l" rtl="0">
                        <a:spcBef>
                          <a:spcPts val="0"/>
                        </a:spcBef>
                        <a:spcAft>
                          <a:spcPts val="0"/>
                        </a:spcAft>
                        <a:buNone/>
                      </a:pPr>
                      <a:r>
                        <a:rPr lang="en" sz="1200">
                          <a:solidFill>
                            <a:schemeClr val="lt1"/>
                          </a:solidFill>
                          <a:latin typeface="DS Indigo"/>
                          <a:ea typeface="DS Indigo"/>
                          <a:cs typeface="DS Indigo"/>
                          <a:sym typeface="DS Indigo"/>
                        </a:rPr>
                        <a:t>Measurement</a:t>
                      </a:r>
                      <a:endParaRPr sz="1200">
                        <a:solidFill>
                          <a:schemeClr val="lt1"/>
                        </a:solidFill>
                        <a:latin typeface="DS Indigo"/>
                        <a:ea typeface="DS Indigo"/>
                        <a:cs typeface="DS Indigo"/>
                        <a:sym typeface="DS Indigo"/>
                      </a:endParaRPr>
                    </a:p>
                  </a:txBody>
                  <a:tcPr marL="91425" marR="91425" marT="91425" marB="91425">
                    <a:lnB w="9525" cap="flat" cmpd="sng">
                      <a:solidFill>
                        <a:srgbClr val="9E9E9E"/>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632400">
                <a:tc>
                  <a:txBody>
                    <a:bodyPr/>
                    <a:lstStyle/>
                    <a:p>
                      <a:pPr marL="0" lvl="0" indent="0" algn="l" rtl="0">
                        <a:spcBef>
                          <a:spcPts val="0"/>
                        </a:spcBef>
                        <a:spcAft>
                          <a:spcPts val="0"/>
                        </a:spcAft>
                        <a:buNone/>
                      </a:pPr>
                      <a:r>
                        <a:rPr lang="en" sz="1100">
                          <a:latin typeface="DS Indigo"/>
                          <a:ea typeface="DS Indigo"/>
                          <a:cs typeface="DS Indigo"/>
                          <a:sym typeface="DS Indigo"/>
                        </a:rPr>
                        <a:t>Build category &amp; brand awareness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DS Indigo"/>
                          <a:ea typeface="DS Indigo"/>
                          <a:cs typeface="DS Indigo"/>
                          <a:sym typeface="DS Indigo"/>
                        </a:rPr>
                        <a:t>Across all stages &amp; products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Thought Leadership</a:t>
                      </a:r>
                      <a:endParaRPr sz="1100">
                        <a:latin typeface="DS Indigo"/>
                        <a:ea typeface="DS Indigo"/>
                        <a:cs typeface="DS Indigo"/>
                        <a:sym typeface="DS Indigo"/>
                      </a:endParaRPr>
                    </a:p>
                    <a:p>
                      <a:pPr marL="0" lvl="0" indent="0" algn="l" rtl="0">
                        <a:spcBef>
                          <a:spcPts val="0"/>
                        </a:spcBef>
                        <a:spcAft>
                          <a:spcPts val="0"/>
                        </a:spcAft>
                        <a:buNone/>
                      </a:pPr>
                      <a:r>
                        <a:rPr lang="en" sz="1100">
                          <a:latin typeface="DS Indigo"/>
                          <a:ea typeface="DS Indigo"/>
                          <a:cs typeface="DS Indigo"/>
                          <a:sym typeface="DS Indigo"/>
                        </a:rPr>
                        <a:t>Content Marketing</a:t>
                      </a:r>
                      <a:endParaRPr sz="1100">
                        <a:latin typeface="DS Indigo"/>
                        <a:ea typeface="DS Indigo"/>
                        <a:cs typeface="DS Indigo"/>
                        <a:sym typeface="DS Indigo"/>
                      </a:endParaRPr>
                    </a:p>
                    <a:p>
                      <a:pPr marL="0" lvl="0" indent="0" algn="l" rtl="0">
                        <a:spcBef>
                          <a:spcPts val="0"/>
                        </a:spcBef>
                        <a:spcAft>
                          <a:spcPts val="0"/>
                        </a:spcAft>
                        <a:buNone/>
                      </a:pPr>
                      <a:r>
                        <a:rPr lang="en" sz="1100">
                          <a:latin typeface="DS Indigo"/>
                          <a:ea typeface="DS Indigo"/>
                          <a:cs typeface="DS Indigo"/>
                          <a:sym typeface="DS Indigo"/>
                        </a:rPr>
                        <a:t>Advertising ($)</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DS Indigo"/>
                          <a:ea typeface="DS Indigo"/>
                          <a:cs typeface="DS Indigo"/>
                          <a:sym typeface="DS Indigo"/>
                        </a:rPr>
                        <a:t>&gt;12 months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DS Indigo"/>
                          <a:ea typeface="DS Indigo"/>
                          <a:cs typeface="DS Indigo"/>
                          <a:sym typeface="DS Indigo"/>
                        </a:rPr>
                        <a:t>Awareness, Category, Brand Lift #%</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32400">
                <a:tc>
                  <a:txBody>
                    <a:bodyPr/>
                    <a:lstStyle/>
                    <a:p>
                      <a:pPr marL="0" lvl="0" indent="0" algn="l" rtl="0">
                        <a:spcBef>
                          <a:spcPts val="0"/>
                        </a:spcBef>
                        <a:spcAft>
                          <a:spcPts val="0"/>
                        </a:spcAft>
                        <a:buNone/>
                      </a:pPr>
                      <a:r>
                        <a:rPr lang="en" sz="1100">
                          <a:latin typeface="DS Indigo"/>
                          <a:ea typeface="DS Indigo"/>
                          <a:cs typeface="DS Indigo"/>
                          <a:sym typeface="DS Indigo"/>
                        </a:rPr>
                        <a:t>Increase favorability &amp; consideration</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New logos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Focused Markets: Video, Display, DSP</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&gt;12 months</a:t>
                      </a:r>
                      <a:endParaRPr sz="1100">
                        <a:latin typeface="DS Indigo"/>
                        <a:ea typeface="DS Indigo"/>
                        <a:cs typeface="DS Indigo"/>
                        <a:sym typeface="DS Indigo"/>
                      </a:endParaRPr>
                    </a:p>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F &amp; C Lift #%</a:t>
                      </a:r>
                      <a:endParaRPr sz="1100">
                        <a:latin typeface="DS Indigo"/>
                        <a:ea typeface="DS Indigo"/>
                        <a:cs typeface="DS Indigo"/>
                        <a:sym typeface="DS Indigo"/>
                      </a:endParaRPr>
                    </a:p>
                    <a:p>
                      <a:pPr marL="0" lvl="0" indent="0" algn="l" rtl="0">
                        <a:spcBef>
                          <a:spcPts val="0"/>
                        </a:spcBef>
                        <a:spcAft>
                          <a:spcPts val="0"/>
                        </a:spcAft>
                        <a:buNone/>
                      </a:pPr>
                      <a:r>
                        <a:rPr lang="en" sz="1100">
                          <a:latin typeface="DS Indigo"/>
                          <a:ea typeface="DS Indigo"/>
                          <a:cs typeface="DS Indigo"/>
                          <a:sym typeface="DS Indigo"/>
                        </a:rPr>
                        <a:t>Share of search</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66725">
                <a:tc>
                  <a:txBody>
                    <a:bodyPr/>
                    <a:lstStyle/>
                    <a:p>
                      <a:pPr marL="0" lvl="0" indent="0" algn="l" rtl="0">
                        <a:spcBef>
                          <a:spcPts val="0"/>
                        </a:spcBef>
                        <a:spcAft>
                          <a:spcPts val="0"/>
                        </a:spcAft>
                        <a:buNone/>
                      </a:pPr>
                      <a:r>
                        <a:rPr lang="en" sz="1100">
                          <a:latin typeface="DS Indigo"/>
                          <a:ea typeface="DS Indigo"/>
                          <a:cs typeface="DS Indigo"/>
                          <a:sym typeface="DS Indigo"/>
                        </a:rPr>
                        <a:t>Generate marketable contacts </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New logos</a:t>
                      </a:r>
                      <a:endParaRPr sz="1100">
                        <a:latin typeface="DS Indigo"/>
                        <a:ea typeface="DS Indigo"/>
                        <a:cs typeface="DS Indigo"/>
                        <a:sym typeface="DS Indigo"/>
                      </a:endParaRPr>
                    </a:p>
                    <a:p>
                      <a:pPr marL="0" lvl="0" indent="0" algn="l" rtl="0">
                        <a:spcBef>
                          <a:spcPts val="0"/>
                        </a:spcBef>
                        <a:spcAft>
                          <a:spcPts val="0"/>
                        </a:spcAft>
                        <a:buNone/>
                      </a:pPr>
                      <a:r>
                        <a:rPr lang="en" sz="1100">
                          <a:latin typeface="DS Indigo"/>
                          <a:ea typeface="DS Indigo"/>
                          <a:cs typeface="DS Indigo"/>
                          <a:sym typeface="DS Indigo"/>
                        </a:rPr>
                        <a:t>New use cases at existing customers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Educate &amp; Opt In:</a:t>
                      </a:r>
                      <a:endParaRPr sz="1100">
                        <a:latin typeface="DS Indigo"/>
                        <a:ea typeface="DS Indigo"/>
                        <a:cs typeface="DS Indigo"/>
                        <a:sym typeface="DS Indigo"/>
                      </a:endParaRPr>
                    </a:p>
                    <a:p>
                      <a:pPr marL="0" lvl="0" indent="0" algn="l" rtl="0">
                        <a:spcBef>
                          <a:spcPts val="0"/>
                        </a:spcBef>
                        <a:spcAft>
                          <a:spcPts val="0"/>
                        </a:spcAft>
                        <a:buNone/>
                      </a:pPr>
                      <a:r>
                        <a:rPr lang="en" sz="1100">
                          <a:latin typeface="DS Indigo"/>
                          <a:ea typeface="DS Indigo"/>
                          <a:cs typeface="DS Indigo"/>
                          <a:sym typeface="DS Indigo"/>
                        </a:rPr>
                        <a:t>Content syndication</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&gt; 9 months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Database growth of ICP</a:t>
                      </a:r>
                      <a:endParaRPr sz="1100">
                        <a:latin typeface="DS Indigo"/>
                        <a:ea typeface="DS Indigo"/>
                        <a:cs typeface="DS Indigo"/>
                        <a:sym typeface="DS Indigo"/>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66725">
                <a:tc>
                  <a:txBody>
                    <a:bodyPr/>
                    <a:lstStyle/>
                    <a:p>
                      <a:pPr marL="0" lvl="0" indent="0" algn="l" rtl="0">
                        <a:spcBef>
                          <a:spcPts val="0"/>
                        </a:spcBef>
                        <a:spcAft>
                          <a:spcPts val="0"/>
                        </a:spcAft>
                        <a:buNone/>
                      </a:pPr>
                      <a:r>
                        <a:rPr lang="en" sz="1100">
                          <a:latin typeface="DS Indigo"/>
                          <a:ea typeface="DS Indigo"/>
                          <a:cs typeface="DS Indigo"/>
                          <a:sym typeface="DS Indigo"/>
                        </a:rPr>
                        <a:t>Generate ICP engagement</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DS Indigo"/>
                          <a:ea typeface="DS Indigo"/>
                          <a:cs typeface="DS Indigo"/>
                          <a:sym typeface="DS Indigo"/>
                        </a:rPr>
                        <a:t>New logos</a:t>
                      </a:r>
                      <a:endParaRPr sz="1100">
                        <a:solidFill>
                          <a:schemeClr val="dk1"/>
                        </a:solidFill>
                        <a:latin typeface="DS Indigo"/>
                        <a:ea typeface="DS Indigo"/>
                        <a:cs typeface="DS Indigo"/>
                        <a:sym typeface="DS Indigo"/>
                      </a:endParaRPr>
                    </a:p>
                    <a:p>
                      <a:pPr marL="0" lvl="0" indent="0" algn="l" rtl="0">
                        <a:spcBef>
                          <a:spcPts val="0"/>
                        </a:spcBef>
                        <a:spcAft>
                          <a:spcPts val="0"/>
                        </a:spcAft>
                        <a:buNone/>
                      </a:pPr>
                      <a:r>
                        <a:rPr lang="en" sz="1100">
                          <a:solidFill>
                            <a:schemeClr val="dk1"/>
                          </a:solidFill>
                          <a:latin typeface="DS Indigo"/>
                          <a:ea typeface="DS Indigo"/>
                          <a:cs typeface="DS Indigo"/>
                          <a:sym typeface="DS Indigo"/>
                        </a:rPr>
                        <a:t>Upsell &amp; Expansion</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Targeted: LinkedIn, Demandbase</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DS Indigo"/>
                          <a:ea typeface="DS Indigo"/>
                          <a:cs typeface="DS Indigo"/>
                          <a:sym typeface="DS Indigo"/>
                        </a:rPr>
                        <a:t>&gt; 9 months</a:t>
                      </a:r>
                      <a:endParaRPr sz="1100">
                        <a:solidFill>
                          <a:schemeClr val="dk1"/>
                        </a:solidFill>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Marketing program engagement lift</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59475">
                <a:tc>
                  <a:txBody>
                    <a:bodyPr/>
                    <a:lstStyle/>
                    <a:p>
                      <a:pPr marL="0" lvl="0" indent="0" algn="l" rtl="0">
                        <a:spcBef>
                          <a:spcPts val="0"/>
                        </a:spcBef>
                        <a:spcAft>
                          <a:spcPts val="0"/>
                        </a:spcAft>
                        <a:buNone/>
                      </a:pPr>
                      <a:r>
                        <a:rPr lang="en" sz="1100">
                          <a:latin typeface="DS Indigo"/>
                          <a:ea typeface="DS Indigo"/>
                          <a:cs typeface="DS Indigo"/>
                          <a:sym typeface="DS Indigo"/>
                        </a:rPr>
                        <a:t>Capture existing demand</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Freemium, Trialists, Buyers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High-Intent Inbound: Paid Search</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0-3-6 months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Pipeline creation &amp; close</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66725">
                <a:tc>
                  <a:txBody>
                    <a:bodyPr/>
                    <a:lstStyle/>
                    <a:p>
                      <a:pPr marL="0" lvl="0" indent="0" algn="l" rtl="0">
                        <a:spcBef>
                          <a:spcPts val="0"/>
                        </a:spcBef>
                        <a:spcAft>
                          <a:spcPts val="0"/>
                        </a:spcAft>
                        <a:buNone/>
                      </a:pPr>
                      <a:r>
                        <a:rPr lang="en" sz="1100">
                          <a:latin typeface="DS Indigo"/>
                          <a:ea typeface="DS Indigo"/>
                          <a:cs typeface="DS Indigo"/>
                          <a:sym typeface="DS Indigo"/>
                        </a:rPr>
                        <a:t>Capture demand across all stages of the funnel</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Across all stages &amp; products</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DS Indigo"/>
                          <a:ea typeface="DS Indigo"/>
                          <a:cs typeface="DS Indigo"/>
                          <a:sym typeface="DS Indigo"/>
                        </a:rPr>
                        <a:t>Evergreen Organic:</a:t>
                      </a:r>
                      <a:endParaRPr sz="1100">
                        <a:solidFill>
                          <a:schemeClr val="dk1"/>
                        </a:solidFill>
                        <a:latin typeface="DS Indigo"/>
                        <a:ea typeface="DS Indigo"/>
                        <a:cs typeface="DS Indigo"/>
                        <a:sym typeface="DS Indigo"/>
                      </a:endParaRPr>
                    </a:p>
                    <a:p>
                      <a:pPr marL="0" lvl="0" indent="0" algn="l" rtl="0">
                        <a:spcBef>
                          <a:spcPts val="0"/>
                        </a:spcBef>
                        <a:spcAft>
                          <a:spcPts val="0"/>
                        </a:spcAft>
                        <a:buNone/>
                      </a:pPr>
                      <a:r>
                        <a:rPr lang="en" sz="1100">
                          <a:solidFill>
                            <a:schemeClr val="dk1"/>
                          </a:solidFill>
                          <a:latin typeface="DS Indigo"/>
                          <a:ea typeface="DS Indigo"/>
                          <a:cs typeface="DS Indigo"/>
                          <a:sym typeface="DS Indigo"/>
                        </a:rPr>
                        <a:t>SEO</a:t>
                      </a:r>
                      <a:endParaRPr sz="1100">
                        <a:solidFill>
                          <a:schemeClr val="dk1"/>
                        </a:solidFill>
                        <a:latin typeface="DS Indigo"/>
                        <a:ea typeface="DS Indigo"/>
                        <a:cs typeface="DS Indigo"/>
                        <a:sym typeface="DS Indigo"/>
                      </a:endParaRPr>
                    </a:p>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&gt;12 months </a:t>
                      </a:r>
                      <a:endParaRPr sz="1100">
                        <a:latin typeface="DS Indigo"/>
                        <a:ea typeface="DS Indigo"/>
                        <a:cs typeface="DS Indigo"/>
                        <a:sym typeface="DS Indigo"/>
                      </a:endParaRPr>
                    </a:p>
                    <a:p>
                      <a:pPr marL="0" lvl="0" indent="0" algn="l" rtl="0">
                        <a:spcBef>
                          <a:spcPts val="0"/>
                        </a:spcBef>
                        <a:spcAft>
                          <a:spcPts val="0"/>
                        </a:spcAft>
                        <a:buNone/>
                      </a:pPr>
                      <a:r>
                        <a:rPr lang="en" sz="1100">
                          <a:latin typeface="DS Indigo"/>
                          <a:ea typeface="DS Indigo"/>
                          <a:cs typeface="DS Indigo"/>
                          <a:sym typeface="DS Indigo"/>
                        </a:rPr>
                        <a:t>If SEO isn’t mature, otherwise ongoing</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DS Indigo"/>
                          <a:ea typeface="DS Indigo"/>
                          <a:cs typeface="DS Indigo"/>
                          <a:sym typeface="DS Indigo"/>
                        </a:rPr>
                        <a:t>Paid media optimization with organic</a:t>
                      </a:r>
                      <a:endParaRPr sz="1100">
                        <a:latin typeface="DS Indigo"/>
                        <a:ea typeface="DS Indigo"/>
                        <a:cs typeface="DS Indigo"/>
                        <a:sym typeface="DS Indig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662" name="Google Shape;4662;p397"/>
          <p:cNvSpPr txBox="1">
            <a:spLocks noGrp="1"/>
          </p:cNvSpPr>
          <p:nvPr>
            <p:ph type="title"/>
          </p:nvPr>
        </p:nvSpPr>
        <p:spPr>
          <a:xfrm>
            <a:off x="125400" y="102925"/>
            <a:ext cx="8769600" cy="51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800"/>
              <a:buFont typeface="Arial"/>
              <a:buNone/>
            </a:pPr>
            <a:r>
              <a:rPr lang="en" sz="2000"/>
              <a:t>Worksheet: Align on the WHY of your key areas of marketing investment </a:t>
            </a:r>
            <a:endParaRPr sz="2000"/>
          </a:p>
          <a:p>
            <a:pPr marL="0" lvl="0" indent="0" algn="l" rtl="0">
              <a:spcBef>
                <a:spcPts val="0"/>
              </a:spcBef>
              <a:spcAft>
                <a:spcPts val="0"/>
              </a:spcAft>
              <a:buClr>
                <a:schemeClr val="dk1"/>
              </a:buClr>
              <a:buSzPts val="800"/>
              <a:buFont typeface="Arial"/>
              <a:buNone/>
            </a:pP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4379"/>
        <p:cNvGrpSpPr/>
        <p:nvPr/>
      </p:nvGrpSpPr>
      <p:grpSpPr>
        <a:xfrm>
          <a:off x="0" y="0"/>
          <a:ext cx="0" cy="0"/>
          <a:chOff x="0" y="0"/>
          <a:chExt cx="0" cy="0"/>
        </a:xfrm>
      </p:grpSpPr>
      <p:sp>
        <p:nvSpPr>
          <p:cNvPr id="4380" name="Google Shape;4380;p376"/>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381" name="Google Shape;4381;p376"/>
          <p:cNvSpPr txBox="1">
            <a:spLocks noGrp="1"/>
          </p:cNvSpPr>
          <p:nvPr>
            <p:ph type="subTitle" idx="1"/>
          </p:nvPr>
        </p:nvSpPr>
        <p:spPr>
          <a:xfrm>
            <a:off x="0" y="1113200"/>
            <a:ext cx="3048000" cy="4030200"/>
          </a:xfrm>
          <a:prstGeom prst="rect">
            <a:avLst/>
          </a:prstGeom>
          <a:solidFill>
            <a:srgbClr val="E7D2F6"/>
          </a:solidFill>
        </p:spPr>
        <p:txBody>
          <a:bodyPr spcFirstLastPara="1" wrap="square" lIns="365750" tIns="182875" rIns="182875" bIns="182875" anchor="t" anchorCtr="0">
            <a:noAutofit/>
          </a:bodyPr>
          <a:lstStyle/>
          <a:p>
            <a:pPr marL="0" lvl="0" indent="-57150" algn="l" rtl="0">
              <a:spcBef>
                <a:spcPts val="0"/>
              </a:spcBef>
              <a:spcAft>
                <a:spcPts val="0"/>
              </a:spcAft>
              <a:buNone/>
            </a:pPr>
            <a:r>
              <a:rPr lang="en" sz="4200">
                <a:latin typeface="DS Indigo SemiBold"/>
                <a:ea typeface="DS Indigo SemiBold"/>
                <a:cs typeface="DS Indigo SemiBold"/>
                <a:sym typeface="DS Indigo SemiBold"/>
              </a:rPr>
              <a:t>1</a:t>
            </a:r>
            <a:endParaRPr sz="4200">
              <a:latin typeface="DS Indigo SemiBold"/>
              <a:ea typeface="DS Indigo SemiBold"/>
              <a:cs typeface="DS Indigo SemiBold"/>
              <a:sym typeface="DS Indigo SemiBold"/>
            </a:endParaRPr>
          </a:p>
          <a:p>
            <a:pPr marL="0" marR="0" lvl="0" indent="0" algn="l" rtl="0">
              <a:lnSpc>
                <a:spcPct val="90000"/>
              </a:lnSpc>
              <a:spcBef>
                <a:spcPts val="0"/>
              </a:spcBef>
              <a:spcAft>
                <a:spcPts val="0"/>
              </a:spcAft>
              <a:buNone/>
            </a:pPr>
            <a:r>
              <a:rPr lang="en" sz="1700"/>
              <a:t>High-growth companies typically focus on maximizing momentum of their flywheel. </a:t>
            </a:r>
            <a:endParaRPr sz="1700"/>
          </a:p>
          <a:p>
            <a:pPr marL="0" marR="0" lvl="0" indent="0" algn="l" rtl="0">
              <a:lnSpc>
                <a:spcPct val="90000"/>
              </a:lnSpc>
              <a:spcBef>
                <a:spcPts val="0"/>
              </a:spcBef>
              <a:spcAft>
                <a:spcPts val="0"/>
              </a:spcAft>
              <a:buNone/>
            </a:pPr>
            <a:endParaRPr sz="1700"/>
          </a:p>
          <a:p>
            <a:pPr marL="0" marR="0" lvl="0" indent="0" algn="l" rtl="0">
              <a:lnSpc>
                <a:spcPct val="90000"/>
              </a:lnSpc>
              <a:spcBef>
                <a:spcPts val="0"/>
              </a:spcBef>
              <a:spcAft>
                <a:spcPts val="0"/>
              </a:spcAft>
              <a:buNone/>
            </a:pPr>
            <a:r>
              <a:rPr lang="en" sz="1700"/>
              <a:t>But priority can skew towards demand </a:t>
            </a:r>
            <a:r>
              <a:rPr lang="en" sz="1700" b="1"/>
              <a:t>investments that are </a:t>
            </a:r>
            <a:endParaRPr sz="1700" b="1"/>
          </a:p>
          <a:p>
            <a:pPr marL="0" marR="0" lvl="0" indent="0" algn="l" rtl="0">
              <a:lnSpc>
                <a:spcPct val="90000"/>
              </a:lnSpc>
              <a:spcBef>
                <a:spcPts val="0"/>
              </a:spcBef>
              <a:spcAft>
                <a:spcPts val="0"/>
              </a:spcAft>
              <a:buClr>
                <a:schemeClr val="dk1"/>
              </a:buClr>
              <a:buSzPts val="1100"/>
              <a:buFont typeface="Arial"/>
              <a:buNone/>
            </a:pPr>
            <a:r>
              <a:rPr lang="en" sz="1700" b="1"/>
              <a:t>most directly attributable</a:t>
            </a:r>
            <a:r>
              <a:rPr lang="en" sz="1700"/>
              <a:t>. </a:t>
            </a:r>
            <a:endParaRPr/>
          </a:p>
        </p:txBody>
      </p:sp>
      <p:sp>
        <p:nvSpPr>
          <p:cNvPr id="4382" name="Google Shape;4382;p376"/>
          <p:cNvSpPr txBox="1">
            <a:spLocks noGrp="1"/>
          </p:cNvSpPr>
          <p:nvPr>
            <p:ph type="subTitle" idx="2"/>
          </p:nvPr>
        </p:nvSpPr>
        <p:spPr>
          <a:xfrm>
            <a:off x="3048068" y="1113200"/>
            <a:ext cx="3048000" cy="4030200"/>
          </a:xfrm>
          <a:prstGeom prst="rect">
            <a:avLst/>
          </a:prstGeom>
          <a:solidFill>
            <a:srgbClr val="C790EF"/>
          </a:solidFill>
        </p:spPr>
        <p:txBody>
          <a:bodyPr spcFirstLastPara="1" wrap="square" lIns="182875" tIns="182875" rIns="182875" bIns="182875" anchor="t" anchorCtr="0">
            <a:noAutofit/>
          </a:bodyPr>
          <a:lstStyle/>
          <a:p>
            <a:pPr marL="0" lvl="0" indent="0" algn="l" rtl="0">
              <a:spcBef>
                <a:spcPts val="0"/>
              </a:spcBef>
              <a:spcAft>
                <a:spcPts val="0"/>
              </a:spcAft>
              <a:buNone/>
            </a:pPr>
            <a:r>
              <a:rPr lang="en" sz="4200">
                <a:latin typeface="DS Indigo SemiBold"/>
                <a:ea typeface="DS Indigo SemiBold"/>
                <a:cs typeface="DS Indigo SemiBold"/>
                <a:sym typeface="DS Indigo SemiBold"/>
              </a:rPr>
              <a:t>2</a:t>
            </a:r>
            <a:endParaRPr sz="4200">
              <a:latin typeface="DS Indigo SemiBold"/>
              <a:ea typeface="DS Indigo SemiBold"/>
              <a:cs typeface="DS Indigo SemiBold"/>
              <a:sym typeface="DS Indigo SemiBold"/>
            </a:endParaRPr>
          </a:p>
          <a:p>
            <a:pPr marL="0" lvl="0" indent="0" algn="l" rtl="0">
              <a:lnSpc>
                <a:spcPct val="100000"/>
              </a:lnSpc>
              <a:spcBef>
                <a:spcPts val="0"/>
              </a:spcBef>
              <a:spcAft>
                <a:spcPts val="0"/>
              </a:spcAft>
              <a:buClr>
                <a:schemeClr val="dk1"/>
              </a:buClr>
              <a:buSzPts val="1100"/>
              <a:buFont typeface="Arial"/>
              <a:buNone/>
            </a:pPr>
            <a:r>
              <a:rPr lang="en" sz="1700"/>
              <a:t>Other stages of the customer journey – </a:t>
            </a:r>
            <a:r>
              <a:rPr lang="en" sz="1700" b="1"/>
              <a:t>category awareness, brand favorability, and propensity to buy </a:t>
            </a:r>
            <a:r>
              <a:rPr lang="en" sz="1700"/>
              <a:t>– can be neglected, under-resourced, and stall out, which ultimately slows growth. </a:t>
            </a:r>
            <a:endParaRPr/>
          </a:p>
        </p:txBody>
      </p:sp>
      <p:sp>
        <p:nvSpPr>
          <p:cNvPr id="4383" name="Google Shape;4383;p376"/>
          <p:cNvSpPr txBox="1">
            <a:spLocks noGrp="1"/>
          </p:cNvSpPr>
          <p:nvPr>
            <p:ph type="subTitle" idx="3"/>
          </p:nvPr>
        </p:nvSpPr>
        <p:spPr>
          <a:xfrm>
            <a:off x="6096136" y="1113200"/>
            <a:ext cx="3048000" cy="4030200"/>
          </a:xfrm>
          <a:prstGeom prst="rect">
            <a:avLst/>
          </a:prstGeom>
          <a:solidFill>
            <a:schemeClr val="accent3"/>
          </a:solidFill>
        </p:spPr>
        <p:txBody>
          <a:bodyPr spcFirstLastPara="1" wrap="square" lIns="182875" tIns="182875" rIns="365750" bIns="182875" anchor="t" anchorCtr="0">
            <a:noAutofit/>
          </a:bodyPr>
          <a:lstStyle/>
          <a:p>
            <a:pPr marL="0" lvl="0" indent="0" algn="l" rtl="0">
              <a:spcBef>
                <a:spcPts val="0"/>
              </a:spcBef>
              <a:spcAft>
                <a:spcPts val="0"/>
              </a:spcAft>
              <a:buNone/>
            </a:pPr>
            <a:r>
              <a:rPr lang="en" sz="4200">
                <a:solidFill>
                  <a:schemeClr val="lt1"/>
                </a:solidFill>
                <a:latin typeface="DS Indigo SemiBold"/>
                <a:ea typeface="DS Indigo SemiBold"/>
                <a:cs typeface="DS Indigo SemiBold"/>
                <a:sym typeface="DS Indigo SemiBold"/>
              </a:rPr>
              <a:t>3</a:t>
            </a:r>
            <a:endParaRPr sz="4200">
              <a:solidFill>
                <a:schemeClr val="lt1"/>
              </a:solidFill>
              <a:latin typeface="DS Indigo SemiBold"/>
              <a:ea typeface="DS Indigo SemiBold"/>
              <a:cs typeface="DS Indigo SemiBold"/>
              <a:sym typeface="DS Indigo SemiBold"/>
            </a:endParaRPr>
          </a:p>
          <a:p>
            <a:pPr marL="0" lvl="0" indent="0" algn="l" rtl="0">
              <a:lnSpc>
                <a:spcPct val="100000"/>
              </a:lnSpc>
              <a:spcBef>
                <a:spcPts val="0"/>
              </a:spcBef>
              <a:spcAft>
                <a:spcPts val="0"/>
              </a:spcAft>
              <a:buClr>
                <a:schemeClr val="dk1"/>
              </a:buClr>
              <a:buSzPts val="1100"/>
              <a:buFont typeface="Arial"/>
              <a:buNone/>
            </a:pPr>
            <a:r>
              <a:rPr lang="en" sz="1700">
                <a:solidFill>
                  <a:schemeClr val="lt1"/>
                </a:solidFill>
              </a:rPr>
              <a:t>Today, we'll discuss why </a:t>
            </a:r>
            <a:r>
              <a:rPr lang="en" sz="1700" b="1">
                <a:solidFill>
                  <a:schemeClr val="lt1"/>
                </a:solidFill>
              </a:rPr>
              <a:t>staying focused on the entire customer journey</a:t>
            </a:r>
            <a:r>
              <a:rPr lang="en" sz="1700">
                <a:solidFill>
                  <a:schemeClr val="lt1"/>
                </a:solidFill>
              </a:rPr>
              <a:t> is essential to drive momentum and growth.</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7"/>
        <p:cNvGrpSpPr/>
        <p:nvPr/>
      </p:nvGrpSpPr>
      <p:grpSpPr>
        <a:xfrm>
          <a:off x="0" y="0"/>
          <a:ext cx="0" cy="0"/>
          <a:chOff x="0" y="0"/>
          <a:chExt cx="0" cy="0"/>
        </a:xfrm>
      </p:grpSpPr>
      <p:sp>
        <p:nvSpPr>
          <p:cNvPr id="4388" name="Google Shape;4388;p377"/>
          <p:cNvSpPr txBox="1">
            <a:spLocks noGrp="1"/>
          </p:cNvSpPr>
          <p:nvPr>
            <p:ph type="sldNum" idx="12"/>
          </p:nvPr>
        </p:nvSpPr>
        <p:spPr>
          <a:xfrm>
            <a:off x="8555150" y="4800600"/>
            <a:ext cx="246000" cy="1374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4389" name="Google Shape;4389;p377"/>
          <p:cNvSpPr txBox="1">
            <a:spLocks noGrp="1"/>
          </p:cNvSpPr>
          <p:nvPr>
            <p:ph type="title"/>
          </p:nvPr>
        </p:nvSpPr>
        <p:spPr>
          <a:xfrm>
            <a:off x="339050" y="530000"/>
            <a:ext cx="2643000" cy="3839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a:t>In 1958, </a:t>
            </a:r>
            <a:endParaRPr/>
          </a:p>
          <a:p>
            <a:pPr marL="0" lvl="0" indent="0" algn="l" rtl="0">
              <a:lnSpc>
                <a:spcPct val="100000"/>
              </a:lnSpc>
              <a:spcBef>
                <a:spcPts val="0"/>
              </a:spcBef>
              <a:spcAft>
                <a:spcPts val="0"/>
              </a:spcAft>
              <a:buClr>
                <a:schemeClr val="dk1"/>
              </a:buClr>
              <a:buSzPts val="1100"/>
              <a:buFont typeface="Arial"/>
              <a:buNone/>
            </a:pPr>
            <a:r>
              <a:rPr lang="en"/>
              <a:t>“Top of the funnel”</a:t>
            </a:r>
            <a:endParaRPr/>
          </a:p>
          <a:p>
            <a:pPr marL="0" lvl="0" indent="0" algn="l" rtl="0">
              <a:lnSpc>
                <a:spcPct val="100000"/>
              </a:lnSpc>
              <a:spcBef>
                <a:spcPts val="0"/>
              </a:spcBef>
              <a:spcAft>
                <a:spcPts val="0"/>
              </a:spcAft>
              <a:buClr>
                <a:schemeClr val="dk1"/>
              </a:buClr>
              <a:buSzPts val="1100"/>
              <a:buFont typeface="Arial"/>
              <a:buNone/>
            </a:pPr>
            <a:r>
              <a:rPr lang="en"/>
              <a:t>was already </a:t>
            </a:r>
            <a:endParaRPr/>
          </a:p>
          <a:p>
            <a:pPr marL="0" lvl="0" indent="0" algn="l" rtl="0">
              <a:lnSpc>
                <a:spcPct val="100000"/>
              </a:lnSpc>
              <a:spcBef>
                <a:spcPts val="0"/>
              </a:spcBef>
              <a:spcAft>
                <a:spcPts val="0"/>
              </a:spcAft>
              <a:buClr>
                <a:schemeClr val="dk1"/>
              </a:buClr>
              <a:buSzPts val="1100"/>
              <a:buFont typeface="Arial"/>
              <a:buNone/>
            </a:pPr>
            <a:r>
              <a:rPr lang="en"/>
              <a:t>a thing.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Nothing has really changed.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4390" name="Google Shape;4390;p377"/>
          <p:cNvPicPr preferRelativeResize="0"/>
          <p:nvPr/>
        </p:nvPicPr>
        <p:blipFill rotWithShape="1">
          <a:blip r:embed="rId3">
            <a:alphaModFix/>
          </a:blip>
          <a:srcRect l="5536" t="10733" r="3842" b="3051"/>
          <a:stretch/>
        </p:blipFill>
        <p:spPr>
          <a:xfrm>
            <a:off x="4464883" y="0"/>
            <a:ext cx="4679118" cy="51435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4"/>
        <p:cNvGrpSpPr/>
        <p:nvPr/>
      </p:nvGrpSpPr>
      <p:grpSpPr>
        <a:xfrm>
          <a:off x="0" y="0"/>
          <a:ext cx="0" cy="0"/>
          <a:chOff x="0" y="0"/>
          <a:chExt cx="0" cy="0"/>
        </a:xfrm>
      </p:grpSpPr>
      <p:pic>
        <p:nvPicPr>
          <p:cNvPr id="4395" name="Google Shape;4395;p378"/>
          <p:cNvPicPr preferRelativeResize="0"/>
          <p:nvPr/>
        </p:nvPicPr>
        <p:blipFill rotWithShape="1">
          <a:blip r:embed="rId3">
            <a:alphaModFix/>
          </a:blip>
          <a:srcRect l="27256"/>
          <a:stretch/>
        </p:blipFill>
        <p:spPr>
          <a:xfrm>
            <a:off x="2491600" y="0"/>
            <a:ext cx="6652400" cy="5143500"/>
          </a:xfrm>
          <a:prstGeom prst="rect">
            <a:avLst/>
          </a:prstGeom>
          <a:noFill/>
          <a:ln>
            <a:noFill/>
          </a:ln>
        </p:spPr>
      </p:pic>
      <p:sp>
        <p:nvSpPr>
          <p:cNvPr id="4396" name="Google Shape;4396;p378"/>
          <p:cNvSpPr txBox="1">
            <a:spLocks noGrp="1"/>
          </p:cNvSpPr>
          <p:nvPr>
            <p:ph type="title" idx="4294967295"/>
          </p:nvPr>
        </p:nvSpPr>
        <p:spPr>
          <a:xfrm>
            <a:off x="234550" y="564750"/>
            <a:ext cx="2190900" cy="414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Why is it so hard to pay attention?</a:t>
            </a:r>
            <a:endParaRPr/>
          </a:p>
          <a:p>
            <a:pPr marL="0" lvl="0" indent="0" algn="l" rtl="0">
              <a:spcBef>
                <a:spcPts val="0"/>
              </a:spcBef>
              <a:spcAft>
                <a:spcPts val="0"/>
              </a:spcAft>
              <a:buNone/>
            </a:pPr>
            <a:endParaRPr sz="2100"/>
          </a:p>
          <a:p>
            <a:pPr marL="0" lvl="0" indent="0" algn="l" rtl="0">
              <a:spcBef>
                <a:spcPts val="0"/>
              </a:spcBef>
              <a:spcAft>
                <a:spcPts val="0"/>
              </a:spcAft>
              <a:buNone/>
            </a:pPr>
            <a:endParaRPr sz="2100"/>
          </a:p>
          <a:p>
            <a:pPr marL="285750" lvl="0" indent="-190500" algn="l" rtl="0">
              <a:spcBef>
                <a:spcPts val="0"/>
              </a:spcBef>
              <a:spcAft>
                <a:spcPts val="0"/>
              </a:spcAft>
              <a:buSzPts val="1200"/>
              <a:buFont typeface="DS Indigo Medium"/>
              <a:buChar char="●"/>
            </a:pPr>
            <a:r>
              <a:rPr lang="en" sz="1200">
                <a:latin typeface="DS Indigo Medium"/>
                <a:ea typeface="DS Indigo Medium"/>
                <a:cs typeface="DS Indigo Medium"/>
                <a:sym typeface="DS Indigo Medium"/>
              </a:rPr>
              <a:t>A person’s processing speed is 120 bits per second</a:t>
            </a:r>
            <a:endParaRPr sz="1200">
              <a:latin typeface="DS Indigo Medium"/>
              <a:ea typeface="DS Indigo Medium"/>
              <a:cs typeface="DS Indigo Medium"/>
              <a:sym typeface="DS Indigo Medium"/>
            </a:endParaRPr>
          </a:p>
          <a:p>
            <a:pPr marL="0" lvl="0" indent="0" algn="l" rtl="0">
              <a:spcBef>
                <a:spcPts val="0"/>
              </a:spcBef>
              <a:spcAft>
                <a:spcPts val="0"/>
              </a:spcAft>
              <a:buNone/>
            </a:pPr>
            <a:endParaRPr sz="1200">
              <a:latin typeface="DS Indigo Medium"/>
              <a:ea typeface="DS Indigo Medium"/>
              <a:cs typeface="DS Indigo Medium"/>
              <a:sym typeface="DS Indigo Medium"/>
            </a:endParaRPr>
          </a:p>
          <a:p>
            <a:pPr marL="285750" lvl="0" indent="-190500" algn="l" rtl="0">
              <a:spcBef>
                <a:spcPts val="0"/>
              </a:spcBef>
              <a:spcAft>
                <a:spcPts val="0"/>
              </a:spcAft>
              <a:buSzPts val="1200"/>
              <a:buFont typeface="DS Indigo Medium"/>
              <a:buChar char="●"/>
            </a:pPr>
            <a:r>
              <a:rPr lang="en" sz="1200">
                <a:latin typeface="DS Indigo Medium"/>
                <a:ea typeface="DS Indigo Medium"/>
                <a:cs typeface="DS Indigo Medium"/>
                <a:sym typeface="DS Indigo Medium"/>
              </a:rPr>
              <a:t>Understanding one person talking takes 60 bits per second</a:t>
            </a:r>
            <a:endParaRPr sz="1200">
              <a:latin typeface="DS Indigo Medium"/>
              <a:ea typeface="DS Indigo Medium"/>
              <a:cs typeface="DS Indigo Medium"/>
              <a:sym typeface="DS Indigo Medium"/>
            </a:endParaRPr>
          </a:p>
          <a:p>
            <a:pPr marL="0" lvl="0" indent="0" algn="l" rtl="0">
              <a:spcBef>
                <a:spcPts val="0"/>
              </a:spcBef>
              <a:spcAft>
                <a:spcPts val="0"/>
              </a:spcAft>
              <a:buNone/>
            </a:pPr>
            <a:endParaRPr sz="1200">
              <a:latin typeface="DS Indigo Medium"/>
              <a:ea typeface="DS Indigo Medium"/>
              <a:cs typeface="DS Indigo Medium"/>
              <a:sym typeface="DS Indigo Medium"/>
            </a:endParaRPr>
          </a:p>
          <a:p>
            <a:pPr marL="285750" lvl="0" indent="-190500" algn="l" rtl="0">
              <a:spcBef>
                <a:spcPts val="0"/>
              </a:spcBef>
              <a:spcAft>
                <a:spcPts val="0"/>
              </a:spcAft>
              <a:buSzPts val="1200"/>
              <a:buFont typeface="DS Indigo Medium"/>
              <a:buChar char="●"/>
            </a:pPr>
            <a:r>
              <a:rPr lang="en" sz="1200">
                <a:latin typeface="DS Indigo Medium"/>
                <a:ea typeface="DS Indigo Medium"/>
                <a:cs typeface="DS Indigo Medium"/>
                <a:sym typeface="DS Indigo Medium"/>
              </a:rPr>
              <a:t>During our leisure time, we process 100,000 words every day</a:t>
            </a:r>
            <a:endParaRPr sz="1200">
              <a:latin typeface="DS Indigo Medium"/>
              <a:ea typeface="DS Indigo Medium"/>
              <a:cs typeface="DS Indigo Medium"/>
              <a:sym typeface="DS Indigo Medium"/>
            </a:endParaRPr>
          </a:p>
          <a:p>
            <a:pPr marL="0" lvl="0" indent="0" algn="l" rtl="0">
              <a:spcBef>
                <a:spcPts val="0"/>
              </a:spcBef>
              <a:spcAft>
                <a:spcPts val="0"/>
              </a:spcAft>
              <a:buNone/>
            </a:pPr>
            <a:endParaRPr sz="1200">
              <a:latin typeface="DS Indigo Medium"/>
              <a:ea typeface="DS Indigo Medium"/>
              <a:cs typeface="DS Indigo Medium"/>
              <a:sym typeface="DS Indigo Medium"/>
            </a:endParaRPr>
          </a:p>
          <a:p>
            <a:pPr marL="0" lvl="0" indent="0" algn="l" rtl="0">
              <a:spcBef>
                <a:spcPts val="0"/>
              </a:spcBef>
              <a:spcAft>
                <a:spcPts val="0"/>
              </a:spcAft>
              <a:buNone/>
            </a:pPr>
            <a:endParaRPr sz="1200">
              <a:latin typeface="DS Indigo Medium"/>
              <a:ea typeface="DS Indigo Medium"/>
              <a:cs typeface="DS Indigo Medium"/>
              <a:sym typeface="DS Indigo Medium"/>
            </a:endParaRPr>
          </a:p>
          <a:p>
            <a:pPr marL="0" lvl="0" indent="0" algn="l" rtl="0">
              <a:spcBef>
                <a:spcPts val="0"/>
              </a:spcBef>
              <a:spcAft>
                <a:spcPts val="0"/>
              </a:spcAft>
              <a:buNone/>
            </a:pPr>
            <a:endParaRPr sz="2500">
              <a:latin typeface="DS Indigo Medium"/>
              <a:ea typeface="DS Indigo Medium"/>
              <a:cs typeface="DS Indigo Medium"/>
              <a:sym typeface="DS Indigo Medium"/>
            </a:endParaRPr>
          </a:p>
          <a:p>
            <a:pPr marL="0" lvl="0" indent="0" algn="l" rtl="0">
              <a:spcBef>
                <a:spcPts val="0"/>
              </a:spcBef>
              <a:spcAft>
                <a:spcPts val="0"/>
              </a:spcAft>
              <a:buNone/>
            </a:pPr>
            <a:r>
              <a:rPr lang="en" sz="2400"/>
              <a:t>And yet…</a:t>
            </a:r>
            <a:endParaRPr sz="2400">
              <a:latin typeface="DS Indigo Medium"/>
              <a:ea typeface="DS Indigo Medium"/>
              <a:cs typeface="DS Indigo Medium"/>
              <a:sym typeface="DS Indig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0"/>
        <p:cNvGrpSpPr/>
        <p:nvPr/>
      </p:nvGrpSpPr>
      <p:grpSpPr>
        <a:xfrm>
          <a:off x="0" y="0"/>
          <a:ext cx="0" cy="0"/>
          <a:chOff x="0" y="0"/>
          <a:chExt cx="0" cy="0"/>
        </a:xfrm>
      </p:grpSpPr>
      <p:pic>
        <p:nvPicPr>
          <p:cNvPr id="4401" name="Google Shape;4401;p379"/>
          <p:cNvPicPr preferRelativeResize="0"/>
          <p:nvPr/>
        </p:nvPicPr>
        <p:blipFill rotWithShape="1">
          <a:blip r:embed="rId3">
            <a:alphaModFix/>
          </a:blip>
          <a:srcRect r="7407" b="22088"/>
          <a:stretch/>
        </p:blipFill>
        <p:spPr>
          <a:xfrm>
            <a:off x="0" y="0"/>
            <a:ext cx="913988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6"/>
        <p:cNvGrpSpPr/>
        <p:nvPr/>
      </p:nvGrpSpPr>
      <p:grpSpPr>
        <a:xfrm>
          <a:off x="0" y="0"/>
          <a:ext cx="0" cy="0"/>
          <a:chOff x="0" y="0"/>
          <a:chExt cx="0" cy="0"/>
        </a:xfrm>
      </p:grpSpPr>
      <p:sp>
        <p:nvSpPr>
          <p:cNvPr id="4407" name="Google Shape;4407;p380"/>
          <p:cNvSpPr txBox="1">
            <a:spLocks noGrp="1"/>
          </p:cNvSpPr>
          <p:nvPr>
            <p:ph type="title"/>
          </p:nvPr>
        </p:nvSpPr>
        <p:spPr>
          <a:xfrm>
            <a:off x="269875" y="125275"/>
            <a:ext cx="7627800" cy="6342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800"/>
              <a:buFont typeface="Arial"/>
              <a:buNone/>
            </a:pPr>
            <a:r>
              <a:rPr lang="en"/>
              <a:t>Earning mental availability is critical</a:t>
            </a:r>
            <a:endParaRPr/>
          </a:p>
          <a:p>
            <a:pPr marL="0" lvl="0" indent="0" algn="l" rtl="0">
              <a:lnSpc>
                <a:spcPct val="80000"/>
              </a:lnSpc>
              <a:spcBef>
                <a:spcPts val="0"/>
              </a:spcBef>
              <a:spcAft>
                <a:spcPts val="0"/>
              </a:spcAft>
              <a:buClr>
                <a:schemeClr val="dk1"/>
              </a:buClr>
              <a:buSzPts val="800"/>
              <a:buFont typeface="Arial"/>
              <a:buNone/>
            </a:pPr>
            <a:r>
              <a:rPr lang="en" sz="2000">
                <a:solidFill>
                  <a:srgbClr val="666666"/>
                </a:solidFill>
                <a:latin typeface="DS Indigo"/>
                <a:ea typeface="DS Indigo"/>
                <a:cs typeface="DS Indigo"/>
                <a:sym typeface="DS Indigo"/>
              </a:rPr>
              <a:t>Yet we feel most secure focusing on one</a:t>
            </a:r>
            <a:endParaRPr/>
          </a:p>
        </p:txBody>
      </p:sp>
      <p:sp>
        <p:nvSpPr>
          <p:cNvPr id="4408" name="Google Shape;4408;p380"/>
          <p:cNvSpPr/>
          <p:nvPr/>
        </p:nvSpPr>
        <p:spPr>
          <a:xfrm>
            <a:off x="550350" y="1651331"/>
            <a:ext cx="2537700" cy="594000"/>
          </a:xfrm>
          <a:prstGeom prst="round1Rect">
            <a:avLst>
              <a:gd name="adj" fmla="val 16667"/>
            </a:avLst>
          </a:prstGeom>
          <a:noFill/>
          <a:ln w="19050" cap="flat" cmpd="sng">
            <a:solidFill>
              <a:srgbClr val="DCE6F1"/>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700">
                <a:latin typeface="DS Indigo Medium"/>
                <a:ea typeface="DS Indigo Medium"/>
                <a:cs typeface="DS Indigo Medium"/>
                <a:sym typeface="DS Indigo Medium"/>
              </a:rPr>
              <a:t>Mental Availability</a:t>
            </a:r>
            <a:endParaRPr sz="1700">
              <a:latin typeface="DS Indigo Medium"/>
              <a:ea typeface="DS Indigo Medium"/>
              <a:cs typeface="DS Indigo Medium"/>
              <a:sym typeface="DS Indigo Medium"/>
            </a:endParaRPr>
          </a:p>
        </p:txBody>
      </p:sp>
      <p:sp>
        <p:nvSpPr>
          <p:cNvPr id="4409" name="Google Shape;4409;p380"/>
          <p:cNvSpPr/>
          <p:nvPr/>
        </p:nvSpPr>
        <p:spPr>
          <a:xfrm>
            <a:off x="550350" y="2298038"/>
            <a:ext cx="2537700" cy="2322000"/>
          </a:xfrm>
          <a:prstGeom prst="rect">
            <a:avLst/>
          </a:prstGeom>
          <a:solidFill>
            <a:srgbClr val="C9DAF8"/>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dk1"/>
              </a:buClr>
              <a:buSzPts val="800"/>
              <a:buFont typeface="Arial"/>
              <a:buNone/>
            </a:pPr>
            <a:r>
              <a:rPr lang="en" sz="1400">
                <a:solidFill>
                  <a:srgbClr val="434343"/>
                </a:solidFill>
                <a:latin typeface="DS Indigo"/>
                <a:ea typeface="DS Indigo"/>
                <a:cs typeface="DS Indigo"/>
                <a:sym typeface="DS Indigo"/>
              </a:rPr>
              <a:t>While we want people to have positive associations with </a:t>
            </a:r>
            <a:r>
              <a:rPr lang="en">
                <a:solidFill>
                  <a:srgbClr val="434343"/>
                </a:solidFill>
                <a:latin typeface="DS Indigo"/>
                <a:ea typeface="DS Indigo"/>
                <a:cs typeface="DS Indigo"/>
                <a:sym typeface="DS Indigo"/>
              </a:rPr>
              <a:t>our brand</a:t>
            </a:r>
            <a:r>
              <a:rPr lang="en" sz="1400">
                <a:solidFill>
                  <a:srgbClr val="434343"/>
                </a:solidFill>
                <a:latin typeface="DS Indigo"/>
                <a:ea typeface="DS Indigo"/>
                <a:cs typeface="DS Indigo"/>
                <a:sym typeface="DS Indigo"/>
              </a:rPr>
              <a:t>, </a:t>
            </a:r>
            <a:r>
              <a:rPr lang="en" sz="1400" b="1">
                <a:solidFill>
                  <a:srgbClr val="434343"/>
                </a:solidFill>
                <a:latin typeface="DS Indigo"/>
                <a:ea typeface="DS Indigo"/>
                <a:cs typeface="DS Indigo"/>
                <a:sym typeface="DS Indigo"/>
              </a:rPr>
              <a:t>a bigger challenge is to get them to think of us at all</a:t>
            </a:r>
            <a:r>
              <a:rPr lang="en" sz="1400">
                <a:solidFill>
                  <a:srgbClr val="434343"/>
                </a:solidFill>
                <a:latin typeface="DS Indigo"/>
                <a:ea typeface="DS Indigo"/>
                <a:cs typeface="DS Indigo"/>
                <a:sym typeface="DS Indigo"/>
              </a:rPr>
              <a:t>.  </a:t>
            </a:r>
            <a:endParaRPr sz="1400">
              <a:solidFill>
                <a:srgbClr val="434343"/>
              </a:solidFill>
              <a:latin typeface="DS Indigo"/>
              <a:ea typeface="DS Indigo"/>
              <a:cs typeface="DS Indigo"/>
              <a:sym typeface="DS Indigo"/>
            </a:endParaRPr>
          </a:p>
          <a:p>
            <a:pPr marL="0" lvl="0" indent="0" algn="ctr" rtl="0">
              <a:lnSpc>
                <a:spcPct val="90000"/>
              </a:lnSpc>
              <a:spcBef>
                <a:spcPts val="1200"/>
              </a:spcBef>
              <a:spcAft>
                <a:spcPts val="1200"/>
              </a:spcAft>
              <a:buClr>
                <a:schemeClr val="dk1"/>
              </a:buClr>
              <a:buSzPts val="800"/>
              <a:buFont typeface="Arial"/>
              <a:buNone/>
            </a:pPr>
            <a:r>
              <a:rPr lang="en" sz="1400">
                <a:solidFill>
                  <a:srgbClr val="434343"/>
                </a:solidFill>
                <a:latin typeface="DS Indigo"/>
                <a:ea typeface="DS Indigo"/>
                <a:cs typeface="DS Indigo"/>
                <a:sym typeface="DS Indigo"/>
              </a:rPr>
              <a:t>This is why we need to drive and sustain Awareness.</a:t>
            </a:r>
            <a:endParaRPr sz="1400">
              <a:solidFill>
                <a:srgbClr val="434343"/>
              </a:solidFill>
              <a:latin typeface="DS Indigo"/>
              <a:ea typeface="DS Indigo"/>
              <a:cs typeface="DS Indigo"/>
              <a:sym typeface="DS Indigo"/>
            </a:endParaRPr>
          </a:p>
        </p:txBody>
      </p:sp>
      <p:sp>
        <p:nvSpPr>
          <p:cNvPr id="4410" name="Google Shape;4410;p380"/>
          <p:cNvSpPr/>
          <p:nvPr/>
        </p:nvSpPr>
        <p:spPr>
          <a:xfrm>
            <a:off x="3379275" y="1651331"/>
            <a:ext cx="2537700" cy="594000"/>
          </a:xfrm>
          <a:prstGeom prst="round1Rect">
            <a:avLst>
              <a:gd name="adj" fmla="val 16667"/>
            </a:avLst>
          </a:prstGeom>
          <a:noFill/>
          <a:ln w="19050" cap="flat" cmpd="sng">
            <a:solidFill>
              <a:srgbClr val="A1C3FA"/>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700">
                <a:latin typeface="DS Indigo Medium"/>
                <a:ea typeface="DS Indigo Medium"/>
                <a:cs typeface="DS Indigo Medium"/>
                <a:sym typeface="DS Indigo Medium"/>
              </a:rPr>
              <a:t>Emotional Resonance</a:t>
            </a:r>
            <a:endParaRPr sz="1100">
              <a:latin typeface="DS Indigo Medium"/>
              <a:ea typeface="DS Indigo Medium"/>
              <a:cs typeface="DS Indigo Medium"/>
              <a:sym typeface="DS Indigo Medium"/>
            </a:endParaRPr>
          </a:p>
        </p:txBody>
      </p:sp>
      <p:sp>
        <p:nvSpPr>
          <p:cNvPr id="4411" name="Google Shape;4411;p380"/>
          <p:cNvSpPr/>
          <p:nvPr/>
        </p:nvSpPr>
        <p:spPr>
          <a:xfrm>
            <a:off x="3379275" y="2298038"/>
            <a:ext cx="2537700" cy="2322000"/>
          </a:xfrm>
          <a:prstGeom prst="rect">
            <a:avLst/>
          </a:prstGeom>
          <a:solidFill>
            <a:srgbClr val="A4C2F4"/>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dk1"/>
              </a:buClr>
              <a:buSzPts val="800"/>
              <a:buFont typeface="Arial"/>
              <a:buNone/>
            </a:pPr>
            <a:r>
              <a:rPr lang="en" sz="1400">
                <a:solidFill>
                  <a:srgbClr val="434343"/>
                </a:solidFill>
                <a:latin typeface="DS Indigo"/>
                <a:ea typeface="DS Indigo"/>
                <a:cs typeface="DS Indigo"/>
                <a:sym typeface="DS Indigo"/>
              </a:rPr>
              <a:t>A great product proposition is not enough.  </a:t>
            </a:r>
            <a:endParaRPr sz="1400">
              <a:solidFill>
                <a:srgbClr val="434343"/>
              </a:solidFill>
              <a:latin typeface="DS Indigo"/>
              <a:ea typeface="DS Indigo"/>
              <a:cs typeface="DS Indigo"/>
              <a:sym typeface="DS Indigo"/>
            </a:endParaRPr>
          </a:p>
          <a:p>
            <a:pPr marL="0" lvl="0" indent="0" algn="ctr" rtl="0">
              <a:lnSpc>
                <a:spcPct val="90000"/>
              </a:lnSpc>
              <a:spcBef>
                <a:spcPts val="1200"/>
              </a:spcBef>
              <a:spcAft>
                <a:spcPts val="1200"/>
              </a:spcAft>
              <a:buClr>
                <a:schemeClr val="dk1"/>
              </a:buClr>
              <a:buSzPts val="800"/>
              <a:buFont typeface="Arial"/>
              <a:buNone/>
            </a:pPr>
            <a:r>
              <a:rPr lang="en" sz="1400" b="1">
                <a:solidFill>
                  <a:srgbClr val="434343"/>
                </a:solidFill>
                <a:latin typeface="DS Indigo"/>
                <a:ea typeface="DS Indigo"/>
                <a:cs typeface="DS Indigo"/>
                <a:sym typeface="DS Indigo"/>
              </a:rPr>
              <a:t>Emotions and associations play a big role in driving resonance</a:t>
            </a:r>
            <a:r>
              <a:rPr lang="en" sz="1400">
                <a:solidFill>
                  <a:srgbClr val="434343"/>
                </a:solidFill>
                <a:latin typeface="DS Indigo"/>
                <a:ea typeface="DS Indigo"/>
                <a:cs typeface="DS Indigo"/>
                <a:sym typeface="DS Indigo"/>
              </a:rPr>
              <a:t>, especially amongst prospects who are not yet in market, whom we simply want to prime.</a:t>
            </a:r>
            <a:endParaRPr sz="1400">
              <a:solidFill>
                <a:srgbClr val="434343"/>
              </a:solidFill>
              <a:latin typeface="DS Indigo"/>
              <a:ea typeface="DS Indigo"/>
              <a:cs typeface="DS Indigo"/>
              <a:sym typeface="DS Indigo"/>
            </a:endParaRPr>
          </a:p>
        </p:txBody>
      </p:sp>
      <p:sp>
        <p:nvSpPr>
          <p:cNvPr id="4412" name="Google Shape;4412;p380"/>
          <p:cNvSpPr/>
          <p:nvPr/>
        </p:nvSpPr>
        <p:spPr>
          <a:xfrm>
            <a:off x="6208200" y="1651331"/>
            <a:ext cx="2537700" cy="594000"/>
          </a:xfrm>
          <a:prstGeom prst="round1Rect">
            <a:avLst>
              <a:gd name="adj" fmla="val 16667"/>
            </a:avLst>
          </a:prstGeom>
          <a:noFill/>
          <a:ln w="19050" cap="flat" cmpd="sng">
            <a:solidFill>
              <a:srgbClr val="AEB3B7"/>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700">
                <a:latin typeface="DS Indigo Medium"/>
                <a:ea typeface="DS Indigo Medium"/>
                <a:cs typeface="DS Indigo Medium"/>
                <a:sym typeface="DS Indigo Medium"/>
              </a:rPr>
              <a:t>Digital &amp; </a:t>
            </a:r>
            <a:r>
              <a:rPr lang="en" sz="1700">
                <a:solidFill>
                  <a:schemeClr val="dk1"/>
                </a:solidFill>
                <a:latin typeface="DS Indigo Medium"/>
                <a:ea typeface="DS Indigo Medium"/>
                <a:cs typeface="DS Indigo Medium"/>
                <a:sym typeface="DS Indigo Medium"/>
              </a:rPr>
              <a:t>Physical </a:t>
            </a:r>
            <a:r>
              <a:rPr lang="en" sz="1700">
                <a:latin typeface="DS Indigo Medium"/>
                <a:ea typeface="DS Indigo Medium"/>
                <a:cs typeface="DS Indigo Medium"/>
                <a:sym typeface="DS Indigo Medium"/>
              </a:rPr>
              <a:t>Availability</a:t>
            </a:r>
            <a:endParaRPr sz="1700">
              <a:latin typeface="DS Indigo Medium"/>
              <a:ea typeface="DS Indigo Medium"/>
              <a:cs typeface="DS Indigo Medium"/>
              <a:sym typeface="DS Indigo Medium"/>
            </a:endParaRPr>
          </a:p>
        </p:txBody>
      </p:sp>
      <p:sp>
        <p:nvSpPr>
          <p:cNvPr id="4413" name="Google Shape;4413;p380"/>
          <p:cNvSpPr/>
          <p:nvPr/>
        </p:nvSpPr>
        <p:spPr>
          <a:xfrm>
            <a:off x="6208200" y="2298038"/>
            <a:ext cx="2537700" cy="2322000"/>
          </a:xfrm>
          <a:prstGeom prst="rect">
            <a:avLst/>
          </a:prstGeom>
          <a:solidFill>
            <a:srgbClr val="6D9EEB"/>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dk1"/>
              </a:buClr>
              <a:buSzPts val="800"/>
              <a:buFont typeface="Arial"/>
              <a:buNone/>
            </a:pPr>
            <a:r>
              <a:rPr lang="en" sz="1400">
                <a:solidFill>
                  <a:srgbClr val="434343"/>
                </a:solidFill>
                <a:latin typeface="DS Indigo"/>
                <a:ea typeface="DS Indigo"/>
                <a:cs typeface="DS Indigo"/>
                <a:sym typeface="DS Indigo"/>
              </a:rPr>
              <a:t>Once prospects are interested in us, we need to be ready to meet them by </a:t>
            </a:r>
            <a:r>
              <a:rPr lang="en" sz="1400" b="1">
                <a:solidFill>
                  <a:srgbClr val="434343"/>
                </a:solidFill>
                <a:latin typeface="DS Indigo"/>
                <a:ea typeface="DS Indigo"/>
                <a:cs typeface="DS Indigo"/>
                <a:sym typeface="DS Indigo"/>
              </a:rPr>
              <a:t>maximizing our presence in digital &amp; physical space</a:t>
            </a:r>
            <a:r>
              <a:rPr lang="en" b="1">
                <a:solidFill>
                  <a:srgbClr val="434343"/>
                </a:solidFill>
                <a:latin typeface="DS Indigo"/>
                <a:ea typeface="DS Indigo"/>
                <a:cs typeface="DS Indigo"/>
                <a:sym typeface="DS Indigo"/>
              </a:rPr>
              <a:t>s</a:t>
            </a:r>
            <a:r>
              <a:rPr lang="en" sz="1400">
                <a:solidFill>
                  <a:srgbClr val="434343"/>
                </a:solidFill>
                <a:latin typeface="DS Indigo"/>
                <a:ea typeface="DS Indigo"/>
                <a:cs typeface="DS Indigo"/>
                <a:sym typeface="DS Indigo"/>
              </a:rPr>
              <a:t>.  </a:t>
            </a:r>
            <a:endParaRPr sz="1400">
              <a:solidFill>
                <a:srgbClr val="434343"/>
              </a:solidFill>
              <a:latin typeface="DS Indigo"/>
              <a:ea typeface="DS Indigo"/>
              <a:cs typeface="DS Indigo"/>
              <a:sym typeface="DS Indigo"/>
            </a:endParaRPr>
          </a:p>
          <a:p>
            <a:pPr marL="0" lvl="0" indent="0" algn="ctr" rtl="0">
              <a:lnSpc>
                <a:spcPct val="90000"/>
              </a:lnSpc>
              <a:spcBef>
                <a:spcPts val="300"/>
              </a:spcBef>
              <a:spcAft>
                <a:spcPts val="0"/>
              </a:spcAft>
              <a:buClr>
                <a:schemeClr val="dk1"/>
              </a:buClr>
              <a:buSzPts val="800"/>
              <a:buFont typeface="Arial"/>
              <a:buNone/>
            </a:pPr>
            <a:endParaRPr>
              <a:solidFill>
                <a:srgbClr val="434343"/>
              </a:solidFill>
              <a:latin typeface="DS Indigo"/>
              <a:ea typeface="DS Indigo"/>
              <a:cs typeface="DS Indigo"/>
              <a:sym typeface="DS Indigo"/>
            </a:endParaRPr>
          </a:p>
          <a:p>
            <a:pPr marL="0" lvl="0" indent="0" algn="ctr" rtl="0">
              <a:lnSpc>
                <a:spcPct val="90000"/>
              </a:lnSpc>
              <a:spcBef>
                <a:spcPts val="300"/>
              </a:spcBef>
              <a:spcAft>
                <a:spcPts val="300"/>
              </a:spcAft>
              <a:buClr>
                <a:schemeClr val="dk1"/>
              </a:buClr>
              <a:buSzPts val="800"/>
              <a:buFont typeface="Arial"/>
              <a:buNone/>
            </a:pPr>
            <a:r>
              <a:rPr lang="en" sz="1400">
                <a:solidFill>
                  <a:srgbClr val="434343"/>
                </a:solidFill>
                <a:latin typeface="DS Indigo"/>
                <a:ea typeface="DS Indigo"/>
                <a:cs typeface="DS Indigo"/>
                <a:sym typeface="DS Indigo"/>
              </a:rPr>
              <a:t>This drives immediate revenue. </a:t>
            </a:r>
            <a:endParaRPr sz="1100">
              <a:solidFill>
                <a:srgbClr val="434343"/>
              </a:solidFill>
              <a:latin typeface="DS Indigo"/>
              <a:ea typeface="DS Indigo"/>
              <a:cs typeface="DS Indigo"/>
              <a:sym typeface="DS Indigo"/>
            </a:endParaRPr>
          </a:p>
        </p:txBody>
      </p:sp>
      <p:sp>
        <p:nvSpPr>
          <p:cNvPr id="4414" name="Google Shape;4414;p380"/>
          <p:cNvSpPr/>
          <p:nvPr/>
        </p:nvSpPr>
        <p:spPr>
          <a:xfrm>
            <a:off x="1444238" y="1105153"/>
            <a:ext cx="411600" cy="411600"/>
          </a:xfrm>
          <a:prstGeom prst="ellipse">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800" b="1">
                <a:solidFill>
                  <a:srgbClr val="666666"/>
                </a:solidFill>
              </a:rPr>
              <a:t>1</a:t>
            </a:r>
            <a:endParaRPr sz="1800" b="1">
              <a:solidFill>
                <a:srgbClr val="666666"/>
              </a:solidFill>
            </a:endParaRPr>
          </a:p>
        </p:txBody>
      </p:sp>
      <p:sp>
        <p:nvSpPr>
          <p:cNvPr id="4415" name="Google Shape;4415;p380"/>
          <p:cNvSpPr/>
          <p:nvPr/>
        </p:nvSpPr>
        <p:spPr>
          <a:xfrm>
            <a:off x="4387463" y="1105153"/>
            <a:ext cx="411600" cy="411600"/>
          </a:xfrm>
          <a:prstGeom prst="ellipse">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800" b="1">
                <a:solidFill>
                  <a:srgbClr val="666666"/>
                </a:solidFill>
              </a:rPr>
              <a:t>2</a:t>
            </a:r>
            <a:endParaRPr sz="1800" b="1">
              <a:solidFill>
                <a:srgbClr val="666666"/>
              </a:solidFill>
            </a:endParaRPr>
          </a:p>
        </p:txBody>
      </p:sp>
      <p:sp>
        <p:nvSpPr>
          <p:cNvPr id="4416" name="Google Shape;4416;p380"/>
          <p:cNvSpPr/>
          <p:nvPr/>
        </p:nvSpPr>
        <p:spPr>
          <a:xfrm>
            <a:off x="7330688" y="1105153"/>
            <a:ext cx="411600" cy="411600"/>
          </a:xfrm>
          <a:prstGeom prst="ellipse">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800" b="1">
                <a:solidFill>
                  <a:srgbClr val="666666"/>
                </a:solidFill>
              </a:rPr>
              <a:t>3</a:t>
            </a:r>
            <a:endParaRPr sz="1800" b="1">
              <a:solidFill>
                <a:srgbClr val="666666"/>
              </a:solidFill>
            </a:endParaRPr>
          </a:p>
        </p:txBody>
      </p:sp>
      <p:sp>
        <p:nvSpPr>
          <p:cNvPr id="4417" name="Google Shape;4417;p380"/>
          <p:cNvSpPr txBox="1"/>
          <p:nvPr/>
        </p:nvSpPr>
        <p:spPr>
          <a:xfrm>
            <a:off x="6078200" y="359275"/>
            <a:ext cx="2916600" cy="4002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700">
                <a:solidFill>
                  <a:schemeClr val="accent2"/>
                </a:solidFill>
                <a:latin typeface="Caveat SemiBold"/>
                <a:ea typeface="Caveat SemiBold"/>
                <a:cs typeface="Caveat SemiBold"/>
                <a:sym typeface="Caveat SemiBold"/>
              </a:rPr>
              <a:t>We focus a lot on and excel at this</a:t>
            </a:r>
            <a:endParaRPr sz="1700">
              <a:solidFill>
                <a:schemeClr val="accent2"/>
              </a:solidFill>
              <a:latin typeface="Caveat SemiBold"/>
              <a:ea typeface="Caveat SemiBold"/>
              <a:cs typeface="Caveat SemiBold"/>
              <a:sym typeface="Caveat SemiBold"/>
            </a:endParaRPr>
          </a:p>
        </p:txBody>
      </p:sp>
      <p:pic>
        <p:nvPicPr>
          <p:cNvPr id="4418" name="Google Shape;4418;p380"/>
          <p:cNvPicPr preferRelativeResize="0"/>
          <p:nvPr/>
        </p:nvPicPr>
        <p:blipFill>
          <a:blip r:embed="rId3">
            <a:alphaModFix/>
          </a:blip>
          <a:stretch>
            <a:fillRect/>
          </a:stretch>
        </p:blipFill>
        <p:spPr>
          <a:xfrm rot="-9160757" flipH="1">
            <a:off x="6332821" y="800775"/>
            <a:ext cx="949784" cy="474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23"/>
        <p:cNvGrpSpPr/>
        <p:nvPr/>
      </p:nvGrpSpPr>
      <p:grpSpPr>
        <a:xfrm>
          <a:off x="0" y="0"/>
          <a:ext cx="0" cy="0"/>
          <a:chOff x="0" y="0"/>
          <a:chExt cx="0" cy="0"/>
        </a:xfrm>
      </p:grpSpPr>
      <p:sp>
        <p:nvSpPr>
          <p:cNvPr id="4424" name="Google Shape;4424;p381"/>
          <p:cNvSpPr txBox="1">
            <a:spLocks noGrp="1"/>
          </p:cNvSpPr>
          <p:nvPr>
            <p:ph type="title"/>
          </p:nvPr>
        </p:nvSpPr>
        <p:spPr>
          <a:xfrm>
            <a:off x="259175" y="205075"/>
            <a:ext cx="8541900" cy="60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Full-funnel marketing creates broad value beyond sales</a:t>
            </a:r>
            <a:endParaRPr/>
          </a:p>
          <a:p>
            <a:pPr marL="0" lvl="0" indent="0" algn="l" rtl="0">
              <a:spcBef>
                <a:spcPts val="0"/>
              </a:spcBef>
              <a:spcAft>
                <a:spcPts val="0"/>
              </a:spcAft>
              <a:buNone/>
            </a:pPr>
            <a:r>
              <a:rPr lang="en" sz="2000">
                <a:solidFill>
                  <a:srgbClr val="666666"/>
                </a:solidFill>
                <a:latin typeface="DS Indigo"/>
                <a:ea typeface="DS Indigo"/>
                <a:cs typeface="DS Indigo"/>
                <a:sym typeface="DS Indigo"/>
              </a:rPr>
              <a:t>Forward-looking pipeline coverage doesn’t all come from “Demand Gen”</a:t>
            </a:r>
            <a:endParaRPr/>
          </a:p>
        </p:txBody>
      </p:sp>
      <p:sp>
        <p:nvSpPr>
          <p:cNvPr id="4425" name="Google Shape;4425;p381"/>
          <p:cNvSpPr txBox="1">
            <a:spLocks noGrp="1"/>
          </p:cNvSpPr>
          <p:nvPr>
            <p:ph type="subTitle" idx="2"/>
          </p:nvPr>
        </p:nvSpPr>
        <p:spPr>
          <a:xfrm>
            <a:off x="817044" y="1090504"/>
            <a:ext cx="8413800" cy="265200"/>
          </a:xfrm>
          <a:prstGeom prst="rect">
            <a:avLst/>
          </a:prstGeom>
        </p:spPr>
        <p:txBody>
          <a:bodyPr spcFirstLastPara="1" wrap="square" lIns="0" tIns="0" rIns="0" bIns="0" anchor="t" anchorCtr="0">
            <a:noAutofit/>
          </a:bodyPr>
          <a:lstStyle/>
          <a:p>
            <a:pPr marL="0" lvl="0" indent="0" algn="l" rtl="0">
              <a:spcBef>
                <a:spcPts val="0"/>
              </a:spcBef>
              <a:spcAft>
                <a:spcPts val="300"/>
              </a:spcAft>
              <a:buNone/>
            </a:pPr>
            <a:r>
              <a:rPr lang="en"/>
              <a:t> </a:t>
            </a:r>
            <a:endParaRPr/>
          </a:p>
        </p:txBody>
      </p:sp>
      <p:sp>
        <p:nvSpPr>
          <p:cNvPr id="4426" name="Google Shape;4426;p381"/>
          <p:cNvSpPr txBox="1"/>
          <p:nvPr/>
        </p:nvSpPr>
        <p:spPr>
          <a:xfrm>
            <a:off x="259175" y="1638425"/>
            <a:ext cx="1975500" cy="1293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t>Demand Gen</a:t>
            </a:r>
            <a:endParaRPr sz="1500" b="1"/>
          </a:p>
          <a:p>
            <a:pPr marL="0" lvl="0" indent="0" algn="l" rtl="0">
              <a:spcBef>
                <a:spcPts val="0"/>
              </a:spcBef>
              <a:spcAft>
                <a:spcPts val="0"/>
              </a:spcAft>
              <a:buNone/>
            </a:pPr>
            <a:endParaRPr sz="1500" b="1"/>
          </a:p>
          <a:p>
            <a:pPr marL="0" lvl="0" indent="0" algn="l" rtl="0">
              <a:spcBef>
                <a:spcPts val="0"/>
              </a:spcBef>
              <a:spcAft>
                <a:spcPts val="0"/>
              </a:spcAft>
              <a:buNone/>
            </a:pPr>
            <a:r>
              <a:rPr lang="en" sz="1500" b="1"/>
              <a:t>(Or, “Lower Funnel,</a:t>
            </a:r>
            <a:endParaRPr sz="1500" b="1"/>
          </a:p>
          <a:p>
            <a:pPr marL="0" lvl="0" indent="0" algn="l" rtl="0">
              <a:spcBef>
                <a:spcPts val="0"/>
              </a:spcBef>
              <a:spcAft>
                <a:spcPts val="0"/>
              </a:spcAft>
              <a:buNone/>
            </a:pPr>
            <a:r>
              <a:rPr lang="en" sz="1500" b="1"/>
              <a:t>High-Intent </a:t>
            </a:r>
            <a:endParaRPr sz="1500" b="1"/>
          </a:p>
          <a:p>
            <a:pPr marL="0" lvl="0" indent="0" algn="l" rtl="0">
              <a:spcBef>
                <a:spcPts val="0"/>
              </a:spcBef>
              <a:spcAft>
                <a:spcPts val="0"/>
              </a:spcAft>
              <a:buNone/>
            </a:pPr>
            <a:r>
              <a:rPr lang="en" sz="1500" b="1"/>
              <a:t>Demand Capture”) </a:t>
            </a:r>
            <a:endParaRPr sz="1500" b="1"/>
          </a:p>
        </p:txBody>
      </p:sp>
      <p:sp>
        <p:nvSpPr>
          <p:cNvPr id="4427" name="Google Shape;4427;p381"/>
          <p:cNvSpPr txBox="1"/>
          <p:nvPr/>
        </p:nvSpPr>
        <p:spPr>
          <a:xfrm>
            <a:off x="310725" y="3895194"/>
            <a:ext cx="1975500" cy="600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t>Full Funnel Marketing</a:t>
            </a:r>
            <a:endParaRPr sz="1500" b="1"/>
          </a:p>
        </p:txBody>
      </p:sp>
      <p:sp>
        <p:nvSpPr>
          <p:cNvPr id="4428" name="Google Shape;4428;p381"/>
          <p:cNvSpPr/>
          <p:nvPr/>
        </p:nvSpPr>
        <p:spPr>
          <a:xfrm>
            <a:off x="2448266" y="4009022"/>
            <a:ext cx="6396900" cy="128400"/>
          </a:xfrm>
          <a:prstGeom prst="roundRect">
            <a:avLst>
              <a:gd name="adj" fmla="val 50000"/>
            </a:avLst>
          </a:prstGeom>
          <a:solidFill>
            <a:srgbClr val="C9DAF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29" name="Google Shape;4429;p381"/>
          <p:cNvSpPr/>
          <p:nvPr/>
        </p:nvSpPr>
        <p:spPr>
          <a:xfrm>
            <a:off x="2437594" y="2188819"/>
            <a:ext cx="1166100" cy="137400"/>
          </a:xfrm>
          <a:prstGeom prst="roundRect">
            <a:avLst>
              <a:gd name="adj" fmla="val 50000"/>
            </a:avLst>
          </a:prstGeom>
          <a:solidFill>
            <a:srgbClr val="F7D5CB">
              <a:alpha val="898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0" name="Google Shape;4430;p381"/>
          <p:cNvSpPr/>
          <p:nvPr/>
        </p:nvSpPr>
        <p:spPr>
          <a:xfrm>
            <a:off x="2745338" y="1721231"/>
            <a:ext cx="935100" cy="932700"/>
          </a:xfrm>
          <a:prstGeom prst="ellipse">
            <a:avLst/>
          </a:prstGeom>
          <a:solidFill>
            <a:srgbClr val="ED7D3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1" name="Google Shape;4431;p381"/>
          <p:cNvSpPr/>
          <p:nvPr/>
        </p:nvSpPr>
        <p:spPr>
          <a:xfrm>
            <a:off x="2735317" y="3572521"/>
            <a:ext cx="872100" cy="870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2" name="Google Shape;4432;p381"/>
          <p:cNvSpPr/>
          <p:nvPr/>
        </p:nvSpPr>
        <p:spPr>
          <a:xfrm>
            <a:off x="3801458" y="3572521"/>
            <a:ext cx="872100" cy="870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3" name="Google Shape;4433;p381"/>
          <p:cNvSpPr/>
          <p:nvPr/>
        </p:nvSpPr>
        <p:spPr>
          <a:xfrm>
            <a:off x="5933742" y="3572521"/>
            <a:ext cx="872100" cy="870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4" name="Google Shape;4434;p381"/>
          <p:cNvSpPr/>
          <p:nvPr/>
        </p:nvSpPr>
        <p:spPr>
          <a:xfrm>
            <a:off x="4867600" y="3572521"/>
            <a:ext cx="872100" cy="870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5" name="Google Shape;4435;p381"/>
          <p:cNvSpPr/>
          <p:nvPr/>
        </p:nvSpPr>
        <p:spPr>
          <a:xfrm>
            <a:off x="6999884" y="3572521"/>
            <a:ext cx="872100" cy="870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6" name="Google Shape;4436;p381"/>
          <p:cNvSpPr/>
          <p:nvPr/>
        </p:nvSpPr>
        <p:spPr>
          <a:xfrm>
            <a:off x="8066025" y="3572521"/>
            <a:ext cx="872100" cy="870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7" name="Google Shape;4437;p381"/>
          <p:cNvSpPr txBox="1"/>
          <p:nvPr/>
        </p:nvSpPr>
        <p:spPr>
          <a:xfrm>
            <a:off x="2756044" y="1260056"/>
            <a:ext cx="9351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b="1"/>
              <a:t>Short-term Sales</a:t>
            </a:r>
            <a:endParaRPr sz="1100" b="1"/>
          </a:p>
        </p:txBody>
      </p:sp>
      <p:sp>
        <p:nvSpPr>
          <p:cNvPr id="4438" name="Google Shape;4438;p381"/>
          <p:cNvSpPr txBox="1"/>
          <p:nvPr/>
        </p:nvSpPr>
        <p:spPr>
          <a:xfrm>
            <a:off x="2798610" y="3088656"/>
            <a:ext cx="753900" cy="431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t>Mid-term Sales</a:t>
            </a:r>
            <a:endParaRPr sz="1100" b="1"/>
          </a:p>
        </p:txBody>
      </p:sp>
      <p:sp>
        <p:nvSpPr>
          <p:cNvPr id="4439" name="Google Shape;4439;p381"/>
          <p:cNvSpPr txBox="1"/>
          <p:nvPr/>
        </p:nvSpPr>
        <p:spPr>
          <a:xfrm>
            <a:off x="3736900" y="3088650"/>
            <a:ext cx="936900" cy="431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t>Long-term Sales</a:t>
            </a:r>
            <a:endParaRPr sz="1100" b="1"/>
          </a:p>
        </p:txBody>
      </p:sp>
      <p:sp>
        <p:nvSpPr>
          <p:cNvPr id="4440" name="Google Shape;4440;p381"/>
          <p:cNvSpPr txBox="1"/>
          <p:nvPr/>
        </p:nvSpPr>
        <p:spPr>
          <a:xfrm>
            <a:off x="4858614" y="3088656"/>
            <a:ext cx="872100" cy="431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t>Pricing Power</a:t>
            </a:r>
            <a:endParaRPr sz="1100" b="1"/>
          </a:p>
        </p:txBody>
      </p:sp>
      <p:sp>
        <p:nvSpPr>
          <p:cNvPr id="4441" name="Google Shape;4441;p381"/>
          <p:cNvSpPr txBox="1"/>
          <p:nvPr/>
        </p:nvSpPr>
        <p:spPr>
          <a:xfrm>
            <a:off x="5767101" y="3088656"/>
            <a:ext cx="1109100" cy="431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t>Category Optionality</a:t>
            </a:r>
            <a:endParaRPr sz="1100" b="1"/>
          </a:p>
        </p:txBody>
      </p:sp>
      <p:sp>
        <p:nvSpPr>
          <p:cNvPr id="4442" name="Google Shape;4442;p381"/>
          <p:cNvSpPr txBox="1"/>
          <p:nvPr/>
        </p:nvSpPr>
        <p:spPr>
          <a:xfrm>
            <a:off x="7007875" y="3088650"/>
            <a:ext cx="936900" cy="431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t>Talent Attraction</a:t>
            </a:r>
            <a:endParaRPr sz="1100" b="1"/>
          </a:p>
        </p:txBody>
      </p:sp>
      <p:sp>
        <p:nvSpPr>
          <p:cNvPr id="4443" name="Google Shape;4443;p381"/>
          <p:cNvSpPr txBox="1"/>
          <p:nvPr/>
        </p:nvSpPr>
        <p:spPr>
          <a:xfrm>
            <a:off x="8022705" y="3088656"/>
            <a:ext cx="872100" cy="431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t>Economic Moat</a:t>
            </a:r>
            <a:endParaRPr sz="1100" b="1"/>
          </a:p>
        </p:txBody>
      </p:sp>
      <p:pic>
        <p:nvPicPr>
          <p:cNvPr id="4444" name="Google Shape;4444;p381"/>
          <p:cNvPicPr preferRelativeResize="0"/>
          <p:nvPr/>
        </p:nvPicPr>
        <p:blipFill>
          <a:blip r:embed="rId3">
            <a:alphaModFix/>
          </a:blip>
          <a:stretch>
            <a:fillRect/>
          </a:stretch>
        </p:blipFill>
        <p:spPr>
          <a:xfrm>
            <a:off x="2829671" y="3685130"/>
            <a:ext cx="630075" cy="630588"/>
          </a:xfrm>
          <a:prstGeom prst="rect">
            <a:avLst/>
          </a:prstGeom>
          <a:noFill/>
          <a:ln>
            <a:noFill/>
          </a:ln>
        </p:spPr>
      </p:pic>
      <p:pic>
        <p:nvPicPr>
          <p:cNvPr id="4445" name="Google Shape;4445;p381"/>
          <p:cNvPicPr preferRelativeResize="0"/>
          <p:nvPr/>
        </p:nvPicPr>
        <p:blipFill>
          <a:blip r:embed="rId4">
            <a:alphaModFix/>
          </a:blip>
          <a:stretch>
            <a:fillRect/>
          </a:stretch>
        </p:blipFill>
        <p:spPr>
          <a:xfrm>
            <a:off x="2903644" y="1868006"/>
            <a:ext cx="603505" cy="603505"/>
          </a:xfrm>
          <a:prstGeom prst="rect">
            <a:avLst/>
          </a:prstGeom>
          <a:noFill/>
          <a:ln>
            <a:noFill/>
          </a:ln>
        </p:spPr>
      </p:pic>
      <p:pic>
        <p:nvPicPr>
          <p:cNvPr id="4446" name="Google Shape;4446;p381"/>
          <p:cNvPicPr preferRelativeResize="0"/>
          <p:nvPr/>
        </p:nvPicPr>
        <p:blipFill>
          <a:blip r:embed="rId5">
            <a:alphaModFix/>
          </a:blip>
          <a:stretch>
            <a:fillRect/>
          </a:stretch>
        </p:blipFill>
        <p:spPr>
          <a:xfrm>
            <a:off x="3975843" y="3759922"/>
            <a:ext cx="502036" cy="502451"/>
          </a:xfrm>
          <a:prstGeom prst="rect">
            <a:avLst/>
          </a:prstGeom>
          <a:noFill/>
          <a:ln>
            <a:noFill/>
          </a:ln>
        </p:spPr>
      </p:pic>
      <p:pic>
        <p:nvPicPr>
          <p:cNvPr id="4447" name="Google Shape;4447;p381"/>
          <p:cNvPicPr preferRelativeResize="0"/>
          <p:nvPr/>
        </p:nvPicPr>
        <p:blipFill>
          <a:blip r:embed="rId6">
            <a:alphaModFix/>
          </a:blip>
          <a:stretch>
            <a:fillRect/>
          </a:stretch>
        </p:blipFill>
        <p:spPr>
          <a:xfrm>
            <a:off x="5015261" y="3738489"/>
            <a:ext cx="562924" cy="563384"/>
          </a:xfrm>
          <a:prstGeom prst="rect">
            <a:avLst/>
          </a:prstGeom>
          <a:noFill/>
          <a:ln>
            <a:noFill/>
          </a:ln>
        </p:spPr>
      </p:pic>
      <p:pic>
        <p:nvPicPr>
          <p:cNvPr id="4448" name="Google Shape;4448;p381"/>
          <p:cNvPicPr preferRelativeResize="0"/>
          <p:nvPr/>
        </p:nvPicPr>
        <p:blipFill>
          <a:blip r:embed="rId7">
            <a:alphaModFix/>
          </a:blip>
          <a:stretch>
            <a:fillRect/>
          </a:stretch>
        </p:blipFill>
        <p:spPr>
          <a:xfrm>
            <a:off x="6167501" y="3733869"/>
            <a:ext cx="562926" cy="563384"/>
          </a:xfrm>
          <a:prstGeom prst="rect">
            <a:avLst/>
          </a:prstGeom>
          <a:noFill/>
          <a:ln>
            <a:noFill/>
          </a:ln>
        </p:spPr>
      </p:pic>
      <p:pic>
        <p:nvPicPr>
          <p:cNvPr id="4449" name="Google Shape;4449;p381"/>
          <p:cNvPicPr preferRelativeResize="0"/>
          <p:nvPr/>
        </p:nvPicPr>
        <p:blipFill>
          <a:blip r:embed="rId8">
            <a:alphaModFix/>
          </a:blip>
          <a:stretch>
            <a:fillRect/>
          </a:stretch>
        </p:blipFill>
        <p:spPr>
          <a:xfrm>
            <a:off x="7200852" y="3752335"/>
            <a:ext cx="434988" cy="435338"/>
          </a:xfrm>
          <a:prstGeom prst="rect">
            <a:avLst/>
          </a:prstGeom>
          <a:noFill/>
          <a:ln>
            <a:noFill/>
          </a:ln>
        </p:spPr>
      </p:pic>
      <p:pic>
        <p:nvPicPr>
          <p:cNvPr id="4450" name="Google Shape;4450;p381"/>
          <p:cNvPicPr preferRelativeResize="0"/>
          <p:nvPr/>
        </p:nvPicPr>
        <p:blipFill>
          <a:blip r:embed="rId9">
            <a:alphaModFix/>
          </a:blip>
          <a:stretch>
            <a:fillRect/>
          </a:stretch>
        </p:blipFill>
        <p:spPr>
          <a:xfrm>
            <a:off x="8266994" y="3759914"/>
            <a:ext cx="502047" cy="5024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5"/>
        <p:cNvGrpSpPr/>
        <p:nvPr/>
      </p:nvGrpSpPr>
      <p:grpSpPr>
        <a:xfrm>
          <a:off x="0" y="0"/>
          <a:ext cx="0" cy="0"/>
          <a:chOff x="0" y="0"/>
          <a:chExt cx="0" cy="0"/>
        </a:xfrm>
      </p:grpSpPr>
      <p:sp>
        <p:nvSpPr>
          <p:cNvPr id="4456" name="Google Shape;4456;p382"/>
          <p:cNvSpPr txBox="1">
            <a:spLocks noGrp="1"/>
          </p:cNvSpPr>
          <p:nvPr>
            <p:ph type="title"/>
          </p:nvPr>
        </p:nvSpPr>
        <p:spPr>
          <a:xfrm>
            <a:off x="131250" y="109875"/>
            <a:ext cx="8645100" cy="5940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800"/>
              <a:buFont typeface="Arial"/>
              <a:buNone/>
            </a:pPr>
            <a:r>
              <a:rPr lang="en" sz="2500"/>
              <a:t>Upper &amp; lower funnel balanced for long-term growth</a:t>
            </a:r>
            <a:endParaRPr sz="2500"/>
          </a:p>
          <a:p>
            <a:pPr marL="0" lvl="0" indent="0" algn="l" rtl="0">
              <a:spcBef>
                <a:spcPts val="0"/>
              </a:spcBef>
              <a:spcAft>
                <a:spcPts val="0"/>
              </a:spcAft>
              <a:buClr>
                <a:schemeClr val="dk1"/>
              </a:buClr>
              <a:buSzPts val="800"/>
              <a:buFont typeface="Arial"/>
              <a:buNone/>
            </a:pPr>
            <a:r>
              <a:rPr lang="en" sz="2000">
                <a:solidFill>
                  <a:srgbClr val="666666"/>
                </a:solidFill>
                <a:latin typeface="DS Indigo"/>
                <a:ea typeface="DS Indigo"/>
                <a:cs typeface="DS Indigo"/>
                <a:sym typeface="DS Indigo"/>
              </a:rPr>
              <a:t>Lower funnel stages do not manifest on their own</a:t>
            </a:r>
            <a:endParaRPr sz="2500"/>
          </a:p>
        </p:txBody>
      </p:sp>
      <p:grpSp>
        <p:nvGrpSpPr>
          <p:cNvPr id="4457" name="Google Shape;4457;p382"/>
          <p:cNvGrpSpPr/>
          <p:nvPr/>
        </p:nvGrpSpPr>
        <p:grpSpPr>
          <a:xfrm>
            <a:off x="1756517" y="1037141"/>
            <a:ext cx="2553233" cy="3714871"/>
            <a:chOff x="6123325" y="1059523"/>
            <a:chExt cx="4192500" cy="5736366"/>
          </a:xfrm>
        </p:grpSpPr>
        <p:sp>
          <p:nvSpPr>
            <p:cNvPr id="4458" name="Google Shape;4458;p382"/>
            <p:cNvSpPr/>
            <p:nvPr/>
          </p:nvSpPr>
          <p:spPr>
            <a:xfrm rot="10800000">
              <a:off x="6123325" y="1059523"/>
              <a:ext cx="4192500" cy="1204500"/>
            </a:xfrm>
            <a:prstGeom prst="trapezoid">
              <a:avLst>
                <a:gd name="adj" fmla="val 25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59" name="Google Shape;4459;p382"/>
            <p:cNvSpPr/>
            <p:nvPr/>
          </p:nvSpPr>
          <p:spPr>
            <a:xfrm rot="10800000">
              <a:off x="6437119" y="2422080"/>
              <a:ext cx="3564900" cy="1061400"/>
            </a:xfrm>
            <a:prstGeom prst="trapezoid">
              <a:avLst>
                <a:gd name="adj" fmla="val 25000"/>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60" name="Google Shape;4460;p382"/>
            <p:cNvSpPr/>
            <p:nvPr/>
          </p:nvSpPr>
          <p:spPr>
            <a:xfrm rot="10800000">
              <a:off x="6805757" y="3641375"/>
              <a:ext cx="2866200" cy="1073400"/>
            </a:xfrm>
            <a:prstGeom prst="trapezoid">
              <a:avLst>
                <a:gd name="adj" fmla="val 25000"/>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61" name="Google Shape;4461;p382"/>
            <p:cNvSpPr/>
            <p:nvPr/>
          </p:nvSpPr>
          <p:spPr>
            <a:xfrm rot="10800000">
              <a:off x="7120119" y="4872590"/>
              <a:ext cx="2270700" cy="921000"/>
            </a:xfrm>
            <a:prstGeom prst="trapezoid">
              <a:avLst>
                <a:gd name="adj" fmla="val 25000"/>
              </a:avLst>
            </a:pr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62" name="Google Shape;4462;p382"/>
            <p:cNvSpPr txBox="1"/>
            <p:nvPr/>
          </p:nvSpPr>
          <p:spPr>
            <a:xfrm>
              <a:off x="6744583" y="1368336"/>
              <a:ext cx="2692500" cy="665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900" b="1">
                  <a:solidFill>
                    <a:schemeClr val="lt1"/>
                  </a:solidFill>
                </a:rPr>
                <a:t>Awareness</a:t>
              </a:r>
              <a:endParaRPr sz="1900" b="1">
                <a:solidFill>
                  <a:schemeClr val="lt1"/>
                </a:solidFill>
              </a:endParaRPr>
            </a:p>
          </p:txBody>
        </p:sp>
        <p:sp>
          <p:nvSpPr>
            <p:cNvPr id="4463" name="Google Shape;4463;p382"/>
            <p:cNvSpPr txBox="1"/>
            <p:nvPr/>
          </p:nvSpPr>
          <p:spPr>
            <a:xfrm>
              <a:off x="6975396" y="2581478"/>
              <a:ext cx="2276400" cy="665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900" b="1">
                  <a:solidFill>
                    <a:schemeClr val="lt1"/>
                  </a:solidFill>
                </a:rPr>
                <a:t>Familiarity</a:t>
              </a:r>
              <a:endParaRPr sz="1900" b="1">
                <a:solidFill>
                  <a:schemeClr val="lt1"/>
                </a:solidFill>
              </a:endParaRPr>
            </a:p>
          </p:txBody>
        </p:sp>
        <p:sp>
          <p:nvSpPr>
            <p:cNvPr id="4464" name="Google Shape;4464;p382"/>
            <p:cNvSpPr txBox="1"/>
            <p:nvPr/>
          </p:nvSpPr>
          <p:spPr>
            <a:xfrm>
              <a:off x="6855738" y="3893397"/>
              <a:ext cx="2725200" cy="6180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lt1"/>
                  </a:solidFill>
                </a:rPr>
                <a:t>Consideration</a:t>
              </a:r>
              <a:endParaRPr sz="1700" b="1">
                <a:solidFill>
                  <a:schemeClr val="lt1"/>
                </a:solidFill>
              </a:endParaRPr>
            </a:p>
          </p:txBody>
        </p:sp>
        <p:sp>
          <p:nvSpPr>
            <p:cNvPr id="4465" name="Google Shape;4465;p382"/>
            <p:cNvSpPr/>
            <p:nvPr/>
          </p:nvSpPr>
          <p:spPr>
            <a:xfrm rot="10800000">
              <a:off x="7355837" y="5942389"/>
              <a:ext cx="1720500" cy="853500"/>
            </a:xfrm>
            <a:prstGeom prst="trapezoid">
              <a:avLst>
                <a:gd name="adj" fmla="val 25000"/>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66" name="Google Shape;4466;p382"/>
            <p:cNvSpPr txBox="1"/>
            <p:nvPr/>
          </p:nvSpPr>
          <p:spPr>
            <a:xfrm>
              <a:off x="6948327" y="5037275"/>
              <a:ext cx="2572800" cy="594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600" b="1">
                  <a:solidFill>
                    <a:schemeClr val="lt1"/>
                  </a:solidFill>
                </a:rPr>
                <a:t>Evaluation</a:t>
              </a:r>
              <a:endParaRPr sz="1600" b="1">
                <a:solidFill>
                  <a:schemeClr val="lt1"/>
                </a:solidFill>
              </a:endParaRPr>
            </a:p>
          </p:txBody>
        </p:sp>
        <p:sp>
          <p:nvSpPr>
            <p:cNvPr id="4467" name="Google Shape;4467;p382"/>
            <p:cNvSpPr txBox="1"/>
            <p:nvPr/>
          </p:nvSpPr>
          <p:spPr>
            <a:xfrm>
              <a:off x="6931950" y="6094628"/>
              <a:ext cx="2572800" cy="5466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400" b="1">
                  <a:solidFill>
                    <a:srgbClr val="888888"/>
                  </a:solidFill>
                </a:rPr>
                <a:t>Purchase</a:t>
              </a:r>
              <a:endParaRPr sz="1400" b="1">
                <a:solidFill>
                  <a:srgbClr val="888888"/>
                </a:solidFill>
              </a:endParaRPr>
            </a:p>
          </p:txBody>
        </p:sp>
      </p:grpSp>
      <p:sp>
        <p:nvSpPr>
          <p:cNvPr id="4468" name="Google Shape;4468;p382"/>
          <p:cNvSpPr txBox="1"/>
          <p:nvPr/>
        </p:nvSpPr>
        <p:spPr>
          <a:xfrm>
            <a:off x="909180" y="1413143"/>
            <a:ext cx="832500" cy="4773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Strangers </a:t>
            </a:r>
            <a:endParaRPr sz="1100" b="1"/>
          </a:p>
          <a:p>
            <a:pPr marL="0" lvl="0" indent="0" algn="r" rtl="0">
              <a:spcBef>
                <a:spcPts val="0"/>
              </a:spcBef>
              <a:spcAft>
                <a:spcPts val="0"/>
              </a:spcAft>
              <a:buNone/>
            </a:pPr>
            <a:endParaRPr sz="1100" b="1"/>
          </a:p>
        </p:txBody>
      </p:sp>
      <p:sp>
        <p:nvSpPr>
          <p:cNvPr id="4469" name="Google Shape;4469;p382"/>
          <p:cNvSpPr txBox="1"/>
          <p:nvPr/>
        </p:nvSpPr>
        <p:spPr>
          <a:xfrm>
            <a:off x="1078329" y="2149383"/>
            <a:ext cx="8325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Prospects</a:t>
            </a:r>
            <a:endParaRPr sz="1100" b="1"/>
          </a:p>
        </p:txBody>
      </p:sp>
      <p:cxnSp>
        <p:nvCxnSpPr>
          <p:cNvPr id="4470" name="Google Shape;4470;p382"/>
          <p:cNvCxnSpPr/>
          <p:nvPr/>
        </p:nvCxnSpPr>
        <p:spPr>
          <a:xfrm rot="10800000" flipH="1">
            <a:off x="43450" y="3238675"/>
            <a:ext cx="8896800" cy="60900"/>
          </a:xfrm>
          <a:prstGeom prst="straightConnector1">
            <a:avLst/>
          </a:prstGeom>
          <a:noFill/>
          <a:ln w="76200" cap="flat" cmpd="sng">
            <a:solidFill>
              <a:schemeClr val="dk2"/>
            </a:solidFill>
            <a:prstDash val="dot"/>
            <a:round/>
            <a:headEnd type="none" w="med" len="med"/>
            <a:tailEnd type="none" w="med" len="med"/>
          </a:ln>
        </p:spPr>
      </p:cxnSp>
      <p:sp>
        <p:nvSpPr>
          <p:cNvPr id="4471" name="Google Shape;4471;p382"/>
          <p:cNvSpPr txBox="1"/>
          <p:nvPr/>
        </p:nvSpPr>
        <p:spPr>
          <a:xfrm flipH="1">
            <a:off x="149592" y="2523165"/>
            <a:ext cx="1308900" cy="646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b="1">
                <a:solidFill>
                  <a:schemeClr val="accent6"/>
                </a:solidFill>
              </a:rPr>
              <a:t>Brand Marketing builds mental availability</a:t>
            </a:r>
            <a:endParaRPr sz="1100" b="1">
              <a:solidFill>
                <a:schemeClr val="accent6"/>
              </a:solidFill>
            </a:endParaRPr>
          </a:p>
        </p:txBody>
      </p:sp>
      <p:sp>
        <p:nvSpPr>
          <p:cNvPr id="4472" name="Google Shape;4472;p382"/>
          <p:cNvSpPr txBox="1"/>
          <p:nvPr/>
        </p:nvSpPr>
        <p:spPr>
          <a:xfrm>
            <a:off x="149705" y="3346774"/>
            <a:ext cx="1230000" cy="1154400"/>
          </a:xfrm>
          <a:prstGeom prst="rect">
            <a:avLst/>
          </a:prstGeom>
          <a:noFill/>
          <a:ln>
            <a:noFill/>
          </a:ln>
        </p:spPr>
        <p:txBody>
          <a:bodyPr spcFirstLastPara="1" wrap="square" lIns="68575" tIns="68575" rIns="48825" bIns="68575" anchor="t" anchorCtr="0">
            <a:spAutoFit/>
          </a:bodyPr>
          <a:lstStyle/>
          <a:p>
            <a:pPr marL="0" lvl="0" indent="0" algn="l" rtl="0">
              <a:spcBef>
                <a:spcPts val="0"/>
              </a:spcBef>
              <a:spcAft>
                <a:spcPts val="0"/>
              </a:spcAft>
              <a:buNone/>
            </a:pPr>
            <a:r>
              <a:rPr lang="en" sz="1100" b="1">
                <a:solidFill>
                  <a:schemeClr val="accent6"/>
                </a:solidFill>
              </a:rPr>
              <a:t>Demand Marketing converts via digital &amp; physical availability</a:t>
            </a:r>
            <a:endParaRPr sz="1100" b="1">
              <a:solidFill>
                <a:schemeClr val="accent6"/>
              </a:solidFill>
            </a:endParaRPr>
          </a:p>
        </p:txBody>
      </p:sp>
      <p:sp>
        <p:nvSpPr>
          <p:cNvPr id="4473" name="Google Shape;4473;p382"/>
          <p:cNvSpPr txBox="1"/>
          <p:nvPr/>
        </p:nvSpPr>
        <p:spPr>
          <a:xfrm>
            <a:off x="4624259" y="1129667"/>
            <a:ext cx="17994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Awareness</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Increase awareness of problem and our solution  </a:t>
            </a:r>
            <a:endParaRPr sz="800" b="1">
              <a:latin typeface="Roboto"/>
              <a:ea typeface="Roboto"/>
              <a:cs typeface="Roboto"/>
              <a:sym typeface="Roboto"/>
            </a:endParaRPr>
          </a:p>
        </p:txBody>
      </p:sp>
      <p:sp>
        <p:nvSpPr>
          <p:cNvPr id="4474" name="Google Shape;4474;p382"/>
          <p:cNvSpPr txBox="1"/>
          <p:nvPr/>
        </p:nvSpPr>
        <p:spPr>
          <a:xfrm>
            <a:off x="4624259" y="1957192"/>
            <a:ext cx="17550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Favorability</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Heighten positive perceptions of us and our products</a:t>
            </a:r>
            <a:endParaRPr sz="800" b="1">
              <a:latin typeface="Roboto"/>
              <a:ea typeface="Roboto"/>
              <a:cs typeface="Roboto"/>
              <a:sym typeface="Roboto"/>
            </a:endParaRPr>
          </a:p>
        </p:txBody>
      </p:sp>
      <p:sp>
        <p:nvSpPr>
          <p:cNvPr id="4475" name="Google Shape;4475;p382"/>
          <p:cNvSpPr txBox="1"/>
          <p:nvPr/>
        </p:nvSpPr>
        <p:spPr>
          <a:xfrm>
            <a:off x="4624266" y="2654268"/>
            <a:ext cx="14694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Consideration</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Nudge toward trial/ purchase process</a:t>
            </a:r>
            <a:endParaRPr sz="800" b="1">
              <a:latin typeface="Roboto"/>
              <a:ea typeface="Roboto"/>
              <a:cs typeface="Roboto"/>
              <a:sym typeface="Roboto"/>
            </a:endParaRPr>
          </a:p>
        </p:txBody>
      </p:sp>
      <p:sp>
        <p:nvSpPr>
          <p:cNvPr id="4476" name="Google Shape;4476;p382"/>
          <p:cNvSpPr txBox="1"/>
          <p:nvPr/>
        </p:nvSpPr>
        <p:spPr>
          <a:xfrm>
            <a:off x="4624265" y="3351419"/>
            <a:ext cx="16398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Intent</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Increase likelihood of trial</a:t>
            </a:r>
            <a:endParaRPr sz="800" b="1">
              <a:latin typeface="Roboto"/>
              <a:ea typeface="Roboto"/>
              <a:cs typeface="Roboto"/>
              <a:sym typeface="Roboto"/>
            </a:endParaRPr>
          </a:p>
        </p:txBody>
      </p:sp>
      <p:sp>
        <p:nvSpPr>
          <p:cNvPr id="4477" name="Google Shape;4477;p382"/>
          <p:cNvSpPr txBox="1"/>
          <p:nvPr/>
        </p:nvSpPr>
        <p:spPr>
          <a:xfrm>
            <a:off x="4537269" y="816700"/>
            <a:ext cx="1556400" cy="323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200" b="1">
                <a:solidFill>
                  <a:schemeClr val="accent3"/>
                </a:solidFill>
              </a:rPr>
              <a:t>Performance KPIs</a:t>
            </a:r>
            <a:endParaRPr sz="1200" b="1">
              <a:solidFill>
                <a:schemeClr val="accent3"/>
              </a:solidFill>
            </a:endParaRPr>
          </a:p>
        </p:txBody>
      </p:sp>
      <p:sp>
        <p:nvSpPr>
          <p:cNvPr id="4478" name="Google Shape;4478;p382"/>
          <p:cNvSpPr/>
          <p:nvPr/>
        </p:nvSpPr>
        <p:spPr>
          <a:xfrm>
            <a:off x="4390281" y="1141303"/>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1 </a:t>
            </a:r>
            <a:r>
              <a:rPr lang="en" sz="800">
                <a:solidFill>
                  <a:srgbClr val="999999"/>
                </a:solidFill>
              </a:rPr>
              <a:t>  </a:t>
            </a:r>
            <a:endParaRPr sz="800">
              <a:solidFill>
                <a:srgbClr val="999999"/>
              </a:solidFill>
            </a:endParaRPr>
          </a:p>
        </p:txBody>
      </p:sp>
      <p:sp>
        <p:nvSpPr>
          <p:cNvPr id="4479" name="Google Shape;4479;p382"/>
          <p:cNvSpPr/>
          <p:nvPr/>
        </p:nvSpPr>
        <p:spPr>
          <a:xfrm>
            <a:off x="4390281" y="1981788"/>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2</a:t>
            </a:r>
            <a:r>
              <a:rPr lang="en" sz="800">
                <a:solidFill>
                  <a:srgbClr val="999999"/>
                </a:solidFill>
              </a:rPr>
              <a:t>  </a:t>
            </a:r>
            <a:endParaRPr sz="800">
              <a:solidFill>
                <a:srgbClr val="999999"/>
              </a:solidFill>
            </a:endParaRPr>
          </a:p>
        </p:txBody>
      </p:sp>
      <p:sp>
        <p:nvSpPr>
          <p:cNvPr id="4480" name="Google Shape;4480;p382"/>
          <p:cNvSpPr/>
          <p:nvPr/>
        </p:nvSpPr>
        <p:spPr>
          <a:xfrm>
            <a:off x="4390281" y="2691531"/>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3</a:t>
            </a:r>
            <a:endParaRPr sz="800">
              <a:solidFill>
                <a:srgbClr val="999999"/>
              </a:solidFill>
            </a:endParaRPr>
          </a:p>
        </p:txBody>
      </p:sp>
      <p:sp>
        <p:nvSpPr>
          <p:cNvPr id="4481" name="Google Shape;4481;p382"/>
          <p:cNvSpPr/>
          <p:nvPr/>
        </p:nvSpPr>
        <p:spPr>
          <a:xfrm>
            <a:off x="4390281" y="3438629"/>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4</a:t>
            </a:r>
            <a:endParaRPr sz="800">
              <a:solidFill>
                <a:srgbClr val="999999"/>
              </a:solidFill>
            </a:endParaRPr>
          </a:p>
        </p:txBody>
      </p:sp>
      <p:sp>
        <p:nvSpPr>
          <p:cNvPr id="4482" name="Google Shape;4482;p382"/>
          <p:cNvSpPr txBox="1"/>
          <p:nvPr/>
        </p:nvSpPr>
        <p:spPr>
          <a:xfrm>
            <a:off x="6451939" y="816700"/>
            <a:ext cx="1556400" cy="323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200" b="1">
                <a:solidFill>
                  <a:schemeClr val="accent3"/>
                </a:solidFill>
              </a:rPr>
              <a:t>Operational KPIs</a:t>
            </a:r>
            <a:endParaRPr sz="1200" b="1">
              <a:solidFill>
                <a:schemeClr val="accent3"/>
              </a:solidFill>
            </a:endParaRPr>
          </a:p>
        </p:txBody>
      </p:sp>
      <p:sp>
        <p:nvSpPr>
          <p:cNvPr id="4483" name="Google Shape;4483;p382"/>
          <p:cNvSpPr txBox="1"/>
          <p:nvPr/>
        </p:nvSpPr>
        <p:spPr>
          <a:xfrm>
            <a:off x="6389450" y="1129677"/>
            <a:ext cx="1343100" cy="1246800"/>
          </a:xfrm>
          <a:prstGeom prst="rect">
            <a:avLst/>
          </a:prstGeom>
          <a:noFill/>
          <a:ln>
            <a:noFill/>
          </a:ln>
        </p:spPr>
        <p:txBody>
          <a:bodyPr spcFirstLastPara="1" wrap="square" lIns="68575" tIns="68575" rIns="68575" bIns="68575" anchor="t" anchorCtr="0">
            <a:spAutoFit/>
          </a:bodyPr>
          <a:lstStyle/>
          <a:p>
            <a:pPr marL="342900" lvl="0" indent="-222250" algn="l" rtl="0">
              <a:spcBef>
                <a:spcPts val="0"/>
              </a:spcBef>
              <a:spcAft>
                <a:spcPts val="0"/>
              </a:spcAft>
              <a:buSzPts val="900"/>
              <a:buChar char="●"/>
            </a:pPr>
            <a:r>
              <a:rPr lang="en" sz="900"/>
              <a:t>Impressions/ Views/Reach</a:t>
            </a:r>
            <a:endParaRPr sz="900"/>
          </a:p>
          <a:p>
            <a:pPr marL="0" lvl="0" indent="0" algn="l" rtl="0">
              <a:spcBef>
                <a:spcPts val="0"/>
              </a:spcBef>
              <a:spcAft>
                <a:spcPts val="0"/>
              </a:spcAft>
              <a:buNone/>
            </a:pPr>
            <a:endParaRPr sz="100"/>
          </a:p>
          <a:p>
            <a:pPr marL="342900" lvl="0" indent="-222250" algn="l" rtl="0">
              <a:spcBef>
                <a:spcPts val="0"/>
              </a:spcBef>
              <a:spcAft>
                <a:spcPts val="0"/>
              </a:spcAft>
              <a:buSzPts val="900"/>
              <a:buChar char="●"/>
            </a:pPr>
            <a:r>
              <a:rPr lang="en" sz="900"/>
              <a:t>Frequency</a:t>
            </a:r>
            <a:endParaRPr sz="900"/>
          </a:p>
          <a:p>
            <a:pPr marL="0" lvl="0" indent="0" algn="l" rtl="0">
              <a:spcBef>
                <a:spcPts val="0"/>
              </a:spcBef>
              <a:spcAft>
                <a:spcPts val="0"/>
              </a:spcAft>
              <a:buNone/>
            </a:pPr>
            <a:endParaRPr sz="100"/>
          </a:p>
          <a:p>
            <a:pPr marL="342900" lvl="0" indent="-222250" algn="l" rtl="0">
              <a:spcBef>
                <a:spcPts val="0"/>
              </a:spcBef>
              <a:spcAft>
                <a:spcPts val="0"/>
              </a:spcAft>
              <a:buClr>
                <a:schemeClr val="dk1"/>
              </a:buClr>
              <a:buSzPts val="900"/>
              <a:buChar char="●"/>
            </a:pPr>
            <a:r>
              <a:rPr lang="en" sz="900">
                <a:solidFill>
                  <a:schemeClr val="dk1"/>
                </a:solidFill>
              </a:rPr>
              <a:t>Brand / ad recall</a:t>
            </a:r>
            <a:endParaRPr sz="900">
              <a:solidFill>
                <a:schemeClr val="dk1"/>
              </a:solidFill>
            </a:endParaRPr>
          </a:p>
          <a:p>
            <a:pPr marL="0" lvl="0" indent="0" algn="l" rtl="0">
              <a:spcBef>
                <a:spcPts val="0"/>
              </a:spcBef>
              <a:spcAft>
                <a:spcPts val="0"/>
              </a:spcAft>
              <a:buNone/>
            </a:pPr>
            <a:endParaRPr sz="100">
              <a:solidFill>
                <a:schemeClr val="dk1"/>
              </a:solidFill>
            </a:endParaRPr>
          </a:p>
          <a:p>
            <a:pPr marL="342900" lvl="0" indent="-222250" algn="l" rtl="0">
              <a:spcBef>
                <a:spcPts val="0"/>
              </a:spcBef>
              <a:spcAft>
                <a:spcPts val="0"/>
              </a:spcAft>
              <a:buClr>
                <a:schemeClr val="dk1"/>
              </a:buClr>
              <a:buSzPts val="900"/>
              <a:buChar char="●"/>
            </a:pPr>
            <a:r>
              <a:rPr lang="en" sz="900">
                <a:solidFill>
                  <a:schemeClr val="dk1"/>
                </a:solidFill>
              </a:rPr>
              <a:t>Brand differentiation</a:t>
            </a:r>
            <a:endParaRPr sz="900">
              <a:solidFill>
                <a:schemeClr val="dk1"/>
              </a:solidFill>
            </a:endParaRPr>
          </a:p>
          <a:p>
            <a:pPr marL="0" lvl="0" indent="0" algn="l" rtl="0">
              <a:spcBef>
                <a:spcPts val="0"/>
              </a:spcBef>
              <a:spcAft>
                <a:spcPts val="0"/>
              </a:spcAft>
              <a:buNone/>
            </a:pPr>
            <a:endParaRPr sz="100">
              <a:solidFill>
                <a:schemeClr val="dk1"/>
              </a:solidFill>
            </a:endParaRPr>
          </a:p>
          <a:p>
            <a:pPr marL="342900" lvl="0" indent="-222250" algn="l" rtl="0">
              <a:spcBef>
                <a:spcPts val="0"/>
              </a:spcBef>
              <a:spcAft>
                <a:spcPts val="0"/>
              </a:spcAft>
              <a:buClr>
                <a:schemeClr val="dk1"/>
              </a:buClr>
              <a:buSzPts val="900"/>
              <a:buChar char="●"/>
            </a:pPr>
            <a:r>
              <a:rPr lang="en" sz="900">
                <a:solidFill>
                  <a:schemeClr val="dk1"/>
                </a:solidFill>
              </a:rPr>
              <a:t>Share of Search</a:t>
            </a:r>
            <a:endParaRPr sz="900"/>
          </a:p>
        </p:txBody>
      </p:sp>
      <p:sp>
        <p:nvSpPr>
          <p:cNvPr id="4484" name="Google Shape;4484;p382"/>
          <p:cNvSpPr txBox="1"/>
          <p:nvPr/>
        </p:nvSpPr>
        <p:spPr>
          <a:xfrm>
            <a:off x="1078325" y="4421732"/>
            <a:ext cx="13965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Customers</a:t>
            </a:r>
            <a:endParaRPr sz="1100" b="1"/>
          </a:p>
        </p:txBody>
      </p:sp>
      <p:sp>
        <p:nvSpPr>
          <p:cNvPr id="4485" name="Google Shape;4485;p382"/>
          <p:cNvSpPr/>
          <p:nvPr/>
        </p:nvSpPr>
        <p:spPr>
          <a:xfrm>
            <a:off x="4390281" y="4428534"/>
            <a:ext cx="203100" cy="201900"/>
          </a:xfrm>
          <a:prstGeom prst="ellipse">
            <a:avLst/>
          </a:prstGeom>
          <a:solidFill>
            <a:schemeClr val="dk2"/>
          </a:solidFill>
          <a:ln>
            <a:noFill/>
          </a:ln>
        </p:spPr>
        <p:txBody>
          <a:bodyPr spcFirstLastPara="1" wrap="square" lIns="0" tIns="68575" rIns="0" bIns="68575" anchor="ctr" anchorCtr="0">
            <a:noAutofit/>
          </a:bodyPr>
          <a:lstStyle/>
          <a:p>
            <a:pPr marL="0" lvl="0" indent="0" algn="ctr" rtl="0">
              <a:spcBef>
                <a:spcPts val="0"/>
              </a:spcBef>
              <a:spcAft>
                <a:spcPts val="0"/>
              </a:spcAft>
              <a:buNone/>
            </a:pPr>
            <a:r>
              <a:rPr lang="en" sz="800" b="1">
                <a:solidFill>
                  <a:srgbClr val="999999"/>
                </a:solidFill>
              </a:rPr>
              <a:t>5</a:t>
            </a:r>
            <a:endParaRPr sz="800">
              <a:solidFill>
                <a:srgbClr val="999999"/>
              </a:solidFill>
            </a:endParaRPr>
          </a:p>
        </p:txBody>
      </p:sp>
      <p:sp>
        <p:nvSpPr>
          <p:cNvPr id="4486" name="Google Shape;4486;p382"/>
          <p:cNvSpPr txBox="1"/>
          <p:nvPr/>
        </p:nvSpPr>
        <p:spPr>
          <a:xfrm>
            <a:off x="4624265" y="4416033"/>
            <a:ext cx="1556400" cy="73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Net Promoter Score</a:t>
            </a:r>
            <a:endParaRPr sz="1200" b="1">
              <a:latin typeface="Roboto"/>
              <a:ea typeface="Roboto"/>
              <a:cs typeface="Roboto"/>
              <a:sym typeface="Roboto"/>
            </a:endParaRPr>
          </a:p>
          <a:p>
            <a:pPr marL="0" lvl="0" indent="0" algn="l" rtl="0">
              <a:lnSpc>
                <a:spcPct val="115000"/>
              </a:lnSpc>
              <a:spcBef>
                <a:spcPts val="0"/>
              </a:spcBef>
              <a:spcAft>
                <a:spcPts val="1600"/>
              </a:spcAft>
              <a:buNone/>
            </a:pPr>
            <a:r>
              <a:rPr lang="en" sz="800">
                <a:latin typeface="Roboto"/>
                <a:ea typeface="Roboto"/>
                <a:cs typeface="Roboto"/>
                <a:sym typeface="Roboto"/>
              </a:rPr>
              <a:t>Likelihood to evangelize and opt for brand if re-evaluating</a:t>
            </a:r>
            <a:endParaRPr sz="800" b="1">
              <a:latin typeface="Roboto"/>
              <a:ea typeface="Roboto"/>
              <a:cs typeface="Roboto"/>
              <a:sym typeface="Roboto"/>
            </a:endParaRPr>
          </a:p>
        </p:txBody>
      </p:sp>
      <p:sp>
        <p:nvSpPr>
          <p:cNvPr id="4487" name="Google Shape;4487;p382"/>
          <p:cNvSpPr txBox="1"/>
          <p:nvPr/>
        </p:nvSpPr>
        <p:spPr>
          <a:xfrm>
            <a:off x="7957828" y="816700"/>
            <a:ext cx="1556400" cy="323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200" b="1">
                <a:solidFill>
                  <a:schemeClr val="accent3"/>
                </a:solidFill>
              </a:rPr>
              <a:t>Messaging</a:t>
            </a:r>
            <a:endParaRPr sz="1200" b="1">
              <a:solidFill>
                <a:schemeClr val="accent3"/>
              </a:solidFill>
            </a:endParaRPr>
          </a:p>
        </p:txBody>
      </p:sp>
      <p:sp>
        <p:nvSpPr>
          <p:cNvPr id="4488" name="Google Shape;4488;p382"/>
          <p:cNvSpPr txBox="1"/>
          <p:nvPr/>
        </p:nvSpPr>
        <p:spPr>
          <a:xfrm>
            <a:off x="6389449" y="3283696"/>
            <a:ext cx="1343100" cy="969600"/>
          </a:xfrm>
          <a:prstGeom prst="rect">
            <a:avLst/>
          </a:prstGeom>
          <a:noFill/>
          <a:ln>
            <a:noFill/>
          </a:ln>
        </p:spPr>
        <p:txBody>
          <a:bodyPr spcFirstLastPara="1" wrap="square" lIns="68575" tIns="68575" rIns="68575" bIns="68575" anchor="t" anchorCtr="0">
            <a:spAutoFit/>
          </a:bodyPr>
          <a:lstStyle/>
          <a:p>
            <a:pPr marL="342900" lvl="0" indent="-222250" algn="l" rtl="0">
              <a:spcBef>
                <a:spcPts val="0"/>
              </a:spcBef>
              <a:spcAft>
                <a:spcPts val="0"/>
              </a:spcAft>
              <a:buSzPts val="900"/>
              <a:buChar char="●"/>
            </a:pPr>
            <a:r>
              <a:rPr lang="en" sz="900"/>
              <a:t>Engagement (CTRs/site visits, time spent on site, downloads, subscriptions, contact me, etc.)</a:t>
            </a:r>
            <a:endParaRPr sz="900"/>
          </a:p>
        </p:txBody>
      </p:sp>
      <p:sp>
        <p:nvSpPr>
          <p:cNvPr id="4489" name="Google Shape;4489;p382"/>
          <p:cNvSpPr txBox="1"/>
          <p:nvPr/>
        </p:nvSpPr>
        <p:spPr>
          <a:xfrm>
            <a:off x="7706527" y="1185699"/>
            <a:ext cx="1396500" cy="73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1100">
                <a:solidFill>
                  <a:schemeClr val="dk1"/>
                </a:solidFill>
                <a:latin typeface="Roboto"/>
                <a:ea typeface="Roboto"/>
                <a:cs typeface="Roboto"/>
                <a:sym typeface="Roboto"/>
              </a:rPr>
              <a:t>Memorable, branded storytelling  </a:t>
            </a:r>
            <a:endParaRPr sz="1100">
              <a:solidFill>
                <a:schemeClr val="dk1"/>
              </a:solidFill>
              <a:latin typeface="Roboto"/>
              <a:ea typeface="Roboto"/>
              <a:cs typeface="Roboto"/>
              <a:sym typeface="Roboto"/>
            </a:endParaRPr>
          </a:p>
        </p:txBody>
      </p:sp>
      <p:sp>
        <p:nvSpPr>
          <p:cNvPr id="4490" name="Google Shape;4490;p382"/>
          <p:cNvSpPr txBox="1"/>
          <p:nvPr/>
        </p:nvSpPr>
        <p:spPr>
          <a:xfrm>
            <a:off x="7819293" y="2978734"/>
            <a:ext cx="1177200" cy="73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100">
                <a:solidFill>
                  <a:schemeClr val="dk1"/>
                </a:solidFill>
                <a:latin typeface="Roboto"/>
                <a:ea typeface="Roboto"/>
                <a:cs typeface="Roboto"/>
                <a:sym typeface="Roboto"/>
              </a:rPr>
              <a:t>Customer stories</a:t>
            </a:r>
            <a:endParaRPr sz="1100">
              <a:solidFill>
                <a:schemeClr val="dk1"/>
              </a:solidFill>
              <a:latin typeface="Roboto"/>
              <a:ea typeface="Roboto"/>
              <a:cs typeface="Roboto"/>
              <a:sym typeface="Roboto"/>
            </a:endParaRPr>
          </a:p>
        </p:txBody>
      </p:sp>
      <p:sp>
        <p:nvSpPr>
          <p:cNvPr id="4491" name="Google Shape;4491;p382"/>
          <p:cNvSpPr txBox="1"/>
          <p:nvPr/>
        </p:nvSpPr>
        <p:spPr>
          <a:xfrm>
            <a:off x="7759255" y="3640417"/>
            <a:ext cx="1343100" cy="73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1100">
                <a:solidFill>
                  <a:schemeClr val="dk1"/>
                </a:solidFill>
                <a:latin typeface="Roboto"/>
                <a:ea typeface="Roboto"/>
                <a:cs typeface="Roboto"/>
                <a:sym typeface="Roboto"/>
              </a:rPr>
              <a:t>Product messaging, category entry points, direct response</a:t>
            </a:r>
            <a:endParaRPr sz="1100">
              <a:solidFill>
                <a:schemeClr val="dk1"/>
              </a:solidFill>
              <a:latin typeface="Roboto"/>
              <a:ea typeface="Roboto"/>
              <a:cs typeface="Roboto"/>
              <a:sym typeface="Roboto"/>
            </a:endParaRPr>
          </a:p>
        </p:txBody>
      </p:sp>
      <p:cxnSp>
        <p:nvCxnSpPr>
          <p:cNvPr id="4492" name="Google Shape;4492;p382"/>
          <p:cNvCxnSpPr/>
          <p:nvPr/>
        </p:nvCxnSpPr>
        <p:spPr>
          <a:xfrm>
            <a:off x="8404764" y="1806246"/>
            <a:ext cx="16500" cy="995100"/>
          </a:xfrm>
          <a:prstGeom prst="straightConnector1">
            <a:avLst/>
          </a:prstGeom>
          <a:noFill/>
          <a:ln w="28575" cap="flat" cmpd="sng">
            <a:solidFill>
              <a:srgbClr val="666666"/>
            </a:solidFill>
            <a:prstDash val="dot"/>
            <a:round/>
            <a:headEnd type="none" w="med" len="med"/>
            <a:tailEnd type="triangle" w="med" len="med"/>
          </a:ln>
        </p:spPr>
      </p:cxnSp>
      <p:sp>
        <p:nvSpPr>
          <p:cNvPr id="4493" name="Google Shape;4493;p382"/>
          <p:cNvSpPr txBox="1"/>
          <p:nvPr/>
        </p:nvSpPr>
        <p:spPr>
          <a:xfrm>
            <a:off x="6389449" y="2698572"/>
            <a:ext cx="1343100" cy="554100"/>
          </a:xfrm>
          <a:prstGeom prst="rect">
            <a:avLst/>
          </a:prstGeom>
          <a:noFill/>
          <a:ln>
            <a:noFill/>
          </a:ln>
        </p:spPr>
        <p:txBody>
          <a:bodyPr spcFirstLastPara="1" wrap="square" lIns="68575" tIns="68575" rIns="68575" bIns="68575" anchor="t" anchorCtr="0">
            <a:spAutoFit/>
          </a:bodyPr>
          <a:lstStyle/>
          <a:p>
            <a:pPr marL="342900" lvl="0" indent="-222250" algn="l" rtl="0">
              <a:spcBef>
                <a:spcPts val="0"/>
              </a:spcBef>
              <a:spcAft>
                <a:spcPts val="0"/>
              </a:spcAft>
              <a:buSzPts val="900"/>
              <a:buChar char="●"/>
            </a:pPr>
            <a:r>
              <a:rPr lang="en" sz="900"/>
              <a:t>Preference in category</a:t>
            </a:r>
            <a:endParaRPr sz="900"/>
          </a:p>
          <a:p>
            <a:pPr marL="342900" lvl="0" indent="0" algn="l" rtl="0">
              <a:spcBef>
                <a:spcPts val="0"/>
              </a:spcBef>
              <a:spcAft>
                <a:spcPts val="0"/>
              </a:spcAft>
              <a:buNone/>
            </a:pPr>
            <a:endParaRPr sz="900"/>
          </a:p>
        </p:txBody>
      </p:sp>
      <p:sp>
        <p:nvSpPr>
          <p:cNvPr id="4494" name="Google Shape;4494;p382"/>
          <p:cNvSpPr txBox="1"/>
          <p:nvPr/>
        </p:nvSpPr>
        <p:spPr>
          <a:xfrm>
            <a:off x="1741751" y="3595745"/>
            <a:ext cx="505200" cy="4773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MQL</a:t>
            </a:r>
            <a:endParaRPr sz="1100" b="1"/>
          </a:p>
          <a:p>
            <a:pPr marL="0" lvl="0" indent="0" algn="r" rtl="0">
              <a:spcBef>
                <a:spcPts val="0"/>
              </a:spcBef>
              <a:spcAft>
                <a:spcPts val="0"/>
              </a:spcAft>
              <a:buNone/>
            </a:pPr>
            <a:r>
              <a:rPr lang="en" sz="1100" b="1"/>
              <a:t>SQO</a:t>
            </a:r>
            <a:endParaRPr sz="1100" b="1"/>
          </a:p>
        </p:txBody>
      </p:sp>
      <p:sp>
        <p:nvSpPr>
          <p:cNvPr id="4495" name="Google Shape;4495;p382"/>
          <p:cNvSpPr txBox="1"/>
          <p:nvPr/>
        </p:nvSpPr>
        <p:spPr>
          <a:xfrm>
            <a:off x="1671902" y="3232675"/>
            <a:ext cx="5775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en" sz="1100" b="1"/>
              <a:t>Leads</a:t>
            </a:r>
            <a:endParaRPr sz="1100" b="1"/>
          </a:p>
        </p:txBody>
      </p:sp>
      <p:cxnSp>
        <p:nvCxnSpPr>
          <p:cNvPr id="4496" name="Google Shape;4496;p382"/>
          <p:cNvCxnSpPr/>
          <p:nvPr/>
        </p:nvCxnSpPr>
        <p:spPr>
          <a:xfrm>
            <a:off x="8404764" y="4159604"/>
            <a:ext cx="16500" cy="457500"/>
          </a:xfrm>
          <a:prstGeom prst="straightConnector1">
            <a:avLst/>
          </a:prstGeom>
          <a:noFill/>
          <a:ln w="28575" cap="flat" cmpd="sng">
            <a:solidFill>
              <a:schemeClr val="lt2"/>
            </a:solidFill>
            <a:prstDash val="dot"/>
            <a:round/>
            <a:headEnd type="none" w="med" len="med"/>
            <a:tailEnd type="triangle" w="med" len="med"/>
          </a:ln>
        </p:spPr>
      </p:cxnSp>
      <p:sp>
        <p:nvSpPr>
          <p:cNvPr id="4497" name="Google Shape;4497;p382"/>
          <p:cNvSpPr txBox="1"/>
          <p:nvPr/>
        </p:nvSpPr>
        <p:spPr>
          <a:xfrm>
            <a:off x="7819293" y="4547639"/>
            <a:ext cx="1177200" cy="73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100">
                <a:solidFill>
                  <a:schemeClr val="dk1"/>
                </a:solidFill>
                <a:latin typeface="Roboto"/>
                <a:ea typeface="Roboto"/>
                <a:cs typeface="Roboto"/>
                <a:sym typeface="Roboto"/>
              </a:rPr>
              <a:t>Cross- and up-sell</a:t>
            </a:r>
            <a:endParaRPr sz="11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cuSign Base Corporate Template - Light">
  <a:themeElements>
    <a:clrScheme name="Simple Light">
      <a:dk1>
        <a:srgbClr val="000000"/>
      </a:dk1>
      <a:lt1>
        <a:srgbClr val="FFFFFF"/>
      </a:lt1>
      <a:dk2>
        <a:srgbClr val="D5FF00"/>
      </a:dk2>
      <a:lt2>
        <a:srgbClr val="F4F4F6"/>
      </a:lt2>
      <a:accent1>
        <a:srgbClr val="016FF9"/>
      </a:accent1>
      <a:accent2>
        <a:srgbClr val="FF6948"/>
      </a:accent2>
      <a:accent3>
        <a:srgbClr val="983DD8"/>
      </a:accent3>
      <a:accent4>
        <a:srgbClr val="38E869"/>
      </a:accent4>
      <a:accent5>
        <a:srgbClr val="00D8C6"/>
      </a:accent5>
      <a:accent6>
        <a:srgbClr val="FF5C5C"/>
      </a:accent6>
      <a:hlink>
        <a:srgbClr val="016FF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cuSign-PUBLIC_Template_2019">
  <a:themeElements>
    <a:clrScheme name="DocuSign 2019">
      <a:dk1>
        <a:srgbClr val="000000"/>
      </a:dk1>
      <a:lt1>
        <a:srgbClr val="FFFFFF"/>
      </a:lt1>
      <a:dk2>
        <a:srgbClr val="646464"/>
      </a:dk2>
      <a:lt2>
        <a:srgbClr val="E1E1E1"/>
      </a:lt2>
      <a:accent1>
        <a:srgbClr val="0369FF"/>
      </a:accent1>
      <a:accent2>
        <a:srgbClr val="60C3FF"/>
      </a:accent2>
      <a:accent3>
        <a:srgbClr val="0050E1"/>
      </a:accent3>
      <a:accent4>
        <a:srgbClr val="0695FF"/>
      </a:accent4>
      <a:accent5>
        <a:srgbClr val="002A7E"/>
      </a:accent5>
      <a:accent6>
        <a:srgbClr val="0041C3"/>
      </a:accent6>
      <a:hlink>
        <a:srgbClr val="0369FF"/>
      </a:hlink>
      <a:folHlink>
        <a:srgbClr val="77B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2862</Words>
  <Application>Microsoft Macintosh PowerPoint</Application>
  <PresentationFormat>On-screen Show (16:9)</PresentationFormat>
  <Paragraphs>401</Paragraphs>
  <Slides>24</Slides>
  <Notes>24</Notes>
  <HiddenSlides>2</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vt:i4>
      </vt:variant>
    </vt:vector>
  </HeadingPairs>
  <TitlesOfParts>
    <vt:vector size="38" baseType="lpstr">
      <vt:lpstr>DS Indigo</vt:lpstr>
      <vt:lpstr>Helvetica Neue</vt:lpstr>
      <vt:lpstr>Roboto</vt:lpstr>
      <vt:lpstr>Google Sans</vt:lpstr>
      <vt:lpstr>DS Indigo SemiBold</vt:lpstr>
      <vt:lpstr>Caveat SemiBold</vt:lpstr>
      <vt:lpstr>Calibri</vt:lpstr>
      <vt:lpstr>Georgia</vt:lpstr>
      <vt:lpstr>DS Indigo Medium</vt:lpstr>
      <vt:lpstr>NTR</vt:lpstr>
      <vt:lpstr>Arial</vt:lpstr>
      <vt:lpstr>Simple Light</vt:lpstr>
      <vt:lpstr>DocuSign Base Corporate Template - Light</vt:lpstr>
      <vt:lpstr>DocuSign-PUBLIC_Template_2019</vt:lpstr>
      <vt:lpstr>Scaling the  Demand Engine</vt:lpstr>
      <vt:lpstr>Hello!</vt:lpstr>
      <vt:lpstr>PowerPoint Presentation</vt:lpstr>
      <vt:lpstr>In 1958,  “Top of the funnel” was already  a thing.   Nothing has really changed.   </vt:lpstr>
      <vt:lpstr>Why is it so hard to pay attention?   A person’s processing speed is 120 bits per second  Understanding one person talking takes 60 bits per second  During our leisure time, we process 100,000 words every day    And yet…</vt:lpstr>
      <vt:lpstr>PowerPoint Presentation</vt:lpstr>
      <vt:lpstr>Earning mental availability is critical Yet we feel most secure focusing on one</vt:lpstr>
      <vt:lpstr>Full-funnel marketing creates broad value beyond sales Forward-looking pipeline coverage doesn’t all come from “Demand Gen”</vt:lpstr>
      <vt:lpstr>Upper &amp; lower funnel balanced for long-term growth Lower funnel stages do not manifest on their own</vt:lpstr>
      <vt:lpstr>If nothing else:   Messaging Content  Creative  are different at the top funnel and earns mental availability</vt:lpstr>
      <vt:lpstr>PowerPoint Presentation</vt:lpstr>
      <vt:lpstr>The Situation</vt:lpstr>
      <vt:lpstr>AKA “Lost to No Decision”</vt:lpstr>
      <vt:lpstr>Why influencer marketing?</vt:lpstr>
      <vt:lpstr>Influencer Strategy</vt:lpstr>
      <vt:lpstr>Next time,  DocuSign.  </vt:lpstr>
      <vt:lpstr>PowerPoint Presentation</vt:lpstr>
      <vt:lpstr>PowerPoint Presentation</vt:lpstr>
      <vt:lpstr>PowerPoint Presentation</vt:lpstr>
      <vt:lpstr>Results: Mumbrella CommsCon awards</vt:lpstr>
      <vt:lpstr>Workshop</vt:lpstr>
      <vt:lpstr>Lower funnel stages require “Mental Availability” How will you build it?</vt:lpstr>
      <vt:lpstr>Cross-Functional Team Exercise</vt:lpstr>
      <vt:lpstr>Worksheet: Align on the WHY of your key areas of marketing investment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the  Demand Engine</dc:title>
  <cp:lastModifiedBy>Laurel Bylin</cp:lastModifiedBy>
  <cp:revision>1</cp:revision>
  <dcterms:modified xsi:type="dcterms:W3CDTF">2023-03-14T16:29:04Z</dcterms:modified>
</cp:coreProperties>
</file>