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7" r:id="rId5"/>
    <p:sldMasterId id="214748371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5143500" cx="9144000"/>
  <p:notesSz cx="6858000" cy="9144000"/>
  <p:embeddedFontLst>
    <p:embeddedFont>
      <p:font typeface="Montserrat SemiBold"/>
      <p:regular r:id="rId31"/>
      <p:bold r:id="rId32"/>
      <p:italic r:id="rId33"/>
      <p:boldItalic r:id="rId34"/>
    </p:embeddedFont>
    <p:embeddedFont>
      <p:font typeface="Roboto"/>
      <p:regular r:id="rId35"/>
      <p:bold r:id="rId36"/>
      <p:italic r:id="rId37"/>
      <p:boldItalic r:id="rId38"/>
    </p:embeddedFont>
    <p:embeddedFont>
      <p:font typeface="Montserrat"/>
      <p:regular r:id="rId39"/>
      <p:bold r:id="rId40"/>
      <p:italic r:id="rId41"/>
      <p:boldItalic r:id="rId42"/>
    </p:embeddedFont>
    <p:embeddedFont>
      <p:font typeface="Anek Kannada Light"/>
      <p:regular r:id="rId43"/>
      <p:bold r:id="rId44"/>
    </p:embeddedFont>
    <p:embeddedFont>
      <p:font typeface="Montserrat Medium"/>
      <p:regular r:id="rId45"/>
      <p:bold r:id="rId46"/>
      <p:italic r:id="rId47"/>
      <p:boldItalic r:id="rId48"/>
    </p:embeddedFont>
    <p:embeddedFont>
      <p:font typeface="Montserrat Light"/>
      <p:regular r:id="rId49"/>
      <p:bold r:id="rId50"/>
      <p:italic r:id="rId51"/>
      <p:boldItalic r:id="rId52"/>
    </p:embeddedFont>
    <p:embeddedFont>
      <p:font typeface="Anek Kannada Medium"/>
      <p:regular r:id="rId53"/>
      <p:bold r:id="rId54"/>
    </p:embeddedFont>
    <p:embeddedFont>
      <p:font typeface="Anek Kannada"/>
      <p:regular r:id="rId55"/>
      <p:bold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C7848E-36BD-4C8D-A7F4-F81FCFE51A80}">
  <a:tblStyle styleId="{18C7848E-36BD-4C8D-A7F4-F81FCFE51A8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fntdata"/><Relationship Id="rId42" Type="http://schemas.openxmlformats.org/officeDocument/2006/relationships/font" Target="fonts/Montserrat-boldItalic.fntdata"/><Relationship Id="rId41" Type="http://schemas.openxmlformats.org/officeDocument/2006/relationships/font" Target="fonts/Montserrat-italic.fntdata"/><Relationship Id="rId44" Type="http://schemas.openxmlformats.org/officeDocument/2006/relationships/font" Target="fonts/AnekKannadaLight-bold.fntdata"/><Relationship Id="rId43" Type="http://schemas.openxmlformats.org/officeDocument/2006/relationships/font" Target="fonts/AnekKannadaLight-regular.fntdata"/><Relationship Id="rId46" Type="http://schemas.openxmlformats.org/officeDocument/2006/relationships/font" Target="fonts/MontserratMedium-bold.fntdata"/><Relationship Id="rId45" Type="http://schemas.openxmlformats.org/officeDocument/2006/relationships/font" Target="fonts/MontserratMedium-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MontserratMedium-boldItalic.fntdata"/><Relationship Id="rId47" Type="http://schemas.openxmlformats.org/officeDocument/2006/relationships/font" Target="fonts/MontserratMedium-italic.fntdata"/><Relationship Id="rId49" Type="http://schemas.openxmlformats.org/officeDocument/2006/relationships/font" Target="fonts/MontserratLigh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SemiBold-regular.fntdata"/><Relationship Id="rId30" Type="http://schemas.openxmlformats.org/officeDocument/2006/relationships/slide" Target="slides/slide23.xml"/><Relationship Id="rId33" Type="http://schemas.openxmlformats.org/officeDocument/2006/relationships/font" Target="fonts/MontserratSemiBold-italic.fntdata"/><Relationship Id="rId32" Type="http://schemas.openxmlformats.org/officeDocument/2006/relationships/font" Target="fonts/MontserratSemiBold-bold.fntdata"/><Relationship Id="rId35" Type="http://schemas.openxmlformats.org/officeDocument/2006/relationships/font" Target="fonts/Roboto-regular.fntdata"/><Relationship Id="rId34" Type="http://schemas.openxmlformats.org/officeDocument/2006/relationships/font" Target="fonts/MontserratSemiBold-boldItalic.fntdata"/><Relationship Id="rId37" Type="http://schemas.openxmlformats.org/officeDocument/2006/relationships/font" Target="fonts/Roboto-italic.fntdata"/><Relationship Id="rId36" Type="http://schemas.openxmlformats.org/officeDocument/2006/relationships/font" Target="fonts/Roboto-bold.fntdata"/><Relationship Id="rId39" Type="http://schemas.openxmlformats.org/officeDocument/2006/relationships/font" Target="fonts/Montserrat-regular.fntdata"/><Relationship Id="rId38" Type="http://schemas.openxmlformats.org/officeDocument/2006/relationships/font" Target="fonts/Roboto-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MontserratLight-italic.fntdata"/><Relationship Id="rId50" Type="http://schemas.openxmlformats.org/officeDocument/2006/relationships/font" Target="fonts/MontserratLight-bold.fntdata"/><Relationship Id="rId53" Type="http://schemas.openxmlformats.org/officeDocument/2006/relationships/font" Target="fonts/AnekKannadaMedium-regular.fntdata"/><Relationship Id="rId52" Type="http://schemas.openxmlformats.org/officeDocument/2006/relationships/font" Target="fonts/MontserratLight-boldItalic.fntdata"/><Relationship Id="rId11" Type="http://schemas.openxmlformats.org/officeDocument/2006/relationships/slide" Target="slides/slide4.xml"/><Relationship Id="rId55" Type="http://schemas.openxmlformats.org/officeDocument/2006/relationships/font" Target="fonts/AnekKannada-regular.fntdata"/><Relationship Id="rId10" Type="http://schemas.openxmlformats.org/officeDocument/2006/relationships/slide" Target="slides/slide3.xml"/><Relationship Id="rId54" Type="http://schemas.openxmlformats.org/officeDocument/2006/relationships/font" Target="fonts/AnekKannadaMedium-bold.fntdata"/><Relationship Id="rId13" Type="http://schemas.openxmlformats.org/officeDocument/2006/relationships/slide" Target="slides/slide6.xml"/><Relationship Id="rId12" Type="http://schemas.openxmlformats.org/officeDocument/2006/relationships/slide" Target="slides/slide5.xml"/><Relationship Id="rId56" Type="http://schemas.openxmlformats.org/officeDocument/2006/relationships/font" Target="fonts/AnekKannada-bold.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299d7c8fdc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299d7c8fdc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2967932dd2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2967932dd2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2967932dd2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2967932dd2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Look at the signals for each account and what key phrases, words cause them to surface, What plays could you design around this?</a:t>
            </a:r>
            <a:endParaRPr/>
          </a:p>
          <a:p>
            <a:pPr indent="0" lvl="0" marL="0" rtl="0" algn="l">
              <a:spcBef>
                <a:spcPts val="0"/>
              </a:spcBef>
              <a:spcAft>
                <a:spcPts val="0"/>
              </a:spcAft>
              <a:buNone/>
            </a:pPr>
            <a:r>
              <a:rPr lang="en"/>
              <a:t>Do this for Bombora, G2 LinkedIn - what are 3-5 plays you could create?</a:t>
            </a:r>
            <a:endParaRPr/>
          </a:p>
          <a:p>
            <a:pPr indent="0" lvl="0" marL="0" rtl="0" algn="l">
              <a:spcBef>
                <a:spcPts val="0"/>
              </a:spcBef>
              <a:spcAft>
                <a:spcPts val="0"/>
              </a:spcAft>
              <a:buNone/>
            </a:pPr>
            <a:r>
              <a:rPr lang="en"/>
              <a:t>How could you use these together?</a:t>
            </a:r>
            <a:endParaRPr/>
          </a:p>
          <a:p>
            <a:pPr indent="0" lvl="0" marL="0" rtl="0" algn="l">
              <a:spcBef>
                <a:spcPts val="0"/>
              </a:spcBef>
              <a:spcAft>
                <a:spcPts val="0"/>
              </a:spcAft>
              <a:buNone/>
            </a:pPr>
            <a:r>
              <a:rPr lang="en"/>
              <a:t>Design those plays (workflows / sequences) and install them</a:t>
            </a:r>
            <a:endParaRPr/>
          </a:p>
          <a:p>
            <a:pPr indent="0" lvl="0" marL="0" rtl="0" algn="l">
              <a:spcBef>
                <a:spcPts val="0"/>
              </a:spcBef>
              <a:spcAft>
                <a:spcPts val="0"/>
              </a:spcAft>
              <a:buNone/>
            </a:pPr>
            <a:r>
              <a:rPr lang="en"/>
              <a:t>For each signal - align to the available play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29a756a350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29a756a350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Top of Funnel’s job is to send the </a:t>
            </a:r>
            <a:r>
              <a:rPr b="1" lang="en"/>
              <a:t>right message</a:t>
            </a:r>
            <a:r>
              <a:rPr lang="en"/>
              <a:t> to the </a:t>
            </a:r>
            <a:r>
              <a:rPr b="1" lang="en"/>
              <a:t>right person</a:t>
            </a:r>
            <a:r>
              <a:rPr lang="en"/>
              <a:t> at the </a:t>
            </a:r>
            <a:r>
              <a:rPr b="1" lang="en"/>
              <a:t>right time</a:t>
            </a:r>
            <a:r>
              <a:rPr lang="en"/>
              <a:t>. It’s said that only 3% of the market is actively looking, so timing is probably the hardest part. What can you do to chisel a </a:t>
            </a:r>
            <a:r>
              <a:rPr lang="en"/>
              <a:t>sculpture</a:t>
            </a:r>
            <a:r>
              <a:rPr lang="en"/>
              <a:t> out, because right now you’re telling your SDRs to go after anything marble or granite and wanting them to come back with a work of art. </a:t>
            </a:r>
            <a:endParaRPr/>
          </a:p>
          <a:p>
            <a:pPr indent="0" lvl="0" marL="0" rtl="0" algn="l">
              <a:spcBef>
                <a:spcPts val="0"/>
              </a:spcBef>
              <a:spcAft>
                <a:spcPts val="0"/>
              </a:spcAft>
              <a:buNone/>
            </a:pPr>
            <a:r>
              <a:t/>
            </a:r>
            <a:endParaRPr/>
          </a:p>
          <a:p>
            <a:pPr indent="-317500" lvl="0" marL="457200" rtl="0" algn="l">
              <a:spcBef>
                <a:spcPts val="0"/>
              </a:spcBef>
              <a:spcAft>
                <a:spcPts val="0"/>
              </a:spcAft>
              <a:buClr>
                <a:schemeClr val="dk1"/>
              </a:buClr>
              <a:buSzPts val="1400"/>
              <a:buFont typeface="Montserrat"/>
              <a:buChar char="-"/>
            </a:pPr>
            <a:r>
              <a:rPr i="1" lang="en" sz="1400">
                <a:solidFill>
                  <a:schemeClr val="dk1"/>
                </a:solidFill>
                <a:latin typeface="Montserrat"/>
                <a:ea typeface="Montserrat"/>
                <a:cs typeface="Montserrat"/>
                <a:sym typeface="Montserrat"/>
              </a:rPr>
              <a:t>A title is not a comprehensive persona</a:t>
            </a:r>
            <a:r>
              <a:rPr lang="en" sz="1400">
                <a:solidFill>
                  <a:schemeClr val="dk1"/>
                </a:solidFill>
                <a:latin typeface="Montserrat"/>
                <a:ea typeface="Montserrat"/>
                <a:cs typeface="Montserrat"/>
                <a:sym typeface="Montserrat"/>
              </a:rPr>
              <a:t>. It’s the starting line, not the finish line. </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i="1" lang="en" sz="1400">
                <a:solidFill>
                  <a:schemeClr val="dk1"/>
                </a:solidFill>
                <a:latin typeface="Montserrat"/>
                <a:ea typeface="Montserrat"/>
                <a:cs typeface="Montserrat"/>
                <a:sym typeface="Montserrat"/>
              </a:rPr>
              <a:t>Segments are not Employee size</a:t>
            </a:r>
            <a:r>
              <a:rPr lang="en" sz="1400">
                <a:solidFill>
                  <a:schemeClr val="dk1"/>
                </a:solidFill>
                <a:latin typeface="Montserrat"/>
                <a:ea typeface="Montserrat"/>
                <a:cs typeface="Montserrat"/>
                <a:sym typeface="Montserrat"/>
              </a:rPr>
              <a:t>. </a:t>
            </a:r>
            <a:endParaRPr sz="1400">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Function maturity and dynamics are a lot different in ENT</a:t>
            </a:r>
            <a:endParaRPr sz="1400">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Font typeface="Montserrat"/>
              <a:buChar char="-"/>
            </a:pPr>
            <a:r>
              <a:rPr i="1" lang="en" sz="1400">
                <a:solidFill>
                  <a:schemeClr val="dk1"/>
                </a:solidFill>
                <a:latin typeface="Montserrat"/>
                <a:ea typeface="Montserrat"/>
                <a:cs typeface="Montserrat"/>
                <a:sym typeface="Montserrat"/>
              </a:rPr>
              <a:t>A company isn’t a better fit because they have more money</a:t>
            </a:r>
            <a:r>
              <a:rPr lang="en" sz="1400">
                <a:solidFill>
                  <a:schemeClr val="dk1"/>
                </a:solidFill>
                <a:latin typeface="Montserrat"/>
                <a:ea typeface="Montserrat"/>
                <a:cs typeface="Montserrat"/>
                <a:sym typeface="Montserrat"/>
              </a:rPr>
              <a:t>. </a:t>
            </a:r>
            <a:endParaRPr sz="4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Concise. SDR reception attention span.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Sam McKenna has a phrase: show me you know me. </a:t>
            </a:r>
            <a:endParaRPr/>
          </a:p>
          <a:p>
            <a:pPr indent="0" lvl="0" marL="0" rtl="0" algn="l">
              <a:spcBef>
                <a:spcPts val="0"/>
              </a:spcBef>
              <a:spcAft>
                <a:spcPts val="0"/>
              </a:spcAft>
              <a:buNone/>
            </a:pPr>
            <a:r>
              <a:rPr lang="en"/>
              <a:t>How do you know? What can you research? Where do people need help? This dictates the give. </a:t>
            </a:r>
            <a:endParaRPr/>
          </a:p>
          <a:p>
            <a:pPr indent="0" lvl="0" marL="0" rtl="0" algn="l">
              <a:spcBef>
                <a:spcPts val="0"/>
              </a:spcBef>
              <a:spcAft>
                <a:spcPts val="0"/>
              </a:spcAft>
              <a:buNone/>
            </a:pPr>
            <a:r>
              <a:rPr lang="en"/>
              <a:t>30/60/90 day guide to onboarding a {{persona}} leader</a:t>
            </a:r>
            <a:endParaRPr/>
          </a:p>
          <a:p>
            <a:pPr indent="0" lvl="0" marL="0" rtl="0" algn="l">
              <a:spcBef>
                <a:spcPts val="0"/>
              </a:spcBef>
              <a:spcAft>
                <a:spcPts val="0"/>
              </a:spcAft>
              <a:buNone/>
            </a:pPr>
            <a:r>
              <a:rPr lang="en"/>
              <a:t>{{IC persona}} Hiring guide</a:t>
            </a:r>
            <a:endParaRPr/>
          </a:p>
          <a:p>
            <a:pPr indent="0" lvl="0" marL="0" rtl="0" algn="l">
              <a:spcBef>
                <a:spcPts val="0"/>
              </a:spcBef>
              <a:spcAft>
                <a:spcPts val="0"/>
              </a:spcAft>
              <a:buNone/>
            </a:pPr>
            <a:r>
              <a:rPr lang="en"/>
              <a:t>{{peer}} webinar</a:t>
            </a:r>
            <a:endParaRPr/>
          </a:p>
          <a:p>
            <a:pPr indent="0" lvl="0" marL="0" rtl="0" algn="l">
              <a:spcBef>
                <a:spcPts val="0"/>
              </a:spcBef>
              <a:spcAft>
                <a:spcPts val="0"/>
              </a:spcAft>
              <a:buNone/>
            </a:pPr>
            <a:r>
              <a:rPr lang="en"/>
              <a:t>Level up assessment - {{are you ready to graduate from Sagemaker}}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967932dd24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2967932dd24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want to leverage the things that people say about you and your competitors. This may come in the form of NPS scores internally (which often Sales &amp; Business Development never even see), or on public forums like X (formerly Twitter), Reddit, or review sites like G2 Crowd. Going to the promoters’ first degree connections will often yield a much higher hit rate, </a:t>
            </a:r>
            <a:r>
              <a:rPr lang="en"/>
              <a:t>especially</a:t>
            </a:r>
            <a:r>
              <a:rPr lang="en"/>
              <a:t> when done in concert with marketing..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29a756a35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6" name="Google Shape;826;g29a756a35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Picked out one of Scale’s PortCo’s – this was the top review that came in organically. </a:t>
            </a:r>
            <a:r>
              <a:rPr lang="en"/>
              <a:t>Thankfully, he mentioned the company name in the review, which made him really easy to find. There’s plenty of language in there to use in outreach as well.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2967932dd24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2967932dd24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2967932dd24_0_9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2967932dd24_0_9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299d7c8fdc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299d7c8fdc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25bc0e61b06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25bc0e61b06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18e67f4aa3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18e67f4aa3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299d7c8fdc9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2" name="Google Shape;882;g299d7c8fdc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2967932dd24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2967932dd24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2967932dd24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3" name="Google Shape;923;g2967932dd24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approach messaging from a Use Case Centric model. Help to align all aspects of this workflow. From copy design to how the reps execute the workflow.</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25d79d4ad5c_0_10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1" name="Google Shape;941;g25d79d4ad5c_0_10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189597c225e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189597c225e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2967932dd24_0_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2967932dd24_0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1cc8acc44cf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1cc8acc44cf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25bc0e61b0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25bc0e61b0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218220a24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218220a24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Maybe show a visual with intent data providers and web / social activity happening. Being fed into the CRM and pushing out an account that’s an ICP and in market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Account </a:t>
            </a:r>
            <a:r>
              <a:rPr lang="en"/>
              <a:t>model</a:t>
            </a:r>
            <a:r>
              <a:rPr lang="en"/>
              <a:t> → fed into 6Sense (personas, technographics, intent and engagement) → surface already in market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Exercise</a:t>
            </a:r>
            <a:r>
              <a:rPr lang="en"/>
              <a:t> 1) interview top 3 AE in the field - what was their pain point and what were they looking to solve for. What was their point points what’s resonates</a:t>
            </a:r>
            <a:endParaRPr/>
          </a:p>
          <a:p>
            <a:pPr indent="0" lvl="0" marL="0" rtl="0" algn="l">
              <a:spcBef>
                <a:spcPts val="0"/>
              </a:spcBef>
              <a:spcAft>
                <a:spcPts val="0"/>
              </a:spcAft>
              <a:buNone/>
            </a:pPr>
            <a:r>
              <a:rPr lang="en"/>
              <a:t>Exercise 2) Have 3 SDR use new messaging around what the AE’s are hearing.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Run opportunity report that has closed won report in the last 90 days and look at their MEDDIC/MEDPIC fields and run the same exercise as above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Bonus: Do this 4 times within the year. Create a slack channel and tiger team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Scoring - you need to consider the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25bc0e61b0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25bc0e61b0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5bc0e61b0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25bc0e61b0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jp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0" Type="http://schemas.openxmlformats.org/officeDocument/2006/relationships/image" Target="../media/image47.png"/><Relationship Id="rId22" Type="http://schemas.openxmlformats.org/officeDocument/2006/relationships/image" Target="../media/image30.png"/><Relationship Id="rId21" Type="http://schemas.openxmlformats.org/officeDocument/2006/relationships/image" Target="../media/image27.png"/><Relationship Id="rId24" Type="http://schemas.openxmlformats.org/officeDocument/2006/relationships/image" Target="../media/image34.png"/><Relationship Id="rId23" Type="http://schemas.openxmlformats.org/officeDocument/2006/relationships/image" Target="../media/image42.png"/><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2.png"/><Relationship Id="rId26" Type="http://schemas.openxmlformats.org/officeDocument/2006/relationships/image" Target="../media/image38.png"/><Relationship Id="rId25" Type="http://schemas.openxmlformats.org/officeDocument/2006/relationships/image" Target="../media/image28.png"/><Relationship Id="rId28" Type="http://schemas.openxmlformats.org/officeDocument/2006/relationships/image" Target="../media/image41.png"/><Relationship Id="rId27" Type="http://schemas.openxmlformats.org/officeDocument/2006/relationships/image" Target="../media/image31.png"/><Relationship Id="rId5" Type="http://schemas.openxmlformats.org/officeDocument/2006/relationships/image" Target="../media/image3.png"/><Relationship Id="rId6" Type="http://schemas.openxmlformats.org/officeDocument/2006/relationships/image" Target="../media/image4.png"/><Relationship Id="rId29" Type="http://schemas.openxmlformats.org/officeDocument/2006/relationships/image" Target="../media/image32.png"/><Relationship Id="rId7" Type="http://schemas.openxmlformats.org/officeDocument/2006/relationships/image" Target="../media/image1.png"/><Relationship Id="rId8" Type="http://schemas.openxmlformats.org/officeDocument/2006/relationships/image" Target="../media/image7.png"/><Relationship Id="rId31" Type="http://schemas.openxmlformats.org/officeDocument/2006/relationships/image" Target="../media/image35.png"/><Relationship Id="rId30" Type="http://schemas.openxmlformats.org/officeDocument/2006/relationships/image" Target="../media/image36.png"/><Relationship Id="rId11" Type="http://schemas.openxmlformats.org/officeDocument/2006/relationships/image" Target="../media/image19.png"/><Relationship Id="rId33" Type="http://schemas.openxmlformats.org/officeDocument/2006/relationships/image" Target="../media/image62.png"/><Relationship Id="rId10" Type="http://schemas.openxmlformats.org/officeDocument/2006/relationships/image" Target="../media/image10.png"/><Relationship Id="rId32" Type="http://schemas.openxmlformats.org/officeDocument/2006/relationships/image" Target="../media/image46.png"/><Relationship Id="rId13" Type="http://schemas.openxmlformats.org/officeDocument/2006/relationships/image" Target="../media/image14.png"/><Relationship Id="rId35" Type="http://schemas.openxmlformats.org/officeDocument/2006/relationships/image" Target="../media/image56.png"/><Relationship Id="rId12" Type="http://schemas.openxmlformats.org/officeDocument/2006/relationships/image" Target="../media/image13.png"/><Relationship Id="rId34" Type="http://schemas.openxmlformats.org/officeDocument/2006/relationships/image" Target="../media/image45.png"/><Relationship Id="rId15" Type="http://schemas.openxmlformats.org/officeDocument/2006/relationships/image" Target="../media/image26.png"/><Relationship Id="rId37" Type="http://schemas.openxmlformats.org/officeDocument/2006/relationships/image" Target="../media/image61.png"/><Relationship Id="rId14" Type="http://schemas.openxmlformats.org/officeDocument/2006/relationships/image" Target="../media/image20.png"/><Relationship Id="rId36" Type="http://schemas.openxmlformats.org/officeDocument/2006/relationships/image" Target="../media/image68.png"/><Relationship Id="rId17" Type="http://schemas.openxmlformats.org/officeDocument/2006/relationships/image" Target="../media/image40.png"/><Relationship Id="rId39" Type="http://schemas.openxmlformats.org/officeDocument/2006/relationships/image" Target="../media/image58.png"/><Relationship Id="rId16" Type="http://schemas.openxmlformats.org/officeDocument/2006/relationships/image" Target="../media/image29.png"/><Relationship Id="rId38" Type="http://schemas.openxmlformats.org/officeDocument/2006/relationships/image" Target="../media/image65.png"/><Relationship Id="rId19" Type="http://schemas.openxmlformats.org/officeDocument/2006/relationships/image" Target="../media/image22.png"/><Relationship Id="rId18"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g"/><Relationship Id="rId3"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jpg"/><Relationship Id="rId3"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7.jpg"/><Relationship Id="rId3"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8.jpg"/><Relationship Id="rId3"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20" Type="http://schemas.openxmlformats.org/officeDocument/2006/relationships/image" Target="../media/image47.png"/><Relationship Id="rId22" Type="http://schemas.openxmlformats.org/officeDocument/2006/relationships/image" Target="../media/image30.png"/><Relationship Id="rId21" Type="http://schemas.openxmlformats.org/officeDocument/2006/relationships/image" Target="../media/image27.png"/><Relationship Id="rId24" Type="http://schemas.openxmlformats.org/officeDocument/2006/relationships/image" Target="../media/image34.png"/><Relationship Id="rId23" Type="http://schemas.openxmlformats.org/officeDocument/2006/relationships/image" Target="../media/image42.png"/><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2.png"/><Relationship Id="rId26" Type="http://schemas.openxmlformats.org/officeDocument/2006/relationships/image" Target="../media/image38.png"/><Relationship Id="rId25" Type="http://schemas.openxmlformats.org/officeDocument/2006/relationships/image" Target="../media/image28.png"/><Relationship Id="rId28" Type="http://schemas.openxmlformats.org/officeDocument/2006/relationships/image" Target="../media/image41.png"/><Relationship Id="rId27" Type="http://schemas.openxmlformats.org/officeDocument/2006/relationships/image" Target="../media/image31.png"/><Relationship Id="rId5" Type="http://schemas.openxmlformats.org/officeDocument/2006/relationships/image" Target="../media/image3.png"/><Relationship Id="rId6" Type="http://schemas.openxmlformats.org/officeDocument/2006/relationships/image" Target="../media/image4.png"/><Relationship Id="rId29" Type="http://schemas.openxmlformats.org/officeDocument/2006/relationships/image" Target="../media/image32.png"/><Relationship Id="rId7" Type="http://schemas.openxmlformats.org/officeDocument/2006/relationships/image" Target="../media/image1.png"/><Relationship Id="rId8" Type="http://schemas.openxmlformats.org/officeDocument/2006/relationships/image" Target="../media/image7.png"/><Relationship Id="rId31" Type="http://schemas.openxmlformats.org/officeDocument/2006/relationships/image" Target="../media/image35.png"/><Relationship Id="rId30" Type="http://schemas.openxmlformats.org/officeDocument/2006/relationships/image" Target="../media/image36.png"/><Relationship Id="rId11" Type="http://schemas.openxmlformats.org/officeDocument/2006/relationships/image" Target="../media/image19.png"/><Relationship Id="rId33" Type="http://schemas.openxmlformats.org/officeDocument/2006/relationships/image" Target="../media/image62.png"/><Relationship Id="rId10" Type="http://schemas.openxmlformats.org/officeDocument/2006/relationships/image" Target="../media/image10.png"/><Relationship Id="rId32" Type="http://schemas.openxmlformats.org/officeDocument/2006/relationships/image" Target="../media/image46.png"/><Relationship Id="rId13" Type="http://schemas.openxmlformats.org/officeDocument/2006/relationships/image" Target="../media/image14.png"/><Relationship Id="rId35" Type="http://schemas.openxmlformats.org/officeDocument/2006/relationships/image" Target="../media/image56.png"/><Relationship Id="rId12" Type="http://schemas.openxmlformats.org/officeDocument/2006/relationships/image" Target="../media/image13.png"/><Relationship Id="rId34" Type="http://schemas.openxmlformats.org/officeDocument/2006/relationships/image" Target="../media/image45.png"/><Relationship Id="rId15" Type="http://schemas.openxmlformats.org/officeDocument/2006/relationships/image" Target="../media/image26.png"/><Relationship Id="rId37" Type="http://schemas.openxmlformats.org/officeDocument/2006/relationships/image" Target="../media/image61.png"/><Relationship Id="rId14" Type="http://schemas.openxmlformats.org/officeDocument/2006/relationships/image" Target="../media/image20.png"/><Relationship Id="rId36" Type="http://schemas.openxmlformats.org/officeDocument/2006/relationships/image" Target="../media/image68.png"/><Relationship Id="rId17" Type="http://schemas.openxmlformats.org/officeDocument/2006/relationships/image" Target="../media/image40.png"/><Relationship Id="rId39" Type="http://schemas.openxmlformats.org/officeDocument/2006/relationships/image" Target="../media/image58.png"/><Relationship Id="rId16" Type="http://schemas.openxmlformats.org/officeDocument/2006/relationships/image" Target="../media/image29.png"/><Relationship Id="rId38" Type="http://schemas.openxmlformats.org/officeDocument/2006/relationships/image" Target="../media/image65.png"/><Relationship Id="rId19" Type="http://schemas.openxmlformats.org/officeDocument/2006/relationships/image" Target="../media/image22.png"/><Relationship Id="rId18" Type="http://schemas.openxmlformats.org/officeDocument/2006/relationships/image" Target="../media/image2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21.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jp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jp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0" y="1657350"/>
            <a:ext cx="8520600" cy="1139700"/>
          </a:xfrm>
          <a:prstGeom prst="rect">
            <a:avLst/>
          </a:prstGeom>
        </p:spPr>
        <p:txBody>
          <a:bodyPr anchorCtr="0" anchor="b" bIns="91425" lIns="91425" spcFirstLastPara="1" rIns="91425" wrap="square" tIns="91425">
            <a:normAutofit/>
          </a:bodyPr>
          <a:lstStyle>
            <a:lvl1pPr lvl="0" rtl="0">
              <a:spcBef>
                <a:spcPts val="0"/>
              </a:spcBef>
              <a:spcAft>
                <a:spcPts val="0"/>
              </a:spcAft>
              <a:buSzPts val="4400"/>
              <a:buFont typeface="Anek Kannada Medium"/>
              <a:buNone/>
              <a:defRPr sz="4400">
                <a:latin typeface="Anek Kannada Medium"/>
                <a:ea typeface="Anek Kannada Medium"/>
                <a:cs typeface="Anek Kannada Medium"/>
                <a:sym typeface="Anek Kannada Medium"/>
              </a:defRPr>
            </a:lvl1pPr>
            <a:lvl2pPr lvl="1" rtl="0" algn="ctr">
              <a:spcBef>
                <a:spcPts val="0"/>
              </a:spcBef>
              <a:spcAft>
                <a:spcPts val="0"/>
              </a:spcAft>
              <a:buClr>
                <a:srgbClr val="191722"/>
              </a:buClr>
              <a:buSzPts val="5200"/>
              <a:buNone/>
              <a:defRPr sz="5200">
                <a:solidFill>
                  <a:srgbClr val="191722"/>
                </a:solidFill>
              </a:defRPr>
            </a:lvl2pPr>
            <a:lvl3pPr lvl="2" rtl="0" algn="ctr">
              <a:spcBef>
                <a:spcPts val="0"/>
              </a:spcBef>
              <a:spcAft>
                <a:spcPts val="0"/>
              </a:spcAft>
              <a:buClr>
                <a:srgbClr val="191722"/>
              </a:buClr>
              <a:buSzPts val="5200"/>
              <a:buNone/>
              <a:defRPr sz="5200">
                <a:solidFill>
                  <a:srgbClr val="191722"/>
                </a:solidFill>
              </a:defRPr>
            </a:lvl3pPr>
            <a:lvl4pPr lvl="3" rtl="0" algn="ctr">
              <a:spcBef>
                <a:spcPts val="0"/>
              </a:spcBef>
              <a:spcAft>
                <a:spcPts val="0"/>
              </a:spcAft>
              <a:buClr>
                <a:srgbClr val="191722"/>
              </a:buClr>
              <a:buSzPts val="5200"/>
              <a:buNone/>
              <a:defRPr sz="5200">
                <a:solidFill>
                  <a:srgbClr val="191722"/>
                </a:solidFill>
              </a:defRPr>
            </a:lvl4pPr>
            <a:lvl5pPr lvl="4" rtl="0" algn="ctr">
              <a:spcBef>
                <a:spcPts val="0"/>
              </a:spcBef>
              <a:spcAft>
                <a:spcPts val="0"/>
              </a:spcAft>
              <a:buClr>
                <a:srgbClr val="191722"/>
              </a:buClr>
              <a:buSzPts val="5200"/>
              <a:buNone/>
              <a:defRPr sz="5200">
                <a:solidFill>
                  <a:srgbClr val="191722"/>
                </a:solidFill>
              </a:defRPr>
            </a:lvl5pPr>
            <a:lvl6pPr lvl="5" rtl="0" algn="ctr">
              <a:spcBef>
                <a:spcPts val="0"/>
              </a:spcBef>
              <a:spcAft>
                <a:spcPts val="0"/>
              </a:spcAft>
              <a:buClr>
                <a:srgbClr val="191722"/>
              </a:buClr>
              <a:buSzPts val="5200"/>
              <a:buNone/>
              <a:defRPr sz="5200">
                <a:solidFill>
                  <a:srgbClr val="191722"/>
                </a:solidFill>
              </a:defRPr>
            </a:lvl6pPr>
            <a:lvl7pPr lvl="6" rtl="0" algn="ctr">
              <a:spcBef>
                <a:spcPts val="0"/>
              </a:spcBef>
              <a:spcAft>
                <a:spcPts val="0"/>
              </a:spcAft>
              <a:buClr>
                <a:srgbClr val="191722"/>
              </a:buClr>
              <a:buSzPts val="5200"/>
              <a:buNone/>
              <a:defRPr sz="5200">
                <a:solidFill>
                  <a:srgbClr val="191722"/>
                </a:solidFill>
              </a:defRPr>
            </a:lvl7pPr>
            <a:lvl8pPr lvl="7" rtl="0" algn="ctr">
              <a:spcBef>
                <a:spcPts val="0"/>
              </a:spcBef>
              <a:spcAft>
                <a:spcPts val="0"/>
              </a:spcAft>
              <a:buClr>
                <a:srgbClr val="191722"/>
              </a:buClr>
              <a:buSzPts val="5200"/>
              <a:buNone/>
              <a:defRPr sz="5200">
                <a:solidFill>
                  <a:srgbClr val="191722"/>
                </a:solidFill>
              </a:defRPr>
            </a:lvl8pPr>
            <a:lvl9pPr lvl="8" rtl="0" algn="ctr">
              <a:spcBef>
                <a:spcPts val="0"/>
              </a:spcBef>
              <a:spcAft>
                <a:spcPts val="0"/>
              </a:spcAft>
              <a:buClr>
                <a:srgbClr val="191722"/>
              </a:buClr>
              <a:buSzPts val="5200"/>
              <a:buNone/>
              <a:defRPr sz="5200">
                <a:solidFill>
                  <a:srgbClr val="191722"/>
                </a:solidFill>
              </a:defRPr>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rgbClr val="646776"/>
              </a:buClr>
              <a:buSzPts val="2400"/>
              <a:buNone/>
              <a:defRPr sz="2400">
                <a:solidFill>
                  <a:srgbClr val="646776"/>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12" name="Google Shape;12;p2"/>
          <p:cNvPicPr preferRelativeResize="0"/>
          <p:nvPr/>
        </p:nvPicPr>
        <p:blipFill>
          <a:blip r:embed="rId3">
            <a:alphaModFix/>
          </a:blip>
          <a:stretch>
            <a:fillRect/>
          </a:stretch>
        </p:blipFill>
        <p:spPr>
          <a:xfrm>
            <a:off x="7584417" y="326751"/>
            <a:ext cx="1216269" cy="203100"/>
          </a:xfrm>
          <a:prstGeom prst="rect">
            <a:avLst/>
          </a:prstGeom>
          <a:noFill/>
          <a:ln>
            <a:noFill/>
          </a:ln>
        </p:spPr>
      </p:pic>
      <p:sp>
        <p:nvSpPr>
          <p:cNvPr id="13" name="Google Shape;13;p2"/>
          <p:cNvSpPr/>
          <p:nvPr/>
        </p:nvSpPr>
        <p:spPr>
          <a:xfrm rot="-5400000">
            <a:off x="1288800" y="1960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nly 1 1 1 1">
  <p:cSld name="SECTION_HEADER_1_2_1_1_1">
    <p:bg>
      <p:bgPr>
        <a:blipFill>
          <a:blip r:embed="rId2">
            <a:alphaModFix/>
          </a:blip>
          <a:stretch>
            <a:fillRect/>
          </a:stretch>
        </a:blipFill>
      </p:bgPr>
    </p:bg>
    <p:spTree>
      <p:nvGrpSpPr>
        <p:cNvPr id="66" name="Shape 66"/>
        <p:cNvGrpSpPr/>
        <p:nvPr/>
      </p:nvGrpSpPr>
      <p:grpSpPr>
        <a:xfrm>
          <a:off x="0" y="0"/>
          <a:ext cx="0" cy="0"/>
          <a:chOff x="0" y="0"/>
          <a:chExt cx="0" cy="0"/>
        </a:xfrm>
      </p:grpSpPr>
      <p:pic>
        <p:nvPicPr>
          <p:cNvPr id="67" name="Google Shape;67;p11"/>
          <p:cNvPicPr preferRelativeResize="0"/>
          <p:nvPr/>
        </p:nvPicPr>
        <p:blipFill>
          <a:blip r:embed="rId3">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Alt 1">
  <p:cSld name="SECTION_HEADER_1_1">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12"/>
          <p:cNvSpPr txBox="1"/>
          <p:nvPr>
            <p:ph type="title"/>
          </p:nvPr>
        </p:nvSpPr>
        <p:spPr>
          <a:xfrm>
            <a:off x="1816650" y="1723050"/>
            <a:ext cx="6203400" cy="200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646776"/>
              </a:buClr>
              <a:buSzPts val="2800"/>
              <a:buFont typeface="Anek Kannada Light"/>
              <a:buNone/>
              <a:defRPr sz="2800">
                <a:solidFill>
                  <a:srgbClr val="646776"/>
                </a:solidFill>
                <a:latin typeface="Anek Kannada Light"/>
                <a:ea typeface="Anek Kannada Light"/>
                <a:cs typeface="Anek Kannada Light"/>
                <a:sym typeface="Anek Kannada Light"/>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pic>
        <p:nvPicPr>
          <p:cNvPr id="70" name="Google Shape;70;p12"/>
          <p:cNvPicPr preferRelativeResize="0"/>
          <p:nvPr/>
        </p:nvPicPr>
        <p:blipFill>
          <a:blip r:embed="rId3">
            <a:alphaModFix/>
          </a:blip>
          <a:stretch>
            <a:fillRect/>
          </a:stretch>
        </p:blipFill>
        <p:spPr>
          <a:xfrm>
            <a:off x="7584417" y="326751"/>
            <a:ext cx="1216269" cy="203100"/>
          </a:xfrm>
          <a:prstGeom prst="rect">
            <a:avLst/>
          </a:prstGeom>
          <a:noFill/>
          <a:ln>
            <a:noFill/>
          </a:ln>
        </p:spPr>
      </p:pic>
      <p:sp>
        <p:nvSpPr>
          <p:cNvPr id="71" name="Google Shape;71;p12"/>
          <p:cNvSpPr/>
          <p:nvPr/>
        </p:nvSpPr>
        <p:spPr>
          <a:xfrm>
            <a:off x="1288800" y="1723050"/>
            <a:ext cx="54300" cy="20022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ickoff -Numbered Content 1">
  <p:cSld name="CUSTOM_1_2_1">
    <p:spTree>
      <p:nvGrpSpPr>
        <p:cNvPr id="72" name="Shape 72"/>
        <p:cNvGrpSpPr/>
        <p:nvPr/>
      </p:nvGrpSpPr>
      <p:grpSpPr>
        <a:xfrm>
          <a:off x="0" y="0"/>
          <a:ext cx="0" cy="0"/>
          <a:chOff x="0" y="0"/>
          <a:chExt cx="0" cy="0"/>
        </a:xfrm>
      </p:grpSpPr>
      <p:pic>
        <p:nvPicPr>
          <p:cNvPr id="73" name="Google Shape;73;p13"/>
          <p:cNvPicPr preferRelativeResize="0"/>
          <p:nvPr/>
        </p:nvPicPr>
        <p:blipFill>
          <a:blip r:embed="rId2">
            <a:alphaModFix/>
          </a:blip>
          <a:stretch>
            <a:fillRect/>
          </a:stretch>
        </p:blipFill>
        <p:spPr>
          <a:xfrm>
            <a:off x="3185499" y="1885638"/>
            <a:ext cx="851736" cy="704976"/>
          </a:xfrm>
          <a:prstGeom prst="rect">
            <a:avLst/>
          </a:prstGeom>
          <a:noFill/>
          <a:ln>
            <a:noFill/>
          </a:ln>
        </p:spPr>
      </p:pic>
      <p:pic>
        <p:nvPicPr>
          <p:cNvPr id="74" name="Google Shape;74;p13"/>
          <p:cNvPicPr preferRelativeResize="0"/>
          <p:nvPr/>
        </p:nvPicPr>
        <p:blipFill>
          <a:blip r:embed="rId3">
            <a:alphaModFix/>
          </a:blip>
          <a:stretch>
            <a:fillRect/>
          </a:stretch>
        </p:blipFill>
        <p:spPr>
          <a:xfrm>
            <a:off x="3185499" y="3334692"/>
            <a:ext cx="851736" cy="704971"/>
          </a:xfrm>
          <a:prstGeom prst="rect">
            <a:avLst/>
          </a:prstGeom>
          <a:noFill/>
          <a:ln>
            <a:noFill/>
          </a:ln>
        </p:spPr>
      </p:pic>
      <p:pic>
        <p:nvPicPr>
          <p:cNvPr id="75" name="Google Shape;75;p13"/>
          <p:cNvPicPr preferRelativeResize="0"/>
          <p:nvPr/>
        </p:nvPicPr>
        <p:blipFill>
          <a:blip r:embed="rId4">
            <a:alphaModFix/>
          </a:blip>
          <a:stretch>
            <a:fillRect/>
          </a:stretch>
        </p:blipFill>
        <p:spPr>
          <a:xfrm>
            <a:off x="7274913" y="1885638"/>
            <a:ext cx="851736" cy="704987"/>
          </a:xfrm>
          <a:prstGeom prst="rect">
            <a:avLst/>
          </a:prstGeom>
          <a:noFill/>
          <a:ln>
            <a:noFill/>
          </a:ln>
        </p:spPr>
      </p:pic>
      <p:pic>
        <p:nvPicPr>
          <p:cNvPr id="76" name="Google Shape;76;p13"/>
          <p:cNvPicPr preferRelativeResize="0"/>
          <p:nvPr/>
        </p:nvPicPr>
        <p:blipFill>
          <a:blip r:embed="rId5">
            <a:alphaModFix/>
          </a:blip>
          <a:stretch>
            <a:fillRect/>
          </a:stretch>
        </p:blipFill>
        <p:spPr>
          <a:xfrm>
            <a:off x="7584417" y="326751"/>
            <a:ext cx="1216269" cy="203100"/>
          </a:xfrm>
          <a:prstGeom prst="rect">
            <a:avLst/>
          </a:prstGeom>
          <a:noFill/>
          <a:ln>
            <a:noFill/>
          </a:ln>
        </p:spPr>
      </p:pic>
      <p:pic>
        <p:nvPicPr>
          <p:cNvPr id="77" name="Google Shape;77;p13"/>
          <p:cNvPicPr preferRelativeResize="0"/>
          <p:nvPr/>
        </p:nvPicPr>
        <p:blipFill>
          <a:blip r:embed="rId6">
            <a:alphaModFix/>
          </a:blip>
          <a:stretch>
            <a:fillRect/>
          </a:stretch>
        </p:blipFill>
        <p:spPr>
          <a:xfrm>
            <a:off x="7274914" y="3334692"/>
            <a:ext cx="851735" cy="704976"/>
          </a:xfrm>
          <a:prstGeom prst="rect">
            <a:avLst/>
          </a:prstGeom>
          <a:noFill/>
          <a:ln>
            <a:noFill/>
          </a:ln>
        </p:spPr>
      </p:pic>
      <p:sp>
        <p:nvSpPr>
          <p:cNvPr id="78" name="Google Shape;78;p13"/>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79" name="Google Shape;79;p13"/>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txBox="1"/>
          <p:nvPr/>
        </p:nvSpPr>
        <p:spPr>
          <a:xfrm>
            <a:off x="1160858" y="2252912"/>
            <a:ext cx="26868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100">
                <a:solidFill>
                  <a:srgbClr val="414141"/>
                </a:solidFill>
                <a:latin typeface="Montserrat Medium"/>
                <a:ea typeface="Montserrat Medium"/>
                <a:cs typeface="Montserrat Medium"/>
                <a:sym typeface="Montserrat Medium"/>
              </a:rPr>
              <a:t>Email framework designed to structure story in value sets </a:t>
            </a:r>
            <a:r>
              <a:rPr lang="en" sz="1100">
                <a:solidFill>
                  <a:srgbClr val="414141"/>
                </a:solidFill>
                <a:latin typeface="Montserrat Light"/>
                <a:ea typeface="Montserrat Light"/>
                <a:cs typeface="Montserrat Light"/>
                <a:sym typeface="Montserrat Light"/>
              </a:rPr>
              <a:t>to drive a clear and strong narrative.</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Clr>
                <a:srgbClr val="F4F4F7"/>
              </a:buClr>
              <a:buSzPts val="1100"/>
              <a:buFont typeface="Arial"/>
              <a:buNone/>
            </a:pPr>
            <a:r>
              <a:t/>
            </a:r>
            <a:endParaRPr sz="1100">
              <a:solidFill>
                <a:srgbClr val="414141"/>
              </a:solidFill>
              <a:latin typeface="Montserrat Medium"/>
              <a:ea typeface="Montserrat Medium"/>
              <a:cs typeface="Montserrat Medium"/>
              <a:sym typeface="Montserrat Medium"/>
            </a:endParaRPr>
          </a:p>
        </p:txBody>
      </p:sp>
      <p:sp>
        <p:nvSpPr>
          <p:cNvPr id="81" name="Google Shape;81;p13"/>
          <p:cNvSpPr txBox="1"/>
          <p:nvPr/>
        </p:nvSpPr>
        <p:spPr>
          <a:xfrm>
            <a:off x="1160858" y="3707950"/>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1600"/>
              </a:spcAft>
              <a:buClr>
                <a:srgbClr val="F4F4F7"/>
              </a:buClr>
              <a:buSzPts val="1100"/>
              <a:buFont typeface="Arial"/>
              <a:buNone/>
            </a:pPr>
            <a:r>
              <a:rPr lang="en" sz="1100">
                <a:solidFill>
                  <a:srgbClr val="414141"/>
                </a:solidFill>
                <a:latin typeface="Montserrat Medium"/>
                <a:ea typeface="Montserrat Medium"/>
                <a:cs typeface="Montserrat Medium"/>
                <a:sym typeface="Montserrat Medium"/>
              </a:rPr>
              <a:t>Drives efficiency and conversion </a:t>
            </a:r>
            <a:r>
              <a:rPr lang="en" sz="1100">
                <a:solidFill>
                  <a:srgbClr val="414141"/>
                </a:solidFill>
                <a:latin typeface="Montserrat Light"/>
                <a:ea typeface="Montserrat Light"/>
                <a:cs typeface="Montserrat Light"/>
                <a:sym typeface="Montserrat Light"/>
              </a:rPr>
              <a:t>generate more engagement by creating effective copy in less time with a proven framework</a:t>
            </a:r>
            <a:endParaRPr sz="1100">
              <a:solidFill>
                <a:srgbClr val="414141"/>
              </a:solidFill>
              <a:latin typeface="Montserrat Light"/>
              <a:ea typeface="Montserrat Light"/>
              <a:cs typeface="Montserrat Light"/>
              <a:sym typeface="Montserrat Light"/>
            </a:endParaRPr>
          </a:p>
        </p:txBody>
      </p:sp>
      <p:sp>
        <p:nvSpPr>
          <p:cNvPr id="82" name="Google Shape;82;p13"/>
          <p:cNvSpPr txBox="1"/>
          <p:nvPr/>
        </p:nvSpPr>
        <p:spPr>
          <a:xfrm>
            <a:off x="5145133" y="2252912"/>
            <a:ext cx="31047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en" sz="1100">
                <a:solidFill>
                  <a:srgbClr val="414141"/>
                </a:solidFill>
                <a:latin typeface="Montserrat Medium"/>
                <a:ea typeface="Montserrat Medium"/>
                <a:cs typeface="Montserrat Medium"/>
                <a:sym typeface="Montserrat Medium"/>
              </a:rPr>
              <a:t>Repeatable structure for email messaging </a:t>
            </a:r>
            <a:r>
              <a:rPr lang="en" sz="1100">
                <a:solidFill>
                  <a:srgbClr val="414141"/>
                </a:solidFill>
                <a:latin typeface="Montserrat Light"/>
                <a:ea typeface="Montserrat Light"/>
                <a:cs typeface="Montserrat Light"/>
                <a:sym typeface="Montserrat Light"/>
              </a:rPr>
              <a:t>to drive consistency and preserve brand messaging </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None/>
            </a:pPr>
            <a:r>
              <a:t/>
            </a:r>
            <a:endParaRPr sz="1100">
              <a:solidFill>
                <a:srgbClr val="414141"/>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sz="1100">
              <a:solidFill>
                <a:srgbClr val="414141"/>
              </a:solidFill>
              <a:latin typeface="Montserrat"/>
              <a:ea typeface="Montserrat"/>
              <a:cs typeface="Montserrat"/>
              <a:sym typeface="Montserrat"/>
            </a:endParaRPr>
          </a:p>
        </p:txBody>
      </p:sp>
      <p:sp>
        <p:nvSpPr>
          <p:cNvPr id="83" name="Google Shape;83;p13"/>
          <p:cNvSpPr txBox="1"/>
          <p:nvPr/>
        </p:nvSpPr>
        <p:spPr>
          <a:xfrm>
            <a:off x="5145133" y="3707950"/>
            <a:ext cx="31047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en" sz="1100">
                <a:solidFill>
                  <a:srgbClr val="414141"/>
                </a:solidFill>
                <a:latin typeface="Montserrat Medium"/>
                <a:ea typeface="Montserrat Medium"/>
                <a:cs typeface="Montserrat Medium"/>
                <a:sym typeface="Montserrat Medium"/>
              </a:rPr>
              <a:t>Provides flexibility and autonomy </a:t>
            </a:r>
            <a:r>
              <a:rPr lang="en" sz="1100">
                <a:solidFill>
                  <a:srgbClr val="414141"/>
                </a:solidFill>
                <a:latin typeface="Montserrat Light"/>
                <a:ea typeface="Montserrat Light"/>
                <a:cs typeface="Montserrat Light"/>
                <a:sym typeface="Montserrat Light"/>
              </a:rPr>
              <a:t>for users to input personalization while sticking to best practice guidelines </a:t>
            </a:r>
            <a:endParaRPr sz="1100">
              <a:solidFill>
                <a:srgbClr val="414141"/>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sz="1100">
              <a:solidFill>
                <a:srgbClr val="414141"/>
              </a:solidFill>
              <a:latin typeface="Montserrat"/>
              <a:ea typeface="Montserrat"/>
              <a:cs typeface="Montserrat"/>
              <a:sym typeface="Montserra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ditable -Numbered Content 1 1 1 1">
  <p:cSld name="CUSTOM_1_2_1_3_1_1">
    <p:spTree>
      <p:nvGrpSpPr>
        <p:cNvPr id="84" name="Shape 84"/>
        <p:cNvGrpSpPr/>
        <p:nvPr/>
      </p:nvGrpSpPr>
      <p:grpSpPr>
        <a:xfrm>
          <a:off x="0" y="0"/>
          <a:ext cx="0" cy="0"/>
          <a:chOff x="0" y="0"/>
          <a:chExt cx="0" cy="0"/>
        </a:xfrm>
      </p:grpSpPr>
      <p:sp>
        <p:nvSpPr>
          <p:cNvPr id="85" name="Google Shape;85;p14"/>
          <p:cNvSpPr txBox="1"/>
          <p:nvPr/>
        </p:nvSpPr>
        <p:spPr>
          <a:xfrm>
            <a:off x="2883563" y="3194575"/>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02</a:t>
            </a:r>
            <a:endParaRPr sz="2200">
              <a:latin typeface="Montserrat"/>
              <a:ea typeface="Montserrat"/>
              <a:cs typeface="Montserrat"/>
              <a:sym typeface="Montserrat"/>
            </a:endParaRPr>
          </a:p>
        </p:txBody>
      </p:sp>
      <p:sp>
        <p:nvSpPr>
          <p:cNvPr id="86" name="Google Shape;86;p14"/>
          <p:cNvSpPr txBox="1"/>
          <p:nvPr/>
        </p:nvSpPr>
        <p:spPr>
          <a:xfrm>
            <a:off x="6972975" y="1745513"/>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03</a:t>
            </a:r>
            <a:endParaRPr sz="2200">
              <a:latin typeface="Montserrat"/>
              <a:ea typeface="Montserrat"/>
              <a:cs typeface="Montserrat"/>
              <a:sym typeface="Montserrat"/>
            </a:endParaRPr>
          </a:p>
        </p:txBody>
      </p:sp>
      <p:sp>
        <p:nvSpPr>
          <p:cNvPr id="87" name="Google Shape;87;p14"/>
          <p:cNvSpPr txBox="1"/>
          <p:nvPr/>
        </p:nvSpPr>
        <p:spPr>
          <a:xfrm>
            <a:off x="6972967" y="3194575"/>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04</a:t>
            </a:r>
            <a:endParaRPr sz="2200">
              <a:latin typeface="Montserrat"/>
              <a:ea typeface="Montserrat"/>
              <a:cs typeface="Montserrat"/>
              <a:sym typeface="Montserrat"/>
            </a:endParaRPr>
          </a:p>
        </p:txBody>
      </p:sp>
      <p:sp>
        <p:nvSpPr>
          <p:cNvPr id="88" name="Google Shape;88;p14"/>
          <p:cNvSpPr txBox="1"/>
          <p:nvPr/>
        </p:nvSpPr>
        <p:spPr>
          <a:xfrm>
            <a:off x="2877825" y="1745525"/>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01</a:t>
            </a:r>
            <a:endParaRPr sz="2200">
              <a:latin typeface="Montserrat"/>
              <a:ea typeface="Montserrat"/>
              <a:cs typeface="Montserrat"/>
              <a:sym typeface="Montserrat"/>
            </a:endParaRPr>
          </a:p>
        </p:txBody>
      </p:sp>
      <p:pic>
        <p:nvPicPr>
          <p:cNvPr id="89" name="Google Shape;89;p14"/>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90" name="Google Shape;90;p14"/>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91" name="Google Shape;91;p14"/>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txBox="1"/>
          <p:nvPr/>
        </p:nvSpPr>
        <p:spPr>
          <a:xfrm>
            <a:off x="1160858" y="2252912"/>
            <a:ext cx="26868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100">
                <a:solidFill>
                  <a:srgbClr val="414141"/>
                </a:solidFill>
                <a:latin typeface="Montserrat Medium"/>
                <a:ea typeface="Montserrat Medium"/>
                <a:cs typeface="Montserrat Medium"/>
                <a:sym typeface="Montserrat Medium"/>
              </a:rPr>
              <a:t>Email framework designed to structure story in value sets </a:t>
            </a:r>
            <a:r>
              <a:rPr lang="en" sz="1100">
                <a:solidFill>
                  <a:srgbClr val="414141"/>
                </a:solidFill>
                <a:latin typeface="Montserrat Light"/>
                <a:ea typeface="Montserrat Light"/>
                <a:cs typeface="Montserrat Light"/>
                <a:sym typeface="Montserrat Light"/>
              </a:rPr>
              <a:t>to drive a clear and strong narrative.</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Clr>
                <a:srgbClr val="F4F4F7"/>
              </a:buClr>
              <a:buSzPts val="1100"/>
              <a:buFont typeface="Arial"/>
              <a:buNone/>
            </a:pPr>
            <a:r>
              <a:t/>
            </a:r>
            <a:endParaRPr sz="1100">
              <a:solidFill>
                <a:srgbClr val="414141"/>
              </a:solidFill>
              <a:latin typeface="Montserrat Medium"/>
              <a:ea typeface="Montserrat Medium"/>
              <a:cs typeface="Montserrat Medium"/>
              <a:sym typeface="Montserrat Medium"/>
            </a:endParaRPr>
          </a:p>
        </p:txBody>
      </p:sp>
      <p:sp>
        <p:nvSpPr>
          <p:cNvPr id="93" name="Google Shape;93;p14"/>
          <p:cNvSpPr txBox="1"/>
          <p:nvPr/>
        </p:nvSpPr>
        <p:spPr>
          <a:xfrm>
            <a:off x="1160858" y="3707950"/>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1600"/>
              </a:spcAft>
              <a:buClr>
                <a:srgbClr val="F4F4F7"/>
              </a:buClr>
              <a:buSzPts val="1100"/>
              <a:buFont typeface="Arial"/>
              <a:buNone/>
            </a:pPr>
            <a:r>
              <a:rPr lang="en" sz="1100">
                <a:solidFill>
                  <a:srgbClr val="414141"/>
                </a:solidFill>
                <a:latin typeface="Montserrat Medium"/>
                <a:ea typeface="Montserrat Medium"/>
                <a:cs typeface="Montserrat Medium"/>
                <a:sym typeface="Montserrat Medium"/>
              </a:rPr>
              <a:t>Drives efficiency and conversion </a:t>
            </a:r>
            <a:r>
              <a:rPr lang="en" sz="1100">
                <a:solidFill>
                  <a:srgbClr val="414141"/>
                </a:solidFill>
                <a:latin typeface="Montserrat Light"/>
                <a:ea typeface="Montserrat Light"/>
                <a:cs typeface="Montserrat Light"/>
                <a:sym typeface="Montserrat Light"/>
              </a:rPr>
              <a:t>generate more engagement by creating effective copy in less time with a proven framework</a:t>
            </a:r>
            <a:endParaRPr sz="1100">
              <a:solidFill>
                <a:srgbClr val="414141"/>
              </a:solidFill>
              <a:latin typeface="Montserrat Light"/>
              <a:ea typeface="Montserrat Light"/>
              <a:cs typeface="Montserrat Light"/>
              <a:sym typeface="Montserrat Light"/>
            </a:endParaRPr>
          </a:p>
        </p:txBody>
      </p:sp>
      <p:sp>
        <p:nvSpPr>
          <p:cNvPr id="94" name="Google Shape;94;p14"/>
          <p:cNvSpPr txBox="1"/>
          <p:nvPr/>
        </p:nvSpPr>
        <p:spPr>
          <a:xfrm>
            <a:off x="5145133" y="2252912"/>
            <a:ext cx="31047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en" sz="1100">
                <a:solidFill>
                  <a:srgbClr val="414141"/>
                </a:solidFill>
                <a:latin typeface="Montserrat Medium"/>
                <a:ea typeface="Montserrat Medium"/>
                <a:cs typeface="Montserrat Medium"/>
                <a:sym typeface="Montserrat Medium"/>
              </a:rPr>
              <a:t>Repeatable structure for email messaging </a:t>
            </a:r>
            <a:r>
              <a:rPr lang="en" sz="1100">
                <a:solidFill>
                  <a:srgbClr val="414141"/>
                </a:solidFill>
                <a:latin typeface="Montserrat Light"/>
                <a:ea typeface="Montserrat Light"/>
                <a:cs typeface="Montserrat Light"/>
                <a:sym typeface="Montserrat Light"/>
              </a:rPr>
              <a:t>to drive consistency and preserve brand messaging </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None/>
            </a:pPr>
            <a:r>
              <a:t/>
            </a:r>
            <a:endParaRPr sz="1100">
              <a:solidFill>
                <a:srgbClr val="414141"/>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sz="1100">
              <a:solidFill>
                <a:srgbClr val="414141"/>
              </a:solidFill>
              <a:latin typeface="Montserrat"/>
              <a:ea typeface="Montserrat"/>
              <a:cs typeface="Montserrat"/>
              <a:sym typeface="Montserrat"/>
            </a:endParaRPr>
          </a:p>
        </p:txBody>
      </p:sp>
      <p:sp>
        <p:nvSpPr>
          <p:cNvPr id="95" name="Google Shape;95;p14"/>
          <p:cNvSpPr txBox="1"/>
          <p:nvPr/>
        </p:nvSpPr>
        <p:spPr>
          <a:xfrm>
            <a:off x="5145133" y="3707950"/>
            <a:ext cx="31047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en" sz="1100">
                <a:solidFill>
                  <a:srgbClr val="414141"/>
                </a:solidFill>
                <a:latin typeface="Montserrat Medium"/>
                <a:ea typeface="Montserrat Medium"/>
                <a:cs typeface="Montserrat Medium"/>
                <a:sym typeface="Montserrat Medium"/>
              </a:rPr>
              <a:t>Provides flexibility and autonomy </a:t>
            </a:r>
            <a:r>
              <a:rPr lang="en" sz="1100">
                <a:solidFill>
                  <a:srgbClr val="414141"/>
                </a:solidFill>
                <a:latin typeface="Montserrat Light"/>
                <a:ea typeface="Montserrat Light"/>
                <a:cs typeface="Montserrat Light"/>
                <a:sym typeface="Montserrat Light"/>
              </a:rPr>
              <a:t>for users to input personalization while sticking to best practice guidelines </a:t>
            </a:r>
            <a:endParaRPr sz="1100">
              <a:solidFill>
                <a:srgbClr val="414141"/>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sz="1100">
              <a:solidFill>
                <a:srgbClr val="414141"/>
              </a:solidFill>
              <a:latin typeface="Montserrat"/>
              <a:ea typeface="Montserrat"/>
              <a:cs typeface="Montserrat"/>
              <a:sym typeface="Montserra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Content 2">
  <p:cSld name="CUSTOM_1_2_1_2">
    <p:spTree>
      <p:nvGrpSpPr>
        <p:cNvPr id="96" name="Shape 96"/>
        <p:cNvGrpSpPr/>
        <p:nvPr/>
      </p:nvGrpSpPr>
      <p:grpSpPr>
        <a:xfrm>
          <a:off x="0" y="0"/>
          <a:ext cx="0" cy="0"/>
          <a:chOff x="0" y="0"/>
          <a:chExt cx="0" cy="0"/>
        </a:xfrm>
      </p:grpSpPr>
      <p:pic>
        <p:nvPicPr>
          <p:cNvPr id="97" name="Google Shape;97;p15"/>
          <p:cNvPicPr preferRelativeResize="0"/>
          <p:nvPr/>
        </p:nvPicPr>
        <p:blipFill>
          <a:blip r:embed="rId2">
            <a:alphaModFix/>
          </a:blip>
          <a:stretch>
            <a:fillRect/>
          </a:stretch>
        </p:blipFill>
        <p:spPr>
          <a:xfrm>
            <a:off x="3090262" y="2047563"/>
            <a:ext cx="851736" cy="704976"/>
          </a:xfrm>
          <a:prstGeom prst="rect">
            <a:avLst/>
          </a:prstGeom>
          <a:noFill/>
          <a:ln>
            <a:noFill/>
          </a:ln>
        </p:spPr>
      </p:pic>
      <p:pic>
        <p:nvPicPr>
          <p:cNvPr id="98" name="Google Shape;98;p15"/>
          <p:cNvPicPr preferRelativeResize="0"/>
          <p:nvPr/>
        </p:nvPicPr>
        <p:blipFill>
          <a:blip r:embed="rId3">
            <a:alphaModFix/>
          </a:blip>
          <a:stretch>
            <a:fillRect/>
          </a:stretch>
        </p:blipFill>
        <p:spPr>
          <a:xfrm>
            <a:off x="3090262" y="3496617"/>
            <a:ext cx="851736" cy="704971"/>
          </a:xfrm>
          <a:prstGeom prst="rect">
            <a:avLst/>
          </a:prstGeom>
          <a:noFill/>
          <a:ln>
            <a:noFill/>
          </a:ln>
        </p:spPr>
      </p:pic>
      <p:pic>
        <p:nvPicPr>
          <p:cNvPr id="99" name="Google Shape;99;p15"/>
          <p:cNvPicPr preferRelativeResize="0"/>
          <p:nvPr/>
        </p:nvPicPr>
        <p:blipFill>
          <a:blip r:embed="rId4">
            <a:alphaModFix/>
          </a:blip>
          <a:stretch>
            <a:fillRect/>
          </a:stretch>
        </p:blipFill>
        <p:spPr>
          <a:xfrm>
            <a:off x="7074901" y="2047563"/>
            <a:ext cx="851736" cy="704987"/>
          </a:xfrm>
          <a:prstGeom prst="rect">
            <a:avLst/>
          </a:prstGeom>
          <a:noFill/>
          <a:ln>
            <a:noFill/>
          </a:ln>
        </p:spPr>
      </p:pic>
      <p:pic>
        <p:nvPicPr>
          <p:cNvPr id="100" name="Google Shape;100;p15"/>
          <p:cNvPicPr preferRelativeResize="0"/>
          <p:nvPr/>
        </p:nvPicPr>
        <p:blipFill>
          <a:blip r:embed="rId5">
            <a:alphaModFix/>
          </a:blip>
          <a:stretch>
            <a:fillRect/>
          </a:stretch>
        </p:blipFill>
        <p:spPr>
          <a:xfrm>
            <a:off x="7584417" y="326751"/>
            <a:ext cx="1216269" cy="203100"/>
          </a:xfrm>
          <a:prstGeom prst="rect">
            <a:avLst/>
          </a:prstGeom>
          <a:noFill/>
          <a:ln>
            <a:noFill/>
          </a:ln>
        </p:spPr>
      </p:pic>
      <p:pic>
        <p:nvPicPr>
          <p:cNvPr id="101" name="Google Shape;101;p15"/>
          <p:cNvPicPr preferRelativeResize="0"/>
          <p:nvPr/>
        </p:nvPicPr>
        <p:blipFill>
          <a:blip r:embed="rId6">
            <a:alphaModFix/>
          </a:blip>
          <a:stretch>
            <a:fillRect/>
          </a:stretch>
        </p:blipFill>
        <p:spPr>
          <a:xfrm>
            <a:off x="7074901" y="3496617"/>
            <a:ext cx="851735" cy="704976"/>
          </a:xfrm>
          <a:prstGeom prst="rect">
            <a:avLst/>
          </a:prstGeom>
          <a:noFill/>
          <a:ln>
            <a:noFill/>
          </a:ln>
        </p:spPr>
      </p:pic>
      <p:sp>
        <p:nvSpPr>
          <p:cNvPr id="102" name="Google Shape;102;p15"/>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103" name="Google Shape;103;p15"/>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txBox="1"/>
          <p:nvPr/>
        </p:nvSpPr>
        <p:spPr>
          <a:xfrm>
            <a:off x="1065625" y="233862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200">
                <a:solidFill>
                  <a:srgbClr val="D9413C"/>
                </a:solidFill>
                <a:latin typeface="Anek Kannada Medium"/>
                <a:ea typeface="Anek Kannada Medium"/>
                <a:cs typeface="Anek Kannada Medium"/>
                <a:sym typeface="Anek Kannada Medium"/>
              </a:rPr>
              <a:t>PAIN OR PERSONALIZATION </a:t>
            </a:r>
            <a:br>
              <a:rPr lang="en" sz="1100">
                <a:solidFill>
                  <a:srgbClr val="414141"/>
                </a:solidFill>
                <a:latin typeface="Montserrat Medium"/>
                <a:ea typeface="Montserrat Medium"/>
                <a:cs typeface="Montserrat Medium"/>
                <a:sym typeface="Montserrat Medium"/>
              </a:rPr>
            </a:br>
            <a:r>
              <a:rPr lang="en" sz="1100">
                <a:solidFill>
                  <a:srgbClr val="414141"/>
                </a:solidFill>
                <a:latin typeface="Montserrat Light"/>
                <a:ea typeface="Montserrat Light"/>
                <a:cs typeface="Montserrat Light"/>
                <a:sym typeface="Montserrat Light"/>
              </a:rPr>
              <a:t>What relevant challenges is the reader experiencing? What do you know about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Clr>
                <a:srgbClr val="F4F4F7"/>
              </a:buClr>
              <a:buSzPts val="1100"/>
              <a:buFont typeface="Arial"/>
              <a:buNone/>
            </a:pPr>
            <a:r>
              <a:t/>
            </a:r>
            <a:endParaRPr sz="1100">
              <a:solidFill>
                <a:srgbClr val="414141"/>
              </a:solidFill>
              <a:latin typeface="Montserrat Medium"/>
              <a:ea typeface="Montserrat Medium"/>
              <a:cs typeface="Montserrat Medium"/>
              <a:sym typeface="Montserrat Medium"/>
            </a:endParaRPr>
          </a:p>
        </p:txBody>
      </p:sp>
      <p:sp>
        <p:nvSpPr>
          <p:cNvPr id="105" name="Google Shape;105;p15"/>
          <p:cNvSpPr txBox="1"/>
          <p:nvPr/>
        </p:nvSpPr>
        <p:spPr>
          <a:xfrm>
            <a:off x="1065620" y="37936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9B2AFF"/>
                </a:solidFill>
                <a:latin typeface="Anek Kannada Medium"/>
                <a:ea typeface="Anek Kannada Medium"/>
                <a:cs typeface="Anek Kannada Medium"/>
                <a:sym typeface="Anek Kannada Medium"/>
              </a:rPr>
              <a:t>RISK OF INACTION </a:t>
            </a:r>
            <a:br>
              <a:rPr lang="en" sz="1100">
                <a:solidFill>
                  <a:srgbClr val="414141"/>
                </a:solidFill>
                <a:latin typeface="Montserrat Medium"/>
                <a:ea typeface="Montserrat Medium"/>
                <a:cs typeface="Montserrat Medium"/>
                <a:sym typeface="Montserrat Medium"/>
              </a:rPr>
            </a:br>
            <a:r>
              <a:rPr lang="en" sz="1100">
                <a:solidFill>
                  <a:srgbClr val="414141"/>
                </a:solidFill>
                <a:latin typeface="Montserrat Light"/>
                <a:ea typeface="Montserrat Light"/>
                <a:cs typeface="Montserrat Light"/>
                <a:sym typeface="Montserrat Light"/>
              </a:rPr>
              <a:t>What are they missing out on by not taking action now? What if nothing changes?</a:t>
            </a:r>
            <a:endParaRPr>
              <a:solidFill>
                <a:schemeClr val="dk1"/>
              </a:solidFill>
            </a:endParaRPr>
          </a:p>
          <a:p>
            <a:pPr indent="0" lvl="0" marL="0" rtl="0" algn="l">
              <a:lnSpc>
                <a:spcPct val="115000"/>
              </a:lnSpc>
              <a:spcBef>
                <a:spcPts val="1600"/>
              </a:spcBef>
              <a:spcAft>
                <a:spcPts val="1600"/>
              </a:spcAft>
              <a:buClr>
                <a:srgbClr val="F4F4F7"/>
              </a:buClr>
              <a:buSzPts val="1100"/>
              <a:buFont typeface="Arial"/>
              <a:buNone/>
            </a:pPr>
            <a:r>
              <a:t/>
            </a:r>
            <a:endParaRPr sz="1200">
              <a:solidFill>
                <a:srgbClr val="9B2AFF"/>
              </a:solidFill>
              <a:latin typeface="Anek Kannada Medium"/>
              <a:ea typeface="Anek Kannada Medium"/>
              <a:cs typeface="Anek Kannada Medium"/>
              <a:sym typeface="Anek Kannada Medium"/>
            </a:endParaRPr>
          </a:p>
        </p:txBody>
      </p:sp>
      <p:sp>
        <p:nvSpPr>
          <p:cNvPr id="106" name="Google Shape;106;p15"/>
          <p:cNvSpPr txBox="1"/>
          <p:nvPr/>
        </p:nvSpPr>
        <p:spPr>
          <a:xfrm>
            <a:off x="5049900" y="233862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200">
                <a:solidFill>
                  <a:srgbClr val="5E46EC"/>
                </a:solidFill>
                <a:latin typeface="Anek Kannada Medium"/>
                <a:ea typeface="Anek Kannada Medium"/>
                <a:cs typeface="Anek Kannada Medium"/>
                <a:sym typeface="Anek Kannada Medium"/>
              </a:rPr>
              <a:t>OUTCOME</a:t>
            </a:r>
            <a:r>
              <a:rPr lang="en" sz="1200">
                <a:solidFill>
                  <a:srgbClr val="414141"/>
                </a:solidFill>
                <a:latin typeface="Anek Kannada Medium"/>
                <a:ea typeface="Anek Kannada Medium"/>
                <a:cs typeface="Anek Kannada Medium"/>
                <a:sym typeface="Anek Kannada Medium"/>
              </a:rPr>
              <a:t>  </a:t>
            </a:r>
            <a:br>
              <a:rPr lang="en" sz="1100">
                <a:solidFill>
                  <a:srgbClr val="414141"/>
                </a:solidFill>
                <a:latin typeface="Montserrat Light"/>
                <a:ea typeface="Montserrat Light"/>
                <a:cs typeface="Montserrat Light"/>
                <a:sym typeface="Montserrat Light"/>
              </a:rPr>
            </a:br>
            <a:r>
              <a:rPr lang="en" sz="1100">
                <a:solidFill>
                  <a:srgbClr val="414141"/>
                </a:solidFill>
                <a:latin typeface="Montserrat Light"/>
                <a:ea typeface="Montserrat Light"/>
                <a:cs typeface="Montserrat Light"/>
                <a:sym typeface="Montserrat Light"/>
              </a:rPr>
              <a:t>What value are you now presenting that provides a solution? What’s the outcome for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sz="1200">
              <a:solidFill>
                <a:srgbClr val="5E46EC"/>
              </a:solidFill>
              <a:latin typeface="Anek Kannada Medium"/>
              <a:ea typeface="Anek Kannada Medium"/>
              <a:cs typeface="Anek Kannada Medium"/>
              <a:sym typeface="Anek Kannada Medium"/>
            </a:endParaRPr>
          </a:p>
        </p:txBody>
      </p:sp>
      <p:sp>
        <p:nvSpPr>
          <p:cNvPr id="107" name="Google Shape;107;p15"/>
          <p:cNvSpPr txBox="1"/>
          <p:nvPr/>
        </p:nvSpPr>
        <p:spPr>
          <a:xfrm>
            <a:off x="5049900" y="37936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1600"/>
              </a:spcAft>
              <a:buNone/>
            </a:pPr>
            <a:r>
              <a:rPr lang="en" sz="1200">
                <a:solidFill>
                  <a:srgbClr val="D9413C"/>
                </a:solidFill>
                <a:latin typeface="Anek Kannada Medium"/>
                <a:ea typeface="Anek Kannada Medium"/>
                <a:cs typeface="Anek Kannada Medium"/>
                <a:sym typeface="Anek Kannada Medium"/>
              </a:rPr>
              <a:t>ASK </a:t>
            </a:r>
            <a:br>
              <a:rPr lang="en" sz="1100">
                <a:solidFill>
                  <a:srgbClr val="414141"/>
                </a:solidFill>
                <a:latin typeface="Montserrat Medium"/>
                <a:ea typeface="Montserrat Medium"/>
                <a:cs typeface="Montserrat Medium"/>
                <a:sym typeface="Montserrat Medium"/>
              </a:rPr>
            </a:br>
            <a:r>
              <a:rPr lang="en" sz="1100">
                <a:solidFill>
                  <a:srgbClr val="414141"/>
                </a:solidFill>
                <a:latin typeface="Montserrat Light"/>
                <a:ea typeface="Montserrat Light"/>
                <a:cs typeface="Montserrat Light"/>
                <a:sym typeface="Montserrat Light"/>
              </a:rPr>
              <a:t>What are you asking of them, if anything? (Book a meeting, refer someone, etc.)</a:t>
            </a:r>
            <a:endParaRPr sz="1100">
              <a:solidFill>
                <a:srgbClr val="414141"/>
              </a:solidFill>
              <a:latin typeface="Montserrat Medium"/>
              <a:ea typeface="Montserrat Medium"/>
              <a:cs typeface="Montserrat Medium"/>
              <a:sym typeface="Montserrat Medium"/>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Content 2 1">
  <p:cSld name="CUSTOM_1_2_1_2_2">
    <p:spTree>
      <p:nvGrpSpPr>
        <p:cNvPr id="108" name="Shape 108"/>
        <p:cNvGrpSpPr/>
        <p:nvPr/>
      </p:nvGrpSpPr>
      <p:grpSpPr>
        <a:xfrm>
          <a:off x="0" y="0"/>
          <a:ext cx="0" cy="0"/>
          <a:chOff x="0" y="0"/>
          <a:chExt cx="0" cy="0"/>
        </a:xfrm>
      </p:grpSpPr>
      <p:sp>
        <p:nvSpPr>
          <p:cNvPr id="109" name="Google Shape;109;p16"/>
          <p:cNvSpPr txBox="1"/>
          <p:nvPr/>
        </p:nvSpPr>
        <p:spPr>
          <a:xfrm>
            <a:off x="2807363" y="3353713"/>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02</a:t>
            </a:r>
            <a:endParaRPr sz="2200">
              <a:latin typeface="Montserrat"/>
              <a:ea typeface="Montserrat"/>
              <a:cs typeface="Montserrat"/>
              <a:sym typeface="Montserrat"/>
            </a:endParaRPr>
          </a:p>
        </p:txBody>
      </p:sp>
      <p:sp>
        <p:nvSpPr>
          <p:cNvPr id="110" name="Google Shape;110;p16"/>
          <p:cNvSpPr txBox="1"/>
          <p:nvPr/>
        </p:nvSpPr>
        <p:spPr>
          <a:xfrm>
            <a:off x="6668175" y="1904651"/>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03</a:t>
            </a:r>
            <a:endParaRPr sz="2200">
              <a:latin typeface="Montserrat"/>
              <a:ea typeface="Montserrat"/>
              <a:cs typeface="Montserrat"/>
              <a:sym typeface="Montserrat"/>
            </a:endParaRPr>
          </a:p>
        </p:txBody>
      </p:sp>
      <p:sp>
        <p:nvSpPr>
          <p:cNvPr id="111" name="Google Shape;111;p16"/>
          <p:cNvSpPr txBox="1"/>
          <p:nvPr/>
        </p:nvSpPr>
        <p:spPr>
          <a:xfrm>
            <a:off x="6668167" y="3353713"/>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04</a:t>
            </a:r>
            <a:endParaRPr sz="2200">
              <a:latin typeface="Montserrat"/>
              <a:ea typeface="Montserrat"/>
              <a:cs typeface="Montserrat"/>
              <a:sym typeface="Montserrat"/>
            </a:endParaRPr>
          </a:p>
        </p:txBody>
      </p:sp>
      <p:sp>
        <p:nvSpPr>
          <p:cNvPr id="112" name="Google Shape;112;p16"/>
          <p:cNvSpPr txBox="1"/>
          <p:nvPr/>
        </p:nvSpPr>
        <p:spPr>
          <a:xfrm>
            <a:off x="2801625" y="1904663"/>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01</a:t>
            </a:r>
            <a:endParaRPr sz="2200">
              <a:latin typeface="Montserrat"/>
              <a:ea typeface="Montserrat"/>
              <a:cs typeface="Montserrat"/>
              <a:sym typeface="Montserrat"/>
            </a:endParaRPr>
          </a:p>
        </p:txBody>
      </p:sp>
      <p:pic>
        <p:nvPicPr>
          <p:cNvPr id="113" name="Google Shape;113;p16"/>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114" name="Google Shape;114;p16"/>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115" name="Google Shape;115;p16"/>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txBox="1"/>
          <p:nvPr/>
        </p:nvSpPr>
        <p:spPr>
          <a:xfrm>
            <a:off x="1065625" y="233862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200">
                <a:solidFill>
                  <a:srgbClr val="D9413C"/>
                </a:solidFill>
                <a:latin typeface="Anek Kannada Medium"/>
                <a:ea typeface="Anek Kannada Medium"/>
                <a:cs typeface="Anek Kannada Medium"/>
                <a:sym typeface="Anek Kannada Medium"/>
              </a:rPr>
              <a:t>PAIN OR PERSONALIZATION </a:t>
            </a:r>
            <a:br>
              <a:rPr lang="en" sz="1100">
                <a:solidFill>
                  <a:srgbClr val="414141"/>
                </a:solidFill>
                <a:latin typeface="Montserrat Medium"/>
                <a:ea typeface="Montserrat Medium"/>
                <a:cs typeface="Montserrat Medium"/>
                <a:sym typeface="Montserrat Medium"/>
              </a:rPr>
            </a:br>
            <a:r>
              <a:rPr lang="en" sz="1100">
                <a:solidFill>
                  <a:srgbClr val="414141"/>
                </a:solidFill>
                <a:latin typeface="Montserrat Light"/>
                <a:ea typeface="Montserrat Light"/>
                <a:cs typeface="Montserrat Light"/>
                <a:sym typeface="Montserrat Light"/>
              </a:rPr>
              <a:t>What relevant challenges is the reader experiencing? What do you know about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Clr>
                <a:srgbClr val="F4F4F7"/>
              </a:buClr>
              <a:buSzPts val="1100"/>
              <a:buFont typeface="Arial"/>
              <a:buNone/>
            </a:pPr>
            <a:r>
              <a:t/>
            </a:r>
            <a:endParaRPr sz="1100">
              <a:solidFill>
                <a:srgbClr val="414141"/>
              </a:solidFill>
              <a:latin typeface="Montserrat Medium"/>
              <a:ea typeface="Montserrat Medium"/>
              <a:cs typeface="Montserrat Medium"/>
              <a:sym typeface="Montserrat Medium"/>
            </a:endParaRPr>
          </a:p>
        </p:txBody>
      </p:sp>
      <p:sp>
        <p:nvSpPr>
          <p:cNvPr id="117" name="Google Shape;117;p16"/>
          <p:cNvSpPr txBox="1"/>
          <p:nvPr/>
        </p:nvSpPr>
        <p:spPr>
          <a:xfrm>
            <a:off x="1065620" y="37936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9B2AFF"/>
                </a:solidFill>
                <a:latin typeface="Anek Kannada Medium"/>
                <a:ea typeface="Anek Kannada Medium"/>
                <a:cs typeface="Anek Kannada Medium"/>
                <a:sym typeface="Anek Kannada Medium"/>
              </a:rPr>
              <a:t>RISK OF INACTION </a:t>
            </a:r>
            <a:br>
              <a:rPr lang="en" sz="1100">
                <a:solidFill>
                  <a:srgbClr val="414141"/>
                </a:solidFill>
                <a:latin typeface="Montserrat Medium"/>
                <a:ea typeface="Montserrat Medium"/>
                <a:cs typeface="Montserrat Medium"/>
                <a:sym typeface="Montserrat Medium"/>
              </a:rPr>
            </a:br>
            <a:r>
              <a:rPr lang="en" sz="1100">
                <a:solidFill>
                  <a:srgbClr val="414141"/>
                </a:solidFill>
                <a:latin typeface="Montserrat Light"/>
                <a:ea typeface="Montserrat Light"/>
                <a:cs typeface="Montserrat Light"/>
                <a:sym typeface="Montserrat Light"/>
              </a:rPr>
              <a:t>What are they missing out on by not taking action now? What if nothing changes?</a:t>
            </a:r>
            <a:endParaRPr>
              <a:solidFill>
                <a:schemeClr val="dk1"/>
              </a:solidFill>
            </a:endParaRPr>
          </a:p>
          <a:p>
            <a:pPr indent="0" lvl="0" marL="0" rtl="0" algn="l">
              <a:lnSpc>
                <a:spcPct val="115000"/>
              </a:lnSpc>
              <a:spcBef>
                <a:spcPts val="1600"/>
              </a:spcBef>
              <a:spcAft>
                <a:spcPts val="1600"/>
              </a:spcAft>
              <a:buClr>
                <a:srgbClr val="F4F4F7"/>
              </a:buClr>
              <a:buSzPts val="1100"/>
              <a:buFont typeface="Arial"/>
              <a:buNone/>
            </a:pPr>
            <a:r>
              <a:t/>
            </a:r>
            <a:endParaRPr sz="1200">
              <a:solidFill>
                <a:srgbClr val="9B2AFF"/>
              </a:solidFill>
              <a:latin typeface="Anek Kannada Medium"/>
              <a:ea typeface="Anek Kannada Medium"/>
              <a:cs typeface="Anek Kannada Medium"/>
              <a:sym typeface="Anek Kannada Medium"/>
            </a:endParaRPr>
          </a:p>
        </p:txBody>
      </p:sp>
      <p:sp>
        <p:nvSpPr>
          <p:cNvPr id="118" name="Google Shape;118;p16"/>
          <p:cNvSpPr txBox="1"/>
          <p:nvPr/>
        </p:nvSpPr>
        <p:spPr>
          <a:xfrm>
            <a:off x="5049900" y="233862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200">
                <a:solidFill>
                  <a:srgbClr val="5E46EC"/>
                </a:solidFill>
                <a:latin typeface="Anek Kannada Medium"/>
                <a:ea typeface="Anek Kannada Medium"/>
                <a:cs typeface="Anek Kannada Medium"/>
                <a:sym typeface="Anek Kannada Medium"/>
              </a:rPr>
              <a:t>OUTCOME</a:t>
            </a:r>
            <a:r>
              <a:rPr lang="en" sz="1200">
                <a:solidFill>
                  <a:srgbClr val="414141"/>
                </a:solidFill>
                <a:latin typeface="Anek Kannada Medium"/>
                <a:ea typeface="Anek Kannada Medium"/>
                <a:cs typeface="Anek Kannada Medium"/>
                <a:sym typeface="Anek Kannada Medium"/>
              </a:rPr>
              <a:t>  </a:t>
            </a:r>
            <a:br>
              <a:rPr lang="en" sz="1100">
                <a:solidFill>
                  <a:srgbClr val="414141"/>
                </a:solidFill>
                <a:latin typeface="Montserrat Light"/>
                <a:ea typeface="Montserrat Light"/>
                <a:cs typeface="Montserrat Light"/>
                <a:sym typeface="Montserrat Light"/>
              </a:rPr>
            </a:br>
            <a:r>
              <a:rPr lang="en" sz="1100">
                <a:solidFill>
                  <a:srgbClr val="414141"/>
                </a:solidFill>
                <a:latin typeface="Montserrat Light"/>
                <a:ea typeface="Montserrat Light"/>
                <a:cs typeface="Montserrat Light"/>
                <a:sym typeface="Montserrat Light"/>
              </a:rPr>
              <a:t>What value are you now presenting that provides a solution? What’s the outcome for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sz="1200">
              <a:solidFill>
                <a:srgbClr val="5E46EC"/>
              </a:solidFill>
              <a:latin typeface="Anek Kannada Medium"/>
              <a:ea typeface="Anek Kannada Medium"/>
              <a:cs typeface="Anek Kannada Medium"/>
              <a:sym typeface="Anek Kannada Medium"/>
            </a:endParaRPr>
          </a:p>
        </p:txBody>
      </p:sp>
      <p:sp>
        <p:nvSpPr>
          <p:cNvPr id="119" name="Google Shape;119;p16"/>
          <p:cNvSpPr txBox="1"/>
          <p:nvPr/>
        </p:nvSpPr>
        <p:spPr>
          <a:xfrm>
            <a:off x="5049900" y="37936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1600"/>
              </a:spcAft>
              <a:buNone/>
            </a:pPr>
            <a:r>
              <a:rPr lang="en" sz="1200">
                <a:solidFill>
                  <a:srgbClr val="D9413C"/>
                </a:solidFill>
                <a:latin typeface="Anek Kannada Medium"/>
                <a:ea typeface="Anek Kannada Medium"/>
                <a:cs typeface="Anek Kannada Medium"/>
                <a:sym typeface="Anek Kannada Medium"/>
              </a:rPr>
              <a:t>ASK </a:t>
            </a:r>
            <a:br>
              <a:rPr lang="en" sz="1100">
                <a:solidFill>
                  <a:srgbClr val="414141"/>
                </a:solidFill>
                <a:latin typeface="Montserrat Medium"/>
                <a:ea typeface="Montserrat Medium"/>
                <a:cs typeface="Montserrat Medium"/>
                <a:sym typeface="Montserrat Medium"/>
              </a:rPr>
            </a:br>
            <a:r>
              <a:rPr lang="en" sz="1100">
                <a:solidFill>
                  <a:srgbClr val="414141"/>
                </a:solidFill>
                <a:latin typeface="Montserrat Light"/>
                <a:ea typeface="Montserrat Light"/>
                <a:cs typeface="Montserrat Light"/>
                <a:sym typeface="Montserrat Light"/>
              </a:rPr>
              <a:t>What are you asking of them, if anything? (Book a meeting, refer someone, etc.)</a:t>
            </a:r>
            <a:endParaRPr sz="1100">
              <a:solidFill>
                <a:srgbClr val="414141"/>
              </a:solidFill>
              <a:latin typeface="Montserrat Medium"/>
              <a:ea typeface="Montserrat Medium"/>
              <a:cs typeface="Montserrat Medium"/>
              <a:sym typeface="Montserrat Medium"/>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Content 3">
  <p:cSld name="CUSTOM_1_2_1_2_1">
    <p:spTree>
      <p:nvGrpSpPr>
        <p:cNvPr id="120" name="Shape 120"/>
        <p:cNvGrpSpPr/>
        <p:nvPr/>
      </p:nvGrpSpPr>
      <p:grpSpPr>
        <a:xfrm>
          <a:off x="0" y="0"/>
          <a:ext cx="0" cy="0"/>
          <a:chOff x="0" y="0"/>
          <a:chExt cx="0" cy="0"/>
        </a:xfrm>
      </p:grpSpPr>
      <p:pic>
        <p:nvPicPr>
          <p:cNvPr id="121" name="Google Shape;121;p17"/>
          <p:cNvPicPr preferRelativeResize="0"/>
          <p:nvPr/>
        </p:nvPicPr>
        <p:blipFill>
          <a:blip r:embed="rId2">
            <a:alphaModFix/>
          </a:blip>
          <a:stretch>
            <a:fillRect/>
          </a:stretch>
        </p:blipFill>
        <p:spPr>
          <a:xfrm>
            <a:off x="3166462" y="1895163"/>
            <a:ext cx="851736" cy="704976"/>
          </a:xfrm>
          <a:prstGeom prst="rect">
            <a:avLst/>
          </a:prstGeom>
          <a:noFill/>
          <a:ln>
            <a:noFill/>
          </a:ln>
        </p:spPr>
      </p:pic>
      <p:pic>
        <p:nvPicPr>
          <p:cNvPr id="122" name="Google Shape;122;p17"/>
          <p:cNvPicPr preferRelativeResize="0"/>
          <p:nvPr/>
        </p:nvPicPr>
        <p:blipFill>
          <a:blip r:embed="rId3">
            <a:alphaModFix/>
          </a:blip>
          <a:stretch>
            <a:fillRect/>
          </a:stretch>
        </p:blipFill>
        <p:spPr>
          <a:xfrm>
            <a:off x="3166462" y="3344217"/>
            <a:ext cx="851736" cy="704971"/>
          </a:xfrm>
          <a:prstGeom prst="rect">
            <a:avLst/>
          </a:prstGeom>
          <a:noFill/>
          <a:ln>
            <a:noFill/>
          </a:ln>
        </p:spPr>
      </p:pic>
      <p:pic>
        <p:nvPicPr>
          <p:cNvPr id="123" name="Google Shape;123;p17"/>
          <p:cNvPicPr preferRelativeResize="0"/>
          <p:nvPr/>
        </p:nvPicPr>
        <p:blipFill>
          <a:blip r:embed="rId4">
            <a:alphaModFix/>
          </a:blip>
          <a:stretch>
            <a:fillRect/>
          </a:stretch>
        </p:blipFill>
        <p:spPr>
          <a:xfrm>
            <a:off x="7151101" y="1895163"/>
            <a:ext cx="851736" cy="704987"/>
          </a:xfrm>
          <a:prstGeom prst="rect">
            <a:avLst/>
          </a:prstGeom>
          <a:noFill/>
          <a:ln>
            <a:noFill/>
          </a:ln>
        </p:spPr>
      </p:pic>
      <p:pic>
        <p:nvPicPr>
          <p:cNvPr id="124" name="Google Shape;124;p17"/>
          <p:cNvPicPr preferRelativeResize="0"/>
          <p:nvPr/>
        </p:nvPicPr>
        <p:blipFill>
          <a:blip r:embed="rId5">
            <a:alphaModFix/>
          </a:blip>
          <a:stretch>
            <a:fillRect/>
          </a:stretch>
        </p:blipFill>
        <p:spPr>
          <a:xfrm>
            <a:off x="7584417" y="326751"/>
            <a:ext cx="1216269" cy="203100"/>
          </a:xfrm>
          <a:prstGeom prst="rect">
            <a:avLst/>
          </a:prstGeom>
          <a:noFill/>
          <a:ln>
            <a:noFill/>
          </a:ln>
        </p:spPr>
      </p:pic>
      <p:pic>
        <p:nvPicPr>
          <p:cNvPr id="125" name="Google Shape;125;p17"/>
          <p:cNvPicPr preferRelativeResize="0"/>
          <p:nvPr/>
        </p:nvPicPr>
        <p:blipFill>
          <a:blip r:embed="rId6">
            <a:alphaModFix/>
          </a:blip>
          <a:stretch>
            <a:fillRect/>
          </a:stretch>
        </p:blipFill>
        <p:spPr>
          <a:xfrm>
            <a:off x="7151101" y="3344217"/>
            <a:ext cx="851735" cy="704976"/>
          </a:xfrm>
          <a:prstGeom prst="rect">
            <a:avLst/>
          </a:prstGeom>
          <a:noFill/>
          <a:ln>
            <a:noFill/>
          </a:ln>
        </p:spPr>
      </p:pic>
      <p:sp>
        <p:nvSpPr>
          <p:cNvPr id="126" name="Google Shape;126;p17"/>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127" name="Google Shape;127;p17"/>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txBox="1"/>
          <p:nvPr/>
        </p:nvSpPr>
        <p:spPr>
          <a:xfrm>
            <a:off x="1058275" y="2567225"/>
            <a:ext cx="2832900" cy="7050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100">
                <a:solidFill>
                  <a:srgbClr val="414141"/>
                </a:solidFill>
                <a:latin typeface="Montserrat Light"/>
                <a:ea typeface="Montserrat Light"/>
                <a:cs typeface="Montserrat Light"/>
                <a:sym typeface="Montserrat Light"/>
              </a:rPr>
              <a:t>What relevant challenges is the reader experiencing? What do you know about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Clr>
                <a:srgbClr val="F4F4F7"/>
              </a:buClr>
              <a:buSzPts val="1100"/>
              <a:buFont typeface="Arial"/>
              <a:buNone/>
            </a:pPr>
            <a:r>
              <a:t/>
            </a:r>
            <a:endParaRPr sz="1100">
              <a:solidFill>
                <a:srgbClr val="414141"/>
              </a:solidFill>
              <a:latin typeface="Montserrat Medium"/>
              <a:ea typeface="Montserrat Medium"/>
              <a:cs typeface="Montserrat Medium"/>
              <a:sym typeface="Montserrat Medium"/>
            </a:endParaRPr>
          </a:p>
        </p:txBody>
      </p:sp>
      <p:sp>
        <p:nvSpPr>
          <p:cNvPr id="129" name="Google Shape;129;p17"/>
          <p:cNvSpPr txBox="1"/>
          <p:nvPr/>
        </p:nvSpPr>
        <p:spPr>
          <a:xfrm>
            <a:off x="1058275" y="40222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chemeClr val="dk1"/>
              </a:buClr>
              <a:buSzPts val="1100"/>
              <a:buFont typeface="Arial"/>
              <a:buNone/>
            </a:pPr>
            <a:r>
              <a:rPr lang="en" sz="1100">
                <a:solidFill>
                  <a:srgbClr val="414141"/>
                </a:solidFill>
                <a:latin typeface="Montserrat Light"/>
                <a:ea typeface="Montserrat Light"/>
                <a:cs typeface="Montserrat Light"/>
                <a:sym typeface="Montserrat Light"/>
              </a:rPr>
              <a:t>What are they missing out on by not taking action now? What if nothing changes?</a:t>
            </a:r>
            <a:endParaRPr>
              <a:solidFill>
                <a:schemeClr val="dk1"/>
              </a:solidFill>
            </a:endParaRPr>
          </a:p>
          <a:p>
            <a:pPr indent="0" lvl="0" marL="0" rtl="0" algn="l">
              <a:lnSpc>
                <a:spcPct val="115000"/>
              </a:lnSpc>
              <a:spcBef>
                <a:spcPts val="1600"/>
              </a:spcBef>
              <a:spcAft>
                <a:spcPts val="1600"/>
              </a:spcAft>
              <a:buClr>
                <a:srgbClr val="F4F4F7"/>
              </a:buClr>
              <a:buSzPts val="1100"/>
              <a:buFont typeface="Arial"/>
              <a:buNone/>
            </a:pPr>
            <a:r>
              <a:t/>
            </a:r>
            <a:endParaRPr sz="1200">
              <a:solidFill>
                <a:srgbClr val="9B2AFF"/>
              </a:solidFill>
              <a:latin typeface="Anek Kannada Medium"/>
              <a:ea typeface="Anek Kannada Medium"/>
              <a:cs typeface="Anek Kannada Medium"/>
              <a:sym typeface="Anek Kannada Medium"/>
            </a:endParaRPr>
          </a:p>
        </p:txBody>
      </p:sp>
      <p:sp>
        <p:nvSpPr>
          <p:cNvPr id="130" name="Google Shape;130;p17"/>
          <p:cNvSpPr txBox="1"/>
          <p:nvPr/>
        </p:nvSpPr>
        <p:spPr>
          <a:xfrm>
            <a:off x="5042550" y="256722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en" sz="1100">
                <a:solidFill>
                  <a:srgbClr val="414141"/>
                </a:solidFill>
                <a:latin typeface="Montserrat Light"/>
                <a:ea typeface="Montserrat Light"/>
                <a:cs typeface="Montserrat Light"/>
                <a:sym typeface="Montserrat Light"/>
              </a:rPr>
              <a:t>What value are you now presenting that provides a solution? What’s the outcome for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sz="1200">
              <a:solidFill>
                <a:srgbClr val="5E46EC"/>
              </a:solidFill>
              <a:latin typeface="Anek Kannada Medium"/>
              <a:ea typeface="Anek Kannada Medium"/>
              <a:cs typeface="Anek Kannada Medium"/>
              <a:sym typeface="Anek Kannada Medium"/>
            </a:endParaRPr>
          </a:p>
        </p:txBody>
      </p:sp>
      <p:sp>
        <p:nvSpPr>
          <p:cNvPr id="131" name="Google Shape;131;p17"/>
          <p:cNvSpPr txBox="1"/>
          <p:nvPr/>
        </p:nvSpPr>
        <p:spPr>
          <a:xfrm>
            <a:off x="5042550" y="40222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1600"/>
              </a:spcAft>
              <a:buNone/>
            </a:pPr>
            <a:r>
              <a:rPr lang="en" sz="1100">
                <a:solidFill>
                  <a:srgbClr val="414141"/>
                </a:solidFill>
                <a:latin typeface="Montserrat Light"/>
                <a:ea typeface="Montserrat Light"/>
                <a:cs typeface="Montserrat Light"/>
                <a:sym typeface="Montserrat Light"/>
              </a:rPr>
              <a:t>What are you asking of them, if anything? (Book a meeting, refer someone, etc.)</a:t>
            </a:r>
            <a:endParaRPr sz="1100">
              <a:solidFill>
                <a:srgbClr val="414141"/>
              </a:solidFill>
              <a:latin typeface="Montserrat Medium"/>
              <a:ea typeface="Montserrat Medium"/>
              <a:cs typeface="Montserrat Medium"/>
              <a:sym typeface="Montserrat Medium"/>
            </a:endParaRPr>
          </a:p>
        </p:txBody>
      </p:sp>
      <p:sp>
        <p:nvSpPr>
          <p:cNvPr id="132" name="Google Shape;132;p17"/>
          <p:cNvSpPr txBox="1"/>
          <p:nvPr/>
        </p:nvSpPr>
        <p:spPr>
          <a:xfrm>
            <a:off x="1058275" y="2244125"/>
            <a:ext cx="3000000" cy="3078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Pain or Personalization </a:t>
            </a:r>
            <a:endParaRPr sz="1600"/>
          </a:p>
        </p:txBody>
      </p:sp>
      <p:sp>
        <p:nvSpPr>
          <p:cNvPr id="133" name="Google Shape;133;p17"/>
          <p:cNvSpPr txBox="1"/>
          <p:nvPr/>
        </p:nvSpPr>
        <p:spPr>
          <a:xfrm>
            <a:off x="1058275" y="3715725"/>
            <a:ext cx="3000000" cy="3078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Risk of Inaction</a:t>
            </a:r>
            <a:endParaRPr/>
          </a:p>
        </p:txBody>
      </p:sp>
      <p:sp>
        <p:nvSpPr>
          <p:cNvPr id="134" name="Google Shape;134;p17"/>
          <p:cNvSpPr txBox="1"/>
          <p:nvPr/>
        </p:nvSpPr>
        <p:spPr>
          <a:xfrm>
            <a:off x="5042550" y="2244125"/>
            <a:ext cx="3000000" cy="3078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Outcome </a:t>
            </a:r>
            <a:endParaRPr/>
          </a:p>
        </p:txBody>
      </p:sp>
      <p:sp>
        <p:nvSpPr>
          <p:cNvPr id="135" name="Google Shape;135;p17"/>
          <p:cNvSpPr txBox="1"/>
          <p:nvPr/>
        </p:nvSpPr>
        <p:spPr>
          <a:xfrm>
            <a:off x="5042550" y="3715725"/>
            <a:ext cx="2636700" cy="5556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Ask </a:t>
            </a:r>
            <a:br>
              <a:rPr lang="en">
                <a:solidFill>
                  <a:srgbClr val="414141"/>
                </a:solidFill>
                <a:latin typeface="Montserrat Medium"/>
                <a:ea typeface="Montserrat Medium"/>
                <a:cs typeface="Montserrat Medium"/>
                <a:sym typeface="Montserrat Medium"/>
              </a:rPr>
            </a:b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Content 3 1">
  <p:cSld name="CUSTOM_1_2_1_2_1_1">
    <p:spTree>
      <p:nvGrpSpPr>
        <p:cNvPr id="136" name="Shape 136"/>
        <p:cNvGrpSpPr/>
        <p:nvPr/>
      </p:nvGrpSpPr>
      <p:grpSpPr>
        <a:xfrm>
          <a:off x="0" y="0"/>
          <a:ext cx="0" cy="0"/>
          <a:chOff x="0" y="0"/>
          <a:chExt cx="0" cy="0"/>
        </a:xfrm>
      </p:grpSpPr>
      <p:pic>
        <p:nvPicPr>
          <p:cNvPr id="137" name="Google Shape;137;p18"/>
          <p:cNvPicPr preferRelativeResize="0"/>
          <p:nvPr/>
        </p:nvPicPr>
        <p:blipFill>
          <a:blip r:embed="rId2">
            <a:alphaModFix/>
          </a:blip>
          <a:stretch>
            <a:fillRect/>
          </a:stretch>
        </p:blipFill>
        <p:spPr>
          <a:xfrm>
            <a:off x="3166462" y="1895163"/>
            <a:ext cx="851736" cy="704976"/>
          </a:xfrm>
          <a:prstGeom prst="rect">
            <a:avLst/>
          </a:prstGeom>
          <a:noFill/>
          <a:ln>
            <a:noFill/>
          </a:ln>
        </p:spPr>
      </p:pic>
      <p:pic>
        <p:nvPicPr>
          <p:cNvPr id="138" name="Google Shape;138;p18"/>
          <p:cNvPicPr preferRelativeResize="0"/>
          <p:nvPr/>
        </p:nvPicPr>
        <p:blipFill>
          <a:blip r:embed="rId3">
            <a:alphaModFix/>
          </a:blip>
          <a:stretch>
            <a:fillRect/>
          </a:stretch>
        </p:blipFill>
        <p:spPr>
          <a:xfrm>
            <a:off x="3166462" y="3344217"/>
            <a:ext cx="851736" cy="704971"/>
          </a:xfrm>
          <a:prstGeom prst="rect">
            <a:avLst/>
          </a:prstGeom>
          <a:noFill/>
          <a:ln>
            <a:noFill/>
          </a:ln>
        </p:spPr>
      </p:pic>
      <p:pic>
        <p:nvPicPr>
          <p:cNvPr id="139" name="Google Shape;139;p18"/>
          <p:cNvPicPr preferRelativeResize="0"/>
          <p:nvPr/>
        </p:nvPicPr>
        <p:blipFill>
          <a:blip r:embed="rId4">
            <a:alphaModFix/>
          </a:blip>
          <a:stretch>
            <a:fillRect/>
          </a:stretch>
        </p:blipFill>
        <p:spPr>
          <a:xfrm>
            <a:off x="7151101" y="1895163"/>
            <a:ext cx="851736" cy="704987"/>
          </a:xfrm>
          <a:prstGeom prst="rect">
            <a:avLst/>
          </a:prstGeom>
          <a:noFill/>
          <a:ln>
            <a:noFill/>
          </a:ln>
        </p:spPr>
      </p:pic>
      <p:pic>
        <p:nvPicPr>
          <p:cNvPr id="140" name="Google Shape;140;p18"/>
          <p:cNvPicPr preferRelativeResize="0"/>
          <p:nvPr/>
        </p:nvPicPr>
        <p:blipFill>
          <a:blip r:embed="rId5">
            <a:alphaModFix/>
          </a:blip>
          <a:stretch>
            <a:fillRect/>
          </a:stretch>
        </p:blipFill>
        <p:spPr>
          <a:xfrm>
            <a:off x="7584417" y="326751"/>
            <a:ext cx="1216269" cy="203100"/>
          </a:xfrm>
          <a:prstGeom prst="rect">
            <a:avLst/>
          </a:prstGeom>
          <a:noFill/>
          <a:ln>
            <a:noFill/>
          </a:ln>
        </p:spPr>
      </p:pic>
      <p:pic>
        <p:nvPicPr>
          <p:cNvPr id="141" name="Google Shape;141;p18"/>
          <p:cNvPicPr preferRelativeResize="0"/>
          <p:nvPr/>
        </p:nvPicPr>
        <p:blipFill>
          <a:blip r:embed="rId6">
            <a:alphaModFix/>
          </a:blip>
          <a:stretch>
            <a:fillRect/>
          </a:stretch>
        </p:blipFill>
        <p:spPr>
          <a:xfrm>
            <a:off x="7151101" y="3344217"/>
            <a:ext cx="851735" cy="704976"/>
          </a:xfrm>
          <a:prstGeom prst="rect">
            <a:avLst/>
          </a:prstGeom>
          <a:noFill/>
          <a:ln>
            <a:noFill/>
          </a:ln>
        </p:spPr>
      </p:pic>
      <p:sp>
        <p:nvSpPr>
          <p:cNvPr id="142" name="Google Shape;142;p18"/>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143" name="Google Shape;143;p18"/>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8"/>
          <p:cNvSpPr txBox="1"/>
          <p:nvPr/>
        </p:nvSpPr>
        <p:spPr>
          <a:xfrm>
            <a:off x="1058275" y="2567225"/>
            <a:ext cx="2832900" cy="7050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100">
                <a:solidFill>
                  <a:srgbClr val="414141"/>
                </a:solidFill>
                <a:latin typeface="Montserrat Light"/>
                <a:ea typeface="Montserrat Light"/>
                <a:cs typeface="Montserrat Light"/>
                <a:sym typeface="Montserrat Light"/>
              </a:rPr>
              <a:t>What relevant challenges is the reader experiencing? What do you know about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Clr>
                <a:srgbClr val="F4F4F7"/>
              </a:buClr>
              <a:buSzPts val="1100"/>
              <a:buFont typeface="Arial"/>
              <a:buNone/>
            </a:pPr>
            <a:r>
              <a:t/>
            </a:r>
            <a:endParaRPr sz="1100">
              <a:solidFill>
                <a:srgbClr val="414141"/>
              </a:solidFill>
              <a:latin typeface="Montserrat Medium"/>
              <a:ea typeface="Montserrat Medium"/>
              <a:cs typeface="Montserrat Medium"/>
              <a:sym typeface="Montserrat Medium"/>
            </a:endParaRPr>
          </a:p>
        </p:txBody>
      </p:sp>
      <p:sp>
        <p:nvSpPr>
          <p:cNvPr id="145" name="Google Shape;145;p18"/>
          <p:cNvSpPr txBox="1"/>
          <p:nvPr/>
        </p:nvSpPr>
        <p:spPr>
          <a:xfrm>
            <a:off x="1058275" y="40222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chemeClr val="dk1"/>
              </a:buClr>
              <a:buSzPts val="1100"/>
              <a:buFont typeface="Arial"/>
              <a:buNone/>
            </a:pPr>
            <a:r>
              <a:rPr lang="en" sz="1100">
                <a:solidFill>
                  <a:srgbClr val="414141"/>
                </a:solidFill>
                <a:latin typeface="Montserrat Light"/>
                <a:ea typeface="Montserrat Light"/>
                <a:cs typeface="Montserrat Light"/>
                <a:sym typeface="Montserrat Light"/>
              </a:rPr>
              <a:t>What are they missing out on by not taking action now? What if nothing changes?</a:t>
            </a:r>
            <a:endParaRPr>
              <a:solidFill>
                <a:schemeClr val="dk1"/>
              </a:solidFill>
            </a:endParaRPr>
          </a:p>
          <a:p>
            <a:pPr indent="0" lvl="0" marL="0" rtl="0" algn="l">
              <a:lnSpc>
                <a:spcPct val="115000"/>
              </a:lnSpc>
              <a:spcBef>
                <a:spcPts val="1600"/>
              </a:spcBef>
              <a:spcAft>
                <a:spcPts val="1600"/>
              </a:spcAft>
              <a:buClr>
                <a:srgbClr val="F4F4F7"/>
              </a:buClr>
              <a:buSzPts val="1100"/>
              <a:buFont typeface="Arial"/>
              <a:buNone/>
            </a:pPr>
            <a:r>
              <a:t/>
            </a:r>
            <a:endParaRPr sz="1200">
              <a:solidFill>
                <a:srgbClr val="9B2AFF"/>
              </a:solidFill>
              <a:latin typeface="Anek Kannada Medium"/>
              <a:ea typeface="Anek Kannada Medium"/>
              <a:cs typeface="Anek Kannada Medium"/>
              <a:sym typeface="Anek Kannada Medium"/>
            </a:endParaRPr>
          </a:p>
        </p:txBody>
      </p:sp>
      <p:sp>
        <p:nvSpPr>
          <p:cNvPr id="146" name="Google Shape;146;p18"/>
          <p:cNvSpPr txBox="1"/>
          <p:nvPr/>
        </p:nvSpPr>
        <p:spPr>
          <a:xfrm>
            <a:off x="5042550" y="256722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en" sz="1100">
                <a:solidFill>
                  <a:srgbClr val="414141"/>
                </a:solidFill>
                <a:latin typeface="Montserrat Light"/>
                <a:ea typeface="Montserrat Light"/>
                <a:cs typeface="Montserrat Light"/>
                <a:sym typeface="Montserrat Light"/>
              </a:rPr>
              <a:t>What value are you now presenting that provides a solution? What’s the outcome for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sz="1200">
              <a:solidFill>
                <a:srgbClr val="5E46EC"/>
              </a:solidFill>
              <a:latin typeface="Anek Kannada Medium"/>
              <a:ea typeface="Anek Kannada Medium"/>
              <a:cs typeface="Anek Kannada Medium"/>
              <a:sym typeface="Anek Kannada Medium"/>
            </a:endParaRPr>
          </a:p>
        </p:txBody>
      </p:sp>
      <p:sp>
        <p:nvSpPr>
          <p:cNvPr id="147" name="Google Shape;147;p18"/>
          <p:cNvSpPr txBox="1"/>
          <p:nvPr/>
        </p:nvSpPr>
        <p:spPr>
          <a:xfrm>
            <a:off x="5042550" y="40222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1600"/>
              </a:spcAft>
              <a:buNone/>
            </a:pPr>
            <a:r>
              <a:rPr lang="en" sz="1100">
                <a:solidFill>
                  <a:srgbClr val="414141"/>
                </a:solidFill>
                <a:latin typeface="Montserrat Light"/>
                <a:ea typeface="Montserrat Light"/>
                <a:cs typeface="Montserrat Light"/>
                <a:sym typeface="Montserrat Light"/>
              </a:rPr>
              <a:t>What are you asking of them, if anything? (Book a meeting, refer someone, etc.)</a:t>
            </a:r>
            <a:endParaRPr sz="1100">
              <a:solidFill>
                <a:srgbClr val="414141"/>
              </a:solidFill>
              <a:latin typeface="Montserrat Medium"/>
              <a:ea typeface="Montserrat Medium"/>
              <a:cs typeface="Montserrat Medium"/>
              <a:sym typeface="Montserrat Medium"/>
            </a:endParaRPr>
          </a:p>
        </p:txBody>
      </p:sp>
      <p:sp>
        <p:nvSpPr>
          <p:cNvPr id="148" name="Google Shape;148;p18"/>
          <p:cNvSpPr txBox="1"/>
          <p:nvPr/>
        </p:nvSpPr>
        <p:spPr>
          <a:xfrm>
            <a:off x="1058275" y="2244125"/>
            <a:ext cx="3000000" cy="3078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Pain or Personalization </a:t>
            </a:r>
            <a:endParaRPr sz="1600"/>
          </a:p>
        </p:txBody>
      </p:sp>
      <p:sp>
        <p:nvSpPr>
          <p:cNvPr id="149" name="Google Shape;149;p18"/>
          <p:cNvSpPr txBox="1"/>
          <p:nvPr/>
        </p:nvSpPr>
        <p:spPr>
          <a:xfrm>
            <a:off x="1058275" y="3715725"/>
            <a:ext cx="3000000" cy="3078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Risk of Inaction</a:t>
            </a:r>
            <a:endParaRPr/>
          </a:p>
        </p:txBody>
      </p:sp>
      <p:sp>
        <p:nvSpPr>
          <p:cNvPr id="150" name="Google Shape;150;p18"/>
          <p:cNvSpPr txBox="1"/>
          <p:nvPr/>
        </p:nvSpPr>
        <p:spPr>
          <a:xfrm>
            <a:off x="5042550" y="2244125"/>
            <a:ext cx="3000000" cy="3078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Outcome </a:t>
            </a:r>
            <a:endParaRPr/>
          </a:p>
        </p:txBody>
      </p:sp>
      <p:sp>
        <p:nvSpPr>
          <p:cNvPr id="151" name="Google Shape;151;p18"/>
          <p:cNvSpPr txBox="1"/>
          <p:nvPr/>
        </p:nvSpPr>
        <p:spPr>
          <a:xfrm>
            <a:off x="5042550" y="3715725"/>
            <a:ext cx="2636700" cy="5556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Ask </a:t>
            </a:r>
            <a:br>
              <a:rPr lang="en">
                <a:solidFill>
                  <a:srgbClr val="414141"/>
                </a:solidFill>
                <a:latin typeface="Montserrat Medium"/>
                <a:ea typeface="Montserrat Medium"/>
                <a:cs typeface="Montserrat Medium"/>
                <a:sym typeface="Montserrat Medium"/>
              </a:rPr>
            </a:b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mp; Image">
  <p:cSld name="CUSTOM_1_1_2">
    <p:spTree>
      <p:nvGrpSpPr>
        <p:cNvPr id="152" name="Shape 152"/>
        <p:cNvGrpSpPr/>
        <p:nvPr/>
      </p:nvGrpSpPr>
      <p:grpSpPr>
        <a:xfrm>
          <a:off x="0" y="0"/>
          <a:ext cx="0" cy="0"/>
          <a:chOff x="0" y="0"/>
          <a:chExt cx="0" cy="0"/>
        </a:xfrm>
      </p:grpSpPr>
      <p:sp>
        <p:nvSpPr>
          <p:cNvPr id="153" name="Google Shape;153;p19"/>
          <p:cNvSpPr/>
          <p:nvPr/>
        </p:nvSpPr>
        <p:spPr>
          <a:xfrm>
            <a:off x="5724525" y="1438650"/>
            <a:ext cx="2945700" cy="3295800"/>
          </a:xfrm>
          <a:prstGeom prst="rect">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pic>
        <p:nvPicPr>
          <p:cNvPr id="155" name="Google Shape;155;p19"/>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156" name="Google Shape;156;p19"/>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9"/>
          <p:cNvSpPr txBox="1"/>
          <p:nvPr>
            <p:ph idx="1" type="subTitle"/>
          </p:nvPr>
        </p:nvSpPr>
        <p:spPr>
          <a:xfrm>
            <a:off x="340275" y="1666875"/>
            <a:ext cx="3326700" cy="753000"/>
          </a:xfrm>
          <a:prstGeom prst="rect">
            <a:avLst/>
          </a:prstGeom>
        </p:spPr>
        <p:txBody>
          <a:bodyPr anchorCtr="0" anchor="t" bIns="91425" lIns="91425" spcFirstLastPara="1" rIns="91425" wrap="square" tIns="91425">
            <a:normAutofit/>
          </a:bodyPr>
          <a:lstStyle>
            <a:lvl1pPr lvl="0" rtl="0">
              <a:spcBef>
                <a:spcPts val="0"/>
              </a:spcBef>
              <a:spcAft>
                <a:spcPts val="0"/>
              </a:spcAft>
              <a:buSzPts val="1100"/>
              <a:buNone/>
              <a:defRPr sz="11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158" name="Google Shape;158;p19"/>
          <p:cNvSpPr/>
          <p:nvPr>
            <p:ph idx="2" type="pic"/>
          </p:nvPr>
        </p:nvSpPr>
        <p:spPr>
          <a:xfrm>
            <a:off x="5495925" y="1210050"/>
            <a:ext cx="2945700" cy="32958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1_1_1">
    <p:spTree>
      <p:nvGrpSpPr>
        <p:cNvPr id="159" name="Shape 159"/>
        <p:cNvGrpSpPr/>
        <p:nvPr/>
      </p:nvGrpSpPr>
      <p:grpSpPr>
        <a:xfrm>
          <a:off x="0" y="0"/>
          <a:ext cx="0" cy="0"/>
          <a:chOff x="0" y="0"/>
          <a:chExt cx="0" cy="0"/>
        </a:xfrm>
      </p:grpSpPr>
      <p:sp>
        <p:nvSpPr>
          <p:cNvPr id="160" name="Google Shape;160;p20"/>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pic>
        <p:nvPicPr>
          <p:cNvPr id="161" name="Google Shape;161;p20"/>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162" name="Google Shape;162;p20"/>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tyle 1">
  <p:cSld name="CUSTOM">
    <p:spTree>
      <p:nvGrpSpPr>
        <p:cNvPr id="14"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924449" y="1752600"/>
            <a:ext cx="840075" cy="695325"/>
          </a:xfrm>
          <a:prstGeom prst="rect">
            <a:avLst/>
          </a:prstGeom>
          <a:noFill/>
          <a:ln>
            <a:noFill/>
          </a:ln>
        </p:spPr>
      </p:pic>
      <p:pic>
        <p:nvPicPr>
          <p:cNvPr id="16" name="Google Shape;16;p3"/>
          <p:cNvPicPr preferRelativeResize="0"/>
          <p:nvPr/>
        </p:nvPicPr>
        <p:blipFill>
          <a:blip r:embed="rId3">
            <a:alphaModFix/>
          </a:blip>
          <a:stretch>
            <a:fillRect/>
          </a:stretch>
        </p:blipFill>
        <p:spPr>
          <a:xfrm>
            <a:off x="924449" y="2846484"/>
            <a:ext cx="840075" cy="695320"/>
          </a:xfrm>
          <a:prstGeom prst="rect">
            <a:avLst/>
          </a:prstGeom>
          <a:noFill/>
          <a:ln>
            <a:noFill/>
          </a:ln>
        </p:spPr>
      </p:pic>
      <p:pic>
        <p:nvPicPr>
          <p:cNvPr id="17" name="Google Shape;17;p3"/>
          <p:cNvPicPr preferRelativeResize="0"/>
          <p:nvPr/>
        </p:nvPicPr>
        <p:blipFill>
          <a:blip r:embed="rId4">
            <a:alphaModFix/>
          </a:blip>
          <a:stretch>
            <a:fillRect/>
          </a:stretch>
        </p:blipFill>
        <p:spPr>
          <a:xfrm>
            <a:off x="924449" y="3883954"/>
            <a:ext cx="840075" cy="695337"/>
          </a:xfrm>
          <a:prstGeom prst="rect">
            <a:avLst/>
          </a:prstGeom>
          <a:noFill/>
          <a:ln>
            <a:noFill/>
          </a:ln>
        </p:spPr>
      </p:pic>
      <p:sp>
        <p:nvSpPr>
          <p:cNvPr id="18" name="Google Shape;18;p3"/>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pic>
        <p:nvPicPr>
          <p:cNvPr id="19" name="Google Shape;19;p3"/>
          <p:cNvPicPr preferRelativeResize="0"/>
          <p:nvPr/>
        </p:nvPicPr>
        <p:blipFill>
          <a:blip r:embed="rId5">
            <a:alphaModFix/>
          </a:blip>
          <a:stretch>
            <a:fillRect/>
          </a:stretch>
        </p:blipFill>
        <p:spPr>
          <a:xfrm>
            <a:off x="7584417" y="326751"/>
            <a:ext cx="1216269" cy="203100"/>
          </a:xfrm>
          <a:prstGeom prst="rect">
            <a:avLst/>
          </a:prstGeom>
          <a:noFill/>
          <a:ln>
            <a:noFill/>
          </a:ln>
        </p:spPr>
      </p:pic>
      <p:sp>
        <p:nvSpPr>
          <p:cNvPr id="20" name="Google Shape;20;p3"/>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 name="Google Shape;21;p3"/>
          <p:cNvPicPr preferRelativeResize="0"/>
          <p:nvPr/>
        </p:nvPicPr>
        <p:blipFill>
          <a:blip r:embed="rId6">
            <a:alphaModFix/>
          </a:blip>
          <a:stretch>
            <a:fillRect/>
          </a:stretch>
        </p:blipFill>
        <p:spPr>
          <a:xfrm>
            <a:off x="4806750" y="1755889"/>
            <a:ext cx="840075" cy="695323"/>
          </a:xfrm>
          <a:prstGeom prst="rect">
            <a:avLst/>
          </a:prstGeom>
          <a:noFill/>
          <a:ln>
            <a:noFill/>
          </a:ln>
        </p:spPr>
      </p:pic>
      <p:pic>
        <p:nvPicPr>
          <p:cNvPr id="22" name="Google Shape;22;p3"/>
          <p:cNvPicPr preferRelativeResize="0"/>
          <p:nvPr/>
        </p:nvPicPr>
        <p:blipFill>
          <a:blip r:embed="rId7">
            <a:alphaModFix/>
          </a:blip>
          <a:stretch>
            <a:fillRect/>
          </a:stretch>
        </p:blipFill>
        <p:spPr>
          <a:xfrm>
            <a:off x="4806750" y="2819926"/>
            <a:ext cx="840075" cy="695323"/>
          </a:xfrm>
          <a:prstGeom prst="rect">
            <a:avLst/>
          </a:prstGeom>
          <a:noFill/>
          <a:ln>
            <a:noFill/>
          </a:ln>
        </p:spPr>
      </p:pic>
      <p:pic>
        <p:nvPicPr>
          <p:cNvPr id="23" name="Google Shape;23;p3"/>
          <p:cNvPicPr preferRelativeResize="0"/>
          <p:nvPr/>
        </p:nvPicPr>
        <p:blipFill>
          <a:blip r:embed="rId8">
            <a:alphaModFix/>
          </a:blip>
          <a:stretch>
            <a:fillRect/>
          </a:stretch>
        </p:blipFill>
        <p:spPr>
          <a:xfrm>
            <a:off x="4806749" y="3883969"/>
            <a:ext cx="840075" cy="695323"/>
          </a:xfrm>
          <a:prstGeom prst="rect">
            <a:avLst/>
          </a:prstGeom>
          <a:noFill/>
          <a:ln>
            <a:noFill/>
          </a:ln>
        </p:spPr>
      </p:pic>
      <p:sp>
        <p:nvSpPr>
          <p:cNvPr id="24" name="Google Shape;24;p3"/>
          <p:cNvSpPr txBox="1"/>
          <p:nvPr>
            <p:ph idx="1" type="subTitle"/>
          </p:nvPr>
        </p:nvSpPr>
        <p:spPr>
          <a:xfrm>
            <a:off x="997125" y="2105025"/>
            <a:ext cx="3326700" cy="753000"/>
          </a:xfrm>
          <a:prstGeom prst="rect">
            <a:avLst/>
          </a:prstGeom>
        </p:spPr>
        <p:txBody>
          <a:bodyPr anchorCtr="0" anchor="t" bIns="91425" lIns="91425" spcFirstLastPara="1" rIns="91425" wrap="square" tIns="91425">
            <a:normAutofit/>
          </a:bodyPr>
          <a:lstStyle>
            <a:lvl1pPr lvl="0" algn="r">
              <a:spcBef>
                <a:spcPts val="0"/>
              </a:spcBef>
              <a:spcAft>
                <a:spcPts val="0"/>
              </a:spcAft>
              <a:buSzPts val="1500"/>
              <a:buNone/>
              <a:defRPr sz="1500"/>
            </a:lvl1pPr>
            <a:lvl2pPr lvl="1" algn="r">
              <a:spcBef>
                <a:spcPts val="0"/>
              </a:spcBef>
              <a:spcAft>
                <a:spcPts val="0"/>
              </a:spcAft>
              <a:buSzPts val="1300"/>
              <a:buNone/>
              <a:defRPr sz="1300"/>
            </a:lvl2pPr>
            <a:lvl3pPr lvl="2" algn="r">
              <a:spcBef>
                <a:spcPts val="0"/>
              </a:spcBef>
              <a:spcAft>
                <a:spcPts val="0"/>
              </a:spcAft>
              <a:buSzPts val="1300"/>
              <a:buNone/>
              <a:defRPr sz="1300"/>
            </a:lvl3pPr>
            <a:lvl4pPr lvl="3" algn="r">
              <a:spcBef>
                <a:spcPts val="0"/>
              </a:spcBef>
              <a:spcAft>
                <a:spcPts val="0"/>
              </a:spcAft>
              <a:buSzPts val="1300"/>
              <a:buNone/>
              <a:defRPr sz="1300"/>
            </a:lvl4pPr>
            <a:lvl5pPr lvl="4" algn="r">
              <a:spcBef>
                <a:spcPts val="0"/>
              </a:spcBef>
              <a:spcAft>
                <a:spcPts val="0"/>
              </a:spcAft>
              <a:buSzPts val="1300"/>
              <a:buNone/>
              <a:defRPr sz="1300"/>
            </a:lvl5pPr>
            <a:lvl6pPr lvl="5" algn="r">
              <a:spcBef>
                <a:spcPts val="0"/>
              </a:spcBef>
              <a:spcAft>
                <a:spcPts val="0"/>
              </a:spcAft>
              <a:buSzPts val="1300"/>
              <a:buNone/>
              <a:defRPr sz="1300"/>
            </a:lvl6pPr>
            <a:lvl7pPr lvl="6" algn="r">
              <a:spcBef>
                <a:spcPts val="0"/>
              </a:spcBef>
              <a:spcAft>
                <a:spcPts val="0"/>
              </a:spcAft>
              <a:buSzPts val="1300"/>
              <a:buNone/>
              <a:defRPr sz="1300"/>
            </a:lvl7pPr>
            <a:lvl8pPr lvl="7" algn="r">
              <a:spcBef>
                <a:spcPts val="0"/>
              </a:spcBef>
              <a:spcAft>
                <a:spcPts val="0"/>
              </a:spcAft>
              <a:buSzPts val="1300"/>
              <a:buNone/>
              <a:defRPr sz="1300"/>
            </a:lvl8pPr>
            <a:lvl9pPr lvl="8" algn="r">
              <a:spcBef>
                <a:spcPts val="0"/>
              </a:spcBef>
              <a:spcAft>
                <a:spcPts val="0"/>
              </a:spcAft>
              <a:buSzPts val="1300"/>
              <a:buNone/>
              <a:defRPr sz="1300"/>
            </a:lvl9pPr>
          </a:lstStyle>
          <a:p/>
        </p:txBody>
      </p:sp>
      <p:sp>
        <p:nvSpPr>
          <p:cNvPr id="25" name="Google Shape;25;p3"/>
          <p:cNvSpPr txBox="1"/>
          <p:nvPr>
            <p:ph idx="2" type="subTitle"/>
          </p:nvPr>
        </p:nvSpPr>
        <p:spPr>
          <a:xfrm>
            <a:off x="997125" y="3181350"/>
            <a:ext cx="3326700" cy="7530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1500"/>
              <a:buNone/>
              <a:defRPr sz="1500"/>
            </a:lvl1pPr>
            <a:lvl2pPr lvl="1" rtl="0" algn="r">
              <a:spcBef>
                <a:spcPts val="0"/>
              </a:spcBef>
              <a:spcAft>
                <a:spcPts val="0"/>
              </a:spcAft>
              <a:buSzPts val="1300"/>
              <a:buNone/>
              <a:defRPr sz="1300"/>
            </a:lvl2pPr>
            <a:lvl3pPr lvl="2" rtl="0" algn="r">
              <a:spcBef>
                <a:spcPts val="0"/>
              </a:spcBef>
              <a:spcAft>
                <a:spcPts val="0"/>
              </a:spcAft>
              <a:buSzPts val="1300"/>
              <a:buNone/>
              <a:defRPr sz="1300"/>
            </a:lvl3pPr>
            <a:lvl4pPr lvl="3" rtl="0" algn="r">
              <a:spcBef>
                <a:spcPts val="0"/>
              </a:spcBef>
              <a:spcAft>
                <a:spcPts val="0"/>
              </a:spcAft>
              <a:buSzPts val="1300"/>
              <a:buNone/>
              <a:defRPr sz="1300"/>
            </a:lvl4pPr>
            <a:lvl5pPr lvl="4" rtl="0" algn="r">
              <a:spcBef>
                <a:spcPts val="0"/>
              </a:spcBef>
              <a:spcAft>
                <a:spcPts val="0"/>
              </a:spcAft>
              <a:buSzPts val="1300"/>
              <a:buNone/>
              <a:defRPr sz="1300"/>
            </a:lvl5pPr>
            <a:lvl6pPr lvl="5" rtl="0" algn="r">
              <a:spcBef>
                <a:spcPts val="0"/>
              </a:spcBef>
              <a:spcAft>
                <a:spcPts val="0"/>
              </a:spcAft>
              <a:buSzPts val="1300"/>
              <a:buNone/>
              <a:defRPr sz="1300"/>
            </a:lvl6pPr>
            <a:lvl7pPr lvl="6" rtl="0" algn="r">
              <a:spcBef>
                <a:spcPts val="0"/>
              </a:spcBef>
              <a:spcAft>
                <a:spcPts val="0"/>
              </a:spcAft>
              <a:buSzPts val="1300"/>
              <a:buNone/>
              <a:defRPr sz="1300"/>
            </a:lvl7pPr>
            <a:lvl8pPr lvl="7" rtl="0" algn="r">
              <a:spcBef>
                <a:spcPts val="0"/>
              </a:spcBef>
              <a:spcAft>
                <a:spcPts val="0"/>
              </a:spcAft>
              <a:buSzPts val="1300"/>
              <a:buNone/>
              <a:defRPr sz="1300"/>
            </a:lvl8pPr>
            <a:lvl9pPr lvl="8" rtl="0" algn="r">
              <a:spcBef>
                <a:spcPts val="0"/>
              </a:spcBef>
              <a:spcAft>
                <a:spcPts val="0"/>
              </a:spcAft>
              <a:buSzPts val="1300"/>
              <a:buNone/>
              <a:defRPr sz="1300"/>
            </a:lvl9pPr>
          </a:lstStyle>
          <a:p/>
        </p:txBody>
      </p:sp>
      <p:sp>
        <p:nvSpPr>
          <p:cNvPr id="26" name="Google Shape;26;p3"/>
          <p:cNvSpPr txBox="1"/>
          <p:nvPr>
            <p:ph idx="3" type="subTitle"/>
          </p:nvPr>
        </p:nvSpPr>
        <p:spPr>
          <a:xfrm>
            <a:off x="997125" y="4238625"/>
            <a:ext cx="3326700" cy="7530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1500"/>
              <a:buNone/>
              <a:defRPr sz="1500"/>
            </a:lvl1pPr>
            <a:lvl2pPr lvl="1" rtl="0" algn="r">
              <a:spcBef>
                <a:spcPts val="0"/>
              </a:spcBef>
              <a:spcAft>
                <a:spcPts val="0"/>
              </a:spcAft>
              <a:buSzPts val="1300"/>
              <a:buNone/>
              <a:defRPr sz="1300"/>
            </a:lvl2pPr>
            <a:lvl3pPr lvl="2" rtl="0" algn="r">
              <a:spcBef>
                <a:spcPts val="0"/>
              </a:spcBef>
              <a:spcAft>
                <a:spcPts val="0"/>
              </a:spcAft>
              <a:buSzPts val="1300"/>
              <a:buNone/>
              <a:defRPr sz="1300"/>
            </a:lvl3pPr>
            <a:lvl4pPr lvl="3" rtl="0" algn="r">
              <a:spcBef>
                <a:spcPts val="0"/>
              </a:spcBef>
              <a:spcAft>
                <a:spcPts val="0"/>
              </a:spcAft>
              <a:buSzPts val="1300"/>
              <a:buNone/>
              <a:defRPr sz="1300"/>
            </a:lvl4pPr>
            <a:lvl5pPr lvl="4" rtl="0" algn="r">
              <a:spcBef>
                <a:spcPts val="0"/>
              </a:spcBef>
              <a:spcAft>
                <a:spcPts val="0"/>
              </a:spcAft>
              <a:buSzPts val="1300"/>
              <a:buNone/>
              <a:defRPr sz="1300"/>
            </a:lvl5pPr>
            <a:lvl6pPr lvl="5" rtl="0" algn="r">
              <a:spcBef>
                <a:spcPts val="0"/>
              </a:spcBef>
              <a:spcAft>
                <a:spcPts val="0"/>
              </a:spcAft>
              <a:buSzPts val="1300"/>
              <a:buNone/>
              <a:defRPr sz="1300"/>
            </a:lvl6pPr>
            <a:lvl7pPr lvl="6" rtl="0" algn="r">
              <a:spcBef>
                <a:spcPts val="0"/>
              </a:spcBef>
              <a:spcAft>
                <a:spcPts val="0"/>
              </a:spcAft>
              <a:buSzPts val="1300"/>
              <a:buNone/>
              <a:defRPr sz="1300"/>
            </a:lvl7pPr>
            <a:lvl8pPr lvl="7" rtl="0" algn="r">
              <a:spcBef>
                <a:spcPts val="0"/>
              </a:spcBef>
              <a:spcAft>
                <a:spcPts val="0"/>
              </a:spcAft>
              <a:buSzPts val="1300"/>
              <a:buNone/>
              <a:defRPr sz="1300"/>
            </a:lvl8pPr>
            <a:lvl9pPr lvl="8" rtl="0" algn="r">
              <a:spcBef>
                <a:spcPts val="0"/>
              </a:spcBef>
              <a:spcAft>
                <a:spcPts val="0"/>
              </a:spcAft>
              <a:buSzPts val="1300"/>
              <a:buNone/>
              <a:defRPr sz="1300"/>
            </a:lvl9pPr>
          </a:lstStyle>
          <a:p/>
        </p:txBody>
      </p:sp>
      <p:sp>
        <p:nvSpPr>
          <p:cNvPr id="27" name="Google Shape;27;p3"/>
          <p:cNvSpPr txBox="1"/>
          <p:nvPr>
            <p:ph idx="4" type="subTitle"/>
          </p:nvPr>
        </p:nvSpPr>
        <p:spPr>
          <a:xfrm>
            <a:off x="4892850" y="2105025"/>
            <a:ext cx="3326700" cy="7530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1500"/>
              <a:buNone/>
              <a:defRPr sz="1500"/>
            </a:lvl1pPr>
            <a:lvl2pPr lvl="1" rtl="0" algn="r">
              <a:spcBef>
                <a:spcPts val="0"/>
              </a:spcBef>
              <a:spcAft>
                <a:spcPts val="0"/>
              </a:spcAft>
              <a:buSzPts val="1300"/>
              <a:buNone/>
              <a:defRPr sz="1300"/>
            </a:lvl2pPr>
            <a:lvl3pPr lvl="2" rtl="0" algn="r">
              <a:spcBef>
                <a:spcPts val="0"/>
              </a:spcBef>
              <a:spcAft>
                <a:spcPts val="0"/>
              </a:spcAft>
              <a:buSzPts val="1300"/>
              <a:buNone/>
              <a:defRPr sz="1300"/>
            </a:lvl3pPr>
            <a:lvl4pPr lvl="3" rtl="0" algn="r">
              <a:spcBef>
                <a:spcPts val="0"/>
              </a:spcBef>
              <a:spcAft>
                <a:spcPts val="0"/>
              </a:spcAft>
              <a:buSzPts val="1300"/>
              <a:buNone/>
              <a:defRPr sz="1300"/>
            </a:lvl4pPr>
            <a:lvl5pPr lvl="4" rtl="0" algn="r">
              <a:spcBef>
                <a:spcPts val="0"/>
              </a:spcBef>
              <a:spcAft>
                <a:spcPts val="0"/>
              </a:spcAft>
              <a:buSzPts val="1300"/>
              <a:buNone/>
              <a:defRPr sz="1300"/>
            </a:lvl5pPr>
            <a:lvl6pPr lvl="5" rtl="0" algn="r">
              <a:spcBef>
                <a:spcPts val="0"/>
              </a:spcBef>
              <a:spcAft>
                <a:spcPts val="0"/>
              </a:spcAft>
              <a:buSzPts val="1300"/>
              <a:buNone/>
              <a:defRPr sz="1300"/>
            </a:lvl6pPr>
            <a:lvl7pPr lvl="6" rtl="0" algn="r">
              <a:spcBef>
                <a:spcPts val="0"/>
              </a:spcBef>
              <a:spcAft>
                <a:spcPts val="0"/>
              </a:spcAft>
              <a:buSzPts val="1300"/>
              <a:buNone/>
              <a:defRPr sz="1300"/>
            </a:lvl7pPr>
            <a:lvl8pPr lvl="7" rtl="0" algn="r">
              <a:spcBef>
                <a:spcPts val="0"/>
              </a:spcBef>
              <a:spcAft>
                <a:spcPts val="0"/>
              </a:spcAft>
              <a:buSzPts val="1300"/>
              <a:buNone/>
              <a:defRPr sz="1300"/>
            </a:lvl8pPr>
            <a:lvl9pPr lvl="8" rtl="0" algn="r">
              <a:spcBef>
                <a:spcPts val="0"/>
              </a:spcBef>
              <a:spcAft>
                <a:spcPts val="0"/>
              </a:spcAft>
              <a:buSzPts val="1300"/>
              <a:buNone/>
              <a:defRPr sz="1300"/>
            </a:lvl9pPr>
          </a:lstStyle>
          <a:p/>
        </p:txBody>
      </p:sp>
      <p:sp>
        <p:nvSpPr>
          <p:cNvPr id="28" name="Google Shape;28;p3"/>
          <p:cNvSpPr txBox="1"/>
          <p:nvPr>
            <p:ph idx="5" type="subTitle"/>
          </p:nvPr>
        </p:nvSpPr>
        <p:spPr>
          <a:xfrm>
            <a:off x="4892850" y="3181350"/>
            <a:ext cx="3326700" cy="7530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1500"/>
              <a:buNone/>
              <a:defRPr sz="1500"/>
            </a:lvl1pPr>
            <a:lvl2pPr lvl="1" rtl="0" algn="r">
              <a:spcBef>
                <a:spcPts val="0"/>
              </a:spcBef>
              <a:spcAft>
                <a:spcPts val="0"/>
              </a:spcAft>
              <a:buSzPts val="1300"/>
              <a:buNone/>
              <a:defRPr sz="1300"/>
            </a:lvl2pPr>
            <a:lvl3pPr lvl="2" rtl="0" algn="r">
              <a:spcBef>
                <a:spcPts val="0"/>
              </a:spcBef>
              <a:spcAft>
                <a:spcPts val="0"/>
              </a:spcAft>
              <a:buSzPts val="1300"/>
              <a:buNone/>
              <a:defRPr sz="1300"/>
            </a:lvl3pPr>
            <a:lvl4pPr lvl="3" rtl="0" algn="r">
              <a:spcBef>
                <a:spcPts val="0"/>
              </a:spcBef>
              <a:spcAft>
                <a:spcPts val="0"/>
              </a:spcAft>
              <a:buSzPts val="1300"/>
              <a:buNone/>
              <a:defRPr sz="1300"/>
            </a:lvl4pPr>
            <a:lvl5pPr lvl="4" rtl="0" algn="r">
              <a:spcBef>
                <a:spcPts val="0"/>
              </a:spcBef>
              <a:spcAft>
                <a:spcPts val="0"/>
              </a:spcAft>
              <a:buSzPts val="1300"/>
              <a:buNone/>
              <a:defRPr sz="1300"/>
            </a:lvl5pPr>
            <a:lvl6pPr lvl="5" rtl="0" algn="r">
              <a:spcBef>
                <a:spcPts val="0"/>
              </a:spcBef>
              <a:spcAft>
                <a:spcPts val="0"/>
              </a:spcAft>
              <a:buSzPts val="1300"/>
              <a:buNone/>
              <a:defRPr sz="1300"/>
            </a:lvl6pPr>
            <a:lvl7pPr lvl="6" rtl="0" algn="r">
              <a:spcBef>
                <a:spcPts val="0"/>
              </a:spcBef>
              <a:spcAft>
                <a:spcPts val="0"/>
              </a:spcAft>
              <a:buSzPts val="1300"/>
              <a:buNone/>
              <a:defRPr sz="1300"/>
            </a:lvl7pPr>
            <a:lvl8pPr lvl="7" rtl="0" algn="r">
              <a:spcBef>
                <a:spcPts val="0"/>
              </a:spcBef>
              <a:spcAft>
                <a:spcPts val="0"/>
              </a:spcAft>
              <a:buSzPts val="1300"/>
              <a:buNone/>
              <a:defRPr sz="1300"/>
            </a:lvl8pPr>
            <a:lvl9pPr lvl="8" rtl="0" algn="r">
              <a:spcBef>
                <a:spcPts val="0"/>
              </a:spcBef>
              <a:spcAft>
                <a:spcPts val="0"/>
              </a:spcAft>
              <a:buSzPts val="1300"/>
              <a:buNone/>
              <a:defRPr sz="1300"/>
            </a:lvl9pPr>
          </a:lstStyle>
          <a:p/>
        </p:txBody>
      </p:sp>
      <p:sp>
        <p:nvSpPr>
          <p:cNvPr id="29" name="Google Shape;29;p3"/>
          <p:cNvSpPr txBox="1"/>
          <p:nvPr>
            <p:ph idx="6" type="subTitle"/>
          </p:nvPr>
        </p:nvSpPr>
        <p:spPr>
          <a:xfrm>
            <a:off x="4892850" y="4238625"/>
            <a:ext cx="3326700" cy="7530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1500"/>
              <a:buNone/>
              <a:defRPr sz="1500"/>
            </a:lvl1pPr>
            <a:lvl2pPr lvl="1" rtl="0" algn="r">
              <a:spcBef>
                <a:spcPts val="0"/>
              </a:spcBef>
              <a:spcAft>
                <a:spcPts val="0"/>
              </a:spcAft>
              <a:buSzPts val="1300"/>
              <a:buNone/>
              <a:defRPr sz="1300"/>
            </a:lvl2pPr>
            <a:lvl3pPr lvl="2" rtl="0" algn="r">
              <a:spcBef>
                <a:spcPts val="0"/>
              </a:spcBef>
              <a:spcAft>
                <a:spcPts val="0"/>
              </a:spcAft>
              <a:buSzPts val="1300"/>
              <a:buNone/>
              <a:defRPr sz="1300"/>
            </a:lvl3pPr>
            <a:lvl4pPr lvl="3" rtl="0" algn="r">
              <a:spcBef>
                <a:spcPts val="0"/>
              </a:spcBef>
              <a:spcAft>
                <a:spcPts val="0"/>
              </a:spcAft>
              <a:buSzPts val="1300"/>
              <a:buNone/>
              <a:defRPr sz="1300"/>
            </a:lvl4pPr>
            <a:lvl5pPr lvl="4" rtl="0" algn="r">
              <a:spcBef>
                <a:spcPts val="0"/>
              </a:spcBef>
              <a:spcAft>
                <a:spcPts val="0"/>
              </a:spcAft>
              <a:buSzPts val="1300"/>
              <a:buNone/>
              <a:defRPr sz="1300"/>
            </a:lvl5pPr>
            <a:lvl6pPr lvl="5" rtl="0" algn="r">
              <a:spcBef>
                <a:spcPts val="0"/>
              </a:spcBef>
              <a:spcAft>
                <a:spcPts val="0"/>
              </a:spcAft>
              <a:buSzPts val="1300"/>
              <a:buNone/>
              <a:defRPr sz="1300"/>
            </a:lvl6pPr>
            <a:lvl7pPr lvl="6" rtl="0" algn="r">
              <a:spcBef>
                <a:spcPts val="0"/>
              </a:spcBef>
              <a:spcAft>
                <a:spcPts val="0"/>
              </a:spcAft>
              <a:buSzPts val="1300"/>
              <a:buNone/>
              <a:defRPr sz="1300"/>
            </a:lvl7pPr>
            <a:lvl8pPr lvl="7" rtl="0" algn="r">
              <a:spcBef>
                <a:spcPts val="0"/>
              </a:spcBef>
              <a:spcAft>
                <a:spcPts val="0"/>
              </a:spcAft>
              <a:buSzPts val="1300"/>
              <a:buNone/>
              <a:defRPr sz="1300"/>
            </a:lvl8pPr>
            <a:lvl9pPr lvl="8" rtl="0" algn="r">
              <a:spcBef>
                <a:spcPts val="0"/>
              </a:spcBef>
              <a:spcAft>
                <a:spcPts val="0"/>
              </a:spcAft>
              <a:buSzPts val="1300"/>
              <a:buNone/>
              <a:defRPr sz="13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 Bar + Body">
  <p:cSld name="CUSTOM_1_1_1_1">
    <p:spTree>
      <p:nvGrpSpPr>
        <p:cNvPr id="163" name="Shape 163"/>
        <p:cNvGrpSpPr/>
        <p:nvPr/>
      </p:nvGrpSpPr>
      <p:grpSpPr>
        <a:xfrm>
          <a:off x="0" y="0"/>
          <a:ext cx="0" cy="0"/>
          <a:chOff x="0" y="0"/>
          <a:chExt cx="0" cy="0"/>
        </a:xfrm>
      </p:grpSpPr>
      <p:sp>
        <p:nvSpPr>
          <p:cNvPr id="164" name="Google Shape;164;p21"/>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pic>
        <p:nvPicPr>
          <p:cNvPr id="165" name="Google Shape;165;p21"/>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166" name="Google Shape;166;p21"/>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1"/>
          <p:cNvSpPr txBox="1"/>
          <p:nvPr>
            <p:ph idx="1" type="body"/>
          </p:nvPr>
        </p:nvSpPr>
        <p:spPr>
          <a:xfrm>
            <a:off x="464700" y="1647600"/>
            <a:ext cx="8367600" cy="3274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8" name="Shape 168"/>
        <p:cNvGrpSpPr/>
        <p:nvPr/>
      </p:nvGrpSpPr>
      <p:grpSpPr>
        <a:xfrm>
          <a:off x="0" y="0"/>
          <a:ext cx="0" cy="0"/>
          <a:chOff x="0" y="0"/>
          <a:chExt cx="0" cy="0"/>
        </a:xfrm>
      </p:grpSpPr>
      <p:sp>
        <p:nvSpPr>
          <p:cNvPr id="169" name="Google Shape;169;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0" name="Google Shape;170;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171" name="Google Shape;171;p22"/>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172" name="Google Shape;172;p22"/>
          <p:cNvSpPr/>
          <p:nvPr/>
        </p:nvSpPr>
        <p:spPr>
          <a:xfrm rot="-5400000">
            <a:off x="4451700" y="450150"/>
            <a:ext cx="240600" cy="9146100"/>
          </a:xfrm>
          <a:prstGeom prst="rect">
            <a:avLst/>
          </a:prstGeom>
          <a:gradFill>
            <a:gsLst>
              <a:gs pos="0">
                <a:srgbClr val="D9413C"/>
              </a:gs>
              <a:gs pos="55000">
                <a:srgbClr val="9B2AFF"/>
              </a:gs>
              <a:gs pos="100000">
                <a:srgbClr val="5E46EC"/>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73" name="Shape 173"/>
        <p:cNvGrpSpPr/>
        <p:nvPr/>
      </p:nvGrpSpPr>
      <p:grpSpPr>
        <a:xfrm>
          <a:off x="0" y="0"/>
          <a:ext cx="0" cy="0"/>
          <a:chOff x="0" y="0"/>
          <a:chExt cx="0" cy="0"/>
        </a:xfrm>
      </p:grpSpPr>
      <p:sp>
        <p:nvSpPr>
          <p:cNvPr id="174" name="Google Shape;174;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5" name="Google Shape;175;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pic>
        <p:nvPicPr>
          <p:cNvPr id="176" name="Google Shape;176;p23"/>
          <p:cNvPicPr preferRelativeResize="0"/>
          <p:nvPr/>
        </p:nvPicPr>
        <p:blipFill>
          <a:blip r:embed="rId2">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77" name="Shape 177"/>
        <p:cNvGrpSpPr/>
        <p:nvPr/>
      </p:nvGrpSpPr>
      <p:grpSpPr>
        <a:xfrm>
          <a:off x="0" y="0"/>
          <a:ext cx="0" cy="0"/>
          <a:chOff x="0" y="0"/>
          <a:chExt cx="0" cy="0"/>
        </a:xfrm>
      </p:grpSpPr>
      <p:sp>
        <p:nvSpPr>
          <p:cNvPr id="178" name="Google Shape;178;p24"/>
          <p:cNvSpPr txBox="1"/>
          <p:nvPr>
            <p:ph idx="1" type="body"/>
          </p:nvPr>
        </p:nvSpPr>
        <p:spPr>
          <a:xfrm>
            <a:off x="311700" y="17620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79" name="Google Shape;179;p24"/>
          <p:cNvSpPr txBox="1"/>
          <p:nvPr>
            <p:ph idx="2" type="body"/>
          </p:nvPr>
        </p:nvSpPr>
        <p:spPr>
          <a:xfrm>
            <a:off x="4832400" y="17620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pic>
        <p:nvPicPr>
          <p:cNvPr id="180" name="Google Shape;180;p24"/>
          <p:cNvPicPr preferRelativeResize="0"/>
          <p:nvPr/>
        </p:nvPicPr>
        <p:blipFill>
          <a:blip r:embed="rId3">
            <a:alphaModFix/>
          </a:blip>
          <a:stretch>
            <a:fillRect/>
          </a:stretch>
        </p:blipFill>
        <p:spPr>
          <a:xfrm>
            <a:off x="7584417" y="326751"/>
            <a:ext cx="1216269" cy="203100"/>
          </a:xfrm>
          <a:prstGeom prst="rect">
            <a:avLst/>
          </a:prstGeom>
          <a:noFill/>
          <a:ln>
            <a:noFill/>
          </a:ln>
        </p:spPr>
      </p:pic>
      <p:sp>
        <p:nvSpPr>
          <p:cNvPr id="181" name="Google Shape;181;p24"/>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182" name="Google Shape;182;p24"/>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bar" type="titleOnly">
  <p:cSld name="TITLE_ONLY">
    <p:spTree>
      <p:nvGrpSpPr>
        <p:cNvPr id="183" name="Shape 183"/>
        <p:cNvGrpSpPr/>
        <p:nvPr/>
      </p:nvGrpSpPr>
      <p:grpSpPr>
        <a:xfrm>
          <a:off x="0" y="0"/>
          <a:ext cx="0" cy="0"/>
          <a:chOff x="0" y="0"/>
          <a:chExt cx="0" cy="0"/>
        </a:xfrm>
      </p:grpSpPr>
      <p:sp>
        <p:nvSpPr>
          <p:cNvPr id="184" name="Google Shape;184;p2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185" name="Google Shape;185;p25"/>
          <p:cNvPicPr preferRelativeResize="0"/>
          <p:nvPr/>
        </p:nvPicPr>
        <p:blipFill>
          <a:blip r:embed="rId2">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Copy &amp; Paste)">
  <p:cSld name="TITLE_ONLY_1">
    <p:spTree>
      <p:nvGrpSpPr>
        <p:cNvPr id="186" name="Shape 186"/>
        <p:cNvGrpSpPr/>
        <p:nvPr/>
      </p:nvGrpSpPr>
      <p:grpSpPr>
        <a:xfrm>
          <a:off x="0" y="0"/>
          <a:ext cx="0" cy="0"/>
          <a:chOff x="0" y="0"/>
          <a:chExt cx="0" cy="0"/>
        </a:xfrm>
      </p:grpSpPr>
      <p:sp>
        <p:nvSpPr>
          <p:cNvPr id="187" name="Google Shape;187;p26"/>
          <p:cNvSpPr/>
          <p:nvPr/>
        </p:nvSpPr>
        <p:spPr>
          <a:xfrm>
            <a:off x="685875" y="1833525"/>
            <a:ext cx="2505000" cy="2505000"/>
          </a:xfrm>
          <a:prstGeom prst="ellipse">
            <a:avLst/>
          </a:prstGeom>
          <a:gradFill>
            <a:gsLst>
              <a:gs pos="0">
                <a:srgbClr val="D9413C"/>
              </a:gs>
              <a:gs pos="100000">
                <a:srgbClr val="5E46EC"/>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9" name="Google Shape;189;p26"/>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190" name="Google Shape;190;p26"/>
          <p:cNvSpPr/>
          <p:nvPr>
            <p:ph idx="2" type="pic"/>
          </p:nvPr>
        </p:nvSpPr>
        <p:spPr>
          <a:xfrm>
            <a:off x="733425" y="1881075"/>
            <a:ext cx="2409900" cy="2409900"/>
          </a:xfrm>
          <a:prstGeom prst="ellipse">
            <a:avLst/>
          </a:prstGeom>
          <a:noFill/>
          <a:ln>
            <a:noFill/>
          </a:ln>
        </p:spPr>
      </p:sp>
      <p:sp>
        <p:nvSpPr>
          <p:cNvPr id="191" name="Google Shape;191;p26"/>
          <p:cNvSpPr txBox="1"/>
          <p:nvPr/>
        </p:nvSpPr>
        <p:spPr>
          <a:xfrm>
            <a:off x="3457500" y="2802500"/>
            <a:ext cx="924000" cy="812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SzPts val="770"/>
              <a:buNone/>
            </a:pPr>
            <a:r>
              <a:rPr lang="en" sz="20000">
                <a:solidFill>
                  <a:srgbClr val="F4F4F7"/>
                </a:solidFill>
                <a:latin typeface="Droid Serif"/>
                <a:ea typeface="Droid Serif"/>
                <a:cs typeface="Droid Serif"/>
                <a:sym typeface="Droid Serif"/>
              </a:rPr>
              <a:t>“</a:t>
            </a:r>
            <a:endParaRPr sz="20000">
              <a:solidFill>
                <a:srgbClr val="F4F4F7"/>
              </a:solidFill>
              <a:latin typeface="Droid Serif"/>
              <a:ea typeface="Droid Serif"/>
              <a:cs typeface="Droid Serif"/>
              <a:sym typeface="Droid Serif"/>
            </a:endParaRPr>
          </a:p>
        </p:txBody>
      </p:sp>
      <p:sp>
        <p:nvSpPr>
          <p:cNvPr id="192" name="Google Shape;192;p26"/>
          <p:cNvSpPr txBox="1"/>
          <p:nvPr/>
        </p:nvSpPr>
        <p:spPr>
          <a:xfrm>
            <a:off x="3981450" y="2090625"/>
            <a:ext cx="4581600" cy="1724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SzPts val="770"/>
              <a:buNone/>
            </a:pPr>
            <a:r>
              <a:rPr lang="en" sz="1465">
                <a:solidFill>
                  <a:srgbClr val="3C4043"/>
                </a:solidFill>
                <a:latin typeface="Montserrat Light"/>
                <a:ea typeface="Montserrat Light"/>
                <a:cs typeface="Montserrat Light"/>
                <a:sym typeface="Montserrat Light"/>
              </a:rPr>
              <a:t>Lorem ipsum dolor sit amet, consectetur adipiscing elit, sed do eiusmod tempor incididunt ut labore et dolore magna aliqua. Ut enim ad minim veniam, quis nostrud exercitation ullamco laboris nisi ut aliquip ex ea commodo consequat.</a:t>
            </a:r>
            <a:endParaRPr sz="1779">
              <a:solidFill>
                <a:srgbClr val="3C4043"/>
              </a:solidFill>
              <a:latin typeface="Montserrat Light"/>
              <a:ea typeface="Montserrat Light"/>
              <a:cs typeface="Montserrat Light"/>
              <a:sym typeface="Montserrat Light"/>
            </a:endParaRPr>
          </a:p>
        </p:txBody>
      </p:sp>
      <p:sp>
        <p:nvSpPr>
          <p:cNvPr id="193" name="Google Shape;193;p26"/>
          <p:cNvSpPr txBox="1"/>
          <p:nvPr/>
        </p:nvSpPr>
        <p:spPr>
          <a:xfrm>
            <a:off x="4086150" y="4024200"/>
            <a:ext cx="4067400" cy="510000"/>
          </a:xfrm>
          <a:prstGeom prst="rect">
            <a:avLst/>
          </a:prstGeom>
          <a:noFill/>
          <a:ln>
            <a:noFill/>
          </a:ln>
        </p:spPr>
        <p:txBody>
          <a:bodyPr anchorCtr="0" anchor="ctr" bIns="91425" lIns="91425" spcFirstLastPara="1" rIns="91425" wrap="square" tIns="91425">
            <a:noAutofit/>
          </a:bodyPr>
          <a:lstStyle/>
          <a:p>
            <a:pPr indent="-336550" lvl="0" marL="457200" rtl="0" algn="r">
              <a:lnSpc>
                <a:spcPct val="150000"/>
              </a:lnSpc>
              <a:spcBef>
                <a:spcPts val="0"/>
              </a:spcBef>
              <a:spcAft>
                <a:spcPts val="0"/>
              </a:spcAft>
              <a:buClr>
                <a:srgbClr val="3C4043"/>
              </a:buClr>
              <a:buSzPts val="1700"/>
              <a:buFont typeface="Anek Kannada"/>
              <a:buChar char="-"/>
            </a:pPr>
            <a:r>
              <a:rPr lang="en" sz="1250">
                <a:solidFill>
                  <a:srgbClr val="3C4043"/>
                </a:solidFill>
                <a:latin typeface="Anek Kannada"/>
                <a:ea typeface="Anek Kannada"/>
                <a:cs typeface="Anek Kannada"/>
                <a:sym typeface="Anek Kannada"/>
              </a:rPr>
              <a:t>NAME IN CAPS</a:t>
            </a:r>
            <a:endParaRPr sz="1700">
              <a:solidFill>
                <a:srgbClr val="3C4043"/>
              </a:solidFill>
              <a:latin typeface="Anek Kannada"/>
              <a:ea typeface="Anek Kannada"/>
              <a:cs typeface="Anek Kannada"/>
              <a:sym typeface="Anek Kannad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Only no bar">
  <p:cSld name="MAIN_POINT">
    <p:bg>
      <p:bgPr>
        <a:blipFill>
          <a:blip r:embed="rId2">
            <a:alphaModFix/>
          </a:blip>
          <a:stretch>
            <a:fillRect/>
          </a:stretch>
        </a:blipFill>
      </p:bgPr>
    </p:bg>
    <p:spTree>
      <p:nvGrpSpPr>
        <p:cNvPr id="194" name="Shape 194"/>
        <p:cNvGrpSpPr/>
        <p:nvPr/>
      </p:nvGrpSpPr>
      <p:grpSpPr>
        <a:xfrm>
          <a:off x="0" y="0"/>
          <a:ext cx="0" cy="0"/>
          <a:chOff x="0" y="0"/>
          <a:chExt cx="0" cy="0"/>
        </a:xfrm>
      </p:grpSpPr>
      <p:sp>
        <p:nvSpPr>
          <p:cNvPr id="195" name="Google Shape;195;p2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pic>
        <p:nvPicPr>
          <p:cNvPr id="196" name="Google Shape;196;p27"/>
          <p:cNvPicPr preferRelativeResize="0"/>
          <p:nvPr/>
        </p:nvPicPr>
        <p:blipFill>
          <a:blip r:embed="rId3">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7" name="Shape 197"/>
        <p:cNvGrpSpPr/>
        <p:nvPr/>
      </p:nvGrpSpPr>
      <p:grpSpPr>
        <a:xfrm>
          <a:off x="0" y="0"/>
          <a:ext cx="0" cy="0"/>
          <a:chOff x="0" y="0"/>
          <a:chExt cx="0" cy="0"/>
        </a:xfrm>
      </p:grpSpPr>
      <p:sp>
        <p:nvSpPr>
          <p:cNvPr id="198" name="Google Shape;198;p28"/>
          <p:cNvSpPr/>
          <p:nvPr/>
        </p:nvSpPr>
        <p:spPr>
          <a:xfrm>
            <a:off x="4572000" y="-125"/>
            <a:ext cx="4572000" cy="5143500"/>
          </a:xfrm>
          <a:prstGeom prst="rect">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8"/>
          <p:cNvSpPr txBox="1"/>
          <p:nvPr>
            <p:ph type="title"/>
          </p:nvPr>
        </p:nvSpPr>
        <p:spPr>
          <a:xfrm>
            <a:off x="265500" y="1156975"/>
            <a:ext cx="4045200" cy="1482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00" name="Google Shape;200;p28"/>
          <p:cNvSpPr txBox="1"/>
          <p:nvPr>
            <p:ph idx="1" type="subTitle"/>
          </p:nvPr>
        </p:nvSpPr>
        <p:spPr>
          <a:xfrm>
            <a:off x="265500" y="2879275"/>
            <a:ext cx="4045200" cy="1235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1" name="Google Shape;201;p2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202" name="Google Shape;202;p28"/>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203" name="Google Shape;203;p28"/>
          <p:cNvSpPr/>
          <p:nvPr/>
        </p:nvSpPr>
        <p:spPr>
          <a:xfrm rot="-5400000">
            <a:off x="1212600" y="1895275"/>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4" name="Shape 204"/>
        <p:cNvGrpSpPr/>
        <p:nvPr/>
      </p:nvGrpSpPr>
      <p:grpSpPr>
        <a:xfrm>
          <a:off x="0" y="0"/>
          <a:ext cx="0" cy="0"/>
          <a:chOff x="0" y="0"/>
          <a:chExt cx="0" cy="0"/>
        </a:xfrm>
      </p:grpSpPr>
      <p:sp>
        <p:nvSpPr>
          <p:cNvPr id="205" name="Google Shape;205;p2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pic>
        <p:nvPicPr>
          <p:cNvPr id="206" name="Google Shape;206;p29"/>
          <p:cNvPicPr preferRelativeResize="0"/>
          <p:nvPr/>
        </p:nvPicPr>
        <p:blipFill>
          <a:blip r:embed="rId2">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07" name="Shape 207"/>
        <p:cNvGrpSpPr/>
        <p:nvPr/>
      </p:nvGrpSpPr>
      <p:grpSpPr>
        <a:xfrm>
          <a:off x="0" y="0"/>
          <a:ext cx="0" cy="0"/>
          <a:chOff x="0" y="0"/>
          <a:chExt cx="0" cy="0"/>
        </a:xfrm>
      </p:grpSpPr>
      <p:sp>
        <p:nvSpPr>
          <p:cNvPr id="208" name="Google Shape;208;p3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09" name="Google Shape;209;p30"/>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pic>
        <p:nvPicPr>
          <p:cNvPr id="210" name="Google Shape;210;p30"/>
          <p:cNvPicPr preferRelativeResize="0"/>
          <p:nvPr/>
        </p:nvPicPr>
        <p:blipFill>
          <a:blip r:embed="rId2">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tyle 2">
  <p:cSld name="CUSTOM_1_2_1_1">
    <p:spTree>
      <p:nvGrpSpPr>
        <p:cNvPr id="30" name="Shape 30"/>
        <p:cNvGrpSpPr/>
        <p:nvPr/>
      </p:nvGrpSpPr>
      <p:grpSpPr>
        <a:xfrm>
          <a:off x="0" y="0"/>
          <a:ext cx="0" cy="0"/>
          <a:chOff x="0" y="0"/>
          <a:chExt cx="0" cy="0"/>
        </a:xfrm>
      </p:grpSpPr>
      <p:sp>
        <p:nvSpPr>
          <p:cNvPr id="31" name="Google Shape;31;p4"/>
          <p:cNvSpPr/>
          <p:nvPr/>
        </p:nvSpPr>
        <p:spPr>
          <a:xfrm rot="435">
            <a:off x="4400050" y="275"/>
            <a:ext cx="4743600" cy="5143200"/>
          </a:xfrm>
          <a:prstGeom prst="rect">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 name="Google Shape;32;p4"/>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33" name="Google Shape;33;p4"/>
          <p:cNvSpPr txBox="1"/>
          <p:nvPr>
            <p:ph idx="1" type="subTitle"/>
          </p:nvPr>
        </p:nvSpPr>
        <p:spPr>
          <a:xfrm>
            <a:off x="5868518" y="1751893"/>
            <a:ext cx="2869200" cy="855900"/>
          </a:xfrm>
          <a:prstGeom prst="rect">
            <a:avLst/>
          </a:prstGeom>
        </p:spPr>
        <p:txBody>
          <a:bodyPr anchorCtr="0" anchor="t" bIns="91425" lIns="91425" spcFirstLastPara="1" rIns="91425" wrap="square" tIns="91425">
            <a:normAutofit/>
          </a:bodyPr>
          <a:lstStyle>
            <a:lvl1pPr lvl="0" rtl="0">
              <a:spcBef>
                <a:spcPts val="0"/>
              </a:spcBef>
              <a:spcAft>
                <a:spcPts val="0"/>
              </a:spcAft>
              <a:buSzPts val="1700"/>
              <a:buFont typeface="Anek Kannada Light"/>
              <a:buNone/>
              <a:defRPr sz="1700">
                <a:latin typeface="Anek Kannada Light"/>
                <a:ea typeface="Anek Kannada Light"/>
                <a:cs typeface="Anek Kannada Light"/>
                <a:sym typeface="Anek Kannada Light"/>
              </a:defRPr>
            </a:lvl1pPr>
            <a:lvl2pPr lvl="1" rtl="0">
              <a:spcBef>
                <a:spcPts val="0"/>
              </a:spcBef>
              <a:spcAft>
                <a:spcPts val="0"/>
              </a:spcAft>
              <a:buSzPts val="1300"/>
              <a:buFont typeface="Anek Kannada Light"/>
              <a:buNone/>
              <a:defRPr sz="1300">
                <a:latin typeface="Anek Kannada Light"/>
                <a:ea typeface="Anek Kannada Light"/>
                <a:cs typeface="Anek Kannada Light"/>
                <a:sym typeface="Anek Kannada Light"/>
              </a:defRPr>
            </a:lvl2pPr>
            <a:lvl3pPr lvl="2" rtl="0">
              <a:spcBef>
                <a:spcPts val="0"/>
              </a:spcBef>
              <a:spcAft>
                <a:spcPts val="0"/>
              </a:spcAft>
              <a:buSzPts val="1300"/>
              <a:buFont typeface="Anek Kannada Light"/>
              <a:buNone/>
              <a:defRPr sz="1300">
                <a:latin typeface="Anek Kannada Light"/>
                <a:ea typeface="Anek Kannada Light"/>
                <a:cs typeface="Anek Kannada Light"/>
                <a:sym typeface="Anek Kannada Light"/>
              </a:defRPr>
            </a:lvl3pPr>
            <a:lvl4pPr lvl="3" rtl="0">
              <a:spcBef>
                <a:spcPts val="0"/>
              </a:spcBef>
              <a:spcAft>
                <a:spcPts val="0"/>
              </a:spcAft>
              <a:buSzPts val="1300"/>
              <a:buFont typeface="Anek Kannada Light"/>
              <a:buNone/>
              <a:defRPr sz="1300">
                <a:latin typeface="Anek Kannada Light"/>
                <a:ea typeface="Anek Kannada Light"/>
                <a:cs typeface="Anek Kannada Light"/>
                <a:sym typeface="Anek Kannada Light"/>
              </a:defRPr>
            </a:lvl4pPr>
            <a:lvl5pPr lvl="4" rtl="0">
              <a:spcBef>
                <a:spcPts val="0"/>
              </a:spcBef>
              <a:spcAft>
                <a:spcPts val="0"/>
              </a:spcAft>
              <a:buSzPts val="1300"/>
              <a:buFont typeface="Anek Kannada Light"/>
              <a:buNone/>
              <a:defRPr sz="1300">
                <a:latin typeface="Anek Kannada Light"/>
                <a:ea typeface="Anek Kannada Light"/>
                <a:cs typeface="Anek Kannada Light"/>
                <a:sym typeface="Anek Kannada Light"/>
              </a:defRPr>
            </a:lvl5pPr>
            <a:lvl6pPr lvl="5" rtl="0">
              <a:spcBef>
                <a:spcPts val="0"/>
              </a:spcBef>
              <a:spcAft>
                <a:spcPts val="0"/>
              </a:spcAft>
              <a:buSzPts val="1300"/>
              <a:buFont typeface="Anek Kannada Light"/>
              <a:buNone/>
              <a:defRPr sz="1300">
                <a:latin typeface="Anek Kannada Light"/>
                <a:ea typeface="Anek Kannada Light"/>
                <a:cs typeface="Anek Kannada Light"/>
                <a:sym typeface="Anek Kannada Light"/>
              </a:defRPr>
            </a:lvl6pPr>
            <a:lvl7pPr lvl="6" rtl="0">
              <a:spcBef>
                <a:spcPts val="0"/>
              </a:spcBef>
              <a:spcAft>
                <a:spcPts val="0"/>
              </a:spcAft>
              <a:buSzPts val="1300"/>
              <a:buFont typeface="Anek Kannada Light"/>
              <a:buNone/>
              <a:defRPr sz="1300">
                <a:latin typeface="Anek Kannada Light"/>
                <a:ea typeface="Anek Kannada Light"/>
                <a:cs typeface="Anek Kannada Light"/>
                <a:sym typeface="Anek Kannada Light"/>
              </a:defRPr>
            </a:lvl7pPr>
            <a:lvl8pPr lvl="7" rtl="0">
              <a:spcBef>
                <a:spcPts val="0"/>
              </a:spcBef>
              <a:spcAft>
                <a:spcPts val="0"/>
              </a:spcAft>
              <a:buSzPts val="1300"/>
              <a:buFont typeface="Anek Kannada Light"/>
              <a:buNone/>
              <a:defRPr sz="1300">
                <a:latin typeface="Anek Kannada Light"/>
                <a:ea typeface="Anek Kannada Light"/>
                <a:cs typeface="Anek Kannada Light"/>
                <a:sym typeface="Anek Kannada Light"/>
              </a:defRPr>
            </a:lvl8pPr>
            <a:lvl9pPr lvl="8" rtl="0">
              <a:spcBef>
                <a:spcPts val="0"/>
              </a:spcBef>
              <a:spcAft>
                <a:spcPts val="0"/>
              </a:spcAft>
              <a:buSzPts val="1300"/>
              <a:buFont typeface="Anek Kannada Light"/>
              <a:buNone/>
              <a:defRPr sz="1300">
                <a:latin typeface="Anek Kannada Light"/>
                <a:ea typeface="Anek Kannada Light"/>
                <a:cs typeface="Anek Kannada Light"/>
                <a:sym typeface="Anek Kannada Light"/>
              </a:defRPr>
            </a:lvl9pPr>
          </a:lstStyle>
          <a:p/>
        </p:txBody>
      </p:sp>
      <p:sp>
        <p:nvSpPr>
          <p:cNvPr id="34" name="Google Shape;34;p4"/>
          <p:cNvSpPr txBox="1"/>
          <p:nvPr>
            <p:ph idx="2" type="subTitle"/>
          </p:nvPr>
        </p:nvSpPr>
        <p:spPr>
          <a:xfrm>
            <a:off x="5868518" y="2532943"/>
            <a:ext cx="2869200" cy="855900"/>
          </a:xfrm>
          <a:prstGeom prst="rect">
            <a:avLst/>
          </a:prstGeom>
        </p:spPr>
        <p:txBody>
          <a:bodyPr anchorCtr="0" anchor="t" bIns="91425" lIns="91425" spcFirstLastPara="1" rIns="91425" wrap="square" tIns="91425">
            <a:normAutofit/>
          </a:bodyPr>
          <a:lstStyle>
            <a:lvl1pPr lvl="0" rtl="0">
              <a:spcBef>
                <a:spcPts val="0"/>
              </a:spcBef>
              <a:spcAft>
                <a:spcPts val="0"/>
              </a:spcAft>
              <a:buSzPts val="1700"/>
              <a:buFont typeface="Anek Kannada Light"/>
              <a:buNone/>
              <a:defRPr sz="1700">
                <a:latin typeface="Anek Kannada Light"/>
                <a:ea typeface="Anek Kannada Light"/>
                <a:cs typeface="Anek Kannada Light"/>
                <a:sym typeface="Anek Kannada Light"/>
              </a:defRPr>
            </a:lvl1pPr>
            <a:lvl2pPr lvl="1" rtl="0">
              <a:spcBef>
                <a:spcPts val="0"/>
              </a:spcBef>
              <a:spcAft>
                <a:spcPts val="0"/>
              </a:spcAft>
              <a:buSzPts val="1300"/>
              <a:buFont typeface="Anek Kannada Light"/>
              <a:buNone/>
              <a:defRPr sz="1300">
                <a:latin typeface="Anek Kannada Light"/>
                <a:ea typeface="Anek Kannada Light"/>
                <a:cs typeface="Anek Kannada Light"/>
                <a:sym typeface="Anek Kannada Light"/>
              </a:defRPr>
            </a:lvl2pPr>
            <a:lvl3pPr lvl="2" rtl="0">
              <a:spcBef>
                <a:spcPts val="0"/>
              </a:spcBef>
              <a:spcAft>
                <a:spcPts val="0"/>
              </a:spcAft>
              <a:buSzPts val="1300"/>
              <a:buFont typeface="Anek Kannada Light"/>
              <a:buNone/>
              <a:defRPr sz="1300">
                <a:latin typeface="Anek Kannada Light"/>
                <a:ea typeface="Anek Kannada Light"/>
                <a:cs typeface="Anek Kannada Light"/>
                <a:sym typeface="Anek Kannada Light"/>
              </a:defRPr>
            </a:lvl3pPr>
            <a:lvl4pPr lvl="3" rtl="0">
              <a:spcBef>
                <a:spcPts val="0"/>
              </a:spcBef>
              <a:spcAft>
                <a:spcPts val="0"/>
              </a:spcAft>
              <a:buSzPts val="1300"/>
              <a:buFont typeface="Anek Kannada Light"/>
              <a:buNone/>
              <a:defRPr sz="1300">
                <a:latin typeface="Anek Kannada Light"/>
                <a:ea typeface="Anek Kannada Light"/>
                <a:cs typeface="Anek Kannada Light"/>
                <a:sym typeface="Anek Kannada Light"/>
              </a:defRPr>
            </a:lvl4pPr>
            <a:lvl5pPr lvl="4" rtl="0">
              <a:spcBef>
                <a:spcPts val="0"/>
              </a:spcBef>
              <a:spcAft>
                <a:spcPts val="0"/>
              </a:spcAft>
              <a:buSzPts val="1300"/>
              <a:buFont typeface="Anek Kannada Light"/>
              <a:buNone/>
              <a:defRPr sz="1300">
                <a:latin typeface="Anek Kannada Light"/>
                <a:ea typeface="Anek Kannada Light"/>
                <a:cs typeface="Anek Kannada Light"/>
                <a:sym typeface="Anek Kannada Light"/>
              </a:defRPr>
            </a:lvl5pPr>
            <a:lvl6pPr lvl="5" rtl="0">
              <a:spcBef>
                <a:spcPts val="0"/>
              </a:spcBef>
              <a:spcAft>
                <a:spcPts val="0"/>
              </a:spcAft>
              <a:buSzPts val="1300"/>
              <a:buFont typeface="Anek Kannada Light"/>
              <a:buNone/>
              <a:defRPr sz="1300">
                <a:latin typeface="Anek Kannada Light"/>
                <a:ea typeface="Anek Kannada Light"/>
                <a:cs typeface="Anek Kannada Light"/>
                <a:sym typeface="Anek Kannada Light"/>
              </a:defRPr>
            </a:lvl6pPr>
            <a:lvl7pPr lvl="6" rtl="0">
              <a:spcBef>
                <a:spcPts val="0"/>
              </a:spcBef>
              <a:spcAft>
                <a:spcPts val="0"/>
              </a:spcAft>
              <a:buSzPts val="1300"/>
              <a:buFont typeface="Anek Kannada Light"/>
              <a:buNone/>
              <a:defRPr sz="1300">
                <a:latin typeface="Anek Kannada Light"/>
                <a:ea typeface="Anek Kannada Light"/>
                <a:cs typeface="Anek Kannada Light"/>
                <a:sym typeface="Anek Kannada Light"/>
              </a:defRPr>
            </a:lvl7pPr>
            <a:lvl8pPr lvl="7" rtl="0">
              <a:spcBef>
                <a:spcPts val="0"/>
              </a:spcBef>
              <a:spcAft>
                <a:spcPts val="0"/>
              </a:spcAft>
              <a:buSzPts val="1300"/>
              <a:buFont typeface="Anek Kannada Light"/>
              <a:buNone/>
              <a:defRPr sz="1300">
                <a:latin typeface="Anek Kannada Light"/>
                <a:ea typeface="Anek Kannada Light"/>
                <a:cs typeface="Anek Kannada Light"/>
                <a:sym typeface="Anek Kannada Light"/>
              </a:defRPr>
            </a:lvl8pPr>
            <a:lvl9pPr lvl="8" rtl="0">
              <a:spcBef>
                <a:spcPts val="0"/>
              </a:spcBef>
              <a:spcAft>
                <a:spcPts val="0"/>
              </a:spcAft>
              <a:buSzPts val="1300"/>
              <a:buFont typeface="Anek Kannada Light"/>
              <a:buNone/>
              <a:defRPr sz="1300">
                <a:latin typeface="Anek Kannada Light"/>
                <a:ea typeface="Anek Kannada Light"/>
                <a:cs typeface="Anek Kannada Light"/>
                <a:sym typeface="Anek Kannada Light"/>
              </a:defRPr>
            </a:lvl9pPr>
          </a:lstStyle>
          <a:p/>
        </p:txBody>
      </p:sp>
      <p:sp>
        <p:nvSpPr>
          <p:cNvPr id="35" name="Google Shape;35;p4"/>
          <p:cNvSpPr txBox="1"/>
          <p:nvPr>
            <p:ph idx="3" type="subTitle"/>
          </p:nvPr>
        </p:nvSpPr>
        <p:spPr>
          <a:xfrm>
            <a:off x="5868518" y="4095068"/>
            <a:ext cx="2869200" cy="855900"/>
          </a:xfrm>
          <a:prstGeom prst="rect">
            <a:avLst/>
          </a:prstGeom>
        </p:spPr>
        <p:txBody>
          <a:bodyPr anchorCtr="0" anchor="t" bIns="91425" lIns="91425" spcFirstLastPara="1" rIns="91425" wrap="square" tIns="91425">
            <a:normAutofit/>
          </a:bodyPr>
          <a:lstStyle>
            <a:lvl1pPr lvl="0" rtl="0">
              <a:spcBef>
                <a:spcPts val="0"/>
              </a:spcBef>
              <a:spcAft>
                <a:spcPts val="0"/>
              </a:spcAft>
              <a:buSzPts val="1700"/>
              <a:buFont typeface="Anek Kannada Light"/>
              <a:buNone/>
              <a:defRPr sz="1700">
                <a:latin typeface="Anek Kannada Light"/>
                <a:ea typeface="Anek Kannada Light"/>
                <a:cs typeface="Anek Kannada Light"/>
                <a:sym typeface="Anek Kannada Light"/>
              </a:defRPr>
            </a:lvl1pPr>
            <a:lvl2pPr lvl="1" rtl="0">
              <a:spcBef>
                <a:spcPts val="0"/>
              </a:spcBef>
              <a:spcAft>
                <a:spcPts val="0"/>
              </a:spcAft>
              <a:buSzPts val="1300"/>
              <a:buFont typeface="Anek Kannada Light"/>
              <a:buNone/>
              <a:defRPr sz="1300">
                <a:latin typeface="Anek Kannada Light"/>
                <a:ea typeface="Anek Kannada Light"/>
                <a:cs typeface="Anek Kannada Light"/>
                <a:sym typeface="Anek Kannada Light"/>
              </a:defRPr>
            </a:lvl2pPr>
            <a:lvl3pPr lvl="2" rtl="0">
              <a:spcBef>
                <a:spcPts val="0"/>
              </a:spcBef>
              <a:spcAft>
                <a:spcPts val="0"/>
              </a:spcAft>
              <a:buSzPts val="1300"/>
              <a:buFont typeface="Anek Kannada Light"/>
              <a:buNone/>
              <a:defRPr sz="1300">
                <a:latin typeface="Anek Kannada Light"/>
                <a:ea typeface="Anek Kannada Light"/>
                <a:cs typeface="Anek Kannada Light"/>
                <a:sym typeface="Anek Kannada Light"/>
              </a:defRPr>
            </a:lvl3pPr>
            <a:lvl4pPr lvl="3" rtl="0">
              <a:spcBef>
                <a:spcPts val="0"/>
              </a:spcBef>
              <a:spcAft>
                <a:spcPts val="0"/>
              </a:spcAft>
              <a:buSzPts val="1300"/>
              <a:buFont typeface="Anek Kannada Light"/>
              <a:buNone/>
              <a:defRPr sz="1300">
                <a:latin typeface="Anek Kannada Light"/>
                <a:ea typeface="Anek Kannada Light"/>
                <a:cs typeface="Anek Kannada Light"/>
                <a:sym typeface="Anek Kannada Light"/>
              </a:defRPr>
            </a:lvl4pPr>
            <a:lvl5pPr lvl="4" rtl="0">
              <a:spcBef>
                <a:spcPts val="0"/>
              </a:spcBef>
              <a:spcAft>
                <a:spcPts val="0"/>
              </a:spcAft>
              <a:buSzPts val="1300"/>
              <a:buFont typeface="Anek Kannada Light"/>
              <a:buNone/>
              <a:defRPr sz="1300">
                <a:latin typeface="Anek Kannada Light"/>
                <a:ea typeface="Anek Kannada Light"/>
                <a:cs typeface="Anek Kannada Light"/>
                <a:sym typeface="Anek Kannada Light"/>
              </a:defRPr>
            </a:lvl5pPr>
            <a:lvl6pPr lvl="5" rtl="0">
              <a:spcBef>
                <a:spcPts val="0"/>
              </a:spcBef>
              <a:spcAft>
                <a:spcPts val="0"/>
              </a:spcAft>
              <a:buSzPts val="1300"/>
              <a:buFont typeface="Anek Kannada Light"/>
              <a:buNone/>
              <a:defRPr sz="1300">
                <a:latin typeface="Anek Kannada Light"/>
                <a:ea typeface="Anek Kannada Light"/>
                <a:cs typeface="Anek Kannada Light"/>
                <a:sym typeface="Anek Kannada Light"/>
              </a:defRPr>
            </a:lvl6pPr>
            <a:lvl7pPr lvl="6" rtl="0">
              <a:spcBef>
                <a:spcPts val="0"/>
              </a:spcBef>
              <a:spcAft>
                <a:spcPts val="0"/>
              </a:spcAft>
              <a:buSzPts val="1300"/>
              <a:buFont typeface="Anek Kannada Light"/>
              <a:buNone/>
              <a:defRPr sz="1300">
                <a:latin typeface="Anek Kannada Light"/>
                <a:ea typeface="Anek Kannada Light"/>
                <a:cs typeface="Anek Kannada Light"/>
                <a:sym typeface="Anek Kannada Light"/>
              </a:defRPr>
            </a:lvl7pPr>
            <a:lvl8pPr lvl="7" rtl="0">
              <a:spcBef>
                <a:spcPts val="0"/>
              </a:spcBef>
              <a:spcAft>
                <a:spcPts val="0"/>
              </a:spcAft>
              <a:buSzPts val="1300"/>
              <a:buFont typeface="Anek Kannada Light"/>
              <a:buNone/>
              <a:defRPr sz="1300">
                <a:latin typeface="Anek Kannada Light"/>
                <a:ea typeface="Anek Kannada Light"/>
                <a:cs typeface="Anek Kannada Light"/>
                <a:sym typeface="Anek Kannada Light"/>
              </a:defRPr>
            </a:lvl8pPr>
            <a:lvl9pPr lvl="8" rtl="0">
              <a:spcBef>
                <a:spcPts val="0"/>
              </a:spcBef>
              <a:spcAft>
                <a:spcPts val="0"/>
              </a:spcAft>
              <a:buSzPts val="1300"/>
              <a:buFont typeface="Anek Kannada Light"/>
              <a:buNone/>
              <a:defRPr sz="1300">
                <a:latin typeface="Anek Kannada Light"/>
                <a:ea typeface="Anek Kannada Light"/>
                <a:cs typeface="Anek Kannada Light"/>
                <a:sym typeface="Anek Kannada Light"/>
              </a:defRPr>
            </a:lvl9pPr>
          </a:lstStyle>
          <a:p/>
        </p:txBody>
      </p:sp>
      <p:sp>
        <p:nvSpPr>
          <p:cNvPr id="36" name="Google Shape;36;p4"/>
          <p:cNvSpPr txBox="1"/>
          <p:nvPr>
            <p:ph idx="4" type="subTitle"/>
          </p:nvPr>
        </p:nvSpPr>
        <p:spPr>
          <a:xfrm>
            <a:off x="5868518" y="3293593"/>
            <a:ext cx="2869200" cy="855900"/>
          </a:xfrm>
          <a:prstGeom prst="rect">
            <a:avLst/>
          </a:prstGeom>
        </p:spPr>
        <p:txBody>
          <a:bodyPr anchorCtr="0" anchor="t" bIns="91425" lIns="91425" spcFirstLastPara="1" rIns="91425" wrap="square" tIns="91425">
            <a:normAutofit/>
          </a:bodyPr>
          <a:lstStyle>
            <a:lvl1pPr lvl="0" rtl="0">
              <a:spcBef>
                <a:spcPts val="0"/>
              </a:spcBef>
              <a:spcAft>
                <a:spcPts val="0"/>
              </a:spcAft>
              <a:buSzPts val="1700"/>
              <a:buFont typeface="Anek Kannada Light"/>
              <a:buNone/>
              <a:defRPr sz="1700">
                <a:latin typeface="Anek Kannada Light"/>
                <a:ea typeface="Anek Kannada Light"/>
                <a:cs typeface="Anek Kannada Light"/>
                <a:sym typeface="Anek Kannada Light"/>
              </a:defRPr>
            </a:lvl1pPr>
            <a:lvl2pPr lvl="1" rtl="0">
              <a:spcBef>
                <a:spcPts val="0"/>
              </a:spcBef>
              <a:spcAft>
                <a:spcPts val="0"/>
              </a:spcAft>
              <a:buSzPts val="1300"/>
              <a:buFont typeface="Anek Kannada Light"/>
              <a:buNone/>
              <a:defRPr sz="1300">
                <a:latin typeface="Anek Kannada Light"/>
                <a:ea typeface="Anek Kannada Light"/>
                <a:cs typeface="Anek Kannada Light"/>
                <a:sym typeface="Anek Kannada Light"/>
              </a:defRPr>
            </a:lvl2pPr>
            <a:lvl3pPr lvl="2" rtl="0">
              <a:spcBef>
                <a:spcPts val="0"/>
              </a:spcBef>
              <a:spcAft>
                <a:spcPts val="0"/>
              </a:spcAft>
              <a:buSzPts val="1300"/>
              <a:buFont typeface="Anek Kannada Light"/>
              <a:buNone/>
              <a:defRPr sz="1300">
                <a:latin typeface="Anek Kannada Light"/>
                <a:ea typeface="Anek Kannada Light"/>
                <a:cs typeface="Anek Kannada Light"/>
                <a:sym typeface="Anek Kannada Light"/>
              </a:defRPr>
            </a:lvl3pPr>
            <a:lvl4pPr lvl="3" rtl="0">
              <a:spcBef>
                <a:spcPts val="0"/>
              </a:spcBef>
              <a:spcAft>
                <a:spcPts val="0"/>
              </a:spcAft>
              <a:buSzPts val="1300"/>
              <a:buFont typeface="Anek Kannada Light"/>
              <a:buNone/>
              <a:defRPr sz="1300">
                <a:latin typeface="Anek Kannada Light"/>
                <a:ea typeface="Anek Kannada Light"/>
                <a:cs typeface="Anek Kannada Light"/>
                <a:sym typeface="Anek Kannada Light"/>
              </a:defRPr>
            </a:lvl4pPr>
            <a:lvl5pPr lvl="4" rtl="0">
              <a:spcBef>
                <a:spcPts val="0"/>
              </a:spcBef>
              <a:spcAft>
                <a:spcPts val="0"/>
              </a:spcAft>
              <a:buSzPts val="1300"/>
              <a:buFont typeface="Anek Kannada Light"/>
              <a:buNone/>
              <a:defRPr sz="1300">
                <a:latin typeface="Anek Kannada Light"/>
                <a:ea typeface="Anek Kannada Light"/>
                <a:cs typeface="Anek Kannada Light"/>
                <a:sym typeface="Anek Kannada Light"/>
              </a:defRPr>
            </a:lvl5pPr>
            <a:lvl6pPr lvl="5" rtl="0">
              <a:spcBef>
                <a:spcPts val="0"/>
              </a:spcBef>
              <a:spcAft>
                <a:spcPts val="0"/>
              </a:spcAft>
              <a:buSzPts val="1300"/>
              <a:buFont typeface="Anek Kannada Light"/>
              <a:buNone/>
              <a:defRPr sz="1300">
                <a:latin typeface="Anek Kannada Light"/>
                <a:ea typeface="Anek Kannada Light"/>
                <a:cs typeface="Anek Kannada Light"/>
                <a:sym typeface="Anek Kannada Light"/>
              </a:defRPr>
            </a:lvl6pPr>
            <a:lvl7pPr lvl="6" rtl="0">
              <a:spcBef>
                <a:spcPts val="0"/>
              </a:spcBef>
              <a:spcAft>
                <a:spcPts val="0"/>
              </a:spcAft>
              <a:buSzPts val="1300"/>
              <a:buFont typeface="Anek Kannada Light"/>
              <a:buNone/>
              <a:defRPr sz="1300">
                <a:latin typeface="Anek Kannada Light"/>
                <a:ea typeface="Anek Kannada Light"/>
                <a:cs typeface="Anek Kannada Light"/>
                <a:sym typeface="Anek Kannada Light"/>
              </a:defRPr>
            </a:lvl7pPr>
            <a:lvl8pPr lvl="7" rtl="0">
              <a:spcBef>
                <a:spcPts val="0"/>
              </a:spcBef>
              <a:spcAft>
                <a:spcPts val="0"/>
              </a:spcAft>
              <a:buSzPts val="1300"/>
              <a:buFont typeface="Anek Kannada Light"/>
              <a:buNone/>
              <a:defRPr sz="1300">
                <a:latin typeface="Anek Kannada Light"/>
                <a:ea typeface="Anek Kannada Light"/>
                <a:cs typeface="Anek Kannada Light"/>
                <a:sym typeface="Anek Kannada Light"/>
              </a:defRPr>
            </a:lvl8pPr>
            <a:lvl9pPr lvl="8" rtl="0">
              <a:spcBef>
                <a:spcPts val="0"/>
              </a:spcBef>
              <a:spcAft>
                <a:spcPts val="0"/>
              </a:spcAft>
              <a:buSzPts val="1300"/>
              <a:buFont typeface="Anek Kannada Light"/>
              <a:buNone/>
              <a:defRPr sz="1300">
                <a:latin typeface="Anek Kannada Light"/>
                <a:ea typeface="Anek Kannada Light"/>
                <a:cs typeface="Anek Kannada Light"/>
                <a:sym typeface="Anek Kannada Light"/>
              </a:defRPr>
            </a:lvl9pPr>
          </a:lstStyle>
          <a:p/>
        </p:txBody>
      </p:sp>
      <p:sp>
        <p:nvSpPr>
          <p:cNvPr id="37" name="Google Shape;37;p4"/>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4400"/>
              <a:buNone/>
              <a:defRPr sz="44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38" name="Google Shape;38;p4"/>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1" name="Shape 211"/>
        <p:cNvGrpSpPr/>
        <p:nvPr/>
      </p:nvGrpSpPr>
      <p:grpSpPr>
        <a:xfrm>
          <a:off x="0" y="0"/>
          <a:ext cx="0" cy="0"/>
          <a:chOff x="0" y="0"/>
          <a:chExt cx="0" cy="0"/>
        </a:xfrm>
      </p:grpSpPr>
      <p:pic>
        <p:nvPicPr>
          <p:cNvPr id="212" name="Google Shape;212;p31"/>
          <p:cNvPicPr preferRelativeResize="0"/>
          <p:nvPr/>
        </p:nvPicPr>
        <p:blipFill>
          <a:blip r:embed="rId2">
            <a:alphaModFix/>
          </a:blip>
          <a:stretch>
            <a:fillRect/>
          </a:stretch>
        </p:blipFill>
        <p:spPr>
          <a:xfrm>
            <a:off x="245725" y="927300"/>
            <a:ext cx="711000" cy="711000"/>
          </a:xfrm>
          <a:prstGeom prst="rect">
            <a:avLst/>
          </a:prstGeom>
          <a:noFill/>
          <a:ln>
            <a:noFill/>
          </a:ln>
        </p:spPr>
      </p:pic>
      <p:sp>
        <p:nvSpPr>
          <p:cNvPr id="213" name="Google Shape;213;p31"/>
          <p:cNvSpPr txBox="1"/>
          <p:nvPr/>
        </p:nvSpPr>
        <p:spPr>
          <a:xfrm>
            <a:off x="550525" y="266700"/>
            <a:ext cx="57627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Anek Kannada"/>
                <a:ea typeface="Anek Kannada"/>
                <a:cs typeface="Anek Kannada"/>
                <a:sym typeface="Anek Kannada"/>
              </a:rPr>
              <a:t>Icon Library</a:t>
            </a:r>
            <a:endParaRPr sz="2300">
              <a:latin typeface="Anek Kannada"/>
              <a:ea typeface="Anek Kannada"/>
              <a:cs typeface="Anek Kannada"/>
              <a:sym typeface="Anek Kannada"/>
            </a:endParaRPr>
          </a:p>
        </p:txBody>
      </p:sp>
      <p:pic>
        <p:nvPicPr>
          <p:cNvPr id="214" name="Google Shape;214;p31"/>
          <p:cNvPicPr preferRelativeResize="0"/>
          <p:nvPr/>
        </p:nvPicPr>
        <p:blipFill>
          <a:blip r:embed="rId3">
            <a:alphaModFix/>
          </a:blip>
          <a:stretch>
            <a:fillRect/>
          </a:stretch>
        </p:blipFill>
        <p:spPr>
          <a:xfrm>
            <a:off x="1165150" y="927300"/>
            <a:ext cx="711000" cy="711000"/>
          </a:xfrm>
          <a:prstGeom prst="rect">
            <a:avLst/>
          </a:prstGeom>
          <a:noFill/>
          <a:ln>
            <a:noFill/>
          </a:ln>
        </p:spPr>
      </p:pic>
      <p:pic>
        <p:nvPicPr>
          <p:cNvPr id="215" name="Google Shape;215;p31"/>
          <p:cNvPicPr preferRelativeResize="0"/>
          <p:nvPr/>
        </p:nvPicPr>
        <p:blipFill>
          <a:blip r:embed="rId4">
            <a:alphaModFix/>
          </a:blip>
          <a:stretch>
            <a:fillRect/>
          </a:stretch>
        </p:blipFill>
        <p:spPr>
          <a:xfrm>
            <a:off x="245725" y="4601326"/>
            <a:ext cx="469992" cy="389013"/>
          </a:xfrm>
          <a:prstGeom prst="rect">
            <a:avLst/>
          </a:prstGeom>
          <a:noFill/>
          <a:ln>
            <a:noFill/>
          </a:ln>
        </p:spPr>
      </p:pic>
      <p:pic>
        <p:nvPicPr>
          <p:cNvPr id="216" name="Google Shape;216;p31"/>
          <p:cNvPicPr preferRelativeResize="0"/>
          <p:nvPr/>
        </p:nvPicPr>
        <p:blipFill>
          <a:blip r:embed="rId5">
            <a:alphaModFix/>
          </a:blip>
          <a:stretch>
            <a:fillRect/>
          </a:stretch>
        </p:blipFill>
        <p:spPr>
          <a:xfrm>
            <a:off x="994479" y="4601326"/>
            <a:ext cx="469992" cy="389013"/>
          </a:xfrm>
          <a:prstGeom prst="rect">
            <a:avLst/>
          </a:prstGeom>
          <a:noFill/>
          <a:ln>
            <a:noFill/>
          </a:ln>
        </p:spPr>
      </p:pic>
      <p:pic>
        <p:nvPicPr>
          <p:cNvPr id="217" name="Google Shape;217;p31"/>
          <p:cNvPicPr preferRelativeResize="0"/>
          <p:nvPr/>
        </p:nvPicPr>
        <p:blipFill>
          <a:blip r:embed="rId6">
            <a:alphaModFix/>
          </a:blip>
          <a:stretch>
            <a:fillRect/>
          </a:stretch>
        </p:blipFill>
        <p:spPr>
          <a:xfrm>
            <a:off x="1743232" y="4601322"/>
            <a:ext cx="470000" cy="389021"/>
          </a:xfrm>
          <a:prstGeom prst="rect">
            <a:avLst/>
          </a:prstGeom>
          <a:noFill/>
          <a:ln>
            <a:noFill/>
          </a:ln>
        </p:spPr>
      </p:pic>
      <p:pic>
        <p:nvPicPr>
          <p:cNvPr id="218" name="Google Shape;218;p31"/>
          <p:cNvPicPr preferRelativeResize="0"/>
          <p:nvPr/>
        </p:nvPicPr>
        <p:blipFill>
          <a:blip r:embed="rId7">
            <a:alphaModFix/>
          </a:blip>
          <a:stretch>
            <a:fillRect/>
          </a:stretch>
        </p:blipFill>
        <p:spPr>
          <a:xfrm>
            <a:off x="2491994" y="4601322"/>
            <a:ext cx="470000" cy="389021"/>
          </a:xfrm>
          <a:prstGeom prst="rect">
            <a:avLst/>
          </a:prstGeom>
          <a:noFill/>
          <a:ln>
            <a:noFill/>
          </a:ln>
        </p:spPr>
      </p:pic>
      <p:pic>
        <p:nvPicPr>
          <p:cNvPr id="219" name="Google Shape;219;p31"/>
          <p:cNvPicPr preferRelativeResize="0"/>
          <p:nvPr/>
        </p:nvPicPr>
        <p:blipFill>
          <a:blip r:embed="rId8">
            <a:alphaModFix/>
          </a:blip>
          <a:stretch>
            <a:fillRect/>
          </a:stretch>
        </p:blipFill>
        <p:spPr>
          <a:xfrm>
            <a:off x="3240756" y="4601326"/>
            <a:ext cx="469992" cy="389013"/>
          </a:xfrm>
          <a:prstGeom prst="rect">
            <a:avLst/>
          </a:prstGeom>
          <a:noFill/>
          <a:ln>
            <a:noFill/>
          </a:ln>
        </p:spPr>
      </p:pic>
      <p:pic>
        <p:nvPicPr>
          <p:cNvPr id="220" name="Google Shape;220;p31"/>
          <p:cNvPicPr preferRelativeResize="0"/>
          <p:nvPr/>
        </p:nvPicPr>
        <p:blipFill>
          <a:blip r:embed="rId9">
            <a:alphaModFix/>
          </a:blip>
          <a:stretch>
            <a:fillRect/>
          </a:stretch>
        </p:blipFill>
        <p:spPr>
          <a:xfrm>
            <a:off x="3989509" y="4601326"/>
            <a:ext cx="469992" cy="389013"/>
          </a:xfrm>
          <a:prstGeom prst="rect">
            <a:avLst/>
          </a:prstGeom>
          <a:noFill/>
          <a:ln>
            <a:noFill/>
          </a:ln>
        </p:spPr>
      </p:pic>
      <p:pic>
        <p:nvPicPr>
          <p:cNvPr id="221" name="Google Shape;221;p31"/>
          <p:cNvPicPr preferRelativeResize="0"/>
          <p:nvPr/>
        </p:nvPicPr>
        <p:blipFill>
          <a:blip r:embed="rId10">
            <a:alphaModFix/>
          </a:blip>
          <a:stretch>
            <a:fillRect/>
          </a:stretch>
        </p:blipFill>
        <p:spPr>
          <a:xfrm>
            <a:off x="4738263" y="4601326"/>
            <a:ext cx="469992" cy="389013"/>
          </a:xfrm>
          <a:prstGeom prst="rect">
            <a:avLst/>
          </a:prstGeom>
          <a:noFill/>
          <a:ln>
            <a:noFill/>
          </a:ln>
        </p:spPr>
      </p:pic>
      <p:pic>
        <p:nvPicPr>
          <p:cNvPr id="222" name="Google Shape;222;p31"/>
          <p:cNvPicPr preferRelativeResize="0"/>
          <p:nvPr/>
        </p:nvPicPr>
        <p:blipFill>
          <a:blip r:embed="rId11">
            <a:alphaModFix/>
          </a:blip>
          <a:stretch>
            <a:fillRect/>
          </a:stretch>
        </p:blipFill>
        <p:spPr>
          <a:xfrm>
            <a:off x="5487017" y="4601326"/>
            <a:ext cx="469992" cy="389013"/>
          </a:xfrm>
          <a:prstGeom prst="rect">
            <a:avLst/>
          </a:prstGeom>
          <a:noFill/>
          <a:ln>
            <a:noFill/>
          </a:ln>
        </p:spPr>
      </p:pic>
      <p:pic>
        <p:nvPicPr>
          <p:cNvPr id="223" name="Google Shape;223;p31"/>
          <p:cNvPicPr preferRelativeResize="0"/>
          <p:nvPr/>
        </p:nvPicPr>
        <p:blipFill>
          <a:blip r:embed="rId12">
            <a:alphaModFix/>
          </a:blip>
          <a:stretch>
            <a:fillRect/>
          </a:stretch>
        </p:blipFill>
        <p:spPr>
          <a:xfrm>
            <a:off x="6235770" y="4601326"/>
            <a:ext cx="469992" cy="389013"/>
          </a:xfrm>
          <a:prstGeom prst="rect">
            <a:avLst/>
          </a:prstGeom>
          <a:noFill/>
          <a:ln>
            <a:noFill/>
          </a:ln>
        </p:spPr>
      </p:pic>
      <p:pic>
        <p:nvPicPr>
          <p:cNvPr id="224" name="Google Shape;224;p31"/>
          <p:cNvPicPr preferRelativeResize="0"/>
          <p:nvPr/>
        </p:nvPicPr>
        <p:blipFill>
          <a:blip r:embed="rId13">
            <a:alphaModFix/>
          </a:blip>
          <a:stretch>
            <a:fillRect/>
          </a:stretch>
        </p:blipFill>
        <p:spPr>
          <a:xfrm>
            <a:off x="6984524" y="4601326"/>
            <a:ext cx="469992" cy="389013"/>
          </a:xfrm>
          <a:prstGeom prst="rect">
            <a:avLst/>
          </a:prstGeom>
          <a:noFill/>
          <a:ln>
            <a:noFill/>
          </a:ln>
        </p:spPr>
      </p:pic>
      <p:pic>
        <p:nvPicPr>
          <p:cNvPr id="225" name="Google Shape;225;p31"/>
          <p:cNvPicPr preferRelativeResize="0"/>
          <p:nvPr/>
        </p:nvPicPr>
        <p:blipFill>
          <a:blip r:embed="rId14">
            <a:alphaModFix/>
          </a:blip>
          <a:stretch>
            <a:fillRect/>
          </a:stretch>
        </p:blipFill>
        <p:spPr>
          <a:xfrm>
            <a:off x="245725" y="5238762"/>
            <a:ext cx="470000" cy="389011"/>
          </a:xfrm>
          <a:prstGeom prst="rect">
            <a:avLst/>
          </a:prstGeom>
          <a:noFill/>
          <a:ln>
            <a:noFill/>
          </a:ln>
        </p:spPr>
      </p:pic>
      <p:pic>
        <p:nvPicPr>
          <p:cNvPr id="226" name="Google Shape;226;p31"/>
          <p:cNvPicPr preferRelativeResize="0"/>
          <p:nvPr/>
        </p:nvPicPr>
        <p:blipFill>
          <a:blip r:embed="rId15">
            <a:alphaModFix/>
          </a:blip>
          <a:stretch>
            <a:fillRect/>
          </a:stretch>
        </p:blipFill>
        <p:spPr>
          <a:xfrm>
            <a:off x="994480" y="5238755"/>
            <a:ext cx="470004" cy="389025"/>
          </a:xfrm>
          <a:prstGeom prst="rect">
            <a:avLst/>
          </a:prstGeom>
          <a:noFill/>
          <a:ln>
            <a:noFill/>
          </a:ln>
        </p:spPr>
      </p:pic>
      <p:pic>
        <p:nvPicPr>
          <p:cNvPr id="227" name="Google Shape;227;p31"/>
          <p:cNvPicPr preferRelativeResize="0"/>
          <p:nvPr/>
        </p:nvPicPr>
        <p:blipFill>
          <a:blip r:embed="rId16">
            <a:alphaModFix/>
          </a:blip>
          <a:stretch>
            <a:fillRect/>
          </a:stretch>
        </p:blipFill>
        <p:spPr>
          <a:xfrm>
            <a:off x="1743240" y="5238767"/>
            <a:ext cx="470000" cy="389002"/>
          </a:xfrm>
          <a:prstGeom prst="rect">
            <a:avLst/>
          </a:prstGeom>
          <a:noFill/>
          <a:ln>
            <a:noFill/>
          </a:ln>
        </p:spPr>
      </p:pic>
      <p:pic>
        <p:nvPicPr>
          <p:cNvPr id="228" name="Google Shape;228;p31"/>
          <p:cNvPicPr preferRelativeResize="0"/>
          <p:nvPr/>
        </p:nvPicPr>
        <p:blipFill>
          <a:blip r:embed="rId17">
            <a:alphaModFix/>
          </a:blip>
          <a:stretch>
            <a:fillRect/>
          </a:stretch>
        </p:blipFill>
        <p:spPr>
          <a:xfrm>
            <a:off x="2491996" y="5238767"/>
            <a:ext cx="470000" cy="389002"/>
          </a:xfrm>
          <a:prstGeom prst="rect">
            <a:avLst/>
          </a:prstGeom>
          <a:noFill/>
          <a:ln>
            <a:noFill/>
          </a:ln>
        </p:spPr>
      </p:pic>
      <p:pic>
        <p:nvPicPr>
          <p:cNvPr id="229" name="Google Shape;229;p31"/>
          <p:cNvPicPr preferRelativeResize="0"/>
          <p:nvPr/>
        </p:nvPicPr>
        <p:blipFill>
          <a:blip r:embed="rId18">
            <a:alphaModFix/>
          </a:blip>
          <a:stretch>
            <a:fillRect/>
          </a:stretch>
        </p:blipFill>
        <p:spPr>
          <a:xfrm>
            <a:off x="3240751" y="5238763"/>
            <a:ext cx="470000" cy="389009"/>
          </a:xfrm>
          <a:prstGeom prst="rect">
            <a:avLst/>
          </a:prstGeom>
          <a:noFill/>
          <a:ln>
            <a:noFill/>
          </a:ln>
        </p:spPr>
      </p:pic>
      <p:pic>
        <p:nvPicPr>
          <p:cNvPr id="230" name="Google Shape;230;p31"/>
          <p:cNvPicPr preferRelativeResize="0"/>
          <p:nvPr/>
        </p:nvPicPr>
        <p:blipFill>
          <a:blip r:embed="rId19">
            <a:alphaModFix/>
          </a:blip>
          <a:stretch>
            <a:fillRect/>
          </a:stretch>
        </p:blipFill>
        <p:spPr>
          <a:xfrm>
            <a:off x="3989507" y="5238763"/>
            <a:ext cx="470000" cy="389009"/>
          </a:xfrm>
          <a:prstGeom prst="rect">
            <a:avLst/>
          </a:prstGeom>
          <a:noFill/>
          <a:ln>
            <a:noFill/>
          </a:ln>
        </p:spPr>
      </p:pic>
      <p:pic>
        <p:nvPicPr>
          <p:cNvPr id="231" name="Google Shape;231;p31"/>
          <p:cNvPicPr preferRelativeResize="0"/>
          <p:nvPr/>
        </p:nvPicPr>
        <p:blipFill>
          <a:blip r:embed="rId20">
            <a:alphaModFix/>
          </a:blip>
          <a:stretch>
            <a:fillRect/>
          </a:stretch>
        </p:blipFill>
        <p:spPr>
          <a:xfrm>
            <a:off x="4738262" y="5238763"/>
            <a:ext cx="470000" cy="389009"/>
          </a:xfrm>
          <a:prstGeom prst="rect">
            <a:avLst/>
          </a:prstGeom>
          <a:noFill/>
          <a:ln>
            <a:noFill/>
          </a:ln>
        </p:spPr>
      </p:pic>
      <p:pic>
        <p:nvPicPr>
          <p:cNvPr id="232" name="Google Shape;232;p31"/>
          <p:cNvPicPr preferRelativeResize="0"/>
          <p:nvPr/>
        </p:nvPicPr>
        <p:blipFill>
          <a:blip r:embed="rId21">
            <a:alphaModFix/>
          </a:blip>
          <a:stretch>
            <a:fillRect/>
          </a:stretch>
        </p:blipFill>
        <p:spPr>
          <a:xfrm>
            <a:off x="5487018" y="5238763"/>
            <a:ext cx="470000" cy="389009"/>
          </a:xfrm>
          <a:prstGeom prst="rect">
            <a:avLst/>
          </a:prstGeom>
          <a:noFill/>
          <a:ln>
            <a:noFill/>
          </a:ln>
        </p:spPr>
      </p:pic>
      <p:pic>
        <p:nvPicPr>
          <p:cNvPr id="233" name="Google Shape;233;p31"/>
          <p:cNvPicPr preferRelativeResize="0"/>
          <p:nvPr/>
        </p:nvPicPr>
        <p:blipFill>
          <a:blip r:embed="rId22">
            <a:alphaModFix/>
          </a:blip>
          <a:stretch>
            <a:fillRect/>
          </a:stretch>
        </p:blipFill>
        <p:spPr>
          <a:xfrm>
            <a:off x="6235773" y="5238763"/>
            <a:ext cx="470000" cy="389009"/>
          </a:xfrm>
          <a:prstGeom prst="rect">
            <a:avLst/>
          </a:prstGeom>
          <a:noFill/>
          <a:ln>
            <a:noFill/>
          </a:ln>
        </p:spPr>
      </p:pic>
      <p:pic>
        <p:nvPicPr>
          <p:cNvPr id="234" name="Google Shape;234;p31"/>
          <p:cNvPicPr preferRelativeResize="0"/>
          <p:nvPr/>
        </p:nvPicPr>
        <p:blipFill>
          <a:blip r:embed="rId23">
            <a:alphaModFix/>
          </a:blip>
          <a:stretch>
            <a:fillRect/>
          </a:stretch>
        </p:blipFill>
        <p:spPr>
          <a:xfrm>
            <a:off x="6984529" y="5238763"/>
            <a:ext cx="470000" cy="389009"/>
          </a:xfrm>
          <a:prstGeom prst="rect">
            <a:avLst/>
          </a:prstGeom>
          <a:noFill/>
          <a:ln>
            <a:noFill/>
          </a:ln>
        </p:spPr>
      </p:pic>
      <p:pic>
        <p:nvPicPr>
          <p:cNvPr id="235" name="Google Shape;235;p31"/>
          <p:cNvPicPr preferRelativeResize="0"/>
          <p:nvPr/>
        </p:nvPicPr>
        <p:blipFill>
          <a:blip r:embed="rId24">
            <a:alphaModFix/>
          </a:blip>
          <a:stretch>
            <a:fillRect/>
          </a:stretch>
        </p:blipFill>
        <p:spPr>
          <a:xfrm>
            <a:off x="245713" y="4035344"/>
            <a:ext cx="470025" cy="389045"/>
          </a:xfrm>
          <a:prstGeom prst="rect">
            <a:avLst/>
          </a:prstGeom>
          <a:noFill/>
          <a:ln>
            <a:noFill/>
          </a:ln>
        </p:spPr>
      </p:pic>
      <p:pic>
        <p:nvPicPr>
          <p:cNvPr id="236" name="Google Shape;236;p31"/>
          <p:cNvPicPr preferRelativeResize="0"/>
          <p:nvPr/>
        </p:nvPicPr>
        <p:blipFill>
          <a:blip r:embed="rId25">
            <a:alphaModFix/>
          </a:blip>
          <a:stretch>
            <a:fillRect/>
          </a:stretch>
        </p:blipFill>
        <p:spPr>
          <a:xfrm>
            <a:off x="994472" y="4035356"/>
            <a:ext cx="470025" cy="389022"/>
          </a:xfrm>
          <a:prstGeom prst="rect">
            <a:avLst/>
          </a:prstGeom>
          <a:noFill/>
          <a:ln>
            <a:noFill/>
          </a:ln>
        </p:spPr>
      </p:pic>
      <p:pic>
        <p:nvPicPr>
          <p:cNvPr id="237" name="Google Shape;237;p31"/>
          <p:cNvPicPr preferRelativeResize="0"/>
          <p:nvPr/>
        </p:nvPicPr>
        <p:blipFill>
          <a:blip r:embed="rId26">
            <a:alphaModFix/>
          </a:blip>
          <a:stretch>
            <a:fillRect/>
          </a:stretch>
        </p:blipFill>
        <p:spPr>
          <a:xfrm>
            <a:off x="2491990" y="4035354"/>
            <a:ext cx="470025" cy="389026"/>
          </a:xfrm>
          <a:prstGeom prst="rect">
            <a:avLst/>
          </a:prstGeom>
          <a:noFill/>
          <a:ln>
            <a:noFill/>
          </a:ln>
        </p:spPr>
      </p:pic>
      <p:pic>
        <p:nvPicPr>
          <p:cNvPr id="238" name="Google Shape;238;p31"/>
          <p:cNvPicPr preferRelativeResize="0"/>
          <p:nvPr/>
        </p:nvPicPr>
        <p:blipFill>
          <a:blip r:embed="rId27">
            <a:alphaModFix/>
          </a:blip>
          <a:stretch>
            <a:fillRect/>
          </a:stretch>
        </p:blipFill>
        <p:spPr>
          <a:xfrm>
            <a:off x="1743231" y="4035355"/>
            <a:ext cx="470025" cy="389025"/>
          </a:xfrm>
          <a:prstGeom prst="rect">
            <a:avLst/>
          </a:prstGeom>
          <a:noFill/>
          <a:ln>
            <a:noFill/>
          </a:ln>
        </p:spPr>
      </p:pic>
      <p:pic>
        <p:nvPicPr>
          <p:cNvPr id="239" name="Google Shape;239;p31"/>
          <p:cNvPicPr preferRelativeResize="0"/>
          <p:nvPr/>
        </p:nvPicPr>
        <p:blipFill>
          <a:blip r:embed="rId28">
            <a:alphaModFix/>
          </a:blip>
          <a:stretch>
            <a:fillRect/>
          </a:stretch>
        </p:blipFill>
        <p:spPr>
          <a:xfrm>
            <a:off x="3240749" y="4035354"/>
            <a:ext cx="470025" cy="389026"/>
          </a:xfrm>
          <a:prstGeom prst="rect">
            <a:avLst/>
          </a:prstGeom>
          <a:noFill/>
          <a:ln>
            <a:noFill/>
          </a:ln>
        </p:spPr>
      </p:pic>
      <p:pic>
        <p:nvPicPr>
          <p:cNvPr id="240" name="Google Shape;240;p31"/>
          <p:cNvPicPr preferRelativeResize="0"/>
          <p:nvPr/>
        </p:nvPicPr>
        <p:blipFill>
          <a:blip r:embed="rId29">
            <a:alphaModFix/>
          </a:blip>
          <a:stretch>
            <a:fillRect/>
          </a:stretch>
        </p:blipFill>
        <p:spPr>
          <a:xfrm>
            <a:off x="3989509" y="4035354"/>
            <a:ext cx="470025" cy="389026"/>
          </a:xfrm>
          <a:prstGeom prst="rect">
            <a:avLst/>
          </a:prstGeom>
          <a:noFill/>
          <a:ln>
            <a:noFill/>
          </a:ln>
        </p:spPr>
      </p:pic>
      <p:pic>
        <p:nvPicPr>
          <p:cNvPr id="241" name="Google Shape;241;p31"/>
          <p:cNvPicPr preferRelativeResize="0"/>
          <p:nvPr/>
        </p:nvPicPr>
        <p:blipFill>
          <a:blip r:embed="rId30">
            <a:alphaModFix/>
          </a:blip>
          <a:stretch>
            <a:fillRect/>
          </a:stretch>
        </p:blipFill>
        <p:spPr>
          <a:xfrm>
            <a:off x="4738268" y="4035354"/>
            <a:ext cx="470025" cy="389026"/>
          </a:xfrm>
          <a:prstGeom prst="rect">
            <a:avLst/>
          </a:prstGeom>
          <a:noFill/>
          <a:ln>
            <a:noFill/>
          </a:ln>
        </p:spPr>
      </p:pic>
      <p:pic>
        <p:nvPicPr>
          <p:cNvPr id="242" name="Google Shape;242;p31"/>
          <p:cNvPicPr preferRelativeResize="0"/>
          <p:nvPr/>
        </p:nvPicPr>
        <p:blipFill>
          <a:blip r:embed="rId31">
            <a:alphaModFix/>
          </a:blip>
          <a:stretch>
            <a:fillRect/>
          </a:stretch>
        </p:blipFill>
        <p:spPr>
          <a:xfrm>
            <a:off x="5487027" y="4035354"/>
            <a:ext cx="470025" cy="389026"/>
          </a:xfrm>
          <a:prstGeom prst="rect">
            <a:avLst/>
          </a:prstGeom>
          <a:noFill/>
          <a:ln>
            <a:noFill/>
          </a:ln>
        </p:spPr>
      </p:pic>
      <p:pic>
        <p:nvPicPr>
          <p:cNvPr id="243" name="Google Shape;243;p31"/>
          <p:cNvPicPr preferRelativeResize="0"/>
          <p:nvPr/>
        </p:nvPicPr>
        <p:blipFill>
          <a:blip r:embed="rId32">
            <a:alphaModFix/>
          </a:blip>
          <a:stretch>
            <a:fillRect/>
          </a:stretch>
        </p:blipFill>
        <p:spPr>
          <a:xfrm>
            <a:off x="6235786" y="4035354"/>
            <a:ext cx="470025" cy="389026"/>
          </a:xfrm>
          <a:prstGeom prst="rect">
            <a:avLst/>
          </a:prstGeom>
          <a:noFill/>
          <a:ln>
            <a:noFill/>
          </a:ln>
        </p:spPr>
      </p:pic>
      <p:pic>
        <p:nvPicPr>
          <p:cNvPr id="244" name="Google Shape;244;p31"/>
          <p:cNvPicPr preferRelativeResize="0"/>
          <p:nvPr/>
        </p:nvPicPr>
        <p:blipFill>
          <a:blip r:embed="rId33">
            <a:alphaModFix/>
          </a:blip>
          <a:stretch>
            <a:fillRect/>
          </a:stretch>
        </p:blipFill>
        <p:spPr>
          <a:xfrm>
            <a:off x="6984545" y="4035354"/>
            <a:ext cx="470025" cy="389026"/>
          </a:xfrm>
          <a:prstGeom prst="rect">
            <a:avLst/>
          </a:prstGeom>
          <a:noFill/>
          <a:ln>
            <a:noFill/>
          </a:ln>
        </p:spPr>
      </p:pic>
      <p:sp>
        <p:nvSpPr>
          <p:cNvPr id="245" name="Google Shape;245;p31"/>
          <p:cNvSpPr/>
          <p:nvPr/>
        </p:nvSpPr>
        <p:spPr>
          <a:xfrm>
            <a:off x="245675" y="3331675"/>
            <a:ext cx="470100" cy="4701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1"/>
          <p:cNvSpPr/>
          <p:nvPr/>
        </p:nvSpPr>
        <p:spPr>
          <a:xfrm>
            <a:off x="1048588" y="3331675"/>
            <a:ext cx="470100" cy="4701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1"/>
          <p:cNvSpPr/>
          <p:nvPr/>
        </p:nvSpPr>
        <p:spPr>
          <a:xfrm>
            <a:off x="1851513" y="3331675"/>
            <a:ext cx="470100" cy="4701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1"/>
          <p:cNvSpPr/>
          <p:nvPr/>
        </p:nvSpPr>
        <p:spPr>
          <a:xfrm>
            <a:off x="2654438" y="3331675"/>
            <a:ext cx="470100" cy="4701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1"/>
          <p:cNvSpPr/>
          <p:nvPr/>
        </p:nvSpPr>
        <p:spPr>
          <a:xfrm>
            <a:off x="3457363" y="3331675"/>
            <a:ext cx="470100" cy="4701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1"/>
          <p:cNvSpPr/>
          <p:nvPr/>
        </p:nvSpPr>
        <p:spPr>
          <a:xfrm>
            <a:off x="4260288" y="3331675"/>
            <a:ext cx="470100" cy="4701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1" name="Google Shape;251;p31"/>
          <p:cNvPicPr preferRelativeResize="0"/>
          <p:nvPr/>
        </p:nvPicPr>
        <p:blipFill>
          <a:blip r:embed="rId14">
            <a:alphaModFix/>
          </a:blip>
          <a:stretch>
            <a:fillRect/>
          </a:stretch>
        </p:blipFill>
        <p:spPr>
          <a:xfrm>
            <a:off x="332150" y="3443750"/>
            <a:ext cx="297150" cy="245950"/>
          </a:xfrm>
          <a:prstGeom prst="rect">
            <a:avLst/>
          </a:prstGeom>
          <a:noFill/>
          <a:ln>
            <a:noFill/>
          </a:ln>
        </p:spPr>
      </p:pic>
      <p:pic>
        <p:nvPicPr>
          <p:cNvPr id="252" name="Google Shape;252;p31"/>
          <p:cNvPicPr preferRelativeResize="0"/>
          <p:nvPr/>
        </p:nvPicPr>
        <p:blipFill>
          <a:blip r:embed="rId15">
            <a:alphaModFix/>
          </a:blip>
          <a:stretch>
            <a:fillRect/>
          </a:stretch>
        </p:blipFill>
        <p:spPr>
          <a:xfrm>
            <a:off x="1135079" y="3443747"/>
            <a:ext cx="297150" cy="245942"/>
          </a:xfrm>
          <a:prstGeom prst="rect">
            <a:avLst/>
          </a:prstGeom>
          <a:noFill/>
          <a:ln>
            <a:noFill/>
          </a:ln>
        </p:spPr>
      </p:pic>
      <p:pic>
        <p:nvPicPr>
          <p:cNvPr id="253" name="Google Shape;253;p31"/>
          <p:cNvPicPr preferRelativeResize="0"/>
          <p:nvPr/>
        </p:nvPicPr>
        <p:blipFill>
          <a:blip r:embed="rId16">
            <a:alphaModFix/>
          </a:blip>
          <a:stretch>
            <a:fillRect/>
          </a:stretch>
        </p:blipFill>
        <p:spPr>
          <a:xfrm>
            <a:off x="1938000" y="3443760"/>
            <a:ext cx="297150" cy="245939"/>
          </a:xfrm>
          <a:prstGeom prst="rect">
            <a:avLst/>
          </a:prstGeom>
          <a:noFill/>
          <a:ln>
            <a:noFill/>
          </a:ln>
        </p:spPr>
      </p:pic>
      <p:pic>
        <p:nvPicPr>
          <p:cNvPr id="254" name="Google Shape;254;p31"/>
          <p:cNvPicPr preferRelativeResize="0"/>
          <p:nvPr/>
        </p:nvPicPr>
        <p:blipFill>
          <a:blip r:embed="rId17">
            <a:alphaModFix/>
          </a:blip>
          <a:stretch>
            <a:fillRect/>
          </a:stretch>
        </p:blipFill>
        <p:spPr>
          <a:xfrm>
            <a:off x="2740925" y="3443774"/>
            <a:ext cx="297150" cy="245901"/>
          </a:xfrm>
          <a:prstGeom prst="rect">
            <a:avLst/>
          </a:prstGeom>
          <a:noFill/>
          <a:ln>
            <a:noFill/>
          </a:ln>
        </p:spPr>
      </p:pic>
      <p:pic>
        <p:nvPicPr>
          <p:cNvPr id="255" name="Google Shape;255;p31"/>
          <p:cNvPicPr preferRelativeResize="0"/>
          <p:nvPr/>
        </p:nvPicPr>
        <p:blipFill>
          <a:blip r:embed="rId18">
            <a:alphaModFix/>
          </a:blip>
          <a:stretch>
            <a:fillRect/>
          </a:stretch>
        </p:blipFill>
        <p:spPr>
          <a:xfrm>
            <a:off x="3543850" y="3443760"/>
            <a:ext cx="297150" cy="245939"/>
          </a:xfrm>
          <a:prstGeom prst="rect">
            <a:avLst/>
          </a:prstGeom>
          <a:noFill/>
          <a:ln>
            <a:noFill/>
          </a:ln>
        </p:spPr>
      </p:pic>
      <p:pic>
        <p:nvPicPr>
          <p:cNvPr id="256" name="Google Shape;256;p31"/>
          <p:cNvPicPr preferRelativeResize="0"/>
          <p:nvPr/>
        </p:nvPicPr>
        <p:blipFill>
          <a:blip r:embed="rId19">
            <a:alphaModFix/>
          </a:blip>
          <a:stretch>
            <a:fillRect/>
          </a:stretch>
        </p:blipFill>
        <p:spPr>
          <a:xfrm>
            <a:off x="4346778" y="3443760"/>
            <a:ext cx="297150" cy="245939"/>
          </a:xfrm>
          <a:prstGeom prst="rect">
            <a:avLst/>
          </a:prstGeom>
          <a:noFill/>
          <a:ln>
            <a:noFill/>
          </a:ln>
        </p:spPr>
      </p:pic>
      <p:sp>
        <p:nvSpPr>
          <p:cNvPr id="257" name="Google Shape;257;p31"/>
          <p:cNvSpPr/>
          <p:nvPr/>
        </p:nvSpPr>
        <p:spPr>
          <a:xfrm>
            <a:off x="245675" y="2675950"/>
            <a:ext cx="470100" cy="4701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1"/>
          <p:cNvSpPr/>
          <p:nvPr/>
        </p:nvSpPr>
        <p:spPr>
          <a:xfrm>
            <a:off x="1048588" y="2675950"/>
            <a:ext cx="470100" cy="4701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1"/>
          <p:cNvSpPr/>
          <p:nvPr/>
        </p:nvSpPr>
        <p:spPr>
          <a:xfrm>
            <a:off x="1851513" y="2675950"/>
            <a:ext cx="470100" cy="4701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1"/>
          <p:cNvSpPr/>
          <p:nvPr/>
        </p:nvSpPr>
        <p:spPr>
          <a:xfrm>
            <a:off x="2654438" y="2675950"/>
            <a:ext cx="470100" cy="4701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1"/>
          <p:cNvSpPr/>
          <p:nvPr/>
        </p:nvSpPr>
        <p:spPr>
          <a:xfrm>
            <a:off x="3457363" y="2675950"/>
            <a:ext cx="470100" cy="4701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1"/>
          <p:cNvSpPr/>
          <p:nvPr/>
        </p:nvSpPr>
        <p:spPr>
          <a:xfrm>
            <a:off x="4260288" y="2675950"/>
            <a:ext cx="470100" cy="4701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3" name="Google Shape;263;p31"/>
          <p:cNvPicPr preferRelativeResize="0"/>
          <p:nvPr/>
        </p:nvPicPr>
        <p:blipFill>
          <a:blip r:embed="rId14">
            <a:alphaModFix/>
          </a:blip>
          <a:stretch>
            <a:fillRect/>
          </a:stretch>
        </p:blipFill>
        <p:spPr>
          <a:xfrm>
            <a:off x="332150" y="2788025"/>
            <a:ext cx="297150" cy="245950"/>
          </a:xfrm>
          <a:prstGeom prst="rect">
            <a:avLst/>
          </a:prstGeom>
          <a:noFill/>
          <a:ln>
            <a:noFill/>
          </a:ln>
        </p:spPr>
      </p:pic>
      <p:pic>
        <p:nvPicPr>
          <p:cNvPr id="264" name="Google Shape;264;p31"/>
          <p:cNvPicPr preferRelativeResize="0"/>
          <p:nvPr/>
        </p:nvPicPr>
        <p:blipFill>
          <a:blip r:embed="rId15">
            <a:alphaModFix/>
          </a:blip>
          <a:stretch>
            <a:fillRect/>
          </a:stretch>
        </p:blipFill>
        <p:spPr>
          <a:xfrm>
            <a:off x="1135079" y="2788022"/>
            <a:ext cx="297150" cy="245942"/>
          </a:xfrm>
          <a:prstGeom prst="rect">
            <a:avLst/>
          </a:prstGeom>
          <a:noFill/>
          <a:ln>
            <a:noFill/>
          </a:ln>
        </p:spPr>
      </p:pic>
      <p:pic>
        <p:nvPicPr>
          <p:cNvPr id="265" name="Google Shape;265;p31"/>
          <p:cNvPicPr preferRelativeResize="0"/>
          <p:nvPr/>
        </p:nvPicPr>
        <p:blipFill>
          <a:blip r:embed="rId16">
            <a:alphaModFix/>
          </a:blip>
          <a:stretch>
            <a:fillRect/>
          </a:stretch>
        </p:blipFill>
        <p:spPr>
          <a:xfrm>
            <a:off x="1938000" y="2788035"/>
            <a:ext cx="297150" cy="245939"/>
          </a:xfrm>
          <a:prstGeom prst="rect">
            <a:avLst/>
          </a:prstGeom>
          <a:noFill/>
          <a:ln>
            <a:noFill/>
          </a:ln>
        </p:spPr>
      </p:pic>
      <p:pic>
        <p:nvPicPr>
          <p:cNvPr id="266" name="Google Shape;266;p31"/>
          <p:cNvPicPr preferRelativeResize="0"/>
          <p:nvPr/>
        </p:nvPicPr>
        <p:blipFill>
          <a:blip r:embed="rId17">
            <a:alphaModFix/>
          </a:blip>
          <a:stretch>
            <a:fillRect/>
          </a:stretch>
        </p:blipFill>
        <p:spPr>
          <a:xfrm>
            <a:off x="2740925" y="2788049"/>
            <a:ext cx="297150" cy="245901"/>
          </a:xfrm>
          <a:prstGeom prst="rect">
            <a:avLst/>
          </a:prstGeom>
          <a:noFill/>
          <a:ln>
            <a:noFill/>
          </a:ln>
        </p:spPr>
      </p:pic>
      <p:pic>
        <p:nvPicPr>
          <p:cNvPr id="267" name="Google Shape;267;p31"/>
          <p:cNvPicPr preferRelativeResize="0"/>
          <p:nvPr/>
        </p:nvPicPr>
        <p:blipFill>
          <a:blip r:embed="rId18">
            <a:alphaModFix/>
          </a:blip>
          <a:stretch>
            <a:fillRect/>
          </a:stretch>
        </p:blipFill>
        <p:spPr>
          <a:xfrm>
            <a:off x="3543850" y="2788035"/>
            <a:ext cx="297150" cy="245939"/>
          </a:xfrm>
          <a:prstGeom prst="rect">
            <a:avLst/>
          </a:prstGeom>
          <a:noFill/>
          <a:ln>
            <a:noFill/>
          </a:ln>
        </p:spPr>
      </p:pic>
      <p:pic>
        <p:nvPicPr>
          <p:cNvPr id="268" name="Google Shape;268;p31"/>
          <p:cNvPicPr preferRelativeResize="0"/>
          <p:nvPr/>
        </p:nvPicPr>
        <p:blipFill>
          <a:blip r:embed="rId19">
            <a:alphaModFix/>
          </a:blip>
          <a:stretch>
            <a:fillRect/>
          </a:stretch>
        </p:blipFill>
        <p:spPr>
          <a:xfrm>
            <a:off x="4346778" y="2788035"/>
            <a:ext cx="297150" cy="245939"/>
          </a:xfrm>
          <a:prstGeom prst="rect">
            <a:avLst/>
          </a:prstGeom>
          <a:noFill/>
          <a:ln>
            <a:noFill/>
          </a:ln>
        </p:spPr>
      </p:pic>
      <p:sp>
        <p:nvSpPr>
          <p:cNvPr id="269" name="Google Shape;269;p31"/>
          <p:cNvSpPr/>
          <p:nvPr/>
        </p:nvSpPr>
        <p:spPr>
          <a:xfrm>
            <a:off x="245675" y="2020225"/>
            <a:ext cx="470100" cy="4701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1"/>
          <p:cNvSpPr/>
          <p:nvPr/>
        </p:nvSpPr>
        <p:spPr>
          <a:xfrm>
            <a:off x="1048588" y="2020225"/>
            <a:ext cx="470100" cy="4701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1"/>
          <p:cNvSpPr/>
          <p:nvPr/>
        </p:nvSpPr>
        <p:spPr>
          <a:xfrm>
            <a:off x="1851513" y="2020225"/>
            <a:ext cx="470100" cy="4701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1"/>
          <p:cNvSpPr/>
          <p:nvPr/>
        </p:nvSpPr>
        <p:spPr>
          <a:xfrm>
            <a:off x="2654438" y="2020225"/>
            <a:ext cx="470100" cy="4701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1"/>
          <p:cNvSpPr/>
          <p:nvPr/>
        </p:nvSpPr>
        <p:spPr>
          <a:xfrm>
            <a:off x="3457363" y="2020225"/>
            <a:ext cx="470100" cy="4701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1"/>
          <p:cNvSpPr/>
          <p:nvPr/>
        </p:nvSpPr>
        <p:spPr>
          <a:xfrm>
            <a:off x="4260288" y="2020225"/>
            <a:ext cx="470100" cy="4701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5" name="Google Shape;275;p31"/>
          <p:cNvPicPr preferRelativeResize="0"/>
          <p:nvPr/>
        </p:nvPicPr>
        <p:blipFill>
          <a:blip r:embed="rId14">
            <a:alphaModFix/>
          </a:blip>
          <a:stretch>
            <a:fillRect/>
          </a:stretch>
        </p:blipFill>
        <p:spPr>
          <a:xfrm>
            <a:off x="332150" y="2132300"/>
            <a:ext cx="297150" cy="245950"/>
          </a:xfrm>
          <a:prstGeom prst="rect">
            <a:avLst/>
          </a:prstGeom>
          <a:noFill/>
          <a:ln>
            <a:noFill/>
          </a:ln>
        </p:spPr>
      </p:pic>
      <p:pic>
        <p:nvPicPr>
          <p:cNvPr id="276" name="Google Shape;276;p31"/>
          <p:cNvPicPr preferRelativeResize="0"/>
          <p:nvPr/>
        </p:nvPicPr>
        <p:blipFill>
          <a:blip r:embed="rId15">
            <a:alphaModFix/>
          </a:blip>
          <a:stretch>
            <a:fillRect/>
          </a:stretch>
        </p:blipFill>
        <p:spPr>
          <a:xfrm>
            <a:off x="1135079" y="2132297"/>
            <a:ext cx="297150" cy="245942"/>
          </a:xfrm>
          <a:prstGeom prst="rect">
            <a:avLst/>
          </a:prstGeom>
          <a:noFill/>
          <a:ln>
            <a:noFill/>
          </a:ln>
        </p:spPr>
      </p:pic>
      <p:pic>
        <p:nvPicPr>
          <p:cNvPr id="277" name="Google Shape;277;p31"/>
          <p:cNvPicPr preferRelativeResize="0"/>
          <p:nvPr/>
        </p:nvPicPr>
        <p:blipFill>
          <a:blip r:embed="rId16">
            <a:alphaModFix/>
          </a:blip>
          <a:stretch>
            <a:fillRect/>
          </a:stretch>
        </p:blipFill>
        <p:spPr>
          <a:xfrm>
            <a:off x="1938000" y="2132310"/>
            <a:ext cx="297150" cy="245939"/>
          </a:xfrm>
          <a:prstGeom prst="rect">
            <a:avLst/>
          </a:prstGeom>
          <a:noFill/>
          <a:ln>
            <a:noFill/>
          </a:ln>
        </p:spPr>
      </p:pic>
      <p:pic>
        <p:nvPicPr>
          <p:cNvPr id="278" name="Google Shape;278;p31"/>
          <p:cNvPicPr preferRelativeResize="0"/>
          <p:nvPr/>
        </p:nvPicPr>
        <p:blipFill>
          <a:blip r:embed="rId17">
            <a:alphaModFix/>
          </a:blip>
          <a:stretch>
            <a:fillRect/>
          </a:stretch>
        </p:blipFill>
        <p:spPr>
          <a:xfrm>
            <a:off x="2740925" y="2132324"/>
            <a:ext cx="297150" cy="245901"/>
          </a:xfrm>
          <a:prstGeom prst="rect">
            <a:avLst/>
          </a:prstGeom>
          <a:noFill/>
          <a:ln>
            <a:noFill/>
          </a:ln>
        </p:spPr>
      </p:pic>
      <p:pic>
        <p:nvPicPr>
          <p:cNvPr id="279" name="Google Shape;279;p31"/>
          <p:cNvPicPr preferRelativeResize="0"/>
          <p:nvPr/>
        </p:nvPicPr>
        <p:blipFill>
          <a:blip r:embed="rId18">
            <a:alphaModFix/>
          </a:blip>
          <a:stretch>
            <a:fillRect/>
          </a:stretch>
        </p:blipFill>
        <p:spPr>
          <a:xfrm>
            <a:off x="3543850" y="2132310"/>
            <a:ext cx="297150" cy="245939"/>
          </a:xfrm>
          <a:prstGeom prst="rect">
            <a:avLst/>
          </a:prstGeom>
          <a:noFill/>
          <a:ln>
            <a:noFill/>
          </a:ln>
        </p:spPr>
      </p:pic>
      <p:pic>
        <p:nvPicPr>
          <p:cNvPr id="280" name="Google Shape;280;p31"/>
          <p:cNvPicPr preferRelativeResize="0"/>
          <p:nvPr/>
        </p:nvPicPr>
        <p:blipFill>
          <a:blip r:embed="rId19">
            <a:alphaModFix/>
          </a:blip>
          <a:stretch>
            <a:fillRect/>
          </a:stretch>
        </p:blipFill>
        <p:spPr>
          <a:xfrm>
            <a:off x="4346778" y="2132310"/>
            <a:ext cx="297150" cy="245939"/>
          </a:xfrm>
          <a:prstGeom prst="rect">
            <a:avLst/>
          </a:prstGeom>
          <a:noFill/>
          <a:ln>
            <a:noFill/>
          </a:ln>
        </p:spPr>
      </p:pic>
      <p:sp>
        <p:nvSpPr>
          <p:cNvPr id="281" name="Google Shape;281;p31"/>
          <p:cNvSpPr/>
          <p:nvPr/>
        </p:nvSpPr>
        <p:spPr>
          <a:xfrm rot="-5400000">
            <a:off x="4733300" y="-3924825"/>
            <a:ext cx="104700" cy="82974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2" name="Google Shape;282;p31"/>
          <p:cNvPicPr preferRelativeResize="0"/>
          <p:nvPr/>
        </p:nvPicPr>
        <p:blipFill>
          <a:blip r:embed="rId34">
            <a:alphaModFix/>
          </a:blip>
          <a:stretch>
            <a:fillRect/>
          </a:stretch>
        </p:blipFill>
        <p:spPr>
          <a:xfrm>
            <a:off x="7733278" y="4601335"/>
            <a:ext cx="469975" cy="388995"/>
          </a:xfrm>
          <a:prstGeom prst="rect">
            <a:avLst/>
          </a:prstGeom>
          <a:noFill/>
          <a:ln>
            <a:noFill/>
          </a:ln>
        </p:spPr>
      </p:pic>
      <p:pic>
        <p:nvPicPr>
          <p:cNvPr id="283" name="Google Shape;283;p31"/>
          <p:cNvPicPr preferRelativeResize="0"/>
          <p:nvPr/>
        </p:nvPicPr>
        <p:blipFill>
          <a:blip r:embed="rId35">
            <a:alphaModFix/>
          </a:blip>
          <a:stretch>
            <a:fillRect/>
          </a:stretch>
        </p:blipFill>
        <p:spPr>
          <a:xfrm>
            <a:off x="8482014" y="4035370"/>
            <a:ext cx="469975" cy="388995"/>
          </a:xfrm>
          <a:prstGeom prst="rect">
            <a:avLst/>
          </a:prstGeom>
          <a:noFill/>
          <a:ln>
            <a:noFill/>
          </a:ln>
        </p:spPr>
      </p:pic>
      <p:pic>
        <p:nvPicPr>
          <p:cNvPr id="284" name="Google Shape;284;p31"/>
          <p:cNvPicPr preferRelativeResize="0"/>
          <p:nvPr/>
        </p:nvPicPr>
        <p:blipFill>
          <a:blip r:embed="rId36">
            <a:alphaModFix/>
          </a:blip>
          <a:stretch>
            <a:fillRect/>
          </a:stretch>
        </p:blipFill>
        <p:spPr>
          <a:xfrm>
            <a:off x="8482014" y="4601333"/>
            <a:ext cx="469982" cy="389000"/>
          </a:xfrm>
          <a:prstGeom prst="rect">
            <a:avLst/>
          </a:prstGeom>
          <a:noFill/>
          <a:ln>
            <a:noFill/>
          </a:ln>
        </p:spPr>
      </p:pic>
      <p:pic>
        <p:nvPicPr>
          <p:cNvPr id="285" name="Google Shape;285;p31"/>
          <p:cNvPicPr preferRelativeResize="0"/>
          <p:nvPr/>
        </p:nvPicPr>
        <p:blipFill>
          <a:blip r:embed="rId37">
            <a:alphaModFix/>
          </a:blip>
          <a:stretch>
            <a:fillRect/>
          </a:stretch>
        </p:blipFill>
        <p:spPr>
          <a:xfrm>
            <a:off x="7733284" y="5238770"/>
            <a:ext cx="469975" cy="388995"/>
          </a:xfrm>
          <a:prstGeom prst="rect">
            <a:avLst/>
          </a:prstGeom>
          <a:noFill/>
          <a:ln>
            <a:noFill/>
          </a:ln>
        </p:spPr>
      </p:pic>
      <p:pic>
        <p:nvPicPr>
          <p:cNvPr id="286" name="Google Shape;286;p31"/>
          <p:cNvPicPr preferRelativeResize="0"/>
          <p:nvPr/>
        </p:nvPicPr>
        <p:blipFill>
          <a:blip r:embed="rId38">
            <a:alphaModFix/>
          </a:blip>
          <a:stretch>
            <a:fillRect/>
          </a:stretch>
        </p:blipFill>
        <p:spPr>
          <a:xfrm>
            <a:off x="7733305" y="4035370"/>
            <a:ext cx="469975" cy="388995"/>
          </a:xfrm>
          <a:prstGeom prst="rect">
            <a:avLst/>
          </a:prstGeom>
          <a:noFill/>
          <a:ln>
            <a:noFill/>
          </a:ln>
        </p:spPr>
      </p:pic>
      <p:pic>
        <p:nvPicPr>
          <p:cNvPr id="287" name="Google Shape;287;p31"/>
          <p:cNvPicPr preferRelativeResize="0"/>
          <p:nvPr/>
        </p:nvPicPr>
        <p:blipFill>
          <a:blip r:embed="rId39">
            <a:alphaModFix/>
          </a:blip>
          <a:stretch>
            <a:fillRect/>
          </a:stretch>
        </p:blipFill>
        <p:spPr>
          <a:xfrm>
            <a:off x="8482014" y="5238770"/>
            <a:ext cx="469975" cy="388995"/>
          </a:xfrm>
          <a:prstGeom prst="rect">
            <a:avLst/>
          </a:prstGeom>
          <a:noFill/>
          <a:ln>
            <a:noFill/>
          </a:ln>
        </p:spPr>
      </p:pic>
      <p:sp>
        <p:nvSpPr>
          <p:cNvPr id="288" name="Google Shape;288;p31"/>
          <p:cNvSpPr/>
          <p:nvPr/>
        </p:nvSpPr>
        <p:spPr>
          <a:xfrm>
            <a:off x="2416925" y="986225"/>
            <a:ext cx="324000" cy="3240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1"/>
          <p:cNvSpPr/>
          <p:nvPr/>
        </p:nvSpPr>
        <p:spPr>
          <a:xfrm>
            <a:off x="2493425" y="10627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1"/>
          <p:cNvSpPr/>
          <p:nvPr/>
        </p:nvSpPr>
        <p:spPr>
          <a:xfrm>
            <a:off x="2916750" y="986225"/>
            <a:ext cx="324000" cy="3240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1"/>
          <p:cNvSpPr/>
          <p:nvPr/>
        </p:nvSpPr>
        <p:spPr>
          <a:xfrm>
            <a:off x="2993250" y="10627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1"/>
          <p:cNvSpPr/>
          <p:nvPr/>
        </p:nvSpPr>
        <p:spPr>
          <a:xfrm>
            <a:off x="3416575" y="986225"/>
            <a:ext cx="324000" cy="3240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1"/>
          <p:cNvSpPr/>
          <p:nvPr/>
        </p:nvSpPr>
        <p:spPr>
          <a:xfrm>
            <a:off x="3493075" y="10627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Copy &amp; Paste)">
  <p:cSld name="CUSTOM_3">
    <p:spTree>
      <p:nvGrpSpPr>
        <p:cNvPr id="294" name="Shape 294"/>
        <p:cNvGrpSpPr/>
        <p:nvPr/>
      </p:nvGrpSpPr>
      <p:grpSpPr>
        <a:xfrm>
          <a:off x="0" y="0"/>
          <a:ext cx="0" cy="0"/>
          <a:chOff x="0" y="0"/>
          <a:chExt cx="0" cy="0"/>
        </a:xfrm>
      </p:grpSpPr>
      <p:sp>
        <p:nvSpPr>
          <p:cNvPr id="295" name="Google Shape;295;p32"/>
          <p:cNvSpPr/>
          <p:nvPr/>
        </p:nvSpPr>
        <p:spPr>
          <a:xfrm flipH="1" rot="10800000">
            <a:off x="7029825" y="3175800"/>
            <a:ext cx="1819200" cy="17010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2"/>
          <p:cNvSpPr/>
          <p:nvPr/>
        </p:nvSpPr>
        <p:spPr>
          <a:xfrm flipH="1" rot="10800000">
            <a:off x="2676075" y="3175800"/>
            <a:ext cx="1819200" cy="17010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2"/>
          <p:cNvSpPr/>
          <p:nvPr/>
        </p:nvSpPr>
        <p:spPr>
          <a:xfrm flipH="1" rot="10800000">
            <a:off x="4810200" y="3175800"/>
            <a:ext cx="1819200" cy="17010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2"/>
          <p:cNvSpPr/>
          <p:nvPr/>
        </p:nvSpPr>
        <p:spPr>
          <a:xfrm flipH="1" rot="10800000">
            <a:off x="523950" y="3175800"/>
            <a:ext cx="1819200" cy="17010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9" name="Google Shape;299;p32"/>
          <p:cNvCxnSpPr>
            <a:stCxn id="300" idx="0"/>
          </p:cNvCxnSpPr>
          <p:nvPr/>
        </p:nvCxnSpPr>
        <p:spPr>
          <a:xfrm rot="10800000">
            <a:off x="523950" y="2705125"/>
            <a:ext cx="0" cy="335700"/>
          </a:xfrm>
          <a:prstGeom prst="straightConnector1">
            <a:avLst/>
          </a:prstGeom>
          <a:noFill/>
          <a:ln cap="flat" cmpd="sng" w="19050">
            <a:solidFill>
              <a:srgbClr val="646776"/>
            </a:solidFill>
            <a:prstDash val="solid"/>
            <a:round/>
            <a:headEnd len="med" w="med" type="none"/>
            <a:tailEnd len="med" w="med" type="none"/>
          </a:ln>
        </p:spPr>
      </p:cxnSp>
      <p:cxnSp>
        <p:nvCxnSpPr>
          <p:cNvPr id="301" name="Google Shape;301;p32"/>
          <p:cNvCxnSpPr/>
          <p:nvPr/>
        </p:nvCxnSpPr>
        <p:spPr>
          <a:xfrm rot="10800000">
            <a:off x="2676075" y="2705125"/>
            <a:ext cx="0" cy="335700"/>
          </a:xfrm>
          <a:prstGeom prst="straightConnector1">
            <a:avLst/>
          </a:prstGeom>
          <a:noFill/>
          <a:ln cap="flat" cmpd="sng" w="19050">
            <a:solidFill>
              <a:srgbClr val="646776"/>
            </a:solidFill>
            <a:prstDash val="solid"/>
            <a:round/>
            <a:headEnd len="med" w="med" type="none"/>
            <a:tailEnd len="med" w="med" type="none"/>
          </a:ln>
        </p:spPr>
      </p:cxnSp>
      <p:cxnSp>
        <p:nvCxnSpPr>
          <p:cNvPr id="302" name="Google Shape;302;p32"/>
          <p:cNvCxnSpPr/>
          <p:nvPr/>
        </p:nvCxnSpPr>
        <p:spPr>
          <a:xfrm rot="10800000">
            <a:off x="4810200" y="2705125"/>
            <a:ext cx="0" cy="335700"/>
          </a:xfrm>
          <a:prstGeom prst="straightConnector1">
            <a:avLst/>
          </a:prstGeom>
          <a:noFill/>
          <a:ln cap="flat" cmpd="sng" w="19050">
            <a:solidFill>
              <a:srgbClr val="646776"/>
            </a:solidFill>
            <a:prstDash val="solid"/>
            <a:round/>
            <a:headEnd len="med" w="med" type="none"/>
            <a:tailEnd len="med" w="med" type="none"/>
          </a:ln>
        </p:spPr>
      </p:cxnSp>
      <p:cxnSp>
        <p:nvCxnSpPr>
          <p:cNvPr id="303" name="Google Shape;303;p32"/>
          <p:cNvCxnSpPr/>
          <p:nvPr/>
        </p:nvCxnSpPr>
        <p:spPr>
          <a:xfrm rot="10800000">
            <a:off x="7029825" y="2705125"/>
            <a:ext cx="0" cy="335700"/>
          </a:xfrm>
          <a:prstGeom prst="straightConnector1">
            <a:avLst/>
          </a:prstGeom>
          <a:noFill/>
          <a:ln cap="flat" cmpd="sng" w="19050">
            <a:solidFill>
              <a:srgbClr val="646776"/>
            </a:solidFill>
            <a:prstDash val="solid"/>
            <a:round/>
            <a:headEnd len="med" w="med" type="none"/>
            <a:tailEnd len="med" w="med" type="none"/>
          </a:ln>
        </p:spPr>
      </p:cxnSp>
      <p:sp>
        <p:nvSpPr>
          <p:cNvPr id="304" name="Google Shape;304;p32"/>
          <p:cNvSpPr/>
          <p:nvPr/>
        </p:nvSpPr>
        <p:spPr>
          <a:xfrm rot="-5400000">
            <a:off x="4831725" y="-1231375"/>
            <a:ext cx="99600" cy="87153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2"/>
          <p:cNvSpPr/>
          <p:nvPr/>
        </p:nvSpPr>
        <p:spPr>
          <a:xfrm>
            <a:off x="361950" y="2964325"/>
            <a:ext cx="324000" cy="3240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2"/>
          <p:cNvSpPr/>
          <p:nvPr/>
        </p:nvSpPr>
        <p:spPr>
          <a:xfrm>
            <a:off x="438450" y="30408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2"/>
          <p:cNvSpPr/>
          <p:nvPr/>
        </p:nvSpPr>
        <p:spPr>
          <a:xfrm>
            <a:off x="2505075" y="2964325"/>
            <a:ext cx="324000" cy="324000"/>
          </a:xfrm>
          <a:prstGeom prst="ellipse">
            <a:avLst/>
          </a:prstGeom>
          <a:solidFill>
            <a:srgbClr val="D93C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2"/>
          <p:cNvSpPr/>
          <p:nvPr/>
        </p:nvSpPr>
        <p:spPr>
          <a:xfrm>
            <a:off x="2581575" y="30408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2"/>
          <p:cNvSpPr/>
          <p:nvPr/>
        </p:nvSpPr>
        <p:spPr>
          <a:xfrm>
            <a:off x="4648200" y="2964325"/>
            <a:ext cx="324000" cy="3240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2"/>
          <p:cNvSpPr/>
          <p:nvPr/>
        </p:nvSpPr>
        <p:spPr>
          <a:xfrm>
            <a:off x="4724700" y="30408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2"/>
          <p:cNvSpPr/>
          <p:nvPr/>
        </p:nvSpPr>
        <p:spPr>
          <a:xfrm>
            <a:off x="6867825" y="2964325"/>
            <a:ext cx="324000" cy="3240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2"/>
          <p:cNvSpPr/>
          <p:nvPr/>
        </p:nvSpPr>
        <p:spPr>
          <a:xfrm>
            <a:off x="6944325" y="30408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2"/>
          <p:cNvSpPr txBox="1"/>
          <p:nvPr/>
        </p:nvSpPr>
        <p:spPr>
          <a:xfrm>
            <a:off x="361950" y="1646963"/>
            <a:ext cx="1933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Anek Kannada Medium"/>
                <a:ea typeface="Anek Kannada Medium"/>
                <a:cs typeface="Anek Kannada Medium"/>
                <a:sym typeface="Anek Kannada Medium"/>
              </a:rPr>
              <a:t>M1</a:t>
            </a:r>
            <a:endParaRPr sz="1600">
              <a:latin typeface="Anek Kannada Medium"/>
              <a:ea typeface="Anek Kannada Medium"/>
              <a:cs typeface="Anek Kannada Medium"/>
              <a:sym typeface="Anek Kannada Medium"/>
            </a:endParaRPr>
          </a:p>
          <a:p>
            <a:pPr indent="0" lvl="0" marL="0" rtl="0" algn="l">
              <a:spcBef>
                <a:spcPts val="0"/>
              </a:spcBef>
              <a:spcAft>
                <a:spcPts val="0"/>
              </a:spcAft>
              <a:buNone/>
            </a:pPr>
            <a:r>
              <a:rPr lang="en" sz="1200">
                <a:latin typeface="Montserrat SemiBold"/>
                <a:ea typeface="Montserrat SemiBold"/>
                <a:cs typeface="Montserrat SemiBold"/>
                <a:sym typeface="Montserrat SemiBold"/>
              </a:rPr>
              <a:t>Details</a:t>
            </a:r>
            <a:endParaRPr sz="1200">
              <a:latin typeface="Montserrat SemiBold"/>
              <a:ea typeface="Montserrat SemiBold"/>
              <a:cs typeface="Montserrat SemiBold"/>
              <a:sym typeface="Montserrat SemiBold"/>
            </a:endParaRPr>
          </a:p>
          <a:p>
            <a:pPr indent="0" lvl="0" marL="0" rtl="0" algn="l">
              <a:spcBef>
                <a:spcPts val="0"/>
              </a:spcBef>
              <a:spcAft>
                <a:spcPts val="0"/>
              </a:spcAft>
              <a:buNone/>
            </a:pPr>
            <a:r>
              <a:rPr lang="en" sz="1200">
                <a:latin typeface="Montserrat Light"/>
                <a:ea typeface="Montserrat Light"/>
                <a:cs typeface="Montserrat Light"/>
                <a:sym typeface="Montserrat Light"/>
              </a:rPr>
              <a:t>Details</a:t>
            </a:r>
            <a:endParaRPr sz="1200">
              <a:latin typeface="Montserrat Light"/>
              <a:ea typeface="Montserrat Light"/>
              <a:cs typeface="Montserrat Light"/>
              <a:sym typeface="Montserrat Light"/>
            </a:endParaRPr>
          </a:p>
        </p:txBody>
      </p:sp>
      <p:sp>
        <p:nvSpPr>
          <p:cNvPr id="313" name="Google Shape;313;p32"/>
          <p:cNvSpPr txBox="1"/>
          <p:nvPr/>
        </p:nvSpPr>
        <p:spPr>
          <a:xfrm>
            <a:off x="2505075" y="1646963"/>
            <a:ext cx="1933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Anek Kannada Medium"/>
                <a:ea typeface="Anek Kannada Medium"/>
                <a:cs typeface="Anek Kannada Medium"/>
                <a:sym typeface="Anek Kannada Medium"/>
              </a:rPr>
              <a:t>M1</a:t>
            </a:r>
            <a:endParaRPr sz="1600">
              <a:latin typeface="Anek Kannada Medium"/>
              <a:ea typeface="Anek Kannada Medium"/>
              <a:cs typeface="Anek Kannada Medium"/>
              <a:sym typeface="Anek Kannada Medium"/>
            </a:endParaRPr>
          </a:p>
          <a:p>
            <a:pPr indent="0" lvl="0" marL="0" rtl="0" algn="l">
              <a:spcBef>
                <a:spcPts val="0"/>
              </a:spcBef>
              <a:spcAft>
                <a:spcPts val="0"/>
              </a:spcAft>
              <a:buNone/>
            </a:pPr>
            <a:r>
              <a:rPr lang="en" sz="1200">
                <a:latin typeface="Montserrat SemiBold"/>
                <a:ea typeface="Montserrat SemiBold"/>
                <a:cs typeface="Montserrat SemiBold"/>
                <a:sym typeface="Montserrat SemiBold"/>
              </a:rPr>
              <a:t>Details</a:t>
            </a:r>
            <a:endParaRPr sz="1200">
              <a:latin typeface="Montserrat SemiBold"/>
              <a:ea typeface="Montserrat SemiBold"/>
              <a:cs typeface="Montserrat SemiBold"/>
              <a:sym typeface="Montserrat SemiBold"/>
            </a:endParaRPr>
          </a:p>
          <a:p>
            <a:pPr indent="0" lvl="0" marL="0" rtl="0" algn="l">
              <a:spcBef>
                <a:spcPts val="0"/>
              </a:spcBef>
              <a:spcAft>
                <a:spcPts val="0"/>
              </a:spcAft>
              <a:buNone/>
            </a:pPr>
            <a:r>
              <a:rPr lang="en" sz="1200">
                <a:latin typeface="Montserrat Light"/>
                <a:ea typeface="Montserrat Light"/>
                <a:cs typeface="Montserrat Light"/>
                <a:sym typeface="Montserrat Light"/>
              </a:rPr>
              <a:t>Details</a:t>
            </a:r>
            <a:endParaRPr sz="1200">
              <a:latin typeface="Montserrat Light"/>
              <a:ea typeface="Montserrat Light"/>
              <a:cs typeface="Montserrat Light"/>
              <a:sym typeface="Montserrat Light"/>
            </a:endParaRPr>
          </a:p>
        </p:txBody>
      </p:sp>
      <p:sp>
        <p:nvSpPr>
          <p:cNvPr id="314" name="Google Shape;314;p32"/>
          <p:cNvSpPr txBox="1"/>
          <p:nvPr/>
        </p:nvSpPr>
        <p:spPr>
          <a:xfrm>
            <a:off x="4648200" y="1646963"/>
            <a:ext cx="1933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Anek Kannada Medium"/>
                <a:ea typeface="Anek Kannada Medium"/>
                <a:cs typeface="Anek Kannada Medium"/>
                <a:sym typeface="Anek Kannada Medium"/>
              </a:rPr>
              <a:t>M1</a:t>
            </a:r>
            <a:endParaRPr sz="1600">
              <a:latin typeface="Anek Kannada Medium"/>
              <a:ea typeface="Anek Kannada Medium"/>
              <a:cs typeface="Anek Kannada Medium"/>
              <a:sym typeface="Anek Kannada Medium"/>
            </a:endParaRPr>
          </a:p>
          <a:p>
            <a:pPr indent="0" lvl="0" marL="0" rtl="0" algn="l">
              <a:spcBef>
                <a:spcPts val="0"/>
              </a:spcBef>
              <a:spcAft>
                <a:spcPts val="0"/>
              </a:spcAft>
              <a:buNone/>
            </a:pPr>
            <a:r>
              <a:rPr lang="en" sz="1200">
                <a:latin typeface="Montserrat SemiBold"/>
                <a:ea typeface="Montserrat SemiBold"/>
                <a:cs typeface="Montserrat SemiBold"/>
                <a:sym typeface="Montserrat SemiBold"/>
              </a:rPr>
              <a:t>Details</a:t>
            </a:r>
            <a:endParaRPr sz="1200">
              <a:latin typeface="Montserrat SemiBold"/>
              <a:ea typeface="Montserrat SemiBold"/>
              <a:cs typeface="Montserrat SemiBold"/>
              <a:sym typeface="Montserrat SemiBold"/>
            </a:endParaRPr>
          </a:p>
          <a:p>
            <a:pPr indent="0" lvl="0" marL="0" rtl="0" algn="l">
              <a:spcBef>
                <a:spcPts val="0"/>
              </a:spcBef>
              <a:spcAft>
                <a:spcPts val="0"/>
              </a:spcAft>
              <a:buNone/>
            </a:pPr>
            <a:r>
              <a:rPr lang="en" sz="1200">
                <a:latin typeface="Montserrat Light"/>
                <a:ea typeface="Montserrat Light"/>
                <a:cs typeface="Montserrat Light"/>
                <a:sym typeface="Montserrat Light"/>
              </a:rPr>
              <a:t>Details</a:t>
            </a:r>
            <a:endParaRPr sz="1200">
              <a:latin typeface="Montserrat Light"/>
              <a:ea typeface="Montserrat Light"/>
              <a:cs typeface="Montserrat Light"/>
              <a:sym typeface="Montserrat Light"/>
            </a:endParaRPr>
          </a:p>
        </p:txBody>
      </p:sp>
      <p:sp>
        <p:nvSpPr>
          <p:cNvPr id="315" name="Google Shape;315;p32"/>
          <p:cNvSpPr txBox="1"/>
          <p:nvPr/>
        </p:nvSpPr>
        <p:spPr>
          <a:xfrm>
            <a:off x="6791325" y="1646963"/>
            <a:ext cx="1933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Anek Kannada Medium"/>
                <a:ea typeface="Anek Kannada Medium"/>
                <a:cs typeface="Anek Kannada Medium"/>
                <a:sym typeface="Anek Kannada Medium"/>
              </a:rPr>
              <a:t>M1</a:t>
            </a:r>
            <a:endParaRPr sz="1600">
              <a:latin typeface="Anek Kannada Medium"/>
              <a:ea typeface="Anek Kannada Medium"/>
              <a:cs typeface="Anek Kannada Medium"/>
              <a:sym typeface="Anek Kannada Medium"/>
            </a:endParaRPr>
          </a:p>
          <a:p>
            <a:pPr indent="0" lvl="0" marL="0" rtl="0" algn="l">
              <a:spcBef>
                <a:spcPts val="0"/>
              </a:spcBef>
              <a:spcAft>
                <a:spcPts val="0"/>
              </a:spcAft>
              <a:buNone/>
            </a:pPr>
            <a:r>
              <a:rPr lang="en" sz="1200">
                <a:latin typeface="Montserrat SemiBold"/>
                <a:ea typeface="Montserrat SemiBold"/>
                <a:cs typeface="Montserrat SemiBold"/>
                <a:sym typeface="Montserrat SemiBold"/>
              </a:rPr>
              <a:t>Details</a:t>
            </a:r>
            <a:endParaRPr sz="1200">
              <a:latin typeface="Montserrat SemiBold"/>
              <a:ea typeface="Montserrat SemiBold"/>
              <a:cs typeface="Montserrat SemiBold"/>
              <a:sym typeface="Montserrat SemiBold"/>
            </a:endParaRPr>
          </a:p>
          <a:p>
            <a:pPr indent="0" lvl="0" marL="0" rtl="0" algn="l">
              <a:spcBef>
                <a:spcPts val="0"/>
              </a:spcBef>
              <a:spcAft>
                <a:spcPts val="0"/>
              </a:spcAft>
              <a:buNone/>
            </a:pPr>
            <a:r>
              <a:rPr lang="en" sz="1200">
                <a:latin typeface="Montserrat Light"/>
                <a:ea typeface="Montserrat Light"/>
                <a:cs typeface="Montserrat Light"/>
                <a:sym typeface="Montserrat Light"/>
              </a:rPr>
              <a:t>Details</a:t>
            </a:r>
            <a:endParaRPr sz="1200">
              <a:latin typeface="Montserrat Light"/>
              <a:ea typeface="Montserrat Light"/>
              <a:cs typeface="Montserrat Light"/>
              <a:sym typeface="Montserrat Light"/>
            </a:endParaRPr>
          </a:p>
        </p:txBody>
      </p:sp>
      <p:sp>
        <p:nvSpPr>
          <p:cNvPr id="316" name="Google Shape;316;p32"/>
          <p:cNvSpPr txBox="1"/>
          <p:nvPr/>
        </p:nvSpPr>
        <p:spPr>
          <a:xfrm>
            <a:off x="600075" y="3313838"/>
            <a:ext cx="193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46776"/>
                </a:solidFill>
                <a:latin typeface="Montserrat Light"/>
                <a:ea typeface="Montserrat Light"/>
                <a:cs typeface="Montserrat Light"/>
                <a:sym typeface="Montserrat Light"/>
              </a:rPr>
              <a:t>Details</a:t>
            </a:r>
            <a:endParaRPr sz="1000">
              <a:solidFill>
                <a:srgbClr val="646776"/>
              </a:solidFill>
              <a:latin typeface="Montserrat Light"/>
              <a:ea typeface="Montserrat Light"/>
              <a:cs typeface="Montserrat Light"/>
              <a:sym typeface="Montserrat Light"/>
            </a:endParaRPr>
          </a:p>
        </p:txBody>
      </p:sp>
      <p:sp>
        <p:nvSpPr>
          <p:cNvPr id="317" name="Google Shape;317;p32"/>
          <p:cNvSpPr txBox="1"/>
          <p:nvPr/>
        </p:nvSpPr>
        <p:spPr>
          <a:xfrm>
            <a:off x="2743200" y="3313838"/>
            <a:ext cx="193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46776"/>
                </a:solidFill>
                <a:latin typeface="Montserrat Light"/>
                <a:ea typeface="Montserrat Light"/>
                <a:cs typeface="Montserrat Light"/>
                <a:sym typeface="Montserrat Light"/>
              </a:rPr>
              <a:t>Details</a:t>
            </a:r>
            <a:endParaRPr sz="1000">
              <a:solidFill>
                <a:srgbClr val="646776"/>
              </a:solidFill>
              <a:latin typeface="Montserrat Light"/>
              <a:ea typeface="Montserrat Light"/>
              <a:cs typeface="Montserrat Light"/>
              <a:sym typeface="Montserrat Light"/>
            </a:endParaRPr>
          </a:p>
        </p:txBody>
      </p:sp>
      <p:sp>
        <p:nvSpPr>
          <p:cNvPr id="318" name="Google Shape;318;p32"/>
          <p:cNvSpPr txBox="1"/>
          <p:nvPr/>
        </p:nvSpPr>
        <p:spPr>
          <a:xfrm>
            <a:off x="4886325" y="3313838"/>
            <a:ext cx="193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46776"/>
                </a:solidFill>
                <a:latin typeface="Montserrat Light"/>
                <a:ea typeface="Montserrat Light"/>
                <a:cs typeface="Montserrat Light"/>
                <a:sym typeface="Montserrat Light"/>
              </a:rPr>
              <a:t>Details</a:t>
            </a:r>
            <a:endParaRPr sz="1000">
              <a:solidFill>
                <a:srgbClr val="646776"/>
              </a:solidFill>
              <a:latin typeface="Montserrat Light"/>
              <a:ea typeface="Montserrat Light"/>
              <a:cs typeface="Montserrat Light"/>
              <a:sym typeface="Montserrat Light"/>
            </a:endParaRPr>
          </a:p>
        </p:txBody>
      </p:sp>
      <p:sp>
        <p:nvSpPr>
          <p:cNvPr id="319" name="Google Shape;319;p32"/>
          <p:cNvSpPr txBox="1"/>
          <p:nvPr/>
        </p:nvSpPr>
        <p:spPr>
          <a:xfrm>
            <a:off x="7029450" y="3313838"/>
            <a:ext cx="193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46776"/>
                </a:solidFill>
                <a:latin typeface="Montserrat Light"/>
                <a:ea typeface="Montserrat Light"/>
                <a:cs typeface="Montserrat Light"/>
                <a:sym typeface="Montserrat Light"/>
              </a:rPr>
              <a:t>Details</a:t>
            </a:r>
            <a:endParaRPr sz="1000">
              <a:solidFill>
                <a:srgbClr val="646776"/>
              </a:solidFill>
              <a:latin typeface="Montserrat Light"/>
              <a:ea typeface="Montserrat Light"/>
              <a:cs typeface="Montserrat Light"/>
              <a:sym typeface="Montserrat Light"/>
            </a:endParaRPr>
          </a:p>
        </p:txBody>
      </p:sp>
      <p:pic>
        <p:nvPicPr>
          <p:cNvPr id="320" name="Google Shape;320;p32"/>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321" name="Google Shape;321;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lvl1pPr lvl="0">
              <a:spcBef>
                <a:spcPts val="0"/>
              </a:spcBef>
              <a:spcAft>
                <a:spcPts val="0"/>
              </a:spcAft>
              <a:buSzPts val="2880"/>
              <a:buNone/>
              <a:defRPr/>
            </a:lvl1pPr>
            <a:lvl2pPr lvl="1">
              <a:spcBef>
                <a:spcPts val="0"/>
              </a:spcBef>
              <a:spcAft>
                <a:spcPts val="0"/>
              </a:spcAft>
              <a:buSzPts val="2520"/>
              <a:buNone/>
              <a:defRPr/>
            </a:lvl2pPr>
            <a:lvl3pPr lvl="2">
              <a:spcBef>
                <a:spcPts val="0"/>
              </a:spcBef>
              <a:spcAft>
                <a:spcPts val="0"/>
              </a:spcAft>
              <a:buSzPts val="2520"/>
              <a:buNone/>
              <a:defRPr/>
            </a:lvl3pPr>
            <a:lvl4pPr lvl="3">
              <a:spcBef>
                <a:spcPts val="0"/>
              </a:spcBef>
              <a:spcAft>
                <a:spcPts val="0"/>
              </a:spcAft>
              <a:buSzPts val="2520"/>
              <a:buNone/>
              <a:defRPr/>
            </a:lvl4pPr>
            <a:lvl5pPr lvl="4">
              <a:spcBef>
                <a:spcPts val="0"/>
              </a:spcBef>
              <a:spcAft>
                <a:spcPts val="0"/>
              </a:spcAft>
              <a:buSzPts val="2520"/>
              <a:buNone/>
              <a:defRPr/>
            </a:lvl5pPr>
            <a:lvl6pPr lvl="5">
              <a:spcBef>
                <a:spcPts val="0"/>
              </a:spcBef>
              <a:spcAft>
                <a:spcPts val="0"/>
              </a:spcAft>
              <a:buSzPts val="2520"/>
              <a:buNone/>
              <a:defRPr/>
            </a:lvl6pPr>
            <a:lvl7pPr lvl="6">
              <a:spcBef>
                <a:spcPts val="0"/>
              </a:spcBef>
              <a:spcAft>
                <a:spcPts val="0"/>
              </a:spcAft>
              <a:buSzPts val="2520"/>
              <a:buNone/>
              <a:defRPr/>
            </a:lvl7pPr>
            <a:lvl8pPr lvl="7">
              <a:spcBef>
                <a:spcPts val="0"/>
              </a:spcBef>
              <a:spcAft>
                <a:spcPts val="0"/>
              </a:spcAft>
              <a:buSzPts val="2520"/>
              <a:buNone/>
              <a:defRPr/>
            </a:lvl8pPr>
            <a:lvl9pPr lvl="8" rtl="0">
              <a:spcBef>
                <a:spcPts val="0"/>
              </a:spcBef>
              <a:spcAft>
                <a:spcPts val="0"/>
              </a:spcAft>
              <a:buSzPts val="252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Content 1">
  <p:cSld name="CUSTOM_1_2_1_3">
    <p:spTree>
      <p:nvGrpSpPr>
        <p:cNvPr id="322" name="Shape 322"/>
        <p:cNvGrpSpPr/>
        <p:nvPr/>
      </p:nvGrpSpPr>
      <p:grpSpPr>
        <a:xfrm>
          <a:off x="0" y="0"/>
          <a:ext cx="0" cy="0"/>
          <a:chOff x="0" y="0"/>
          <a:chExt cx="0" cy="0"/>
        </a:xfrm>
      </p:grpSpPr>
      <p:pic>
        <p:nvPicPr>
          <p:cNvPr id="323" name="Google Shape;323;p33"/>
          <p:cNvPicPr preferRelativeResize="0"/>
          <p:nvPr/>
        </p:nvPicPr>
        <p:blipFill>
          <a:blip r:embed="rId2">
            <a:alphaModFix/>
          </a:blip>
          <a:stretch>
            <a:fillRect/>
          </a:stretch>
        </p:blipFill>
        <p:spPr>
          <a:xfrm>
            <a:off x="3185499" y="1885638"/>
            <a:ext cx="851736" cy="704976"/>
          </a:xfrm>
          <a:prstGeom prst="rect">
            <a:avLst/>
          </a:prstGeom>
          <a:noFill/>
          <a:ln>
            <a:noFill/>
          </a:ln>
        </p:spPr>
      </p:pic>
      <p:pic>
        <p:nvPicPr>
          <p:cNvPr id="324" name="Google Shape;324;p33"/>
          <p:cNvPicPr preferRelativeResize="0"/>
          <p:nvPr/>
        </p:nvPicPr>
        <p:blipFill>
          <a:blip r:embed="rId3">
            <a:alphaModFix/>
          </a:blip>
          <a:stretch>
            <a:fillRect/>
          </a:stretch>
        </p:blipFill>
        <p:spPr>
          <a:xfrm>
            <a:off x="3185499" y="3334692"/>
            <a:ext cx="851736" cy="704971"/>
          </a:xfrm>
          <a:prstGeom prst="rect">
            <a:avLst/>
          </a:prstGeom>
          <a:noFill/>
          <a:ln>
            <a:noFill/>
          </a:ln>
        </p:spPr>
      </p:pic>
      <p:pic>
        <p:nvPicPr>
          <p:cNvPr id="325" name="Google Shape;325;p33"/>
          <p:cNvPicPr preferRelativeResize="0"/>
          <p:nvPr/>
        </p:nvPicPr>
        <p:blipFill>
          <a:blip r:embed="rId4">
            <a:alphaModFix/>
          </a:blip>
          <a:stretch>
            <a:fillRect/>
          </a:stretch>
        </p:blipFill>
        <p:spPr>
          <a:xfrm>
            <a:off x="7274913" y="1885638"/>
            <a:ext cx="851736" cy="704987"/>
          </a:xfrm>
          <a:prstGeom prst="rect">
            <a:avLst/>
          </a:prstGeom>
          <a:noFill/>
          <a:ln>
            <a:noFill/>
          </a:ln>
        </p:spPr>
      </p:pic>
      <p:pic>
        <p:nvPicPr>
          <p:cNvPr id="326" name="Google Shape;326;p33"/>
          <p:cNvPicPr preferRelativeResize="0"/>
          <p:nvPr/>
        </p:nvPicPr>
        <p:blipFill>
          <a:blip r:embed="rId5">
            <a:alphaModFix/>
          </a:blip>
          <a:stretch>
            <a:fillRect/>
          </a:stretch>
        </p:blipFill>
        <p:spPr>
          <a:xfrm>
            <a:off x="7584417" y="326751"/>
            <a:ext cx="1216269" cy="203100"/>
          </a:xfrm>
          <a:prstGeom prst="rect">
            <a:avLst/>
          </a:prstGeom>
          <a:noFill/>
          <a:ln>
            <a:noFill/>
          </a:ln>
        </p:spPr>
      </p:pic>
      <p:pic>
        <p:nvPicPr>
          <p:cNvPr id="327" name="Google Shape;327;p33"/>
          <p:cNvPicPr preferRelativeResize="0"/>
          <p:nvPr/>
        </p:nvPicPr>
        <p:blipFill>
          <a:blip r:embed="rId6">
            <a:alphaModFix/>
          </a:blip>
          <a:stretch>
            <a:fillRect/>
          </a:stretch>
        </p:blipFill>
        <p:spPr>
          <a:xfrm>
            <a:off x="7274914" y="3334692"/>
            <a:ext cx="851735" cy="704976"/>
          </a:xfrm>
          <a:prstGeom prst="rect">
            <a:avLst/>
          </a:prstGeom>
          <a:noFill/>
          <a:ln>
            <a:noFill/>
          </a:ln>
        </p:spPr>
      </p:pic>
      <p:sp>
        <p:nvSpPr>
          <p:cNvPr id="328" name="Google Shape;328;p33"/>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329" name="Google Shape;329;p33"/>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3"/>
          <p:cNvSpPr txBox="1"/>
          <p:nvPr>
            <p:ph idx="1" type="body"/>
          </p:nvPr>
        </p:nvSpPr>
        <p:spPr>
          <a:xfrm>
            <a:off x="1894900" y="1943475"/>
            <a:ext cx="1728000" cy="1030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31" name="Google Shape;331;p33"/>
          <p:cNvSpPr txBox="1"/>
          <p:nvPr>
            <p:ph idx="2" type="body"/>
          </p:nvPr>
        </p:nvSpPr>
        <p:spPr>
          <a:xfrm>
            <a:off x="5856425" y="2056650"/>
            <a:ext cx="1728000" cy="1030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32" name="Google Shape;332;p33"/>
          <p:cNvSpPr txBox="1"/>
          <p:nvPr>
            <p:ph idx="3" type="body"/>
          </p:nvPr>
        </p:nvSpPr>
        <p:spPr>
          <a:xfrm>
            <a:off x="1894900" y="3451750"/>
            <a:ext cx="1728000" cy="1030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33" name="Google Shape;333;p33"/>
          <p:cNvSpPr txBox="1"/>
          <p:nvPr>
            <p:ph idx="4" type="body"/>
          </p:nvPr>
        </p:nvSpPr>
        <p:spPr>
          <a:xfrm>
            <a:off x="5989400" y="3451750"/>
            <a:ext cx="1728000" cy="1030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1">
  <p:cSld name="1_Title and Content_1">
    <p:spTree>
      <p:nvGrpSpPr>
        <p:cNvPr id="334" name="Shape 334"/>
        <p:cNvGrpSpPr/>
        <p:nvPr/>
      </p:nvGrpSpPr>
      <p:grpSpPr>
        <a:xfrm>
          <a:off x="0" y="0"/>
          <a:ext cx="0" cy="0"/>
          <a:chOff x="0" y="0"/>
          <a:chExt cx="0" cy="0"/>
        </a:xfrm>
      </p:grpSpPr>
      <p:sp>
        <p:nvSpPr>
          <p:cNvPr id="335" name="Google Shape;335;p34"/>
          <p:cNvSpPr txBox="1"/>
          <p:nvPr>
            <p:ph idx="12" type="sldNum"/>
          </p:nvPr>
        </p:nvSpPr>
        <p:spPr>
          <a:xfrm>
            <a:off x="8425585" y="4680742"/>
            <a:ext cx="349200" cy="2739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chemeClr val="dk2"/>
              </a:buClr>
              <a:buSzPts val="900"/>
              <a:buFont typeface="Arial"/>
              <a:buNone/>
              <a:defRPr b="0" i="0" sz="9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900"/>
              <a:buFont typeface="Arial"/>
              <a:buNone/>
              <a:defRPr b="0" i="0" sz="9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900"/>
              <a:buFont typeface="Arial"/>
              <a:buNone/>
              <a:defRPr b="0" i="0" sz="9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900"/>
              <a:buFont typeface="Arial"/>
              <a:buNone/>
              <a:defRPr b="0" i="0" sz="9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900"/>
              <a:buFont typeface="Arial"/>
              <a:buNone/>
              <a:defRPr b="0" i="0" sz="9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900"/>
              <a:buFont typeface="Arial"/>
              <a:buNone/>
              <a:defRPr b="0" i="0" sz="9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900"/>
              <a:buFont typeface="Arial"/>
              <a:buNone/>
              <a:defRPr b="0" i="0" sz="9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900"/>
              <a:buFont typeface="Arial"/>
              <a:buNone/>
              <a:defRPr b="0" i="0" sz="9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900"/>
              <a:buFont typeface="Arial"/>
              <a:buNone/>
              <a:defRPr b="0" i="0" sz="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36" name="Google Shape;336;p34"/>
          <p:cNvSpPr txBox="1"/>
          <p:nvPr>
            <p:ph type="title"/>
          </p:nvPr>
        </p:nvSpPr>
        <p:spPr>
          <a:xfrm>
            <a:off x="0" y="365494"/>
            <a:ext cx="9144000" cy="443100"/>
          </a:xfrm>
          <a:prstGeom prst="rect">
            <a:avLst/>
          </a:prstGeom>
          <a:noFill/>
          <a:ln>
            <a:noFill/>
          </a:ln>
        </p:spPr>
        <p:txBody>
          <a:bodyPr anchorCtr="0" anchor="ctr" bIns="91425" lIns="91425" spcFirstLastPara="1" rIns="91425" wrap="square" tIns="91425">
            <a:normAutofit/>
          </a:bodyPr>
          <a:lstStyle>
            <a:lvl1pPr lvl="0" marR="0" rtl="0" algn="ctr">
              <a:lnSpc>
                <a:spcPct val="100000"/>
              </a:lnSpc>
              <a:spcBef>
                <a:spcPts val="0"/>
              </a:spcBef>
              <a:spcAft>
                <a:spcPts val="0"/>
              </a:spcAft>
              <a:buClr>
                <a:srgbClr val="333436"/>
              </a:buClr>
              <a:buSzPts val="1400"/>
              <a:buFont typeface="Montserrat"/>
              <a:buNone/>
              <a:defRPr b="1" i="0" sz="2000" u="none" cap="none" strike="noStrike">
                <a:solidFill>
                  <a:srgbClr val="333436"/>
                </a:solidFill>
                <a:latin typeface="Montserrat"/>
                <a:ea typeface="Montserrat"/>
                <a:cs typeface="Montserrat"/>
                <a:sym typeface="Montserrat"/>
              </a:defRPr>
            </a:lvl1pPr>
            <a:lvl2pPr lvl="1" marR="0" rtl="0" algn="ctr">
              <a:lnSpc>
                <a:spcPct val="10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341" name="Shape 341"/>
        <p:cNvGrpSpPr/>
        <p:nvPr/>
      </p:nvGrpSpPr>
      <p:grpSpPr>
        <a:xfrm>
          <a:off x="0" y="0"/>
          <a:ext cx="0" cy="0"/>
          <a:chOff x="0" y="0"/>
          <a:chExt cx="0" cy="0"/>
        </a:xfrm>
      </p:grpSpPr>
      <p:sp>
        <p:nvSpPr>
          <p:cNvPr id="342" name="Google Shape;342;p36"/>
          <p:cNvSpPr txBox="1"/>
          <p:nvPr>
            <p:ph type="ctrTitle"/>
          </p:nvPr>
        </p:nvSpPr>
        <p:spPr>
          <a:xfrm>
            <a:off x="311700" y="1657350"/>
            <a:ext cx="8520600" cy="1139700"/>
          </a:xfrm>
          <a:prstGeom prst="rect">
            <a:avLst/>
          </a:prstGeom>
        </p:spPr>
        <p:txBody>
          <a:bodyPr anchorCtr="0" anchor="b" bIns="91425" lIns="91425" spcFirstLastPara="1" rIns="91425" wrap="square" tIns="91425">
            <a:normAutofit/>
          </a:bodyPr>
          <a:lstStyle>
            <a:lvl1pPr lvl="0" rtl="0">
              <a:spcBef>
                <a:spcPts val="0"/>
              </a:spcBef>
              <a:spcAft>
                <a:spcPts val="0"/>
              </a:spcAft>
              <a:buSzPts val="4400"/>
              <a:buFont typeface="Anek Kannada Medium"/>
              <a:buNone/>
              <a:defRPr sz="4400">
                <a:latin typeface="Anek Kannada Medium"/>
                <a:ea typeface="Anek Kannada Medium"/>
                <a:cs typeface="Anek Kannada Medium"/>
                <a:sym typeface="Anek Kannada Medium"/>
              </a:defRPr>
            </a:lvl1pPr>
            <a:lvl2pPr lvl="1" rtl="0" algn="ctr">
              <a:spcBef>
                <a:spcPts val="0"/>
              </a:spcBef>
              <a:spcAft>
                <a:spcPts val="0"/>
              </a:spcAft>
              <a:buClr>
                <a:srgbClr val="191722"/>
              </a:buClr>
              <a:buSzPts val="5200"/>
              <a:buNone/>
              <a:defRPr sz="5200">
                <a:solidFill>
                  <a:srgbClr val="191722"/>
                </a:solidFill>
              </a:defRPr>
            </a:lvl2pPr>
            <a:lvl3pPr lvl="2" rtl="0" algn="ctr">
              <a:spcBef>
                <a:spcPts val="0"/>
              </a:spcBef>
              <a:spcAft>
                <a:spcPts val="0"/>
              </a:spcAft>
              <a:buClr>
                <a:srgbClr val="191722"/>
              </a:buClr>
              <a:buSzPts val="5200"/>
              <a:buNone/>
              <a:defRPr sz="5200">
                <a:solidFill>
                  <a:srgbClr val="191722"/>
                </a:solidFill>
              </a:defRPr>
            </a:lvl3pPr>
            <a:lvl4pPr lvl="3" rtl="0" algn="ctr">
              <a:spcBef>
                <a:spcPts val="0"/>
              </a:spcBef>
              <a:spcAft>
                <a:spcPts val="0"/>
              </a:spcAft>
              <a:buClr>
                <a:srgbClr val="191722"/>
              </a:buClr>
              <a:buSzPts val="5200"/>
              <a:buNone/>
              <a:defRPr sz="5200">
                <a:solidFill>
                  <a:srgbClr val="191722"/>
                </a:solidFill>
              </a:defRPr>
            </a:lvl4pPr>
            <a:lvl5pPr lvl="4" rtl="0" algn="ctr">
              <a:spcBef>
                <a:spcPts val="0"/>
              </a:spcBef>
              <a:spcAft>
                <a:spcPts val="0"/>
              </a:spcAft>
              <a:buClr>
                <a:srgbClr val="191722"/>
              </a:buClr>
              <a:buSzPts val="5200"/>
              <a:buNone/>
              <a:defRPr sz="5200">
                <a:solidFill>
                  <a:srgbClr val="191722"/>
                </a:solidFill>
              </a:defRPr>
            </a:lvl5pPr>
            <a:lvl6pPr lvl="5" rtl="0" algn="ctr">
              <a:spcBef>
                <a:spcPts val="0"/>
              </a:spcBef>
              <a:spcAft>
                <a:spcPts val="0"/>
              </a:spcAft>
              <a:buClr>
                <a:srgbClr val="191722"/>
              </a:buClr>
              <a:buSzPts val="5200"/>
              <a:buNone/>
              <a:defRPr sz="5200">
                <a:solidFill>
                  <a:srgbClr val="191722"/>
                </a:solidFill>
              </a:defRPr>
            </a:lvl6pPr>
            <a:lvl7pPr lvl="6" rtl="0" algn="ctr">
              <a:spcBef>
                <a:spcPts val="0"/>
              </a:spcBef>
              <a:spcAft>
                <a:spcPts val="0"/>
              </a:spcAft>
              <a:buClr>
                <a:srgbClr val="191722"/>
              </a:buClr>
              <a:buSzPts val="5200"/>
              <a:buNone/>
              <a:defRPr sz="5200">
                <a:solidFill>
                  <a:srgbClr val="191722"/>
                </a:solidFill>
              </a:defRPr>
            </a:lvl7pPr>
            <a:lvl8pPr lvl="7" rtl="0" algn="ctr">
              <a:spcBef>
                <a:spcPts val="0"/>
              </a:spcBef>
              <a:spcAft>
                <a:spcPts val="0"/>
              </a:spcAft>
              <a:buClr>
                <a:srgbClr val="191722"/>
              </a:buClr>
              <a:buSzPts val="5200"/>
              <a:buNone/>
              <a:defRPr sz="5200">
                <a:solidFill>
                  <a:srgbClr val="191722"/>
                </a:solidFill>
              </a:defRPr>
            </a:lvl8pPr>
            <a:lvl9pPr lvl="8" rtl="0" algn="ctr">
              <a:spcBef>
                <a:spcPts val="0"/>
              </a:spcBef>
              <a:spcAft>
                <a:spcPts val="0"/>
              </a:spcAft>
              <a:buClr>
                <a:srgbClr val="191722"/>
              </a:buClr>
              <a:buSzPts val="5200"/>
              <a:buNone/>
              <a:defRPr sz="5200">
                <a:solidFill>
                  <a:srgbClr val="191722"/>
                </a:solidFill>
              </a:defRPr>
            </a:lvl9pPr>
          </a:lstStyle>
          <a:p/>
        </p:txBody>
      </p:sp>
      <p:sp>
        <p:nvSpPr>
          <p:cNvPr id="343" name="Google Shape;343;p3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rgbClr val="646776"/>
              </a:buClr>
              <a:buSzPts val="2400"/>
              <a:buNone/>
              <a:defRPr sz="2400">
                <a:solidFill>
                  <a:srgbClr val="646776"/>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344" name="Google Shape;344;p36"/>
          <p:cNvPicPr preferRelativeResize="0"/>
          <p:nvPr/>
        </p:nvPicPr>
        <p:blipFill>
          <a:blip r:embed="rId3">
            <a:alphaModFix/>
          </a:blip>
          <a:stretch>
            <a:fillRect/>
          </a:stretch>
        </p:blipFill>
        <p:spPr>
          <a:xfrm>
            <a:off x="7584417" y="326751"/>
            <a:ext cx="1216269" cy="203100"/>
          </a:xfrm>
          <a:prstGeom prst="rect">
            <a:avLst/>
          </a:prstGeom>
          <a:noFill/>
          <a:ln>
            <a:noFill/>
          </a:ln>
        </p:spPr>
      </p:pic>
      <p:sp>
        <p:nvSpPr>
          <p:cNvPr id="345" name="Google Shape;345;p36"/>
          <p:cNvSpPr/>
          <p:nvPr/>
        </p:nvSpPr>
        <p:spPr>
          <a:xfrm rot="-5400000">
            <a:off x="1288800" y="1960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tyle 1">
  <p:cSld name="CUSTOM">
    <p:spTree>
      <p:nvGrpSpPr>
        <p:cNvPr id="346" name="Shape 346"/>
        <p:cNvGrpSpPr/>
        <p:nvPr/>
      </p:nvGrpSpPr>
      <p:grpSpPr>
        <a:xfrm>
          <a:off x="0" y="0"/>
          <a:ext cx="0" cy="0"/>
          <a:chOff x="0" y="0"/>
          <a:chExt cx="0" cy="0"/>
        </a:xfrm>
      </p:grpSpPr>
      <p:pic>
        <p:nvPicPr>
          <p:cNvPr id="347" name="Google Shape;347;p37"/>
          <p:cNvPicPr preferRelativeResize="0"/>
          <p:nvPr/>
        </p:nvPicPr>
        <p:blipFill>
          <a:blip r:embed="rId2">
            <a:alphaModFix/>
          </a:blip>
          <a:stretch>
            <a:fillRect/>
          </a:stretch>
        </p:blipFill>
        <p:spPr>
          <a:xfrm>
            <a:off x="924449" y="1752600"/>
            <a:ext cx="840075" cy="695325"/>
          </a:xfrm>
          <a:prstGeom prst="rect">
            <a:avLst/>
          </a:prstGeom>
          <a:noFill/>
          <a:ln>
            <a:noFill/>
          </a:ln>
        </p:spPr>
      </p:pic>
      <p:pic>
        <p:nvPicPr>
          <p:cNvPr id="348" name="Google Shape;348;p37"/>
          <p:cNvPicPr preferRelativeResize="0"/>
          <p:nvPr/>
        </p:nvPicPr>
        <p:blipFill>
          <a:blip r:embed="rId3">
            <a:alphaModFix/>
          </a:blip>
          <a:stretch>
            <a:fillRect/>
          </a:stretch>
        </p:blipFill>
        <p:spPr>
          <a:xfrm>
            <a:off x="924449" y="2846484"/>
            <a:ext cx="840075" cy="695320"/>
          </a:xfrm>
          <a:prstGeom prst="rect">
            <a:avLst/>
          </a:prstGeom>
          <a:noFill/>
          <a:ln>
            <a:noFill/>
          </a:ln>
        </p:spPr>
      </p:pic>
      <p:pic>
        <p:nvPicPr>
          <p:cNvPr id="349" name="Google Shape;349;p37"/>
          <p:cNvPicPr preferRelativeResize="0"/>
          <p:nvPr/>
        </p:nvPicPr>
        <p:blipFill>
          <a:blip r:embed="rId4">
            <a:alphaModFix/>
          </a:blip>
          <a:stretch>
            <a:fillRect/>
          </a:stretch>
        </p:blipFill>
        <p:spPr>
          <a:xfrm>
            <a:off x="924449" y="3883954"/>
            <a:ext cx="840075" cy="695337"/>
          </a:xfrm>
          <a:prstGeom prst="rect">
            <a:avLst/>
          </a:prstGeom>
          <a:noFill/>
          <a:ln>
            <a:noFill/>
          </a:ln>
        </p:spPr>
      </p:pic>
      <p:sp>
        <p:nvSpPr>
          <p:cNvPr id="350" name="Google Shape;350;p37"/>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pic>
        <p:nvPicPr>
          <p:cNvPr id="351" name="Google Shape;351;p37"/>
          <p:cNvPicPr preferRelativeResize="0"/>
          <p:nvPr/>
        </p:nvPicPr>
        <p:blipFill>
          <a:blip r:embed="rId5">
            <a:alphaModFix/>
          </a:blip>
          <a:stretch>
            <a:fillRect/>
          </a:stretch>
        </p:blipFill>
        <p:spPr>
          <a:xfrm>
            <a:off x="7584417" y="326751"/>
            <a:ext cx="1216269" cy="203100"/>
          </a:xfrm>
          <a:prstGeom prst="rect">
            <a:avLst/>
          </a:prstGeom>
          <a:noFill/>
          <a:ln>
            <a:noFill/>
          </a:ln>
        </p:spPr>
      </p:pic>
      <p:sp>
        <p:nvSpPr>
          <p:cNvPr id="352" name="Google Shape;352;p37"/>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3" name="Google Shape;353;p37"/>
          <p:cNvPicPr preferRelativeResize="0"/>
          <p:nvPr/>
        </p:nvPicPr>
        <p:blipFill>
          <a:blip r:embed="rId6">
            <a:alphaModFix/>
          </a:blip>
          <a:stretch>
            <a:fillRect/>
          </a:stretch>
        </p:blipFill>
        <p:spPr>
          <a:xfrm>
            <a:off x="4806750" y="1755889"/>
            <a:ext cx="840075" cy="695323"/>
          </a:xfrm>
          <a:prstGeom prst="rect">
            <a:avLst/>
          </a:prstGeom>
          <a:noFill/>
          <a:ln>
            <a:noFill/>
          </a:ln>
        </p:spPr>
      </p:pic>
      <p:pic>
        <p:nvPicPr>
          <p:cNvPr id="354" name="Google Shape;354;p37"/>
          <p:cNvPicPr preferRelativeResize="0"/>
          <p:nvPr/>
        </p:nvPicPr>
        <p:blipFill>
          <a:blip r:embed="rId7">
            <a:alphaModFix/>
          </a:blip>
          <a:stretch>
            <a:fillRect/>
          </a:stretch>
        </p:blipFill>
        <p:spPr>
          <a:xfrm>
            <a:off x="4806750" y="2819926"/>
            <a:ext cx="840075" cy="695323"/>
          </a:xfrm>
          <a:prstGeom prst="rect">
            <a:avLst/>
          </a:prstGeom>
          <a:noFill/>
          <a:ln>
            <a:noFill/>
          </a:ln>
        </p:spPr>
      </p:pic>
      <p:pic>
        <p:nvPicPr>
          <p:cNvPr id="355" name="Google Shape;355;p37"/>
          <p:cNvPicPr preferRelativeResize="0"/>
          <p:nvPr/>
        </p:nvPicPr>
        <p:blipFill>
          <a:blip r:embed="rId8">
            <a:alphaModFix/>
          </a:blip>
          <a:stretch>
            <a:fillRect/>
          </a:stretch>
        </p:blipFill>
        <p:spPr>
          <a:xfrm>
            <a:off x="4806749" y="3883969"/>
            <a:ext cx="840075" cy="695323"/>
          </a:xfrm>
          <a:prstGeom prst="rect">
            <a:avLst/>
          </a:prstGeom>
          <a:noFill/>
          <a:ln>
            <a:noFill/>
          </a:ln>
        </p:spPr>
      </p:pic>
      <p:sp>
        <p:nvSpPr>
          <p:cNvPr id="356" name="Google Shape;356;p37"/>
          <p:cNvSpPr txBox="1"/>
          <p:nvPr>
            <p:ph idx="1" type="subTitle"/>
          </p:nvPr>
        </p:nvSpPr>
        <p:spPr>
          <a:xfrm>
            <a:off x="997125" y="2105025"/>
            <a:ext cx="3326700" cy="7530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1500"/>
              <a:buNone/>
              <a:defRPr sz="1500"/>
            </a:lvl1pPr>
            <a:lvl2pPr lvl="1" rtl="0" algn="r">
              <a:spcBef>
                <a:spcPts val="0"/>
              </a:spcBef>
              <a:spcAft>
                <a:spcPts val="0"/>
              </a:spcAft>
              <a:buSzPts val="1300"/>
              <a:buNone/>
              <a:defRPr sz="1300"/>
            </a:lvl2pPr>
            <a:lvl3pPr lvl="2" rtl="0" algn="r">
              <a:spcBef>
                <a:spcPts val="0"/>
              </a:spcBef>
              <a:spcAft>
                <a:spcPts val="0"/>
              </a:spcAft>
              <a:buSzPts val="1300"/>
              <a:buNone/>
              <a:defRPr sz="1300"/>
            </a:lvl3pPr>
            <a:lvl4pPr lvl="3" rtl="0" algn="r">
              <a:spcBef>
                <a:spcPts val="0"/>
              </a:spcBef>
              <a:spcAft>
                <a:spcPts val="0"/>
              </a:spcAft>
              <a:buSzPts val="1300"/>
              <a:buNone/>
              <a:defRPr sz="1300"/>
            </a:lvl4pPr>
            <a:lvl5pPr lvl="4" rtl="0" algn="r">
              <a:spcBef>
                <a:spcPts val="0"/>
              </a:spcBef>
              <a:spcAft>
                <a:spcPts val="0"/>
              </a:spcAft>
              <a:buSzPts val="1300"/>
              <a:buNone/>
              <a:defRPr sz="1300"/>
            </a:lvl5pPr>
            <a:lvl6pPr lvl="5" rtl="0" algn="r">
              <a:spcBef>
                <a:spcPts val="0"/>
              </a:spcBef>
              <a:spcAft>
                <a:spcPts val="0"/>
              </a:spcAft>
              <a:buSzPts val="1300"/>
              <a:buNone/>
              <a:defRPr sz="1300"/>
            </a:lvl6pPr>
            <a:lvl7pPr lvl="6" rtl="0" algn="r">
              <a:spcBef>
                <a:spcPts val="0"/>
              </a:spcBef>
              <a:spcAft>
                <a:spcPts val="0"/>
              </a:spcAft>
              <a:buSzPts val="1300"/>
              <a:buNone/>
              <a:defRPr sz="1300"/>
            </a:lvl7pPr>
            <a:lvl8pPr lvl="7" rtl="0" algn="r">
              <a:spcBef>
                <a:spcPts val="0"/>
              </a:spcBef>
              <a:spcAft>
                <a:spcPts val="0"/>
              </a:spcAft>
              <a:buSzPts val="1300"/>
              <a:buNone/>
              <a:defRPr sz="1300"/>
            </a:lvl8pPr>
            <a:lvl9pPr lvl="8" rtl="0" algn="r">
              <a:spcBef>
                <a:spcPts val="0"/>
              </a:spcBef>
              <a:spcAft>
                <a:spcPts val="0"/>
              </a:spcAft>
              <a:buSzPts val="1300"/>
              <a:buNone/>
              <a:defRPr sz="1300"/>
            </a:lvl9pPr>
          </a:lstStyle>
          <a:p/>
        </p:txBody>
      </p:sp>
      <p:sp>
        <p:nvSpPr>
          <p:cNvPr id="357" name="Google Shape;357;p37"/>
          <p:cNvSpPr txBox="1"/>
          <p:nvPr>
            <p:ph idx="2" type="subTitle"/>
          </p:nvPr>
        </p:nvSpPr>
        <p:spPr>
          <a:xfrm>
            <a:off x="997125" y="3181350"/>
            <a:ext cx="3326700" cy="7530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1500"/>
              <a:buNone/>
              <a:defRPr sz="1500"/>
            </a:lvl1pPr>
            <a:lvl2pPr lvl="1" rtl="0" algn="r">
              <a:spcBef>
                <a:spcPts val="0"/>
              </a:spcBef>
              <a:spcAft>
                <a:spcPts val="0"/>
              </a:spcAft>
              <a:buSzPts val="1300"/>
              <a:buNone/>
              <a:defRPr sz="1300"/>
            </a:lvl2pPr>
            <a:lvl3pPr lvl="2" rtl="0" algn="r">
              <a:spcBef>
                <a:spcPts val="0"/>
              </a:spcBef>
              <a:spcAft>
                <a:spcPts val="0"/>
              </a:spcAft>
              <a:buSzPts val="1300"/>
              <a:buNone/>
              <a:defRPr sz="1300"/>
            </a:lvl3pPr>
            <a:lvl4pPr lvl="3" rtl="0" algn="r">
              <a:spcBef>
                <a:spcPts val="0"/>
              </a:spcBef>
              <a:spcAft>
                <a:spcPts val="0"/>
              </a:spcAft>
              <a:buSzPts val="1300"/>
              <a:buNone/>
              <a:defRPr sz="1300"/>
            </a:lvl4pPr>
            <a:lvl5pPr lvl="4" rtl="0" algn="r">
              <a:spcBef>
                <a:spcPts val="0"/>
              </a:spcBef>
              <a:spcAft>
                <a:spcPts val="0"/>
              </a:spcAft>
              <a:buSzPts val="1300"/>
              <a:buNone/>
              <a:defRPr sz="1300"/>
            </a:lvl5pPr>
            <a:lvl6pPr lvl="5" rtl="0" algn="r">
              <a:spcBef>
                <a:spcPts val="0"/>
              </a:spcBef>
              <a:spcAft>
                <a:spcPts val="0"/>
              </a:spcAft>
              <a:buSzPts val="1300"/>
              <a:buNone/>
              <a:defRPr sz="1300"/>
            </a:lvl6pPr>
            <a:lvl7pPr lvl="6" rtl="0" algn="r">
              <a:spcBef>
                <a:spcPts val="0"/>
              </a:spcBef>
              <a:spcAft>
                <a:spcPts val="0"/>
              </a:spcAft>
              <a:buSzPts val="1300"/>
              <a:buNone/>
              <a:defRPr sz="1300"/>
            </a:lvl7pPr>
            <a:lvl8pPr lvl="7" rtl="0" algn="r">
              <a:spcBef>
                <a:spcPts val="0"/>
              </a:spcBef>
              <a:spcAft>
                <a:spcPts val="0"/>
              </a:spcAft>
              <a:buSzPts val="1300"/>
              <a:buNone/>
              <a:defRPr sz="1300"/>
            </a:lvl8pPr>
            <a:lvl9pPr lvl="8" rtl="0" algn="r">
              <a:spcBef>
                <a:spcPts val="0"/>
              </a:spcBef>
              <a:spcAft>
                <a:spcPts val="0"/>
              </a:spcAft>
              <a:buSzPts val="1300"/>
              <a:buNone/>
              <a:defRPr sz="1300"/>
            </a:lvl9pPr>
          </a:lstStyle>
          <a:p/>
        </p:txBody>
      </p:sp>
      <p:sp>
        <p:nvSpPr>
          <p:cNvPr id="358" name="Google Shape;358;p37"/>
          <p:cNvSpPr txBox="1"/>
          <p:nvPr>
            <p:ph idx="3" type="subTitle"/>
          </p:nvPr>
        </p:nvSpPr>
        <p:spPr>
          <a:xfrm>
            <a:off x="997125" y="4238625"/>
            <a:ext cx="3326700" cy="7530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1500"/>
              <a:buNone/>
              <a:defRPr sz="1500"/>
            </a:lvl1pPr>
            <a:lvl2pPr lvl="1" rtl="0" algn="r">
              <a:spcBef>
                <a:spcPts val="0"/>
              </a:spcBef>
              <a:spcAft>
                <a:spcPts val="0"/>
              </a:spcAft>
              <a:buSzPts val="1300"/>
              <a:buNone/>
              <a:defRPr sz="1300"/>
            </a:lvl2pPr>
            <a:lvl3pPr lvl="2" rtl="0" algn="r">
              <a:spcBef>
                <a:spcPts val="0"/>
              </a:spcBef>
              <a:spcAft>
                <a:spcPts val="0"/>
              </a:spcAft>
              <a:buSzPts val="1300"/>
              <a:buNone/>
              <a:defRPr sz="1300"/>
            </a:lvl3pPr>
            <a:lvl4pPr lvl="3" rtl="0" algn="r">
              <a:spcBef>
                <a:spcPts val="0"/>
              </a:spcBef>
              <a:spcAft>
                <a:spcPts val="0"/>
              </a:spcAft>
              <a:buSzPts val="1300"/>
              <a:buNone/>
              <a:defRPr sz="1300"/>
            </a:lvl4pPr>
            <a:lvl5pPr lvl="4" rtl="0" algn="r">
              <a:spcBef>
                <a:spcPts val="0"/>
              </a:spcBef>
              <a:spcAft>
                <a:spcPts val="0"/>
              </a:spcAft>
              <a:buSzPts val="1300"/>
              <a:buNone/>
              <a:defRPr sz="1300"/>
            </a:lvl5pPr>
            <a:lvl6pPr lvl="5" rtl="0" algn="r">
              <a:spcBef>
                <a:spcPts val="0"/>
              </a:spcBef>
              <a:spcAft>
                <a:spcPts val="0"/>
              </a:spcAft>
              <a:buSzPts val="1300"/>
              <a:buNone/>
              <a:defRPr sz="1300"/>
            </a:lvl6pPr>
            <a:lvl7pPr lvl="6" rtl="0" algn="r">
              <a:spcBef>
                <a:spcPts val="0"/>
              </a:spcBef>
              <a:spcAft>
                <a:spcPts val="0"/>
              </a:spcAft>
              <a:buSzPts val="1300"/>
              <a:buNone/>
              <a:defRPr sz="1300"/>
            </a:lvl7pPr>
            <a:lvl8pPr lvl="7" rtl="0" algn="r">
              <a:spcBef>
                <a:spcPts val="0"/>
              </a:spcBef>
              <a:spcAft>
                <a:spcPts val="0"/>
              </a:spcAft>
              <a:buSzPts val="1300"/>
              <a:buNone/>
              <a:defRPr sz="1300"/>
            </a:lvl8pPr>
            <a:lvl9pPr lvl="8" rtl="0" algn="r">
              <a:spcBef>
                <a:spcPts val="0"/>
              </a:spcBef>
              <a:spcAft>
                <a:spcPts val="0"/>
              </a:spcAft>
              <a:buSzPts val="1300"/>
              <a:buNone/>
              <a:defRPr sz="1300"/>
            </a:lvl9pPr>
          </a:lstStyle>
          <a:p/>
        </p:txBody>
      </p:sp>
      <p:sp>
        <p:nvSpPr>
          <p:cNvPr id="359" name="Google Shape;359;p37"/>
          <p:cNvSpPr txBox="1"/>
          <p:nvPr>
            <p:ph idx="4" type="subTitle"/>
          </p:nvPr>
        </p:nvSpPr>
        <p:spPr>
          <a:xfrm>
            <a:off x="4892850" y="2105025"/>
            <a:ext cx="3326700" cy="7530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1500"/>
              <a:buNone/>
              <a:defRPr sz="1500"/>
            </a:lvl1pPr>
            <a:lvl2pPr lvl="1" rtl="0" algn="r">
              <a:spcBef>
                <a:spcPts val="0"/>
              </a:spcBef>
              <a:spcAft>
                <a:spcPts val="0"/>
              </a:spcAft>
              <a:buSzPts val="1300"/>
              <a:buNone/>
              <a:defRPr sz="1300"/>
            </a:lvl2pPr>
            <a:lvl3pPr lvl="2" rtl="0" algn="r">
              <a:spcBef>
                <a:spcPts val="0"/>
              </a:spcBef>
              <a:spcAft>
                <a:spcPts val="0"/>
              </a:spcAft>
              <a:buSzPts val="1300"/>
              <a:buNone/>
              <a:defRPr sz="1300"/>
            </a:lvl3pPr>
            <a:lvl4pPr lvl="3" rtl="0" algn="r">
              <a:spcBef>
                <a:spcPts val="0"/>
              </a:spcBef>
              <a:spcAft>
                <a:spcPts val="0"/>
              </a:spcAft>
              <a:buSzPts val="1300"/>
              <a:buNone/>
              <a:defRPr sz="1300"/>
            </a:lvl4pPr>
            <a:lvl5pPr lvl="4" rtl="0" algn="r">
              <a:spcBef>
                <a:spcPts val="0"/>
              </a:spcBef>
              <a:spcAft>
                <a:spcPts val="0"/>
              </a:spcAft>
              <a:buSzPts val="1300"/>
              <a:buNone/>
              <a:defRPr sz="1300"/>
            </a:lvl5pPr>
            <a:lvl6pPr lvl="5" rtl="0" algn="r">
              <a:spcBef>
                <a:spcPts val="0"/>
              </a:spcBef>
              <a:spcAft>
                <a:spcPts val="0"/>
              </a:spcAft>
              <a:buSzPts val="1300"/>
              <a:buNone/>
              <a:defRPr sz="1300"/>
            </a:lvl6pPr>
            <a:lvl7pPr lvl="6" rtl="0" algn="r">
              <a:spcBef>
                <a:spcPts val="0"/>
              </a:spcBef>
              <a:spcAft>
                <a:spcPts val="0"/>
              </a:spcAft>
              <a:buSzPts val="1300"/>
              <a:buNone/>
              <a:defRPr sz="1300"/>
            </a:lvl7pPr>
            <a:lvl8pPr lvl="7" rtl="0" algn="r">
              <a:spcBef>
                <a:spcPts val="0"/>
              </a:spcBef>
              <a:spcAft>
                <a:spcPts val="0"/>
              </a:spcAft>
              <a:buSzPts val="1300"/>
              <a:buNone/>
              <a:defRPr sz="1300"/>
            </a:lvl8pPr>
            <a:lvl9pPr lvl="8" rtl="0" algn="r">
              <a:spcBef>
                <a:spcPts val="0"/>
              </a:spcBef>
              <a:spcAft>
                <a:spcPts val="0"/>
              </a:spcAft>
              <a:buSzPts val="1300"/>
              <a:buNone/>
              <a:defRPr sz="1300"/>
            </a:lvl9pPr>
          </a:lstStyle>
          <a:p/>
        </p:txBody>
      </p:sp>
      <p:sp>
        <p:nvSpPr>
          <p:cNvPr id="360" name="Google Shape;360;p37"/>
          <p:cNvSpPr txBox="1"/>
          <p:nvPr>
            <p:ph idx="5" type="subTitle"/>
          </p:nvPr>
        </p:nvSpPr>
        <p:spPr>
          <a:xfrm>
            <a:off x="4892850" y="3181350"/>
            <a:ext cx="3326700" cy="7530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1500"/>
              <a:buNone/>
              <a:defRPr sz="1500"/>
            </a:lvl1pPr>
            <a:lvl2pPr lvl="1" rtl="0" algn="r">
              <a:spcBef>
                <a:spcPts val="0"/>
              </a:spcBef>
              <a:spcAft>
                <a:spcPts val="0"/>
              </a:spcAft>
              <a:buSzPts val="1300"/>
              <a:buNone/>
              <a:defRPr sz="1300"/>
            </a:lvl2pPr>
            <a:lvl3pPr lvl="2" rtl="0" algn="r">
              <a:spcBef>
                <a:spcPts val="0"/>
              </a:spcBef>
              <a:spcAft>
                <a:spcPts val="0"/>
              </a:spcAft>
              <a:buSzPts val="1300"/>
              <a:buNone/>
              <a:defRPr sz="1300"/>
            </a:lvl3pPr>
            <a:lvl4pPr lvl="3" rtl="0" algn="r">
              <a:spcBef>
                <a:spcPts val="0"/>
              </a:spcBef>
              <a:spcAft>
                <a:spcPts val="0"/>
              </a:spcAft>
              <a:buSzPts val="1300"/>
              <a:buNone/>
              <a:defRPr sz="1300"/>
            </a:lvl4pPr>
            <a:lvl5pPr lvl="4" rtl="0" algn="r">
              <a:spcBef>
                <a:spcPts val="0"/>
              </a:spcBef>
              <a:spcAft>
                <a:spcPts val="0"/>
              </a:spcAft>
              <a:buSzPts val="1300"/>
              <a:buNone/>
              <a:defRPr sz="1300"/>
            </a:lvl5pPr>
            <a:lvl6pPr lvl="5" rtl="0" algn="r">
              <a:spcBef>
                <a:spcPts val="0"/>
              </a:spcBef>
              <a:spcAft>
                <a:spcPts val="0"/>
              </a:spcAft>
              <a:buSzPts val="1300"/>
              <a:buNone/>
              <a:defRPr sz="1300"/>
            </a:lvl6pPr>
            <a:lvl7pPr lvl="6" rtl="0" algn="r">
              <a:spcBef>
                <a:spcPts val="0"/>
              </a:spcBef>
              <a:spcAft>
                <a:spcPts val="0"/>
              </a:spcAft>
              <a:buSzPts val="1300"/>
              <a:buNone/>
              <a:defRPr sz="1300"/>
            </a:lvl7pPr>
            <a:lvl8pPr lvl="7" rtl="0" algn="r">
              <a:spcBef>
                <a:spcPts val="0"/>
              </a:spcBef>
              <a:spcAft>
                <a:spcPts val="0"/>
              </a:spcAft>
              <a:buSzPts val="1300"/>
              <a:buNone/>
              <a:defRPr sz="1300"/>
            </a:lvl8pPr>
            <a:lvl9pPr lvl="8" rtl="0" algn="r">
              <a:spcBef>
                <a:spcPts val="0"/>
              </a:spcBef>
              <a:spcAft>
                <a:spcPts val="0"/>
              </a:spcAft>
              <a:buSzPts val="1300"/>
              <a:buNone/>
              <a:defRPr sz="1300"/>
            </a:lvl9pPr>
          </a:lstStyle>
          <a:p/>
        </p:txBody>
      </p:sp>
      <p:sp>
        <p:nvSpPr>
          <p:cNvPr id="361" name="Google Shape;361;p37"/>
          <p:cNvSpPr txBox="1"/>
          <p:nvPr>
            <p:ph idx="6" type="subTitle"/>
          </p:nvPr>
        </p:nvSpPr>
        <p:spPr>
          <a:xfrm>
            <a:off x="4892850" y="4238625"/>
            <a:ext cx="3326700" cy="7530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1500"/>
              <a:buNone/>
              <a:defRPr sz="1500"/>
            </a:lvl1pPr>
            <a:lvl2pPr lvl="1" rtl="0" algn="r">
              <a:spcBef>
                <a:spcPts val="0"/>
              </a:spcBef>
              <a:spcAft>
                <a:spcPts val="0"/>
              </a:spcAft>
              <a:buSzPts val="1300"/>
              <a:buNone/>
              <a:defRPr sz="1300"/>
            </a:lvl2pPr>
            <a:lvl3pPr lvl="2" rtl="0" algn="r">
              <a:spcBef>
                <a:spcPts val="0"/>
              </a:spcBef>
              <a:spcAft>
                <a:spcPts val="0"/>
              </a:spcAft>
              <a:buSzPts val="1300"/>
              <a:buNone/>
              <a:defRPr sz="1300"/>
            </a:lvl3pPr>
            <a:lvl4pPr lvl="3" rtl="0" algn="r">
              <a:spcBef>
                <a:spcPts val="0"/>
              </a:spcBef>
              <a:spcAft>
                <a:spcPts val="0"/>
              </a:spcAft>
              <a:buSzPts val="1300"/>
              <a:buNone/>
              <a:defRPr sz="1300"/>
            </a:lvl4pPr>
            <a:lvl5pPr lvl="4" rtl="0" algn="r">
              <a:spcBef>
                <a:spcPts val="0"/>
              </a:spcBef>
              <a:spcAft>
                <a:spcPts val="0"/>
              </a:spcAft>
              <a:buSzPts val="1300"/>
              <a:buNone/>
              <a:defRPr sz="1300"/>
            </a:lvl5pPr>
            <a:lvl6pPr lvl="5" rtl="0" algn="r">
              <a:spcBef>
                <a:spcPts val="0"/>
              </a:spcBef>
              <a:spcAft>
                <a:spcPts val="0"/>
              </a:spcAft>
              <a:buSzPts val="1300"/>
              <a:buNone/>
              <a:defRPr sz="1300"/>
            </a:lvl6pPr>
            <a:lvl7pPr lvl="6" rtl="0" algn="r">
              <a:spcBef>
                <a:spcPts val="0"/>
              </a:spcBef>
              <a:spcAft>
                <a:spcPts val="0"/>
              </a:spcAft>
              <a:buSzPts val="1300"/>
              <a:buNone/>
              <a:defRPr sz="1300"/>
            </a:lvl7pPr>
            <a:lvl8pPr lvl="7" rtl="0" algn="r">
              <a:spcBef>
                <a:spcPts val="0"/>
              </a:spcBef>
              <a:spcAft>
                <a:spcPts val="0"/>
              </a:spcAft>
              <a:buSzPts val="1300"/>
              <a:buNone/>
              <a:defRPr sz="1300"/>
            </a:lvl8pPr>
            <a:lvl9pPr lvl="8" rtl="0" algn="r">
              <a:spcBef>
                <a:spcPts val="0"/>
              </a:spcBef>
              <a:spcAft>
                <a:spcPts val="0"/>
              </a:spcAft>
              <a:buSzPts val="1300"/>
              <a:buNone/>
              <a:defRPr sz="13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tyle 2">
  <p:cSld name="CUSTOM_1_2_1_1">
    <p:spTree>
      <p:nvGrpSpPr>
        <p:cNvPr id="362" name="Shape 362"/>
        <p:cNvGrpSpPr/>
        <p:nvPr/>
      </p:nvGrpSpPr>
      <p:grpSpPr>
        <a:xfrm>
          <a:off x="0" y="0"/>
          <a:ext cx="0" cy="0"/>
          <a:chOff x="0" y="0"/>
          <a:chExt cx="0" cy="0"/>
        </a:xfrm>
      </p:grpSpPr>
      <p:sp>
        <p:nvSpPr>
          <p:cNvPr id="363" name="Google Shape;363;p38"/>
          <p:cNvSpPr/>
          <p:nvPr/>
        </p:nvSpPr>
        <p:spPr>
          <a:xfrm rot="435">
            <a:off x="4400050" y="275"/>
            <a:ext cx="4743600" cy="5143200"/>
          </a:xfrm>
          <a:prstGeom prst="rect">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4" name="Google Shape;364;p38"/>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365" name="Google Shape;365;p38"/>
          <p:cNvSpPr txBox="1"/>
          <p:nvPr>
            <p:ph idx="1" type="subTitle"/>
          </p:nvPr>
        </p:nvSpPr>
        <p:spPr>
          <a:xfrm>
            <a:off x="5868518" y="1751893"/>
            <a:ext cx="2869200" cy="855900"/>
          </a:xfrm>
          <a:prstGeom prst="rect">
            <a:avLst/>
          </a:prstGeom>
        </p:spPr>
        <p:txBody>
          <a:bodyPr anchorCtr="0" anchor="t" bIns="91425" lIns="91425" spcFirstLastPara="1" rIns="91425" wrap="square" tIns="91425">
            <a:normAutofit/>
          </a:bodyPr>
          <a:lstStyle>
            <a:lvl1pPr lvl="0" rtl="0">
              <a:spcBef>
                <a:spcPts val="0"/>
              </a:spcBef>
              <a:spcAft>
                <a:spcPts val="0"/>
              </a:spcAft>
              <a:buSzPts val="1700"/>
              <a:buFont typeface="Anek Kannada Light"/>
              <a:buNone/>
              <a:defRPr sz="1700">
                <a:latin typeface="Anek Kannada Light"/>
                <a:ea typeface="Anek Kannada Light"/>
                <a:cs typeface="Anek Kannada Light"/>
                <a:sym typeface="Anek Kannada Light"/>
              </a:defRPr>
            </a:lvl1pPr>
            <a:lvl2pPr lvl="1" rtl="0">
              <a:spcBef>
                <a:spcPts val="0"/>
              </a:spcBef>
              <a:spcAft>
                <a:spcPts val="0"/>
              </a:spcAft>
              <a:buSzPts val="1300"/>
              <a:buFont typeface="Anek Kannada Light"/>
              <a:buNone/>
              <a:defRPr sz="1300">
                <a:latin typeface="Anek Kannada Light"/>
                <a:ea typeface="Anek Kannada Light"/>
                <a:cs typeface="Anek Kannada Light"/>
                <a:sym typeface="Anek Kannada Light"/>
              </a:defRPr>
            </a:lvl2pPr>
            <a:lvl3pPr lvl="2" rtl="0">
              <a:spcBef>
                <a:spcPts val="0"/>
              </a:spcBef>
              <a:spcAft>
                <a:spcPts val="0"/>
              </a:spcAft>
              <a:buSzPts val="1300"/>
              <a:buFont typeface="Anek Kannada Light"/>
              <a:buNone/>
              <a:defRPr sz="1300">
                <a:latin typeface="Anek Kannada Light"/>
                <a:ea typeface="Anek Kannada Light"/>
                <a:cs typeface="Anek Kannada Light"/>
                <a:sym typeface="Anek Kannada Light"/>
              </a:defRPr>
            </a:lvl3pPr>
            <a:lvl4pPr lvl="3" rtl="0">
              <a:spcBef>
                <a:spcPts val="0"/>
              </a:spcBef>
              <a:spcAft>
                <a:spcPts val="0"/>
              </a:spcAft>
              <a:buSzPts val="1300"/>
              <a:buFont typeface="Anek Kannada Light"/>
              <a:buNone/>
              <a:defRPr sz="1300">
                <a:latin typeface="Anek Kannada Light"/>
                <a:ea typeface="Anek Kannada Light"/>
                <a:cs typeface="Anek Kannada Light"/>
                <a:sym typeface="Anek Kannada Light"/>
              </a:defRPr>
            </a:lvl4pPr>
            <a:lvl5pPr lvl="4" rtl="0">
              <a:spcBef>
                <a:spcPts val="0"/>
              </a:spcBef>
              <a:spcAft>
                <a:spcPts val="0"/>
              </a:spcAft>
              <a:buSzPts val="1300"/>
              <a:buFont typeface="Anek Kannada Light"/>
              <a:buNone/>
              <a:defRPr sz="1300">
                <a:latin typeface="Anek Kannada Light"/>
                <a:ea typeface="Anek Kannada Light"/>
                <a:cs typeface="Anek Kannada Light"/>
                <a:sym typeface="Anek Kannada Light"/>
              </a:defRPr>
            </a:lvl5pPr>
            <a:lvl6pPr lvl="5" rtl="0">
              <a:spcBef>
                <a:spcPts val="0"/>
              </a:spcBef>
              <a:spcAft>
                <a:spcPts val="0"/>
              </a:spcAft>
              <a:buSzPts val="1300"/>
              <a:buFont typeface="Anek Kannada Light"/>
              <a:buNone/>
              <a:defRPr sz="1300">
                <a:latin typeface="Anek Kannada Light"/>
                <a:ea typeface="Anek Kannada Light"/>
                <a:cs typeface="Anek Kannada Light"/>
                <a:sym typeface="Anek Kannada Light"/>
              </a:defRPr>
            </a:lvl6pPr>
            <a:lvl7pPr lvl="6" rtl="0">
              <a:spcBef>
                <a:spcPts val="0"/>
              </a:spcBef>
              <a:spcAft>
                <a:spcPts val="0"/>
              </a:spcAft>
              <a:buSzPts val="1300"/>
              <a:buFont typeface="Anek Kannada Light"/>
              <a:buNone/>
              <a:defRPr sz="1300">
                <a:latin typeface="Anek Kannada Light"/>
                <a:ea typeface="Anek Kannada Light"/>
                <a:cs typeface="Anek Kannada Light"/>
                <a:sym typeface="Anek Kannada Light"/>
              </a:defRPr>
            </a:lvl7pPr>
            <a:lvl8pPr lvl="7" rtl="0">
              <a:spcBef>
                <a:spcPts val="0"/>
              </a:spcBef>
              <a:spcAft>
                <a:spcPts val="0"/>
              </a:spcAft>
              <a:buSzPts val="1300"/>
              <a:buFont typeface="Anek Kannada Light"/>
              <a:buNone/>
              <a:defRPr sz="1300">
                <a:latin typeface="Anek Kannada Light"/>
                <a:ea typeface="Anek Kannada Light"/>
                <a:cs typeface="Anek Kannada Light"/>
                <a:sym typeface="Anek Kannada Light"/>
              </a:defRPr>
            </a:lvl8pPr>
            <a:lvl9pPr lvl="8" rtl="0">
              <a:spcBef>
                <a:spcPts val="0"/>
              </a:spcBef>
              <a:spcAft>
                <a:spcPts val="0"/>
              </a:spcAft>
              <a:buSzPts val="1300"/>
              <a:buFont typeface="Anek Kannada Light"/>
              <a:buNone/>
              <a:defRPr sz="1300">
                <a:latin typeface="Anek Kannada Light"/>
                <a:ea typeface="Anek Kannada Light"/>
                <a:cs typeface="Anek Kannada Light"/>
                <a:sym typeface="Anek Kannada Light"/>
              </a:defRPr>
            </a:lvl9pPr>
          </a:lstStyle>
          <a:p/>
        </p:txBody>
      </p:sp>
      <p:sp>
        <p:nvSpPr>
          <p:cNvPr id="366" name="Google Shape;366;p38"/>
          <p:cNvSpPr txBox="1"/>
          <p:nvPr>
            <p:ph idx="2" type="subTitle"/>
          </p:nvPr>
        </p:nvSpPr>
        <p:spPr>
          <a:xfrm>
            <a:off x="5868518" y="2532943"/>
            <a:ext cx="2869200" cy="855900"/>
          </a:xfrm>
          <a:prstGeom prst="rect">
            <a:avLst/>
          </a:prstGeom>
        </p:spPr>
        <p:txBody>
          <a:bodyPr anchorCtr="0" anchor="t" bIns="91425" lIns="91425" spcFirstLastPara="1" rIns="91425" wrap="square" tIns="91425">
            <a:normAutofit/>
          </a:bodyPr>
          <a:lstStyle>
            <a:lvl1pPr lvl="0" rtl="0">
              <a:spcBef>
                <a:spcPts val="0"/>
              </a:spcBef>
              <a:spcAft>
                <a:spcPts val="0"/>
              </a:spcAft>
              <a:buSzPts val="1700"/>
              <a:buFont typeface="Anek Kannada Light"/>
              <a:buNone/>
              <a:defRPr sz="1700">
                <a:latin typeface="Anek Kannada Light"/>
                <a:ea typeface="Anek Kannada Light"/>
                <a:cs typeface="Anek Kannada Light"/>
                <a:sym typeface="Anek Kannada Light"/>
              </a:defRPr>
            </a:lvl1pPr>
            <a:lvl2pPr lvl="1" rtl="0">
              <a:spcBef>
                <a:spcPts val="0"/>
              </a:spcBef>
              <a:spcAft>
                <a:spcPts val="0"/>
              </a:spcAft>
              <a:buSzPts val="1300"/>
              <a:buFont typeface="Anek Kannada Light"/>
              <a:buNone/>
              <a:defRPr sz="1300">
                <a:latin typeface="Anek Kannada Light"/>
                <a:ea typeface="Anek Kannada Light"/>
                <a:cs typeface="Anek Kannada Light"/>
                <a:sym typeface="Anek Kannada Light"/>
              </a:defRPr>
            </a:lvl2pPr>
            <a:lvl3pPr lvl="2" rtl="0">
              <a:spcBef>
                <a:spcPts val="0"/>
              </a:spcBef>
              <a:spcAft>
                <a:spcPts val="0"/>
              </a:spcAft>
              <a:buSzPts val="1300"/>
              <a:buFont typeface="Anek Kannada Light"/>
              <a:buNone/>
              <a:defRPr sz="1300">
                <a:latin typeface="Anek Kannada Light"/>
                <a:ea typeface="Anek Kannada Light"/>
                <a:cs typeface="Anek Kannada Light"/>
                <a:sym typeface="Anek Kannada Light"/>
              </a:defRPr>
            </a:lvl3pPr>
            <a:lvl4pPr lvl="3" rtl="0">
              <a:spcBef>
                <a:spcPts val="0"/>
              </a:spcBef>
              <a:spcAft>
                <a:spcPts val="0"/>
              </a:spcAft>
              <a:buSzPts val="1300"/>
              <a:buFont typeface="Anek Kannada Light"/>
              <a:buNone/>
              <a:defRPr sz="1300">
                <a:latin typeface="Anek Kannada Light"/>
                <a:ea typeface="Anek Kannada Light"/>
                <a:cs typeface="Anek Kannada Light"/>
                <a:sym typeface="Anek Kannada Light"/>
              </a:defRPr>
            </a:lvl4pPr>
            <a:lvl5pPr lvl="4" rtl="0">
              <a:spcBef>
                <a:spcPts val="0"/>
              </a:spcBef>
              <a:spcAft>
                <a:spcPts val="0"/>
              </a:spcAft>
              <a:buSzPts val="1300"/>
              <a:buFont typeface="Anek Kannada Light"/>
              <a:buNone/>
              <a:defRPr sz="1300">
                <a:latin typeface="Anek Kannada Light"/>
                <a:ea typeface="Anek Kannada Light"/>
                <a:cs typeface="Anek Kannada Light"/>
                <a:sym typeface="Anek Kannada Light"/>
              </a:defRPr>
            </a:lvl5pPr>
            <a:lvl6pPr lvl="5" rtl="0">
              <a:spcBef>
                <a:spcPts val="0"/>
              </a:spcBef>
              <a:spcAft>
                <a:spcPts val="0"/>
              </a:spcAft>
              <a:buSzPts val="1300"/>
              <a:buFont typeface="Anek Kannada Light"/>
              <a:buNone/>
              <a:defRPr sz="1300">
                <a:latin typeface="Anek Kannada Light"/>
                <a:ea typeface="Anek Kannada Light"/>
                <a:cs typeface="Anek Kannada Light"/>
                <a:sym typeface="Anek Kannada Light"/>
              </a:defRPr>
            </a:lvl6pPr>
            <a:lvl7pPr lvl="6" rtl="0">
              <a:spcBef>
                <a:spcPts val="0"/>
              </a:spcBef>
              <a:spcAft>
                <a:spcPts val="0"/>
              </a:spcAft>
              <a:buSzPts val="1300"/>
              <a:buFont typeface="Anek Kannada Light"/>
              <a:buNone/>
              <a:defRPr sz="1300">
                <a:latin typeface="Anek Kannada Light"/>
                <a:ea typeface="Anek Kannada Light"/>
                <a:cs typeface="Anek Kannada Light"/>
                <a:sym typeface="Anek Kannada Light"/>
              </a:defRPr>
            </a:lvl7pPr>
            <a:lvl8pPr lvl="7" rtl="0">
              <a:spcBef>
                <a:spcPts val="0"/>
              </a:spcBef>
              <a:spcAft>
                <a:spcPts val="0"/>
              </a:spcAft>
              <a:buSzPts val="1300"/>
              <a:buFont typeface="Anek Kannada Light"/>
              <a:buNone/>
              <a:defRPr sz="1300">
                <a:latin typeface="Anek Kannada Light"/>
                <a:ea typeface="Anek Kannada Light"/>
                <a:cs typeface="Anek Kannada Light"/>
                <a:sym typeface="Anek Kannada Light"/>
              </a:defRPr>
            </a:lvl8pPr>
            <a:lvl9pPr lvl="8" rtl="0">
              <a:spcBef>
                <a:spcPts val="0"/>
              </a:spcBef>
              <a:spcAft>
                <a:spcPts val="0"/>
              </a:spcAft>
              <a:buSzPts val="1300"/>
              <a:buFont typeface="Anek Kannada Light"/>
              <a:buNone/>
              <a:defRPr sz="1300">
                <a:latin typeface="Anek Kannada Light"/>
                <a:ea typeface="Anek Kannada Light"/>
                <a:cs typeface="Anek Kannada Light"/>
                <a:sym typeface="Anek Kannada Light"/>
              </a:defRPr>
            </a:lvl9pPr>
          </a:lstStyle>
          <a:p/>
        </p:txBody>
      </p:sp>
      <p:sp>
        <p:nvSpPr>
          <p:cNvPr id="367" name="Google Shape;367;p38"/>
          <p:cNvSpPr txBox="1"/>
          <p:nvPr>
            <p:ph idx="3" type="subTitle"/>
          </p:nvPr>
        </p:nvSpPr>
        <p:spPr>
          <a:xfrm>
            <a:off x="5868518" y="4095068"/>
            <a:ext cx="2869200" cy="855900"/>
          </a:xfrm>
          <a:prstGeom prst="rect">
            <a:avLst/>
          </a:prstGeom>
        </p:spPr>
        <p:txBody>
          <a:bodyPr anchorCtr="0" anchor="t" bIns="91425" lIns="91425" spcFirstLastPara="1" rIns="91425" wrap="square" tIns="91425">
            <a:normAutofit/>
          </a:bodyPr>
          <a:lstStyle>
            <a:lvl1pPr lvl="0" rtl="0">
              <a:spcBef>
                <a:spcPts val="0"/>
              </a:spcBef>
              <a:spcAft>
                <a:spcPts val="0"/>
              </a:spcAft>
              <a:buSzPts val="1700"/>
              <a:buFont typeface="Anek Kannada Light"/>
              <a:buNone/>
              <a:defRPr sz="1700">
                <a:latin typeface="Anek Kannada Light"/>
                <a:ea typeface="Anek Kannada Light"/>
                <a:cs typeface="Anek Kannada Light"/>
                <a:sym typeface="Anek Kannada Light"/>
              </a:defRPr>
            </a:lvl1pPr>
            <a:lvl2pPr lvl="1" rtl="0">
              <a:spcBef>
                <a:spcPts val="0"/>
              </a:spcBef>
              <a:spcAft>
                <a:spcPts val="0"/>
              </a:spcAft>
              <a:buSzPts val="1300"/>
              <a:buFont typeface="Anek Kannada Light"/>
              <a:buNone/>
              <a:defRPr sz="1300">
                <a:latin typeface="Anek Kannada Light"/>
                <a:ea typeface="Anek Kannada Light"/>
                <a:cs typeface="Anek Kannada Light"/>
                <a:sym typeface="Anek Kannada Light"/>
              </a:defRPr>
            </a:lvl2pPr>
            <a:lvl3pPr lvl="2" rtl="0">
              <a:spcBef>
                <a:spcPts val="0"/>
              </a:spcBef>
              <a:spcAft>
                <a:spcPts val="0"/>
              </a:spcAft>
              <a:buSzPts val="1300"/>
              <a:buFont typeface="Anek Kannada Light"/>
              <a:buNone/>
              <a:defRPr sz="1300">
                <a:latin typeface="Anek Kannada Light"/>
                <a:ea typeface="Anek Kannada Light"/>
                <a:cs typeface="Anek Kannada Light"/>
                <a:sym typeface="Anek Kannada Light"/>
              </a:defRPr>
            </a:lvl3pPr>
            <a:lvl4pPr lvl="3" rtl="0">
              <a:spcBef>
                <a:spcPts val="0"/>
              </a:spcBef>
              <a:spcAft>
                <a:spcPts val="0"/>
              </a:spcAft>
              <a:buSzPts val="1300"/>
              <a:buFont typeface="Anek Kannada Light"/>
              <a:buNone/>
              <a:defRPr sz="1300">
                <a:latin typeface="Anek Kannada Light"/>
                <a:ea typeface="Anek Kannada Light"/>
                <a:cs typeface="Anek Kannada Light"/>
                <a:sym typeface="Anek Kannada Light"/>
              </a:defRPr>
            </a:lvl4pPr>
            <a:lvl5pPr lvl="4" rtl="0">
              <a:spcBef>
                <a:spcPts val="0"/>
              </a:spcBef>
              <a:spcAft>
                <a:spcPts val="0"/>
              </a:spcAft>
              <a:buSzPts val="1300"/>
              <a:buFont typeface="Anek Kannada Light"/>
              <a:buNone/>
              <a:defRPr sz="1300">
                <a:latin typeface="Anek Kannada Light"/>
                <a:ea typeface="Anek Kannada Light"/>
                <a:cs typeface="Anek Kannada Light"/>
                <a:sym typeface="Anek Kannada Light"/>
              </a:defRPr>
            </a:lvl5pPr>
            <a:lvl6pPr lvl="5" rtl="0">
              <a:spcBef>
                <a:spcPts val="0"/>
              </a:spcBef>
              <a:spcAft>
                <a:spcPts val="0"/>
              </a:spcAft>
              <a:buSzPts val="1300"/>
              <a:buFont typeface="Anek Kannada Light"/>
              <a:buNone/>
              <a:defRPr sz="1300">
                <a:latin typeface="Anek Kannada Light"/>
                <a:ea typeface="Anek Kannada Light"/>
                <a:cs typeface="Anek Kannada Light"/>
                <a:sym typeface="Anek Kannada Light"/>
              </a:defRPr>
            </a:lvl6pPr>
            <a:lvl7pPr lvl="6" rtl="0">
              <a:spcBef>
                <a:spcPts val="0"/>
              </a:spcBef>
              <a:spcAft>
                <a:spcPts val="0"/>
              </a:spcAft>
              <a:buSzPts val="1300"/>
              <a:buFont typeface="Anek Kannada Light"/>
              <a:buNone/>
              <a:defRPr sz="1300">
                <a:latin typeface="Anek Kannada Light"/>
                <a:ea typeface="Anek Kannada Light"/>
                <a:cs typeface="Anek Kannada Light"/>
                <a:sym typeface="Anek Kannada Light"/>
              </a:defRPr>
            </a:lvl7pPr>
            <a:lvl8pPr lvl="7" rtl="0">
              <a:spcBef>
                <a:spcPts val="0"/>
              </a:spcBef>
              <a:spcAft>
                <a:spcPts val="0"/>
              </a:spcAft>
              <a:buSzPts val="1300"/>
              <a:buFont typeface="Anek Kannada Light"/>
              <a:buNone/>
              <a:defRPr sz="1300">
                <a:latin typeface="Anek Kannada Light"/>
                <a:ea typeface="Anek Kannada Light"/>
                <a:cs typeface="Anek Kannada Light"/>
                <a:sym typeface="Anek Kannada Light"/>
              </a:defRPr>
            </a:lvl8pPr>
            <a:lvl9pPr lvl="8" rtl="0">
              <a:spcBef>
                <a:spcPts val="0"/>
              </a:spcBef>
              <a:spcAft>
                <a:spcPts val="0"/>
              </a:spcAft>
              <a:buSzPts val="1300"/>
              <a:buFont typeface="Anek Kannada Light"/>
              <a:buNone/>
              <a:defRPr sz="1300">
                <a:latin typeface="Anek Kannada Light"/>
                <a:ea typeface="Anek Kannada Light"/>
                <a:cs typeface="Anek Kannada Light"/>
                <a:sym typeface="Anek Kannada Light"/>
              </a:defRPr>
            </a:lvl9pPr>
          </a:lstStyle>
          <a:p/>
        </p:txBody>
      </p:sp>
      <p:sp>
        <p:nvSpPr>
          <p:cNvPr id="368" name="Google Shape;368;p38"/>
          <p:cNvSpPr txBox="1"/>
          <p:nvPr>
            <p:ph idx="4" type="subTitle"/>
          </p:nvPr>
        </p:nvSpPr>
        <p:spPr>
          <a:xfrm>
            <a:off x="5868518" y="3293593"/>
            <a:ext cx="2869200" cy="855900"/>
          </a:xfrm>
          <a:prstGeom prst="rect">
            <a:avLst/>
          </a:prstGeom>
        </p:spPr>
        <p:txBody>
          <a:bodyPr anchorCtr="0" anchor="t" bIns="91425" lIns="91425" spcFirstLastPara="1" rIns="91425" wrap="square" tIns="91425">
            <a:normAutofit/>
          </a:bodyPr>
          <a:lstStyle>
            <a:lvl1pPr lvl="0" rtl="0">
              <a:spcBef>
                <a:spcPts val="0"/>
              </a:spcBef>
              <a:spcAft>
                <a:spcPts val="0"/>
              </a:spcAft>
              <a:buSzPts val="1700"/>
              <a:buFont typeface="Anek Kannada Light"/>
              <a:buNone/>
              <a:defRPr sz="1700">
                <a:latin typeface="Anek Kannada Light"/>
                <a:ea typeface="Anek Kannada Light"/>
                <a:cs typeface="Anek Kannada Light"/>
                <a:sym typeface="Anek Kannada Light"/>
              </a:defRPr>
            </a:lvl1pPr>
            <a:lvl2pPr lvl="1" rtl="0">
              <a:spcBef>
                <a:spcPts val="0"/>
              </a:spcBef>
              <a:spcAft>
                <a:spcPts val="0"/>
              </a:spcAft>
              <a:buSzPts val="1300"/>
              <a:buFont typeface="Anek Kannada Light"/>
              <a:buNone/>
              <a:defRPr sz="1300">
                <a:latin typeface="Anek Kannada Light"/>
                <a:ea typeface="Anek Kannada Light"/>
                <a:cs typeface="Anek Kannada Light"/>
                <a:sym typeface="Anek Kannada Light"/>
              </a:defRPr>
            </a:lvl2pPr>
            <a:lvl3pPr lvl="2" rtl="0">
              <a:spcBef>
                <a:spcPts val="0"/>
              </a:spcBef>
              <a:spcAft>
                <a:spcPts val="0"/>
              </a:spcAft>
              <a:buSzPts val="1300"/>
              <a:buFont typeface="Anek Kannada Light"/>
              <a:buNone/>
              <a:defRPr sz="1300">
                <a:latin typeface="Anek Kannada Light"/>
                <a:ea typeface="Anek Kannada Light"/>
                <a:cs typeface="Anek Kannada Light"/>
                <a:sym typeface="Anek Kannada Light"/>
              </a:defRPr>
            </a:lvl3pPr>
            <a:lvl4pPr lvl="3" rtl="0">
              <a:spcBef>
                <a:spcPts val="0"/>
              </a:spcBef>
              <a:spcAft>
                <a:spcPts val="0"/>
              </a:spcAft>
              <a:buSzPts val="1300"/>
              <a:buFont typeface="Anek Kannada Light"/>
              <a:buNone/>
              <a:defRPr sz="1300">
                <a:latin typeface="Anek Kannada Light"/>
                <a:ea typeface="Anek Kannada Light"/>
                <a:cs typeface="Anek Kannada Light"/>
                <a:sym typeface="Anek Kannada Light"/>
              </a:defRPr>
            </a:lvl4pPr>
            <a:lvl5pPr lvl="4" rtl="0">
              <a:spcBef>
                <a:spcPts val="0"/>
              </a:spcBef>
              <a:spcAft>
                <a:spcPts val="0"/>
              </a:spcAft>
              <a:buSzPts val="1300"/>
              <a:buFont typeface="Anek Kannada Light"/>
              <a:buNone/>
              <a:defRPr sz="1300">
                <a:latin typeface="Anek Kannada Light"/>
                <a:ea typeface="Anek Kannada Light"/>
                <a:cs typeface="Anek Kannada Light"/>
                <a:sym typeface="Anek Kannada Light"/>
              </a:defRPr>
            </a:lvl5pPr>
            <a:lvl6pPr lvl="5" rtl="0">
              <a:spcBef>
                <a:spcPts val="0"/>
              </a:spcBef>
              <a:spcAft>
                <a:spcPts val="0"/>
              </a:spcAft>
              <a:buSzPts val="1300"/>
              <a:buFont typeface="Anek Kannada Light"/>
              <a:buNone/>
              <a:defRPr sz="1300">
                <a:latin typeface="Anek Kannada Light"/>
                <a:ea typeface="Anek Kannada Light"/>
                <a:cs typeface="Anek Kannada Light"/>
                <a:sym typeface="Anek Kannada Light"/>
              </a:defRPr>
            </a:lvl6pPr>
            <a:lvl7pPr lvl="6" rtl="0">
              <a:spcBef>
                <a:spcPts val="0"/>
              </a:spcBef>
              <a:spcAft>
                <a:spcPts val="0"/>
              </a:spcAft>
              <a:buSzPts val="1300"/>
              <a:buFont typeface="Anek Kannada Light"/>
              <a:buNone/>
              <a:defRPr sz="1300">
                <a:latin typeface="Anek Kannada Light"/>
                <a:ea typeface="Anek Kannada Light"/>
                <a:cs typeface="Anek Kannada Light"/>
                <a:sym typeface="Anek Kannada Light"/>
              </a:defRPr>
            </a:lvl7pPr>
            <a:lvl8pPr lvl="7" rtl="0">
              <a:spcBef>
                <a:spcPts val="0"/>
              </a:spcBef>
              <a:spcAft>
                <a:spcPts val="0"/>
              </a:spcAft>
              <a:buSzPts val="1300"/>
              <a:buFont typeface="Anek Kannada Light"/>
              <a:buNone/>
              <a:defRPr sz="1300">
                <a:latin typeface="Anek Kannada Light"/>
                <a:ea typeface="Anek Kannada Light"/>
                <a:cs typeface="Anek Kannada Light"/>
                <a:sym typeface="Anek Kannada Light"/>
              </a:defRPr>
            </a:lvl8pPr>
            <a:lvl9pPr lvl="8" rtl="0">
              <a:spcBef>
                <a:spcPts val="0"/>
              </a:spcBef>
              <a:spcAft>
                <a:spcPts val="0"/>
              </a:spcAft>
              <a:buSzPts val="1300"/>
              <a:buFont typeface="Anek Kannada Light"/>
              <a:buNone/>
              <a:defRPr sz="1300">
                <a:latin typeface="Anek Kannada Light"/>
                <a:ea typeface="Anek Kannada Light"/>
                <a:cs typeface="Anek Kannada Light"/>
                <a:sym typeface="Anek Kannada Light"/>
              </a:defRPr>
            </a:lvl9pPr>
          </a:lstStyle>
          <a:p/>
        </p:txBody>
      </p:sp>
      <p:sp>
        <p:nvSpPr>
          <p:cNvPr id="369" name="Google Shape;369;p38"/>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4400"/>
              <a:buNone/>
              <a:defRPr sz="44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370" name="Google Shape;370;p38"/>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amp; Description" type="secHead">
  <p:cSld name="SECTION_HEADER">
    <p:bg>
      <p:bgPr>
        <a:blipFill>
          <a:blip r:embed="rId2">
            <a:alphaModFix/>
          </a:blip>
          <a:stretch>
            <a:fillRect/>
          </a:stretch>
        </a:blipFill>
      </p:bgPr>
    </p:bg>
    <p:spTree>
      <p:nvGrpSpPr>
        <p:cNvPr id="371" name="Shape 371"/>
        <p:cNvGrpSpPr/>
        <p:nvPr/>
      </p:nvGrpSpPr>
      <p:grpSpPr>
        <a:xfrm>
          <a:off x="0" y="0"/>
          <a:ext cx="0" cy="0"/>
          <a:chOff x="0" y="0"/>
          <a:chExt cx="0" cy="0"/>
        </a:xfrm>
      </p:grpSpPr>
      <p:sp>
        <p:nvSpPr>
          <p:cNvPr id="372" name="Google Shape;372;p39"/>
          <p:cNvSpPr txBox="1"/>
          <p:nvPr>
            <p:ph type="title"/>
          </p:nvPr>
        </p:nvSpPr>
        <p:spPr>
          <a:xfrm>
            <a:off x="311700" y="167460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373" name="Google Shape;373;p39"/>
          <p:cNvPicPr preferRelativeResize="0"/>
          <p:nvPr/>
        </p:nvPicPr>
        <p:blipFill>
          <a:blip r:embed="rId3">
            <a:alphaModFix/>
          </a:blip>
          <a:stretch>
            <a:fillRect/>
          </a:stretch>
        </p:blipFill>
        <p:spPr>
          <a:xfrm>
            <a:off x="7584417" y="326751"/>
            <a:ext cx="1216269" cy="203100"/>
          </a:xfrm>
          <a:prstGeom prst="rect">
            <a:avLst/>
          </a:prstGeom>
          <a:noFill/>
          <a:ln>
            <a:noFill/>
          </a:ln>
        </p:spPr>
      </p:pic>
      <p:sp>
        <p:nvSpPr>
          <p:cNvPr id="374" name="Google Shape;374;p39"/>
          <p:cNvSpPr/>
          <p:nvPr/>
        </p:nvSpPr>
        <p:spPr>
          <a:xfrm rot="-5400000">
            <a:off x="4557750" y="-827100"/>
            <a:ext cx="28500" cy="67155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9"/>
          <p:cNvSpPr txBox="1"/>
          <p:nvPr/>
        </p:nvSpPr>
        <p:spPr>
          <a:xfrm>
            <a:off x="9453375" y="2831850"/>
            <a:ext cx="3472200" cy="15768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1050">
                <a:solidFill>
                  <a:schemeClr val="lt1"/>
                </a:solidFill>
                <a:highlight>
                  <a:srgbClr val="646776"/>
                </a:highlight>
                <a:latin typeface="Roboto"/>
                <a:ea typeface="Roboto"/>
                <a:cs typeface="Roboto"/>
                <a:sym typeface="Roboto"/>
              </a:rPr>
              <a:t>The format for the section description below the gradient line on this slide is meant to be ALL CAPS. Once you've placed your description, highlight it and click: Format &gt; Text &gt; Capitalization &gt; UPPERCASE:</a:t>
            </a:r>
            <a:endParaRPr sz="1050">
              <a:solidFill>
                <a:schemeClr val="lt1"/>
              </a:solidFill>
              <a:highlight>
                <a:srgbClr val="646776"/>
              </a:highlight>
              <a:latin typeface="Roboto"/>
              <a:ea typeface="Roboto"/>
              <a:cs typeface="Roboto"/>
              <a:sym typeface="Roboto"/>
            </a:endParaRPr>
          </a:p>
          <a:p>
            <a:pPr indent="0" lvl="0" marL="0" rtl="0" algn="l">
              <a:lnSpc>
                <a:spcPct val="115000"/>
              </a:lnSpc>
              <a:spcBef>
                <a:spcPts val="0"/>
              </a:spcBef>
              <a:spcAft>
                <a:spcPts val="0"/>
              </a:spcAft>
              <a:buNone/>
            </a:pPr>
            <a:r>
              <a:t/>
            </a:r>
            <a:endParaRPr sz="1050">
              <a:solidFill>
                <a:schemeClr val="lt1"/>
              </a:solidFill>
              <a:highlight>
                <a:srgbClr val="646776"/>
              </a:highlight>
              <a:latin typeface="Roboto"/>
              <a:ea typeface="Roboto"/>
              <a:cs typeface="Roboto"/>
              <a:sym typeface="Roboto"/>
            </a:endParaRPr>
          </a:p>
          <a:p>
            <a:pPr indent="0" lvl="0" marL="0" rtl="0" algn="l">
              <a:lnSpc>
                <a:spcPct val="115000"/>
              </a:lnSpc>
              <a:spcBef>
                <a:spcPts val="0"/>
              </a:spcBef>
              <a:spcAft>
                <a:spcPts val="0"/>
              </a:spcAft>
              <a:buNone/>
            </a:pPr>
            <a:r>
              <a:rPr lang="en" sz="1050">
                <a:solidFill>
                  <a:schemeClr val="lt1"/>
                </a:solidFill>
                <a:highlight>
                  <a:srgbClr val="646776"/>
                </a:highlight>
                <a:latin typeface="Roboto"/>
                <a:ea typeface="Roboto"/>
                <a:cs typeface="Roboto"/>
                <a:sym typeface="Roboto"/>
              </a:rPr>
              <a:t>It should look like this:</a:t>
            </a:r>
            <a:endParaRPr sz="1050">
              <a:solidFill>
                <a:schemeClr val="lt1"/>
              </a:solidFill>
              <a:highlight>
                <a:srgbClr val="646776"/>
              </a:highlight>
              <a:latin typeface="Roboto"/>
              <a:ea typeface="Roboto"/>
              <a:cs typeface="Roboto"/>
              <a:sym typeface="Roboto"/>
            </a:endParaRPr>
          </a:p>
          <a:p>
            <a:pPr indent="0" lvl="0" marL="0" rtl="0" algn="l">
              <a:spcBef>
                <a:spcPts val="0"/>
              </a:spcBef>
              <a:spcAft>
                <a:spcPts val="0"/>
              </a:spcAft>
              <a:buNone/>
            </a:pPr>
            <a:r>
              <a:rPr lang="en" sz="1800">
                <a:solidFill>
                  <a:srgbClr val="646776"/>
                </a:solidFill>
                <a:latin typeface="Anek Kannada Light"/>
                <a:ea typeface="Anek Kannada Light"/>
                <a:cs typeface="Anek Kannada Light"/>
                <a:sym typeface="Anek Kannada Light"/>
              </a:rPr>
              <a:t>SECTION HEADER DESCRIPTION</a:t>
            </a:r>
            <a:endParaRPr sz="1800">
              <a:solidFill>
                <a:srgbClr val="646776"/>
              </a:solidFill>
              <a:latin typeface="Anek Kannada Light"/>
              <a:ea typeface="Anek Kannada Light"/>
              <a:cs typeface="Anek Kannada Light"/>
              <a:sym typeface="Anek Kannada Light"/>
            </a:endParaRPr>
          </a:p>
        </p:txBody>
      </p:sp>
      <p:sp>
        <p:nvSpPr>
          <p:cNvPr id="376" name="Google Shape;376;p39"/>
          <p:cNvSpPr txBox="1"/>
          <p:nvPr>
            <p:ph idx="1" type="subTitle"/>
          </p:nvPr>
        </p:nvSpPr>
        <p:spPr>
          <a:xfrm>
            <a:off x="1171575" y="2727063"/>
            <a:ext cx="6758100" cy="5145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nek Kannada Light"/>
              <a:buNone/>
              <a:defRPr>
                <a:latin typeface="Anek Kannada Light"/>
                <a:ea typeface="Anek Kannada Light"/>
                <a:cs typeface="Anek Kannada Light"/>
                <a:sym typeface="Anek Kannada Ligh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nly">
  <p:cSld name="SECTION_HEADER_1">
    <p:bg>
      <p:bgPr>
        <a:blipFill>
          <a:blip r:embed="rId2">
            <a:alphaModFix/>
          </a:blip>
          <a:stretch>
            <a:fillRect/>
          </a:stretch>
        </a:blipFill>
      </p:bgPr>
    </p:bg>
    <p:spTree>
      <p:nvGrpSpPr>
        <p:cNvPr id="377" name="Shape 377"/>
        <p:cNvGrpSpPr/>
        <p:nvPr/>
      </p:nvGrpSpPr>
      <p:grpSpPr>
        <a:xfrm>
          <a:off x="0" y="0"/>
          <a:ext cx="0" cy="0"/>
          <a:chOff x="0" y="0"/>
          <a:chExt cx="0" cy="0"/>
        </a:xfrm>
      </p:grpSpPr>
      <p:sp>
        <p:nvSpPr>
          <p:cNvPr id="378" name="Google Shape;378;p40"/>
          <p:cNvSpPr txBox="1"/>
          <p:nvPr>
            <p:ph type="title"/>
          </p:nvPr>
        </p:nvSpPr>
        <p:spPr>
          <a:xfrm>
            <a:off x="1816650" y="1607775"/>
            <a:ext cx="6203400" cy="21543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pic>
        <p:nvPicPr>
          <p:cNvPr id="379" name="Google Shape;379;p40"/>
          <p:cNvPicPr preferRelativeResize="0"/>
          <p:nvPr/>
        </p:nvPicPr>
        <p:blipFill>
          <a:blip r:embed="rId3">
            <a:alphaModFix/>
          </a:blip>
          <a:stretch>
            <a:fillRect/>
          </a:stretch>
        </p:blipFill>
        <p:spPr>
          <a:xfrm>
            <a:off x="7584417" y="326751"/>
            <a:ext cx="1216269" cy="203100"/>
          </a:xfrm>
          <a:prstGeom prst="rect">
            <a:avLst/>
          </a:prstGeom>
          <a:noFill/>
          <a:ln>
            <a:noFill/>
          </a:ln>
        </p:spPr>
      </p:pic>
      <p:sp>
        <p:nvSpPr>
          <p:cNvPr id="380" name="Google Shape;380;p40"/>
          <p:cNvSpPr/>
          <p:nvPr/>
        </p:nvSpPr>
        <p:spPr>
          <a:xfrm>
            <a:off x="1288800" y="1723050"/>
            <a:ext cx="54300" cy="20022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nly 1">
  <p:cSld name="SECTION_HEADER_1_2">
    <p:bg>
      <p:bgPr>
        <a:solidFill>
          <a:schemeClr val="lt1"/>
        </a:solidFill>
      </p:bgPr>
    </p:bg>
    <p:spTree>
      <p:nvGrpSpPr>
        <p:cNvPr id="381" name="Shape 381"/>
        <p:cNvGrpSpPr/>
        <p:nvPr/>
      </p:nvGrpSpPr>
      <p:grpSpPr>
        <a:xfrm>
          <a:off x="0" y="0"/>
          <a:ext cx="0" cy="0"/>
          <a:chOff x="0" y="0"/>
          <a:chExt cx="0" cy="0"/>
        </a:xfrm>
      </p:grpSpPr>
      <p:pic>
        <p:nvPicPr>
          <p:cNvPr id="382" name="Google Shape;382;p41"/>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383" name="Google Shape;383;p41"/>
          <p:cNvSpPr/>
          <p:nvPr/>
        </p:nvSpPr>
        <p:spPr>
          <a:xfrm rot="10800000">
            <a:off x="1319767" y="3004025"/>
            <a:ext cx="2546100" cy="1287000"/>
          </a:xfrm>
          <a:prstGeom prst="rect">
            <a:avLst/>
          </a:prstGeom>
          <a:gradFill>
            <a:gsLst>
              <a:gs pos="0">
                <a:srgbClr val="D9413C"/>
              </a:gs>
              <a:gs pos="55000">
                <a:srgbClr val="9B2AFF"/>
              </a:gs>
              <a:gs pos="100000">
                <a:srgbClr val="5E46EC"/>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1"/>
          <p:cNvSpPr/>
          <p:nvPr/>
        </p:nvSpPr>
        <p:spPr>
          <a:xfrm rot="-5400000">
            <a:off x="2090350" y="2262850"/>
            <a:ext cx="1260600" cy="262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1"/>
          <p:cNvSpPr/>
          <p:nvPr/>
        </p:nvSpPr>
        <p:spPr>
          <a:xfrm>
            <a:off x="4818676" y="959700"/>
            <a:ext cx="2546100" cy="1287000"/>
          </a:xfrm>
          <a:prstGeom prst="rect">
            <a:avLst/>
          </a:prstGeom>
          <a:gradFill>
            <a:gsLst>
              <a:gs pos="0">
                <a:srgbClr val="D9413C"/>
              </a:gs>
              <a:gs pos="55000">
                <a:srgbClr val="9B2AFF"/>
              </a:gs>
              <a:gs pos="100000">
                <a:srgbClr val="5E46EC"/>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1"/>
          <p:cNvSpPr/>
          <p:nvPr/>
        </p:nvSpPr>
        <p:spPr>
          <a:xfrm rot="5400000">
            <a:off x="5414325" y="393925"/>
            <a:ext cx="1220400" cy="251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1"/>
          <p:cNvSpPr/>
          <p:nvPr/>
        </p:nvSpPr>
        <p:spPr>
          <a:xfrm flipH="1" rot="10800000">
            <a:off x="4818702" y="3000700"/>
            <a:ext cx="2546100" cy="1287000"/>
          </a:xfrm>
          <a:prstGeom prst="rect">
            <a:avLst/>
          </a:prstGeom>
          <a:gradFill>
            <a:gsLst>
              <a:gs pos="0">
                <a:srgbClr val="D9413C"/>
              </a:gs>
              <a:gs pos="55000">
                <a:srgbClr val="9B2AFF"/>
              </a:gs>
              <a:gs pos="100000">
                <a:srgbClr val="5E46EC"/>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1"/>
          <p:cNvSpPr/>
          <p:nvPr/>
        </p:nvSpPr>
        <p:spPr>
          <a:xfrm flipH="1" rot="5400000">
            <a:off x="5382700" y="2302125"/>
            <a:ext cx="1257300" cy="2546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1"/>
          <p:cNvSpPr/>
          <p:nvPr/>
        </p:nvSpPr>
        <p:spPr>
          <a:xfrm flipH="1">
            <a:off x="1319773" y="959700"/>
            <a:ext cx="2546100" cy="1287000"/>
          </a:xfrm>
          <a:prstGeom prst="rect">
            <a:avLst/>
          </a:prstGeom>
          <a:gradFill>
            <a:gsLst>
              <a:gs pos="0">
                <a:srgbClr val="D9413C"/>
              </a:gs>
              <a:gs pos="55000">
                <a:srgbClr val="9B2AFF"/>
              </a:gs>
              <a:gs pos="100000">
                <a:srgbClr val="5E46EC"/>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1"/>
          <p:cNvSpPr/>
          <p:nvPr/>
        </p:nvSpPr>
        <p:spPr>
          <a:xfrm flipH="1" rot="-5400000">
            <a:off x="2063225" y="380275"/>
            <a:ext cx="1281300" cy="260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1"/>
          <p:cNvSpPr txBox="1"/>
          <p:nvPr>
            <p:ph type="title"/>
          </p:nvPr>
        </p:nvSpPr>
        <p:spPr>
          <a:xfrm>
            <a:off x="1245425" y="1695625"/>
            <a:ext cx="6203400" cy="21543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4800"/>
              <a:buNone/>
              <a:defRPr sz="4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amp; Description" type="secHead">
  <p:cSld name="SECTION_HEADER">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5"/>
          <p:cNvSpPr txBox="1"/>
          <p:nvPr>
            <p:ph type="title"/>
          </p:nvPr>
        </p:nvSpPr>
        <p:spPr>
          <a:xfrm>
            <a:off x="311700" y="167460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pic>
        <p:nvPicPr>
          <p:cNvPr id="41" name="Google Shape;41;p5"/>
          <p:cNvPicPr preferRelativeResize="0"/>
          <p:nvPr/>
        </p:nvPicPr>
        <p:blipFill>
          <a:blip r:embed="rId3">
            <a:alphaModFix/>
          </a:blip>
          <a:stretch>
            <a:fillRect/>
          </a:stretch>
        </p:blipFill>
        <p:spPr>
          <a:xfrm>
            <a:off x="7584417" y="326751"/>
            <a:ext cx="1216269" cy="203100"/>
          </a:xfrm>
          <a:prstGeom prst="rect">
            <a:avLst/>
          </a:prstGeom>
          <a:noFill/>
          <a:ln>
            <a:noFill/>
          </a:ln>
        </p:spPr>
      </p:pic>
      <p:sp>
        <p:nvSpPr>
          <p:cNvPr id="42" name="Google Shape;42;p5"/>
          <p:cNvSpPr/>
          <p:nvPr/>
        </p:nvSpPr>
        <p:spPr>
          <a:xfrm rot="-5400000">
            <a:off x="4557750" y="-827100"/>
            <a:ext cx="28500" cy="67155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
          <p:cNvSpPr txBox="1"/>
          <p:nvPr/>
        </p:nvSpPr>
        <p:spPr>
          <a:xfrm>
            <a:off x="9453375" y="2831850"/>
            <a:ext cx="3472200" cy="15768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1050">
                <a:solidFill>
                  <a:schemeClr val="lt1"/>
                </a:solidFill>
                <a:highlight>
                  <a:srgbClr val="646776"/>
                </a:highlight>
                <a:latin typeface="Roboto"/>
                <a:ea typeface="Roboto"/>
                <a:cs typeface="Roboto"/>
                <a:sym typeface="Roboto"/>
              </a:rPr>
              <a:t>The format for the section description below the gradient line on this slide is meant to be ALL CAPS. Once you've placed your description, highlight it and click: Format &gt; Text &gt; Capitalization &gt; UPPERCASE:</a:t>
            </a:r>
            <a:endParaRPr sz="1050">
              <a:solidFill>
                <a:schemeClr val="lt1"/>
              </a:solidFill>
              <a:highlight>
                <a:srgbClr val="646776"/>
              </a:highlight>
              <a:latin typeface="Roboto"/>
              <a:ea typeface="Roboto"/>
              <a:cs typeface="Roboto"/>
              <a:sym typeface="Roboto"/>
            </a:endParaRPr>
          </a:p>
          <a:p>
            <a:pPr indent="0" lvl="0" marL="0" rtl="0" algn="l">
              <a:lnSpc>
                <a:spcPct val="115000"/>
              </a:lnSpc>
              <a:spcBef>
                <a:spcPts val="0"/>
              </a:spcBef>
              <a:spcAft>
                <a:spcPts val="0"/>
              </a:spcAft>
              <a:buNone/>
            </a:pPr>
            <a:r>
              <a:t/>
            </a:r>
            <a:endParaRPr sz="1050">
              <a:solidFill>
                <a:schemeClr val="lt1"/>
              </a:solidFill>
              <a:highlight>
                <a:srgbClr val="646776"/>
              </a:highlight>
              <a:latin typeface="Roboto"/>
              <a:ea typeface="Roboto"/>
              <a:cs typeface="Roboto"/>
              <a:sym typeface="Roboto"/>
            </a:endParaRPr>
          </a:p>
          <a:p>
            <a:pPr indent="0" lvl="0" marL="0" rtl="0" algn="l">
              <a:lnSpc>
                <a:spcPct val="115000"/>
              </a:lnSpc>
              <a:spcBef>
                <a:spcPts val="0"/>
              </a:spcBef>
              <a:spcAft>
                <a:spcPts val="0"/>
              </a:spcAft>
              <a:buNone/>
            </a:pPr>
            <a:r>
              <a:rPr lang="en" sz="1050">
                <a:solidFill>
                  <a:schemeClr val="lt1"/>
                </a:solidFill>
                <a:highlight>
                  <a:srgbClr val="646776"/>
                </a:highlight>
                <a:latin typeface="Roboto"/>
                <a:ea typeface="Roboto"/>
                <a:cs typeface="Roboto"/>
                <a:sym typeface="Roboto"/>
              </a:rPr>
              <a:t>It should look like this:</a:t>
            </a:r>
            <a:endParaRPr sz="1050">
              <a:solidFill>
                <a:schemeClr val="lt1"/>
              </a:solidFill>
              <a:highlight>
                <a:srgbClr val="646776"/>
              </a:highlight>
              <a:latin typeface="Roboto"/>
              <a:ea typeface="Roboto"/>
              <a:cs typeface="Roboto"/>
              <a:sym typeface="Roboto"/>
            </a:endParaRPr>
          </a:p>
          <a:p>
            <a:pPr indent="0" lvl="0" marL="0" rtl="0" algn="l">
              <a:spcBef>
                <a:spcPts val="0"/>
              </a:spcBef>
              <a:spcAft>
                <a:spcPts val="0"/>
              </a:spcAft>
              <a:buNone/>
            </a:pPr>
            <a:r>
              <a:rPr lang="en" sz="1800">
                <a:solidFill>
                  <a:srgbClr val="646776"/>
                </a:solidFill>
                <a:latin typeface="Anek Kannada Light"/>
                <a:ea typeface="Anek Kannada Light"/>
                <a:cs typeface="Anek Kannada Light"/>
                <a:sym typeface="Anek Kannada Light"/>
              </a:rPr>
              <a:t>SECTION HEADER DESCRIPTION</a:t>
            </a:r>
            <a:endParaRPr sz="1800">
              <a:solidFill>
                <a:srgbClr val="646776"/>
              </a:solidFill>
              <a:latin typeface="Anek Kannada Light"/>
              <a:ea typeface="Anek Kannada Light"/>
              <a:cs typeface="Anek Kannada Light"/>
              <a:sym typeface="Anek Kannada Light"/>
            </a:endParaRPr>
          </a:p>
        </p:txBody>
      </p:sp>
      <p:sp>
        <p:nvSpPr>
          <p:cNvPr id="44" name="Google Shape;44;p5"/>
          <p:cNvSpPr txBox="1"/>
          <p:nvPr>
            <p:ph idx="1" type="subTitle"/>
          </p:nvPr>
        </p:nvSpPr>
        <p:spPr>
          <a:xfrm>
            <a:off x="1171575" y="2727063"/>
            <a:ext cx="6758100" cy="5145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nek Kannada Light"/>
              <a:buNone/>
              <a:defRPr>
                <a:latin typeface="Anek Kannada Light"/>
                <a:ea typeface="Anek Kannada Light"/>
                <a:cs typeface="Anek Kannada Light"/>
                <a:sym typeface="Anek Kannada Ligh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nly 1 1">
  <p:cSld name="SECTION_HEADER_1_2_1">
    <p:bg>
      <p:bgPr>
        <a:blipFill>
          <a:blip r:embed="rId2">
            <a:alphaModFix/>
          </a:blip>
          <a:stretch>
            <a:fillRect/>
          </a:stretch>
        </a:blipFill>
      </p:bgPr>
    </p:bg>
    <p:spTree>
      <p:nvGrpSpPr>
        <p:cNvPr id="392" name="Shape 392"/>
        <p:cNvGrpSpPr/>
        <p:nvPr/>
      </p:nvGrpSpPr>
      <p:grpSpPr>
        <a:xfrm>
          <a:off x="0" y="0"/>
          <a:ext cx="0" cy="0"/>
          <a:chOff x="0" y="0"/>
          <a:chExt cx="0" cy="0"/>
        </a:xfrm>
      </p:grpSpPr>
      <p:pic>
        <p:nvPicPr>
          <p:cNvPr id="393" name="Google Shape;393;p42"/>
          <p:cNvPicPr preferRelativeResize="0"/>
          <p:nvPr/>
        </p:nvPicPr>
        <p:blipFill>
          <a:blip r:embed="rId3">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nly 1 1 2 1">
  <p:cSld name="SECTION_HEADER_1_2_1_2_1">
    <p:bg>
      <p:bgPr>
        <a:blipFill>
          <a:blip r:embed="rId2">
            <a:alphaModFix/>
          </a:blip>
          <a:stretch>
            <a:fillRect/>
          </a:stretch>
        </a:blipFill>
      </p:bgPr>
    </p:bg>
    <p:spTree>
      <p:nvGrpSpPr>
        <p:cNvPr id="394" name="Shape 394"/>
        <p:cNvGrpSpPr/>
        <p:nvPr/>
      </p:nvGrpSpPr>
      <p:grpSpPr>
        <a:xfrm>
          <a:off x="0" y="0"/>
          <a:ext cx="0" cy="0"/>
          <a:chOff x="0" y="0"/>
          <a:chExt cx="0" cy="0"/>
        </a:xfrm>
      </p:grpSpPr>
      <p:pic>
        <p:nvPicPr>
          <p:cNvPr id="395" name="Google Shape;395;p43"/>
          <p:cNvPicPr preferRelativeResize="0"/>
          <p:nvPr/>
        </p:nvPicPr>
        <p:blipFill>
          <a:blip r:embed="rId3">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nly 1 1 1">
  <p:cSld name="SECTION_HEADER_1_2_1_1">
    <p:bg>
      <p:bgPr>
        <a:blipFill>
          <a:blip r:embed="rId2">
            <a:alphaModFix/>
          </a:blip>
          <a:stretch>
            <a:fillRect/>
          </a:stretch>
        </a:blipFill>
      </p:bgPr>
    </p:bg>
    <p:spTree>
      <p:nvGrpSpPr>
        <p:cNvPr id="396" name="Shape 396"/>
        <p:cNvGrpSpPr/>
        <p:nvPr/>
      </p:nvGrpSpPr>
      <p:grpSpPr>
        <a:xfrm>
          <a:off x="0" y="0"/>
          <a:ext cx="0" cy="0"/>
          <a:chOff x="0" y="0"/>
          <a:chExt cx="0" cy="0"/>
        </a:xfrm>
      </p:grpSpPr>
      <p:pic>
        <p:nvPicPr>
          <p:cNvPr id="397" name="Google Shape;397;p44"/>
          <p:cNvPicPr preferRelativeResize="0"/>
          <p:nvPr/>
        </p:nvPicPr>
        <p:blipFill>
          <a:blip r:embed="rId3">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nly 1 1 1 1">
  <p:cSld name="SECTION_HEADER_1_2_1_1_1">
    <p:bg>
      <p:bgPr>
        <a:blipFill>
          <a:blip r:embed="rId2">
            <a:alphaModFix/>
          </a:blip>
          <a:stretch>
            <a:fillRect/>
          </a:stretch>
        </a:blipFill>
      </p:bgPr>
    </p:bg>
    <p:spTree>
      <p:nvGrpSpPr>
        <p:cNvPr id="398" name="Shape 398"/>
        <p:cNvGrpSpPr/>
        <p:nvPr/>
      </p:nvGrpSpPr>
      <p:grpSpPr>
        <a:xfrm>
          <a:off x="0" y="0"/>
          <a:ext cx="0" cy="0"/>
          <a:chOff x="0" y="0"/>
          <a:chExt cx="0" cy="0"/>
        </a:xfrm>
      </p:grpSpPr>
      <p:pic>
        <p:nvPicPr>
          <p:cNvPr id="399" name="Google Shape;399;p45"/>
          <p:cNvPicPr preferRelativeResize="0"/>
          <p:nvPr/>
        </p:nvPicPr>
        <p:blipFill>
          <a:blip r:embed="rId3">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Alt 1">
  <p:cSld name="SECTION_HEADER_1_1">
    <p:bg>
      <p:bgPr>
        <a:blipFill>
          <a:blip r:embed="rId2">
            <a:alphaModFix/>
          </a:blip>
          <a:stretch>
            <a:fillRect/>
          </a:stretch>
        </a:blipFill>
      </p:bgPr>
    </p:bg>
    <p:spTree>
      <p:nvGrpSpPr>
        <p:cNvPr id="400" name="Shape 400"/>
        <p:cNvGrpSpPr/>
        <p:nvPr/>
      </p:nvGrpSpPr>
      <p:grpSpPr>
        <a:xfrm>
          <a:off x="0" y="0"/>
          <a:ext cx="0" cy="0"/>
          <a:chOff x="0" y="0"/>
          <a:chExt cx="0" cy="0"/>
        </a:xfrm>
      </p:grpSpPr>
      <p:sp>
        <p:nvSpPr>
          <p:cNvPr id="401" name="Google Shape;401;p46"/>
          <p:cNvSpPr txBox="1"/>
          <p:nvPr>
            <p:ph type="title"/>
          </p:nvPr>
        </p:nvSpPr>
        <p:spPr>
          <a:xfrm>
            <a:off x="1816650" y="1723050"/>
            <a:ext cx="6203400" cy="200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646776"/>
              </a:buClr>
              <a:buSzPts val="2800"/>
              <a:buFont typeface="Anek Kannada Light"/>
              <a:buNone/>
              <a:defRPr sz="2800">
                <a:solidFill>
                  <a:srgbClr val="646776"/>
                </a:solidFill>
                <a:latin typeface="Anek Kannada Light"/>
                <a:ea typeface="Anek Kannada Light"/>
                <a:cs typeface="Anek Kannada Light"/>
                <a:sym typeface="Anek Kannada Light"/>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pic>
        <p:nvPicPr>
          <p:cNvPr id="402" name="Google Shape;402;p46"/>
          <p:cNvPicPr preferRelativeResize="0"/>
          <p:nvPr/>
        </p:nvPicPr>
        <p:blipFill>
          <a:blip r:embed="rId3">
            <a:alphaModFix/>
          </a:blip>
          <a:stretch>
            <a:fillRect/>
          </a:stretch>
        </p:blipFill>
        <p:spPr>
          <a:xfrm>
            <a:off x="7584417" y="326751"/>
            <a:ext cx="1216269" cy="203100"/>
          </a:xfrm>
          <a:prstGeom prst="rect">
            <a:avLst/>
          </a:prstGeom>
          <a:noFill/>
          <a:ln>
            <a:noFill/>
          </a:ln>
        </p:spPr>
      </p:pic>
      <p:sp>
        <p:nvSpPr>
          <p:cNvPr id="403" name="Google Shape;403;p46"/>
          <p:cNvSpPr/>
          <p:nvPr/>
        </p:nvSpPr>
        <p:spPr>
          <a:xfrm>
            <a:off x="1288800" y="1723050"/>
            <a:ext cx="54300" cy="20022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ickoff -Numbered Content 1">
  <p:cSld name="CUSTOM_1_2_1">
    <p:spTree>
      <p:nvGrpSpPr>
        <p:cNvPr id="404" name="Shape 404"/>
        <p:cNvGrpSpPr/>
        <p:nvPr/>
      </p:nvGrpSpPr>
      <p:grpSpPr>
        <a:xfrm>
          <a:off x="0" y="0"/>
          <a:ext cx="0" cy="0"/>
          <a:chOff x="0" y="0"/>
          <a:chExt cx="0" cy="0"/>
        </a:xfrm>
      </p:grpSpPr>
      <p:pic>
        <p:nvPicPr>
          <p:cNvPr id="405" name="Google Shape;405;p47"/>
          <p:cNvPicPr preferRelativeResize="0"/>
          <p:nvPr/>
        </p:nvPicPr>
        <p:blipFill>
          <a:blip r:embed="rId2">
            <a:alphaModFix/>
          </a:blip>
          <a:stretch>
            <a:fillRect/>
          </a:stretch>
        </p:blipFill>
        <p:spPr>
          <a:xfrm>
            <a:off x="3185499" y="1885638"/>
            <a:ext cx="851736" cy="704976"/>
          </a:xfrm>
          <a:prstGeom prst="rect">
            <a:avLst/>
          </a:prstGeom>
          <a:noFill/>
          <a:ln>
            <a:noFill/>
          </a:ln>
        </p:spPr>
      </p:pic>
      <p:pic>
        <p:nvPicPr>
          <p:cNvPr id="406" name="Google Shape;406;p47"/>
          <p:cNvPicPr preferRelativeResize="0"/>
          <p:nvPr/>
        </p:nvPicPr>
        <p:blipFill>
          <a:blip r:embed="rId3">
            <a:alphaModFix/>
          </a:blip>
          <a:stretch>
            <a:fillRect/>
          </a:stretch>
        </p:blipFill>
        <p:spPr>
          <a:xfrm>
            <a:off x="3185499" y="3334692"/>
            <a:ext cx="851736" cy="704971"/>
          </a:xfrm>
          <a:prstGeom prst="rect">
            <a:avLst/>
          </a:prstGeom>
          <a:noFill/>
          <a:ln>
            <a:noFill/>
          </a:ln>
        </p:spPr>
      </p:pic>
      <p:pic>
        <p:nvPicPr>
          <p:cNvPr id="407" name="Google Shape;407;p47"/>
          <p:cNvPicPr preferRelativeResize="0"/>
          <p:nvPr/>
        </p:nvPicPr>
        <p:blipFill>
          <a:blip r:embed="rId4">
            <a:alphaModFix/>
          </a:blip>
          <a:stretch>
            <a:fillRect/>
          </a:stretch>
        </p:blipFill>
        <p:spPr>
          <a:xfrm>
            <a:off x="7274913" y="1885638"/>
            <a:ext cx="851736" cy="704987"/>
          </a:xfrm>
          <a:prstGeom prst="rect">
            <a:avLst/>
          </a:prstGeom>
          <a:noFill/>
          <a:ln>
            <a:noFill/>
          </a:ln>
        </p:spPr>
      </p:pic>
      <p:pic>
        <p:nvPicPr>
          <p:cNvPr id="408" name="Google Shape;408;p47"/>
          <p:cNvPicPr preferRelativeResize="0"/>
          <p:nvPr/>
        </p:nvPicPr>
        <p:blipFill>
          <a:blip r:embed="rId5">
            <a:alphaModFix/>
          </a:blip>
          <a:stretch>
            <a:fillRect/>
          </a:stretch>
        </p:blipFill>
        <p:spPr>
          <a:xfrm>
            <a:off x="7584417" y="326751"/>
            <a:ext cx="1216269" cy="203100"/>
          </a:xfrm>
          <a:prstGeom prst="rect">
            <a:avLst/>
          </a:prstGeom>
          <a:noFill/>
          <a:ln>
            <a:noFill/>
          </a:ln>
        </p:spPr>
      </p:pic>
      <p:pic>
        <p:nvPicPr>
          <p:cNvPr id="409" name="Google Shape;409;p47"/>
          <p:cNvPicPr preferRelativeResize="0"/>
          <p:nvPr/>
        </p:nvPicPr>
        <p:blipFill>
          <a:blip r:embed="rId6">
            <a:alphaModFix/>
          </a:blip>
          <a:stretch>
            <a:fillRect/>
          </a:stretch>
        </p:blipFill>
        <p:spPr>
          <a:xfrm>
            <a:off x="7274914" y="3334692"/>
            <a:ext cx="851735" cy="704976"/>
          </a:xfrm>
          <a:prstGeom prst="rect">
            <a:avLst/>
          </a:prstGeom>
          <a:noFill/>
          <a:ln>
            <a:noFill/>
          </a:ln>
        </p:spPr>
      </p:pic>
      <p:sp>
        <p:nvSpPr>
          <p:cNvPr id="410" name="Google Shape;410;p47"/>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411" name="Google Shape;411;p47"/>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7"/>
          <p:cNvSpPr txBox="1"/>
          <p:nvPr/>
        </p:nvSpPr>
        <p:spPr>
          <a:xfrm>
            <a:off x="1160858" y="2252912"/>
            <a:ext cx="26868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100">
                <a:solidFill>
                  <a:srgbClr val="414141"/>
                </a:solidFill>
                <a:latin typeface="Montserrat Medium"/>
                <a:ea typeface="Montserrat Medium"/>
                <a:cs typeface="Montserrat Medium"/>
                <a:sym typeface="Montserrat Medium"/>
              </a:rPr>
              <a:t>Email framework designed to structure story in value sets </a:t>
            </a:r>
            <a:r>
              <a:rPr lang="en" sz="1100">
                <a:solidFill>
                  <a:srgbClr val="414141"/>
                </a:solidFill>
                <a:latin typeface="Montserrat Light"/>
                <a:ea typeface="Montserrat Light"/>
                <a:cs typeface="Montserrat Light"/>
                <a:sym typeface="Montserrat Light"/>
              </a:rPr>
              <a:t>to drive a clear and strong narrative.</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Clr>
                <a:srgbClr val="F4F4F7"/>
              </a:buClr>
              <a:buSzPts val="1100"/>
              <a:buFont typeface="Arial"/>
              <a:buNone/>
            </a:pPr>
            <a:r>
              <a:t/>
            </a:r>
            <a:endParaRPr sz="1100">
              <a:solidFill>
                <a:srgbClr val="414141"/>
              </a:solidFill>
              <a:latin typeface="Montserrat Medium"/>
              <a:ea typeface="Montserrat Medium"/>
              <a:cs typeface="Montserrat Medium"/>
              <a:sym typeface="Montserrat Medium"/>
            </a:endParaRPr>
          </a:p>
        </p:txBody>
      </p:sp>
      <p:sp>
        <p:nvSpPr>
          <p:cNvPr id="413" name="Google Shape;413;p47"/>
          <p:cNvSpPr txBox="1"/>
          <p:nvPr/>
        </p:nvSpPr>
        <p:spPr>
          <a:xfrm>
            <a:off x="1160858" y="3707950"/>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1600"/>
              </a:spcAft>
              <a:buClr>
                <a:srgbClr val="F4F4F7"/>
              </a:buClr>
              <a:buSzPts val="1100"/>
              <a:buFont typeface="Arial"/>
              <a:buNone/>
            </a:pPr>
            <a:r>
              <a:rPr lang="en" sz="1100">
                <a:solidFill>
                  <a:srgbClr val="414141"/>
                </a:solidFill>
                <a:latin typeface="Montserrat Medium"/>
                <a:ea typeface="Montserrat Medium"/>
                <a:cs typeface="Montserrat Medium"/>
                <a:sym typeface="Montserrat Medium"/>
              </a:rPr>
              <a:t>Drives efficiency and conversion </a:t>
            </a:r>
            <a:r>
              <a:rPr lang="en" sz="1100">
                <a:solidFill>
                  <a:srgbClr val="414141"/>
                </a:solidFill>
                <a:latin typeface="Montserrat Light"/>
                <a:ea typeface="Montserrat Light"/>
                <a:cs typeface="Montserrat Light"/>
                <a:sym typeface="Montserrat Light"/>
              </a:rPr>
              <a:t>generate more engagement by creating effective copy in less time with a proven framework</a:t>
            </a:r>
            <a:endParaRPr sz="1100">
              <a:solidFill>
                <a:srgbClr val="414141"/>
              </a:solidFill>
              <a:latin typeface="Montserrat Light"/>
              <a:ea typeface="Montserrat Light"/>
              <a:cs typeface="Montserrat Light"/>
              <a:sym typeface="Montserrat Light"/>
            </a:endParaRPr>
          </a:p>
        </p:txBody>
      </p:sp>
      <p:sp>
        <p:nvSpPr>
          <p:cNvPr id="414" name="Google Shape;414;p47"/>
          <p:cNvSpPr txBox="1"/>
          <p:nvPr/>
        </p:nvSpPr>
        <p:spPr>
          <a:xfrm>
            <a:off x="5145133" y="2252912"/>
            <a:ext cx="31047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en" sz="1100">
                <a:solidFill>
                  <a:srgbClr val="414141"/>
                </a:solidFill>
                <a:latin typeface="Montserrat Medium"/>
                <a:ea typeface="Montserrat Medium"/>
                <a:cs typeface="Montserrat Medium"/>
                <a:sym typeface="Montserrat Medium"/>
              </a:rPr>
              <a:t>Repeatable structure for email messaging </a:t>
            </a:r>
            <a:r>
              <a:rPr lang="en" sz="1100">
                <a:solidFill>
                  <a:srgbClr val="414141"/>
                </a:solidFill>
                <a:latin typeface="Montserrat Light"/>
                <a:ea typeface="Montserrat Light"/>
                <a:cs typeface="Montserrat Light"/>
                <a:sym typeface="Montserrat Light"/>
              </a:rPr>
              <a:t>to drive consistency and preserve brand messaging </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None/>
            </a:pPr>
            <a:r>
              <a:t/>
            </a:r>
            <a:endParaRPr sz="1100">
              <a:solidFill>
                <a:srgbClr val="414141"/>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sz="1100">
              <a:solidFill>
                <a:srgbClr val="414141"/>
              </a:solidFill>
              <a:latin typeface="Montserrat"/>
              <a:ea typeface="Montserrat"/>
              <a:cs typeface="Montserrat"/>
              <a:sym typeface="Montserrat"/>
            </a:endParaRPr>
          </a:p>
        </p:txBody>
      </p:sp>
      <p:sp>
        <p:nvSpPr>
          <p:cNvPr id="415" name="Google Shape;415;p47"/>
          <p:cNvSpPr txBox="1"/>
          <p:nvPr/>
        </p:nvSpPr>
        <p:spPr>
          <a:xfrm>
            <a:off x="5145133" y="3707950"/>
            <a:ext cx="31047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en" sz="1100">
                <a:solidFill>
                  <a:srgbClr val="414141"/>
                </a:solidFill>
                <a:latin typeface="Montserrat Medium"/>
                <a:ea typeface="Montserrat Medium"/>
                <a:cs typeface="Montserrat Medium"/>
                <a:sym typeface="Montserrat Medium"/>
              </a:rPr>
              <a:t>Provides flexibility and autonomy </a:t>
            </a:r>
            <a:r>
              <a:rPr lang="en" sz="1100">
                <a:solidFill>
                  <a:srgbClr val="414141"/>
                </a:solidFill>
                <a:latin typeface="Montserrat Light"/>
                <a:ea typeface="Montserrat Light"/>
                <a:cs typeface="Montserrat Light"/>
                <a:sym typeface="Montserrat Light"/>
              </a:rPr>
              <a:t>for users to input personalization while sticking to best practice guidelines </a:t>
            </a:r>
            <a:endParaRPr sz="1100">
              <a:solidFill>
                <a:srgbClr val="414141"/>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sz="1100">
              <a:solidFill>
                <a:srgbClr val="414141"/>
              </a:solidFill>
              <a:latin typeface="Montserrat"/>
              <a:ea typeface="Montserrat"/>
              <a:cs typeface="Montserrat"/>
              <a:sym typeface="Montserrat"/>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ditable -Numbered Content 1 1 1 1">
  <p:cSld name="CUSTOM_1_2_1_3_1_1">
    <p:spTree>
      <p:nvGrpSpPr>
        <p:cNvPr id="416" name="Shape 416"/>
        <p:cNvGrpSpPr/>
        <p:nvPr/>
      </p:nvGrpSpPr>
      <p:grpSpPr>
        <a:xfrm>
          <a:off x="0" y="0"/>
          <a:ext cx="0" cy="0"/>
          <a:chOff x="0" y="0"/>
          <a:chExt cx="0" cy="0"/>
        </a:xfrm>
      </p:grpSpPr>
      <p:sp>
        <p:nvSpPr>
          <p:cNvPr id="417" name="Google Shape;417;p48"/>
          <p:cNvSpPr txBox="1"/>
          <p:nvPr/>
        </p:nvSpPr>
        <p:spPr>
          <a:xfrm>
            <a:off x="2883563" y="3194575"/>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02</a:t>
            </a:r>
            <a:endParaRPr sz="2200">
              <a:latin typeface="Montserrat"/>
              <a:ea typeface="Montserrat"/>
              <a:cs typeface="Montserrat"/>
              <a:sym typeface="Montserrat"/>
            </a:endParaRPr>
          </a:p>
        </p:txBody>
      </p:sp>
      <p:sp>
        <p:nvSpPr>
          <p:cNvPr id="418" name="Google Shape;418;p48"/>
          <p:cNvSpPr txBox="1"/>
          <p:nvPr/>
        </p:nvSpPr>
        <p:spPr>
          <a:xfrm>
            <a:off x="6972975" y="1745513"/>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03</a:t>
            </a:r>
            <a:endParaRPr sz="2200">
              <a:latin typeface="Montserrat"/>
              <a:ea typeface="Montserrat"/>
              <a:cs typeface="Montserrat"/>
              <a:sym typeface="Montserrat"/>
            </a:endParaRPr>
          </a:p>
        </p:txBody>
      </p:sp>
      <p:sp>
        <p:nvSpPr>
          <p:cNvPr id="419" name="Google Shape;419;p48"/>
          <p:cNvSpPr txBox="1"/>
          <p:nvPr/>
        </p:nvSpPr>
        <p:spPr>
          <a:xfrm>
            <a:off x="6972967" y="3194575"/>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04</a:t>
            </a:r>
            <a:endParaRPr sz="2200">
              <a:latin typeface="Montserrat"/>
              <a:ea typeface="Montserrat"/>
              <a:cs typeface="Montserrat"/>
              <a:sym typeface="Montserrat"/>
            </a:endParaRPr>
          </a:p>
        </p:txBody>
      </p:sp>
      <p:sp>
        <p:nvSpPr>
          <p:cNvPr id="420" name="Google Shape;420;p48"/>
          <p:cNvSpPr txBox="1"/>
          <p:nvPr/>
        </p:nvSpPr>
        <p:spPr>
          <a:xfrm>
            <a:off x="2877825" y="1745525"/>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01</a:t>
            </a:r>
            <a:endParaRPr sz="2200">
              <a:latin typeface="Montserrat"/>
              <a:ea typeface="Montserrat"/>
              <a:cs typeface="Montserrat"/>
              <a:sym typeface="Montserrat"/>
            </a:endParaRPr>
          </a:p>
        </p:txBody>
      </p:sp>
      <p:pic>
        <p:nvPicPr>
          <p:cNvPr id="421" name="Google Shape;421;p48"/>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422" name="Google Shape;422;p48"/>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423" name="Google Shape;423;p48"/>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8"/>
          <p:cNvSpPr txBox="1"/>
          <p:nvPr/>
        </p:nvSpPr>
        <p:spPr>
          <a:xfrm>
            <a:off x="1160858" y="2252912"/>
            <a:ext cx="26868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100">
                <a:solidFill>
                  <a:srgbClr val="414141"/>
                </a:solidFill>
                <a:latin typeface="Montserrat Medium"/>
                <a:ea typeface="Montserrat Medium"/>
                <a:cs typeface="Montserrat Medium"/>
                <a:sym typeface="Montserrat Medium"/>
              </a:rPr>
              <a:t>Email framework designed to structure story in value sets </a:t>
            </a:r>
            <a:r>
              <a:rPr lang="en" sz="1100">
                <a:solidFill>
                  <a:srgbClr val="414141"/>
                </a:solidFill>
                <a:latin typeface="Montserrat Light"/>
                <a:ea typeface="Montserrat Light"/>
                <a:cs typeface="Montserrat Light"/>
                <a:sym typeface="Montserrat Light"/>
              </a:rPr>
              <a:t>to drive a clear and strong narrative.</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Clr>
                <a:srgbClr val="F4F4F7"/>
              </a:buClr>
              <a:buSzPts val="1100"/>
              <a:buFont typeface="Arial"/>
              <a:buNone/>
            </a:pPr>
            <a:r>
              <a:t/>
            </a:r>
            <a:endParaRPr sz="1100">
              <a:solidFill>
                <a:srgbClr val="414141"/>
              </a:solidFill>
              <a:latin typeface="Montserrat Medium"/>
              <a:ea typeface="Montserrat Medium"/>
              <a:cs typeface="Montserrat Medium"/>
              <a:sym typeface="Montserrat Medium"/>
            </a:endParaRPr>
          </a:p>
        </p:txBody>
      </p:sp>
      <p:sp>
        <p:nvSpPr>
          <p:cNvPr id="425" name="Google Shape;425;p48"/>
          <p:cNvSpPr txBox="1"/>
          <p:nvPr/>
        </p:nvSpPr>
        <p:spPr>
          <a:xfrm>
            <a:off x="1160858" y="3707950"/>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1600"/>
              </a:spcAft>
              <a:buClr>
                <a:srgbClr val="F4F4F7"/>
              </a:buClr>
              <a:buSzPts val="1100"/>
              <a:buFont typeface="Arial"/>
              <a:buNone/>
            </a:pPr>
            <a:r>
              <a:rPr lang="en" sz="1100">
                <a:solidFill>
                  <a:srgbClr val="414141"/>
                </a:solidFill>
                <a:latin typeface="Montserrat Medium"/>
                <a:ea typeface="Montserrat Medium"/>
                <a:cs typeface="Montserrat Medium"/>
                <a:sym typeface="Montserrat Medium"/>
              </a:rPr>
              <a:t>Drives efficiency and conversion </a:t>
            </a:r>
            <a:r>
              <a:rPr lang="en" sz="1100">
                <a:solidFill>
                  <a:srgbClr val="414141"/>
                </a:solidFill>
                <a:latin typeface="Montserrat Light"/>
                <a:ea typeface="Montserrat Light"/>
                <a:cs typeface="Montserrat Light"/>
                <a:sym typeface="Montserrat Light"/>
              </a:rPr>
              <a:t>generate more engagement by creating effective copy in less time with a proven framework</a:t>
            </a:r>
            <a:endParaRPr sz="1100">
              <a:solidFill>
                <a:srgbClr val="414141"/>
              </a:solidFill>
              <a:latin typeface="Montserrat Light"/>
              <a:ea typeface="Montserrat Light"/>
              <a:cs typeface="Montserrat Light"/>
              <a:sym typeface="Montserrat Light"/>
            </a:endParaRPr>
          </a:p>
        </p:txBody>
      </p:sp>
      <p:sp>
        <p:nvSpPr>
          <p:cNvPr id="426" name="Google Shape;426;p48"/>
          <p:cNvSpPr txBox="1"/>
          <p:nvPr/>
        </p:nvSpPr>
        <p:spPr>
          <a:xfrm>
            <a:off x="5145133" y="2252912"/>
            <a:ext cx="31047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en" sz="1100">
                <a:solidFill>
                  <a:srgbClr val="414141"/>
                </a:solidFill>
                <a:latin typeface="Montserrat Medium"/>
                <a:ea typeface="Montserrat Medium"/>
                <a:cs typeface="Montserrat Medium"/>
                <a:sym typeface="Montserrat Medium"/>
              </a:rPr>
              <a:t>Repeatable structure for email messaging </a:t>
            </a:r>
            <a:r>
              <a:rPr lang="en" sz="1100">
                <a:solidFill>
                  <a:srgbClr val="414141"/>
                </a:solidFill>
                <a:latin typeface="Montserrat Light"/>
                <a:ea typeface="Montserrat Light"/>
                <a:cs typeface="Montserrat Light"/>
                <a:sym typeface="Montserrat Light"/>
              </a:rPr>
              <a:t>to drive consistency and preserve brand messaging </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None/>
            </a:pPr>
            <a:r>
              <a:t/>
            </a:r>
            <a:endParaRPr sz="1100">
              <a:solidFill>
                <a:srgbClr val="414141"/>
              </a:solidFill>
              <a:latin typeface="Montserrat Medium"/>
              <a:ea typeface="Montserrat Medium"/>
              <a:cs typeface="Montserrat Medium"/>
              <a:sym typeface="Montserrat Medium"/>
            </a:endParaRPr>
          </a:p>
          <a:p>
            <a:pPr indent="0" lvl="0" marL="0" rtl="0" algn="l">
              <a:lnSpc>
                <a:spcPct val="115000"/>
              </a:lnSpc>
              <a:spcBef>
                <a:spcPts val="1600"/>
              </a:spcBef>
              <a:spcAft>
                <a:spcPts val="0"/>
              </a:spcAft>
              <a:buNone/>
            </a:pPr>
            <a:r>
              <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sz="1100">
              <a:solidFill>
                <a:srgbClr val="414141"/>
              </a:solidFill>
              <a:latin typeface="Montserrat"/>
              <a:ea typeface="Montserrat"/>
              <a:cs typeface="Montserrat"/>
              <a:sym typeface="Montserrat"/>
            </a:endParaRPr>
          </a:p>
        </p:txBody>
      </p:sp>
      <p:sp>
        <p:nvSpPr>
          <p:cNvPr id="427" name="Google Shape;427;p48"/>
          <p:cNvSpPr txBox="1"/>
          <p:nvPr/>
        </p:nvSpPr>
        <p:spPr>
          <a:xfrm>
            <a:off x="5145133" y="3707950"/>
            <a:ext cx="31047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en" sz="1100">
                <a:solidFill>
                  <a:srgbClr val="414141"/>
                </a:solidFill>
                <a:latin typeface="Montserrat Medium"/>
                <a:ea typeface="Montserrat Medium"/>
                <a:cs typeface="Montserrat Medium"/>
                <a:sym typeface="Montserrat Medium"/>
              </a:rPr>
              <a:t>Provides flexibility and autonomy </a:t>
            </a:r>
            <a:r>
              <a:rPr lang="en" sz="1100">
                <a:solidFill>
                  <a:srgbClr val="414141"/>
                </a:solidFill>
                <a:latin typeface="Montserrat Light"/>
                <a:ea typeface="Montserrat Light"/>
                <a:cs typeface="Montserrat Light"/>
                <a:sym typeface="Montserrat Light"/>
              </a:rPr>
              <a:t>for users to input personalization while sticking to best practice guidelines </a:t>
            </a:r>
            <a:endParaRPr sz="1100">
              <a:solidFill>
                <a:srgbClr val="414141"/>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sz="1100">
              <a:solidFill>
                <a:srgbClr val="414141"/>
              </a:solidFill>
              <a:latin typeface="Montserrat"/>
              <a:ea typeface="Montserrat"/>
              <a:cs typeface="Montserrat"/>
              <a:sym typeface="Montserrat"/>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Content 2">
  <p:cSld name="CUSTOM_1_2_1_2">
    <p:spTree>
      <p:nvGrpSpPr>
        <p:cNvPr id="428" name="Shape 428"/>
        <p:cNvGrpSpPr/>
        <p:nvPr/>
      </p:nvGrpSpPr>
      <p:grpSpPr>
        <a:xfrm>
          <a:off x="0" y="0"/>
          <a:ext cx="0" cy="0"/>
          <a:chOff x="0" y="0"/>
          <a:chExt cx="0" cy="0"/>
        </a:xfrm>
      </p:grpSpPr>
      <p:pic>
        <p:nvPicPr>
          <p:cNvPr id="429" name="Google Shape;429;p49"/>
          <p:cNvPicPr preferRelativeResize="0"/>
          <p:nvPr/>
        </p:nvPicPr>
        <p:blipFill>
          <a:blip r:embed="rId2">
            <a:alphaModFix/>
          </a:blip>
          <a:stretch>
            <a:fillRect/>
          </a:stretch>
        </p:blipFill>
        <p:spPr>
          <a:xfrm>
            <a:off x="3090262" y="2047563"/>
            <a:ext cx="851736" cy="704976"/>
          </a:xfrm>
          <a:prstGeom prst="rect">
            <a:avLst/>
          </a:prstGeom>
          <a:noFill/>
          <a:ln>
            <a:noFill/>
          </a:ln>
        </p:spPr>
      </p:pic>
      <p:pic>
        <p:nvPicPr>
          <p:cNvPr id="430" name="Google Shape;430;p49"/>
          <p:cNvPicPr preferRelativeResize="0"/>
          <p:nvPr/>
        </p:nvPicPr>
        <p:blipFill>
          <a:blip r:embed="rId3">
            <a:alphaModFix/>
          </a:blip>
          <a:stretch>
            <a:fillRect/>
          </a:stretch>
        </p:blipFill>
        <p:spPr>
          <a:xfrm>
            <a:off x="3090262" y="3496617"/>
            <a:ext cx="851736" cy="704971"/>
          </a:xfrm>
          <a:prstGeom prst="rect">
            <a:avLst/>
          </a:prstGeom>
          <a:noFill/>
          <a:ln>
            <a:noFill/>
          </a:ln>
        </p:spPr>
      </p:pic>
      <p:pic>
        <p:nvPicPr>
          <p:cNvPr id="431" name="Google Shape;431;p49"/>
          <p:cNvPicPr preferRelativeResize="0"/>
          <p:nvPr/>
        </p:nvPicPr>
        <p:blipFill>
          <a:blip r:embed="rId4">
            <a:alphaModFix/>
          </a:blip>
          <a:stretch>
            <a:fillRect/>
          </a:stretch>
        </p:blipFill>
        <p:spPr>
          <a:xfrm>
            <a:off x="7074901" y="2047563"/>
            <a:ext cx="851736" cy="704987"/>
          </a:xfrm>
          <a:prstGeom prst="rect">
            <a:avLst/>
          </a:prstGeom>
          <a:noFill/>
          <a:ln>
            <a:noFill/>
          </a:ln>
        </p:spPr>
      </p:pic>
      <p:pic>
        <p:nvPicPr>
          <p:cNvPr id="432" name="Google Shape;432;p49"/>
          <p:cNvPicPr preferRelativeResize="0"/>
          <p:nvPr/>
        </p:nvPicPr>
        <p:blipFill>
          <a:blip r:embed="rId5">
            <a:alphaModFix/>
          </a:blip>
          <a:stretch>
            <a:fillRect/>
          </a:stretch>
        </p:blipFill>
        <p:spPr>
          <a:xfrm>
            <a:off x="7584417" y="326751"/>
            <a:ext cx="1216269" cy="203100"/>
          </a:xfrm>
          <a:prstGeom prst="rect">
            <a:avLst/>
          </a:prstGeom>
          <a:noFill/>
          <a:ln>
            <a:noFill/>
          </a:ln>
        </p:spPr>
      </p:pic>
      <p:pic>
        <p:nvPicPr>
          <p:cNvPr id="433" name="Google Shape;433;p49"/>
          <p:cNvPicPr preferRelativeResize="0"/>
          <p:nvPr/>
        </p:nvPicPr>
        <p:blipFill>
          <a:blip r:embed="rId6">
            <a:alphaModFix/>
          </a:blip>
          <a:stretch>
            <a:fillRect/>
          </a:stretch>
        </p:blipFill>
        <p:spPr>
          <a:xfrm>
            <a:off x="7074901" y="3496617"/>
            <a:ext cx="851735" cy="704976"/>
          </a:xfrm>
          <a:prstGeom prst="rect">
            <a:avLst/>
          </a:prstGeom>
          <a:noFill/>
          <a:ln>
            <a:noFill/>
          </a:ln>
        </p:spPr>
      </p:pic>
      <p:sp>
        <p:nvSpPr>
          <p:cNvPr id="434" name="Google Shape;434;p49"/>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435" name="Google Shape;435;p49"/>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9"/>
          <p:cNvSpPr txBox="1"/>
          <p:nvPr/>
        </p:nvSpPr>
        <p:spPr>
          <a:xfrm>
            <a:off x="1065625" y="233862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200">
                <a:solidFill>
                  <a:srgbClr val="D9413C"/>
                </a:solidFill>
                <a:latin typeface="Anek Kannada Medium"/>
                <a:ea typeface="Anek Kannada Medium"/>
                <a:cs typeface="Anek Kannada Medium"/>
                <a:sym typeface="Anek Kannada Medium"/>
              </a:rPr>
              <a:t>PAIN OR PERSONALIZATION </a:t>
            </a:r>
            <a:br>
              <a:rPr lang="en" sz="1100">
                <a:solidFill>
                  <a:srgbClr val="414141"/>
                </a:solidFill>
                <a:latin typeface="Montserrat Medium"/>
                <a:ea typeface="Montserrat Medium"/>
                <a:cs typeface="Montserrat Medium"/>
                <a:sym typeface="Montserrat Medium"/>
              </a:rPr>
            </a:br>
            <a:r>
              <a:rPr lang="en" sz="1100">
                <a:solidFill>
                  <a:srgbClr val="414141"/>
                </a:solidFill>
                <a:latin typeface="Montserrat Light"/>
                <a:ea typeface="Montserrat Light"/>
                <a:cs typeface="Montserrat Light"/>
                <a:sym typeface="Montserrat Light"/>
              </a:rPr>
              <a:t>What relevant challenges is the reader experiencing? What do you know about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Clr>
                <a:srgbClr val="F4F4F7"/>
              </a:buClr>
              <a:buSzPts val="1100"/>
              <a:buFont typeface="Arial"/>
              <a:buNone/>
            </a:pPr>
            <a:r>
              <a:t/>
            </a:r>
            <a:endParaRPr sz="1100">
              <a:solidFill>
                <a:srgbClr val="414141"/>
              </a:solidFill>
              <a:latin typeface="Montserrat Medium"/>
              <a:ea typeface="Montserrat Medium"/>
              <a:cs typeface="Montserrat Medium"/>
              <a:sym typeface="Montserrat Medium"/>
            </a:endParaRPr>
          </a:p>
        </p:txBody>
      </p:sp>
      <p:sp>
        <p:nvSpPr>
          <p:cNvPr id="437" name="Google Shape;437;p49"/>
          <p:cNvSpPr txBox="1"/>
          <p:nvPr/>
        </p:nvSpPr>
        <p:spPr>
          <a:xfrm>
            <a:off x="1065620" y="37936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9B2AFF"/>
                </a:solidFill>
                <a:latin typeface="Anek Kannada Medium"/>
                <a:ea typeface="Anek Kannada Medium"/>
                <a:cs typeface="Anek Kannada Medium"/>
                <a:sym typeface="Anek Kannada Medium"/>
              </a:rPr>
              <a:t>RISK OF INACTION </a:t>
            </a:r>
            <a:br>
              <a:rPr lang="en" sz="1100">
                <a:solidFill>
                  <a:srgbClr val="414141"/>
                </a:solidFill>
                <a:latin typeface="Montserrat Medium"/>
                <a:ea typeface="Montserrat Medium"/>
                <a:cs typeface="Montserrat Medium"/>
                <a:sym typeface="Montserrat Medium"/>
              </a:rPr>
            </a:br>
            <a:r>
              <a:rPr lang="en" sz="1100">
                <a:solidFill>
                  <a:srgbClr val="414141"/>
                </a:solidFill>
                <a:latin typeface="Montserrat Light"/>
                <a:ea typeface="Montserrat Light"/>
                <a:cs typeface="Montserrat Light"/>
                <a:sym typeface="Montserrat Light"/>
              </a:rPr>
              <a:t>What are they missing out on by not taking action now? What if nothing changes?</a:t>
            </a:r>
            <a:endParaRPr>
              <a:solidFill>
                <a:schemeClr val="dk1"/>
              </a:solidFill>
            </a:endParaRPr>
          </a:p>
          <a:p>
            <a:pPr indent="0" lvl="0" marL="0" rtl="0" algn="l">
              <a:lnSpc>
                <a:spcPct val="115000"/>
              </a:lnSpc>
              <a:spcBef>
                <a:spcPts val="1600"/>
              </a:spcBef>
              <a:spcAft>
                <a:spcPts val="1600"/>
              </a:spcAft>
              <a:buClr>
                <a:srgbClr val="F4F4F7"/>
              </a:buClr>
              <a:buSzPts val="1100"/>
              <a:buFont typeface="Arial"/>
              <a:buNone/>
            </a:pPr>
            <a:r>
              <a:t/>
            </a:r>
            <a:endParaRPr sz="1200">
              <a:solidFill>
                <a:srgbClr val="9B2AFF"/>
              </a:solidFill>
              <a:latin typeface="Anek Kannada Medium"/>
              <a:ea typeface="Anek Kannada Medium"/>
              <a:cs typeface="Anek Kannada Medium"/>
              <a:sym typeface="Anek Kannada Medium"/>
            </a:endParaRPr>
          </a:p>
        </p:txBody>
      </p:sp>
      <p:sp>
        <p:nvSpPr>
          <p:cNvPr id="438" name="Google Shape;438;p49"/>
          <p:cNvSpPr txBox="1"/>
          <p:nvPr/>
        </p:nvSpPr>
        <p:spPr>
          <a:xfrm>
            <a:off x="5049900" y="233862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200">
                <a:solidFill>
                  <a:srgbClr val="5E46EC"/>
                </a:solidFill>
                <a:latin typeface="Anek Kannada Medium"/>
                <a:ea typeface="Anek Kannada Medium"/>
                <a:cs typeface="Anek Kannada Medium"/>
                <a:sym typeface="Anek Kannada Medium"/>
              </a:rPr>
              <a:t>OUTCOME</a:t>
            </a:r>
            <a:r>
              <a:rPr lang="en" sz="1200">
                <a:solidFill>
                  <a:srgbClr val="414141"/>
                </a:solidFill>
                <a:latin typeface="Anek Kannada Medium"/>
                <a:ea typeface="Anek Kannada Medium"/>
                <a:cs typeface="Anek Kannada Medium"/>
                <a:sym typeface="Anek Kannada Medium"/>
              </a:rPr>
              <a:t>  </a:t>
            </a:r>
            <a:br>
              <a:rPr lang="en" sz="1100">
                <a:solidFill>
                  <a:srgbClr val="414141"/>
                </a:solidFill>
                <a:latin typeface="Montserrat Light"/>
                <a:ea typeface="Montserrat Light"/>
                <a:cs typeface="Montserrat Light"/>
                <a:sym typeface="Montserrat Light"/>
              </a:rPr>
            </a:br>
            <a:r>
              <a:rPr lang="en" sz="1100">
                <a:solidFill>
                  <a:srgbClr val="414141"/>
                </a:solidFill>
                <a:latin typeface="Montserrat Light"/>
                <a:ea typeface="Montserrat Light"/>
                <a:cs typeface="Montserrat Light"/>
                <a:sym typeface="Montserrat Light"/>
              </a:rPr>
              <a:t>What value are you now presenting that provides a solution? What’s the outcome for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sz="1200">
              <a:solidFill>
                <a:srgbClr val="5E46EC"/>
              </a:solidFill>
              <a:latin typeface="Anek Kannada Medium"/>
              <a:ea typeface="Anek Kannada Medium"/>
              <a:cs typeface="Anek Kannada Medium"/>
              <a:sym typeface="Anek Kannada Medium"/>
            </a:endParaRPr>
          </a:p>
        </p:txBody>
      </p:sp>
      <p:sp>
        <p:nvSpPr>
          <p:cNvPr id="439" name="Google Shape;439;p49"/>
          <p:cNvSpPr txBox="1"/>
          <p:nvPr/>
        </p:nvSpPr>
        <p:spPr>
          <a:xfrm>
            <a:off x="5049900" y="37936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1600"/>
              </a:spcAft>
              <a:buNone/>
            </a:pPr>
            <a:r>
              <a:rPr lang="en" sz="1200">
                <a:solidFill>
                  <a:srgbClr val="D9413C"/>
                </a:solidFill>
                <a:latin typeface="Anek Kannada Medium"/>
                <a:ea typeface="Anek Kannada Medium"/>
                <a:cs typeface="Anek Kannada Medium"/>
                <a:sym typeface="Anek Kannada Medium"/>
              </a:rPr>
              <a:t>ASK </a:t>
            </a:r>
            <a:br>
              <a:rPr lang="en" sz="1100">
                <a:solidFill>
                  <a:srgbClr val="414141"/>
                </a:solidFill>
                <a:latin typeface="Montserrat Medium"/>
                <a:ea typeface="Montserrat Medium"/>
                <a:cs typeface="Montserrat Medium"/>
                <a:sym typeface="Montserrat Medium"/>
              </a:rPr>
            </a:br>
            <a:r>
              <a:rPr lang="en" sz="1100">
                <a:solidFill>
                  <a:srgbClr val="414141"/>
                </a:solidFill>
                <a:latin typeface="Montserrat Light"/>
                <a:ea typeface="Montserrat Light"/>
                <a:cs typeface="Montserrat Light"/>
                <a:sym typeface="Montserrat Light"/>
              </a:rPr>
              <a:t>What are you asking of them, if anything? (Book a meeting, refer someone, etc.)</a:t>
            </a:r>
            <a:endParaRPr sz="1100">
              <a:solidFill>
                <a:srgbClr val="414141"/>
              </a:solidFill>
              <a:latin typeface="Montserrat Medium"/>
              <a:ea typeface="Montserrat Medium"/>
              <a:cs typeface="Montserrat Medium"/>
              <a:sym typeface="Montserrat Medium"/>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Content 2 1">
  <p:cSld name="CUSTOM_1_2_1_2_2">
    <p:spTree>
      <p:nvGrpSpPr>
        <p:cNvPr id="440" name="Shape 440"/>
        <p:cNvGrpSpPr/>
        <p:nvPr/>
      </p:nvGrpSpPr>
      <p:grpSpPr>
        <a:xfrm>
          <a:off x="0" y="0"/>
          <a:ext cx="0" cy="0"/>
          <a:chOff x="0" y="0"/>
          <a:chExt cx="0" cy="0"/>
        </a:xfrm>
      </p:grpSpPr>
      <p:sp>
        <p:nvSpPr>
          <p:cNvPr id="441" name="Google Shape;441;p50"/>
          <p:cNvSpPr txBox="1"/>
          <p:nvPr/>
        </p:nvSpPr>
        <p:spPr>
          <a:xfrm>
            <a:off x="2807363" y="3353713"/>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02</a:t>
            </a:r>
            <a:endParaRPr sz="2200">
              <a:latin typeface="Montserrat"/>
              <a:ea typeface="Montserrat"/>
              <a:cs typeface="Montserrat"/>
              <a:sym typeface="Montserrat"/>
            </a:endParaRPr>
          </a:p>
        </p:txBody>
      </p:sp>
      <p:sp>
        <p:nvSpPr>
          <p:cNvPr id="442" name="Google Shape;442;p50"/>
          <p:cNvSpPr txBox="1"/>
          <p:nvPr/>
        </p:nvSpPr>
        <p:spPr>
          <a:xfrm>
            <a:off x="6668175" y="1904651"/>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03</a:t>
            </a:r>
            <a:endParaRPr sz="2200">
              <a:latin typeface="Montserrat"/>
              <a:ea typeface="Montserrat"/>
              <a:cs typeface="Montserrat"/>
              <a:sym typeface="Montserrat"/>
            </a:endParaRPr>
          </a:p>
        </p:txBody>
      </p:sp>
      <p:sp>
        <p:nvSpPr>
          <p:cNvPr id="443" name="Google Shape;443;p50"/>
          <p:cNvSpPr txBox="1"/>
          <p:nvPr/>
        </p:nvSpPr>
        <p:spPr>
          <a:xfrm>
            <a:off x="6668167" y="3353713"/>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04</a:t>
            </a:r>
            <a:endParaRPr sz="2200">
              <a:latin typeface="Montserrat"/>
              <a:ea typeface="Montserrat"/>
              <a:cs typeface="Montserrat"/>
              <a:sym typeface="Montserrat"/>
            </a:endParaRPr>
          </a:p>
        </p:txBody>
      </p:sp>
      <p:sp>
        <p:nvSpPr>
          <p:cNvPr id="444" name="Google Shape;444;p50"/>
          <p:cNvSpPr txBox="1"/>
          <p:nvPr/>
        </p:nvSpPr>
        <p:spPr>
          <a:xfrm>
            <a:off x="2801625" y="1904663"/>
            <a:ext cx="1455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rgbClr val="F4F4F7"/>
                </a:solidFill>
                <a:latin typeface="Anek Kannada"/>
                <a:ea typeface="Anek Kannada"/>
                <a:cs typeface="Anek Kannada"/>
                <a:sym typeface="Anek Kannada"/>
              </a:rPr>
              <a:t>01</a:t>
            </a:r>
            <a:endParaRPr sz="2200">
              <a:latin typeface="Montserrat"/>
              <a:ea typeface="Montserrat"/>
              <a:cs typeface="Montserrat"/>
              <a:sym typeface="Montserrat"/>
            </a:endParaRPr>
          </a:p>
        </p:txBody>
      </p:sp>
      <p:pic>
        <p:nvPicPr>
          <p:cNvPr id="445" name="Google Shape;445;p50"/>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446" name="Google Shape;446;p50"/>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447" name="Google Shape;447;p50"/>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Content 3">
  <p:cSld name="CUSTOM_1_2_1_2_1">
    <p:spTree>
      <p:nvGrpSpPr>
        <p:cNvPr id="448" name="Shape 448"/>
        <p:cNvGrpSpPr/>
        <p:nvPr/>
      </p:nvGrpSpPr>
      <p:grpSpPr>
        <a:xfrm>
          <a:off x="0" y="0"/>
          <a:ext cx="0" cy="0"/>
          <a:chOff x="0" y="0"/>
          <a:chExt cx="0" cy="0"/>
        </a:xfrm>
      </p:grpSpPr>
      <p:pic>
        <p:nvPicPr>
          <p:cNvPr id="449" name="Google Shape;449;p51"/>
          <p:cNvPicPr preferRelativeResize="0"/>
          <p:nvPr/>
        </p:nvPicPr>
        <p:blipFill>
          <a:blip r:embed="rId2">
            <a:alphaModFix/>
          </a:blip>
          <a:stretch>
            <a:fillRect/>
          </a:stretch>
        </p:blipFill>
        <p:spPr>
          <a:xfrm>
            <a:off x="3166462" y="1895163"/>
            <a:ext cx="851736" cy="704976"/>
          </a:xfrm>
          <a:prstGeom prst="rect">
            <a:avLst/>
          </a:prstGeom>
          <a:noFill/>
          <a:ln>
            <a:noFill/>
          </a:ln>
        </p:spPr>
      </p:pic>
      <p:pic>
        <p:nvPicPr>
          <p:cNvPr id="450" name="Google Shape;450;p51"/>
          <p:cNvPicPr preferRelativeResize="0"/>
          <p:nvPr/>
        </p:nvPicPr>
        <p:blipFill>
          <a:blip r:embed="rId3">
            <a:alphaModFix/>
          </a:blip>
          <a:stretch>
            <a:fillRect/>
          </a:stretch>
        </p:blipFill>
        <p:spPr>
          <a:xfrm>
            <a:off x="3166462" y="3344217"/>
            <a:ext cx="851736" cy="704971"/>
          </a:xfrm>
          <a:prstGeom prst="rect">
            <a:avLst/>
          </a:prstGeom>
          <a:noFill/>
          <a:ln>
            <a:noFill/>
          </a:ln>
        </p:spPr>
      </p:pic>
      <p:pic>
        <p:nvPicPr>
          <p:cNvPr id="451" name="Google Shape;451;p51"/>
          <p:cNvPicPr preferRelativeResize="0"/>
          <p:nvPr/>
        </p:nvPicPr>
        <p:blipFill>
          <a:blip r:embed="rId4">
            <a:alphaModFix/>
          </a:blip>
          <a:stretch>
            <a:fillRect/>
          </a:stretch>
        </p:blipFill>
        <p:spPr>
          <a:xfrm>
            <a:off x="7151101" y="1895163"/>
            <a:ext cx="851736" cy="704987"/>
          </a:xfrm>
          <a:prstGeom prst="rect">
            <a:avLst/>
          </a:prstGeom>
          <a:noFill/>
          <a:ln>
            <a:noFill/>
          </a:ln>
        </p:spPr>
      </p:pic>
      <p:pic>
        <p:nvPicPr>
          <p:cNvPr id="452" name="Google Shape;452;p51"/>
          <p:cNvPicPr preferRelativeResize="0"/>
          <p:nvPr/>
        </p:nvPicPr>
        <p:blipFill>
          <a:blip r:embed="rId5">
            <a:alphaModFix/>
          </a:blip>
          <a:stretch>
            <a:fillRect/>
          </a:stretch>
        </p:blipFill>
        <p:spPr>
          <a:xfrm>
            <a:off x="7584417" y="326751"/>
            <a:ext cx="1216269" cy="203100"/>
          </a:xfrm>
          <a:prstGeom prst="rect">
            <a:avLst/>
          </a:prstGeom>
          <a:noFill/>
          <a:ln>
            <a:noFill/>
          </a:ln>
        </p:spPr>
      </p:pic>
      <p:pic>
        <p:nvPicPr>
          <p:cNvPr id="453" name="Google Shape;453;p51"/>
          <p:cNvPicPr preferRelativeResize="0"/>
          <p:nvPr/>
        </p:nvPicPr>
        <p:blipFill>
          <a:blip r:embed="rId6">
            <a:alphaModFix/>
          </a:blip>
          <a:stretch>
            <a:fillRect/>
          </a:stretch>
        </p:blipFill>
        <p:spPr>
          <a:xfrm>
            <a:off x="7151101" y="3344217"/>
            <a:ext cx="851735" cy="704976"/>
          </a:xfrm>
          <a:prstGeom prst="rect">
            <a:avLst/>
          </a:prstGeom>
          <a:noFill/>
          <a:ln>
            <a:noFill/>
          </a:ln>
        </p:spPr>
      </p:pic>
      <p:sp>
        <p:nvSpPr>
          <p:cNvPr id="454" name="Google Shape;454;p51"/>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455" name="Google Shape;455;p51"/>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51"/>
          <p:cNvSpPr txBox="1"/>
          <p:nvPr/>
        </p:nvSpPr>
        <p:spPr>
          <a:xfrm>
            <a:off x="1058275" y="2567225"/>
            <a:ext cx="2832900" cy="7050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100">
                <a:solidFill>
                  <a:srgbClr val="414141"/>
                </a:solidFill>
                <a:latin typeface="Montserrat Light"/>
                <a:ea typeface="Montserrat Light"/>
                <a:cs typeface="Montserrat Light"/>
                <a:sym typeface="Montserrat Light"/>
              </a:rPr>
              <a:t>What relevant challenges is the reader experiencing? What do you know about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Clr>
                <a:srgbClr val="F4F4F7"/>
              </a:buClr>
              <a:buSzPts val="1100"/>
              <a:buFont typeface="Arial"/>
              <a:buNone/>
            </a:pPr>
            <a:r>
              <a:t/>
            </a:r>
            <a:endParaRPr sz="1100">
              <a:solidFill>
                <a:srgbClr val="414141"/>
              </a:solidFill>
              <a:latin typeface="Montserrat Medium"/>
              <a:ea typeface="Montserrat Medium"/>
              <a:cs typeface="Montserrat Medium"/>
              <a:sym typeface="Montserrat Medium"/>
            </a:endParaRPr>
          </a:p>
        </p:txBody>
      </p:sp>
      <p:sp>
        <p:nvSpPr>
          <p:cNvPr id="457" name="Google Shape;457;p51"/>
          <p:cNvSpPr txBox="1"/>
          <p:nvPr/>
        </p:nvSpPr>
        <p:spPr>
          <a:xfrm>
            <a:off x="1058275" y="40222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chemeClr val="dk1"/>
              </a:buClr>
              <a:buSzPts val="1100"/>
              <a:buFont typeface="Arial"/>
              <a:buNone/>
            </a:pPr>
            <a:r>
              <a:rPr lang="en" sz="1100">
                <a:solidFill>
                  <a:srgbClr val="414141"/>
                </a:solidFill>
                <a:latin typeface="Montserrat Light"/>
                <a:ea typeface="Montserrat Light"/>
                <a:cs typeface="Montserrat Light"/>
                <a:sym typeface="Montserrat Light"/>
              </a:rPr>
              <a:t>What are they missing out on by not taking action now? What if nothing changes?</a:t>
            </a:r>
            <a:endParaRPr>
              <a:solidFill>
                <a:schemeClr val="dk1"/>
              </a:solidFill>
            </a:endParaRPr>
          </a:p>
          <a:p>
            <a:pPr indent="0" lvl="0" marL="0" rtl="0" algn="l">
              <a:lnSpc>
                <a:spcPct val="115000"/>
              </a:lnSpc>
              <a:spcBef>
                <a:spcPts val="1600"/>
              </a:spcBef>
              <a:spcAft>
                <a:spcPts val="1600"/>
              </a:spcAft>
              <a:buClr>
                <a:srgbClr val="F4F4F7"/>
              </a:buClr>
              <a:buSzPts val="1100"/>
              <a:buFont typeface="Arial"/>
              <a:buNone/>
            </a:pPr>
            <a:r>
              <a:t/>
            </a:r>
            <a:endParaRPr sz="1200">
              <a:solidFill>
                <a:srgbClr val="9B2AFF"/>
              </a:solidFill>
              <a:latin typeface="Anek Kannada Medium"/>
              <a:ea typeface="Anek Kannada Medium"/>
              <a:cs typeface="Anek Kannada Medium"/>
              <a:sym typeface="Anek Kannada Medium"/>
            </a:endParaRPr>
          </a:p>
        </p:txBody>
      </p:sp>
      <p:sp>
        <p:nvSpPr>
          <p:cNvPr id="458" name="Google Shape;458;p51"/>
          <p:cNvSpPr txBox="1"/>
          <p:nvPr/>
        </p:nvSpPr>
        <p:spPr>
          <a:xfrm>
            <a:off x="5042550" y="256722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en" sz="1100">
                <a:solidFill>
                  <a:srgbClr val="414141"/>
                </a:solidFill>
                <a:latin typeface="Montserrat Light"/>
                <a:ea typeface="Montserrat Light"/>
                <a:cs typeface="Montserrat Light"/>
                <a:sym typeface="Montserrat Light"/>
              </a:rPr>
              <a:t>What value are you now presenting that provides a solution? What’s the outcome for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sz="1200">
              <a:solidFill>
                <a:srgbClr val="5E46EC"/>
              </a:solidFill>
              <a:latin typeface="Anek Kannada Medium"/>
              <a:ea typeface="Anek Kannada Medium"/>
              <a:cs typeface="Anek Kannada Medium"/>
              <a:sym typeface="Anek Kannada Medium"/>
            </a:endParaRPr>
          </a:p>
        </p:txBody>
      </p:sp>
      <p:sp>
        <p:nvSpPr>
          <p:cNvPr id="459" name="Google Shape;459;p51"/>
          <p:cNvSpPr txBox="1"/>
          <p:nvPr/>
        </p:nvSpPr>
        <p:spPr>
          <a:xfrm>
            <a:off x="5042550" y="40222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1600"/>
              </a:spcAft>
              <a:buNone/>
            </a:pPr>
            <a:r>
              <a:rPr lang="en" sz="1100">
                <a:solidFill>
                  <a:srgbClr val="414141"/>
                </a:solidFill>
                <a:latin typeface="Montserrat Light"/>
                <a:ea typeface="Montserrat Light"/>
                <a:cs typeface="Montserrat Light"/>
                <a:sym typeface="Montserrat Light"/>
              </a:rPr>
              <a:t>What are you asking of them, if anything? (Book a meeting, refer someone, etc.)</a:t>
            </a:r>
            <a:endParaRPr sz="1100">
              <a:solidFill>
                <a:srgbClr val="414141"/>
              </a:solidFill>
              <a:latin typeface="Montserrat Medium"/>
              <a:ea typeface="Montserrat Medium"/>
              <a:cs typeface="Montserrat Medium"/>
              <a:sym typeface="Montserrat Medium"/>
            </a:endParaRPr>
          </a:p>
        </p:txBody>
      </p:sp>
      <p:sp>
        <p:nvSpPr>
          <p:cNvPr id="460" name="Google Shape;460;p51"/>
          <p:cNvSpPr txBox="1"/>
          <p:nvPr/>
        </p:nvSpPr>
        <p:spPr>
          <a:xfrm>
            <a:off x="1058275" y="2244125"/>
            <a:ext cx="3000000" cy="3078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Pain or Personalization </a:t>
            </a:r>
            <a:endParaRPr sz="1600"/>
          </a:p>
        </p:txBody>
      </p:sp>
      <p:sp>
        <p:nvSpPr>
          <p:cNvPr id="461" name="Google Shape;461;p51"/>
          <p:cNvSpPr txBox="1"/>
          <p:nvPr/>
        </p:nvSpPr>
        <p:spPr>
          <a:xfrm>
            <a:off x="1058275" y="3715725"/>
            <a:ext cx="3000000" cy="3078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Risk of Inaction</a:t>
            </a:r>
            <a:endParaRPr/>
          </a:p>
        </p:txBody>
      </p:sp>
      <p:sp>
        <p:nvSpPr>
          <p:cNvPr id="462" name="Google Shape;462;p51"/>
          <p:cNvSpPr txBox="1"/>
          <p:nvPr/>
        </p:nvSpPr>
        <p:spPr>
          <a:xfrm>
            <a:off x="5042550" y="2244125"/>
            <a:ext cx="3000000" cy="3078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Outcome </a:t>
            </a:r>
            <a:endParaRPr/>
          </a:p>
        </p:txBody>
      </p:sp>
      <p:sp>
        <p:nvSpPr>
          <p:cNvPr id="463" name="Google Shape;463;p51"/>
          <p:cNvSpPr txBox="1"/>
          <p:nvPr/>
        </p:nvSpPr>
        <p:spPr>
          <a:xfrm>
            <a:off x="5042550" y="3715725"/>
            <a:ext cx="2636700" cy="5556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Ask </a:t>
            </a:r>
            <a:br>
              <a:rPr lang="en">
                <a:solidFill>
                  <a:srgbClr val="414141"/>
                </a:solidFill>
                <a:latin typeface="Montserrat Medium"/>
                <a:ea typeface="Montserrat Medium"/>
                <a:cs typeface="Montserrat Medium"/>
                <a:sym typeface="Montserrat Medium"/>
              </a:rPr>
            </a:b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nly">
  <p:cSld name="SECTION_HEADER_1">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6"/>
          <p:cNvSpPr txBox="1"/>
          <p:nvPr>
            <p:ph type="title"/>
          </p:nvPr>
        </p:nvSpPr>
        <p:spPr>
          <a:xfrm>
            <a:off x="1816650" y="1607775"/>
            <a:ext cx="6203400" cy="21543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pic>
        <p:nvPicPr>
          <p:cNvPr id="47" name="Google Shape;47;p6"/>
          <p:cNvPicPr preferRelativeResize="0"/>
          <p:nvPr/>
        </p:nvPicPr>
        <p:blipFill>
          <a:blip r:embed="rId3">
            <a:alphaModFix/>
          </a:blip>
          <a:stretch>
            <a:fillRect/>
          </a:stretch>
        </p:blipFill>
        <p:spPr>
          <a:xfrm>
            <a:off x="7584417" y="326751"/>
            <a:ext cx="1216269" cy="203100"/>
          </a:xfrm>
          <a:prstGeom prst="rect">
            <a:avLst/>
          </a:prstGeom>
          <a:noFill/>
          <a:ln>
            <a:noFill/>
          </a:ln>
        </p:spPr>
      </p:pic>
      <p:sp>
        <p:nvSpPr>
          <p:cNvPr id="48" name="Google Shape;48;p6"/>
          <p:cNvSpPr/>
          <p:nvPr/>
        </p:nvSpPr>
        <p:spPr>
          <a:xfrm>
            <a:off x="1288800" y="1723050"/>
            <a:ext cx="54300" cy="20022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Content 3 1">
  <p:cSld name="CUSTOM_1_2_1_2_1_1">
    <p:spTree>
      <p:nvGrpSpPr>
        <p:cNvPr id="464" name="Shape 464"/>
        <p:cNvGrpSpPr/>
        <p:nvPr/>
      </p:nvGrpSpPr>
      <p:grpSpPr>
        <a:xfrm>
          <a:off x="0" y="0"/>
          <a:ext cx="0" cy="0"/>
          <a:chOff x="0" y="0"/>
          <a:chExt cx="0" cy="0"/>
        </a:xfrm>
      </p:grpSpPr>
      <p:pic>
        <p:nvPicPr>
          <p:cNvPr id="465" name="Google Shape;465;p52"/>
          <p:cNvPicPr preferRelativeResize="0"/>
          <p:nvPr/>
        </p:nvPicPr>
        <p:blipFill>
          <a:blip r:embed="rId2">
            <a:alphaModFix/>
          </a:blip>
          <a:stretch>
            <a:fillRect/>
          </a:stretch>
        </p:blipFill>
        <p:spPr>
          <a:xfrm>
            <a:off x="3166462" y="1895163"/>
            <a:ext cx="851736" cy="704976"/>
          </a:xfrm>
          <a:prstGeom prst="rect">
            <a:avLst/>
          </a:prstGeom>
          <a:noFill/>
          <a:ln>
            <a:noFill/>
          </a:ln>
        </p:spPr>
      </p:pic>
      <p:pic>
        <p:nvPicPr>
          <p:cNvPr id="466" name="Google Shape;466;p52"/>
          <p:cNvPicPr preferRelativeResize="0"/>
          <p:nvPr/>
        </p:nvPicPr>
        <p:blipFill>
          <a:blip r:embed="rId3">
            <a:alphaModFix/>
          </a:blip>
          <a:stretch>
            <a:fillRect/>
          </a:stretch>
        </p:blipFill>
        <p:spPr>
          <a:xfrm>
            <a:off x="3166462" y="3344217"/>
            <a:ext cx="851736" cy="704971"/>
          </a:xfrm>
          <a:prstGeom prst="rect">
            <a:avLst/>
          </a:prstGeom>
          <a:noFill/>
          <a:ln>
            <a:noFill/>
          </a:ln>
        </p:spPr>
      </p:pic>
      <p:pic>
        <p:nvPicPr>
          <p:cNvPr id="467" name="Google Shape;467;p52"/>
          <p:cNvPicPr preferRelativeResize="0"/>
          <p:nvPr/>
        </p:nvPicPr>
        <p:blipFill>
          <a:blip r:embed="rId4">
            <a:alphaModFix/>
          </a:blip>
          <a:stretch>
            <a:fillRect/>
          </a:stretch>
        </p:blipFill>
        <p:spPr>
          <a:xfrm>
            <a:off x="7151101" y="1895163"/>
            <a:ext cx="851736" cy="704987"/>
          </a:xfrm>
          <a:prstGeom prst="rect">
            <a:avLst/>
          </a:prstGeom>
          <a:noFill/>
          <a:ln>
            <a:noFill/>
          </a:ln>
        </p:spPr>
      </p:pic>
      <p:pic>
        <p:nvPicPr>
          <p:cNvPr id="468" name="Google Shape;468;p52"/>
          <p:cNvPicPr preferRelativeResize="0"/>
          <p:nvPr/>
        </p:nvPicPr>
        <p:blipFill>
          <a:blip r:embed="rId5">
            <a:alphaModFix/>
          </a:blip>
          <a:stretch>
            <a:fillRect/>
          </a:stretch>
        </p:blipFill>
        <p:spPr>
          <a:xfrm>
            <a:off x="7584417" y="326751"/>
            <a:ext cx="1216269" cy="203100"/>
          </a:xfrm>
          <a:prstGeom prst="rect">
            <a:avLst/>
          </a:prstGeom>
          <a:noFill/>
          <a:ln>
            <a:noFill/>
          </a:ln>
        </p:spPr>
      </p:pic>
      <p:pic>
        <p:nvPicPr>
          <p:cNvPr id="469" name="Google Shape;469;p52"/>
          <p:cNvPicPr preferRelativeResize="0"/>
          <p:nvPr/>
        </p:nvPicPr>
        <p:blipFill>
          <a:blip r:embed="rId6">
            <a:alphaModFix/>
          </a:blip>
          <a:stretch>
            <a:fillRect/>
          </a:stretch>
        </p:blipFill>
        <p:spPr>
          <a:xfrm>
            <a:off x="7151101" y="3344217"/>
            <a:ext cx="851735" cy="704976"/>
          </a:xfrm>
          <a:prstGeom prst="rect">
            <a:avLst/>
          </a:prstGeom>
          <a:noFill/>
          <a:ln>
            <a:noFill/>
          </a:ln>
        </p:spPr>
      </p:pic>
      <p:sp>
        <p:nvSpPr>
          <p:cNvPr id="470" name="Google Shape;470;p52"/>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471" name="Google Shape;471;p52"/>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52"/>
          <p:cNvSpPr txBox="1"/>
          <p:nvPr/>
        </p:nvSpPr>
        <p:spPr>
          <a:xfrm>
            <a:off x="1058275" y="2567225"/>
            <a:ext cx="2832900" cy="7050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rgbClr val="F4F4F7"/>
              </a:buClr>
              <a:buSzPts val="1100"/>
              <a:buFont typeface="Arial"/>
              <a:buNone/>
            </a:pPr>
            <a:r>
              <a:rPr lang="en" sz="1100">
                <a:solidFill>
                  <a:srgbClr val="414141"/>
                </a:solidFill>
                <a:latin typeface="Montserrat Light"/>
                <a:ea typeface="Montserrat Light"/>
                <a:cs typeface="Montserrat Light"/>
                <a:sym typeface="Montserrat Light"/>
              </a:rPr>
              <a:t>What relevant challenges is the reader experiencing? What do you know about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Clr>
                <a:srgbClr val="F4F4F7"/>
              </a:buClr>
              <a:buSzPts val="1100"/>
              <a:buFont typeface="Arial"/>
              <a:buNone/>
            </a:pPr>
            <a:r>
              <a:t/>
            </a:r>
            <a:endParaRPr sz="1100">
              <a:solidFill>
                <a:srgbClr val="414141"/>
              </a:solidFill>
              <a:latin typeface="Montserrat Medium"/>
              <a:ea typeface="Montserrat Medium"/>
              <a:cs typeface="Montserrat Medium"/>
              <a:sym typeface="Montserrat Medium"/>
            </a:endParaRPr>
          </a:p>
        </p:txBody>
      </p:sp>
      <p:sp>
        <p:nvSpPr>
          <p:cNvPr id="473" name="Google Shape;473;p52"/>
          <p:cNvSpPr txBox="1"/>
          <p:nvPr/>
        </p:nvSpPr>
        <p:spPr>
          <a:xfrm>
            <a:off x="1058275" y="40222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Clr>
                <a:schemeClr val="dk1"/>
              </a:buClr>
              <a:buSzPts val="1100"/>
              <a:buFont typeface="Arial"/>
              <a:buNone/>
            </a:pPr>
            <a:r>
              <a:rPr lang="en" sz="1100">
                <a:solidFill>
                  <a:srgbClr val="414141"/>
                </a:solidFill>
                <a:latin typeface="Montserrat Light"/>
                <a:ea typeface="Montserrat Light"/>
                <a:cs typeface="Montserrat Light"/>
                <a:sym typeface="Montserrat Light"/>
              </a:rPr>
              <a:t>What are they missing out on by not taking action now? What if nothing changes?</a:t>
            </a:r>
            <a:endParaRPr>
              <a:solidFill>
                <a:schemeClr val="dk1"/>
              </a:solidFill>
            </a:endParaRPr>
          </a:p>
          <a:p>
            <a:pPr indent="0" lvl="0" marL="0" rtl="0" algn="l">
              <a:lnSpc>
                <a:spcPct val="115000"/>
              </a:lnSpc>
              <a:spcBef>
                <a:spcPts val="1600"/>
              </a:spcBef>
              <a:spcAft>
                <a:spcPts val="1600"/>
              </a:spcAft>
              <a:buClr>
                <a:srgbClr val="F4F4F7"/>
              </a:buClr>
              <a:buSzPts val="1100"/>
              <a:buFont typeface="Arial"/>
              <a:buNone/>
            </a:pPr>
            <a:r>
              <a:t/>
            </a:r>
            <a:endParaRPr sz="1200">
              <a:solidFill>
                <a:srgbClr val="9B2AFF"/>
              </a:solidFill>
              <a:latin typeface="Anek Kannada Medium"/>
              <a:ea typeface="Anek Kannada Medium"/>
              <a:cs typeface="Anek Kannada Medium"/>
              <a:sym typeface="Anek Kannada Medium"/>
            </a:endParaRPr>
          </a:p>
        </p:txBody>
      </p:sp>
      <p:sp>
        <p:nvSpPr>
          <p:cNvPr id="474" name="Google Shape;474;p52"/>
          <p:cNvSpPr txBox="1"/>
          <p:nvPr/>
        </p:nvSpPr>
        <p:spPr>
          <a:xfrm>
            <a:off x="5042550" y="256722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en" sz="1100">
                <a:solidFill>
                  <a:srgbClr val="414141"/>
                </a:solidFill>
                <a:latin typeface="Montserrat Light"/>
                <a:ea typeface="Montserrat Light"/>
                <a:cs typeface="Montserrat Light"/>
                <a:sym typeface="Montserrat Light"/>
              </a:rPr>
              <a:t>What value are you now presenting that provides a solution? What’s the outcome for them?</a:t>
            </a:r>
            <a:endParaRPr sz="1100">
              <a:solidFill>
                <a:srgbClr val="41414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sz="1200">
              <a:solidFill>
                <a:srgbClr val="5E46EC"/>
              </a:solidFill>
              <a:latin typeface="Anek Kannada Medium"/>
              <a:ea typeface="Anek Kannada Medium"/>
              <a:cs typeface="Anek Kannada Medium"/>
              <a:sym typeface="Anek Kannada Medium"/>
            </a:endParaRPr>
          </a:p>
        </p:txBody>
      </p:sp>
      <p:sp>
        <p:nvSpPr>
          <p:cNvPr id="475" name="Google Shape;475;p52"/>
          <p:cNvSpPr txBox="1"/>
          <p:nvPr/>
        </p:nvSpPr>
        <p:spPr>
          <a:xfrm>
            <a:off x="5042550" y="4022275"/>
            <a:ext cx="2832900" cy="10518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1600"/>
              </a:spcAft>
              <a:buNone/>
            </a:pPr>
            <a:r>
              <a:rPr lang="en" sz="1100">
                <a:solidFill>
                  <a:srgbClr val="414141"/>
                </a:solidFill>
                <a:latin typeface="Montserrat Light"/>
                <a:ea typeface="Montserrat Light"/>
                <a:cs typeface="Montserrat Light"/>
                <a:sym typeface="Montserrat Light"/>
              </a:rPr>
              <a:t>What are you asking of them, if anything? (Book a meeting, refer someone, etc.)</a:t>
            </a:r>
            <a:endParaRPr sz="1100">
              <a:solidFill>
                <a:srgbClr val="414141"/>
              </a:solidFill>
              <a:latin typeface="Montserrat Medium"/>
              <a:ea typeface="Montserrat Medium"/>
              <a:cs typeface="Montserrat Medium"/>
              <a:sym typeface="Montserrat Medium"/>
            </a:endParaRPr>
          </a:p>
        </p:txBody>
      </p:sp>
      <p:sp>
        <p:nvSpPr>
          <p:cNvPr id="476" name="Google Shape;476;p52"/>
          <p:cNvSpPr txBox="1"/>
          <p:nvPr/>
        </p:nvSpPr>
        <p:spPr>
          <a:xfrm>
            <a:off x="1058275" y="2244125"/>
            <a:ext cx="3000000" cy="3078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Pain or Personalization </a:t>
            </a:r>
            <a:endParaRPr sz="1600"/>
          </a:p>
        </p:txBody>
      </p:sp>
      <p:sp>
        <p:nvSpPr>
          <p:cNvPr id="477" name="Google Shape;477;p52"/>
          <p:cNvSpPr txBox="1"/>
          <p:nvPr/>
        </p:nvSpPr>
        <p:spPr>
          <a:xfrm>
            <a:off x="1058275" y="3715725"/>
            <a:ext cx="3000000" cy="3078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Risk of Inaction</a:t>
            </a:r>
            <a:endParaRPr/>
          </a:p>
        </p:txBody>
      </p:sp>
      <p:sp>
        <p:nvSpPr>
          <p:cNvPr id="478" name="Google Shape;478;p52"/>
          <p:cNvSpPr txBox="1"/>
          <p:nvPr/>
        </p:nvSpPr>
        <p:spPr>
          <a:xfrm>
            <a:off x="5042550" y="2244125"/>
            <a:ext cx="3000000" cy="3078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Outcome </a:t>
            </a:r>
            <a:endParaRPr/>
          </a:p>
        </p:txBody>
      </p:sp>
      <p:sp>
        <p:nvSpPr>
          <p:cNvPr id="479" name="Google Shape;479;p52"/>
          <p:cNvSpPr txBox="1"/>
          <p:nvPr/>
        </p:nvSpPr>
        <p:spPr>
          <a:xfrm>
            <a:off x="5042550" y="3715725"/>
            <a:ext cx="2636700" cy="5556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1600"/>
              </a:spcAft>
              <a:buNone/>
            </a:pPr>
            <a:r>
              <a:rPr lang="en">
                <a:solidFill>
                  <a:srgbClr val="414141"/>
                </a:solidFill>
                <a:latin typeface="Anek Kannada Medium"/>
                <a:ea typeface="Anek Kannada Medium"/>
                <a:cs typeface="Anek Kannada Medium"/>
                <a:sym typeface="Anek Kannada Medium"/>
              </a:rPr>
              <a:t>Ask </a:t>
            </a:r>
            <a:br>
              <a:rPr lang="en">
                <a:solidFill>
                  <a:srgbClr val="414141"/>
                </a:solidFill>
                <a:latin typeface="Montserrat Medium"/>
                <a:ea typeface="Montserrat Medium"/>
                <a:cs typeface="Montserrat Medium"/>
                <a:sym typeface="Montserrat Medium"/>
              </a:rPr>
            </a:b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mp; Image">
  <p:cSld name="CUSTOM_1_1_2">
    <p:spTree>
      <p:nvGrpSpPr>
        <p:cNvPr id="480" name="Shape 480"/>
        <p:cNvGrpSpPr/>
        <p:nvPr/>
      </p:nvGrpSpPr>
      <p:grpSpPr>
        <a:xfrm>
          <a:off x="0" y="0"/>
          <a:ext cx="0" cy="0"/>
          <a:chOff x="0" y="0"/>
          <a:chExt cx="0" cy="0"/>
        </a:xfrm>
      </p:grpSpPr>
      <p:sp>
        <p:nvSpPr>
          <p:cNvPr id="481" name="Google Shape;481;p53"/>
          <p:cNvSpPr/>
          <p:nvPr/>
        </p:nvSpPr>
        <p:spPr>
          <a:xfrm>
            <a:off x="5724525" y="1438650"/>
            <a:ext cx="2945700" cy="3295800"/>
          </a:xfrm>
          <a:prstGeom prst="rect">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3"/>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pic>
        <p:nvPicPr>
          <p:cNvPr id="483" name="Google Shape;483;p53"/>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484" name="Google Shape;484;p53"/>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3"/>
          <p:cNvSpPr txBox="1"/>
          <p:nvPr>
            <p:ph idx="1" type="subTitle"/>
          </p:nvPr>
        </p:nvSpPr>
        <p:spPr>
          <a:xfrm>
            <a:off x="340275" y="1666875"/>
            <a:ext cx="3326700" cy="753000"/>
          </a:xfrm>
          <a:prstGeom prst="rect">
            <a:avLst/>
          </a:prstGeom>
        </p:spPr>
        <p:txBody>
          <a:bodyPr anchorCtr="0" anchor="t" bIns="91425" lIns="91425" spcFirstLastPara="1" rIns="91425" wrap="square" tIns="91425">
            <a:normAutofit/>
          </a:bodyPr>
          <a:lstStyle>
            <a:lvl1pPr lvl="0" rtl="0">
              <a:spcBef>
                <a:spcPts val="0"/>
              </a:spcBef>
              <a:spcAft>
                <a:spcPts val="0"/>
              </a:spcAft>
              <a:buSzPts val="1100"/>
              <a:buNone/>
              <a:defRPr sz="11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486" name="Google Shape;486;p53"/>
          <p:cNvSpPr/>
          <p:nvPr>
            <p:ph idx="2" type="pic"/>
          </p:nvPr>
        </p:nvSpPr>
        <p:spPr>
          <a:xfrm>
            <a:off x="5495925" y="1210050"/>
            <a:ext cx="2945700" cy="3295800"/>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1_1_1">
    <p:spTree>
      <p:nvGrpSpPr>
        <p:cNvPr id="487" name="Shape 487"/>
        <p:cNvGrpSpPr/>
        <p:nvPr/>
      </p:nvGrpSpPr>
      <p:grpSpPr>
        <a:xfrm>
          <a:off x="0" y="0"/>
          <a:ext cx="0" cy="0"/>
          <a:chOff x="0" y="0"/>
          <a:chExt cx="0" cy="0"/>
        </a:xfrm>
      </p:grpSpPr>
      <p:sp>
        <p:nvSpPr>
          <p:cNvPr id="488" name="Google Shape;488;p54"/>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pic>
        <p:nvPicPr>
          <p:cNvPr id="489" name="Google Shape;489;p54"/>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490" name="Google Shape;490;p54"/>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 Bar + Body">
  <p:cSld name="CUSTOM_1_1_1_1">
    <p:spTree>
      <p:nvGrpSpPr>
        <p:cNvPr id="491" name="Shape 491"/>
        <p:cNvGrpSpPr/>
        <p:nvPr/>
      </p:nvGrpSpPr>
      <p:grpSpPr>
        <a:xfrm>
          <a:off x="0" y="0"/>
          <a:ext cx="0" cy="0"/>
          <a:chOff x="0" y="0"/>
          <a:chExt cx="0" cy="0"/>
        </a:xfrm>
      </p:grpSpPr>
      <p:sp>
        <p:nvSpPr>
          <p:cNvPr id="492" name="Google Shape;492;p55"/>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pic>
        <p:nvPicPr>
          <p:cNvPr id="493" name="Google Shape;493;p55"/>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494" name="Google Shape;494;p55"/>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5"/>
          <p:cNvSpPr txBox="1"/>
          <p:nvPr>
            <p:ph idx="1" type="body"/>
          </p:nvPr>
        </p:nvSpPr>
        <p:spPr>
          <a:xfrm>
            <a:off x="464700" y="1647600"/>
            <a:ext cx="8367600" cy="32742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6" name="Shape 496"/>
        <p:cNvGrpSpPr/>
        <p:nvPr/>
      </p:nvGrpSpPr>
      <p:grpSpPr>
        <a:xfrm>
          <a:off x="0" y="0"/>
          <a:ext cx="0" cy="0"/>
          <a:chOff x="0" y="0"/>
          <a:chExt cx="0" cy="0"/>
        </a:xfrm>
      </p:grpSpPr>
      <p:sp>
        <p:nvSpPr>
          <p:cNvPr id="497" name="Google Shape;497;p5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8" name="Google Shape;498;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pic>
        <p:nvPicPr>
          <p:cNvPr id="499" name="Google Shape;499;p56"/>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500" name="Google Shape;500;p56"/>
          <p:cNvSpPr/>
          <p:nvPr/>
        </p:nvSpPr>
        <p:spPr>
          <a:xfrm rot="-5400000">
            <a:off x="4451700" y="450150"/>
            <a:ext cx="240600" cy="9146100"/>
          </a:xfrm>
          <a:prstGeom prst="rect">
            <a:avLst/>
          </a:prstGeom>
          <a:gradFill>
            <a:gsLst>
              <a:gs pos="0">
                <a:srgbClr val="D9413C"/>
              </a:gs>
              <a:gs pos="55000">
                <a:srgbClr val="9B2AFF"/>
              </a:gs>
              <a:gs pos="100000">
                <a:srgbClr val="5E46EC"/>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01" name="Shape 501"/>
        <p:cNvGrpSpPr/>
        <p:nvPr/>
      </p:nvGrpSpPr>
      <p:grpSpPr>
        <a:xfrm>
          <a:off x="0" y="0"/>
          <a:ext cx="0" cy="0"/>
          <a:chOff x="0" y="0"/>
          <a:chExt cx="0" cy="0"/>
        </a:xfrm>
      </p:grpSpPr>
      <p:sp>
        <p:nvSpPr>
          <p:cNvPr id="502" name="Google Shape;502;p5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03" name="Google Shape;503;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pic>
        <p:nvPicPr>
          <p:cNvPr id="504" name="Google Shape;504;p57"/>
          <p:cNvPicPr preferRelativeResize="0"/>
          <p:nvPr/>
        </p:nvPicPr>
        <p:blipFill>
          <a:blip r:embed="rId2">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505" name="Shape 505"/>
        <p:cNvGrpSpPr/>
        <p:nvPr/>
      </p:nvGrpSpPr>
      <p:grpSpPr>
        <a:xfrm>
          <a:off x="0" y="0"/>
          <a:ext cx="0" cy="0"/>
          <a:chOff x="0" y="0"/>
          <a:chExt cx="0" cy="0"/>
        </a:xfrm>
      </p:grpSpPr>
      <p:sp>
        <p:nvSpPr>
          <p:cNvPr id="506" name="Google Shape;506;p58"/>
          <p:cNvSpPr txBox="1"/>
          <p:nvPr>
            <p:ph idx="1" type="body"/>
          </p:nvPr>
        </p:nvSpPr>
        <p:spPr>
          <a:xfrm>
            <a:off x="311700" y="17620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07" name="Google Shape;507;p58"/>
          <p:cNvSpPr txBox="1"/>
          <p:nvPr>
            <p:ph idx="2" type="body"/>
          </p:nvPr>
        </p:nvSpPr>
        <p:spPr>
          <a:xfrm>
            <a:off x="4832400" y="17620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pic>
        <p:nvPicPr>
          <p:cNvPr id="508" name="Google Shape;508;p58"/>
          <p:cNvPicPr preferRelativeResize="0"/>
          <p:nvPr/>
        </p:nvPicPr>
        <p:blipFill>
          <a:blip r:embed="rId3">
            <a:alphaModFix/>
          </a:blip>
          <a:stretch>
            <a:fillRect/>
          </a:stretch>
        </p:blipFill>
        <p:spPr>
          <a:xfrm>
            <a:off x="7584417" y="326751"/>
            <a:ext cx="1216269" cy="203100"/>
          </a:xfrm>
          <a:prstGeom prst="rect">
            <a:avLst/>
          </a:prstGeom>
          <a:noFill/>
          <a:ln>
            <a:noFill/>
          </a:ln>
        </p:spPr>
      </p:pic>
      <p:sp>
        <p:nvSpPr>
          <p:cNvPr id="509" name="Google Shape;509;p58"/>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510" name="Google Shape;510;p58"/>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bar" type="titleOnly">
  <p:cSld name="TITLE_ONLY">
    <p:spTree>
      <p:nvGrpSpPr>
        <p:cNvPr id="511" name="Shape 511"/>
        <p:cNvGrpSpPr/>
        <p:nvPr/>
      </p:nvGrpSpPr>
      <p:grpSpPr>
        <a:xfrm>
          <a:off x="0" y="0"/>
          <a:ext cx="0" cy="0"/>
          <a:chOff x="0" y="0"/>
          <a:chExt cx="0" cy="0"/>
        </a:xfrm>
      </p:grpSpPr>
      <p:sp>
        <p:nvSpPr>
          <p:cNvPr id="512" name="Google Shape;512;p5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513" name="Google Shape;513;p59"/>
          <p:cNvPicPr preferRelativeResize="0"/>
          <p:nvPr/>
        </p:nvPicPr>
        <p:blipFill>
          <a:blip r:embed="rId2">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Copy &amp; Paste)">
  <p:cSld name="TITLE_ONLY_1">
    <p:spTree>
      <p:nvGrpSpPr>
        <p:cNvPr id="514" name="Shape 514"/>
        <p:cNvGrpSpPr/>
        <p:nvPr/>
      </p:nvGrpSpPr>
      <p:grpSpPr>
        <a:xfrm>
          <a:off x="0" y="0"/>
          <a:ext cx="0" cy="0"/>
          <a:chOff x="0" y="0"/>
          <a:chExt cx="0" cy="0"/>
        </a:xfrm>
      </p:grpSpPr>
      <p:sp>
        <p:nvSpPr>
          <p:cNvPr id="515" name="Google Shape;515;p60"/>
          <p:cNvSpPr/>
          <p:nvPr/>
        </p:nvSpPr>
        <p:spPr>
          <a:xfrm>
            <a:off x="685875" y="1833525"/>
            <a:ext cx="2505000" cy="2505000"/>
          </a:xfrm>
          <a:prstGeom prst="ellipse">
            <a:avLst/>
          </a:prstGeom>
          <a:gradFill>
            <a:gsLst>
              <a:gs pos="0">
                <a:srgbClr val="D9413C"/>
              </a:gs>
              <a:gs pos="100000">
                <a:srgbClr val="5E46EC"/>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6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517" name="Google Shape;517;p60"/>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518" name="Google Shape;518;p60"/>
          <p:cNvSpPr/>
          <p:nvPr>
            <p:ph idx="2" type="pic"/>
          </p:nvPr>
        </p:nvSpPr>
        <p:spPr>
          <a:xfrm>
            <a:off x="733425" y="1881075"/>
            <a:ext cx="2409900" cy="2409900"/>
          </a:xfrm>
          <a:prstGeom prst="ellipse">
            <a:avLst/>
          </a:prstGeom>
          <a:noFill/>
          <a:ln>
            <a:noFill/>
          </a:ln>
        </p:spPr>
      </p:sp>
      <p:sp>
        <p:nvSpPr>
          <p:cNvPr id="519" name="Google Shape;519;p60"/>
          <p:cNvSpPr txBox="1"/>
          <p:nvPr/>
        </p:nvSpPr>
        <p:spPr>
          <a:xfrm>
            <a:off x="3457500" y="2802500"/>
            <a:ext cx="924000" cy="812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SzPts val="770"/>
              <a:buNone/>
            </a:pPr>
            <a:r>
              <a:rPr lang="en" sz="20000">
                <a:solidFill>
                  <a:srgbClr val="F4F4F7"/>
                </a:solidFill>
                <a:latin typeface="Droid Serif"/>
                <a:ea typeface="Droid Serif"/>
                <a:cs typeface="Droid Serif"/>
                <a:sym typeface="Droid Serif"/>
              </a:rPr>
              <a:t>“</a:t>
            </a:r>
            <a:endParaRPr sz="20000">
              <a:solidFill>
                <a:srgbClr val="F4F4F7"/>
              </a:solidFill>
              <a:latin typeface="Droid Serif"/>
              <a:ea typeface="Droid Serif"/>
              <a:cs typeface="Droid Serif"/>
              <a:sym typeface="Droid Serif"/>
            </a:endParaRPr>
          </a:p>
        </p:txBody>
      </p:sp>
      <p:sp>
        <p:nvSpPr>
          <p:cNvPr id="520" name="Google Shape;520;p60"/>
          <p:cNvSpPr txBox="1"/>
          <p:nvPr/>
        </p:nvSpPr>
        <p:spPr>
          <a:xfrm>
            <a:off x="3981450" y="2090625"/>
            <a:ext cx="4581600" cy="1724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SzPts val="770"/>
              <a:buNone/>
            </a:pPr>
            <a:r>
              <a:rPr lang="en" sz="1465">
                <a:solidFill>
                  <a:srgbClr val="3C4043"/>
                </a:solidFill>
                <a:latin typeface="Montserrat Light"/>
                <a:ea typeface="Montserrat Light"/>
                <a:cs typeface="Montserrat Light"/>
                <a:sym typeface="Montserrat Light"/>
              </a:rPr>
              <a:t>Lorem ipsum dolor sit amet, consectetur adipiscing elit, sed do eiusmod tempor incididunt ut labore et dolore magna aliqua. Ut enim ad minim veniam, quis nostrud exercitation ullamco laboris nisi ut aliquip ex ea commodo consequat.</a:t>
            </a:r>
            <a:endParaRPr sz="1779">
              <a:solidFill>
                <a:srgbClr val="3C4043"/>
              </a:solidFill>
              <a:latin typeface="Montserrat Light"/>
              <a:ea typeface="Montserrat Light"/>
              <a:cs typeface="Montserrat Light"/>
              <a:sym typeface="Montserrat Light"/>
            </a:endParaRPr>
          </a:p>
        </p:txBody>
      </p:sp>
      <p:sp>
        <p:nvSpPr>
          <p:cNvPr id="521" name="Google Shape;521;p60"/>
          <p:cNvSpPr txBox="1"/>
          <p:nvPr/>
        </p:nvSpPr>
        <p:spPr>
          <a:xfrm>
            <a:off x="4086150" y="4024200"/>
            <a:ext cx="4067400" cy="510000"/>
          </a:xfrm>
          <a:prstGeom prst="rect">
            <a:avLst/>
          </a:prstGeom>
          <a:noFill/>
          <a:ln>
            <a:noFill/>
          </a:ln>
        </p:spPr>
        <p:txBody>
          <a:bodyPr anchorCtr="0" anchor="ctr" bIns="91425" lIns="91425" spcFirstLastPara="1" rIns="91425" wrap="square" tIns="91425">
            <a:noAutofit/>
          </a:bodyPr>
          <a:lstStyle/>
          <a:p>
            <a:pPr indent="-336550" lvl="0" marL="457200" rtl="0" algn="r">
              <a:lnSpc>
                <a:spcPct val="150000"/>
              </a:lnSpc>
              <a:spcBef>
                <a:spcPts val="0"/>
              </a:spcBef>
              <a:spcAft>
                <a:spcPts val="0"/>
              </a:spcAft>
              <a:buClr>
                <a:srgbClr val="3C4043"/>
              </a:buClr>
              <a:buSzPts val="1700"/>
              <a:buFont typeface="Anek Kannada"/>
              <a:buChar char="-"/>
            </a:pPr>
            <a:r>
              <a:rPr lang="en" sz="1250">
                <a:solidFill>
                  <a:srgbClr val="3C4043"/>
                </a:solidFill>
                <a:latin typeface="Anek Kannada"/>
                <a:ea typeface="Anek Kannada"/>
                <a:cs typeface="Anek Kannada"/>
                <a:sym typeface="Anek Kannada"/>
              </a:rPr>
              <a:t>NAME IN CAPS</a:t>
            </a:r>
            <a:endParaRPr sz="1700">
              <a:solidFill>
                <a:srgbClr val="3C4043"/>
              </a:solidFill>
              <a:latin typeface="Anek Kannada"/>
              <a:ea typeface="Anek Kannada"/>
              <a:cs typeface="Anek Kannada"/>
              <a:sym typeface="Anek Kannada"/>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Only no bar">
  <p:cSld name="MAIN_POINT">
    <p:bg>
      <p:bgPr>
        <a:blipFill>
          <a:blip r:embed="rId2">
            <a:alphaModFix/>
          </a:blip>
          <a:stretch>
            <a:fillRect/>
          </a:stretch>
        </a:blipFill>
      </p:bgPr>
    </p:bg>
    <p:spTree>
      <p:nvGrpSpPr>
        <p:cNvPr id="522" name="Shape 522"/>
        <p:cNvGrpSpPr/>
        <p:nvPr/>
      </p:nvGrpSpPr>
      <p:grpSpPr>
        <a:xfrm>
          <a:off x="0" y="0"/>
          <a:ext cx="0" cy="0"/>
          <a:chOff x="0" y="0"/>
          <a:chExt cx="0" cy="0"/>
        </a:xfrm>
      </p:grpSpPr>
      <p:sp>
        <p:nvSpPr>
          <p:cNvPr id="523" name="Google Shape;523;p6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524" name="Google Shape;524;p61"/>
          <p:cNvPicPr preferRelativeResize="0"/>
          <p:nvPr/>
        </p:nvPicPr>
        <p:blipFill>
          <a:blip r:embed="rId3">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nly 1">
  <p:cSld name="SECTION_HEADER_1_2">
    <p:bg>
      <p:bgPr>
        <a:solidFill>
          <a:schemeClr val="lt1"/>
        </a:solidFill>
      </p:bgPr>
    </p:bg>
    <p:spTree>
      <p:nvGrpSpPr>
        <p:cNvPr id="49"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51" name="Google Shape;51;p7"/>
          <p:cNvSpPr/>
          <p:nvPr/>
        </p:nvSpPr>
        <p:spPr>
          <a:xfrm rot="10800000">
            <a:off x="1319767" y="3004025"/>
            <a:ext cx="2546100" cy="1287000"/>
          </a:xfrm>
          <a:prstGeom prst="rect">
            <a:avLst/>
          </a:prstGeom>
          <a:gradFill>
            <a:gsLst>
              <a:gs pos="0">
                <a:srgbClr val="D9413C"/>
              </a:gs>
              <a:gs pos="55000">
                <a:srgbClr val="9B2AFF"/>
              </a:gs>
              <a:gs pos="100000">
                <a:srgbClr val="5E46EC"/>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7"/>
          <p:cNvSpPr/>
          <p:nvPr/>
        </p:nvSpPr>
        <p:spPr>
          <a:xfrm rot="-5400000">
            <a:off x="2090350" y="2262850"/>
            <a:ext cx="1260600" cy="262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7"/>
          <p:cNvSpPr/>
          <p:nvPr/>
        </p:nvSpPr>
        <p:spPr>
          <a:xfrm>
            <a:off x="4818676" y="959700"/>
            <a:ext cx="2546100" cy="1287000"/>
          </a:xfrm>
          <a:prstGeom prst="rect">
            <a:avLst/>
          </a:prstGeom>
          <a:gradFill>
            <a:gsLst>
              <a:gs pos="0">
                <a:srgbClr val="D9413C"/>
              </a:gs>
              <a:gs pos="55000">
                <a:srgbClr val="9B2AFF"/>
              </a:gs>
              <a:gs pos="100000">
                <a:srgbClr val="5E46EC"/>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7"/>
          <p:cNvSpPr/>
          <p:nvPr/>
        </p:nvSpPr>
        <p:spPr>
          <a:xfrm rot="5400000">
            <a:off x="5414325" y="393925"/>
            <a:ext cx="1220400" cy="251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p:nvPr/>
        </p:nvSpPr>
        <p:spPr>
          <a:xfrm flipH="1" rot="10800000">
            <a:off x="4818702" y="3000700"/>
            <a:ext cx="2546100" cy="1287000"/>
          </a:xfrm>
          <a:prstGeom prst="rect">
            <a:avLst/>
          </a:prstGeom>
          <a:gradFill>
            <a:gsLst>
              <a:gs pos="0">
                <a:srgbClr val="D9413C"/>
              </a:gs>
              <a:gs pos="55000">
                <a:srgbClr val="9B2AFF"/>
              </a:gs>
              <a:gs pos="100000">
                <a:srgbClr val="5E46EC"/>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7"/>
          <p:cNvSpPr/>
          <p:nvPr/>
        </p:nvSpPr>
        <p:spPr>
          <a:xfrm flipH="1" rot="5400000">
            <a:off x="5382700" y="2302125"/>
            <a:ext cx="1257300" cy="2546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p:nvPr/>
        </p:nvSpPr>
        <p:spPr>
          <a:xfrm flipH="1">
            <a:off x="1319773" y="959700"/>
            <a:ext cx="2546100" cy="1287000"/>
          </a:xfrm>
          <a:prstGeom prst="rect">
            <a:avLst/>
          </a:prstGeom>
          <a:gradFill>
            <a:gsLst>
              <a:gs pos="0">
                <a:srgbClr val="D9413C"/>
              </a:gs>
              <a:gs pos="55000">
                <a:srgbClr val="9B2AFF"/>
              </a:gs>
              <a:gs pos="100000">
                <a:srgbClr val="5E46EC"/>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p:nvPr/>
        </p:nvSpPr>
        <p:spPr>
          <a:xfrm flipH="1" rot="-5400000">
            <a:off x="2063225" y="380275"/>
            <a:ext cx="1281300" cy="260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txBox="1"/>
          <p:nvPr>
            <p:ph type="title"/>
          </p:nvPr>
        </p:nvSpPr>
        <p:spPr>
          <a:xfrm>
            <a:off x="1245425" y="1695625"/>
            <a:ext cx="6203400" cy="21543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4800"/>
              <a:buNone/>
              <a:defRPr sz="4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25" name="Shape 525"/>
        <p:cNvGrpSpPr/>
        <p:nvPr/>
      </p:nvGrpSpPr>
      <p:grpSpPr>
        <a:xfrm>
          <a:off x="0" y="0"/>
          <a:ext cx="0" cy="0"/>
          <a:chOff x="0" y="0"/>
          <a:chExt cx="0" cy="0"/>
        </a:xfrm>
      </p:grpSpPr>
      <p:sp>
        <p:nvSpPr>
          <p:cNvPr id="526" name="Google Shape;526;p62"/>
          <p:cNvSpPr/>
          <p:nvPr/>
        </p:nvSpPr>
        <p:spPr>
          <a:xfrm>
            <a:off x="4572000" y="-125"/>
            <a:ext cx="4572000" cy="5143500"/>
          </a:xfrm>
          <a:prstGeom prst="rect">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62"/>
          <p:cNvSpPr txBox="1"/>
          <p:nvPr>
            <p:ph type="title"/>
          </p:nvPr>
        </p:nvSpPr>
        <p:spPr>
          <a:xfrm>
            <a:off x="265500" y="1156975"/>
            <a:ext cx="4045200" cy="14823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28" name="Google Shape;528;p62"/>
          <p:cNvSpPr txBox="1"/>
          <p:nvPr>
            <p:ph idx="1" type="subTitle"/>
          </p:nvPr>
        </p:nvSpPr>
        <p:spPr>
          <a:xfrm>
            <a:off x="265500" y="2879275"/>
            <a:ext cx="4045200" cy="1235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29" name="Google Shape;529;p6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pic>
        <p:nvPicPr>
          <p:cNvPr id="530" name="Google Shape;530;p62"/>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531" name="Google Shape;531;p62"/>
          <p:cNvSpPr/>
          <p:nvPr/>
        </p:nvSpPr>
        <p:spPr>
          <a:xfrm rot="-5400000">
            <a:off x="1212600" y="1895275"/>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2" name="Shape 532"/>
        <p:cNvGrpSpPr/>
        <p:nvPr/>
      </p:nvGrpSpPr>
      <p:grpSpPr>
        <a:xfrm>
          <a:off x="0" y="0"/>
          <a:ext cx="0" cy="0"/>
          <a:chOff x="0" y="0"/>
          <a:chExt cx="0" cy="0"/>
        </a:xfrm>
      </p:grpSpPr>
      <p:sp>
        <p:nvSpPr>
          <p:cNvPr id="533" name="Google Shape;533;p6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pic>
        <p:nvPicPr>
          <p:cNvPr id="534" name="Google Shape;534;p63"/>
          <p:cNvPicPr preferRelativeResize="0"/>
          <p:nvPr/>
        </p:nvPicPr>
        <p:blipFill>
          <a:blip r:embed="rId2">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5" name="Shape 535"/>
        <p:cNvGrpSpPr/>
        <p:nvPr/>
      </p:nvGrpSpPr>
      <p:grpSpPr>
        <a:xfrm>
          <a:off x="0" y="0"/>
          <a:ext cx="0" cy="0"/>
          <a:chOff x="0" y="0"/>
          <a:chExt cx="0" cy="0"/>
        </a:xfrm>
      </p:grpSpPr>
      <p:sp>
        <p:nvSpPr>
          <p:cNvPr id="536" name="Google Shape;536;p6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37" name="Google Shape;537;p6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pic>
        <p:nvPicPr>
          <p:cNvPr id="538" name="Google Shape;538;p64"/>
          <p:cNvPicPr preferRelativeResize="0"/>
          <p:nvPr/>
        </p:nvPicPr>
        <p:blipFill>
          <a:blip r:embed="rId2">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9" name="Shape 539"/>
        <p:cNvGrpSpPr/>
        <p:nvPr/>
      </p:nvGrpSpPr>
      <p:grpSpPr>
        <a:xfrm>
          <a:off x="0" y="0"/>
          <a:ext cx="0" cy="0"/>
          <a:chOff x="0" y="0"/>
          <a:chExt cx="0" cy="0"/>
        </a:xfrm>
      </p:grpSpPr>
      <p:pic>
        <p:nvPicPr>
          <p:cNvPr id="540" name="Google Shape;540;p65"/>
          <p:cNvPicPr preferRelativeResize="0"/>
          <p:nvPr/>
        </p:nvPicPr>
        <p:blipFill>
          <a:blip r:embed="rId2">
            <a:alphaModFix/>
          </a:blip>
          <a:stretch>
            <a:fillRect/>
          </a:stretch>
        </p:blipFill>
        <p:spPr>
          <a:xfrm>
            <a:off x="245725" y="927300"/>
            <a:ext cx="711000" cy="711000"/>
          </a:xfrm>
          <a:prstGeom prst="rect">
            <a:avLst/>
          </a:prstGeom>
          <a:noFill/>
          <a:ln>
            <a:noFill/>
          </a:ln>
        </p:spPr>
      </p:pic>
      <p:sp>
        <p:nvSpPr>
          <p:cNvPr id="541" name="Google Shape;541;p65"/>
          <p:cNvSpPr txBox="1"/>
          <p:nvPr/>
        </p:nvSpPr>
        <p:spPr>
          <a:xfrm>
            <a:off x="550525" y="266700"/>
            <a:ext cx="57627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Anek Kannada"/>
                <a:ea typeface="Anek Kannada"/>
                <a:cs typeface="Anek Kannada"/>
                <a:sym typeface="Anek Kannada"/>
              </a:rPr>
              <a:t>Icon Library</a:t>
            </a:r>
            <a:endParaRPr sz="2300">
              <a:latin typeface="Anek Kannada"/>
              <a:ea typeface="Anek Kannada"/>
              <a:cs typeface="Anek Kannada"/>
              <a:sym typeface="Anek Kannada"/>
            </a:endParaRPr>
          </a:p>
        </p:txBody>
      </p:sp>
      <p:pic>
        <p:nvPicPr>
          <p:cNvPr id="542" name="Google Shape;542;p65"/>
          <p:cNvPicPr preferRelativeResize="0"/>
          <p:nvPr/>
        </p:nvPicPr>
        <p:blipFill>
          <a:blip r:embed="rId3">
            <a:alphaModFix/>
          </a:blip>
          <a:stretch>
            <a:fillRect/>
          </a:stretch>
        </p:blipFill>
        <p:spPr>
          <a:xfrm>
            <a:off x="1165150" y="927300"/>
            <a:ext cx="711000" cy="711000"/>
          </a:xfrm>
          <a:prstGeom prst="rect">
            <a:avLst/>
          </a:prstGeom>
          <a:noFill/>
          <a:ln>
            <a:noFill/>
          </a:ln>
        </p:spPr>
      </p:pic>
      <p:pic>
        <p:nvPicPr>
          <p:cNvPr id="543" name="Google Shape;543;p65"/>
          <p:cNvPicPr preferRelativeResize="0"/>
          <p:nvPr/>
        </p:nvPicPr>
        <p:blipFill>
          <a:blip r:embed="rId4">
            <a:alphaModFix/>
          </a:blip>
          <a:stretch>
            <a:fillRect/>
          </a:stretch>
        </p:blipFill>
        <p:spPr>
          <a:xfrm>
            <a:off x="245725" y="4601326"/>
            <a:ext cx="469992" cy="389013"/>
          </a:xfrm>
          <a:prstGeom prst="rect">
            <a:avLst/>
          </a:prstGeom>
          <a:noFill/>
          <a:ln>
            <a:noFill/>
          </a:ln>
        </p:spPr>
      </p:pic>
      <p:pic>
        <p:nvPicPr>
          <p:cNvPr id="544" name="Google Shape;544;p65"/>
          <p:cNvPicPr preferRelativeResize="0"/>
          <p:nvPr/>
        </p:nvPicPr>
        <p:blipFill>
          <a:blip r:embed="rId5">
            <a:alphaModFix/>
          </a:blip>
          <a:stretch>
            <a:fillRect/>
          </a:stretch>
        </p:blipFill>
        <p:spPr>
          <a:xfrm>
            <a:off x="994479" y="4601326"/>
            <a:ext cx="469992" cy="389013"/>
          </a:xfrm>
          <a:prstGeom prst="rect">
            <a:avLst/>
          </a:prstGeom>
          <a:noFill/>
          <a:ln>
            <a:noFill/>
          </a:ln>
        </p:spPr>
      </p:pic>
      <p:pic>
        <p:nvPicPr>
          <p:cNvPr id="545" name="Google Shape;545;p65"/>
          <p:cNvPicPr preferRelativeResize="0"/>
          <p:nvPr/>
        </p:nvPicPr>
        <p:blipFill>
          <a:blip r:embed="rId6">
            <a:alphaModFix/>
          </a:blip>
          <a:stretch>
            <a:fillRect/>
          </a:stretch>
        </p:blipFill>
        <p:spPr>
          <a:xfrm>
            <a:off x="1743232" y="4601322"/>
            <a:ext cx="470000" cy="389021"/>
          </a:xfrm>
          <a:prstGeom prst="rect">
            <a:avLst/>
          </a:prstGeom>
          <a:noFill/>
          <a:ln>
            <a:noFill/>
          </a:ln>
        </p:spPr>
      </p:pic>
      <p:pic>
        <p:nvPicPr>
          <p:cNvPr id="546" name="Google Shape;546;p65"/>
          <p:cNvPicPr preferRelativeResize="0"/>
          <p:nvPr/>
        </p:nvPicPr>
        <p:blipFill>
          <a:blip r:embed="rId7">
            <a:alphaModFix/>
          </a:blip>
          <a:stretch>
            <a:fillRect/>
          </a:stretch>
        </p:blipFill>
        <p:spPr>
          <a:xfrm>
            <a:off x="2491994" y="4601322"/>
            <a:ext cx="470000" cy="389021"/>
          </a:xfrm>
          <a:prstGeom prst="rect">
            <a:avLst/>
          </a:prstGeom>
          <a:noFill/>
          <a:ln>
            <a:noFill/>
          </a:ln>
        </p:spPr>
      </p:pic>
      <p:pic>
        <p:nvPicPr>
          <p:cNvPr id="547" name="Google Shape;547;p65"/>
          <p:cNvPicPr preferRelativeResize="0"/>
          <p:nvPr/>
        </p:nvPicPr>
        <p:blipFill>
          <a:blip r:embed="rId8">
            <a:alphaModFix/>
          </a:blip>
          <a:stretch>
            <a:fillRect/>
          </a:stretch>
        </p:blipFill>
        <p:spPr>
          <a:xfrm>
            <a:off x="3240756" y="4601326"/>
            <a:ext cx="469992" cy="389013"/>
          </a:xfrm>
          <a:prstGeom prst="rect">
            <a:avLst/>
          </a:prstGeom>
          <a:noFill/>
          <a:ln>
            <a:noFill/>
          </a:ln>
        </p:spPr>
      </p:pic>
      <p:pic>
        <p:nvPicPr>
          <p:cNvPr id="548" name="Google Shape;548;p65"/>
          <p:cNvPicPr preferRelativeResize="0"/>
          <p:nvPr/>
        </p:nvPicPr>
        <p:blipFill>
          <a:blip r:embed="rId9">
            <a:alphaModFix/>
          </a:blip>
          <a:stretch>
            <a:fillRect/>
          </a:stretch>
        </p:blipFill>
        <p:spPr>
          <a:xfrm>
            <a:off x="3989509" y="4601326"/>
            <a:ext cx="469992" cy="389013"/>
          </a:xfrm>
          <a:prstGeom prst="rect">
            <a:avLst/>
          </a:prstGeom>
          <a:noFill/>
          <a:ln>
            <a:noFill/>
          </a:ln>
        </p:spPr>
      </p:pic>
      <p:pic>
        <p:nvPicPr>
          <p:cNvPr id="549" name="Google Shape;549;p65"/>
          <p:cNvPicPr preferRelativeResize="0"/>
          <p:nvPr/>
        </p:nvPicPr>
        <p:blipFill>
          <a:blip r:embed="rId10">
            <a:alphaModFix/>
          </a:blip>
          <a:stretch>
            <a:fillRect/>
          </a:stretch>
        </p:blipFill>
        <p:spPr>
          <a:xfrm>
            <a:off x="4738263" y="4601326"/>
            <a:ext cx="469992" cy="389013"/>
          </a:xfrm>
          <a:prstGeom prst="rect">
            <a:avLst/>
          </a:prstGeom>
          <a:noFill/>
          <a:ln>
            <a:noFill/>
          </a:ln>
        </p:spPr>
      </p:pic>
      <p:pic>
        <p:nvPicPr>
          <p:cNvPr id="550" name="Google Shape;550;p65"/>
          <p:cNvPicPr preferRelativeResize="0"/>
          <p:nvPr/>
        </p:nvPicPr>
        <p:blipFill>
          <a:blip r:embed="rId11">
            <a:alphaModFix/>
          </a:blip>
          <a:stretch>
            <a:fillRect/>
          </a:stretch>
        </p:blipFill>
        <p:spPr>
          <a:xfrm>
            <a:off x="5487017" y="4601326"/>
            <a:ext cx="469992" cy="389013"/>
          </a:xfrm>
          <a:prstGeom prst="rect">
            <a:avLst/>
          </a:prstGeom>
          <a:noFill/>
          <a:ln>
            <a:noFill/>
          </a:ln>
        </p:spPr>
      </p:pic>
      <p:pic>
        <p:nvPicPr>
          <p:cNvPr id="551" name="Google Shape;551;p65"/>
          <p:cNvPicPr preferRelativeResize="0"/>
          <p:nvPr/>
        </p:nvPicPr>
        <p:blipFill>
          <a:blip r:embed="rId12">
            <a:alphaModFix/>
          </a:blip>
          <a:stretch>
            <a:fillRect/>
          </a:stretch>
        </p:blipFill>
        <p:spPr>
          <a:xfrm>
            <a:off x="6235770" y="4601326"/>
            <a:ext cx="469992" cy="389013"/>
          </a:xfrm>
          <a:prstGeom prst="rect">
            <a:avLst/>
          </a:prstGeom>
          <a:noFill/>
          <a:ln>
            <a:noFill/>
          </a:ln>
        </p:spPr>
      </p:pic>
      <p:pic>
        <p:nvPicPr>
          <p:cNvPr id="552" name="Google Shape;552;p65"/>
          <p:cNvPicPr preferRelativeResize="0"/>
          <p:nvPr/>
        </p:nvPicPr>
        <p:blipFill>
          <a:blip r:embed="rId13">
            <a:alphaModFix/>
          </a:blip>
          <a:stretch>
            <a:fillRect/>
          </a:stretch>
        </p:blipFill>
        <p:spPr>
          <a:xfrm>
            <a:off x="6984524" y="4601326"/>
            <a:ext cx="469992" cy="389013"/>
          </a:xfrm>
          <a:prstGeom prst="rect">
            <a:avLst/>
          </a:prstGeom>
          <a:noFill/>
          <a:ln>
            <a:noFill/>
          </a:ln>
        </p:spPr>
      </p:pic>
      <p:pic>
        <p:nvPicPr>
          <p:cNvPr id="553" name="Google Shape;553;p65"/>
          <p:cNvPicPr preferRelativeResize="0"/>
          <p:nvPr/>
        </p:nvPicPr>
        <p:blipFill>
          <a:blip r:embed="rId14">
            <a:alphaModFix/>
          </a:blip>
          <a:stretch>
            <a:fillRect/>
          </a:stretch>
        </p:blipFill>
        <p:spPr>
          <a:xfrm>
            <a:off x="245725" y="5238762"/>
            <a:ext cx="470000" cy="389011"/>
          </a:xfrm>
          <a:prstGeom prst="rect">
            <a:avLst/>
          </a:prstGeom>
          <a:noFill/>
          <a:ln>
            <a:noFill/>
          </a:ln>
        </p:spPr>
      </p:pic>
      <p:pic>
        <p:nvPicPr>
          <p:cNvPr id="554" name="Google Shape;554;p65"/>
          <p:cNvPicPr preferRelativeResize="0"/>
          <p:nvPr/>
        </p:nvPicPr>
        <p:blipFill>
          <a:blip r:embed="rId15">
            <a:alphaModFix/>
          </a:blip>
          <a:stretch>
            <a:fillRect/>
          </a:stretch>
        </p:blipFill>
        <p:spPr>
          <a:xfrm>
            <a:off x="994480" y="5238755"/>
            <a:ext cx="470004" cy="389025"/>
          </a:xfrm>
          <a:prstGeom prst="rect">
            <a:avLst/>
          </a:prstGeom>
          <a:noFill/>
          <a:ln>
            <a:noFill/>
          </a:ln>
        </p:spPr>
      </p:pic>
      <p:pic>
        <p:nvPicPr>
          <p:cNvPr id="555" name="Google Shape;555;p65"/>
          <p:cNvPicPr preferRelativeResize="0"/>
          <p:nvPr/>
        </p:nvPicPr>
        <p:blipFill>
          <a:blip r:embed="rId16">
            <a:alphaModFix/>
          </a:blip>
          <a:stretch>
            <a:fillRect/>
          </a:stretch>
        </p:blipFill>
        <p:spPr>
          <a:xfrm>
            <a:off x="1743240" y="5238767"/>
            <a:ext cx="470000" cy="389002"/>
          </a:xfrm>
          <a:prstGeom prst="rect">
            <a:avLst/>
          </a:prstGeom>
          <a:noFill/>
          <a:ln>
            <a:noFill/>
          </a:ln>
        </p:spPr>
      </p:pic>
      <p:pic>
        <p:nvPicPr>
          <p:cNvPr id="556" name="Google Shape;556;p65"/>
          <p:cNvPicPr preferRelativeResize="0"/>
          <p:nvPr/>
        </p:nvPicPr>
        <p:blipFill>
          <a:blip r:embed="rId17">
            <a:alphaModFix/>
          </a:blip>
          <a:stretch>
            <a:fillRect/>
          </a:stretch>
        </p:blipFill>
        <p:spPr>
          <a:xfrm>
            <a:off x="2491996" y="5238767"/>
            <a:ext cx="470000" cy="389002"/>
          </a:xfrm>
          <a:prstGeom prst="rect">
            <a:avLst/>
          </a:prstGeom>
          <a:noFill/>
          <a:ln>
            <a:noFill/>
          </a:ln>
        </p:spPr>
      </p:pic>
      <p:pic>
        <p:nvPicPr>
          <p:cNvPr id="557" name="Google Shape;557;p65"/>
          <p:cNvPicPr preferRelativeResize="0"/>
          <p:nvPr/>
        </p:nvPicPr>
        <p:blipFill>
          <a:blip r:embed="rId18">
            <a:alphaModFix/>
          </a:blip>
          <a:stretch>
            <a:fillRect/>
          </a:stretch>
        </p:blipFill>
        <p:spPr>
          <a:xfrm>
            <a:off x="3240751" y="5238763"/>
            <a:ext cx="470000" cy="389009"/>
          </a:xfrm>
          <a:prstGeom prst="rect">
            <a:avLst/>
          </a:prstGeom>
          <a:noFill/>
          <a:ln>
            <a:noFill/>
          </a:ln>
        </p:spPr>
      </p:pic>
      <p:pic>
        <p:nvPicPr>
          <p:cNvPr id="558" name="Google Shape;558;p65"/>
          <p:cNvPicPr preferRelativeResize="0"/>
          <p:nvPr/>
        </p:nvPicPr>
        <p:blipFill>
          <a:blip r:embed="rId19">
            <a:alphaModFix/>
          </a:blip>
          <a:stretch>
            <a:fillRect/>
          </a:stretch>
        </p:blipFill>
        <p:spPr>
          <a:xfrm>
            <a:off x="3989507" y="5238763"/>
            <a:ext cx="470000" cy="389009"/>
          </a:xfrm>
          <a:prstGeom prst="rect">
            <a:avLst/>
          </a:prstGeom>
          <a:noFill/>
          <a:ln>
            <a:noFill/>
          </a:ln>
        </p:spPr>
      </p:pic>
      <p:pic>
        <p:nvPicPr>
          <p:cNvPr id="559" name="Google Shape;559;p65"/>
          <p:cNvPicPr preferRelativeResize="0"/>
          <p:nvPr/>
        </p:nvPicPr>
        <p:blipFill>
          <a:blip r:embed="rId20">
            <a:alphaModFix/>
          </a:blip>
          <a:stretch>
            <a:fillRect/>
          </a:stretch>
        </p:blipFill>
        <p:spPr>
          <a:xfrm>
            <a:off x="4738262" y="5238763"/>
            <a:ext cx="470000" cy="389009"/>
          </a:xfrm>
          <a:prstGeom prst="rect">
            <a:avLst/>
          </a:prstGeom>
          <a:noFill/>
          <a:ln>
            <a:noFill/>
          </a:ln>
        </p:spPr>
      </p:pic>
      <p:pic>
        <p:nvPicPr>
          <p:cNvPr id="560" name="Google Shape;560;p65"/>
          <p:cNvPicPr preferRelativeResize="0"/>
          <p:nvPr/>
        </p:nvPicPr>
        <p:blipFill>
          <a:blip r:embed="rId21">
            <a:alphaModFix/>
          </a:blip>
          <a:stretch>
            <a:fillRect/>
          </a:stretch>
        </p:blipFill>
        <p:spPr>
          <a:xfrm>
            <a:off x="5487018" y="5238763"/>
            <a:ext cx="470000" cy="389009"/>
          </a:xfrm>
          <a:prstGeom prst="rect">
            <a:avLst/>
          </a:prstGeom>
          <a:noFill/>
          <a:ln>
            <a:noFill/>
          </a:ln>
        </p:spPr>
      </p:pic>
      <p:pic>
        <p:nvPicPr>
          <p:cNvPr id="561" name="Google Shape;561;p65"/>
          <p:cNvPicPr preferRelativeResize="0"/>
          <p:nvPr/>
        </p:nvPicPr>
        <p:blipFill>
          <a:blip r:embed="rId22">
            <a:alphaModFix/>
          </a:blip>
          <a:stretch>
            <a:fillRect/>
          </a:stretch>
        </p:blipFill>
        <p:spPr>
          <a:xfrm>
            <a:off x="6235773" y="5238763"/>
            <a:ext cx="470000" cy="389009"/>
          </a:xfrm>
          <a:prstGeom prst="rect">
            <a:avLst/>
          </a:prstGeom>
          <a:noFill/>
          <a:ln>
            <a:noFill/>
          </a:ln>
        </p:spPr>
      </p:pic>
      <p:pic>
        <p:nvPicPr>
          <p:cNvPr id="562" name="Google Shape;562;p65"/>
          <p:cNvPicPr preferRelativeResize="0"/>
          <p:nvPr/>
        </p:nvPicPr>
        <p:blipFill>
          <a:blip r:embed="rId23">
            <a:alphaModFix/>
          </a:blip>
          <a:stretch>
            <a:fillRect/>
          </a:stretch>
        </p:blipFill>
        <p:spPr>
          <a:xfrm>
            <a:off x="6984529" y="5238763"/>
            <a:ext cx="470000" cy="389009"/>
          </a:xfrm>
          <a:prstGeom prst="rect">
            <a:avLst/>
          </a:prstGeom>
          <a:noFill/>
          <a:ln>
            <a:noFill/>
          </a:ln>
        </p:spPr>
      </p:pic>
      <p:pic>
        <p:nvPicPr>
          <p:cNvPr id="563" name="Google Shape;563;p65"/>
          <p:cNvPicPr preferRelativeResize="0"/>
          <p:nvPr/>
        </p:nvPicPr>
        <p:blipFill>
          <a:blip r:embed="rId24">
            <a:alphaModFix/>
          </a:blip>
          <a:stretch>
            <a:fillRect/>
          </a:stretch>
        </p:blipFill>
        <p:spPr>
          <a:xfrm>
            <a:off x="245713" y="4035344"/>
            <a:ext cx="470025" cy="389045"/>
          </a:xfrm>
          <a:prstGeom prst="rect">
            <a:avLst/>
          </a:prstGeom>
          <a:noFill/>
          <a:ln>
            <a:noFill/>
          </a:ln>
        </p:spPr>
      </p:pic>
      <p:pic>
        <p:nvPicPr>
          <p:cNvPr id="564" name="Google Shape;564;p65"/>
          <p:cNvPicPr preferRelativeResize="0"/>
          <p:nvPr/>
        </p:nvPicPr>
        <p:blipFill>
          <a:blip r:embed="rId25">
            <a:alphaModFix/>
          </a:blip>
          <a:stretch>
            <a:fillRect/>
          </a:stretch>
        </p:blipFill>
        <p:spPr>
          <a:xfrm>
            <a:off x="994472" y="4035356"/>
            <a:ext cx="470025" cy="389022"/>
          </a:xfrm>
          <a:prstGeom prst="rect">
            <a:avLst/>
          </a:prstGeom>
          <a:noFill/>
          <a:ln>
            <a:noFill/>
          </a:ln>
        </p:spPr>
      </p:pic>
      <p:pic>
        <p:nvPicPr>
          <p:cNvPr id="565" name="Google Shape;565;p65"/>
          <p:cNvPicPr preferRelativeResize="0"/>
          <p:nvPr/>
        </p:nvPicPr>
        <p:blipFill>
          <a:blip r:embed="rId26">
            <a:alphaModFix/>
          </a:blip>
          <a:stretch>
            <a:fillRect/>
          </a:stretch>
        </p:blipFill>
        <p:spPr>
          <a:xfrm>
            <a:off x="2491990" y="4035354"/>
            <a:ext cx="470025" cy="389026"/>
          </a:xfrm>
          <a:prstGeom prst="rect">
            <a:avLst/>
          </a:prstGeom>
          <a:noFill/>
          <a:ln>
            <a:noFill/>
          </a:ln>
        </p:spPr>
      </p:pic>
      <p:pic>
        <p:nvPicPr>
          <p:cNvPr id="566" name="Google Shape;566;p65"/>
          <p:cNvPicPr preferRelativeResize="0"/>
          <p:nvPr/>
        </p:nvPicPr>
        <p:blipFill>
          <a:blip r:embed="rId27">
            <a:alphaModFix/>
          </a:blip>
          <a:stretch>
            <a:fillRect/>
          </a:stretch>
        </p:blipFill>
        <p:spPr>
          <a:xfrm>
            <a:off x="1743231" y="4035355"/>
            <a:ext cx="470025" cy="389025"/>
          </a:xfrm>
          <a:prstGeom prst="rect">
            <a:avLst/>
          </a:prstGeom>
          <a:noFill/>
          <a:ln>
            <a:noFill/>
          </a:ln>
        </p:spPr>
      </p:pic>
      <p:pic>
        <p:nvPicPr>
          <p:cNvPr id="567" name="Google Shape;567;p65"/>
          <p:cNvPicPr preferRelativeResize="0"/>
          <p:nvPr/>
        </p:nvPicPr>
        <p:blipFill>
          <a:blip r:embed="rId28">
            <a:alphaModFix/>
          </a:blip>
          <a:stretch>
            <a:fillRect/>
          </a:stretch>
        </p:blipFill>
        <p:spPr>
          <a:xfrm>
            <a:off x="3240749" y="4035354"/>
            <a:ext cx="470025" cy="389026"/>
          </a:xfrm>
          <a:prstGeom prst="rect">
            <a:avLst/>
          </a:prstGeom>
          <a:noFill/>
          <a:ln>
            <a:noFill/>
          </a:ln>
        </p:spPr>
      </p:pic>
      <p:pic>
        <p:nvPicPr>
          <p:cNvPr id="568" name="Google Shape;568;p65"/>
          <p:cNvPicPr preferRelativeResize="0"/>
          <p:nvPr/>
        </p:nvPicPr>
        <p:blipFill>
          <a:blip r:embed="rId29">
            <a:alphaModFix/>
          </a:blip>
          <a:stretch>
            <a:fillRect/>
          </a:stretch>
        </p:blipFill>
        <p:spPr>
          <a:xfrm>
            <a:off x="3989509" y="4035354"/>
            <a:ext cx="470025" cy="389026"/>
          </a:xfrm>
          <a:prstGeom prst="rect">
            <a:avLst/>
          </a:prstGeom>
          <a:noFill/>
          <a:ln>
            <a:noFill/>
          </a:ln>
        </p:spPr>
      </p:pic>
      <p:pic>
        <p:nvPicPr>
          <p:cNvPr id="569" name="Google Shape;569;p65"/>
          <p:cNvPicPr preferRelativeResize="0"/>
          <p:nvPr/>
        </p:nvPicPr>
        <p:blipFill>
          <a:blip r:embed="rId30">
            <a:alphaModFix/>
          </a:blip>
          <a:stretch>
            <a:fillRect/>
          </a:stretch>
        </p:blipFill>
        <p:spPr>
          <a:xfrm>
            <a:off x="4738268" y="4035354"/>
            <a:ext cx="470025" cy="389026"/>
          </a:xfrm>
          <a:prstGeom prst="rect">
            <a:avLst/>
          </a:prstGeom>
          <a:noFill/>
          <a:ln>
            <a:noFill/>
          </a:ln>
        </p:spPr>
      </p:pic>
      <p:pic>
        <p:nvPicPr>
          <p:cNvPr id="570" name="Google Shape;570;p65"/>
          <p:cNvPicPr preferRelativeResize="0"/>
          <p:nvPr/>
        </p:nvPicPr>
        <p:blipFill>
          <a:blip r:embed="rId31">
            <a:alphaModFix/>
          </a:blip>
          <a:stretch>
            <a:fillRect/>
          </a:stretch>
        </p:blipFill>
        <p:spPr>
          <a:xfrm>
            <a:off x="5487027" y="4035354"/>
            <a:ext cx="470025" cy="389026"/>
          </a:xfrm>
          <a:prstGeom prst="rect">
            <a:avLst/>
          </a:prstGeom>
          <a:noFill/>
          <a:ln>
            <a:noFill/>
          </a:ln>
        </p:spPr>
      </p:pic>
      <p:pic>
        <p:nvPicPr>
          <p:cNvPr id="571" name="Google Shape;571;p65"/>
          <p:cNvPicPr preferRelativeResize="0"/>
          <p:nvPr/>
        </p:nvPicPr>
        <p:blipFill>
          <a:blip r:embed="rId32">
            <a:alphaModFix/>
          </a:blip>
          <a:stretch>
            <a:fillRect/>
          </a:stretch>
        </p:blipFill>
        <p:spPr>
          <a:xfrm>
            <a:off x="6235786" y="4035354"/>
            <a:ext cx="470025" cy="389026"/>
          </a:xfrm>
          <a:prstGeom prst="rect">
            <a:avLst/>
          </a:prstGeom>
          <a:noFill/>
          <a:ln>
            <a:noFill/>
          </a:ln>
        </p:spPr>
      </p:pic>
      <p:pic>
        <p:nvPicPr>
          <p:cNvPr id="572" name="Google Shape;572;p65"/>
          <p:cNvPicPr preferRelativeResize="0"/>
          <p:nvPr/>
        </p:nvPicPr>
        <p:blipFill>
          <a:blip r:embed="rId33">
            <a:alphaModFix/>
          </a:blip>
          <a:stretch>
            <a:fillRect/>
          </a:stretch>
        </p:blipFill>
        <p:spPr>
          <a:xfrm>
            <a:off x="6984545" y="4035354"/>
            <a:ext cx="470025" cy="389026"/>
          </a:xfrm>
          <a:prstGeom prst="rect">
            <a:avLst/>
          </a:prstGeom>
          <a:noFill/>
          <a:ln>
            <a:noFill/>
          </a:ln>
        </p:spPr>
      </p:pic>
      <p:sp>
        <p:nvSpPr>
          <p:cNvPr id="573" name="Google Shape;573;p65"/>
          <p:cNvSpPr/>
          <p:nvPr/>
        </p:nvSpPr>
        <p:spPr>
          <a:xfrm>
            <a:off x="245675" y="3331675"/>
            <a:ext cx="470100" cy="4701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65"/>
          <p:cNvSpPr/>
          <p:nvPr/>
        </p:nvSpPr>
        <p:spPr>
          <a:xfrm>
            <a:off x="1048588" y="3331675"/>
            <a:ext cx="470100" cy="4701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65"/>
          <p:cNvSpPr/>
          <p:nvPr/>
        </p:nvSpPr>
        <p:spPr>
          <a:xfrm>
            <a:off x="1851513" y="3331675"/>
            <a:ext cx="470100" cy="4701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65"/>
          <p:cNvSpPr/>
          <p:nvPr/>
        </p:nvSpPr>
        <p:spPr>
          <a:xfrm>
            <a:off x="2654438" y="3331675"/>
            <a:ext cx="470100" cy="4701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65"/>
          <p:cNvSpPr/>
          <p:nvPr/>
        </p:nvSpPr>
        <p:spPr>
          <a:xfrm>
            <a:off x="3457363" y="3331675"/>
            <a:ext cx="470100" cy="4701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65"/>
          <p:cNvSpPr/>
          <p:nvPr/>
        </p:nvSpPr>
        <p:spPr>
          <a:xfrm>
            <a:off x="4260288" y="3331675"/>
            <a:ext cx="470100" cy="4701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9" name="Google Shape;579;p65"/>
          <p:cNvPicPr preferRelativeResize="0"/>
          <p:nvPr/>
        </p:nvPicPr>
        <p:blipFill>
          <a:blip r:embed="rId14">
            <a:alphaModFix/>
          </a:blip>
          <a:stretch>
            <a:fillRect/>
          </a:stretch>
        </p:blipFill>
        <p:spPr>
          <a:xfrm>
            <a:off x="332150" y="3443750"/>
            <a:ext cx="297150" cy="245950"/>
          </a:xfrm>
          <a:prstGeom prst="rect">
            <a:avLst/>
          </a:prstGeom>
          <a:noFill/>
          <a:ln>
            <a:noFill/>
          </a:ln>
        </p:spPr>
      </p:pic>
      <p:pic>
        <p:nvPicPr>
          <p:cNvPr id="580" name="Google Shape;580;p65"/>
          <p:cNvPicPr preferRelativeResize="0"/>
          <p:nvPr/>
        </p:nvPicPr>
        <p:blipFill>
          <a:blip r:embed="rId15">
            <a:alphaModFix/>
          </a:blip>
          <a:stretch>
            <a:fillRect/>
          </a:stretch>
        </p:blipFill>
        <p:spPr>
          <a:xfrm>
            <a:off x="1135079" y="3443747"/>
            <a:ext cx="297150" cy="245942"/>
          </a:xfrm>
          <a:prstGeom prst="rect">
            <a:avLst/>
          </a:prstGeom>
          <a:noFill/>
          <a:ln>
            <a:noFill/>
          </a:ln>
        </p:spPr>
      </p:pic>
      <p:pic>
        <p:nvPicPr>
          <p:cNvPr id="581" name="Google Shape;581;p65"/>
          <p:cNvPicPr preferRelativeResize="0"/>
          <p:nvPr/>
        </p:nvPicPr>
        <p:blipFill>
          <a:blip r:embed="rId16">
            <a:alphaModFix/>
          </a:blip>
          <a:stretch>
            <a:fillRect/>
          </a:stretch>
        </p:blipFill>
        <p:spPr>
          <a:xfrm>
            <a:off x="1938000" y="3443760"/>
            <a:ext cx="297150" cy="245939"/>
          </a:xfrm>
          <a:prstGeom prst="rect">
            <a:avLst/>
          </a:prstGeom>
          <a:noFill/>
          <a:ln>
            <a:noFill/>
          </a:ln>
        </p:spPr>
      </p:pic>
      <p:pic>
        <p:nvPicPr>
          <p:cNvPr id="582" name="Google Shape;582;p65"/>
          <p:cNvPicPr preferRelativeResize="0"/>
          <p:nvPr/>
        </p:nvPicPr>
        <p:blipFill>
          <a:blip r:embed="rId17">
            <a:alphaModFix/>
          </a:blip>
          <a:stretch>
            <a:fillRect/>
          </a:stretch>
        </p:blipFill>
        <p:spPr>
          <a:xfrm>
            <a:off x="2740925" y="3443774"/>
            <a:ext cx="297150" cy="245901"/>
          </a:xfrm>
          <a:prstGeom prst="rect">
            <a:avLst/>
          </a:prstGeom>
          <a:noFill/>
          <a:ln>
            <a:noFill/>
          </a:ln>
        </p:spPr>
      </p:pic>
      <p:pic>
        <p:nvPicPr>
          <p:cNvPr id="583" name="Google Shape;583;p65"/>
          <p:cNvPicPr preferRelativeResize="0"/>
          <p:nvPr/>
        </p:nvPicPr>
        <p:blipFill>
          <a:blip r:embed="rId18">
            <a:alphaModFix/>
          </a:blip>
          <a:stretch>
            <a:fillRect/>
          </a:stretch>
        </p:blipFill>
        <p:spPr>
          <a:xfrm>
            <a:off x="3543850" y="3443760"/>
            <a:ext cx="297150" cy="245939"/>
          </a:xfrm>
          <a:prstGeom prst="rect">
            <a:avLst/>
          </a:prstGeom>
          <a:noFill/>
          <a:ln>
            <a:noFill/>
          </a:ln>
        </p:spPr>
      </p:pic>
      <p:pic>
        <p:nvPicPr>
          <p:cNvPr id="584" name="Google Shape;584;p65"/>
          <p:cNvPicPr preferRelativeResize="0"/>
          <p:nvPr/>
        </p:nvPicPr>
        <p:blipFill>
          <a:blip r:embed="rId19">
            <a:alphaModFix/>
          </a:blip>
          <a:stretch>
            <a:fillRect/>
          </a:stretch>
        </p:blipFill>
        <p:spPr>
          <a:xfrm>
            <a:off x="4346778" y="3443760"/>
            <a:ext cx="297150" cy="245939"/>
          </a:xfrm>
          <a:prstGeom prst="rect">
            <a:avLst/>
          </a:prstGeom>
          <a:noFill/>
          <a:ln>
            <a:noFill/>
          </a:ln>
        </p:spPr>
      </p:pic>
      <p:sp>
        <p:nvSpPr>
          <p:cNvPr id="585" name="Google Shape;585;p65"/>
          <p:cNvSpPr/>
          <p:nvPr/>
        </p:nvSpPr>
        <p:spPr>
          <a:xfrm>
            <a:off x="245675" y="2675950"/>
            <a:ext cx="470100" cy="4701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65"/>
          <p:cNvSpPr/>
          <p:nvPr/>
        </p:nvSpPr>
        <p:spPr>
          <a:xfrm>
            <a:off x="1048588" y="2675950"/>
            <a:ext cx="470100" cy="4701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65"/>
          <p:cNvSpPr/>
          <p:nvPr/>
        </p:nvSpPr>
        <p:spPr>
          <a:xfrm>
            <a:off x="1851513" y="2675950"/>
            <a:ext cx="470100" cy="4701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65"/>
          <p:cNvSpPr/>
          <p:nvPr/>
        </p:nvSpPr>
        <p:spPr>
          <a:xfrm>
            <a:off x="2654438" y="2675950"/>
            <a:ext cx="470100" cy="4701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65"/>
          <p:cNvSpPr/>
          <p:nvPr/>
        </p:nvSpPr>
        <p:spPr>
          <a:xfrm>
            <a:off x="3457363" y="2675950"/>
            <a:ext cx="470100" cy="4701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65"/>
          <p:cNvSpPr/>
          <p:nvPr/>
        </p:nvSpPr>
        <p:spPr>
          <a:xfrm>
            <a:off x="4260288" y="2675950"/>
            <a:ext cx="470100" cy="4701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1" name="Google Shape;591;p65"/>
          <p:cNvPicPr preferRelativeResize="0"/>
          <p:nvPr/>
        </p:nvPicPr>
        <p:blipFill>
          <a:blip r:embed="rId14">
            <a:alphaModFix/>
          </a:blip>
          <a:stretch>
            <a:fillRect/>
          </a:stretch>
        </p:blipFill>
        <p:spPr>
          <a:xfrm>
            <a:off x="332150" y="2788025"/>
            <a:ext cx="297150" cy="245950"/>
          </a:xfrm>
          <a:prstGeom prst="rect">
            <a:avLst/>
          </a:prstGeom>
          <a:noFill/>
          <a:ln>
            <a:noFill/>
          </a:ln>
        </p:spPr>
      </p:pic>
      <p:pic>
        <p:nvPicPr>
          <p:cNvPr id="592" name="Google Shape;592;p65"/>
          <p:cNvPicPr preferRelativeResize="0"/>
          <p:nvPr/>
        </p:nvPicPr>
        <p:blipFill>
          <a:blip r:embed="rId15">
            <a:alphaModFix/>
          </a:blip>
          <a:stretch>
            <a:fillRect/>
          </a:stretch>
        </p:blipFill>
        <p:spPr>
          <a:xfrm>
            <a:off x="1135079" y="2788022"/>
            <a:ext cx="297150" cy="245942"/>
          </a:xfrm>
          <a:prstGeom prst="rect">
            <a:avLst/>
          </a:prstGeom>
          <a:noFill/>
          <a:ln>
            <a:noFill/>
          </a:ln>
        </p:spPr>
      </p:pic>
      <p:pic>
        <p:nvPicPr>
          <p:cNvPr id="593" name="Google Shape;593;p65"/>
          <p:cNvPicPr preferRelativeResize="0"/>
          <p:nvPr/>
        </p:nvPicPr>
        <p:blipFill>
          <a:blip r:embed="rId16">
            <a:alphaModFix/>
          </a:blip>
          <a:stretch>
            <a:fillRect/>
          </a:stretch>
        </p:blipFill>
        <p:spPr>
          <a:xfrm>
            <a:off x="1938000" y="2788035"/>
            <a:ext cx="297150" cy="245939"/>
          </a:xfrm>
          <a:prstGeom prst="rect">
            <a:avLst/>
          </a:prstGeom>
          <a:noFill/>
          <a:ln>
            <a:noFill/>
          </a:ln>
        </p:spPr>
      </p:pic>
      <p:pic>
        <p:nvPicPr>
          <p:cNvPr id="594" name="Google Shape;594;p65"/>
          <p:cNvPicPr preferRelativeResize="0"/>
          <p:nvPr/>
        </p:nvPicPr>
        <p:blipFill>
          <a:blip r:embed="rId17">
            <a:alphaModFix/>
          </a:blip>
          <a:stretch>
            <a:fillRect/>
          </a:stretch>
        </p:blipFill>
        <p:spPr>
          <a:xfrm>
            <a:off x="2740925" y="2788049"/>
            <a:ext cx="297150" cy="245901"/>
          </a:xfrm>
          <a:prstGeom prst="rect">
            <a:avLst/>
          </a:prstGeom>
          <a:noFill/>
          <a:ln>
            <a:noFill/>
          </a:ln>
        </p:spPr>
      </p:pic>
      <p:pic>
        <p:nvPicPr>
          <p:cNvPr id="595" name="Google Shape;595;p65"/>
          <p:cNvPicPr preferRelativeResize="0"/>
          <p:nvPr/>
        </p:nvPicPr>
        <p:blipFill>
          <a:blip r:embed="rId18">
            <a:alphaModFix/>
          </a:blip>
          <a:stretch>
            <a:fillRect/>
          </a:stretch>
        </p:blipFill>
        <p:spPr>
          <a:xfrm>
            <a:off x="3543850" y="2788035"/>
            <a:ext cx="297150" cy="245939"/>
          </a:xfrm>
          <a:prstGeom prst="rect">
            <a:avLst/>
          </a:prstGeom>
          <a:noFill/>
          <a:ln>
            <a:noFill/>
          </a:ln>
        </p:spPr>
      </p:pic>
      <p:pic>
        <p:nvPicPr>
          <p:cNvPr id="596" name="Google Shape;596;p65"/>
          <p:cNvPicPr preferRelativeResize="0"/>
          <p:nvPr/>
        </p:nvPicPr>
        <p:blipFill>
          <a:blip r:embed="rId19">
            <a:alphaModFix/>
          </a:blip>
          <a:stretch>
            <a:fillRect/>
          </a:stretch>
        </p:blipFill>
        <p:spPr>
          <a:xfrm>
            <a:off x="4346778" y="2788035"/>
            <a:ext cx="297150" cy="245939"/>
          </a:xfrm>
          <a:prstGeom prst="rect">
            <a:avLst/>
          </a:prstGeom>
          <a:noFill/>
          <a:ln>
            <a:noFill/>
          </a:ln>
        </p:spPr>
      </p:pic>
      <p:sp>
        <p:nvSpPr>
          <p:cNvPr id="597" name="Google Shape;597;p65"/>
          <p:cNvSpPr/>
          <p:nvPr/>
        </p:nvSpPr>
        <p:spPr>
          <a:xfrm>
            <a:off x="245675" y="2020225"/>
            <a:ext cx="470100" cy="4701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65"/>
          <p:cNvSpPr/>
          <p:nvPr/>
        </p:nvSpPr>
        <p:spPr>
          <a:xfrm>
            <a:off x="1048588" y="2020225"/>
            <a:ext cx="470100" cy="4701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65"/>
          <p:cNvSpPr/>
          <p:nvPr/>
        </p:nvSpPr>
        <p:spPr>
          <a:xfrm>
            <a:off x="1851513" y="2020225"/>
            <a:ext cx="470100" cy="4701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65"/>
          <p:cNvSpPr/>
          <p:nvPr/>
        </p:nvSpPr>
        <p:spPr>
          <a:xfrm>
            <a:off x="2654438" y="2020225"/>
            <a:ext cx="470100" cy="4701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65"/>
          <p:cNvSpPr/>
          <p:nvPr/>
        </p:nvSpPr>
        <p:spPr>
          <a:xfrm>
            <a:off x="3457363" y="2020225"/>
            <a:ext cx="470100" cy="4701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65"/>
          <p:cNvSpPr/>
          <p:nvPr/>
        </p:nvSpPr>
        <p:spPr>
          <a:xfrm>
            <a:off x="4260288" y="2020225"/>
            <a:ext cx="470100" cy="4701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3" name="Google Shape;603;p65"/>
          <p:cNvPicPr preferRelativeResize="0"/>
          <p:nvPr/>
        </p:nvPicPr>
        <p:blipFill>
          <a:blip r:embed="rId14">
            <a:alphaModFix/>
          </a:blip>
          <a:stretch>
            <a:fillRect/>
          </a:stretch>
        </p:blipFill>
        <p:spPr>
          <a:xfrm>
            <a:off x="332150" y="2132300"/>
            <a:ext cx="297150" cy="245950"/>
          </a:xfrm>
          <a:prstGeom prst="rect">
            <a:avLst/>
          </a:prstGeom>
          <a:noFill/>
          <a:ln>
            <a:noFill/>
          </a:ln>
        </p:spPr>
      </p:pic>
      <p:pic>
        <p:nvPicPr>
          <p:cNvPr id="604" name="Google Shape;604;p65"/>
          <p:cNvPicPr preferRelativeResize="0"/>
          <p:nvPr/>
        </p:nvPicPr>
        <p:blipFill>
          <a:blip r:embed="rId15">
            <a:alphaModFix/>
          </a:blip>
          <a:stretch>
            <a:fillRect/>
          </a:stretch>
        </p:blipFill>
        <p:spPr>
          <a:xfrm>
            <a:off x="1135079" y="2132297"/>
            <a:ext cx="297150" cy="245942"/>
          </a:xfrm>
          <a:prstGeom prst="rect">
            <a:avLst/>
          </a:prstGeom>
          <a:noFill/>
          <a:ln>
            <a:noFill/>
          </a:ln>
        </p:spPr>
      </p:pic>
      <p:pic>
        <p:nvPicPr>
          <p:cNvPr id="605" name="Google Shape;605;p65"/>
          <p:cNvPicPr preferRelativeResize="0"/>
          <p:nvPr/>
        </p:nvPicPr>
        <p:blipFill>
          <a:blip r:embed="rId16">
            <a:alphaModFix/>
          </a:blip>
          <a:stretch>
            <a:fillRect/>
          </a:stretch>
        </p:blipFill>
        <p:spPr>
          <a:xfrm>
            <a:off x="1938000" y="2132310"/>
            <a:ext cx="297150" cy="245939"/>
          </a:xfrm>
          <a:prstGeom prst="rect">
            <a:avLst/>
          </a:prstGeom>
          <a:noFill/>
          <a:ln>
            <a:noFill/>
          </a:ln>
        </p:spPr>
      </p:pic>
      <p:pic>
        <p:nvPicPr>
          <p:cNvPr id="606" name="Google Shape;606;p65"/>
          <p:cNvPicPr preferRelativeResize="0"/>
          <p:nvPr/>
        </p:nvPicPr>
        <p:blipFill>
          <a:blip r:embed="rId17">
            <a:alphaModFix/>
          </a:blip>
          <a:stretch>
            <a:fillRect/>
          </a:stretch>
        </p:blipFill>
        <p:spPr>
          <a:xfrm>
            <a:off x="2740925" y="2132324"/>
            <a:ext cx="297150" cy="245901"/>
          </a:xfrm>
          <a:prstGeom prst="rect">
            <a:avLst/>
          </a:prstGeom>
          <a:noFill/>
          <a:ln>
            <a:noFill/>
          </a:ln>
        </p:spPr>
      </p:pic>
      <p:pic>
        <p:nvPicPr>
          <p:cNvPr id="607" name="Google Shape;607;p65"/>
          <p:cNvPicPr preferRelativeResize="0"/>
          <p:nvPr/>
        </p:nvPicPr>
        <p:blipFill>
          <a:blip r:embed="rId18">
            <a:alphaModFix/>
          </a:blip>
          <a:stretch>
            <a:fillRect/>
          </a:stretch>
        </p:blipFill>
        <p:spPr>
          <a:xfrm>
            <a:off x="3543850" y="2132310"/>
            <a:ext cx="297150" cy="245939"/>
          </a:xfrm>
          <a:prstGeom prst="rect">
            <a:avLst/>
          </a:prstGeom>
          <a:noFill/>
          <a:ln>
            <a:noFill/>
          </a:ln>
        </p:spPr>
      </p:pic>
      <p:pic>
        <p:nvPicPr>
          <p:cNvPr id="608" name="Google Shape;608;p65"/>
          <p:cNvPicPr preferRelativeResize="0"/>
          <p:nvPr/>
        </p:nvPicPr>
        <p:blipFill>
          <a:blip r:embed="rId19">
            <a:alphaModFix/>
          </a:blip>
          <a:stretch>
            <a:fillRect/>
          </a:stretch>
        </p:blipFill>
        <p:spPr>
          <a:xfrm>
            <a:off x="4346778" y="2132310"/>
            <a:ext cx="297150" cy="245939"/>
          </a:xfrm>
          <a:prstGeom prst="rect">
            <a:avLst/>
          </a:prstGeom>
          <a:noFill/>
          <a:ln>
            <a:noFill/>
          </a:ln>
        </p:spPr>
      </p:pic>
      <p:sp>
        <p:nvSpPr>
          <p:cNvPr id="609" name="Google Shape;609;p65"/>
          <p:cNvSpPr/>
          <p:nvPr/>
        </p:nvSpPr>
        <p:spPr>
          <a:xfrm rot="-5400000">
            <a:off x="4733300" y="-3924825"/>
            <a:ext cx="104700" cy="82974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0" name="Google Shape;610;p65"/>
          <p:cNvPicPr preferRelativeResize="0"/>
          <p:nvPr/>
        </p:nvPicPr>
        <p:blipFill>
          <a:blip r:embed="rId34">
            <a:alphaModFix/>
          </a:blip>
          <a:stretch>
            <a:fillRect/>
          </a:stretch>
        </p:blipFill>
        <p:spPr>
          <a:xfrm>
            <a:off x="7733278" y="4601335"/>
            <a:ext cx="469975" cy="388995"/>
          </a:xfrm>
          <a:prstGeom prst="rect">
            <a:avLst/>
          </a:prstGeom>
          <a:noFill/>
          <a:ln>
            <a:noFill/>
          </a:ln>
        </p:spPr>
      </p:pic>
      <p:pic>
        <p:nvPicPr>
          <p:cNvPr id="611" name="Google Shape;611;p65"/>
          <p:cNvPicPr preferRelativeResize="0"/>
          <p:nvPr/>
        </p:nvPicPr>
        <p:blipFill>
          <a:blip r:embed="rId35">
            <a:alphaModFix/>
          </a:blip>
          <a:stretch>
            <a:fillRect/>
          </a:stretch>
        </p:blipFill>
        <p:spPr>
          <a:xfrm>
            <a:off x="8482014" y="4035370"/>
            <a:ext cx="469975" cy="388995"/>
          </a:xfrm>
          <a:prstGeom prst="rect">
            <a:avLst/>
          </a:prstGeom>
          <a:noFill/>
          <a:ln>
            <a:noFill/>
          </a:ln>
        </p:spPr>
      </p:pic>
      <p:pic>
        <p:nvPicPr>
          <p:cNvPr id="612" name="Google Shape;612;p65"/>
          <p:cNvPicPr preferRelativeResize="0"/>
          <p:nvPr/>
        </p:nvPicPr>
        <p:blipFill>
          <a:blip r:embed="rId36">
            <a:alphaModFix/>
          </a:blip>
          <a:stretch>
            <a:fillRect/>
          </a:stretch>
        </p:blipFill>
        <p:spPr>
          <a:xfrm>
            <a:off x="8482014" y="4601333"/>
            <a:ext cx="469982" cy="389000"/>
          </a:xfrm>
          <a:prstGeom prst="rect">
            <a:avLst/>
          </a:prstGeom>
          <a:noFill/>
          <a:ln>
            <a:noFill/>
          </a:ln>
        </p:spPr>
      </p:pic>
      <p:pic>
        <p:nvPicPr>
          <p:cNvPr id="613" name="Google Shape;613;p65"/>
          <p:cNvPicPr preferRelativeResize="0"/>
          <p:nvPr/>
        </p:nvPicPr>
        <p:blipFill>
          <a:blip r:embed="rId37">
            <a:alphaModFix/>
          </a:blip>
          <a:stretch>
            <a:fillRect/>
          </a:stretch>
        </p:blipFill>
        <p:spPr>
          <a:xfrm>
            <a:off x="7733284" y="5238770"/>
            <a:ext cx="469975" cy="388995"/>
          </a:xfrm>
          <a:prstGeom prst="rect">
            <a:avLst/>
          </a:prstGeom>
          <a:noFill/>
          <a:ln>
            <a:noFill/>
          </a:ln>
        </p:spPr>
      </p:pic>
      <p:pic>
        <p:nvPicPr>
          <p:cNvPr id="614" name="Google Shape;614;p65"/>
          <p:cNvPicPr preferRelativeResize="0"/>
          <p:nvPr/>
        </p:nvPicPr>
        <p:blipFill>
          <a:blip r:embed="rId38">
            <a:alphaModFix/>
          </a:blip>
          <a:stretch>
            <a:fillRect/>
          </a:stretch>
        </p:blipFill>
        <p:spPr>
          <a:xfrm>
            <a:off x="7733305" y="4035370"/>
            <a:ext cx="469975" cy="388995"/>
          </a:xfrm>
          <a:prstGeom prst="rect">
            <a:avLst/>
          </a:prstGeom>
          <a:noFill/>
          <a:ln>
            <a:noFill/>
          </a:ln>
        </p:spPr>
      </p:pic>
      <p:pic>
        <p:nvPicPr>
          <p:cNvPr id="615" name="Google Shape;615;p65"/>
          <p:cNvPicPr preferRelativeResize="0"/>
          <p:nvPr/>
        </p:nvPicPr>
        <p:blipFill>
          <a:blip r:embed="rId39">
            <a:alphaModFix/>
          </a:blip>
          <a:stretch>
            <a:fillRect/>
          </a:stretch>
        </p:blipFill>
        <p:spPr>
          <a:xfrm>
            <a:off x="8482014" y="5238770"/>
            <a:ext cx="469975" cy="388995"/>
          </a:xfrm>
          <a:prstGeom prst="rect">
            <a:avLst/>
          </a:prstGeom>
          <a:noFill/>
          <a:ln>
            <a:noFill/>
          </a:ln>
        </p:spPr>
      </p:pic>
      <p:sp>
        <p:nvSpPr>
          <p:cNvPr id="616" name="Google Shape;616;p65"/>
          <p:cNvSpPr/>
          <p:nvPr/>
        </p:nvSpPr>
        <p:spPr>
          <a:xfrm>
            <a:off x="2416925" y="986225"/>
            <a:ext cx="324000" cy="3240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65"/>
          <p:cNvSpPr/>
          <p:nvPr/>
        </p:nvSpPr>
        <p:spPr>
          <a:xfrm>
            <a:off x="2493425" y="10627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65"/>
          <p:cNvSpPr/>
          <p:nvPr/>
        </p:nvSpPr>
        <p:spPr>
          <a:xfrm>
            <a:off x="2916750" y="986225"/>
            <a:ext cx="324000" cy="3240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65"/>
          <p:cNvSpPr/>
          <p:nvPr/>
        </p:nvSpPr>
        <p:spPr>
          <a:xfrm>
            <a:off x="2993250" y="10627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65"/>
          <p:cNvSpPr/>
          <p:nvPr/>
        </p:nvSpPr>
        <p:spPr>
          <a:xfrm>
            <a:off x="3416575" y="986225"/>
            <a:ext cx="324000" cy="324000"/>
          </a:xfrm>
          <a:prstGeom prst="ellipse">
            <a:avLst/>
          </a:prstGeom>
          <a:solidFill>
            <a:srgbClr val="5E46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65"/>
          <p:cNvSpPr/>
          <p:nvPr/>
        </p:nvSpPr>
        <p:spPr>
          <a:xfrm>
            <a:off x="3493075" y="10627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Copy &amp; Paste)">
  <p:cSld name="CUSTOM_3">
    <p:spTree>
      <p:nvGrpSpPr>
        <p:cNvPr id="622" name="Shape 622"/>
        <p:cNvGrpSpPr/>
        <p:nvPr/>
      </p:nvGrpSpPr>
      <p:grpSpPr>
        <a:xfrm>
          <a:off x="0" y="0"/>
          <a:ext cx="0" cy="0"/>
          <a:chOff x="0" y="0"/>
          <a:chExt cx="0" cy="0"/>
        </a:xfrm>
      </p:grpSpPr>
      <p:sp>
        <p:nvSpPr>
          <p:cNvPr id="623" name="Google Shape;623;p66"/>
          <p:cNvSpPr/>
          <p:nvPr/>
        </p:nvSpPr>
        <p:spPr>
          <a:xfrm flipH="1" rot="10800000">
            <a:off x="7029825" y="3175800"/>
            <a:ext cx="1819200" cy="17010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66"/>
          <p:cNvSpPr/>
          <p:nvPr/>
        </p:nvSpPr>
        <p:spPr>
          <a:xfrm flipH="1" rot="10800000">
            <a:off x="2676075" y="3175800"/>
            <a:ext cx="1819200" cy="17010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66"/>
          <p:cNvSpPr/>
          <p:nvPr/>
        </p:nvSpPr>
        <p:spPr>
          <a:xfrm flipH="1" rot="10800000">
            <a:off x="4810200" y="3175800"/>
            <a:ext cx="1819200" cy="17010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66"/>
          <p:cNvSpPr/>
          <p:nvPr/>
        </p:nvSpPr>
        <p:spPr>
          <a:xfrm flipH="1" rot="10800000">
            <a:off x="523950" y="3175800"/>
            <a:ext cx="1819200" cy="1701000"/>
          </a:xfrm>
          <a:prstGeom prst="round1Rect">
            <a:avLst>
              <a:gd fmla="val 16667" name="adj"/>
            </a:avLst>
          </a:prstGeom>
          <a:solidFill>
            <a:srgbClr val="F4F4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7" name="Google Shape;627;p66"/>
          <p:cNvCxnSpPr>
            <a:stCxn id="628" idx="0"/>
          </p:cNvCxnSpPr>
          <p:nvPr/>
        </p:nvCxnSpPr>
        <p:spPr>
          <a:xfrm rot="10800000">
            <a:off x="523950" y="2705125"/>
            <a:ext cx="0" cy="335700"/>
          </a:xfrm>
          <a:prstGeom prst="straightConnector1">
            <a:avLst/>
          </a:prstGeom>
          <a:noFill/>
          <a:ln cap="flat" cmpd="sng" w="19050">
            <a:solidFill>
              <a:srgbClr val="646776"/>
            </a:solidFill>
            <a:prstDash val="solid"/>
            <a:round/>
            <a:headEnd len="med" w="med" type="none"/>
            <a:tailEnd len="med" w="med" type="none"/>
          </a:ln>
        </p:spPr>
      </p:cxnSp>
      <p:cxnSp>
        <p:nvCxnSpPr>
          <p:cNvPr id="629" name="Google Shape;629;p66"/>
          <p:cNvCxnSpPr/>
          <p:nvPr/>
        </p:nvCxnSpPr>
        <p:spPr>
          <a:xfrm rot="10800000">
            <a:off x="2676075" y="2705125"/>
            <a:ext cx="0" cy="335700"/>
          </a:xfrm>
          <a:prstGeom prst="straightConnector1">
            <a:avLst/>
          </a:prstGeom>
          <a:noFill/>
          <a:ln cap="flat" cmpd="sng" w="19050">
            <a:solidFill>
              <a:srgbClr val="646776"/>
            </a:solidFill>
            <a:prstDash val="solid"/>
            <a:round/>
            <a:headEnd len="med" w="med" type="none"/>
            <a:tailEnd len="med" w="med" type="none"/>
          </a:ln>
        </p:spPr>
      </p:cxnSp>
      <p:cxnSp>
        <p:nvCxnSpPr>
          <p:cNvPr id="630" name="Google Shape;630;p66"/>
          <p:cNvCxnSpPr/>
          <p:nvPr/>
        </p:nvCxnSpPr>
        <p:spPr>
          <a:xfrm rot="10800000">
            <a:off x="4810200" y="2705125"/>
            <a:ext cx="0" cy="335700"/>
          </a:xfrm>
          <a:prstGeom prst="straightConnector1">
            <a:avLst/>
          </a:prstGeom>
          <a:noFill/>
          <a:ln cap="flat" cmpd="sng" w="19050">
            <a:solidFill>
              <a:srgbClr val="646776"/>
            </a:solidFill>
            <a:prstDash val="solid"/>
            <a:round/>
            <a:headEnd len="med" w="med" type="none"/>
            <a:tailEnd len="med" w="med" type="none"/>
          </a:ln>
        </p:spPr>
      </p:cxnSp>
      <p:cxnSp>
        <p:nvCxnSpPr>
          <p:cNvPr id="631" name="Google Shape;631;p66"/>
          <p:cNvCxnSpPr/>
          <p:nvPr/>
        </p:nvCxnSpPr>
        <p:spPr>
          <a:xfrm rot="10800000">
            <a:off x="7029825" y="2705125"/>
            <a:ext cx="0" cy="335700"/>
          </a:xfrm>
          <a:prstGeom prst="straightConnector1">
            <a:avLst/>
          </a:prstGeom>
          <a:noFill/>
          <a:ln cap="flat" cmpd="sng" w="19050">
            <a:solidFill>
              <a:srgbClr val="646776"/>
            </a:solidFill>
            <a:prstDash val="solid"/>
            <a:round/>
            <a:headEnd len="med" w="med" type="none"/>
            <a:tailEnd len="med" w="med" type="none"/>
          </a:ln>
        </p:spPr>
      </p:cxnSp>
      <p:sp>
        <p:nvSpPr>
          <p:cNvPr id="632" name="Google Shape;632;p66"/>
          <p:cNvSpPr/>
          <p:nvPr/>
        </p:nvSpPr>
        <p:spPr>
          <a:xfrm rot="-5400000">
            <a:off x="4831725" y="-1231375"/>
            <a:ext cx="99600" cy="87153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66"/>
          <p:cNvSpPr/>
          <p:nvPr/>
        </p:nvSpPr>
        <p:spPr>
          <a:xfrm>
            <a:off x="361950" y="2964325"/>
            <a:ext cx="324000" cy="324000"/>
          </a:xfrm>
          <a:prstGeom prst="ellipse">
            <a:avLst/>
          </a:prstGeom>
          <a:solidFill>
            <a:srgbClr val="D94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66"/>
          <p:cNvSpPr/>
          <p:nvPr/>
        </p:nvSpPr>
        <p:spPr>
          <a:xfrm>
            <a:off x="438450" y="30408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66"/>
          <p:cNvSpPr/>
          <p:nvPr/>
        </p:nvSpPr>
        <p:spPr>
          <a:xfrm>
            <a:off x="2505075" y="2964325"/>
            <a:ext cx="324000" cy="324000"/>
          </a:xfrm>
          <a:prstGeom prst="ellipse">
            <a:avLst/>
          </a:prstGeom>
          <a:solidFill>
            <a:srgbClr val="D93C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66"/>
          <p:cNvSpPr/>
          <p:nvPr/>
        </p:nvSpPr>
        <p:spPr>
          <a:xfrm>
            <a:off x="2581575" y="30408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66"/>
          <p:cNvSpPr/>
          <p:nvPr/>
        </p:nvSpPr>
        <p:spPr>
          <a:xfrm>
            <a:off x="4648200" y="2964325"/>
            <a:ext cx="324000" cy="3240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66"/>
          <p:cNvSpPr/>
          <p:nvPr/>
        </p:nvSpPr>
        <p:spPr>
          <a:xfrm>
            <a:off x="4724700" y="30408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66"/>
          <p:cNvSpPr/>
          <p:nvPr/>
        </p:nvSpPr>
        <p:spPr>
          <a:xfrm>
            <a:off x="6867825" y="2964325"/>
            <a:ext cx="324000" cy="324000"/>
          </a:xfrm>
          <a:prstGeom prst="ellipse">
            <a:avLst/>
          </a:prstGeom>
          <a:solidFill>
            <a:srgbClr val="9B2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66"/>
          <p:cNvSpPr/>
          <p:nvPr/>
        </p:nvSpPr>
        <p:spPr>
          <a:xfrm>
            <a:off x="6944325" y="3040825"/>
            <a:ext cx="171000" cy="171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66"/>
          <p:cNvSpPr txBox="1"/>
          <p:nvPr/>
        </p:nvSpPr>
        <p:spPr>
          <a:xfrm>
            <a:off x="361950" y="1646963"/>
            <a:ext cx="1933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Anek Kannada Medium"/>
                <a:ea typeface="Anek Kannada Medium"/>
                <a:cs typeface="Anek Kannada Medium"/>
                <a:sym typeface="Anek Kannada Medium"/>
              </a:rPr>
              <a:t>M1</a:t>
            </a:r>
            <a:endParaRPr sz="1600">
              <a:latin typeface="Anek Kannada Medium"/>
              <a:ea typeface="Anek Kannada Medium"/>
              <a:cs typeface="Anek Kannada Medium"/>
              <a:sym typeface="Anek Kannada Medium"/>
            </a:endParaRPr>
          </a:p>
          <a:p>
            <a:pPr indent="0" lvl="0" marL="0" rtl="0" algn="l">
              <a:spcBef>
                <a:spcPts val="0"/>
              </a:spcBef>
              <a:spcAft>
                <a:spcPts val="0"/>
              </a:spcAft>
              <a:buNone/>
            </a:pPr>
            <a:r>
              <a:rPr lang="en" sz="1200">
                <a:latin typeface="Montserrat SemiBold"/>
                <a:ea typeface="Montserrat SemiBold"/>
                <a:cs typeface="Montserrat SemiBold"/>
                <a:sym typeface="Montserrat SemiBold"/>
              </a:rPr>
              <a:t>Details</a:t>
            </a:r>
            <a:endParaRPr sz="1200">
              <a:latin typeface="Montserrat SemiBold"/>
              <a:ea typeface="Montserrat SemiBold"/>
              <a:cs typeface="Montserrat SemiBold"/>
              <a:sym typeface="Montserrat SemiBold"/>
            </a:endParaRPr>
          </a:p>
          <a:p>
            <a:pPr indent="0" lvl="0" marL="0" rtl="0" algn="l">
              <a:spcBef>
                <a:spcPts val="0"/>
              </a:spcBef>
              <a:spcAft>
                <a:spcPts val="0"/>
              </a:spcAft>
              <a:buNone/>
            </a:pPr>
            <a:r>
              <a:rPr lang="en" sz="1200">
                <a:latin typeface="Montserrat Light"/>
                <a:ea typeface="Montserrat Light"/>
                <a:cs typeface="Montserrat Light"/>
                <a:sym typeface="Montserrat Light"/>
              </a:rPr>
              <a:t>Details</a:t>
            </a:r>
            <a:endParaRPr sz="1200">
              <a:latin typeface="Montserrat Light"/>
              <a:ea typeface="Montserrat Light"/>
              <a:cs typeface="Montserrat Light"/>
              <a:sym typeface="Montserrat Light"/>
            </a:endParaRPr>
          </a:p>
        </p:txBody>
      </p:sp>
      <p:sp>
        <p:nvSpPr>
          <p:cNvPr id="641" name="Google Shape;641;p66"/>
          <p:cNvSpPr txBox="1"/>
          <p:nvPr/>
        </p:nvSpPr>
        <p:spPr>
          <a:xfrm>
            <a:off x="2505075" y="1646963"/>
            <a:ext cx="1933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Anek Kannada Medium"/>
                <a:ea typeface="Anek Kannada Medium"/>
                <a:cs typeface="Anek Kannada Medium"/>
                <a:sym typeface="Anek Kannada Medium"/>
              </a:rPr>
              <a:t>M1</a:t>
            </a:r>
            <a:endParaRPr sz="1600">
              <a:latin typeface="Anek Kannada Medium"/>
              <a:ea typeface="Anek Kannada Medium"/>
              <a:cs typeface="Anek Kannada Medium"/>
              <a:sym typeface="Anek Kannada Medium"/>
            </a:endParaRPr>
          </a:p>
          <a:p>
            <a:pPr indent="0" lvl="0" marL="0" rtl="0" algn="l">
              <a:spcBef>
                <a:spcPts val="0"/>
              </a:spcBef>
              <a:spcAft>
                <a:spcPts val="0"/>
              </a:spcAft>
              <a:buNone/>
            </a:pPr>
            <a:r>
              <a:rPr lang="en" sz="1200">
                <a:latin typeface="Montserrat SemiBold"/>
                <a:ea typeface="Montserrat SemiBold"/>
                <a:cs typeface="Montserrat SemiBold"/>
                <a:sym typeface="Montserrat SemiBold"/>
              </a:rPr>
              <a:t>Details</a:t>
            </a:r>
            <a:endParaRPr sz="1200">
              <a:latin typeface="Montserrat SemiBold"/>
              <a:ea typeface="Montserrat SemiBold"/>
              <a:cs typeface="Montserrat SemiBold"/>
              <a:sym typeface="Montserrat SemiBold"/>
            </a:endParaRPr>
          </a:p>
          <a:p>
            <a:pPr indent="0" lvl="0" marL="0" rtl="0" algn="l">
              <a:spcBef>
                <a:spcPts val="0"/>
              </a:spcBef>
              <a:spcAft>
                <a:spcPts val="0"/>
              </a:spcAft>
              <a:buNone/>
            </a:pPr>
            <a:r>
              <a:rPr lang="en" sz="1200">
                <a:latin typeface="Montserrat Light"/>
                <a:ea typeface="Montserrat Light"/>
                <a:cs typeface="Montserrat Light"/>
                <a:sym typeface="Montserrat Light"/>
              </a:rPr>
              <a:t>Details</a:t>
            </a:r>
            <a:endParaRPr sz="1200">
              <a:latin typeface="Montserrat Light"/>
              <a:ea typeface="Montserrat Light"/>
              <a:cs typeface="Montserrat Light"/>
              <a:sym typeface="Montserrat Light"/>
            </a:endParaRPr>
          </a:p>
        </p:txBody>
      </p:sp>
      <p:sp>
        <p:nvSpPr>
          <p:cNvPr id="642" name="Google Shape;642;p66"/>
          <p:cNvSpPr txBox="1"/>
          <p:nvPr/>
        </p:nvSpPr>
        <p:spPr>
          <a:xfrm>
            <a:off x="4648200" y="1646963"/>
            <a:ext cx="1933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Anek Kannada Medium"/>
                <a:ea typeface="Anek Kannada Medium"/>
                <a:cs typeface="Anek Kannada Medium"/>
                <a:sym typeface="Anek Kannada Medium"/>
              </a:rPr>
              <a:t>M1</a:t>
            </a:r>
            <a:endParaRPr sz="1600">
              <a:latin typeface="Anek Kannada Medium"/>
              <a:ea typeface="Anek Kannada Medium"/>
              <a:cs typeface="Anek Kannada Medium"/>
              <a:sym typeface="Anek Kannada Medium"/>
            </a:endParaRPr>
          </a:p>
          <a:p>
            <a:pPr indent="0" lvl="0" marL="0" rtl="0" algn="l">
              <a:spcBef>
                <a:spcPts val="0"/>
              </a:spcBef>
              <a:spcAft>
                <a:spcPts val="0"/>
              </a:spcAft>
              <a:buNone/>
            </a:pPr>
            <a:r>
              <a:rPr lang="en" sz="1200">
                <a:latin typeface="Montserrat SemiBold"/>
                <a:ea typeface="Montserrat SemiBold"/>
                <a:cs typeface="Montserrat SemiBold"/>
                <a:sym typeface="Montserrat SemiBold"/>
              </a:rPr>
              <a:t>Details</a:t>
            </a:r>
            <a:endParaRPr sz="1200">
              <a:latin typeface="Montserrat SemiBold"/>
              <a:ea typeface="Montserrat SemiBold"/>
              <a:cs typeface="Montserrat SemiBold"/>
              <a:sym typeface="Montserrat SemiBold"/>
            </a:endParaRPr>
          </a:p>
          <a:p>
            <a:pPr indent="0" lvl="0" marL="0" rtl="0" algn="l">
              <a:spcBef>
                <a:spcPts val="0"/>
              </a:spcBef>
              <a:spcAft>
                <a:spcPts val="0"/>
              </a:spcAft>
              <a:buNone/>
            </a:pPr>
            <a:r>
              <a:rPr lang="en" sz="1200">
                <a:latin typeface="Montserrat Light"/>
                <a:ea typeface="Montserrat Light"/>
                <a:cs typeface="Montserrat Light"/>
                <a:sym typeface="Montserrat Light"/>
              </a:rPr>
              <a:t>Details</a:t>
            </a:r>
            <a:endParaRPr sz="1200">
              <a:latin typeface="Montserrat Light"/>
              <a:ea typeface="Montserrat Light"/>
              <a:cs typeface="Montserrat Light"/>
              <a:sym typeface="Montserrat Light"/>
            </a:endParaRPr>
          </a:p>
        </p:txBody>
      </p:sp>
      <p:sp>
        <p:nvSpPr>
          <p:cNvPr id="643" name="Google Shape;643;p66"/>
          <p:cNvSpPr txBox="1"/>
          <p:nvPr/>
        </p:nvSpPr>
        <p:spPr>
          <a:xfrm>
            <a:off x="6791325" y="1646963"/>
            <a:ext cx="1933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Anek Kannada Medium"/>
                <a:ea typeface="Anek Kannada Medium"/>
                <a:cs typeface="Anek Kannada Medium"/>
                <a:sym typeface="Anek Kannada Medium"/>
              </a:rPr>
              <a:t>M1</a:t>
            </a:r>
            <a:endParaRPr sz="1600">
              <a:latin typeface="Anek Kannada Medium"/>
              <a:ea typeface="Anek Kannada Medium"/>
              <a:cs typeface="Anek Kannada Medium"/>
              <a:sym typeface="Anek Kannada Medium"/>
            </a:endParaRPr>
          </a:p>
          <a:p>
            <a:pPr indent="0" lvl="0" marL="0" rtl="0" algn="l">
              <a:spcBef>
                <a:spcPts val="0"/>
              </a:spcBef>
              <a:spcAft>
                <a:spcPts val="0"/>
              </a:spcAft>
              <a:buNone/>
            </a:pPr>
            <a:r>
              <a:rPr lang="en" sz="1200">
                <a:latin typeface="Montserrat SemiBold"/>
                <a:ea typeface="Montserrat SemiBold"/>
                <a:cs typeface="Montserrat SemiBold"/>
                <a:sym typeface="Montserrat SemiBold"/>
              </a:rPr>
              <a:t>Details</a:t>
            </a:r>
            <a:endParaRPr sz="1200">
              <a:latin typeface="Montserrat SemiBold"/>
              <a:ea typeface="Montserrat SemiBold"/>
              <a:cs typeface="Montserrat SemiBold"/>
              <a:sym typeface="Montserrat SemiBold"/>
            </a:endParaRPr>
          </a:p>
          <a:p>
            <a:pPr indent="0" lvl="0" marL="0" rtl="0" algn="l">
              <a:spcBef>
                <a:spcPts val="0"/>
              </a:spcBef>
              <a:spcAft>
                <a:spcPts val="0"/>
              </a:spcAft>
              <a:buNone/>
            </a:pPr>
            <a:r>
              <a:rPr lang="en" sz="1200">
                <a:latin typeface="Montserrat Light"/>
                <a:ea typeface="Montserrat Light"/>
                <a:cs typeface="Montserrat Light"/>
                <a:sym typeface="Montserrat Light"/>
              </a:rPr>
              <a:t>Details</a:t>
            </a:r>
            <a:endParaRPr sz="1200">
              <a:latin typeface="Montserrat Light"/>
              <a:ea typeface="Montserrat Light"/>
              <a:cs typeface="Montserrat Light"/>
              <a:sym typeface="Montserrat Light"/>
            </a:endParaRPr>
          </a:p>
        </p:txBody>
      </p:sp>
      <p:sp>
        <p:nvSpPr>
          <p:cNvPr id="644" name="Google Shape;644;p66"/>
          <p:cNvSpPr txBox="1"/>
          <p:nvPr/>
        </p:nvSpPr>
        <p:spPr>
          <a:xfrm>
            <a:off x="600075" y="3313838"/>
            <a:ext cx="193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46776"/>
                </a:solidFill>
                <a:latin typeface="Montserrat Light"/>
                <a:ea typeface="Montserrat Light"/>
                <a:cs typeface="Montserrat Light"/>
                <a:sym typeface="Montserrat Light"/>
              </a:rPr>
              <a:t>Details</a:t>
            </a:r>
            <a:endParaRPr sz="1000">
              <a:solidFill>
                <a:srgbClr val="646776"/>
              </a:solidFill>
              <a:latin typeface="Montserrat Light"/>
              <a:ea typeface="Montserrat Light"/>
              <a:cs typeface="Montserrat Light"/>
              <a:sym typeface="Montserrat Light"/>
            </a:endParaRPr>
          </a:p>
        </p:txBody>
      </p:sp>
      <p:sp>
        <p:nvSpPr>
          <p:cNvPr id="645" name="Google Shape;645;p66"/>
          <p:cNvSpPr txBox="1"/>
          <p:nvPr/>
        </p:nvSpPr>
        <p:spPr>
          <a:xfrm>
            <a:off x="2743200" y="3313838"/>
            <a:ext cx="193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46776"/>
                </a:solidFill>
                <a:latin typeface="Montserrat Light"/>
                <a:ea typeface="Montserrat Light"/>
                <a:cs typeface="Montserrat Light"/>
                <a:sym typeface="Montserrat Light"/>
              </a:rPr>
              <a:t>Details</a:t>
            </a:r>
            <a:endParaRPr sz="1000">
              <a:solidFill>
                <a:srgbClr val="646776"/>
              </a:solidFill>
              <a:latin typeface="Montserrat Light"/>
              <a:ea typeface="Montserrat Light"/>
              <a:cs typeface="Montserrat Light"/>
              <a:sym typeface="Montserrat Light"/>
            </a:endParaRPr>
          </a:p>
        </p:txBody>
      </p:sp>
      <p:sp>
        <p:nvSpPr>
          <p:cNvPr id="646" name="Google Shape;646;p66"/>
          <p:cNvSpPr txBox="1"/>
          <p:nvPr/>
        </p:nvSpPr>
        <p:spPr>
          <a:xfrm>
            <a:off x="4886325" y="3313838"/>
            <a:ext cx="193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46776"/>
                </a:solidFill>
                <a:latin typeface="Montserrat Light"/>
                <a:ea typeface="Montserrat Light"/>
                <a:cs typeface="Montserrat Light"/>
                <a:sym typeface="Montserrat Light"/>
              </a:rPr>
              <a:t>Details</a:t>
            </a:r>
            <a:endParaRPr sz="1000">
              <a:solidFill>
                <a:srgbClr val="646776"/>
              </a:solidFill>
              <a:latin typeface="Montserrat Light"/>
              <a:ea typeface="Montserrat Light"/>
              <a:cs typeface="Montserrat Light"/>
              <a:sym typeface="Montserrat Light"/>
            </a:endParaRPr>
          </a:p>
        </p:txBody>
      </p:sp>
      <p:sp>
        <p:nvSpPr>
          <p:cNvPr id="647" name="Google Shape;647;p66"/>
          <p:cNvSpPr txBox="1"/>
          <p:nvPr/>
        </p:nvSpPr>
        <p:spPr>
          <a:xfrm>
            <a:off x="7029450" y="3313838"/>
            <a:ext cx="193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46776"/>
                </a:solidFill>
                <a:latin typeface="Montserrat Light"/>
                <a:ea typeface="Montserrat Light"/>
                <a:cs typeface="Montserrat Light"/>
                <a:sym typeface="Montserrat Light"/>
              </a:rPr>
              <a:t>Details</a:t>
            </a:r>
            <a:endParaRPr sz="1000">
              <a:solidFill>
                <a:srgbClr val="646776"/>
              </a:solidFill>
              <a:latin typeface="Montserrat Light"/>
              <a:ea typeface="Montserrat Light"/>
              <a:cs typeface="Montserrat Light"/>
              <a:sym typeface="Montserrat Light"/>
            </a:endParaRPr>
          </a:p>
        </p:txBody>
      </p:sp>
      <p:pic>
        <p:nvPicPr>
          <p:cNvPr id="648" name="Google Shape;648;p66"/>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649" name="Google Shape;649;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lvl1pPr lvl="0" rtl="0">
              <a:spcBef>
                <a:spcPts val="0"/>
              </a:spcBef>
              <a:spcAft>
                <a:spcPts val="0"/>
              </a:spcAft>
              <a:buSzPts val="2880"/>
              <a:buNone/>
              <a:defRPr/>
            </a:lvl1pPr>
            <a:lvl2pPr lvl="1" rtl="0">
              <a:spcBef>
                <a:spcPts val="0"/>
              </a:spcBef>
              <a:spcAft>
                <a:spcPts val="0"/>
              </a:spcAft>
              <a:buSzPts val="2520"/>
              <a:buNone/>
              <a:defRPr/>
            </a:lvl2pPr>
            <a:lvl3pPr lvl="2" rtl="0">
              <a:spcBef>
                <a:spcPts val="0"/>
              </a:spcBef>
              <a:spcAft>
                <a:spcPts val="0"/>
              </a:spcAft>
              <a:buSzPts val="2520"/>
              <a:buNone/>
              <a:defRPr/>
            </a:lvl3pPr>
            <a:lvl4pPr lvl="3" rtl="0">
              <a:spcBef>
                <a:spcPts val="0"/>
              </a:spcBef>
              <a:spcAft>
                <a:spcPts val="0"/>
              </a:spcAft>
              <a:buSzPts val="2520"/>
              <a:buNone/>
              <a:defRPr/>
            </a:lvl4pPr>
            <a:lvl5pPr lvl="4" rtl="0">
              <a:spcBef>
                <a:spcPts val="0"/>
              </a:spcBef>
              <a:spcAft>
                <a:spcPts val="0"/>
              </a:spcAft>
              <a:buSzPts val="2520"/>
              <a:buNone/>
              <a:defRPr/>
            </a:lvl5pPr>
            <a:lvl6pPr lvl="5" rtl="0">
              <a:spcBef>
                <a:spcPts val="0"/>
              </a:spcBef>
              <a:spcAft>
                <a:spcPts val="0"/>
              </a:spcAft>
              <a:buSzPts val="2520"/>
              <a:buNone/>
              <a:defRPr/>
            </a:lvl6pPr>
            <a:lvl7pPr lvl="6" rtl="0">
              <a:spcBef>
                <a:spcPts val="0"/>
              </a:spcBef>
              <a:spcAft>
                <a:spcPts val="0"/>
              </a:spcAft>
              <a:buSzPts val="2520"/>
              <a:buNone/>
              <a:defRPr/>
            </a:lvl7pPr>
            <a:lvl8pPr lvl="7" rtl="0">
              <a:spcBef>
                <a:spcPts val="0"/>
              </a:spcBef>
              <a:spcAft>
                <a:spcPts val="0"/>
              </a:spcAft>
              <a:buSzPts val="2520"/>
              <a:buNone/>
              <a:defRPr/>
            </a:lvl8pPr>
            <a:lvl9pPr lvl="8" rtl="0">
              <a:spcBef>
                <a:spcPts val="0"/>
              </a:spcBef>
              <a:spcAft>
                <a:spcPts val="0"/>
              </a:spcAft>
              <a:buSzPts val="252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Content 1">
  <p:cSld name="CUSTOM_1_2_1_3">
    <p:spTree>
      <p:nvGrpSpPr>
        <p:cNvPr id="650" name="Shape 650"/>
        <p:cNvGrpSpPr/>
        <p:nvPr/>
      </p:nvGrpSpPr>
      <p:grpSpPr>
        <a:xfrm>
          <a:off x="0" y="0"/>
          <a:ext cx="0" cy="0"/>
          <a:chOff x="0" y="0"/>
          <a:chExt cx="0" cy="0"/>
        </a:xfrm>
      </p:grpSpPr>
      <p:pic>
        <p:nvPicPr>
          <p:cNvPr id="651" name="Google Shape;651;p67"/>
          <p:cNvPicPr preferRelativeResize="0"/>
          <p:nvPr/>
        </p:nvPicPr>
        <p:blipFill>
          <a:blip r:embed="rId2">
            <a:alphaModFix/>
          </a:blip>
          <a:stretch>
            <a:fillRect/>
          </a:stretch>
        </p:blipFill>
        <p:spPr>
          <a:xfrm>
            <a:off x="3185499" y="1885638"/>
            <a:ext cx="851736" cy="704976"/>
          </a:xfrm>
          <a:prstGeom prst="rect">
            <a:avLst/>
          </a:prstGeom>
          <a:noFill/>
          <a:ln>
            <a:noFill/>
          </a:ln>
        </p:spPr>
      </p:pic>
      <p:pic>
        <p:nvPicPr>
          <p:cNvPr id="652" name="Google Shape;652;p67"/>
          <p:cNvPicPr preferRelativeResize="0"/>
          <p:nvPr/>
        </p:nvPicPr>
        <p:blipFill>
          <a:blip r:embed="rId3">
            <a:alphaModFix/>
          </a:blip>
          <a:stretch>
            <a:fillRect/>
          </a:stretch>
        </p:blipFill>
        <p:spPr>
          <a:xfrm>
            <a:off x="3185499" y="3334692"/>
            <a:ext cx="851736" cy="704971"/>
          </a:xfrm>
          <a:prstGeom prst="rect">
            <a:avLst/>
          </a:prstGeom>
          <a:noFill/>
          <a:ln>
            <a:noFill/>
          </a:ln>
        </p:spPr>
      </p:pic>
      <p:pic>
        <p:nvPicPr>
          <p:cNvPr id="653" name="Google Shape;653;p67"/>
          <p:cNvPicPr preferRelativeResize="0"/>
          <p:nvPr/>
        </p:nvPicPr>
        <p:blipFill>
          <a:blip r:embed="rId4">
            <a:alphaModFix/>
          </a:blip>
          <a:stretch>
            <a:fillRect/>
          </a:stretch>
        </p:blipFill>
        <p:spPr>
          <a:xfrm>
            <a:off x="7274913" y="1885638"/>
            <a:ext cx="851736" cy="704987"/>
          </a:xfrm>
          <a:prstGeom prst="rect">
            <a:avLst/>
          </a:prstGeom>
          <a:noFill/>
          <a:ln>
            <a:noFill/>
          </a:ln>
        </p:spPr>
      </p:pic>
      <p:pic>
        <p:nvPicPr>
          <p:cNvPr id="654" name="Google Shape;654;p67"/>
          <p:cNvPicPr preferRelativeResize="0"/>
          <p:nvPr/>
        </p:nvPicPr>
        <p:blipFill>
          <a:blip r:embed="rId5">
            <a:alphaModFix/>
          </a:blip>
          <a:stretch>
            <a:fillRect/>
          </a:stretch>
        </p:blipFill>
        <p:spPr>
          <a:xfrm>
            <a:off x="7584417" y="326751"/>
            <a:ext cx="1216269" cy="203100"/>
          </a:xfrm>
          <a:prstGeom prst="rect">
            <a:avLst/>
          </a:prstGeom>
          <a:noFill/>
          <a:ln>
            <a:noFill/>
          </a:ln>
        </p:spPr>
      </p:pic>
      <p:pic>
        <p:nvPicPr>
          <p:cNvPr id="655" name="Google Shape;655;p67"/>
          <p:cNvPicPr preferRelativeResize="0"/>
          <p:nvPr/>
        </p:nvPicPr>
        <p:blipFill>
          <a:blip r:embed="rId6">
            <a:alphaModFix/>
          </a:blip>
          <a:stretch>
            <a:fillRect/>
          </a:stretch>
        </p:blipFill>
        <p:spPr>
          <a:xfrm>
            <a:off x="7274914" y="3334692"/>
            <a:ext cx="851735" cy="704976"/>
          </a:xfrm>
          <a:prstGeom prst="rect">
            <a:avLst/>
          </a:prstGeom>
          <a:noFill/>
          <a:ln>
            <a:noFill/>
          </a:ln>
        </p:spPr>
      </p:pic>
      <p:sp>
        <p:nvSpPr>
          <p:cNvPr id="656" name="Google Shape;656;p67"/>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sz="3800"/>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sp>
        <p:nvSpPr>
          <p:cNvPr id="657" name="Google Shape;657;p67"/>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67"/>
          <p:cNvSpPr txBox="1"/>
          <p:nvPr>
            <p:ph idx="1" type="body"/>
          </p:nvPr>
        </p:nvSpPr>
        <p:spPr>
          <a:xfrm>
            <a:off x="1894900" y="1943475"/>
            <a:ext cx="1728000" cy="1030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59" name="Google Shape;659;p67"/>
          <p:cNvSpPr txBox="1"/>
          <p:nvPr>
            <p:ph idx="2" type="body"/>
          </p:nvPr>
        </p:nvSpPr>
        <p:spPr>
          <a:xfrm>
            <a:off x="5856425" y="2056650"/>
            <a:ext cx="1728000" cy="1030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60" name="Google Shape;660;p67"/>
          <p:cNvSpPr txBox="1"/>
          <p:nvPr>
            <p:ph idx="3" type="body"/>
          </p:nvPr>
        </p:nvSpPr>
        <p:spPr>
          <a:xfrm>
            <a:off x="1894900" y="3451750"/>
            <a:ext cx="1728000" cy="1030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61" name="Google Shape;661;p67"/>
          <p:cNvSpPr txBox="1"/>
          <p:nvPr>
            <p:ph idx="4" type="body"/>
          </p:nvPr>
        </p:nvSpPr>
        <p:spPr>
          <a:xfrm>
            <a:off x="5989400" y="3451750"/>
            <a:ext cx="1728000" cy="1030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1">
  <p:cSld name="1_Title and Content_1">
    <p:spTree>
      <p:nvGrpSpPr>
        <p:cNvPr id="662" name="Shape 662"/>
        <p:cNvGrpSpPr/>
        <p:nvPr/>
      </p:nvGrpSpPr>
      <p:grpSpPr>
        <a:xfrm>
          <a:off x="0" y="0"/>
          <a:ext cx="0" cy="0"/>
          <a:chOff x="0" y="0"/>
          <a:chExt cx="0" cy="0"/>
        </a:xfrm>
      </p:grpSpPr>
      <p:sp>
        <p:nvSpPr>
          <p:cNvPr id="663" name="Google Shape;663;p68"/>
          <p:cNvSpPr txBox="1"/>
          <p:nvPr>
            <p:ph idx="12" type="sldNum"/>
          </p:nvPr>
        </p:nvSpPr>
        <p:spPr>
          <a:xfrm>
            <a:off x="8425585" y="4680742"/>
            <a:ext cx="349200" cy="2739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chemeClr val="dk2"/>
              </a:buClr>
              <a:buSzPts val="900"/>
              <a:buFont typeface="Arial"/>
              <a:buNone/>
              <a:defRPr b="0" i="0" sz="9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900"/>
              <a:buFont typeface="Arial"/>
              <a:buNone/>
              <a:defRPr b="0" i="0" sz="9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900"/>
              <a:buFont typeface="Arial"/>
              <a:buNone/>
              <a:defRPr b="0" i="0" sz="9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900"/>
              <a:buFont typeface="Arial"/>
              <a:buNone/>
              <a:defRPr b="0" i="0" sz="9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900"/>
              <a:buFont typeface="Arial"/>
              <a:buNone/>
              <a:defRPr b="0" i="0" sz="9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900"/>
              <a:buFont typeface="Arial"/>
              <a:buNone/>
              <a:defRPr b="0" i="0" sz="9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900"/>
              <a:buFont typeface="Arial"/>
              <a:buNone/>
              <a:defRPr b="0" i="0" sz="9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900"/>
              <a:buFont typeface="Arial"/>
              <a:buNone/>
              <a:defRPr b="0" i="0" sz="9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900"/>
              <a:buFont typeface="Arial"/>
              <a:buNone/>
              <a:defRPr b="0" i="0" sz="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64" name="Google Shape;664;p68"/>
          <p:cNvSpPr txBox="1"/>
          <p:nvPr>
            <p:ph type="title"/>
          </p:nvPr>
        </p:nvSpPr>
        <p:spPr>
          <a:xfrm>
            <a:off x="0" y="365494"/>
            <a:ext cx="9144000" cy="443100"/>
          </a:xfrm>
          <a:prstGeom prst="rect">
            <a:avLst/>
          </a:prstGeom>
          <a:noFill/>
          <a:ln>
            <a:noFill/>
          </a:ln>
        </p:spPr>
        <p:txBody>
          <a:bodyPr anchorCtr="0" anchor="ctr" bIns="91425" lIns="91425" spcFirstLastPara="1" rIns="91425" wrap="square" tIns="91425">
            <a:normAutofit/>
          </a:bodyPr>
          <a:lstStyle>
            <a:lvl1pPr lvl="0" marR="0" rtl="0" algn="ctr">
              <a:lnSpc>
                <a:spcPct val="100000"/>
              </a:lnSpc>
              <a:spcBef>
                <a:spcPts val="0"/>
              </a:spcBef>
              <a:spcAft>
                <a:spcPts val="0"/>
              </a:spcAft>
              <a:buClr>
                <a:srgbClr val="333436"/>
              </a:buClr>
              <a:buSzPts val="1400"/>
              <a:buFont typeface="Montserrat"/>
              <a:buNone/>
              <a:defRPr b="1" i="0" sz="2000" u="none" cap="none" strike="noStrike">
                <a:solidFill>
                  <a:srgbClr val="333436"/>
                </a:solidFill>
                <a:latin typeface="Montserrat"/>
                <a:ea typeface="Montserrat"/>
                <a:cs typeface="Montserrat"/>
                <a:sym typeface="Montserrat"/>
              </a:defRPr>
            </a:lvl1pPr>
            <a:lvl2pPr lvl="1" marR="0" rtl="0" algn="ctr">
              <a:lnSpc>
                <a:spcPct val="10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400"/>
              <a:buFont typeface="Arial"/>
              <a:buNone/>
              <a:defRPr b="0" i="0" sz="4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_1_1_2">
    <p:spTree>
      <p:nvGrpSpPr>
        <p:cNvPr id="665" name="Shape 665"/>
        <p:cNvGrpSpPr/>
        <p:nvPr/>
      </p:nvGrpSpPr>
      <p:grpSpPr>
        <a:xfrm>
          <a:off x="0" y="0"/>
          <a:ext cx="0" cy="0"/>
          <a:chOff x="0" y="0"/>
          <a:chExt cx="0" cy="0"/>
        </a:xfrm>
      </p:grpSpPr>
      <p:sp>
        <p:nvSpPr>
          <p:cNvPr id="666" name="Google Shape;666;p69"/>
          <p:cNvSpPr txBox="1"/>
          <p:nvPr>
            <p:ph type="title"/>
          </p:nvPr>
        </p:nvSpPr>
        <p:spPr>
          <a:xfrm>
            <a:off x="311700" y="89270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Font typeface="Anek Kannada Medium"/>
              <a:buNone/>
              <a:defRPr>
                <a:latin typeface="Anek Kannada Medium"/>
                <a:ea typeface="Anek Kannada Medium"/>
                <a:cs typeface="Anek Kannada Medium"/>
                <a:sym typeface="Anek Kannada Medium"/>
              </a:defRPr>
            </a:lvl2pPr>
            <a:lvl3pPr lvl="2" rtl="0">
              <a:spcBef>
                <a:spcPts val="0"/>
              </a:spcBef>
              <a:spcAft>
                <a:spcPts val="0"/>
              </a:spcAft>
              <a:buSzPts val="2800"/>
              <a:buFont typeface="Anek Kannada Medium"/>
              <a:buNone/>
              <a:defRPr>
                <a:latin typeface="Anek Kannada Medium"/>
                <a:ea typeface="Anek Kannada Medium"/>
                <a:cs typeface="Anek Kannada Medium"/>
                <a:sym typeface="Anek Kannada Medium"/>
              </a:defRPr>
            </a:lvl3pPr>
            <a:lvl4pPr lvl="3" rtl="0">
              <a:spcBef>
                <a:spcPts val="0"/>
              </a:spcBef>
              <a:spcAft>
                <a:spcPts val="0"/>
              </a:spcAft>
              <a:buSzPts val="2800"/>
              <a:buFont typeface="Anek Kannada Medium"/>
              <a:buNone/>
              <a:defRPr>
                <a:latin typeface="Anek Kannada Medium"/>
                <a:ea typeface="Anek Kannada Medium"/>
                <a:cs typeface="Anek Kannada Medium"/>
                <a:sym typeface="Anek Kannada Medium"/>
              </a:defRPr>
            </a:lvl4pPr>
            <a:lvl5pPr lvl="4" rtl="0">
              <a:spcBef>
                <a:spcPts val="0"/>
              </a:spcBef>
              <a:spcAft>
                <a:spcPts val="0"/>
              </a:spcAft>
              <a:buSzPts val="2800"/>
              <a:buFont typeface="Anek Kannada Medium"/>
              <a:buNone/>
              <a:defRPr>
                <a:latin typeface="Anek Kannada Medium"/>
                <a:ea typeface="Anek Kannada Medium"/>
                <a:cs typeface="Anek Kannada Medium"/>
                <a:sym typeface="Anek Kannada Medium"/>
              </a:defRPr>
            </a:lvl5pPr>
            <a:lvl6pPr lvl="5" rtl="0">
              <a:spcBef>
                <a:spcPts val="0"/>
              </a:spcBef>
              <a:spcAft>
                <a:spcPts val="0"/>
              </a:spcAft>
              <a:buSzPts val="2800"/>
              <a:buFont typeface="Anek Kannada Medium"/>
              <a:buNone/>
              <a:defRPr>
                <a:latin typeface="Anek Kannada Medium"/>
                <a:ea typeface="Anek Kannada Medium"/>
                <a:cs typeface="Anek Kannada Medium"/>
                <a:sym typeface="Anek Kannada Medium"/>
              </a:defRPr>
            </a:lvl6pPr>
            <a:lvl7pPr lvl="6" rtl="0">
              <a:spcBef>
                <a:spcPts val="0"/>
              </a:spcBef>
              <a:spcAft>
                <a:spcPts val="0"/>
              </a:spcAft>
              <a:buSzPts val="2800"/>
              <a:buFont typeface="Anek Kannada Medium"/>
              <a:buNone/>
              <a:defRPr>
                <a:latin typeface="Anek Kannada Medium"/>
                <a:ea typeface="Anek Kannada Medium"/>
                <a:cs typeface="Anek Kannada Medium"/>
                <a:sym typeface="Anek Kannada Medium"/>
              </a:defRPr>
            </a:lvl7pPr>
            <a:lvl8pPr lvl="7" rtl="0">
              <a:spcBef>
                <a:spcPts val="0"/>
              </a:spcBef>
              <a:spcAft>
                <a:spcPts val="0"/>
              </a:spcAft>
              <a:buSzPts val="2800"/>
              <a:buFont typeface="Anek Kannada Medium"/>
              <a:buNone/>
              <a:defRPr>
                <a:latin typeface="Anek Kannada Medium"/>
                <a:ea typeface="Anek Kannada Medium"/>
                <a:cs typeface="Anek Kannada Medium"/>
                <a:sym typeface="Anek Kannada Medium"/>
              </a:defRPr>
            </a:lvl8pPr>
            <a:lvl9pPr lvl="8" rtl="0">
              <a:spcBef>
                <a:spcPts val="0"/>
              </a:spcBef>
              <a:spcAft>
                <a:spcPts val="0"/>
              </a:spcAft>
              <a:buSzPts val="2800"/>
              <a:buFont typeface="Anek Kannada Medium"/>
              <a:buNone/>
              <a:defRPr>
                <a:latin typeface="Anek Kannada Medium"/>
                <a:ea typeface="Anek Kannada Medium"/>
                <a:cs typeface="Anek Kannada Medium"/>
                <a:sym typeface="Anek Kannada Medium"/>
              </a:defRPr>
            </a:lvl9pPr>
          </a:lstStyle>
          <a:p/>
        </p:txBody>
      </p:sp>
      <p:pic>
        <p:nvPicPr>
          <p:cNvPr id="667" name="Google Shape;667;p69"/>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668" name="Google Shape;668;p69"/>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1">
  <p:cSld name="CUSTOM_1_1_1_3">
    <p:bg>
      <p:bgPr>
        <a:solidFill>
          <a:srgbClr val="F4F4F7"/>
        </a:solidFill>
      </p:bgPr>
    </p:bg>
    <p:spTree>
      <p:nvGrpSpPr>
        <p:cNvPr id="669" name="Shape 669"/>
        <p:cNvGrpSpPr/>
        <p:nvPr/>
      </p:nvGrpSpPr>
      <p:grpSpPr>
        <a:xfrm>
          <a:off x="0" y="0"/>
          <a:ext cx="0" cy="0"/>
          <a:chOff x="0" y="0"/>
          <a:chExt cx="0" cy="0"/>
        </a:xfrm>
      </p:grpSpPr>
      <p:pic>
        <p:nvPicPr>
          <p:cNvPr id="670" name="Google Shape;670;p70"/>
          <p:cNvPicPr preferRelativeResize="0"/>
          <p:nvPr/>
        </p:nvPicPr>
        <p:blipFill>
          <a:blip r:embed="rId2">
            <a:alphaModFix/>
          </a:blip>
          <a:stretch>
            <a:fillRect/>
          </a:stretch>
        </p:blipFill>
        <p:spPr>
          <a:xfrm>
            <a:off x="7584417" y="326751"/>
            <a:ext cx="1216269" cy="203100"/>
          </a:xfrm>
          <a:prstGeom prst="rect">
            <a:avLst/>
          </a:prstGeom>
          <a:noFill/>
          <a:ln>
            <a:noFill/>
          </a:ln>
        </p:spPr>
      </p:pic>
      <p:pic>
        <p:nvPicPr>
          <p:cNvPr id="671" name="Google Shape;671;p70"/>
          <p:cNvPicPr preferRelativeResize="0"/>
          <p:nvPr/>
        </p:nvPicPr>
        <p:blipFill rotWithShape="1">
          <a:blip r:embed="rId3">
            <a:alphaModFix amt="15000"/>
          </a:blip>
          <a:srcRect b="4251" l="78687" r="0" t="0"/>
          <a:stretch/>
        </p:blipFill>
        <p:spPr>
          <a:xfrm>
            <a:off x="7195150" y="0"/>
            <a:ext cx="1948849" cy="5143500"/>
          </a:xfrm>
          <a:prstGeom prst="rect">
            <a:avLst/>
          </a:prstGeom>
          <a:noFill/>
          <a:ln>
            <a:noFill/>
          </a:ln>
        </p:spPr>
      </p:pic>
      <p:sp>
        <p:nvSpPr>
          <p:cNvPr id="672" name="Google Shape;672;p70"/>
          <p:cNvSpPr/>
          <p:nvPr/>
        </p:nvSpPr>
        <p:spPr>
          <a:xfrm rot="-5400000">
            <a:off x="1305000" y="19829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70"/>
          <p:cNvSpPr txBox="1"/>
          <p:nvPr/>
        </p:nvSpPr>
        <p:spPr>
          <a:xfrm>
            <a:off x="455250" y="1254875"/>
            <a:ext cx="6606900" cy="13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0">
                <a:latin typeface="Anek Kannada"/>
                <a:ea typeface="Anek Kannada"/>
                <a:cs typeface="Anek Kannada"/>
                <a:sym typeface="Anek Kannada"/>
              </a:rPr>
              <a:t>Thank you!</a:t>
            </a:r>
            <a:endParaRPr sz="9000">
              <a:latin typeface="Anek Kannada"/>
              <a:ea typeface="Anek Kannada"/>
              <a:cs typeface="Anek Kannada"/>
              <a:sym typeface="Anek Kannada"/>
            </a:endParaRPr>
          </a:p>
        </p:txBody>
      </p:sp>
      <p:sp>
        <p:nvSpPr>
          <p:cNvPr id="674" name="Google Shape;674;p70"/>
          <p:cNvSpPr txBox="1"/>
          <p:nvPr>
            <p:ph idx="1" type="subTitle"/>
          </p:nvPr>
        </p:nvSpPr>
        <p:spPr>
          <a:xfrm>
            <a:off x="455250" y="3035025"/>
            <a:ext cx="5038800" cy="476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91722"/>
              </a:buClr>
              <a:buSzPts val="1800"/>
              <a:buFont typeface="Montserrat Medium"/>
              <a:buNone/>
              <a:defRPr>
                <a:solidFill>
                  <a:srgbClr val="191722"/>
                </a:solidFill>
                <a:latin typeface="Montserrat Medium"/>
                <a:ea typeface="Montserrat Medium"/>
                <a:cs typeface="Montserrat Medium"/>
                <a:sym typeface="Montserrat Medium"/>
              </a:defRPr>
            </a:lvl1pPr>
            <a:lvl2pPr lvl="1" rtl="0">
              <a:spcBef>
                <a:spcPts val="0"/>
              </a:spcBef>
              <a:spcAft>
                <a:spcPts val="0"/>
              </a:spcAft>
              <a:buClr>
                <a:srgbClr val="191722"/>
              </a:buClr>
              <a:buSzPts val="1400"/>
              <a:buFont typeface="Montserrat Medium"/>
              <a:buNone/>
              <a:defRPr>
                <a:solidFill>
                  <a:srgbClr val="191722"/>
                </a:solidFill>
                <a:latin typeface="Montserrat Medium"/>
                <a:ea typeface="Montserrat Medium"/>
                <a:cs typeface="Montserrat Medium"/>
                <a:sym typeface="Montserrat Medium"/>
              </a:defRPr>
            </a:lvl2pPr>
            <a:lvl3pPr lvl="2" rtl="0">
              <a:spcBef>
                <a:spcPts val="0"/>
              </a:spcBef>
              <a:spcAft>
                <a:spcPts val="0"/>
              </a:spcAft>
              <a:buClr>
                <a:srgbClr val="191722"/>
              </a:buClr>
              <a:buSzPts val="1400"/>
              <a:buFont typeface="Montserrat Medium"/>
              <a:buNone/>
              <a:defRPr>
                <a:solidFill>
                  <a:srgbClr val="191722"/>
                </a:solidFill>
                <a:latin typeface="Montserrat Medium"/>
                <a:ea typeface="Montserrat Medium"/>
                <a:cs typeface="Montserrat Medium"/>
                <a:sym typeface="Montserrat Medium"/>
              </a:defRPr>
            </a:lvl3pPr>
            <a:lvl4pPr lvl="3" rtl="0">
              <a:spcBef>
                <a:spcPts val="0"/>
              </a:spcBef>
              <a:spcAft>
                <a:spcPts val="0"/>
              </a:spcAft>
              <a:buClr>
                <a:srgbClr val="191722"/>
              </a:buClr>
              <a:buSzPts val="1400"/>
              <a:buFont typeface="Montserrat Medium"/>
              <a:buNone/>
              <a:defRPr>
                <a:solidFill>
                  <a:srgbClr val="191722"/>
                </a:solidFill>
                <a:latin typeface="Montserrat Medium"/>
                <a:ea typeface="Montserrat Medium"/>
                <a:cs typeface="Montserrat Medium"/>
                <a:sym typeface="Montserrat Medium"/>
              </a:defRPr>
            </a:lvl4pPr>
            <a:lvl5pPr lvl="4" rtl="0">
              <a:spcBef>
                <a:spcPts val="0"/>
              </a:spcBef>
              <a:spcAft>
                <a:spcPts val="0"/>
              </a:spcAft>
              <a:buClr>
                <a:srgbClr val="191722"/>
              </a:buClr>
              <a:buSzPts val="1400"/>
              <a:buFont typeface="Montserrat Medium"/>
              <a:buNone/>
              <a:defRPr>
                <a:solidFill>
                  <a:srgbClr val="191722"/>
                </a:solidFill>
                <a:latin typeface="Montserrat Medium"/>
                <a:ea typeface="Montserrat Medium"/>
                <a:cs typeface="Montserrat Medium"/>
                <a:sym typeface="Montserrat Medium"/>
              </a:defRPr>
            </a:lvl5pPr>
            <a:lvl6pPr lvl="5" rtl="0">
              <a:spcBef>
                <a:spcPts val="0"/>
              </a:spcBef>
              <a:spcAft>
                <a:spcPts val="0"/>
              </a:spcAft>
              <a:buClr>
                <a:srgbClr val="191722"/>
              </a:buClr>
              <a:buSzPts val="1400"/>
              <a:buFont typeface="Montserrat Medium"/>
              <a:buNone/>
              <a:defRPr>
                <a:solidFill>
                  <a:srgbClr val="191722"/>
                </a:solidFill>
                <a:latin typeface="Montserrat Medium"/>
                <a:ea typeface="Montserrat Medium"/>
                <a:cs typeface="Montserrat Medium"/>
                <a:sym typeface="Montserrat Medium"/>
              </a:defRPr>
            </a:lvl6pPr>
            <a:lvl7pPr lvl="6" rtl="0">
              <a:spcBef>
                <a:spcPts val="0"/>
              </a:spcBef>
              <a:spcAft>
                <a:spcPts val="0"/>
              </a:spcAft>
              <a:buClr>
                <a:srgbClr val="191722"/>
              </a:buClr>
              <a:buSzPts val="1400"/>
              <a:buFont typeface="Montserrat Medium"/>
              <a:buNone/>
              <a:defRPr>
                <a:solidFill>
                  <a:srgbClr val="191722"/>
                </a:solidFill>
                <a:latin typeface="Montserrat Medium"/>
                <a:ea typeface="Montserrat Medium"/>
                <a:cs typeface="Montserrat Medium"/>
                <a:sym typeface="Montserrat Medium"/>
              </a:defRPr>
            </a:lvl7pPr>
            <a:lvl8pPr lvl="7" rtl="0">
              <a:spcBef>
                <a:spcPts val="0"/>
              </a:spcBef>
              <a:spcAft>
                <a:spcPts val="0"/>
              </a:spcAft>
              <a:buClr>
                <a:srgbClr val="191722"/>
              </a:buClr>
              <a:buSzPts val="1400"/>
              <a:buFont typeface="Montserrat Medium"/>
              <a:buNone/>
              <a:defRPr>
                <a:solidFill>
                  <a:srgbClr val="191722"/>
                </a:solidFill>
                <a:latin typeface="Montserrat Medium"/>
                <a:ea typeface="Montserrat Medium"/>
                <a:cs typeface="Montserrat Medium"/>
                <a:sym typeface="Montserrat Medium"/>
              </a:defRPr>
            </a:lvl8pPr>
            <a:lvl9pPr lvl="8" rtl="0">
              <a:spcBef>
                <a:spcPts val="0"/>
              </a:spcBef>
              <a:spcAft>
                <a:spcPts val="0"/>
              </a:spcAft>
              <a:buClr>
                <a:srgbClr val="191722"/>
              </a:buClr>
              <a:buSzPts val="1400"/>
              <a:buFont typeface="Montserrat Medium"/>
              <a:buNone/>
              <a:defRPr>
                <a:solidFill>
                  <a:srgbClr val="191722"/>
                </a:solidFill>
                <a:latin typeface="Montserrat Medium"/>
                <a:ea typeface="Montserrat Medium"/>
                <a:cs typeface="Montserrat Medium"/>
                <a:sym typeface="Montserrat Medium"/>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1">
  <p:cSld name="CAPTION_ONLY_1_1">
    <p:bg>
      <p:bgPr>
        <a:solidFill>
          <a:srgbClr val="F4F4F7"/>
        </a:solidFill>
      </p:bgPr>
    </p:bg>
    <p:spTree>
      <p:nvGrpSpPr>
        <p:cNvPr id="675" name="Shape 675"/>
        <p:cNvGrpSpPr/>
        <p:nvPr/>
      </p:nvGrpSpPr>
      <p:grpSpPr>
        <a:xfrm>
          <a:off x="0" y="0"/>
          <a:ext cx="0" cy="0"/>
          <a:chOff x="0" y="0"/>
          <a:chExt cx="0" cy="0"/>
        </a:xfrm>
      </p:grpSpPr>
      <p:pic>
        <p:nvPicPr>
          <p:cNvPr id="676" name="Google Shape;676;p71"/>
          <p:cNvPicPr preferRelativeResize="0"/>
          <p:nvPr/>
        </p:nvPicPr>
        <p:blipFill>
          <a:blip r:embed="rId2">
            <a:alphaModFix/>
          </a:blip>
          <a:stretch>
            <a:fillRect/>
          </a:stretch>
        </p:blipFill>
        <p:spPr>
          <a:xfrm>
            <a:off x="7584417" y="326751"/>
            <a:ext cx="1216269" cy="203100"/>
          </a:xfrm>
          <a:prstGeom prst="rect">
            <a:avLst/>
          </a:prstGeom>
          <a:noFill/>
          <a:ln>
            <a:noFill/>
          </a:ln>
        </p:spPr>
      </p:pic>
      <p:sp>
        <p:nvSpPr>
          <p:cNvPr id="677" name="Google Shape;677;p71"/>
          <p:cNvSpPr/>
          <p:nvPr/>
        </p:nvSpPr>
        <p:spPr>
          <a:xfrm>
            <a:off x="1354500" y="1413725"/>
            <a:ext cx="6276600" cy="2479800"/>
          </a:xfrm>
          <a:prstGeom prst="roundRect">
            <a:avLst>
              <a:gd fmla="val 996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78" name="Google Shape;678;p71"/>
          <p:cNvPicPr preferRelativeResize="0"/>
          <p:nvPr/>
        </p:nvPicPr>
        <p:blipFill>
          <a:blip r:embed="rId3">
            <a:alphaModFix/>
          </a:blip>
          <a:stretch>
            <a:fillRect/>
          </a:stretch>
        </p:blipFill>
        <p:spPr>
          <a:xfrm>
            <a:off x="5532375" y="3427621"/>
            <a:ext cx="929400" cy="929400"/>
          </a:xfrm>
          <a:prstGeom prst="rect">
            <a:avLst/>
          </a:prstGeom>
          <a:noFill/>
          <a:ln>
            <a:noFill/>
          </a:ln>
        </p:spPr>
      </p:pic>
      <p:sp>
        <p:nvSpPr>
          <p:cNvPr id="679" name="Google Shape;679;p71"/>
          <p:cNvSpPr txBox="1"/>
          <p:nvPr>
            <p:ph type="title"/>
          </p:nvPr>
        </p:nvSpPr>
        <p:spPr>
          <a:xfrm>
            <a:off x="1780150" y="1780150"/>
            <a:ext cx="5593500" cy="14493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nly 1 1">
  <p:cSld name="SECTION_HEADER_1_2_1">
    <p:bg>
      <p:bgPr>
        <a:blipFill>
          <a:blip r:embed="rId2">
            <a:alphaModFix/>
          </a:blip>
          <a:stretch>
            <a:fillRect/>
          </a:stretch>
        </a:blipFill>
      </p:bgPr>
    </p:bg>
    <p:spTree>
      <p:nvGrpSpPr>
        <p:cNvPr id="60" name="Shape 60"/>
        <p:cNvGrpSpPr/>
        <p:nvPr/>
      </p:nvGrpSpPr>
      <p:grpSpPr>
        <a:xfrm>
          <a:off x="0" y="0"/>
          <a:ext cx="0" cy="0"/>
          <a:chOff x="0" y="0"/>
          <a:chExt cx="0" cy="0"/>
        </a:xfrm>
      </p:grpSpPr>
      <p:pic>
        <p:nvPicPr>
          <p:cNvPr id="61" name="Google Shape;61;p8"/>
          <p:cNvPicPr preferRelativeResize="0"/>
          <p:nvPr/>
        </p:nvPicPr>
        <p:blipFill>
          <a:blip r:embed="rId3">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nly 1 1 2 1">
  <p:cSld name="SECTION_HEADER_1_2_1_2_1">
    <p:bg>
      <p:bgPr>
        <a:blipFill>
          <a:blip r:embed="rId2">
            <a:alphaModFix/>
          </a:blip>
          <a:stretch>
            <a:fillRect/>
          </a:stretch>
        </a:blipFill>
      </p:bgPr>
    </p:bg>
    <p:spTree>
      <p:nvGrpSpPr>
        <p:cNvPr id="62" name="Shape 62"/>
        <p:cNvGrpSpPr/>
        <p:nvPr/>
      </p:nvGrpSpPr>
      <p:grpSpPr>
        <a:xfrm>
          <a:off x="0" y="0"/>
          <a:ext cx="0" cy="0"/>
          <a:chOff x="0" y="0"/>
          <a:chExt cx="0" cy="0"/>
        </a:xfrm>
      </p:grpSpPr>
      <p:pic>
        <p:nvPicPr>
          <p:cNvPr id="63" name="Google Shape;63;p9"/>
          <p:cNvPicPr preferRelativeResize="0"/>
          <p:nvPr/>
        </p:nvPicPr>
        <p:blipFill>
          <a:blip r:embed="rId3">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nly 1 1 1">
  <p:cSld name="SECTION_HEADER_1_2_1_1">
    <p:bg>
      <p:bgPr>
        <a:blipFill>
          <a:blip r:embed="rId2">
            <a:alphaModFix/>
          </a:blip>
          <a:stretch>
            <a:fillRect/>
          </a:stretch>
        </a:blipFill>
      </p:bgPr>
    </p:bg>
    <p:spTree>
      <p:nvGrpSpPr>
        <p:cNvPr id="64" name="Shape 64"/>
        <p:cNvGrpSpPr/>
        <p:nvPr/>
      </p:nvGrpSpPr>
      <p:grpSpPr>
        <a:xfrm>
          <a:off x="0" y="0"/>
          <a:ext cx="0" cy="0"/>
          <a:chOff x="0" y="0"/>
          <a:chExt cx="0" cy="0"/>
        </a:xfrm>
      </p:grpSpPr>
      <p:pic>
        <p:nvPicPr>
          <p:cNvPr id="65" name="Google Shape;65;p10"/>
          <p:cNvPicPr preferRelativeResize="0"/>
          <p:nvPr/>
        </p:nvPicPr>
        <p:blipFill>
          <a:blip r:embed="rId3">
            <a:alphaModFix/>
          </a:blip>
          <a:stretch>
            <a:fillRect/>
          </a:stretch>
        </p:blipFill>
        <p:spPr>
          <a:xfrm>
            <a:off x="7584417" y="326751"/>
            <a:ext cx="1216269" cy="2031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3.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3.xml"/><Relationship Id="rId22" Type="http://schemas.openxmlformats.org/officeDocument/2006/relationships/slideLayout" Target="../slideLayouts/slideLayout55.xml"/><Relationship Id="rId21" Type="http://schemas.openxmlformats.org/officeDocument/2006/relationships/slideLayout" Target="../slideLayouts/slideLayout54.xml"/><Relationship Id="rId24" Type="http://schemas.openxmlformats.org/officeDocument/2006/relationships/slideLayout" Target="../slideLayouts/slideLayout57.xml"/><Relationship Id="rId23" Type="http://schemas.openxmlformats.org/officeDocument/2006/relationships/slideLayout" Target="../slideLayouts/slideLayout56.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26" Type="http://schemas.openxmlformats.org/officeDocument/2006/relationships/slideLayout" Target="../slideLayouts/slideLayout59.xml"/><Relationship Id="rId25" Type="http://schemas.openxmlformats.org/officeDocument/2006/relationships/slideLayout" Target="../slideLayouts/slideLayout58.xml"/><Relationship Id="rId28" Type="http://schemas.openxmlformats.org/officeDocument/2006/relationships/slideLayout" Target="../slideLayouts/slideLayout61.xml"/><Relationship Id="rId27" Type="http://schemas.openxmlformats.org/officeDocument/2006/relationships/slideLayout" Target="../slideLayouts/slideLayout60.xml"/><Relationship Id="rId5" Type="http://schemas.openxmlformats.org/officeDocument/2006/relationships/slideLayout" Target="../slideLayouts/slideLayout38.xml"/><Relationship Id="rId6" Type="http://schemas.openxmlformats.org/officeDocument/2006/relationships/slideLayout" Target="../slideLayouts/slideLayout39.xml"/><Relationship Id="rId29" Type="http://schemas.openxmlformats.org/officeDocument/2006/relationships/slideLayout" Target="../slideLayouts/slideLayout62.xml"/><Relationship Id="rId7" Type="http://schemas.openxmlformats.org/officeDocument/2006/relationships/slideLayout" Target="../slideLayouts/slideLayout40.xml"/><Relationship Id="rId8" Type="http://schemas.openxmlformats.org/officeDocument/2006/relationships/slideLayout" Target="../slideLayouts/slideLayout41.xml"/><Relationship Id="rId31" Type="http://schemas.openxmlformats.org/officeDocument/2006/relationships/slideLayout" Target="../slideLayouts/slideLayout64.xml"/><Relationship Id="rId30" Type="http://schemas.openxmlformats.org/officeDocument/2006/relationships/slideLayout" Target="../slideLayouts/slideLayout63.xml"/><Relationship Id="rId11" Type="http://schemas.openxmlformats.org/officeDocument/2006/relationships/slideLayout" Target="../slideLayouts/slideLayout44.xml"/><Relationship Id="rId33" Type="http://schemas.openxmlformats.org/officeDocument/2006/relationships/slideLayout" Target="../slideLayouts/slideLayout66.xml"/><Relationship Id="rId10" Type="http://schemas.openxmlformats.org/officeDocument/2006/relationships/slideLayout" Target="../slideLayouts/slideLayout43.xml"/><Relationship Id="rId32" Type="http://schemas.openxmlformats.org/officeDocument/2006/relationships/slideLayout" Target="../slideLayouts/slideLayout65.xml"/><Relationship Id="rId13" Type="http://schemas.openxmlformats.org/officeDocument/2006/relationships/slideLayout" Target="../slideLayouts/slideLayout46.xml"/><Relationship Id="rId35" Type="http://schemas.openxmlformats.org/officeDocument/2006/relationships/slideLayout" Target="../slideLayouts/slideLayout68.xml"/><Relationship Id="rId12" Type="http://schemas.openxmlformats.org/officeDocument/2006/relationships/slideLayout" Target="../slideLayouts/slideLayout45.xml"/><Relationship Id="rId34" Type="http://schemas.openxmlformats.org/officeDocument/2006/relationships/slideLayout" Target="../slideLayouts/slideLayout67.xml"/><Relationship Id="rId15" Type="http://schemas.openxmlformats.org/officeDocument/2006/relationships/slideLayout" Target="../slideLayouts/slideLayout48.xml"/><Relationship Id="rId37" Type="http://schemas.openxmlformats.org/officeDocument/2006/relationships/theme" Target="../theme/theme2.xml"/><Relationship Id="rId14" Type="http://schemas.openxmlformats.org/officeDocument/2006/relationships/slideLayout" Target="../slideLayouts/slideLayout47.xml"/><Relationship Id="rId36" Type="http://schemas.openxmlformats.org/officeDocument/2006/relationships/slideLayout" Target="../slideLayouts/slideLayout69.xml"/><Relationship Id="rId17" Type="http://schemas.openxmlformats.org/officeDocument/2006/relationships/slideLayout" Target="../slideLayouts/slideLayout50.xml"/><Relationship Id="rId16" Type="http://schemas.openxmlformats.org/officeDocument/2006/relationships/slideLayout" Target="../slideLayouts/slideLayout49.xml"/><Relationship Id="rId19" Type="http://schemas.openxmlformats.org/officeDocument/2006/relationships/slideLayout" Target="../slideLayouts/slideLayout52.xml"/><Relationship Id="rId1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191722"/>
              </a:buClr>
              <a:buSzPts val="3200"/>
              <a:buFont typeface="Anek Kannada Medium"/>
              <a:buNone/>
              <a:defRPr sz="3200">
                <a:solidFill>
                  <a:srgbClr val="191722"/>
                </a:solidFill>
                <a:latin typeface="Anek Kannada Medium"/>
                <a:ea typeface="Anek Kannada Medium"/>
                <a:cs typeface="Anek Kannada Medium"/>
                <a:sym typeface="Anek Kannada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37" name="Shape 337"/>
        <p:cNvGrpSpPr/>
        <p:nvPr/>
      </p:nvGrpSpPr>
      <p:grpSpPr>
        <a:xfrm>
          <a:off x="0" y="0"/>
          <a:ext cx="0" cy="0"/>
          <a:chOff x="0" y="0"/>
          <a:chExt cx="0" cy="0"/>
        </a:xfrm>
      </p:grpSpPr>
      <p:sp>
        <p:nvSpPr>
          <p:cNvPr id="338" name="Google Shape;338;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rgbClr val="191722"/>
              </a:buClr>
              <a:buSzPts val="3200"/>
              <a:buFont typeface="Anek Kannada Medium"/>
              <a:buNone/>
              <a:defRPr sz="3200">
                <a:solidFill>
                  <a:srgbClr val="191722"/>
                </a:solidFill>
                <a:latin typeface="Anek Kannada Medium"/>
                <a:ea typeface="Anek Kannada Medium"/>
                <a:cs typeface="Anek Kannada Medium"/>
                <a:sym typeface="Anek Kannada Medium"/>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339" name="Google Shape;339;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
        <p:nvSpPr>
          <p:cNvPr id="340" name="Google Shape;340;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25.png"/><Relationship Id="rId4" Type="http://schemas.openxmlformats.org/officeDocument/2006/relationships/image" Target="../media/image126.png"/><Relationship Id="rId5" Type="http://schemas.openxmlformats.org/officeDocument/2006/relationships/image" Target="../media/image129.png"/><Relationship Id="rId6" Type="http://schemas.openxmlformats.org/officeDocument/2006/relationships/image" Target="../media/image1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125.png"/><Relationship Id="rId4" Type="http://schemas.openxmlformats.org/officeDocument/2006/relationships/image" Target="../media/image134.png"/><Relationship Id="rId5" Type="http://schemas.openxmlformats.org/officeDocument/2006/relationships/image" Target="../media/image1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125.png"/><Relationship Id="rId4" Type="http://schemas.openxmlformats.org/officeDocument/2006/relationships/image" Target="../media/image134.png"/><Relationship Id="rId5" Type="http://schemas.openxmlformats.org/officeDocument/2006/relationships/image" Target="../media/image1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1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125.png"/><Relationship Id="rId4" Type="http://schemas.openxmlformats.org/officeDocument/2006/relationships/image" Target="../media/image129.png"/><Relationship Id="rId5" Type="http://schemas.openxmlformats.org/officeDocument/2006/relationships/image" Target="../media/image1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136.png"/><Relationship Id="rId4" Type="http://schemas.openxmlformats.org/officeDocument/2006/relationships/image" Target="../media/image125.png"/><Relationship Id="rId5" Type="http://schemas.openxmlformats.org/officeDocument/2006/relationships/image" Target="../media/image147.png"/><Relationship Id="rId6" Type="http://schemas.openxmlformats.org/officeDocument/2006/relationships/image" Target="../media/image129.png"/><Relationship Id="rId7" Type="http://schemas.openxmlformats.org/officeDocument/2006/relationships/image" Target="../media/image1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125.png"/><Relationship Id="rId4" Type="http://schemas.openxmlformats.org/officeDocument/2006/relationships/image" Target="../media/image1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125.png"/><Relationship Id="rId4" Type="http://schemas.openxmlformats.org/officeDocument/2006/relationships/image" Target="../media/image146.png"/><Relationship Id="rId5" Type="http://schemas.openxmlformats.org/officeDocument/2006/relationships/image" Target="../media/image1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125.png"/><Relationship Id="rId4" Type="http://schemas.openxmlformats.org/officeDocument/2006/relationships/image" Target="../media/image1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1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125.png"/><Relationship Id="rId4" Type="http://schemas.openxmlformats.org/officeDocument/2006/relationships/image" Target="../media/image140.png"/><Relationship Id="rId5" Type="http://schemas.openxmlformats.org/officeDocument/2006/relationships/image" Target="../media/image141.png"/><Relationship Id="rId6" Type="http://schemas.openxmlformats.org/officeDocument/2006/relationships/image" Target="../media/image132.png"/><Relationship Id="rId7" Type="http://schemas.openxmlformats.org/officeDocument/2006/relationships/image" Target="../media/image1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2.xml"/><Relationship Id="rId3" Type="http://schemas.openxmlformats.org/officeDocument/2006/relationships/image" Target="../media/image1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23.xml"/><Relationship Id="rId3" Type="http://schemas.openxmlformats.org/officeDocument/2006/relationships/image" Target="../media/image139.png"/><Relationship Id="rId4" Type="http://schemas.openxmlformats.org/officeDocument/2006/relationships/image" Target="../media/image1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127.png"/><Relationship Id="rId4" Type="http://schemas.openxmlformats.org/officeDocument/2006/relationships/image" Target="../media/image1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130.png"/><Relationship Id="rId4" Type="http://schemas.openxmlformats.org/officeDocument/2006/relationships/image" Target="../media/image124.png"/><Relationship Id="rId5" Type="http://schemas.openxmlformats.org/officeDocument/2006/relationships/image" Target="../media/image1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130.png"/><Relationship Id="rId4" Type="http://schemas.openxmlformats.org/officeDocument/2006/relationships/image" Target="../media/image133.png"/><Relationship Id="rId5" Type="http://schemas.openxmlformats.org/officeDocument/2006/relationships/image" Target="../media/image1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125.png"/><Relationship Id="rId4" Type="http://schemas.openxmlformats.org/officeDocument/2006/relationships/image" Target="../media/image128.png"/><Relationship Id="rId5" Type="http://schemas.openxmlformats.org/officeDocument/2006/relationships/image" Target="../media/image1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37.png"/><Relationship Id="rId4" Type="http://schemas.openxmlformats.org/officeDocument/2006/relationships/image" Target="../media/image1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72"/>
          <p:cNvSpPr txBox="1"/>
          <p:nvPr>
            <p:ph type="ctrTitle"/>
          </p:nvPr>
        </p:nvSpPr>
        <p:spPr>
          <a:xfrm>
            <a:off x="311700" y="1657350"/>
            <a:ext cx="8520600" cy="1139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Signal-based</a:t>
            </a:r>
            <a:r>
              <a:rPr lang="en"/>
              <a:t> Selling:</a:t>
            </a:r>
            <a:endParaRPr/>
          </a:p>
          <a:p>
            <a:pPr indent="0" lvl="0" marL="0" rtl="0" algn="l">
              <a:spcBef>
                <a:spcPts val="0"/>
              </a:spcBef>
              <a:spcAft>
                <a:spcPts val="0"/>
              </a:spcAft>
              <a:buNone/>
            </a:pPr>
            <a:r>
              <a:rPr lang="en"/>
              <a:t>How to Leverage Intent Data for The Enterprise</a:t>
            </a:r>
            <a:endParaRPr/>
          </a:p>
        </p:txBody>
      </p:sp>
      <p:sp>
        <p:nvSpPr>
          <p:cNvPr id="685" name="Google Shape;685;p7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3C4043"/>
                </a:solidFill>
                <a:latin typeface="Anek Kannada Light"/>
                <a:ea typeface="Anek Kannada Light"/>
                <a:cs typeface="Anek Kannada Light"/>
                <a:sym typeface="Anek Kannada Light"/>
              </a:rPr>
              <a:t>RevShoppe </a:t>
            </a:r>
            <a:endParaRPr>
              <a:solidFill>
                <a:srgbClr val="3C4043"/>
              </a:solidFill>
              <a:latin typeface="Anek Kannada Light"/>
              <a:ea typeface="Anek Kannada Light"/>
              <a:cs typeface="Anek Kannada Light"/>
              <a:sym typeface="Anek Kannada Light"/>
            </a:endParaRPr>
          </a:p>
        </p:txBody>
      </p:sp>
      <p:sp>
        <p:nvSpPr>
          <p:cNvPr id="686" name="Google Shape;686;p72"/>
          <p:cNvSpPr txBox="1"/>
          <p:nvPr>
            <p:ph idx="1" type="subTitle"/>
          </p:nvPr>
        </p:nvSpPr>
        <p:spPr>
          <a:xfrm>
            <a:off x="311700" y="4350900"/>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rgbClr val="3C4043"/>
                </a:solidFill>
                <a:latin typeface="Anek Kannada Light"/>
                <a:ea typeface="Anek Kannada Light"/>
                <a:cs typeface="Anek Kannada Light"/>
                <a:sym typeface="Anek Kannada Light"/>
              </a:rPr>
              <a:t>Created for Scale Venture Partners </a:t>
            </a:r>
            <a:endParaRPr sz="2000">
              <a:solidFill>
                <a:srgbClr val="3C4043"/>
              </a:solidFill>
              <a:latin typeface="Anek Kannada Light"/>
              <a:ea typeface="Anek Kannada Light"/>
              <a:cs typeface="Anek Kannada Light"/>
              <a:sym typeface="Anek Kannada Light"/>
            </a:endParaRPr>
          </a:p>
        </p:txBody>
      </p:sp>
      <p:sp>
        <p:nvSpPr>
          <p:cNvPr id="687" name="Google Shape;687;p72"/>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pic>
        <p:nvPicPr>
          <p:cNvPr id="688" name="Google Shape;688;p72"/>
          <p:cNvPicPr preferRelativeResize="0"/>
          <p:nvPr/>
        </p:nvPicPr>
        <p:blipFill>
          <a:blip r:embed="rId3">
            <a:alphaModFix/>
          </a:blip>
          <a:stretch>
            <a:fillRect/>
          </a:stretch>
        </p:blipFill>
        <p:spPr>
          <a:xfrm>
            <a:off x="6175875" y="304075"/>
            <a:ext cx="949176" cy="206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81"/>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pic>
        <p:nvPicPr>
          <p:cNvPr id="778" name="Google Shape;778;p81"/>
          <p:cNvPicPr preferRelativeResize="0"/>
          <p:nvPr/>
        </p:nvPicPr>
        <p:blipFill>
          <a:blip r:embed="rId3">
            <a:alphaModFix/>
          </a:blip>
          <a:stretch>
            <a:fillRect/>
          </a:stretch>
        </p:blipFill>
        <p:spPr>
          <a:xfrm>
            <a:off x="6175875" y="304075"/>
            <a:ext cx="949176" cy="206700"/>
          </a:xfrm>
          <a:prstGeom prst="rect">
            <a:avLst/>
          </a:prstGeom>
          <a:noFill/>
          <a:ln>
            <a:noFill/>
          </a:ln>
        </p:spPr>
      </p:pic>
      <p:pic>
        <p:nvPicPr>
          <p:cNvPr id="779" name="Google Shape;779;p81"/>
          <p:cNvPicPr preferRelativeResize="0"/>
          <p:nvPr/>
        </p:nvPicPr>
        <p:blipFill>
          <a:blip r:embed="rId4">
            <a:alphaModFix/>
          </a:blip>
          <a:stretch>
            <a:fillRect/>
          </a:stretch>
        </p:blipFill>
        <p:spPr>
          <a:xfrm>
            <a:off x="4519650" y="3061524"/>
            <a:ext cx="2214842" cy="572700"/>
          </a:xfrm>
          <a:prstGeom prst="rect">
            <a:avLst/>
          </a:prstGeom>
          <a:noFill/>
          <a:ln>
            <a:noFill/>
          </a:ln>
        </p:spPr>
      </p:pic>
      <p:pic>
        <p:nvPicPr>
          <p:cNvPr id="780" name="Google Shape;780;p81"/>
          <p:cNvPicPr preferRelativeResize="0"/>
          <p:nvPr/>
        </p:nvPicPr>
        <p:blipFill>
          <a:blip r:embed="rId5">
            <a:alphaModFix/>
          </a:blip>
          <a:stretch>
            <a:fillRect/>
          </a:stretch>
        </p:blipFill>
        <p:spPr>
          <a:xfrm>
            <a:off x="2033950" y="2988350"/>
            <a:ext cx="2123400" cy="719050"/>
          </a:xfrm>
          <a:prstGeom prst="rect">
            <a:avLst/>
          </a:prstGeom>
          <a:noFill/>
          <a:ln>
            <a:noFill/>
          </a:ln>
        </p:spPr>
      </p:pic>
      <p:pic>
        <p:nvPicPr>
          <p:cNvPr id="781" name="Google Shape;781;p81"/>
          <p:cNvPicPr preferRelativeResize="0"/>
          <p:nvPr/>
        </p:nvPicPr>
        <p:blipFill>
          <a:blip r:embed="rId6">
            <a:alphaModFix/>
          </a:blip>
          <a:stretch>
            <a:fillRect/>
          </a:stretch>
        </p:blipFill>
        <p:spPr>
          <a:xfrm>
            <a:off x="2505600" y="1959502"/>
            <a:ext cx="3900499" cy="612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82"/>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Tools to Identify AIM Accounts</a:t>
            </a:r>
            <a:endParaRPr/>
          </a:p>
        </p:txBody>
      </p:sp>
      <p:sp>
        <p:nvSpPr>
          <p:cNvPr id="787" name="Google Shape;787;p82"/>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sp>
        <p:nvSpPr>
          <p:cNvPr id="788" name="Google Shape;788;p82"/>
          <p:cNvSpPr txBox="1"/>
          <p:nvPr>
            <p:ph idx="4294967295" type="body"/>
          </p:nvPr>
        </p:nvSpPr>
        <p:spPr>
          <a:xfrm>
            <a:off x="6036975" y="1839186"/>
            <a:ext cx="2644500" cy="2812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900">
                <a:solidFill>
                  <a:srgbClr val="26242F"/>
                </a:solidFill>
              </a:rPr>
              <a:t>Define your key topics and phrases:</a:t>
            </a:r>
            <a:r>
              <a:rPr lang="en" sz="900">
                <a:solidFill>
                  <a:srgbClr val="26242F"/>
                </a:solidFill>
              </a:rPr>
              <a:t> Create the list of keywords and phrases that align to your solution, topics of interest based on the problems you solve. What words or phrases, if searched, would be a signal for you that someone is in a potential buying cycle?</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rPr b="1" lang="en" sz="900">
                <a:solidFill>
                  <a:srgbClr val="26242F"/>
                </a:solidFill>
              </a:rPr>
              <a:t>Option #1 </a:t>
            </a:r>
            <a:r>
              <a:rPr b="1" lang="en" sz="900">
                <a:solidFill>
                  <a:srgbClr val="26242F"/>
                </a:solidFill>
              </a:rPr>
              <a:t>Define a specific list of accounts: </a:t>
            </a:r>
            <a:r>
              <a:rPr lang="en" sz="900">
                <a:solidFill>
                  <a:srgbClr val="26242F"/>
                </a:solidFill>
              </a:rPr>
              <a:t>If you have a list of accounts you’re responsible for and want or a list you want to solely focus on you can upload them.</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rPr b="1" lang="en" sz="900">
                <a:solidFill>
                  <a:srgbClr val="26242F"/>
                </a:solidFill>
              </a:rPr>
              <a:t>Option #2 Define an ICP and see what surfaces</a:t>
            </a:r>
            <a:r>
              <a:rPr b="1" lang="en" sz="900">
                <a:solidFill>
                  <a:srgbClr val="26242F"/>
                </a:solidFill>
              </a:rPr>
              <a:t>:</a:t>
            </a:r>
            <a:r>
              <a:rPr lang="en" sz="900">
                <a:solidFill>
                  <a:srgbClr val="26242F"/>
                </a:solidFill>
              </a:rPr>
              <a:t> </a:t>
            </a:r>
            <a:r>
              <a:rPr lang="en" sz="900">
                <a:solidFill>
                  <a:srgbClr val="26242F"/>
                </a:solidFill>
              </a:rPr>
              <a:t>If you’re more interested in surfacing any account that fits within your ICP then you can set those </a:t>
            </a:r>
            <a:r>
              <a:rPr lang="en" sz="900">
                <a:solidFill>
                  <a:srgbClr val="26242F"/>
                </a:solidFill>
              </a:rPr>
              <a:t>parameters</a:t>
            </a:r>
            <a:r>
              <a:rPr lang="en" sz="900">
                <a:solidFill>
                  <a:srgbClr val="26242F"/>
                </a:solidFill>
              </a:rPr>
              <a:t> and see what bubbles up during the week</a:t>
            </a:r>
            <a:endParaRPr sz="900">
              <a:solidFill>
                <a:srgbClr val="26242F"/>
              </a:solidFill>
            </a:endParaRPr>
          </a:p>
        </p:txBody>
      </p:sp>
      <p:pic>
        <p:nvPicPr>
          <p:cNvPr id="789" name="Google Shape;789;p82"/>
          <p:cNvPicPr preferRelativeResize="0"/>
          <p:nvPr/>
        </p:nvPicPr>
        <p:blipFill>
          <a:blip r:embed="rId3">
            <a:alphaModFix/>
          </a:blip>
          <a:stretch>
            <a:fillRect/>
          </a:stretch>
        </p:blipFill>
        <p:spPr>
          <a:xfrm>
            <a:off x="6175875" y="304075"/>
            <a:ext cx="949176" cy="206700"/>
          </a:xfrm>
          <a:prstGeom prst="rect">
            <a:avLst/>
          </a:prstGeom>
          <a:noFill/>
          <a:ln>
            <a:noFill/>
          </a:ln>
        </p:spPr>
      </p:pic>
      <p:pic>
        <p:nvPicPr>
          <p:cNvPr id="790" name="Google Shape;790;p82"/>
          <p:cNvPicPr preferRelativeResize="0"/>
          <p:nvPr/>
        </p:nvPicPr>
        <p:blipFill>
          <a:blip r:embed="rId4">
            <a:alphaModFix/>
          </a:blip>
          <a:stretch>
            <a:fillRect/>
          </a:stretch>
        </p:blipFill>
        <p:spPr>
          <a:xfrm>
            <a:off x="439775" y="1529975"/>
            <a:ext cx="2294941" cy="360225"/>
          </a:xfrm>
          <a:prstGeom prst="rect">
            <a:avLst/>
          </a:prstGeom>
          <a:noFill/>
          <a:ln>
            <a:noFill/>
          </a:ln>
        </p:spPr>
      </p:pic>
      <p:pic>
        <p:nvPicPr>
          <p:cNvPr id="791" name="Google Shape;791;p82"/>
          <p:cNvPicPr preferRelativeResize="0"/>
          <p:nvPr/>
        </p:nvPicPr>
        <p:blipFill>
          <a:blip r:embed="rId5">
            <a:alphaModFix/>
          </a:blip>
          <a:stretch>
            <a:fillRect/>
          </a:stretch>
        </p:blipFill>
        <p:spPr>
          <a:xfrm>
            <a:off x="439770" y="2260625"/>
            <a:ext cx="5060706" cy="1969326"/>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83"/>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Tools to Identify AIM Accounts</a:t>
            </a:r>
            <a:endParaRPr/>
          </a:p>
        </p:txBody>
      </p:sp>
      <p:sp>
        <p:nvSpPr>
          <p:cNvPr id="797" name="Google Shape;797;p83"/>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sp>
        <p:nvSpPr>
          <p:cNvPr id="798" name="Google Shape;798;p83"/>
          <p:cNvSpPr txBox="1"/>
          <p:nvPr>
            <p:ph idx="4294967295" type="body"/>
          </p:nvPr>
        </p:nvSpPr>
        <p:spPr>
          <a:xfrm>
            <a:off x="957150" y="1878575"/>
            <a:ext cx="1207200" cy="4311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100">
                <a:solidFill>
                  <a:srgbClr val="26242F"/>
                </a:solidFill>
              </a:rPr>
              <a:t>How to action</a:t>
            </a:r>
            <a:endParaRPr sz="1100">
              <a:solidFill>
                <a:srgbClr val="26242F"/>
              </a:solidFill>
            </a:endParaRPr>
          </a:p>
        </p:txBody>
      </p:sp>
      <p:pic>
        <p:nvPicPr>
          <p:cNvPr id="799" name="Google Shape;799;p83"/>
          <p:cNvPicPr preferRelativeResize="0"/>
          <p:nvPr/>
        </p:nvPicPr>
        <p:blipFill>
          <a:blip r:embed="rId3">
            <a:alphaModFix/>
          </a:blip>
          <a:stretch>
            <a:fillRect/>
          </a:stretch>
        </p:blipFill>
        <p:spPr>
          <a:xfrm>
            <a:off x="6175875" y="304075"/>
            <a:ext cx="949176" cy="206700"/>
          </a:xfrm>
          <a:prstGeom prst="rect">
            <a:avLst/>
          </a:prstGeom>
          <a:noFill/>
          <a:ln>
            <a:noFill/>
          </a:ln>
        </p:spPr>
      </p:pic>
      <p:pic>
        <p:nvPicPr>
          <p:cNvPr id="800" name="Google Shape;800;p83"/>
          <p:cNvPicPr preferRelativeResize="0"/>
          <p:nvPr/>
        </p:nvPicPr>
        <p:blipFill>
          <a:blip r:embed="rId4">
            <a:alphaModFix/>
          </a:blip>
          <a:stretch>
            <a:fillRect/>
          </a:stretch>
        </p:blipFill>
        <p:spPr>
          <a:xfrm>
            <a:off x="439775" y="1529975"/>
            <a:ext cx="2294941" cy="360225"/>
          </a:xfrm>
          <a:prstGeom prst="rect">
            <a:avLst/>
          </a:prstGeom>
          <a:noFill/>
          <a:ln>
            <a:noFill/>
          </a:ln>
        </p:spPr>
      </p:pic>
      <p:pic>
        <p:nvPicPr>
          <p:cNvPr id="801" name="Google Shape;801;p83"/>
          <p:cNvPicPr preferRelativeResize="0"/>
          <p:nvPr/>
        </p:nvPicPr>
        <p:blipFill>
          <a:blip r:embed="rId5">
            <a:alphaModFix/>
          </a:blip>
          <a:stretch>
            <a:fillRect/>
          </a:stretch>
        </p:blipFill>
        <p:spPr>
          <a:xfrm>
            <a:off x="4837425" y="1632150"/>
            <a:ext cx="3772588" cy="3373300"/>
          </a:xfrm>
          <a:prstGeom prst="rect">
            <a:avLst/>
          </a:prstGeom>
          <a:noFill/>
          <a:ln>
            <a:noFill/>
          </a:ln>
        </p:spPr>
      </p:pic>
      <p:sp>
        <p:nvSpPr>
          <p:cNvPr id="802" name="Google Shape;802;p83"/>
          <p:cNvSpPr txBox="1"/>
          <p:nvPr>
            <p:ph idx="4294967295" type="body"/>
          </p:nvPr>
        </p:nvSpPr>
        <p:spPr>
          <a:xfrm>
            <a:off x="368050" y="2722850"/>
            <a:ext cx="4161000" cy="12390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b="1" lang="en" sz="900">
                <a:solidFill>
                  <a:srgbClr val="26242F"/>
                </a:solidFill>
              </a:rPr>
              <a:t>What are the surfaced topics telling you?</a:t>
            </a:r>
            <a:r>
              <a:rPr lang="en" sz="900">
                <a:solidFill>
                  <a:srgbClr val="26242F"/>
                </a:solidFill>
              </a:rPr>
              <a:t> Take time to think through 3-5 plays that align to 1 topic or a group of topics. How do these singles help define your approach and message to these accounts?</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rPr lang="en" sz="900">
                <a:solidFill>
                  <a:srgbClr val="26242F"/>
                </a:solidFill>
              </a:rPr>
              <a:t>NOTE: If you have a partner ecosystem - leverage them to drive introductions.</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p:txBody>
      </p:sp>
      <p:sp>
        <p:nvSpPr>
          <p:cNvPr id="803" name="Google Shape;803;p83"/>
          <p:cNvSpPr/>
          <p:nvPr/>
        </p:nvSpPr>
        <p:spPr>
          <a:xfrm>
            <a:off x="4952200" y="2056450"/>
            <a:ext cx="3371700" cy="253200"/>
          </a:xfrm>
          <a:prstGeom prst="rect">
            <a:avLst/>
          </a:prstGeom>
          <a:noFill/>
          <a:ln cap="flat" cmpd="sng" w="9525">
            <a:solidFill>
              <a:srgbClr val="9B2A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cxnSp>
        <p:nvCxnSpPr>
          <p:cNvPr id="804" name="Google Shape;804;p83"/>
          <p:cNvCxnSpPr>
            <a:stCxn id="803" idx="1"/>
          </p:cNvCxnSpPr>
          <p:nvPr/>
        </p:nvCxnSpPr>
        <p:spPr>
          <a:xfrm flipH="1">
            <a:off x="3840400" y="2183050"/>
            <a:ext cx="1111800" cy="605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84"/>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Stepping back – Where do you add value? </a:t>
            </a:r>
            <a:endParaRPr/>
          </a:p>
        </p:txBody>
      </p:sp>
      <p:sp>
        <p:nvSpPr>
          <p:cNvPr id="810" name="Google Shape;810;p84"/>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pic>
        <p:nvPicPr>
          <p:cNvPr id="811" name="Google Shape;811;p84"/>
          <p:cNvPicPr preferRelativeResize="0"/>
          <p:nvPr/>
        </p:nvPicPr>
        <p:blipFill>
          <a:blip r:embed="rId3">
            <a:alphaModFix/>
          </a:blip>
          <a:stretch>
            <a:fillRect/>
          </a:stretch>
        </p:blipFill>
        <p:spPr>
          <a:xfrm>
            <a:off x="6175875" y="304075"/>
            <a:ext cx="949176" cy="206700"/>
          </a:xfrm>
          <a:prstGeom prst="rect">
            <a:avLst/>
          </a:prstGeom>
          <a:noFill/>
          <a:ln>
            <a:noFill/>
          </a:ln>
        </p:spPr>
      </p:pic>
      <p:sp>
        <p:nvSpPr>
          <p:cNvPr id="812" name="Google Shape;812;p84"/>
          <p:cNvSpPr txBox="1"/>
          <p:nvPr>
            <p:ph idx="4294967295" type="body"/>
          </p:nvPr>
        </p:nvSpPr>
        <p:spPr>
          <a:xfrm>
            <a:off x="387425" y="1606900"/>
            <a:ext cx="6979500" cy="2812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600">
                <a:solidFill>
                  <a:srgbClr val="26242F"/>
                </a:solidFill>
              </a:rPr>
              <a:t>Understand your “Itsy Bitsy Spider”</a:t>
            </a:r>
            <a:endParaRPr b="1" sz="1600">
              <a:solidFill>
                <a:srgbClr val="26242F"/>
              </a:solidFill>
            </a:endParaRPr>
          </a:p>
          <a:p>
            <a:pPr indent="0" lvl="0" marL="0" rtl="0" algn="l">
              <a:lnSpc>
                <a:spcPct val="100000"/>
              </a:lnSpc>
              <a:spcBef>
                <a:spcPts val="0"/>
              </a:spcBef>
              <a:spcAft>
                <a:spcPts val="0"/>
              </a:spcAft>
              <a:buNone/>
            </a:pPr>
            <a:r>
              <a:t/>
            </a:r>
            <a:endParaRPr b="1" sz="900">
              <a:solidFill>
                <a:srgbClr val="26242F"/>
              </a:solidFill>
            </a:endParaRPr>
          </a:p>
          <a:p>
            <a:pPr indent="0" lvl="0" marL="0" rtl="0" algn="l">
              <a:lnSpc>
                <a:spcPct val="100000"/>
              </a:lnSpc>
              <a:spcBef>
                <a:spcPts val="0"/>
              </a:spcBef>
              <a:spcAft>
                <a:spcPts val="0"/>
              </a:spcAft>
              <a:buNone/>
            </a:pPr>
            <a:r>
              <a:rPr b="1" lang="en" sz="1200">
                <a:solidFill>
                  <a:srgbClr val="26242F"/>
                </a:solidFill>
              </a:rPr>
              <a:t>Context: </a:t>
            </a:r>
            <a:r>
              <a:rPr lang="en" sz="1200">
                <a:solidFill>
                  <a:srgbClr val="26242F"/>
                </a:solidFill>
              </a:rPr>
              <a:t>Setting the scene using the prospect (hero)’s maturity curve</a:t>
            </a:r>
            <a:endParaRPr sz="1200">
              <a:solidFill>
                <a:srgbClr val="26242F"/>
              </a:solidFill>
            </a:endParaRPr>
          </a:p>
          <a:p>
            <a:pPr indent="0" lvl="0" marL="0" rtl="0" algn="l">
              <a:lnSpc>
                <a:spcPct val="100000"/>
              </a:lnSpc>
              <a:spcBef>
                <a:spcPts val="0"/>
              </a:spcBef>
              <a:spcAft>
                <a:spcPts val="0"/>
              </a:spcAft>
              <a:buNone/>
            </a:pPr>
            <a:r>
              <a:t/>
            </a:r>
            <a:endParaRPr sz="1200">
              <a:solidFill>
                <a:srgbClr val="26242F"/>
              </a:solidFill>
            </a:endParaRPr>
          </a:p>
          <a:p>
            <a:pPr indent="0" lvl="0" marL="0" rtl="0" algn="l">
              <a:lnSpc>
                <a:spcPct val="100000"/>
              </a:lnSpc>
              <a:spcBef>
                <a:spcPts val="0"/>
              </a:spcBef>
              <a:spcAft>
                <a:spcPts val="0"/>
              </a:spcAft>
              <a:buNone/>
            </a:pPr>
            <a:r>
              <a:rPr b="1" lang="en" sz="1200">
                <a:solidFill>
                  <a:srgbClr val="26242F"/>
                </a:solidFill>
              </a:rPr>
              <a:t>Conflict</a:t>
            </a:r>
            <a:r>
              <a:rPr b="1" lang="en" sz="1200">
                <a:solidFill>
                  <a:srgbClr val="26242F"/>
                </a:solidFill>
              </a:rPr>
              <a:t>: </a:t>
            </a:r>
            <a:r>
              <a:rPr lang="en" sz="1200">
                <a:solidFill>
                  <a:srgbClr val="26242F"/>
                </a:solidFill>
              </a:rPr>
              <a:t>The pain – problem landscape (including the </a:t>
            </a:r>
            <a:r>
              <a:rPr b="1" i="1" lang="en" sz="1200">
                <a:solidFill>
                  <a:srgbClr val="26242F"/>
                </a:solidFill>
              </a:rPr>
              <a:t>consequence</a:t>
            </a:r>
            <a:r>
              <a:rPr lang="en" sz="1200">
                <a:solidFill>
                  <a:srgbClr val="26242F"/>
                </a:solidFill>
              </a:rPr>
              <a:t>)</a:t>
            </a:r>
            <a:r>
              <a:rPr i="1" lang="en" sz="1200">
                <a:solidFill>
                  <a:srgbClr val="26242F"/>
                </a:solidFill>
              </a:rPr>
              <a:t> </a:t>
            </a:r>
            <a:r>
              <a:rPr lang="en" sz="1200">
                <a:solidFill>
                  <a:srgbClr val="26242F"/>
                </a:solidFill>
              </a:rPr>
              <a:t>of that pain </a:t>
            </a:r>
            <a:endParaRPr sz="1200">
              <a:solidFill>
                <a:srgbClr val="26242F"/>
              </a:solidFill>
            </a:endParaRPr>
          </a:p>
          <a:p>
            <a:pPr indent="0" lvl="0" marL="0" rtl="0" algn="l">
              <a:lnSpc>
                <a:spcPct val="100000"/>
              </a:lnSpc>
              <a:spcBef>
                <a:spcPts val="0"/>
              </a:spcBef>
              <a:spcAft>
                <a:spcPts val="0"/>
              </a:spcAft>
              <a:buNone/>
            </a:pPr>
            <a:r>
              <a:t/>
            </a:r>
            <a:endParaRPr sz="1200">
              <a:solidFill>
                <a:srgbClr val="26242F"/>
              </a:solidFill>
            </a:endParaRPr>
          </a:p>
          <a:p>
            <a:pPr indent="0" lvl="0" marL="0" rtl="0" algn="l">
              <a:lnSpc>
                <a:spcPct val="100000"/>
              </a:lnSpc>
              <a:spcBef>
                <a:spcPts val="0"/>
              </a:spcBef>
              <a:spcAft>
                <a:spcPts val="0"/>
              </a:spcAft>
              <a:buNone/>
            </a:pPr>
            <a:r>
              <a:rPr b="1" lang="en" sz="1200">
                <a:solidFill>
                  <a:srgbClr val="26242F"/>
                </a:solidFill>
              </a:rPr>
              <a:t>Turning Point</a:t>
            </a:r>
            <a:r>
              <a:rPr b="1" lang="en" sz="1200">
                <a:solidFill>
                  <a:srgbClr val="26242F"/>
                </a:solidFill>
              </a:rPr>
              <a:t>: </a:t>
            </a:r>
            <a:r>
              <a:rPr lang="en" sz="1200">
                <a:solidFill>
                  <a:srgbClr val="26242F"/>
                </a:solidFill>
              </a:rPr>
              <a:t>Focusing on the solution landscape</a:t>
            </a:r>
            <a:endParaRPr sz="1200">
              <a:solidFill>
                <a:srgbClr val="26242F"/>
              </a:solidFill>
            </a:endParaRPr>
          </a:p>
          <a:p>
            <a:pPr indent="0" lvl="0" marL="0" rtl="0" algn="l">
              <a:lnSpc>
                <a:spcPct val="100000"/>
              </a:lnSpc>
              <a:spcBef>
                <a:spcPts val="0"/>
              </a:spcBef>
              <a:spcAft>
                <a:spcPts val="0"/>
              </a:spcAft>
              <a:buNone/>
            </a:pPr>
            <a:r>
              <a:t/>
            </a:r>
            <a:endParaRPr sz="1200">
              <a:solidFill>
                <a:srgbClr val="26242F"/>
              </a:solidFill>
            </a:endParaRPr>
          </a:p>
          <a:p>
            <a:pPr indent="0" lvl="0" marL="0" rtl="0" algn="l">
              <a:lnSpc>
                <a:spcPct val="100000"/>
              </a:lnSpc>
              <a:spcBef>
                <a:spcPts val="0"/>
              </a:spcBef>
              <a:spcAft>
                <a:spcPts val="0"/>
              </a:spcAft>
              <a:buNone/>
            </a:pPr>
            <a:r>
              <a:rPr b="1" lang="en" sz="1200">
                <a:solidFill>
                  <a:srgbClr val="26242F"/>
                </a:solidFill>
              </a:rPr>
              <a:t>Resolution:</a:t>
            </a:r>
            <a:r>
              <a:rPr lang="en" sz="1200">
                <a:solidFill>
                  <a:srgbClr val="26242F"/>
                </a:solidFill>
              </a:rPr>
              <a:t>  The consequence of choosing your solution</a:t>
            </a:r>
            <a:endParaRPr sz="1200">
              <a:solidFill>
                <a:srgbClr val="26242F"/>
              </a:solidFill>
            </a:endParaRPr>
          </a:p>
        </p:txBody>
      </p:sp>
      <p:sp>
        <p:nvSpPr>
          <p:cNvPr id="813" name="Google Shape;813;p84"/>
          <p:cNvSpPr txBox="1"/>
          <p:nvPr>
            <p:ph type="title"/>
          </p:nvPr>
        </p:nvSpPr>
        <p:spPr>
          <a:xfrm>
            <a:off x="311700" y="3846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…and </a:t>
            </a:r>
            <a:r>
              <a:rPr i="1" lang="en"/>
              <a:t>how</a:t>
            </a:r>
            <a:r>
              <a:rPr lang="en"/>
              <a:t> do you add value to a prospect?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85"/>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Tools to Identify AIM Accounts - Social Listening</a:t>
            </a:r>
            <a:endParaRPr/>
          </a:p>
        </p:txBody>
      </p:sp>
      <p:sp>
        <p:nvSpPr>
          <p:cNvPr id="819" name="Google Shape;819;p85"/>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sp>
        <p:nvSpPr>
          <p:cNvPr id="820" name="Google Shape;820;p85"/>
          <p:cNvSpPr txBox="1"/>
          <p:nvPr>
            <p:ph idx="4294967295" type="body"/>
          </p:nvPr>
        </p:nvSpPr>
        <p:spPr>
          <a:xfrm>
            <a:off x="6036975" y="1839186"/>
            <a:ext cx="2644500" cy="2812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600">
                <a:solidFill>
                  <a:srgbClr val="26242F"/>
                </a:solidFill>
              </a:rPr>
              <a:t>Process: </a:t>
            </a:r>
            <a:endParaRPr b="1" sz="1600">
              <a:solidFill>
                <a:srgbClr val="26242F"/>
              </a:solidFill>
            </a:endParaRPr>
          </a:p>
          <a:p>
            <a:pPr indent="0" lvl="0" marL="0" rtl="0" algn="l">
              <a:lnSpc>
                <a:spcPct val="100000"/>
              </a:lnSpc>
              <a:spcBef>
                <a:spcPts val="0"/>
              </a:spcBef>
              <a:spcAft>
                <a:spcPts val="0"/>
              </a:spcAft>
              <a:buNone/>
            </a:pPr>
            <a:r>
              <a:t/>
            </a:r>
            <a:endParaRPr b="1" sz="900">
              <a:solidFill>
                <a:srgbClr val="26242F"/>
              </a:solidFill>
            </a:endParaRPr>
          </a:p>
          <a:p>
            <a:pPr indent="0" lvl="0" marL="0" rtl="0" algn="l">
              <a:lnSpc>
                <a:spcPct val="100000"/>
              </a:lnSpc>
              <a:spcBef>
                <a:spcPts val="0"/>
              </a:spcBef>
              <a:spcAft>
                <a:spcPts val="0"/>
              </a:spcAft>
              <a:buNone/>
            </a:pPr>
            <a:r>
              <a:rPr b="1" lang="en" sz="900">
                <a:solidFill>
                  <a:srgbClr val="26242F"/>
                </a:solidFill>
              </a:rPr>
              <a:t>Listen to your product &amp; direct competitors: </a:t>
            </a:r>
            <a:r>
              <a:rPr lang="en" sz="900">
                <a:solidFill>
                  <a:srgbClr val="26242F"/>
                </a:solidFill>
              </a:rPr>
              <a:t>Create a Zapier </a:t>
            </a:r>
            <a:r>
              <a:rPr lang="en" sz="900">
                <a:solidFill>
                  <a:srgbClr val="26242F"/>
                </a:solidFill>
              </a:rPr>
              <a:t>integration</a:t>
            </a:r>
            <a:r>
              <a:rPr lang="en" sz="900">
                <a:solidFill>
                  <a:srgbClr val="26242F"/>
                </a:solidFill>
              </a:rPr>
              <a:t> with Slack to pull down new </a:t>
            </a:r>
            <a:r>
              <a:rPr lang="en" sz="900">
                <a:solidFill>
                  <a:srgbClr val="26242F"/>
                </a:solidFill>
              </a:rPr>
              <a:t>G2 Crowd</a:t>
            </a:r>
            <a:r>
              <a:rPr lang="en" sz="900">
                <a:solidFill>
                  <a:srgbClr val="26242F"/>
                </a:solidFill>
              </a:rPr>
              <a:t> reviews in real-time</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rPr b="1" lang="en" sz="900">
                <a:solidFill>
                  <a:srgbClr val="26242F"/>
                </a:solidFill>
              </a:rPr>
              <a:t>Research the reviewers connections: </a:t>
            </a:r>
            <a:r>
              <a:rPr lang="en" sz="900">
                <a:solidFill>
                  <a:srgbClr val="26242F"/>
                </a:solidFill>
              </a:rPr>
              <a:t>Look at the targets bar of “people also looked at”, past companies, and recommendations to look for their 1st degree connections</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rPr b="1" lang="en" sz="900">
                <a:solidFill>
                  <a:srgbClr val="26242F"/>
                </a:solidFill>
              </a:rPr>
              <a:t>Leverage the review and relationship: </a:t>
            </a:r>
            <a:r>
              <a:rPr lang="en" sz="900">
                <a:solidFill>
                  <a:srgbClr val="26242F"/>
                </a:solidFill>
              </a:rPr>
              <a:t>Reach out to person about hosting webinar. Reach out to that person’s visible connections </a:t>
            </a:r>
            <a:endParaRPr sz="900">
              <a:solidFill>
                <a:srgbClr val="26242F"/>
              </a:solidFill>
            </a:endParaRPr>
          </a:p>
        </p:txBody>
      </p:sp>
      <p:pic>
        <p:nvPicPr>
          <p:cNvPr id="821" name="Google Shape;821;p85"/>
          <p:cNvPicPr preferRelativeResize="0"/>
          <p:nvPr/>
        </p:nvPicPr>
        <p:blipFill>
          <a:blip r:embed="rId3">
            <a:alphaModFix/>
          </a:blip>
          <a:stretch>
            <a:fillRect/>
          </a:stretch>
        </p:blipFill>
        <p:spPr>
          <a:xfrm>
            <a:off x="6175875" y="304075"/>
            <a:ext cx="949176" cy="206700"/>
          </a:xfrm>
          <a:prstGeom prst="rect">
            <a:avLst/>
          </a:prstGeom>
          <a:noFill/>
          <a:ln>
            <a:noFill/>
          </a:ln>
        </p:spPr>
      </p:pic>
      <p:pic>
        <p:nvPicPr>
          <p:cNvPr id="822" name="Google Shape;822;p85"/>
          <p:cNvPicPr preferRelativeResize="0"/>
          <p:nvPr/>
        </p:nvPicPr>
        <p:blipFill>
          <a:blip r:embed="rId4">
            <a:alphaModFix/>
          </a:blip>
          <a:stretch>
            <a:fillRect/>
          </a:stretch>
        </p:blipFill>
        <p:spPr>
          <a:xfrm>
            <a:off x="411300" y="1520075"/>
            <a:ext cx="2123400" cy="719050"/>
          </a:xfrm>
          <a:prstGeom prst="rect">
            <a:avLst/>
          </a:prstGeom>
          <a:noFill/>
          <a:ln>
            <a:noFill/>
          </a:ln>
        </p:spPr>
      </p:pic>
      <p:pic>
        <p:nvPicPr>
          <p:cNvPr id="823" name="Google Shape;823;p85"/>
          <p:cNvPicPr preferRelativeResize="0"/>
          <p:nvPr/>
        </p:nvPicPr>
        <p:blipFill>
          <a:blip r:embed="rId5">
            <a:alphaModFix/>
          </a:blip>
          <a:stretch>
            <a:fillRect/>
          </a:stretch>
        </p:blipFill>
        <p:spPr>
          <a:xfrm>
            <a:off x="152400" y="2391525"/>
            <a:ext cx="5356124" cy="23982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pic>
        <p:nvPicPr>
          <p:cNvPr id="828" name="Google Shape;828;p86"/>
          <p:cNvPicPr preferRelativeResize="0"/>
          <p:nvPr/>
        </p:nvPicPr>
        <p:blipFill>
          <a:blip r:embed="rId3">
            <a:alphaModFix/>
          </a:blip>
          <a:stretch>
            <a:fillRect/>
          </a:stretch>
        </p:blipFill>
        <p:spPr>
          <a:xfrm>
            <a:off x="5478350" y="2372725"/>
            <a:ext cx="3256074" cy="2298966"/>
          </a:xfrm>
          <a:prstGeom prst="rect">
            <a:avLst/>
          </a:prstGeom>
          <a:noFill/>
          <a:ln>
            <a:noFill/>
          </a:ln>
        </p:spPr>
      </p:pic>
      <p:sp>
        <p:nvSpPr>
          <p:cNvPr id="829" name="Google Shape;829;p86"/>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 Narvar </a:t>
            </a:r>
            <a:endParaRPr/>
          </a:p>
        </p:txBody>
      </p:sp>
      <p:sp>
        <p:nvSpPr>
          <p:cNvPr id="830" name="Google Shape;830;p86"/>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pic>
        <p:nvPicPr>
          <p:cNvPr id="831" name="Google Shape;831;p86"/>
          <p:cNvPicPr preferRelativeResize="0"/>
          <p:nvPr/>
        </p:nvPicPr>
        <p:blipFill>
          <a:blip r:embed="rId4">
            <a:alphaModFix/>
          </a:blip>
          <a:stretch>
            <a:fillRect/>
          </a:stretch>
        </p:blipFill>
        <p:spPr>
          <a:xfrm>
            <a:off x="6175875" y="304075"/>
            <a:ext cx="949176" cy="206700"/>
          </a:xfrm>
          <a:prstGeom prst="rect">
            <a:avLst/>
          </a:prstGeom>
          <a:noFill/>
          <a:ln>
            <a:noFill/>
          </a:ln>
        </p:spPr>
      </p:pic>
      <p:cxnSp>
        <p:nvCxnSpPr>
          <p:cNvPr id="832" name="Google Shape;832;p86"/>
          <p:cNvCxnSpPr/>
          <p:nvPr/>
        </p:nvCxnSpPr>
        <p:spPr>
          <a:xfrm>
            <a:off x="4438325" y="3269550"/>
            <a:ext cx="1144800" cy="16500"/>
          </a:xfrm>
          <a:prstGeom prst="straightConnector1">
            <a:avLst/>
          </a:prstGeom>
          <a:noFill/>
          <a:ln cap="flat" cmpd="sng" w="114300">
            <a:solidFill>
              <a:srgbClr val="FF492C"/>
            </a:solidFill>
            <a:prstDash val="solid"/>
            <a:round/>
            <a:headEnd len="med" w="med" type="none"/>
            <a:tailEnd len="med" w="med" type="triangle"/>
          </a:ln>
        </p:spPr>
      </p:cxnSp>
      <p:pic>
        <p:nvPicPr>
          <p:cNvPr id="833" name="Google Shape;833;p86"/>
          <p:cNvPicPr preferRelativeResize="0"/>
          <p:nvPr/>
        </p:nvPicPr>
        <p:blipFill>
          <a:blip r:embed="rId5">
            <a:alphaModFix/>
          </a:blip>
          <a:stretch>
            <a:fillRect/>
          </a:stretch>
        </p:blipFill>
        <p:spPr>
          <a:xfrm>
            <a:off x="152400" y="1591150"/>
            <a:ext cx="4484623" cy="3373302"/>
          </a:xfrm>
          <a:prstGeom prst="rect">
            <a:avLst/>
          </a:prstGeom>
          <a:noFill/>
          <a:ln>
            <a:noFill/>
          </a:ln>
        </p:spPr>
      </p:pic>
      <p:sp>
        <p:nvSpPr>
          <p:cNvPr id="834" name="Google Shape;834;p86"/>
          <p:cNvSpPr/>
          <p:nvPr/>
        </p:nvSpPr>
        <p:spPr>
          <a:xfrm>
            <a:off x="7897750" y="3036325"/>
            <a:ext cx="813000" cy="719100"/>
          </a:xfrm>
          <a:prstGeom prst="ellipse">
            <a:avLst/>
          </a:prstGeom>
          <a:noFill/>
          <a:ln cap="flat" cmpd="sng" w="28575">
            <a:solidFill>
              <a:srgbClr val="FF49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pic>
        <p:nvPicPr>
          <p:cNvPr id="835" name="Google Shape;835;p86"/>
          <p:cNvPicPr preferRelativeResize="0"/>
          <p:nvPr/>
        </p:nvPicPr>
        <p:blipFill>
          <a:blip r:embed="rId6">
            <a:alphaModFix/>
          </a:blip>
          <a:stretch>
            <a:fillRect/>
          </a:stretch>
        </p:blipFill>
        <p:spPr>
          <a:xfrm>
            <a:off x="5751875" y="1024500"/>
            <a:ext cx="1082898" cy="366700"/>
          </a:xfrm>
          <a:prstGeom prst="rect">
            <a:avLst/>
          </a:prstGeom>
          <a:noFill/>
          <a:ln>
            <a:noFill/>
          </a:ln>
        </p:spPr>
      </p:pic>
      <p:pic>
        <p:nvPicPr>
          <p:cNvPr id="836" name="Google Shape;836;p86"/>
          <p:cNvPicPr preferRelativeResize="0"/>
          <p:nvPr/>
        </p:nvPicPr>
        <p:blipFill>
          <a:blip r:embed="rId7">
            <a:alphaModFix/>
          </a:blip>
          <a:stretch>
            <a:fillRect/>
          </a:stretch>
        </p:blipFill>
        <p:spPr>
          <a:xfrm>
            <a:off x="7322750" y="1038350"/>
            <a:ext cx="1311051" cy="339000"/>
          </a:xfrm>
          <a:prstGeom prst="rect">
            <a:avLst/>
          </a:prstGeom>
          <a:noFill/>
          <a:ln>
            <a:noFill/>
          </a:ln>
        </p:spPr>
      </p:pic>
      <p:sp>
        <p:nvSpPr>
          <p:cNvPr id="837" name="Google Shape;837;p86"/>
          <p:cNvSpPr txBox="1"/>
          <p:nvPr>
            <p:ph idx="4294967295" type="body"/>
          </p:nvPr>
        </p:nvSpPr>
        <p:spPr>
          <a:xfrm>
            <a:off x="6900566" y="1019262"/>
            <a:ext cx="356400" cy="4311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a:solidFill>
                  <a:srgbClr val="26242F"/>
                </a:solidFill>
              </a:rPr>
              <a:t>+</a:t>
            </a:r>
            <a:endParaRPr>
              <a:solidFill>
                <a:srgbClr val="26242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87"/>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Ingredients for Play Design</a:t>
            </a:r>
            <a:endParaRPr/>
          </a:p>
        </p:txBody>
      </p:sp>
      <p:sp>
        <p:nvSpPr>
          <p:cNvPr id="843" name="Google Shape;843;p87"/>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sp>
        <p:nvSpPr>
          <p:cNvPr id="844" name="Google Shape;844;p87"/>
          <p:cNvSpPr txBox="1"/>
          <p:nvPr>
            <p:ph idx="4294967295" type="body"/>
          </p:nvPr>
        </p:nvSpPr>
        <p:spPr>
          <a:xfrm>
            <a:off x="5256000" y="1623675"/>
            <a:ext cx="3456000" cy="11529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900">
                <a:solidFill>
                  <a:srgbClr val="26242F"/>
                </a:solidFill>
              </a:rPr>
              <a:t>2. How do you solve these problem statements?</a:t>
            </a:r>
            <a:endParaRPr b="1" sz="900">
              <a:solidFill>
                <a:srgbClr val="26242F"/>
              </a:solidFill>
            </a:endParaRPr>
          </a:p>
          <a:p>
            <a:pPr indent="0" lvl="0" marL="0" rtl="0" algn="l">
              <a:lnSpc>
                <a:spcPct val="100000"/>
              </a:lnSpc>
              <a:spcBef>
                <a:spcPts val="0"/>
              </a:spcBef>
              <a:spcAft>
                <a:spcPts val="0"/>
              </a:spcAft>
              <a:buNone/>
            </a:pPr>
            <a:r>
              <a:rPr lang="en" sz="900">
                <a:solidFill>
                  <a:srgbClr val="26242F"/>
                </a:solidFill>
              </a:rPr>
              <a:t>From the problem statements you create, can you answer how your offering/s solves this?</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rPr lang="en" sz="900">
                <a:solidFill>
                  <a:srgbClr val="26242F"/>
                </a:solidFill>
              </a:rPr>
              <a:t>Take time to craft how you solve the 3-5 </a:t>
            </a:r>
            <a:r>
              <a:rPr lang="en" sz="900">
                <a:solidFill>
                  <a:srgbClr val="26242F"/>
                </a:solidFill>
              </a:rPr>
              <a:t>problem</a:t>
            </a:r>
            <a:r>
              <a:rPr lang="en" sz="900">
                <a:solidFill>
                  <a:srgbClr val="26242F"/>
                </a:solidFill>
              </a:rPr>
              <a:t> </a:t>
            </a:r>
            <a:r>
              <a:rPr lang="en" sz="900">
                <a:solidFill>
                  <a:srgbClr val="26242F"/>
                </a:solidFill>
              </a:rPr>
              <a:t>statements.</a:t>
            </a:r>
            <a:endParaRPr sz="900">
              <a:solidFill>
                <a:srgbClr val="26242F"/>
              </a:solidFill>
            </a:endParaRPr>
          </a:p>
        </p:txBody>
      </p:sp>
      <p:pic>
        <p:nvPicPr>
          <p:cNvPr id="845" name="Google Shape;845;p87"/>
          <p:cNvPicPr preferRelativeResize="0"/>
          <p:nvPr/>
        </p:nvPicPr>
        <p:blipFill>
          <a:blip r:embed="rId3">
            <a:alphaModFix/>
          </a:blip>
          <a:stretch>
            <a:fillRect/>
          </a:stretch>
        </p:blipFill>
        <p:spPr>
          <a:xfrm>
            <a:off x="6175875" y="304075"/>
            <a:ext cx="949176" cy="206700"/>
          </a:xfrm>
          <a:prstGeom prst="rect">
            <a:avLst/>
          </a:prstGeom>
          <a:noFill/>
          <a:ln>
            <a:noFill/>
          </a:ln>
        </p:spPr>
      </p:pic>
      <p:sp>
        <p:nvSpPr>
          <p:cNvPr id="846" name="Google Shape;846;p87"/>
          <p:cNvSpPr txBox="1"/>
          <p:nvPr>
            <p:ph idx="4294967295" type="body"/>
          </p:nvPr>
        </p:nvSpPr>
        <p:spPr>
          <a:xfrm>
            <a:off x="341108" y="1647250"/>
            <a:ext cx="3741300" cy="1571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900">
                <a:solidFill>
                  <a:srgbClr val="26242F"/>
                </a:solidFill>
              </a:rPr>
              <a:t>1. </a:t>
            </a:r>
            <a:r>
              <a:rPr b="1" lang="en" sz="900">
                <a:solidFill>
                  <a:srgbClr val="26242F"/>
                </a:solidFill>
              </a:rPr>
              <a:t>What’s the problem you’re seeing based on the signals?</a:t>
            </a:r>
            <a:endParaRPr b="1" sz="900">
              <a:solidFill>
                <a:srgbClr val="26242F"/>
              </a:solidFill>
            </a:endParaRPr>
          </a:p>
          <a:p>
            <a:pPr indent="0" lvl="0" marL="0" rtl="0" algn="l">
              <a:lnSpc>
                <a:spcPct val="100000"/>
              </a:lnSpc>
              <a:spcBef>
                <a:spcPts val="0"/>
              </a:spcBef>
              <a:spcAft>
                <a:spcPts val="0"/>
              </a:spcAft>
              <a:buNone/>
            </a:pPr>
            <a:r>
              <a:rPr lang="en" sz="900">
                <a:solidFill>
                  <a:srgbClr val="26242F"/>
                </a:solidFill>
              </a:rPr>
              <a:t>When you look at the signals, what’s it telling you? What challenges might they be experiencing?</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rPr lang="en" sz="900">
                <a:solidFill>
                  <a:srgbClr val="26242F"/>
                </a:solidFill>
              </a:rPr>
              <a:t>Take time to start mapping what one or a group of signals might indicate. Create 3 - 5 problem statements.</a:t>
            </a:r>
            <a:endParaRPr sz="900">
              <a:solidFill>
                <a:srgbClr val="26242F"/>
              </a:solidFill>
            </a:endParaRPr>
          </a:p>
        </p:txBody>
      </p:sp>
      <p:pic>
        <p:nvPicPr>
          <p:cNvPr id="847" name="Google Shape;847;p87"/>
          <p:cNvPicPr preferRelativeResize="0"/>
          <p:nvPr/>
        </p:nvPicPr>
        <p:blipFill rotWithShape="1">
          <a:blip r:embed="rId4">
            <a:alphaModFix/>
          </a:blip>
          <a:srcRect b="64828" l="0" r="-877" t="0"/>
          <a:stretch/>
        </p:blipFill>
        <p:spPr>
          <a:xfrm>
            <a:off x="434383" y="2817525"/>
            <a:ext cx="3805874" cy="1186476"/>
          </a:xfrm>
          <a:prstGeom prst="rect">
            <a:avLst/>
          </a:prstGeom>
          <a:noFill/>
          <a:ln cap="flat" cmpd="sng" w="9525">
            <a:solidFill>
              <a:srgbClr val="CCCCCC"/>
            </a:solidFill>
            <a:prstDash val="solid"/>
            <a:round/>
            <a:headEnd len="sm" w="sm" type="none"/>
            <a:tailEnd len="sm" w="sm" type="none"/>
          </a:ln>
        </p:spPr>
      </p:pic>
      <p:sp>
        <p:nvSpPr>
          <p:cNvPr id="848" name="Google Shape;848;p87"/>
          <p:cNvSpPr txBox="1"/>
          <p:nvPr>
            <p:ph idx="4294967295" type="body"/>
          </p:nvPr>
        </p:nvSpPr>
        <p:spPr>
          <a:xfrm>
            <a:off x="5256000" y="2766675"/>
            <a:ext cx="3456000" cy="11529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900">
                <a:solidFill>
                  <a:srgbClr val="26242F"/>
                </a:solidFill>
              </a:rPr>
              <a:t>3</a:t>
            </a:r>
            <a:r>
              <a:rPr b="1" lang="en" sz="900">
                <a:solidFill>
                  <a:srgbClr val="26242F"/>
                </a:solidFill>
              </a:rPr>
              <a:t>. Solution Outcomes</a:t>
            </a:r>
            <a:endParaRPr b="1" sz="900">
              <a:solidFill>
                <a:srgbClr val="26242F"/>
              </a:solidFill>
            </a:endParaRPr>
          </a:p>
          <a:p>
            <a:pPr indent="0" lvl="0" marL="0" rtl="0" algn="l">
              <a:lnSpc>
                <a:spcPct val="100000"/>
              </a:lnSpc>
              <a:spcBef>
                <a:spcPts val="0"/>
              </a:spcBef>
              <a:spcAft>
                <a:spcPts val="0"/>
              </a:spcAft>
              <a:buNone/>
            </a:pPr>
            <a:r>
              <a:rPr lang="en" sz="900">
                <a:solidFill>
                  <a:srgbClr val="26242F"/>
                </a:solidFill>
              </a:rPr>
              <a:t>When you solve a problem with you offering, what outcome can a buyer expect? What’s the change state that comes with that?</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rPr lang="en" sz="900">
                <a:solidFill>
                  <a:srgbClr val="26242F"/>
                </a:solidFill>
              </a:rPr>
              <a:t>Align your outcome statements to the 3-5 problem statements.</a:t>
            </a:r>
            <a:endParaRPr sz="900">
              <a:solidFill>
                <a:srgbClr val="26242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88"/>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Ingredients for Play Design</a:t>
            </a:r>
            <a:endParaRPr/>
          </a:p>
        </p:txBody>
      </p:sp>
      <p:sp>
        <p:nvSpPr>
          <p:cNvPr id="854" name="Google Shape;854;p88"/>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sp>
        <p:nvSpPr>
          <p:cNvPr id="855" name="Google Shape;855;p88"/>
          <p:cNvSpPr txBox="1"/>
          <p:nvPr>
            <p:ph idx="4294967295" type="body"/>
          </p:nvPr>
        </p:nvSpPr>
        <p:spPr>
          <a:xfrm>
            <a:off x="336050" y="2503775"/>
            <a:ext cx="3456000" cy="11529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900">
                <a:solidFill>
                  <a:srgbClr val="26242F"/>
                </a:solidFill>
              </a:rPr>
              <a:t>2. {{Company}} Name + Surfaced Keywords</a:t>
            </a:r>
            <a:endParaRPr b="1" sz="900">
              <a:solidFill>
                <a:srgbClr val="26242F"/>
              </a:solidFill>
            </a:endParaRPr>
          </a:p>
          <a:p>
            <a:pPr indent="0" lvl="0" marL="0" rtl="0" algn="l">
              <a:lnSpc>
                <a:spcPct val="100000"/>
              </a:lnSpc>
              <a:spcBef>
                <a:spcPts val="0"/>
              </a:spcBef>
              <a:spcAft>
                <a:spcPts val="0"/>
              </a:spcAft>
              <a:buNone/>
            </a:pPr>
            <a:r>
              <a:rPr lang="en" sz="900">
                <a:solidFill>
                  <a:srgbClr val="26242F"/>
                </a:solidFill>
              </a:rPr>
              <a:t>You can plug into Google or Bing the company name and the surfaced keywords and phrases to uncover any other articles and resources that can be of value in your play and copy design.</a:t>
            </a:r>
            <a:endParaRPr sz="900">
              <a:solidFill>
                <a:srgbClr val="26242F"/>
              </a:solidFill>
            </a:endParaRPr>
          </a:p>
        </p:txBody>
      </p:sp>
      <p:pic>
        <p:nvPicPr>
          <p:cNvPr id="856" name="Google Shape;856;p88"/>
          <p:cNvPicPr preferRelativeResize="0"/>
          <p:nvPr/>
        </p:nvPicPr>
        <p:blipFill>
          <a:blip r:embed="rId3">
            <a:alphaModFix/>
          </a:blip>
          <a:stretch>
            <a:fillRect/>
          </a:stretch>
        </p:blipFill>
        <p:spPr>
          <a:xfrm>
            <a:off x="6175875" y="304075"/>
            <a:ext cx="949176" cy="206700"/>
          </a:xfrm>
          <a:prstGeom prst="rect">
            <a:avLst/>
          </a:prstGeom>
          <a:noFill/>
          <a:ln>
            <a:noFill/>
          </a:ln>
        </p:spPr>
      </p:pic>
      <p:sp>
        <p:nvSpPr>
          <p:cNvPr id="857" name="Google Shape;857;p88"/>
          <p:cNvSpPr txBox="1"/>
          <p:nvPr>
            <p:ph idx="4294967295" type="body"/>
          </p:nvPr>
        </p:nvSpPr>
        <p:spPr>
          <a:xfrm>
            <a:off x="341108" y="1647250"/>
            <a:ext cx="3741300" cy="1571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900">
                <a:solidFill>
                  <a:srgbClr val="26242F"/>
                </a:solidFill>
              </a:rPr>
              <a:t>1. Research 10k | Earnings Call</a:t>
            </a:r>
            <a:endParaRPr b="1" sz="900">
              <a:solidFill>
                <a:srgbClr val="26242F"/>
              </a:solidFill>
            </a:endParaRPr>
          </a:p>
          <a:p>
            <a:pPr indent="0" lvl="0" marL="0" rtl="0" algn="l">
              <a:lnSpc>
                <a:spcPct val="100000"/>
              </a:lnSpc>
              <a:spcBef>
                <a:spcPts val="0"/>
              </a:spcBef>
              <a:spcAft>
                <a:spcPts val="0"/>
              </a:spcAft>
              <a:buNone/>
            </a:pPr>
            <a:r>
              <a:rPr lang="en" sz="900">
                <a:solidFill>
                  <a:srgbClr val="26242F"/>
                </a:solidFill>
              </a:rPr>
              <a:t>Search for the keywords within their 10k | earnings call that surfaced. Can you find any further information and data to support the signals? There’s so much rich information you can leverage to support your outreach efforts</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p:txBody>
      </p:sp>
      <p:pic>
        <p:nvPicPr>
          <p:cNvPr id="858" name="Google Shape;858;p88"/>
          <p:cNvPicPr preferRelativeResize="0"/>
          <p:nvPr/>
        </p:nvPicPr>
        <p:blipFill>
          <a:blip r:embed="rId4">
            <a:alphaModFix/>
          </a:blip>
          <a:stretch>
            <a:fillRect/>
          </a:stretch>
        </p:blipFill>
        <p:spPr>
          <a:xfrm>
            <a:off x="4070750" y="1565628"/>
            <a:ext cx="2541600" cy="3230521"/>
          </a:xfrm>
          <a:prstGeom prst="rect">
            <a:avLst/>
          </a:prstGeom>
          <a:noFill/>
          <a:ln>
            <a:noFill/>
          </a:ln>
        </p:spPr>
      </p:pic>
      <p:pic>
        <p:nvPicPr>
          <p:cNvPr id="859" name="Google Shape;859;p88"/>
          <p:cNvPicPr preferRelativeResize="0"/>
          <p:nvPr/>
        </p:nvPicPr>
        <p:blipFill>
          <a:blip r:embed="rId5">
            <a:alphaModFix/>
          </a:blip>
          <a:stretch>
            <a:fillRect/>
          </a:stretch>
        </p:blipFill>
        <p:spPr>
          <a:xfrm>
            <a:off x="6814850" y="1531400"/>
            <a:ext cx="2176749" cy="32989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89"/>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 Framework</a:t>
            </a:r>
            <a:endParaRPr/>
          </a:p>
        </p:txBody>
      </p:sp>
      <p:sp>
        <p:nvSpPr>
          <p:cNvPr id="865" name="Google Shape;865;p89"/>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pic>
        <p:nvPicPr>
          <p:cNvPr id="866" name="Google Shape;866;p89"/>
          <p:cNvPicPr preferRelativeResize="0"/>
          <p:nvPr/>
        </p:nvPicPr>
        <p:blipFill>
          <a:blip r:embed="rId3">
            <a:alphaModFix/>
          </a:blip>
          <a:stretch>
            <a:fillRect/>
          </a:stretch>
        </p:blipFill>
        <p:spPr>
          <a:xfrm>
            <a:off x="6175875" y="304075"/>
            <a:ext cx="949176" cy="206700"/>
          </a:xfrm>
          <a:prstGeom prst="rect">
            <a:avLst/>
          </a:prstGeom>
          <a:noFill/>
          <a:ln>
            <a:noFill/>
          </a:ln>
        </p:spPr>
      </p:pic>
      <p:pic>
        <p:nvPicPr>
          <p:cNvPr id="867" name="Google Shape;867;p89"/>
          <p:cNvPicPr preferRelativeResize="0"/>
          <p:nvPr/>
        </p:nvPicPr>
        <p:blipFill>
          <a:blip r:embed="rId4">
            <a:alphaModFix/>
          </a:blip>
          <a:stretch>
            <a:fillRect/>
          </a:stretch>
        </p:blipFill>
        <p:spPr>
          <a:xfrm>
            <a:off x="279075" y="1617800"/>
            <a:ext cx="5744400" cy="3010197"/>
          </a:xfrm>
          <a:prstGeom prst="rect">
            <a:avLst/>
          </a:prstGeom>
          <a:noFill/>
          <a:ln>
            <a:noFill/>
          </a:ln>
        </p:spPr>
      </p:pic>
      <p:sp>
        <p:nvSpPr>
          <p:cNvPr id="868" name="Google Shape;868;p89"/>
          <p:cNvSpPr txBox="1"/>
          <p:nvPr/>
        </p:nvSpPr>
        <p:spPr>
          <a:xfrm>
            <a:off x="540450" y="225025"/>
            <a:ext cx="72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highlight>
                  <a:schemeClr val="accent6"/>
                </a:highlight>
                <a:latin typeface="Montserrat"/>
                <a:ea typeface="Montserrat"/>
                <a:cs typeface="Montserrat"/>
                <a:sym typeface="Montserrat"/>
              </a:rPr>
              <a:t>WIP</a:t>
            </a:r>
            <a:endParaRPr sz="1800">
              <a:solidFill>
                <a:schemeClr val="dk2"/>
              </a:solidFill>
              <a:highlight>
                <a:schemeClr val="accent6"/>
              </a:highlight>
              <a:latin typeface="Montserrat"/>
              <a:ea typeface="Montserrat"/>
              <a:cs typeface="Montserrat"/>
              <a:sym typeface="Montserrat"/>
            </a:endParaRPr>
          </a:p>
        </p:txBody>
      </p:sp>
      <p:sp>
        <p:nvSpPr>
          <p:cNvPr id="869" name="Google Shape;869;p89"/>
          <p:cNvSpPr txBox="1"/>
          <p:nvPr>
            <p:ph idx="4294967295" type="body"/>
          </p:nvPr>
        </p:nvSpPr>
        <p:spPr>
          <a:xfrm>
            <a:off x="6494175" y="1381971"/>
            <a:ext cx="2644500" cy="36996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600">
                <a:solidFill>
                  <a:srgbClr val="26242F"/>
                </a:solidFill>
              </a:rPr>
              <a:t>Process: </a:t>
            </a:r>
            <a:endParaRPr b="1" sz="1600">
              <a:solidFill>
                <a:srgbClr val="26242F"/>
              </a:solidFill>
            </a:endParaRPr>
          </a:p>
          <a:p>
            <a:pPr indent="0" lvl="0" marL="0" rtl="0" algn="l">
              <a:lnSpc>
                <a:spcPct val="100000"/>
              </a:lnSpc>
              <a:spcBef>
                <a:spcPts val="0"/>
              </a:spcBef>
              <a:spcAft>
                <a:spcPts val="0"/>
              </a:spcAft>
              <a:buNone/>
            </a:pPr>
            <a:r>
              <a:t/>
            </a:r>
            <a:endParaRPr b="1" sz="900">
              <a:solidFill>
                <a:srgbClr val="26242F"/>
              </a:solidFill>
            </a:endParaRPr>
          </a:p>
          <a:p>
            <a:pPr indent="0" lvl="0" marL="0" rtl="0" algn="l">
              <a:lnSpc>
                <a:spcPct val="100000"/>
              </a:lnSpc>
              <a:spcBef>
                <a:spcPts val="0"/>
              </a:spcBef>
              <a:spcAft>
                <a:spcPts val="0"/>
              </a:spcAft>
              <a:buNone/>
            </a:pPr>
            <a:r>
              <a:rPr b="1" lang="en" sz="900">
                <a:solidFill>
                  <a:srgbClr val="26242F"/>
                </a:solidFill>
              </a:rPr>
              <a:t>Creating Personalization: </a:t>
            </a:r>
            <a:r>
              <a:rPr lang="en" sz="900">
                <a:solidFill>
                  <a:srgbClr val="26242F"/>
                </a:solidFill>
              </a:rPr>
              <a:t>Use the Bombora, G2, LinkedIn and 10k data to start crafting your personalized why. Why are you reaching out?</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rPr b="1" lang="en" sz="900">
                <a:solidFill>
                  <a:srgbClr val="26242F"/>
                </a:solidFill>
              </a:rPr>
              <a:t>Play Design:</a:t>
            </a:r>
            <a:r>
              <a:rPr b="1" lang="en" sz="900">
                <a:solidFill>
                  <a:srgbClr val="26242F"/>
                </a:solidFill>
              </a:rPr>
              <a:t> </a:t>
            </a:r>
            <a:r>
              <a:rPr lang="en" sz="900">
                <a:solidFill>
                  <a:srgbClr val="26242F"/>
                </a:solidFill>
              </a:rPr>
              <a:t>This should be templatized, based on the signals you’ve identified and built messaging around. How are are you solving their problem?</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t/>
            </a:r>
            <a:endParaRPr b="1" sz="900">
              <a:solidFill>
                <a:srgbClr val="26242F"/>
              </a:solidFill>
            </a:endParaRPr>
          </a:p>
          <a:p>
            <a:pPr indent="0" lvl="0" marL="0" rtl="0" algn="l">
              <a:lnSpc>
                <a:spcPct val="100000"/>
              </a:lnSpc>
              <a:spcBef>
                <a:spcPts val="0"/>
              </a:spcBef>
              <a:spcAft>
                <a:spcPts val="0"/>
              </a:spcAft>
              <a:buNone/>
            </a:pPr>
            <a:r>
              <a:t/>
            </a:r>
            <a:endParaRPr b="1" sz="900">
              <a:solidFill>
                <a:srgbClr val="26242F"/>
              </a:solidFill>
            </a:endParaRPr>
          </a:p>
          <a:p>
            <a:pPr indent="0" lvl="0" marL="0" rtl="0" algn="l">
              <a:lnSpc>
                <a:spcPct val="100000"/>
              </a:lnSpc>
              <a:spcBef>
                <a:spcPts val="0"/>
              </a:spcBef>
              <a:spcAft>
                <a:spcPts val="0"/>
              </a:spcAft>
              <a:buNone/>
            </a:pPr>
            <a:r>
              <a:rPr b="1" lang="en" sz="900">
                <a:solidFill>
                  <a:srgbClr val="26242F"/>
                </a:solidFill>
              </a:rPr>
              <a:t>WIIFT &amp; Your Ask</a:t>
            </a:r>
            <a:r>
              <a:rPr b="1" lang="en" sz="900">
                <a:solidFill>
                  <a:srgbClr val="26242F"/>
                </a:solidFill>
              </a:rPr>
              <a:t>: </a:t>
            </a:r>
            <a:r>
              <a:rPr lang="en" sz="900">
                <a:solidFill>
                  <a:srgbClr val="26242F"/>
                </a:solidFill>
              </a:rPr>
              <a:t>Align this to the pain you’ve identified via intent signals and problem statements you’ve created.</a:t>
            </a:r>
            <a:endParaRPr sz="900">
              <a:solidFill>
                <a:srgbClr val="26242F"/>
              </a:solidFill>
            </a:endParaRPr>
          </a:p>
        </p:txBody>
      </p:sp>
      <p:cxnSp>
        <p:nvCxnSpPr>
          <p:cNvPr id="870" name="Google Shape;870;p89"/>
          <p:cNvCxnSpPr/>
          <p:nvPr/>
        </p:nvCxnSpPr>
        <p:spPr>
          <a:xfrm rot="10800000">
            <a:off x="5869050" y="2057302"/>
            <a:ext cx="591600" cy="0"/>
          </a:xfrm>
          <a:prstGeom prst="straightConnector1">
            <a:avLst/>
          </a:prstGeom>
          <a:noFill/>
          <a:ln cap="flat" cmpd="sng" w="9525">
            <a:solidFill>
              <a:schemeClr val="dk2"/>
            </a:solidFill>
            <a:prstDash val="solid"/>
            <a:round/>
            <a:headEnd len="med" w="med" type="none"/>
            <a:tailEnd len="med" w="med" type="triangle"/>
          </a:ln>
        </p:spPr>
      </p:cxnSp>
      <p:cxnSp>
        <p:nvCxnSpPr>
          <p:cNvPr id="871" name="Google Shape;871;p89"/>
          <p:cNvCxnSpPr/>
          <p:nvPr/>
        </p:nvCxnSpPr>
        <p:spPr>
          <a:xfrm rot="10800000">
            <a:off x="5869050" y="3029430"/>
            <a:ext cx="591600" cy="0"/>
          </a:xfrm>
          <a:prstGeom prst="straightConnector1">
            <a:avLst/>
          </a:prstGeom>
          <a:noFill/>
          <a:ln cap="flat" cmpd="sng" w="9525">
            <a:solidFill>
              <a:schemeClr val="dk2"/>
            </a:solidFill>
            <a:prstDash val="solid"/>
            <a:round/>
            <a:headEnd len="med" w="med" type="none"/>
            <a:tailEnd len="med" w="med" type="triangle"/>
          </a:ln>
        </p:spPr>
      </p:cxnSp>
      <p:cxnSp>
        <p:nvCxnSpPr>
          <p:cNvPr id="872" name="Google Shape;872;p89"/>
          <p:cNvCxnSpPr/>
          <p:nvPr/>
        </p:nvCxnSpPr>
        <p:spPr>
          <a:xfrm rot="10800000">
            <a:off x="5869050" y="3983950"/>
            <a:ext cx="5916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90"/>
          <p:cNvSpPr txBox="1"/>
          <p:nvPr>
            <p:ph type="title"/>
          </p:nvPr>
        </p:nvSpPr>
        <p:spPr>
          <a:xfrm>
            <a:off x="1816650" y="1607775"/>
            <a:ext cx="7251300" cy="2154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Actioning your Signal</a:t>
            </a:r>
            <a:r>
              <a:rPr lang="en"/>
              <a:t> Plays</a:t>
            </a:r>
            <a:endParaRPr/>
          </a:p>
        </p:txBody>
      </p:sp>
      <p:pic>
        <p:nvPicPr>
          <p:cNvPr id="878" name="Google Shape;878;p90"/>
          <p:cNvPicPr preferRelativeResize="0"/>
          <p:nvPr/>
        </p:nvPicPr>
        <p:blipFill>
          <a:blip r:embed="rId3">
            <a:alphaModFix/>
          </a:blip>
          <a:stretch>
            <a:fillRect/>
          </a:stretch>
        </p:blipFill>
        <p:spPr>
          <a:xfrm>
            <a:off x="6175875" y="304075"/>
            <a:ext cx="949176" cy="206700"/>
          </a:xfrm>
          <a:prstGeom prst="rect">
            <a:avLst/>
          </a:prstGeom>
          <a:noFill/>
          <a:ln>
            <a:noFill/>
          </a:ln>
        </p:spPr>
      </p:pic>
      <p:sp>
        <p:nvSpPr>
          <p:cNvPr id="879" name="Google Shape;879;p90"/>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73"/>
          <p:cNvSpPr txBox="1"/>
          <p:nvPr>
            <p:ph idx="1" type="subTitle"/>
          </p:nvPr>
        </p:nvSpPr>
        <p:spPr>
          <a:xfrm>
            <a:off x="5897702" y="1508323"/>
            <a:ext cx="2869200" cy="8559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latin typeface="Anek Kannada"/>
                <a:ea typeface="Anek Kannada"/>
                <a:cs typeface="Anek Kannada"/>
                <a:sym typeface="Anek Kannada"/>
              </a:rPr>
              <a:t>Total Relevant Market (ICP) + Identify your AIM via Intent</a:t>
            </a:r>
            <a:endParaRPr>
              <a:latin typeface="Anek Kannada"/>
              <a:ea typeface="Anek Kannada"/>
              <a:cs typeface="Anek Kannada"/>
              <a:sym typeface="Anek Kannada"/>
            </a:endParaRPr>
          </a:p>
        </p:txBody>
      </p:sp>
      <p:sp>
        <p:nvSpPr>
          <p:cNvPr id="694" name="Google Shape;694;p73"/>
          <p:cNvSpPr txBox="1"/>
          <p:nvPr>
            <p:ph idx="2" type="subTitle"/>
          </p:nvPr>
        </p:nvSpPr>
        <p:spPr>
          <a:xfrm>
            <a:off x="5897700" y="2324650"/>
            <a:ext cx="3063600" cy="8559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
                <a:latin typeface="Anek Kannada"/>
                <a:ea typeface="Anek Kannada"/>
                <a:cs typeface="Anek Kannada"/>
                <a:sym typeface="Anek Kannada"/>
              </a:rPr>
              <a:t>Strategies to Identify AIM</a:t>
            </a:r>
            <a:endParaRPr sz="1800"/>
          </a:p>
        </p:txBody>
      </p:sp>
      <p:sp>
        <p:nvSpPr>
          <p:cNvPr id="695" name="Google Shape;695;p73"/>
          <p:cNvSpPr txBox="1"/>
          <p:nvPr>
            <p:ph idx="4" type="subTitle"/>
          </p:nvPr>
        </p:nvSpPr>
        <p:spPr>
          <a:xfrm>
            <a:off x="5897700" y="3117803"/>
            <a:ext cx="3246300" cy="8559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latin typeface="Anek Kannada"/>
                <a:ea typeface="Anek Kannada"/>
                <a:cs typeface="Anek Kannada"/>
                <a:sym typeface="Anek Kannada"/>
              </a:rPr>
              <a:t>Activate in System of Action</a:t>
            </a:r>
            <a:endParaRPr>
              <a:latin typeface="Anek Kannada"/>
              <a:ea typeface="Anek Kannada"/>
              <a:cs typeface="Anek Kannada"/>
              <a:sym typeface="Anek Kannada"/>
            </a:endParaRPr>
          </a:p>
        </p:txBody>
      </p:sp>
      <p:sp>
        <p:nvSpPr>
          <p:cNvPr id="696" name="Google Shape;696;p73"/>
          <p:cNvSpPr txBox="1"/>
          <p:nvPr>
            <p:ph type="title"/>
          </p:nvPr>
        </p:nvSpPr>
        <p:spPr>
          <a:xfrm>
            <a:off x="311700" y="892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Agenda</a:t>
            </a:r>
            <a:endParaRPr/>
          </a:p>
        </p:txBody>
      </p:sp>
      <p:sp>
        <p:nvSpPr>
          <p:cNvPr id="697" name="Google Shape;697;p73"/>
          <p:cNvSpPr txBox="1"/>
          <p:nvPr/>
        </p:nvSpPr>
        <p:spPr>
          <a:xfrm>
            <a:off x="4641525" y="1497575"/>
            <a:ext cx="14556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chemeClr val="lt1"/>
                </a:solidFill>
                <a:latin typeface="Anek Kannada"/>
                <a:ea typeface="Anek Kannada"/>
                <a:cs typeface="Anek Kannada"/>
                <a:sym typeface="Anek Kannada"/>
              </a:rPr>
              <a:t>01</a:t>
            </a:r>
            <a:endParaRPr sz="4400">
              <a:solidFill>
                <a:schemeClr val="lt1"/>
              </a:solidFill>
              <a:latin typeface="Montserrat"/>
              <a:ea typeface="Montserrat"/>
              <a:cs typeface="Montserrat"/>
              <a:sym typeface="Montserrat"/>
            </a:endParaRPr>
          </a:p>
        </p:txBody>
      </p:sp>
      <p:sp>
        <p:nvSpPr>
          <p:cNvPr id="698" name="Google Shape;698;p73"/>
          <p:cNvSpPr txBox="1"/>
          <p:nvPr/>
        </p:nvSpPr>
        <p:spPr>
          <a:xfrm>
            <a:off x="4641525" y="2314416"/>
            <a:ext cx="14556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chemeClr val="lt1"/>
                </a:solidFill>
                <a:latin typeface="Anek Kannada"/>
                <a:ea typeface="Anek Kannada"/>
                <a:cs typeface="Anek Kannada"/>
                <a:sym typeface="Anek Kannada"/>
              </a:rPr>
              <a:t>02</a:t>
            </a:r>
            <a:endParaRPr>
              <a:solidFill>
                <a:schemeClr val="lt1"/>
              </a:solidFill>
              <a:latin typeface="Montserrat"/>
              <a:ea typeface="Montserrat"/>
              <a:cs typeface="Montserrat"/>
              <a:sym typeface="Montserrat"/>
            </a:endParaRPr>
          </a:p>
        </p:txBody>
      </p:sp>
      <p:sp>
        <p:nvSpPr>
          <p:cNvPr id="699" name="Google Shape;699;p73"/>
          <p:cNvSpPr txBox="1"/>
          <p:nvPr/>
        </p:nvSpPr>
        <p:spPr>
          <a:xfrm>
            <a:off x="4641525" y="3065405"/>
            <a:ext cx="14556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chemeClr val="lt1"/>
                </a:solidFill>
                <a:latin typeface="Anek Kannada"/>
                <a:ea typeface="Anek Kannada"/>
                <a:cs typeface="Anek Kannada"/>
                <a:sym typeface="Anek Kannada"/>
              </a:rPr>
              <a:t>03</a:t>
            </a:r>
            <a:endParaRPr>
              <a:solidFill>
                <a:schemeClr val="lt1"/>
              </a:solidFill>
              <a:latin typeface="Montserrat"/>
              <a:ea typeface="Montserrat"/>
              <a:cs typeface="Montserrat"/>
              <a:sym typeface="Montserrat"/>
            </a:endParaRPr>
          </a:p>
        </p:txBody>
      </p:sp>
      <p:sp>
        <p:nvSpPr>
          <p:cNvPr id="700" name="Google Shape;700;p73"/>
          <p:cNvSpPr txBox="1"/>
          <p:nvPr/>
        </p:nvSpPr>
        <p:spPr>
          <a:xfrm>
            <a:off x="4641525" y="3849005"/>
            <a:ext cx="14556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chemeClr val="lt1"/>
                </a:solidFill>
                <a:latin typeface="Anek Kannada"/>
                <a:ea typeface="Anek Kannada"/>
                <a:cs typeface="Anek Kannada"/>
                <a:sym typeface="Anek Kannada"/>
              </a:rPr>
              <a:t>04</a:t>
            </a:r>
            <a:endParaRPr>
              <a:solidFill>
                <a:schemeClr val="lt1"/>
              </a:solidFill>
              <a:latin typeface="Montserrat"/>
              <a:ea typeface="Montserrat"/>
              <a:cs typeface="Montserrat"/>
              <a:sym typeface="Montserrat"/>
            </a:endParaRPr>
          </a:p>
        </p:txBody>
      </p:sp>
      <p:sp>
        <p:nvSpPr>
          <p:cNvPr id="701" name="Google Shape;701;p73"/>
          <p:cNvSpPr txBox="1"/>
          <p:nvPr>
            <p:ph idx="4" type="subTitle"/>
          </p:nvPr>
        </p:nvSpPr>
        <p:spPr>
          <a:xfrm>
            <a:off x="5897700" y="3852003"/>
            <a:ext cx="3246300" cy="8559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a:latin typeface="Anek Kannada"/>
                <a:ea typeface="Anek Kannada"/>
                <a:cs typeface="Anek Kannada"/>
                <a:sym typeface="Anek Kannada"/>
              </a:rPr>
              <a:t>Breakout Sessions!</a:t>
            </a:r>
            <a:endParaRPr>
              <a:latin typeface="Anek Kannada"/>
              <a:ea typeface="Anek Kannada"/>
              <a:cs typeface="Anek Kannada"/>
              <a:sym typeface="Anek Kannada"/>
            </a:endParaRPr>
          </a:p>
        </p:txBody>
      </p:sp>
      <p:sp>
        <p:nvSpPr>
          <p:cNvPr id="702" name="Google Shape;702;p73"/>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pic>
        <p:nvPicPr>
          <p:cNvPr id="703" name="Google Shape;703;p73"/>
          <p:cNvPicPr preferRelativeResize="0"/>
          <p:nvPr/>
        </p:nvPicPr>
        <p:blipFill>
          <a:blip r:embed="rId3">
            <a:alphaModFix/>
          </a:blip>
          <a:stretch>
            <a:fillRect/>
          </a:stretch>
        </p:blipFill>
        <p:spPr>
          <a:xfrm>
            <a:off x="6175875" y="304075"/>
            <a:ext cx="949176" cy="206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91"/>
          <p:cNvSpPr txBox="1"/>
          <p:nvPr>
            <p:ph type="title"/>
          </p:nvPr>
        </p:nvSpPr>
        <p:spPr>
          <a:xfrm>
            <a:off x="311700" y="892700"/>
            <a:ext cx="6993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Develop Your Plays Based on Signal</a:t>
            </a:r>
            <a:endParaRPr/>
          </a:p>
        </p:txBody>
      </p:sp>
      <p:sp>
        <p:nvSpPr>
          <p:cNvPr id="885" name="Google Shape;885;p91"/>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pic>
        <p:nvPicPr>
          <p:cNvPr id="886" name="Google Shape;886;p91"/>
          <p:cNvPicPr preferRelativeResize="0"/>
          <p:nvPr/>
        </p:nvPicPr>
        <p:blipFill>
          <a:blip r:embed="rId3">
            <a:alphaModFix/>
          </a:blip>
          <a:stretch>
            <a:fillRect/>
          </a:stretch>
        </p:blipFill>
        <p:spPr>
          <a:xfrm>
            <a:off x="6175875" y="304075"/>
            <a:ext cx="949176" cy="206700"/>
          </a:xfrm>
          <a:prstGeom prst="rect">
            <a:avLst/>
          </a:prstGeom>
          <a:noFill/>
          <a:ln>
            <a:noFill/>
          </a:ln>
        </p:spPr>
      </p:pic>
      <p:sp>
        <p:nvSpPr>
          <p:cNvPr id="887" name="Google Shape;887;p91"/>
          <p:cNvSpPr txBox="1"/>
          <p:nvPr/>
        </p:nvSpPr>
        <p:spPr>
          <a:xfrm>
            <a:off x="540450" y="225025"/>
            <a:ext cx="72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highlight>
                  <a:schemeClr val="accent6"/>
                </a:highlight>
                <a:latin typeface="Montserrat"/>
                <a:ea typeface="Montserrat"/>
                <a:cs typeface="Montserrat"/>
                <a:sym typeface="Montserrat"/>
              </a:rPr>
              <a:t>WIP</a:t>
            </a:r>
            <a:endParaRPr sz="1800">
              <a:solidFill>
                <a:schemeClr val="dk2"/>
              </a:solidFill>
              <a:highlight>
                <a:schemeClr val="accent6"/>
              </a:highlight>
              <a:latin typeface="Montserrat"/>
              <a:ea typeface="Montserrat"/>
              <a:cs typeface="Montserrat"/>
              <a:sym typeface="Montserrat"/>
            </a:endParaRPr>
          </a:p>
        </p:txBody>
      </p:sp>
      <p:graphicFrame>
        <p:nvGraphicFramePr>
          <p:cNvPr id="888" name="Google Shape;888;p91"/>
          <p:cNvGraphicFramePr/>
          <p:nvPr/>
        </p:nvGraphicFramePr>
        <p:xfrm>
          <a:off x="952500" y="2000250"/>
          <a:ext cx="3000000" cy="3000000"/>
        </p:xfrm>
        <a:graphic>
          <a:graphicData uri="http://schemas.openxmlformats.org/drawingml/2006/table">
            <a:tbl>
              <a:tblPr>
                <a:noFill/>
                <a:tableStyleId>{18C7848E-36BD-4C8D-A7F4-F81FCFE51A80}</a:tableStyleId>
              </a:tblPr>
              <a:tblGrid>
                <a:gridCol w="1809750"/>
                <a:gridCol w="1809750"/>
                <a:gridCol w="1809750"/>
                <a:gridCol w="1809750"/>
              </a:tblGrid>
              <a:tr h="381000">
                <a:tc>
                  <a:txBody>
                    <a:bodyPr/>
                    <a:lstStyle/>
                    <a:p>
                      <a:pPr indent="0" lvl="0" marL="0" rtl="0" algn="ctr">
                        <a:spcBef>
                          <a:spcPts val="0"/>
                        </a:spcBef>
                        <a:spcAft>
                          <a:spcPts val="0"/>
                        </a:spcAft>
                        <a:buNone/>
                      </a:pPr>
                      <a:r>
                        <a:rPr lang="en"/>
                        <a:t>Account Name</a:t>
                      </a:r>
                      <a:endParaRPr/>
                    </a:p>
                  </a:txBody>
                  <a:tcPr marT="91425" marB="91425" marR="91425" marL="91425"/>
                </a:tc>
                <a:tc>
                  <a:txBody>
                    <a:bodyPr/>
                    <a:lstStyle/>
                    <a:p>
                      <a:pPr indent="0" lvl="0" marL="0" rtl="0" algn="ctr">
                        <a:spcBef>
                          <a:spcPts val="0"/>
                        </a:spcBef>
                        <a:spcAft>
                          <a:spcPts val="0"/>
                        </a:spcAft>
                        <a:buNone/>
                      </a:pPr>
                      <a:r>
                        <a:rPr lang="en"/>
                        <a:t>Signals</a:t>
                      </a:r>
                      <a:r>
                        <a:rPr lang="en"/>
                        <a:t> Identified</a:t>
                      </a:r>
                      <a:endParaRPr/>
                    </a:p>
                  </a:txBody>
                  <a:tcPr marT="91425" marB="91425" marR="91425" marL="91425"/>
                </a:tc>
                <a:tc>
                  <a:txBody>
                    <a:bodyPr/>
                    <a:lstStyle/>
                    <a:p>
                      <a:pPr indent="0" lvl="0" marL="0" rtl="0" algn="ctr">
                        <a:spcBef>
                          <a:spcPts val="0"/>
                        </a:spcBef>
                        <a:spcAft>
                          <a:spcPts val="0"/>
                        </a:spcAft>
                        <a:buNone/>
                      </a:pPr>
                      <a:r>
                        <a:rPr lang="en"/>
                        <a:t>Play Identified</a:t>
                      </a:r>
                      <a:endParaRPr/>
                    </a:p>
                  </a:txBody>
                  <a:tcPr marT="91425" marB="91425" marR="91425" marL="91425"/>
                </a:tc>
                <a:tc>
                  <a:txBody>
                    <a:bodyPr/>
                    <a:lstStyle/>
                    <a:p>
                      <a:pPr indent="0" lvl="0" marL="0" rtl="0" algn="ctr">
                        <a:spcBef>
                          <a:spcPts val="0"/>
                        </a:spcBef>
                        <a:spcAft>
                          <a:spcPts val="0"/>
                        </a:spcAft>
                        <a:buNone/>
                      </a:pPr>
                      <a:r>
                        <a:rPr lang="en"/>
                        <a:t>Workflow </a:t>
                      </a:r>
                      <a:endParaRPr/>
                    </a:p>
                  </a:txBody>
                  <a:tcPr marT="91425" marB="91425" marR="91425" marL="91425"/>
                </a:tc>
              </a:tr>
              <a:tr h="381000">
                <a:tc>
                  <a:txBody>
                    <a:bodyPr/>
                    <a:lstStyle/>
                    <a:p>
                      <a:pPr indent="0" lvl="0" marL="0" rtl="0" algn="ctr">
                        <a:spcBef>
                          <a:spcPts val="0"/>
                        </a:spcBef>
                        <a:spcAft>
                          <a:spcPts val="0"/>
                        </a:spcAft>
                        <a:buNone/>
                      </a:pPr>
                      <a:r>
                        <a:rPr lang="en" sz="1000"/>
                        <a:t>Acme #1</a:t>
                      </a:r>
                      <a:endParaRPr sz="1000"/>
                    </a:p>
                  </a:txBody>
                  <a:tcPr marT="91425" marB="91425" marR="91425" marL="91425"/>
                </a:tc>
                <a:tc>
                  <a:txBody>
                    <a:bodyPr/>
                    <a:lstStyle/>
                    <a:p>
                      <a:pPr indent="0" lvl="0" marL="0" rtl="0" algn="ctr">
                        <a:spcBef>
                          <a:spcPts val="0"/>
                        </a:spcBef>
                        <a:spcAft>
                          <a:spcPts val="0"/>
                        </a:spcAft>
                        <a:buNone/>
                      </a:pPr>
                      <a:r>
                        <a:rPr lang="en" sz="1000"/>
                        <a:t>Digital Strategy</a:t>
                      </a:r>
                      <a:endParaRPr sz="1000"/>
                    </a:p>
                  </a:txBody>
                  <a:tcPr marT="91425" marB="91425" marR="91425" marL="91425"/>
                </a:tc>
                <a:tc>
                  <a:txBody>
                    <a:bodyPr/>
                    <a:lstStyle/>
                    <a:p>
                      <a:pPr indent="0" lvl="0" marL="0" rtl="0" algn="ctr">
                        <a:spcBef>
                          <a:spcPts val="0"/>
                        </a:spcBef>
                        <a:spcAft>
                          <a:spcPts val="0"/>
                        </a:spcAft>
                        <a:buNone/>
                      </a:pPr>
                      <a:r>
                        <a:rPr lang="en" sz="1000"/>
                        <a:t>DS: </a:t>
                      </a:r>
                      <a:r>
                        <a:rPr lang="en" sz="1000"/>
                        <a:t>Revenue Operating Model</a:t>
                      </a:r>
                      <a:endParaRPr sz="1000"/>
                    </a:p>
                  </a:txBody>
                  <a:tcPr marT="91425" marB="91425" marR="91425" marL="91425"/>
                </a:tc>
                <a:tc>
                  <a:txBody>
                    <a:bodyPr/>
                    <a:lstStyle/>
                    <a:p>
                      <a:pPr indent="0" lvl="0" marL="0" rtl="0" algn="ctr">
                        <a:spcBef>
                          <a:spcPts val="0"/>
                        </a:spcBef>
                        <a:spcAft>
                          <a:spcPts val="0"/>
                        </a:spcAft>
                        <a:buNone/>
                      </a:pPr>
                      <a:r>
                        <a:rPr lang="en" sz="1000"/>
                        <a:t>Play #2: Digital Strategy</a:t>
                      </a:r>
                      <a:endParaRPr sz="1000"/>
                    </a:p>
                  </a:txBody>
                  <a:tcPr marT="91425" marB="91425" marR="91425" marL="91425"/>
                </a:tc>
              </a:tr>
              <a:tr h="381000">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Acme #2</a:t>
                      </a:r>
                      <a:endParaRPr sz="1000"/>
                    </a:p>
                  </a:txBody>
                  <a:tcPr marT="91425" marB="91425" marR="91425" marL="91425"/>
                </a:tc>
                <a:tc>
                  <a:txBody>
                    <a:bodyPr/>
                    <a:lstStyle/>
                    <a:p>
                      <a:pPr indent="0" lvl="0" marL="0" rtl="0" algn="ctr">
                        <a:spcBef>
                          <a:spcPts val="0"/>
                        </a:spcBef>
                        <a:spcAft>
                          <a:spcPts val="0"/>
                        </a:spcAft>
                        <a:buNone/>
                      </a:pPr>
                      <a:r>
                        <a:rPr lang="en" sz="1000"/>
                        <a:t>Sales Engagement</a:t>
                      </a:r>
                      <a:endParaRPr sz="1000"/>
                    </a:p>
                  </a:txBody>
                  <a:tcPr marT="91425" marB="91425" marR="91425" marL="91425"/>
                </a:tc>
                <a:tc>
                  <a:txBody>
                    <a:bodyPr/>
                    <a:lstStyle/>
                    <a:p>
                      <a:pPr indent="0" lvl="0" marL="0" rtl="0" algn="ctr">
                        <a:spcBef>
                          <a:spcPts val="0"/>
                        </a:spcBef>
                        <a:spcAft>
                          <a:spcPts val="0"/>
                        </a:spcAft>
                        <a:buNone/>
                      </a:pPr>
                      <a:r>
                        <a:rPr lang="en" sz="1000"/>
                        <a:t>SE: </a:t>
                      </a:r>
                      <a:r>
                        <a:rPr lang="en" sz="1000"/>
                        <a:t>Workflow</a:t>
                      </a:r>
                      <a:r>
                        <a:rPr lang="en" sz="1000"/>
                        <a:t> Optimization</a:t>
                      </a:r>
                      <a:endParaRPr sz="1000"/>
                    </a:p>
                  </a:txBody>
                  <a:tcPr marT="91425" marB="91425" marR="91425" marL="91425"/>
                </a:tc>
                <a:tc>
                  <a:txBody>
                    <a:bodyPr/>
                    <a:lstStyle/>
                    <a:p>
                      <a:pPr indent="0" lvl="0" marL="0" rtl="0" algn="ctr">
                        <a:spcBef>
                          <a:spcPts val="0"/>
                        </a:spcBef>
                        <a:spcAft>
                          <a:spcPts val="0"/>
                        </a:spcAft>
                        <a:buNone/>
                      </a:pPr>
                      <a:r>
                        <a:rPr lang="en" sz="1000"/>
                        <a:t>Play #3: Sales Engagement</a:t>
                      </a:r>
                      <a:endParaRPr sz="1000"/>
                    </a:p>
                  </a:txBody>
                  <a:tcPr marT="91425" marB="91425" marR="91425" marL="91425"/>
                </a:tc>
              </a:tr>
              <a:tr h="381000">
                <a:tc>
                  <a:txBody>
                    <a:bodyPr/>
                    <a:lstStyle/>
                    <a:p>
                      <a:pPr indent="0" lvl="0" marL="0" rtl="0" algn="ctr">
                        <a:spcBef>
                          <a:spcPts val="0"/>
                        </a:spcBef>
                        <a:spcAft>
                          <a:spcPts val="0"/>
                        </a:spcAft>
                        <a:buClr>
                          <a:schemeClr val="dk1"/>
                        </a:buClr>
                        <a:buSzPts val="1100"/>
                        <a:buFont typeface="Arial"/>
                        <a:buNone/>
                      </a:pPr>
                      <a:r>
                        <a:rPr lang="en" sz="1000">
                          <a:solidFill>
                            <a:schemeClr val="dk1"/>
                          </a:solidFill>
                        </a:rPr>
                        <a:t>Acme #3</a:t>
                      </a:r>
                      <a:endParaRPr sz="1000"/>
                    </a:p>
                  </a:txBody>
                  <a:tcPr marT="91425" marB="91425" marR="91425" marL="91425"/>
                </a:tc>
                <a:tc>
                  <a:txBody>
                    <a:bodyPr/>
                    <a:lstStyle/>
                    <a:p>
                      <a:pPr indent="0" lvl="0" marL="0" rtl="0" algn="ctr">
                        <a:spcBef>
                          <a:spcPts val="0"/>
                        </a:spcBef>
                        <a:spcAft>
                          <a:spcPts val="0"/>
                        </a:spcAft>
                        <a:buNone/>
                      </a:pPr>
                      <a:r>
                        <a:rPr lang="en" sz="1000"/>
                        <a:t>Content Strategy</a:t>
                      </a:r>
                      <a:endParaRPr sz="1000"/>
                    </a:p>
                  </a:txBody>
                  <a:tcPr marT="91425" marB="91425" marR="91425" marL="91425"/>
                </a:tc>
                <a:tc>
                  <a:txBody>
                    <a:bodyPr/>
                    <a:lstStyle/>
                    <a:p>
                      <a:pPr indent="0" lvl="0" marL="0" rtl="0" algn="ctr">
                        <a:spcBef>
                          <a:spcPts val="0"/>
                        </a:spcBef>
                        <a:spcAft>
                          <a:spcPts val="0"/>
                        </a:spcAft>
                        <a:buNone/>
                      </a:pPr>
                      <a:r>
                        <a:rPr lang="en" sz="1000"/>
                        <a:t>CS: </a:t>
                      </a:r>
                      <a:r>
                        <a:rPr lang="en" sz="1000"/>
                        <a:t>Content Operating Model</a:t>
                      </a:r>
                      <a:endParaRPr sz="1000"/>
                    </a:p>
                  </a:txBody>
                  <a:tcPr marT="91425" marB="91425" marR="91425" marL="91425"/>
                </a:tc>
                <a:tc>
                  <a:txBody>
                    <a:bodyPr/>
                    <a:lstStyle/>
                    <a:p>
                      <a:pPr indent="0" lvl="0" marL="0" rtl="0" algn="ctr">
                        <a:spcBef>
                          <a:spcPts val="0"/>
                        </a:spcBef>
                        <a:spcAft>
                          <a:spcPts val="0"/>
                        </a:spcAft>
                        <a:buNone/>
                      </a:pPr>
                      <a:r>
                        <a:rPr lang="en" sz="1000"/>
                        <a:t>Play #4: Content Strategy</a:t>
                      </a:r>
                      <a:endParaRPr sz="1000"/>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92"/>
          <p:cNvSpPr/>
          <p:nvPr/>
        </p:nvSpPr>
        <p:spPr>
          <a:xfrm>
            <a:off x="1010250" y="1847325"/>
            <a:ext cx="7378200" cy="2704500"/>
          </a:xfrm>
          <a:prstGeom prst="rect">
            <a:avLst/>
          </a:prstGeom>
          <a:solidFill>
            <a:srgbClr val="D93C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894" name="Google Shape;894;p92"/>
          <p:cNvSpPr txBox="1"/>
          <p:nvPr>
            <p:ph type="title"/>
          </p:nvPr>
        </p:nvSpPr>
        <p:spPr>
          <a:xfrm>
            <a:off x="311700" y="892700"/>
            <a:ext cx="6993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Develop Your Plays Based on Signal</a:t>
            </a:r>
            <a:endParaRPr/>
          </a:p>
        </p:txBody>
      </p:sp>
      <p:sp>
        <p:nvSpPr>
          <p:cNvPr id="895" name="Google Shape;895;p92"/>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pic>
        <p:nvPicPr>
          <p:cNvPr id="896" name="Google Shape;896;p92"/>
          <p:cNvPicPr preferRelativeResize="0"/>
          <p:nvPr/>
        </p:nvPicPr>
        <p:blipFill>
          <a:blip r:embed="rId3">
            <a:alphaModFix/>
          </a:blip>
          <a:stretch>
            <a:fillRect/>
          </a:stretch>
        </p:blipFill>
        <p:spPr>
          <a:xfrm>
            <a:off x="6175875" y="304075"/>
            <a:ext cx="949176" cy="206700"/>
          </a:xfrm>
          <a:prstGeom prst="rect">
            <a:avLst/>
          </a:prstGeom>
          <a:noFill/>
          <a:ln>
            <a:noFill/>
          </a:ln>
        </p:spPr>
      </p:pic>
      <p:sp>
        <p:nvSpPr>
          <p:cNvPr id="897" name="Google Shape;897;p92"/>
          <p:cNvSpPr/>
          <p:nvPr/>
        </p:nvSpPr>
        <p:spPr>
          <a:xfrm>
            <a:off x="3889263" y="2652150"/>
            <a:ext cx="1188900" cy="1188900"/>
          </a:xfrm>
          <a:prstGeom prst="ellipse">
            <a:avLst/>
          </a:prstGeom>
          <a:solidFill>
            <a:schemeClr val="lt1"/>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898" name="Google Shape;898;p92"/>
          <p:cNvSpPr txBox="1"/>
          <p:nvPr>
            <p:ph idx="4294967295" type="body"/>
          </p:nvPr>
        </p:nvSpPr>
        <p:spPr>
          <a:xfrm>
            <a:off x="1296371" y="2098760"/>
            <a:ext cx="827700" cy="3495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b="1" lang="en" sz="900">
                <a:solidFill>
                  <a:srgbClr val="26242F"/>
                </a:solidFill>
              </a:rPr>
              <a:t>Signals</a:t>
            </a:r>
            <a:endParaRPr sz="900">
              <a:solidFill>
                <a:srgbClr val="26242F"/>
              </a:solidFill>
            </a:endParaRPr>
          </a:p>
        </p:txBody>
      </p:sp>
      <p:pic>
        <p:nvPicPr>
          <p:cNvPr id="899" name="Google Shape;899;p92"/>
          <p:cNvPicPr preferRelativeResize="0"/>
          <p:nvPr/>
        </p:nvPicPr>
        <p:blipFill>
          <a:blip r:embed="rId4">
            <a:alphaModFix/>
          </a:blip>
          <a:stretch>
            <a:fillRect/>
          </a:stretch>
        </p:blipFill>
        <p:spPr>
          <a:xfrm>
            <a:off x="4025734" y="3100500"/>
            <a:ext cx="253790" cy="292200"/>
          </a:xfrm>
          <a:prstGeom prst="rect">
            <a:avLst/>
          </a:prstGeom>
          <a:noFill/>
          <a:ln>
            <a:noFill/>
          </a:ln>
        </p:spPr>
      </p:pic>
      <p:pic>
        <p:nvPicPr>
          <p:cNvPr id="900" name="Google Shape;900;p92"/>
          <p:cNvPicPr preferRelativeResize="0"/>
          <p:nvPr/>
        </p:nvPicPr>
        <p:blipFill rotWithShape="1">
          <a:blip r:embed="rId5">
            <a:alphaModFix/>
          </a:blip>
          <a:srcRect b="17019" l="0" r="66075" t="17216"/>
          <a:stretch/>
        </p:blipFill>
        <p:spPr>
          <a:xfrm>
            <a:off x="4275275" y="2782125"/>
            <a:ext cx="356924" cy="384385"/>
          </a:xfrm>
          <a:prstGeom prst="rect">
            <a:avLst/>
          </a:prstGeom>
          <a:noFill/>
          <a:ln>
            <a:noFill/>
          </a:ln>
        </p:spPr>
      </p:pic>
      <p:pic>
        <p:nvPicPr>
          <p:cNvPr id="901" name="Google Shape;901;p92"/>
          <p:cNvPicPr preferRelativeResize="0"/>
          <p:nvPr/>
        </p:nvPicPr>
        <p:blipFill>
          <a:blip r:embed="rId6">
            <a:alphaModFix/>
          </a:blip>
          <a:stretch>
            <a:fillRect/>
          </a:stretch>
        </p:blipFill>
        <p:spPr>
          <a:xfrm>
            <a:off x="4600500" y="3051814"/>
            <a:ext cx="356925" cy="356925"/>
          </a:xfrm>
          <a:prstGeom prst="rect">
            <a:avLst/>
          </a:prstGeom>
          <a:noFill/>
          <a:ln>
            <a:noFill/>
          </a:ln>
        </p:spPr>
      </p:pic>
      <p:pic>
        <p:nvPicPr>
          <p:cNvPr id="902" name="Google Shape;902;p92"/>
          <p:cNvPicPr preferRelativeResize="0"/>
          <p:nvPr/>
        </p:nvPicPr>
        <p:blipFill rotWithShape="1">
          <a:blip r:embed="rId7">
            <a:alphaModFix/>
          </a:blip>
          <a:srcRect b="31549" l="11663" r="11953" t="0"/>
          <a:stretch/>
        </p:blipFill>
        <p:spPr>
          <a:xfrm>
            <a:off x="4305250" y="3315000"/>
            <a:ext cx="356925" cy="319851"/>
          </a:xfrm>
          <a:prstGeom prst="rect">
            <a:avLst/>
          </a:prstGeom>
          <a:noFill/>
          <a:ln>
            <a:noFill/>
          </a:ln>
        </p:spPr>
      </p:pic>
      <p:sp>
        <p:nvSpPr>
          <p:cNvPr id="903" name="Google Shape;903;p92"/>
          <p:cNvSpPr txBox="1"/>
          <p:nvPr>
            <p:ph idx="4294967295" type="body"/>
          </p:nvPr>
        </p:nvSpPr>
        <p:spPr>
          <a:xfrm>
            <a:off x="3610725" y="2108775"/>
            <a:ext cx="1750200" cy="475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100">
                <a:solidFill>
                  <a:srgbClr val="26242F"/>
                </a:solidFill>
              </a:rPr>
              <a:t>Sales Engagement Platform</a:t>
            </a:r>
            <a:endParaRPr sz="1100">
              <a:solidFill>
                <a:srgbClr val="26242F"/>
              </a:solidFill>
            </a:endParaRPr>
          </a:p>
        </p:txBody>
      </p:sp>
      <p:sp>
        <p:nvSpPr>
          <p:cNvPr id="904" name="Google Shape;904;p92"/>
          <p:cNvSpPr txBox="1"/>
          <p:nvPr>
            <p:ph idx="4294967295" type="body"/>
          </p:nvPr>
        </p:nvSpPr>
        <p:spPr>
          <a:xfrm>
            <a:off x="7250375" y="2084075"/>
            <a:ext cx="508500" cy="292200"/>
          </a:xfrm>
          <a:prstGeom prst="rect">
            <a:avLst/>
          </a:prstGeom>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None/>
            </a:pPr>
            <a:r>
              <a:rPr b="1" lang="en" sz="900">
                <a:solidFill>
                  <a:srgbClr val="26242F"/>
                </a:solidFill>
              </a:rPr>
              <a:t>Plays</a:t>
            </a:r>
            <a:endParaRPr sz="900">
              <a:solidFill>
                <a:srgbClr val="26242F"/>
              </a:solidFill>
            </a:endParaRPr>
          </a:p>
        </p:txBody>
      </p:sp>
      <p:sp>
        <p:nvSpPr>
          <p:cNvPr id="905" name="Google Shape;905;p92"/>
          <p:cNvSpPr/>
          <p:nvPr/>
        </p:nvSpPr>
        <p:spPr>
          <a:xfrm>
            <a:off x="1115771" y="2491207"/>
            <a:ext cx="1188900" cy="1611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Montserrat"/>
                <a:ea typeface="Montserrat"/>
                <a:cs typeface="Montserrat"/>
                <a:sym typeface="Montserrat"/>
              </a:rPr>
              <a:t>Go to Market</a:t>
            </a:r>
            <a:endParaRPr sz="800">
              <a:latin typeface="Montserrat"/>
              <a:ea typeface="Montserrat"/>
              <a:cs typeface="Montserrat"/>
              <a:sym typeface="Montserrat"/>
            </a:endParaRPr>
          </a:p>
        </p:txBody>
      </p:sp>
      <p:sp>
        <p:nvSpPr>
          <p:cNvPr id="906" name="Google Shape;906;p92"/>
          <p:cNvSpPr/>
          <p:nvPr/>
        </p:nvSpPr>
        <p:spPr>
          <a:xfrm>
            <a:off x="1115771" y="3001075"/>
            <a:ext cx="1188900" cy="1611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Montserrat"/>
                <a:ea typeface="Montserrat"/>
                <a:cs typeface="Montserrat"/>
                <a:sym typeface="Montserrat"/>
              </a:rPr>
              <a:t>Digital Strategy</a:t>
            </a:r>
            <a:endParaRPr sz="800">
              <a:latin typeface="Montserrat"/>
              <a:ea typeface="Montserrat"/>
              <a:cs typeface="Montserrat"/>
              <a:sym typeface="Montserrat"/>
            </a:endParaRPr>
          </a:p>
        </p:txBody>
      </p:sp>
      <p:sp>
        <p:nvSpPr>
          <p:cNvPr id="907" name="Google Shape;907;p92"/>
          <p:cNvSpPr/>
          <p:nvPr/>
        </p:nvSpPr>
        <p:spPr>
          <a:xfrm>
            <a:off x="1115771" y="3579238"/>
            <a:ext cx="1188900" cy="1611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Montserrat"/>
                <a:ea typeface="Montserrat"/>
                <a:cs typeface="Montserrat"/>
                <a:sym typeface="Montserrat"/>
              </a:rPr>
              <a:t>Sales Engagement</a:t>
            </a:r>
            <a:endParaRPr sz="800">
              <a:latin typeface="Montserrat"/>
              <a:ea typeface="Montserrat"/>
              <a:cs typeface="Montserrat"/>
              <a:sym typeface="Montserrat"/>
            </a:endParaRPr>
          </a:p>
        </p:txBody>
      </p:sp>
      <p:sp>
        <p:nvSpPr>
          <p:cNvPr id="908" name="Google Shape;908;p92"/>
          <p:cNvSpPr/>
          <p:nvPr/>
        </p:nvSpPr>
        <p:spPr>
          <a:xfrm>
            <a:off x="1115771" y="4076850"/>
            <a:ext cx="1188900" cy="1611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Montserrat"/>
                <a:ea typeface="Montserrat"/>
                <a:cs typeface="Montserrat"/>
                <a:sym typeface="Montserrat"/>
              </a:rPr>
              <a:t>Content Strategy</a:t>
            </a:r>
            <a:endParaRPr sz="800">
              <a:latin typeface="Montserrat"/>
              <a:ea typeface="Montserrat"/>
              <a:cs typeface="Montserrat"/>
              <a:sym typeface="Montserrat"/>
            </a:endParaRPr>
          </a:p>
        </p:txBody>
      </p:sp>
      <p:cxnSp>
        <p:nvCxnSpPr>
          <p:cNvPr id="909" name="Google Shape;909;p92"/>
          <p:cNvCxnSpPr>
            <a:stCxn id="905" idx="3"/>
            <a:endCxn id="897" idx="2"/>
          </p:cNvCxnSpPr>
          <p:nvPr/>
        </p:nvCxnSpPr>
        <p:spPr>
          <a:xfrm>
            <a:off x="2304671" y="2571757"/>
            <a:ext cx="1584600" cy="674700"/>
          </a:xfrm>
          <a:prstGeom prst="curvedConnector3">
            <a:avLst>
              <a:gd fmla="val 50000" name="adj1"/>
            </a:avLst>
          </a:prstGeom>
          <a:noFill/>
          <a:ln cap="flat" cmpd="sng" w="9525">
            <a:solidFill>
              <a:schemeClr val="dk2"/>
            </a:solidFill>
            <a:prstDash val="solid"/>
            <a:round/>
            <a:headEnd len="med" w="med" type="none"/>
            <a:tailEnd len="med" w="med" type="triangle"/>
          </a:ln>
        </p:spPr>
      </p:cxnSp>
      <p:cxnSp>
        <p:nvCxnSpPr>
          <p:cNvPr id="910" name="Google Shape;910;p92"/>
          <p:cNvCxnSpPr>
            <a:stCxn id="906" idx="3"/>
            <a:endCxn id="897" idx="2"/>
          </p:cNvCxnSpPr>
          <p:nvPr/>
        </p:nvCxnSpPr>
        <p:spPr>
          <a:xfrm>
            <a:off x="2304671" y="3081625"/>
            <a:ext cx="1584600" cy="1650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911" name="Google Shape;911;p92"/>
          <p:cNvCxnSpPr>
            <a:stCxn id="907" idx="3"/>
            <a:endCxn id="897" idx="2"/>
          </p:cNvCxnSpPr>
          <p:nvPr/>
        </p:nvCxnSpPr>
        <p:spPr>
          <a:xfrm flipH="1" rot="10800000">
            <a:off x="2304671" y="3246688"/>
            <a:ext cx="1584600" cy="4131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912" name="Google Shape;912;p92"/>
          <p:cNvCxnSpPr>
            <a:stCxn id="908" idx="3"/>
            <a:endCxn id="897" idx="2"/>
          </p:cNvCxnSpPr>
          <p:nvPr/>
        </p:nvCxnSpPr>
        <p:spPr>
          <a:xfrm flipH="1" rot="10800000">
            <a:off x="2304671" y="3246600"/>
            <a:ext cx="1584600" cy="910800"/>
          </a:xfrm>
          <a:prstGeom prst="curvedConnector3">
            <a:avLst>
              <a:gd fmla="val 50000" name="adj1"/>
            </a:avLst>
          </a:prstGeom>
          <a:noFill/>
          <a:ln cap="flat" cmpd="sng" w="9525">
            <a:solidFill>
              <a:schemeClr val="dk2"/>
            </a:solidFill>
            <a:prstDash val="solid"/>
            <a:round/>
            <a:headEnd len="med" w="med" type="none"/>
            <a:tailEnd len="med" w="med" type="triangle"/>
          </a:ln>
        </p:spPr>
      </p:cxnSp>
      <p:sp>
        <p:nvSpPr>
          <p:cNvPr id="913" name="Google Shape;913;p92"/>
          <p:cNvSpPr/>
          <p:nvPr/>
        </p:nvSpPr>
        <p:spPr>
          <a:xfrm>
            <a:off x="6652025" y="2491200"/>
            <a:ext cx="1625100" cy="1611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Montserrat"/>
                <a:ea typeface="Montserrat"/>
                <a:cs typeface="Montserrat"/>
                <a:sym typeface="Montserrat"/>
              </a:rPr>
              <a:t>Play #1: Go to Market</a:t>
            </a:r>
            <a:endParaRPr sz="800">
              <a:latin typeface="Montserrat"/>
              <a:ea typeface="Montserrat"/>
              <a:cs typeface="Montserrat"/>
              <a:sym typeface="Montserrat"/>
            </a:endParaRPr>
          </a:p>
        </p:txBody>
      </p:sp>
      <p:sp>
        <p:nvSpPr>
          <p:cNvPr id="914" name="Google Shape;914;p92"/>
          <p:cNvSpPr/>
          <p:nvPr/>
        </p:nvSpPr>
        <p:spPr>
          <a:xfrm>
            <a:off x="6662775" y="3013550"/>
            <a:ext cx="1625100" cy="1611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Montserrat"/>
                <a:ea typeface="Montserrat"/>
                <a:cs typeface="Montserrat"/>
                <a:sym typeface="Montserrat"/>
              </a:rPr>
              <a:t>Play #2: Digital Strategy</a:t>
            </a:r>
            <a:endParaRPr sz="800">
              <a:latin typeface="Montserrat"/>
              <a:ea typeface="Montserrat"/>
              <a:cs typeface="Montserrat"/>
              <a:sym typeface="Montserrat"/>
            </a:endParaRPr>
          </a:p>
        </p:txBody>
      </p:sp>
      <p:sp>
        <p:nvSpPr>
          <p:cNvPr id="915" name="Google Shape;915;p92"/>
          <p:cNvSpPr/>
          <p:nvPr/>
        </p:nvSpPr>
        <p:spPr>
          <a:xfrm>
            <a:off x="6652025" y="3545200"/>
            <a:ext cx="1625100" cy="1611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Montserrat"/>
                <a:ea typeface="Montserrat"/>
                <a:cs typeface="Montserrat"/>
                <a:sym typeface="Montserrat"/>
              </a:rPr>
              <a:t>Play #3: Sales Engagement</a:t>
            </a:r>
            <a:endParaRPr sz="800">
              <a:latin typeface="Montserrat"/>
              <a:ea typeface="Montserrat"/>
              <a:cs typeface="Montserrat"/>
              <a:sym typeface="Montserrat"/>
            </a:endParaRPr>
          </a:p>
        </p:txBody>
      </p:sp>
      <p:sp>
        <p:nvSpPr>
          <p:cNvPr id="916" name="Google Shape;916;p92"/>
          <p:cNvSpPr/>
          <p:nvPr/>
        </p:nvSpPr>
        <p:spPr>
          <a:xfrm>
            <a:off x="6652025" y="4076850"/>
            <a:ext cx="1625100" cy="1611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Montserrat"/>
                <a:ea typeface="Montserrat"/>
                <a:cs typeface="Montserrat"/>
                <a:sym typeface="Montserrat"/>
              </a:rPr>
              <a:t>Play #4: Content Strategy</a:t>
            </a:r>
            <a:endParaRPr sz="800">
              <a:latin typeface="Montserrat"/>
              <a:ea typeface="Montserrat"/>
              <a:cs typeface="Montserrat"/>
              <a:sym typeface="Montserrat"/>
            </a:endParaRPr>
          </a:p>
        </p:txBody>
      </p:sp>
      <p:cxnSp>
        <p:nvCxnSpPr>
          <p:cNvPr id="917" name="Google Shape;917;p92"/>
          <p:cNvCxnSpPr>
            <a:stCxn id="897" idx="6"/>
            <a:endCxn id="913" idx="1"/>
          </p:cNvCxnSpPr>
          <p:nvPr/>
        </p:nvCxnSpPr>
        <p:spPr>
          <a:xfrm flipH="1" rot="10800000">
            <a:off x="5078163" y="2571900"/>
            <a:ext cx="1573800" cy="674700"/>
          </a:xfrm>
          <a:prstGeom prst="curvedConnector3">
            <a:avLst>
              <a:gd fmla="val 50002" name="adj1"/>
            </a:avLst>
          </a:prstGeom>
          <a:noFill/>
          <a:ln cap="flat" cmpd="sng" w="9525">
            <a:solidFill>
              <a:schemeClr val="dk2"/>
            </a:solidFill>
            <a:prstDash val="solid"/>
            <a:round/>
            <a:headEnd len="med" w="med" type="none"/>
            <a:tailEnd len="med" w="med" type="triangle"/>
          </a:ln>
        </p:spPr>
      </p:cxnSp>
      <p:cxnSp>
        <p:nvCxnSpPr>
          <p:cNvPr id="918" name="Google Shape;918;p92"/>
          <p:cNvCxnSpPr>
            <a:stCxn id="897" idx="6"/>
            <a:endCxn id="914" idx="1"/>
          </p:cNvCxnSpPr>
          <p:nvPr/>
        </p:nvCxnSpPr>
        <p:spPr>
          <a:xfrm flipH="1" rot="10800000">
            <a:off x="5078163" y="3094200"/>
            <a:ext cx="1584600" cy="152400"/>
          </a:xfrm>
          <a:prstGeom prst="curvedConnector3">
            <a:avLst>
              <a:gd fmla="val 50000" name="adj1"/>
            </a:avLst>
          </a:prstGeom>
          <a:noFill/>
          <a:ln cap="flat" cmpd="sng" w="9525">
            <a:solidFill>
              <a:schemeClr val="dk2"/>
            </a:solidFill>
            <a:prstDash val="solid"/>
            <a:round/>
            <a:headEnd len="med" w="med" type="none"/>
            <a:tailEnd len="med" w="med" type="triangle"/>
          </a:ln>
        </p:spPr>
      </p:cxnSp>
      <p:cxnSp>
        <p:nvCxnSpPr>
          <p:cNvPr id="919" name="Google Shape;919;p92"/>
          <p:cNvCxnSpPr>
            <a:stCxn id="897" idx="6"/>
            <a:endCxn id="915" idx="1"/>
          </p:cNvCxnSpPr>
          <p:nvPr/>
        </p:nvCxnSpPr>
        <p:spPr>
          <a:xfrm>
            <a:off x="5078163" y="3246600"/>
            <a:ext cx="1573800" cy="379200"/>
          </a:xfrm>
          <a:prstGeom prst="curvedConnector3">
            <a:avLst>
              <a:gd fmla="val 50002" name="adj1"/>
            </a:avLst>
          </a:prstGeom>
          <a:noFill/>
          <a:ln cap="flat" cmpd="sng" w="9525">
            <a:solidFill>
              <a:schemeClr val="dk2"/>
            </a:solidFill>
            <a:prstDash val="solid"/>
            <a:round/>
            <a:headEnd len="med" w="med" type="none"/>
            <a:tailEnd len="med" w="med" type="triangle"/>
          </a:ln>
        </p:spPr>
      </p:cxnSp>
      <p:cxnSp>
        <p:nvCxnSpPr>
          <p:cNvPr id="920" name="Google Shape;920;p92"/>
          <p:cNvCxnSpPr>
            <a:stCxn id="897" idx="6"/>
            <a:endCxn id="916" idx="1"/>
          </p:cNvCxnSpPr>
          <p:nvPr/>
        </p:nvCxnSpPr>
        <p:spPr>
          <a:xfrm>
            <a:off x="5078163" y="3246600"/>
            <a:ext cx="1573800" cy="910800"/>
          </a:xfrm>
          <a:prstGeom prst="curvedConnector3">
            <a:avLst>
              <a:gd fmla="val 50002" name="adj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93"/>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Message Play: Signal Centric Model</a:t>
            </a:r>
            <a:endParaRPr/>
          </a:p>
        </p:txBody>
      </p:sp>
      <p:sp>
        <p:nvSpPr>
          <p:cNvPr id="926" name="Google Shape;926;p93"/>
          <p:cNvSpPr/>
          <p:nvPr/>
        </p:nvSpPr>
        <p:spPr>
          <a:xfrm rot="-5400000">
            <a:off x="1288800" y="-97200"/>
            <a:ext cx="28500" cy="1728000"/>
          </a:xfrm>
          <a:prstGeom prst="rect">
            <a:avLst/>
          </a:prstGeom>
          <a:gradFill>
            <a:gsLst>
              <a:gs pos="0">
                <a:srgbClr val="D9413C"/>
              </a:gs>
              <a:gs pos="55000">
                <a:srgbClr val="9B2AFF"/>
              </a:gs>
              <a:gs pos="100000">
                <a:srgbClr val="5E46EC"/>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93"/>
          <p:cNvSpPr txBox="1"/>
          <p:nvPr>
            <p:ph idx="2" type="body"/>
          </p:nvPr>
        </p:nvSpPr>
        <p:spPr>
          <a:xfrm>
            <a:off x="74125" y="2810200"/>
            <a:ext cx="1430700" cy="348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900">
                <a:solidFill>
                  <a:srgbClr val="26242F"/>
                </a:solidFill>
                <a:latin typeface="Montserrat Medium"/>
                <a:ea typeface="Montserrat Medium"/>
                <a:cs typeface="Montserrat Medium"/>
                <a:sym typeface="Montserrat Medium"/>
              </a:rPr>
              <a:t>Signal Play Surfaced</a:t>
            </a:r>
            <a:endParaRPr sz="900">
              <a:solidFill>
                <a:srgbClr val="26242F"/>
              </a:solidFill>
            </a:endParaRPr>
          </a:p>
        </p:txBody>
      </p:sp>
      <p:sp>
        <p:nvSpPr>
          <p:cNvPr id="928" name="Google Shape;928;p93"/>
          <p:cNvSpPr txBox="1"/>
          <p:nvPr>
            <p:ph idx="2" type="body"/>
          </p:nvPr>
        </p:nvSpPr>
        <p:spPr>
          <a:xfrm>
            <a:off x="4357000" y="2013925"/>
            <a:ext cx="2094600" cy="572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900">
                <a:solidFill>
                  <a:srgbClr val="26242F"/>
                </a:solidFill>
              </a:rPr>
              <a:t>Accounts easily identified that fall within the created ICP</a:t>
            </a:r>
            <a:endParaRPr sz="900">
              <a:solidFill>
                <a:srgbClr val="26242F"/>
              </a:solidFill>
            </a:endParaRPr>
          </a:p>
        </p:txBody>
      </p:sp>
      <p:sp>
        <p:nvSpPr>
          <p:cNvPr id="929" name="Google Shape;929;p93"/>
          <p:cNvSpPr/>
          <p:nvPr/>
        </p:nvSpPr>
        <p:spPr>
          <a:xfrm>
            <a:off x="3048000" y="1928275"/>
            <a:ext cx="1206600" cy="685800"/>
          </a:xfrm>
          <a:prstGeom prst="roundRect">
            <a:avLst>
              <a:gd fmla="val 16667" name="adj"/>
            </a:avLst>
          </a:prstGeom>
          <a:noFill/>
          <a:ln cap="flat" cmpd="sng" w="9525">
            <a:solidFill>
              <a:srgbClr val="D93C8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Montserrat"/>
                <a:ea typeface="Montserrat"/>
                <a:cs typeface="Montserrat"/>
                <a:sym typeface="Montserrat"/>
              </a:rPr>
              <a:t>Identify</a:t>
            </a:r>
            <a:endParaRPr sz="1300">
              <a:latin typeface="Montserrat"/>
              <a:ea typeface="Montserrat"/>
              <a:cs typeface="Montserrat"/>
              <a:sym typeface="Montserrat"/>
            </a:endParaRPr>
          </a:p>
        </p:txBody>
      </p:sp>
      <p:sp>
        <p:nvSpPr>
          <p:cNvPr id="930" name="Google Shape;930;p93"/>
          <p:cNvSpPr txBox="1"/>
          <p:nvPr>
            <p:ph idx="2" type="body"/>
          </p:nvPr>
        </p:nvSpPr>
        <p:spPr>
          <a:xfrm>
            <a:off x="4357000" y="3426838"/>
            <a:ext cx="2209200" cy="713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900">
                <a:solidFill>
                  <a:srgbClr val="26242F"/>
                </a:solidFill>
              </a:rPr>
              <a:t>Messaging and resources become aligned to the signal/s (emails, call scripts, ads, whitepapers, etc)</a:t>
            </a:r>
            <a:endParaRPr sz="900">
              <a:solidFill>
                <a:srgbClr val="26242F"/>
              </a:solidFill>
            </a:endParaRPr>
          </a:p>
        </p:txBody>
      </p:sp>
      <p:sp>
        <p:nvSpPr>
          <p:cNvPr id="931" name="Google Shape;931;p93"/>
          <p:cNvSpPr/>
          <p:nvPr/>
        </p:nvSpPr>
        <p:spPr>
          <a:xfrm>
            <a:off x="3048000" y="3376075"/>
            <a:ext cx="1206600" cy="685800"/>
          </a:xfrm>
          <a:prstGeom prst="roundRect">
            <a:avLst>
              <a:gd fmla="val 16667" name="adj"/>
            </a:avLst>
          </a:prstGeom>
          <a:noFill/>
          <a:ln cap="flat" cmpd="sng" w="9525">
            <a:solidFill>
              <a:srgbClr val="D93C8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Align</a:t>
            </a:r>
            <a:endParaRPr>
              <a:latin typeface="Montserrat"/>
              <a:ea typeface="Montserrat"/>
              <a:cs typeface="Montserrat"/>
              <a:sym typeface="Montserrat"/>
            </a:endParaRPr>
          </a:p>
        </p:txBody>
      </p:sp>
      <p:cxnSp>
        <p:nvCxnSpPr>
          <p:cNvPr id="932" name="Google Shape;932;p93"/>
          <p:cNvCxnSpPr>
            <a:stCxn id="927" idx="3"/>
            <a:endCxn id="929" idx="1"/>
          </p:cNvCxnSpPr>
          <p:nvPr/>
        </p:nvCxnSpPr>
        <p:spPr>
          <a:xfrm flipH="1" rot="10800000">
            <a:off x="1504825" y="2271100"/>
            <a:ext cx="1543200" cy="713400"/>
          </a:xfrm>
          <a:prstGeom prst="curvedConnector3">
            <a:avLst>
              <a:gd fmla="val 49999" name="adj1"/>
            </a:avLst>
          </a:prstGeom>
          <a:noFill/>
          <a:ln cap="flat" cmpd="sng" w="9525">
            <a:solidFill>
              <a:schemeClr val="dk2"/>
            </a:solidFill>
            <a:prstDash val="solid"/>
            <a:round/>
            <a:headEnd len="med" w="med" type="none"/>
            <a:tailEnd len="med" w="med" type="none"/>
          </a:ln>
        </p:spPr>
      </p:cxnSp>
      <p:cxnSp>
        <p:nvCxnSpPr>
          <p:cNvPr id="933" name="Google Shape;933;p93"/>
          <p:cNvCxnSpPr>
            <a:stCxn id="927" idx="3"/>
            <a:endCxn id="931" idx="1"/>
          </p:cNvCxnSpPr>
          <p:nvPr/>
        </p:nvCxnSpPr>
        <p:spPr>
          <a:xfrm>
            <a:off x="1504825" y="2984500"/>
            <a:ext cx="1543200" cy="734400"/>
          </a:xfrm>
          <a:prstGeom prst="curvedConnector3">
            <a:avLst>
              <a:gd fmla="val 49999" name="adj1"/>
            </a:avLst>
          </a:prstGeom>
          <a:noFill/>
          <a:ln cap="flat" cmpd="sng" w="9525">
            <a:solidFill>
              <a:schemeClr val="dk2"/>
            </a:solidFill>
            <a:prstDash val="solid"/>
            <a:round/>
            <a:headEnd len="med" w="med" type="none"/>
            <a:tailEnd len="med" w="med" type="none"/>
          </a:ln>
        </p:spPr>
      </p:cxnSp>
      <p:sp>
        <p:nvSpPr>
          <p:cNvPr id="934" name="Google Shape;934;p93"/>
          <p:cNvSpPr txBox="1"/>
          <p:nvPr>
            <p:ph idx="2" type="body"/>
          </p:nvPr>
        </p:nvSpPr>
        <p:spPr>
          <a:xfrm>
            <a:off x="7252600" y="2699725"/>
            <a:ext cx="1992900" cy="5145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Clr>
                <a:schemeClr val="dk1"/>
              </a:buClr>
              <a:buSzPts val="1100"/>
              <a:buFont typeface="Arial"/>
              <a:buNone/>
            </a:pPr>
            <a:r>
              <a:rPr lang="en" sz="900">
                <a:solidFill>
                  <a:srgbClr val="26242F"/>
                </a:solidFill>
              </a:rPr>
              <a:t>Creates a consistent workflow process for reps to learn and action.</a:t>
            </a:r>
            <a:endParaRPr sz="900">
              <a:solidFill>
                <a:srgbClr val="26242F"/>
              </a:solidFill>
            </a:endParaRPr>
          </a:p>
        </p:txBody>
      </p:sp>
      <p:sp>
        <p:nvSpPr>
          <p:cNvPr id="935" name="Google Shape;935;p93"/>
          <p:cNvSpPr/>
          <p:nvPr/>
        </p:nvSpPr>
        <p:spPr>
          <a:xfrm>
            <a:off x="5943600" y="2614075"/>
            <a:ext cx="1206600" cy="685800"/>
          </a:xfrm>
          <a:prstGeom prst="roundRect">
            <a:avLst>
              <a:gd fmla="val 16667" name="adj"/>
            </a:avLst>
          </a:prstGeom>
          <a:noFill/>
          <a:ln cap="flat" cmpd="sng" w="9525">
            <a:solidFill>
              <a:srgbClr val="D93C8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a:ea typeface="Montserrat"/>
                <a:cs typeface="Montserrat"/>
                <a:sym typeface="Montserrat"/>
              </a:rPr>
              <a:t>Enable</a:t>
            </a:r>
            <a:endParaRPr sz="1200">
              <a:latin typeface="Montserrat"/>
              <a:ea typeface="Montserrat"/>
              <a:cs typeface="Montserrat"/>
              <a:sym typeface="Montserrat"/>
            </a:endParaRPr>
          </a:p>
        </p:txBody>
      </p:sp>
      <p:cxnSp>
        <p:nvCxnSpPr>
          <p:cNvPr id="936" name="Google Shape;936;p93"/>
          <p:cNvCxnSpPr>
            <a:stCxn id="927" idx="3"/>
            <a:endCxn id="935" idx="1"/>
          </p:cNvCxnSpPr>
          <p:nvPr/>
        </p:nvCxnSpPr>
        <p:spPr>
          <a:xfrm flipH="1" rot="10800000">
            <a:off x="1504825" y="2956900"/>
            <a:ext cx="4438800" cy="27600"/>
          </a:xfrm>
          <a:prstGeom prst="curvedConnector3">
            <a:avLst>
              <a:gd fmla="val 50000" name="adj1"/>
            </a:avLst>
          </a:prstGeom>
          <a:noFill/>
          <a:ln cap="flat" cmpd="sng" w="9525">
            <a:solidFill>
              <a:schemeClr val="dk2"/>
            </a:solidFill>
            <a:prstDash val="solid"/>
            <a:round/>
            <a:headEnd len="med" w="med" type="none"/>
            <a:tailEnd len="med" w="med" type="none"/>
          </a:ln>
        </p:spPr>
      </p:cxnSp>
      <p:pic>
        <p:nvPicPr>
          <p:cNvPr id="937" name="Google Shape;937;p93"/>
          <p:cNvPicPr preferRelativeResize="0"/>
          <p:nvPr/>
        </p:nvPicPr>
        <p:blipFill>
          <a:blip r:embed="rId3">
            <a:alphaModFix/>
          </a:blip>
          <a:stretch>
            <a:fillRect/>
          </a:stretch>
        </p:blipFill>
        <p:spPr>
          <a:xfrm>
            <a:off x="6175875" y="304075"/>
            <a:ext cx="949176" cy="206700"/>
          </a:xfrm>
          <a:prstGeom prst="rect">
            <a:avLst/>
          </a:prstGeom>
          <a:noFill/>
          <a:ln>
            <a:noFill/>
          </a:ln>
        </p:spPr>
      </p:pic>
      <p:sp>
        <p:nvSpPr>
          <p:cNvPr id="938" name="Google Shape;938;p93"/>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94"/>
          <p:cNvSpPr txBox="1"/>
          <p:nvPr>
            <p:ph idx="1" type="subTitle"/>
          </p:nvPr>
        </p:nvSpPr>
        <p:spPr>
          <a:xfrm>
            <a:off x="455250" y="3035025"/>
            <a:ext cx="5038800" cy="476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What questions do you have? </a:t>
            </a:r>
            <a:endParaRPr/>
          </a:p>
        </p:txBody>
      </p:sp>
      <p:pic>
        <p:nvPicPr>
          <p:cNvPr id="944" name="Google Shape;944;p94"/>
          <p:cNvPicPr preferRelativeResize="0"/>
          <p:nvPr/>
        </p:nvPicPr>
        <p:blipFill>
          <a:blip r:embed="rId3">
            <a:alphaModFix/>
          </a:blip>
          <a:stretch>
            <a:fillRect/>
          </a:stretch>
        </p:blipFill>
        <p:spPr>
          <a:xfrm>
            <a:off x="6527325" y="1235852"/>
            <a:ext cx="1335900" cy="1335900"/>
          </a:xfrm>
          <a:prstGeom prst="ellipse">
            <a:avLst/>
          </a:prstGeom>
          <a:noFill/>
          <a:ln>
            <a:noFill/>
          </a:ln>
        </p:spPr>
      </p:pic>
      <p:sp>
        <p:nvSpPr>
          <p:cNvPr id="945" name="Google Shape;945;p94"/>
          <p:cNvSpPr txBox="1"/>
          <p:nvPr/>
        </p:nvSpPr>
        <p:spPr>
          <a:xfrm>
            <a:off x="5644425" y="2805977"/>
            <a:ext cx="3101700" cy="687000"/>
          </a:xfrm>
          <a:prstGeom prst="rect">
            <a:avLst/>
          </a:prstGeom>
          <a:noFill/>
          <a:ln>
            <a:noFill/>
          </a:ln>
        </p:spPr>
        <p:txBody>
          <a:bodyPr anchorCtr="0" anchor="t" bIns="0" lIns="0" spcFirstLastPara="1" rIns="0" wrap="square" tIns="0">
            <a:spAutoFit/>
          </a:bodyPr>
          <a:lstStyle/>
          <a:p>
            <a:pPr indent="0" lvl="0" marL="0" rtl="0" algn="ctr">
              <a:lnSpc>
                <a:spcPct val="125000"/>
              </a:lnSpc>
              <a:spcBef>
                <a:spcPts val="0"/>
              </a:spcBef>
              <a:spcAft>
                <a:spcPts val="0"/>
              </a:spcAft>
              <a:buNone/>
            </a:pPr>
            <a:r>
              <a:rPr lang="en" sz="1500">
                <a:solidFill>
                  <a:srgbClr val="3C4043"/>
                </a:solidFill>
                <a:latin typeface="Anek Kannada Medium"/>
                <a:ea typeface="Anek Kannada Medium"/>
                <a:cs typeface="Anek Kannada Medium"/>
                <a:sym typeface="Anek Kannada Medium"/>
              </a:rPr>
              <a:t>Jason Vargas</a:t>
            </a:r>
            <a:endParaRPr sz="1500">
              <a:solidFill>
                <a:srgbClr val="3C4043"/>
              </a:solidFill>
              <a:latin typeface="Anek Kannada Medium"/>
              <a:ea typeface="Anek Kannada Medium"/>
              <a:cs typeface="Anek Kannada Medium"/>
              <a:sym typeface="Anek Kannada Medium"/>
            </a:endParaRPr>
          </a:p>
          <a:p>
            <a:pPr indent="0" lvl="0" marL="0" rtl="0" algn="ctr">
              <a:lnSpc>
                <a:spcPct val="125000"/>
              </a:lnSpc>
              <a:spcBef>
                <a:spcPts val="0"/>
              </a:spcBef>
              <a:spcAft>
                <a:spcPts val="0"/>
              </a:spcAft>
              <a:buNone/>
            </a:pPr>
            <a:r>
              <a:rPr b="1" i="1" lang="en" sz="1150">
                <a:solidFill>
                  <a:srgbClr val="D93C8B"/>
                </a:solidFill>
                <a:latin typeface="Montserrat"/>
                <a:ea typeface="Montserrat"/>
                <a:cs typeface="Montserrat"/>
                <a:sym typeface="Montserrat"/>
              </a:rPr>
              <a:t>Co-Founder | RevShoppe</a:t>
            </a:r>
            <a:endParaRPr b="1" i="1" sz="1150">
              <a:solidFill>
                <a:srgbClr val="D93C8B"/>
              </a:solidFill>
              <a:latin typeface="Montserrat"/>
              <a:ea typeface="Montserrat"/>
              <a:cs typeface="Montserrat"/>
              <a:sym typeface="Montserrat"/>
            </a:endParaRPr>
          </a:p>
          <a:p>
            <a:pPr indent="0" lvl="0" marL="0" rtl="0" algn="ctr">
              <a:lnSpc>
                <a:spcPct val="125000"/>
              </a:lnSpc>
              <a:spcBef>
                <a:spcPts val="0"/>
              </a:spcBef>
              <a:spcAft>
                <a:spcPts val="0"/>
              </a:spcAft>
              <a:buNone/>
            </a:pPr>
            <a:r>
              <a:rPr b="1" i="1" lang="en" sz="1150">
                <a:solidFill>
                  <a:srgbClr val="723EF2"/>
                </a:solidFill>
                <a:latin typeface="Montserrat"/>
                <a:ea typeface="Montserrat"/>
                <a:cs typeface="Montserrat"/>
                <a:sym typeface="Montserrat"/>
              </a:rPr>
              <a:t>jason@revshoppe.com</a:t>
            </a:r>
            <a:endParaRPr b="1" i="1" sz="1150">
              <a:solidFill>
                <a:srgbClr val="723EF2"/>
              </a:solidFill>
              <a:latin typeface="Montserrat"/>
              <a:ea typeface="Montserrat"/>
              <a:cs typeface="Montserrat"/>
              <a:sym typeface="Montserrat"/>
            </a:endParaRPr>
          </a:p>
        </p:txBody>
      </p:sp>
      <p:sp>
        <p:nvSpPr>
          <p:cNvPr id="946" name="Google Shape;946;p94"/>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pic>
        <p:nvPicPr>
          <p:cNvPr id="947" name="Google Shape;947;p94"/>
          <p:cNvPicPr preferRelativeResize="0"/>
          <p:nvPr/>
        </p:nvPicPr>
        <p:blipFill>
          <a:blip r:embed="rId4">
            <a:alphaModFix/>
          </a:blip>
          <a:stretch>
            <a:fillRect/>
          </a:stretch>
        </p:blipFill>
        <p:spPr>
          <a:xfrm>
            <a:off x="6175875" y="304075"/>
            <a:ext cx="949176" cy="206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74"/>
          <p:cNvSpPr txBox="1"/>
          <p:nvPr>
            <p:ph type="title"/>
          </p:nvPr>
        </p:nvSpPr>
        <p:spPr>
          <a:xfrm>
            <a:off x="1816650" y="1607775"/>
            <a:ext cx="7251300" cy="2154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Total Relevant Market (ICP) + Defining Your Signals</a:t>
            </a:r>
            <a:endParaRPr/>
          </a:p>
        </p:txBody>
      </p:sp>
      <p:sp>
        <p:nvSpPr>
          <p:cNvPr id="709" name="Google Shape;709;p74"/>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pic>
        <p:nvPicPr>
          <p:cNvPr id="710" name="Google Shape;710;p74"/>
          <p:cNvPicPr preferRelativeResize="0"/>
          <p:nvPr/>
        </p:nvPicPr>
        <p:blipFill>
          <a:blip r:embed="rId3">
            <a:alphaModFix/>
          </a:blip>
          <a:stretch>
            <a:fillRect/>
          </a:stretch>
        </p:blipFill>
        <p:spPr>
          <a:xfrm>
            <a:off x="6175875" y="304075"/>
            <a:ext cx="949176" cy="206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75"/>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GTM Strategy Types</a:t>
            </a:r>
            <a:endParaRPr/>
          </a:p>
        </p:txBody>
      </p:sp>
      <p:pic>
        <p:nvPicPr>
          <p:cNvPr id="716" name="Google Shape;716;p75"/>
          <p:cNvPicPr preferRelativeResize="0"/>
          <p:nvPr/>
        </p:nvPicPr>
        <p:blipFill>
          <a:blip r:embed="rId3">
            <a:alphaModFix/>
          </a:blip>
          <a:stretch>
            <a:fillRect/>
          </a:stretch>
        </p:blipFill>
        <p:spPr>
          <a:xfrm>
            <a:off x="292238" y="1541600"/>
            <a:ext cx="8559524" cy="3519099"/>
          </a:xfrm>
          <a:prstGeom prst="rect">
            <a:avLst/>
          </a:prstGeom>
          <a:noFill/>
          <a:ln>
            <a:noFill/>
          </a:ln>
        </p:spPr>
      </p:pic>
      <p:sp>
        <p:nvSpPr>
          <p:cNvPr id="717" name="Google Shape;717;p75"/>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pic>
        <p:nvPicPr>
          <p:cNvPr id="718" name="Google Shape;718;p75"/>
          <p:cNvPicPr preferRelativeResize="0"/>
          <p:nvPr/>
        </p:nvPicPr>
        <p:blipFill>
          <a:blip r:embed="rId4">
            <a:alphaModFix/>
          </a:blip>
          <a:stretch>
            <a:fillRect/>
          </a:stretch>
        </p:blipFill>
        <p:spPr>
          <a:xfrm>
            <a:off x="6175875" y="304075"/>
            <a:ext cx="949176" cy="206700"/>
          </a:xfrm>
          <a:prstGeom prst="rect">
            <a:avLst/>
          </a:prstGeom>
          <a:noFill/>
          <a:ln>
            <a:noFill/>
          </a:ln>
        </p:spPr>
      </p:pic>
      <p:sp>
        <p:nvSpPr>
          <p:cNvPr id="719" name="Google Shape;719;p75"/>
          <p:cNvSpPr/>
          <p:nvPr/>
        </p:nvSpPr>
        <p:spPr>
          <a:xfrm>
            <a:off x="2352600" y="2085125"/>
            <a:ext cx="3696900" cy="1068900"/>
          </a:xfrm>
          <a:prstGeom prst="rect">
            <a:avLst/>
          </a:prstGeom>
          <a:noFill/>
          <a:ln cap="flat" cmpd="sng" w="19050">
            <a:solidFill>
              <a:srgbClr val="D93C8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1000"/>
                                        <p:tgtEl>
                                          <p:spTgt spid="7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76"/>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Account Selection: Identifying your TRM (ICP)</a:t>
            </a:r>
            <a:endParaRPr/>
          </a:p>
        </p:txBody>
      </p:sp>
      <p:sp>
        <p:nvSpPr>
          <p:cNvPr id="725" name="Google Shape;725;p76"/>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pic>
        <p:nvPicPr>
          <p:cNvPr id="726" name="Google Shape;726;p76"/>
          <p:cNvPicPr preferRelativeResize="0"/>
          <p:nvPr/>
        </p:nvPicPr>
        <p:blipFill rotWithShape="1">
          <a:blip r:embed="rId3">
            <a:alphaModFix/>
          </a:blip>
          <a:srcRect b="0" l="0" r="44699" t="6594"/>
          <a:stretch/>
        </p:blipFill>
        <p:spPr>
          <a:xfrm>
            <a:off x="93625" y="1496925"/>
            <a:ext cx="2537674" cy="2485825"/>
          </a:xfrm>
          <a:prstGeom prst="rect">
            <a:avLst/>
          </a:prstGeom>
          <a:noFill/>
          <a:ln>
            <a:noFill/>
          </a:ln>
        </p:spPr>
      </p:pic>
      <p:pic>
        <p:nvPicPr>
          <p:cNvPr id="727" name="Google Shape;727;p76"/>
          <p:cNvPicPr preferRelativeResize="0"/>
          <p:nvPr/>
        </p:nvPicPr>
        <p:blipFill rotWithShape="1">
          <a:blip r:embed="rId4">
            <a:alphaModFix/>
          </a:blip>
          <a:srcRect b="0" l="0" r="36065" t="0"/>
          <a:stretch/>
        </p:blipFill>
        <p:spPr>
          <a:xfrm>
            <a:off x="3248640" y="1528400"/>
            <a:ext cx="4967762" cy="1695900"/>
          </a:xfrm>
          <a:prstGeom prst="rect">
            <a:avLst/>
          </a:prstGeom>
          <a:noFill/>
          <a:ln>
            <a:noFill/>
          </a:ln>
        </p:spPr>
      </p:pic>
      <p:cxnSp>
        <p:nvCxnSpPr>
          <p:cNvPr id="728" name="Google Shape;728;p76"/>
          <p:cNvCxnSpPr/>
          <p:nvPr/>
        </p:nvCxnSpPr>
        <p:spPr>
          <a:xfrm>
            <a:off x="1478309" y="2119271"/>
            <a:ext cx="1903200" cy="0"/>
          </a:xfrm>
          <a:prstGeom prst="straightConnector1">
            <a:avLst/>
          </a:prstGeom>
          <a:noFill/>
          <a:ln cap="flat" cmpd="sng" w="9525">
            <a:solidFill>
              <a:schemeClr val="dk2"/>
            </a:solidFill>
            <a:prstDash val="solid"/>
            <a:round/>
            <a:headEnd len="med" w="med" type="none"/>
            <a:tailEnd len="med" w="med" type="triangle"/>
          </a:ln>
        </p:spPr>
      </p:cxnSp>
      <p:sp>
        <p:nvSpPr>
          <p:cNvPr id="729" name="Google Shape;729;p76"/>
          <p:cNvSpPr txBox="1"/>
          <p:nvPr>
            <p:ph idx="4294967295" type="body"/>
          </p:nvPr>
        </p:nvSpPr>
        <p:spPr>
          <a:xfrm>
            <a:off x="2408831" y="3324125"/>
            <a:ext cx="6768900" cy="16959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900">
                <a:solidFill>
                  <a:srgbClr val="26242F"/>
                </a:solidFill>
              </a:rPr>
              <a:t>Define the above for each “bucket” you’re targeting for tiering purposes:</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rPr b="1" lang="en" sz="900">
                <a:solidFill>
                  <a:srgbClr val="26242F"/>
                </a:solidFill>
              </a:rPr>
              <a:t>Firmographic:</a:t>
            </a:r>
            <a:r>
              <a:rPr lang="en" sz="900">
                <a:solidFill>
                  <a:srgbClr val="26242F"/>
                </a:solidFill>
              </a:rPr>
              <a:t> If the </a:t>
            </a:r>
            <a:r>
              <a:rPr lang="en" sz="900">
                <a:solidFill>
                  <a:srgbClr val="26242F"/>
                </a:solidFill>
              </a:rPr>
              <a:t>problem</a:t>
            </a:r>
            <a:r>
              <a:rPr lang="en" sz="900">
                <a:solidFill>
                  <a:srgbClr val="26242F"/>
                </a:solidFill>
              </a:rPr>
              <a:t> you solve is </a:t>
            </a:r>
            <a:r>
              <a:rPr lang="en" sz="900">
                <a:solidFill>
                  <a:srgbClr val="26242F"/>
                </a:solidFill>
              </a:rPr>
              <a:t>slightly</a:t>
            </a:r>
            <a:r>
              <a:rPr lang="en" sz="900">
                <a:solidFill>
                  <a:srgbClr val="26242F"/>
                </a:solidFill>
              </a:rPr>
              <a:t> different for size of company and industry, you want to consider creating “buckets” of accounts that fall into each category. (These can also become your </a:t>
            </a:r>
            <a:r>
              <a:rPr lang="en" sz="900">
                <a:solidFill>
                  <a:srgbClr val="26242F"/>
                </a:solidFill>
              </a:rPr>
              <a:t>tiers)</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rPr b="1" lang="en" sz="900">
                <a:solidFill>
                  <a:srgbClr val="26242F"/>
                </a:solidFill>
              </a:rPr>
              <a:t>Sophistication: </a:t>
            </a:r>
            <a:r>
              <a:rPr lang="en" sz="900">
                <a:solidFill>
                  <a:srgbClr val="26242F"/>
                </a:solidFill>
              </a:rPr>
              <a:t>Same applies here - are there specific technologies used by a company that are strong indicators for an ideal prospect? You can use this to tier your accounts. Ex: </a:t>
            </a:r>
            <a:r>
              <a:rPr lang="en" sz="900">
                <a:solidFill>
                  <a:srgbClr val="26242F"/>
                </a:solidFill>
              </a:rPr>
              <a:t>Using Marketo vs Hubspot?</a:t>
            </a:r>
            <a:r>
              <a:rPr lang="en" sz="900">
                <a:solidFill>
                  <a:srgbClr val="26242F"/>
                </a:solidFill>
              </a:rPr>
              <a:t> Or using SFDC vs Pipedrive?</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rPr b="1" lang="en" sz="900">
                <a:solidFill>
                  <a:srgbClr val="26242F"/>
                </a:solidFill>
              </a:rPr>
              <a:t>Note:</a:t>
            </a:r>
            <a:r>
              <a:rPr lang="en" sz="900">
                <a:solidFill>
                  <a:srgbClr val="26242F"/>
                </a:solidFill>
              </a:rPr>
              <a:t> </a:t>
            </a:r>
            <a:r>
              <a:rPr lang="en" sz="900">
                <a:solidFill>
                  <a:srgbClr val="26242F"/>
                </a:solidFill>
              </a:rPr>
              <a:t>You can have different tiers based on this data. For example, your TRM (ICP) for an enterprise account in the finance industry could look different than an enterprise account in the travel and hospitality industry.</a:t>
            </a:r>
            <a:endParaRPr sz="900">
              <a:solidFill>
                <a:srgbClr val="26242F"/>
              </a:solidFill>
            </a:endParaRPr>
          </a:p>
        </p:txBody>
      </p:sp>
      <p:sp>
        <p:nvSpPr>
          <p:cNvPr id="730" name="Google Shape;730;p76"/>
          <p:cNvSpPr/>
          <p:nvPr/>
        </p:nvSpPr>
        <p:spPr>
          <a:xfrm>
            <a:off x="1159714" y="2006666"/>
            <a:ext cx="327600" cy="209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1" name="Google Shape;731;p76"/>
          <p:cNvPicPr preferRelativeResize="0"/>
          <p:nvPr/>
        </p:nvPicPr>
        <p:blipFill>
          <a:blip r:embed="rId5">
            <a:alphaModFix/>
          </a:blip>
          <a:stretch>
            <a:fillRect/>
          </a:stretch>
        </p:blipFill>
        <p:spPr>
          <a:xfrm>
            <a:off x="6175875" y="304075"/>
            <a:ext cx="949176" cy="206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77"/>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Account Selection</a:t>
            </a:r>
            <a:r>
              <a:rPr lang="en"/>
              <a:t>: Defining Signals</a:t>
            </a:r>
            <a:endParaRPr/>
          </a:p>
        </p:txBody>
      </p:sp>
      <p:sp>
        <p:nvSpPr>
          <p:cNvPr id="737" name="Google Shape;737;p77"/>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pic>
        <p:nvPicPr>
          <p:cNvPr id="738" name="Google Shape;738;p77"/>
          <p:cNvPicPr preferRelativeResize="0"/>
          <p:nvPr/>
        </p:nvPicPr>
        <p:blipFill rotWithShape="1">
          <a:blip r:embed="rId3">
            <a:alphaModFix/>
          </a:blip>
          <a:srcRect b="0" l="0" r="44699" t="6594"/>
          <a:stretch/>
        </p:blipFill>
        <p:spPr>
          <a:xfrm>
            <a:off x="93625" y="1496925"/>
            <a:ext cx="2537674" cy="2485825"/>
          </a:xfrm>
          <a:prstGeom prst="rect">
            <a:avLst/>
          </a:prstGeom>
          <a:noFill/>
          <a:ln>
            <a:noFill/>
          </a:ln>
        </p:spPr>
      </p:pic>
      <p:cxnSp>
        <p:nvCxnSpPr>
          <p:cNvPr id="739" name="Google Shape;739;p77"/>
          <p:cNvCxnSpPr/>
          <p:nvPr/>
        </p:nvCxnSpPr>
        <p:spPr>
          <a:xfrm>
            <a:off x="1478309" y="2603435"/>
            <a:ext cx="1903200" cy="0"/>
          </a:xfrm>
          <a:prstGeom prst="straightConnector1">
            <a:avLst/>
          </a:prstGeom>
          <a:noFill/>
          <a:ln cap="flat" cmpd="sng" w="9525">
            <a:solidFill>
              <a:schemeClr val="dk2"/>
            </a:solidFill>
            <a:prstDash val="solid"/>
            <a:round/>
            <a:headEnd len="med" w="med" type="none"/>
            <a:tailEnd len="med" w="med" type="triangle"/>
          </a:ln>
        </p:spPr>
      </p:cxnSp>
      <p:sp>
        <p:nvSpPr>
          <p:cNvPr id="740" name="Google Shape;740;p77"/>
          <p:cNvSpPr txBox="1"/>
          <p:nvPr>
            <p:ph idx="4294967295" type="body"/>
          </p:nvPr>
        </p:nvSpPr>
        <p:spPr>
          <a:xfrm>
            <a:off x="2408831" y="3324125"/>
            <a:ext cx="6768900" cy="16959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900">
                <a:solidFill>
                  <a:srgbClr val="26242F"/>
                </a:solidFill>
              </a:rPr>
              <a:t>Define your key topics and phrases</a:t>
            </a:r>
            <a:r>
              <a:rPr b="1" lang="en" sz="900">
                <a:solidFill>
                  <a:srgbClr val="26242F"/>
                </a:solidFill>
              </a:rPr>
              <a:t>:</a:t>
            </a:r>
            <a:r>
              <a:rPr lang="en" sz="900">
                <a:solidFill>
                  <a:srgbClr val="26242F"/>
                </a:solidFill>
              </a:rPr>
              <a:t> Create the list of keywords and phrases that align to your solution, topics of interest based on the problems you solve. What words or phrases, if searched, </a:t>
            </a:r>
            <a:r>
              <a:rPr lang="en" sz="900">
                <a:solidFill>
                  <a:srgbClr val="26242F"/>
                </a:solidFill>
              </a:rPr>
              <a:t>would</a:t>
            </a:r>
            <a:r>
              <a:rPr lang="en" sz="900">
                <a:solidFill>
                  <a:srgbClr val="26242F"/>
                </a:solidFill>
              </a:rPr>
              <a:t> be a signal for you that someone is in a potential buying cycle?</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rPr b="1" lang="en" sz="900">
                <a:solidFill>
                  <a:srgbClr val="26242F"/>
                </a:solidFill>
              </a:rPr>
              <a:t>Define the engagement level of importance</a:t>
            </a:r>
            <a:r>
              <a:rPr b="1" lang="en" sz="900">
                <a:solidFill>
                  <a:srgbClr val="26242F"/>
                </a:solidFill>
              </a:rPr>
              <a:t>: </a:t>
            </a:r>
            <a:r>
              <a:rPr lang="en" sz="900">
                <a:solidFill>
                  <a:srgbClr val="26242F"/>
                </a:solidFill>
              </a:rPr>
              <a:t>What engagement channels are most important and have the highest value? Content downloads, LinkedIn ad clicks, demo request? Create scores that align to the importance.</a:t>
            </a:r>
            <a:endParaRPr sz="900">
              <a:solidFill>
                <a:srgbClr val="26242F"/>
              </a:solidFill>
            </a:endParaRPr>
          </a:p>
          <a:p>
            <a:pPr indent="0" lvl="0" marL="0" rtl="0" algn="l">
              <a:lnSpc>
                <a:spcPct val="100000"/>
              </a:lnSpc>
              <a:spcBef>
                <a:spcPts val="0"/>
              </a:spcBef>
              <a:spcAft>
                <a:spcPts val="0"/>
              </a:spcAft>
              <a:buNone/>
            </a:pPr>
            <a:r>
              <a:t/>
            </a:r>
            <a:endParaRPr sz="900">
              <a:solidFill>
                <a:srgbClr val="26242F"/>
              </a:solidFill>
            </a:endParaRPr>
          </a:p>
          <a:p>
            <a:pPr indent="0" lvl="0" marL="0" rtl="0" algn="l">
              <a:lnSpc>
                <a:spcPct val="100000"/>
              </a:lnSpc>
              <a:spcBef>
                <a:spcPts val="0"/>
              </a:spcBef>
              <a:spcAft>
                <a:spcPts val="0"/>
              </a:spcAft>
              <a:buNone/>
            </a:pPr>
            <a:r>
              <a:rPr b="1" lang="en" sz="900">
                <a:solidFill>
                  <a:srgbClr val="26242F"/>
                </a:solidFill>
              </a:rPr>
              <a:t>Define fit:</a:t>
            </a:r>
            <a:r>
              <a:rPr lang="en" sz="900">
                <a:solidFill>
                  <a:srgbClr val="26242F"/>
                </a:solidFill>
              </a:rPr>
              <a:t> Fit </a:t>
            </a:r>
            <a:r>
              <a:rPr lang="en" sz="900">
                <a:solidFill>
                  <a:srgbClr val="26242F"/>
                </a:solidFill>
              </a:rPr>
              <a:t>refers</a:t>
            </a:r>
            <a:r>
              <a:rPr lang="en" sz="900">
                <a:solidFill>
                  <a:srgbClr val="26242F"/>
                </a:solidFill>
              </a:rPr>
              <a:t> to the persona. In your model you want to make sure that the correct titles and </a:t>
            </a:r>
            <a:r>
              <a:rPr lang="en" sz="900">
                <a:solidFill>
                  <a:srgbClr val="26242F"/>
                </a:solidFill>
              </a:rPr>
              <a:t>functions</a:t>
            </a:r>
            <a:r>
              <a:rPr lang="en" sz="900">
                <a:solidFill>
                  <a:srgbClr val="26242F"/>
                </a:solidFill>
              </a:rPr>
              <a:t> are a part of the buying committee for your prospect account.</a:t>
            </a:r>
            <a:endParaRPr sz="900">
              <a:solidFill>
                <a:srgbClr val="26242F"/>
              </a:solidFill>
            </a:endParaRPr>
          </a:p>
        </p:txBody>
      </p:sp>
      <p:sp>
        <p:nvSpPr>
          <p:cNvPr id="741" name="Google Shape;741;p77"/>
          <p:cNvSpPr/>
          <p:nvPr/>
        </p:nvSpPr>
        <p:spPr>
          <a:xfrm>
            <a:off x="1159714" y="2492681"/>
            <a:ext cx="327600" cy="209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2" name="Google Shape;742;p77"/>
          <p:cNvPicPr preferRelativeResize="0"/>
          <p:nvPr/>
        </p:nvPicPr>
        <p:blipFill>
          <a:blip r:embed="rId4">
            <a:alphaModFix/>
          </a:blip>
          <a:stretch>
            <a:fillRect/>
          </a:stretch>
        </p:blipFill>
        <p:spPr>
          <a:xfrm>
            <a:off x="3492225" y="1573125"/>
            <a:ext cx="4913825" cy="1634325"/>
          </a:xfrm>
          <a:prstGeom prst="rect">
            <a:avLst/>
          </a:prstGeom>
          <a:noFill/>
          <a:ln>
            <a:noFill/>
          </a:ln>
        </p:spPr>
      </p:pic>
      <p:pic>
        <p:nvPicPr>
          <p:cNvPr id="743" name="Google Shape;743;p77"/>
          <p:cNvPicPr preferRelativeResize="0"/>
          <p:nvPr/>
        </p:nvPicPr>
        <p:blipFill>
          <a:blip r:embed="rId5">
            <a:alphaModFix/>
          </a:blip>
          <a:stretch>
            <a:fillRect/>
          </a:stretch>
        </p:blipFill>
        <p:spPr>
          <a:xfrm>
            <a:off x="6175875" y="304075"/>
            <a:ext cx="949176" cy="206700"/>
          </a:xfrm>
          <a:prstGeom prst="rect">
            <a:avLst/>
          </a:prstGeom>
          <a:noFill/>
          <a:ln>
            <a:noFill/>
          </a:ln>
        </p:spPr>
      </p:pic>
      <p:sp>
        <p:nvSpPr>
          <p:cNvPr id="744" name="Google Shape;744;p77"/>
          <p:cNvSpPr/>
          <p:nvPr/>
        </p:nvSpPr>
        <p:spPr>
          <a:xfrm>
            <a:off x="3524650" y="2393600"/>
            <a:ext cx="4913700" cy="867900"/>
          </a:xfrm>
          <a:prstGeom prst="rect">
            <a:avLst/>
          </a:prstGeom>
          <a:noFill/>
          <a:ln cap="flat" cmpd="sng" w="19050">
            <a:solidFill>
              <a:srgbClr val="D93C8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1000"/>
                                        <p:tgtEl>
                                          <p:spTgt spid="7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78"/>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4375"/>
              <a:buFont typeface="Arial"/>
              <a:buNone/>
            </a:pPr>
            <a:r>
              <a:rPr lang="en"/>
              <a:t>Account Model Example - Account Fit Score</a:t>
            </a:r>
            <a:endParaRPr/>
          </a:p>
        </p:txBody>
      </p:sp>
      <p:sp>
        <p:nvSpPr>
          <p:cNvPr id="750" name="Google Shape;750;p78"/>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graphicFrame>
        <p:nvGraphicFramePr>
          <p:cNvPr id="751" name="Google Shape;751;p78"/>
          <p:cNvGraphicFramePr/>
          <p:nvPr/>
        </p:nvGraphicFramePr>
        <p:xfrm>
          <a:off x="952500" y="1962150"/>
          <a:ext cx="3000000" cy="3000000"/>
        </p:xfrm>
        <a:graphic>
          <a:graphicData uri="http://schemas.openxmlformats.org/drawingml/2006/table">
            <a:tbl>
              <a:tblPr>
                <a:noFill/>
                <a:tableStyleId>{18C7848E-36BD-4C8D-A7F4-F81FCFE51A80}</a:tableStyleId>
              </a:tblPr>
              <a:tblGrid>
                <a:gridCol w="1206500"/>
                <a:gridCol w="1206500"/>
                <a:gridCol w="1206500"/>
                <a:gridCol w="1206500"/>
                <a:gridCol w="1206500"/>
                <a:gridCol w="1206500"/>
              </a:tblGrid>
              <a:tr h="381000">
                <a:tc>
                  <a:txBody>
                    <a:bodyPr/>
                    <a:lstStyle/>
                    <a:p>
                      <a:pPr indent="0" lvl="0" marL="0" rtl="0" algn="ctr">
                        <a:spcBef>
                          <a:spcPts val="0"/>
                        </a:spcBef>
                        <a:spcAft>
                          <a:spcPts val="0"/>
                        </a:spcAft>
                        <a:buNone/>
                      </a:pPr>
                      <a:r>
                        <a:rPr b="1" lang="en" sz="900">
                          <a:solidFill>
                            <a:schemeClr val="lt1"/>
                          </a:solidFill>
                          <a:latin typeface="Montserrat"/>
                          <a:ea typeface="Montserrat"/>
                          <a:cs typeface="Montserrat"/>
                          <a:sym typeface="Montserrat"/>
                        </a:rPr>
                        <a:t>Model Requirements</a:t>
                      </a:r>
                      <a:endParaRPr b="1" sz="900">
                        <a:solidFill>
                          <a:schemeClr val="lt1"/>
                        </a:solidFill>
                        <a:latin typeface="Montserrat"/>
                        <a:ea typeface="Montserrat"/>
                        <a:cs typeface="Montserrat"/>
                        <a:sym typeface="Montserrat"/>
                      </a:endParaRPr>
                    </a:p>
                  </a:txBody>
                  <a:tcPr marT="91425" marB="91425" marR="91425" marL="91425">
                    <a:solidFill>
                      <a:schemeClr val="dk1"/>
                    </a:solidFill>
                  </a:tcPr>
                </a:tc>
                <a:tc>
                  <a:txBody>
                    <a:bodyPr/>
                    <a:lstStyle/>
                    <a:p>
                      <a:pPr indent="0" lvl="0" marL="0" rtl="0" algn="ctr">
                        <a:spcBef>
                          <a:spcPts val="0"/>
                        </a:spcBef>
                        <a:spcAft>
                          <a:spcPts val="0"/>
                        </a:spcAft>
                        <a:buNone/>
                      </a:pPr>
                      <a:r>
                        <a:rPr lang="en" sz="900">
                          <a:solidFill>
                            <a:schemeClr val="lt1"/>
                          </a:solidFill>
                          <a:latin typeface="Montserrat"/>
                          <a:ea typeface="Montserrat"/>
                          <a:cs typeface="Montserrat"/>
                          <a:sym typeface="Montserrat"/>
                        </a:rPr>
                        <a:t>Firmographic Data</a:t>
                      </a:r>
                      <a:endParaRPr sz="900">
                        <a:solidFill>
                          <a:schemeClr val="lt1"/>
                        </a:solidFill>
                        <a:latin typeface="Montserrat"/>
                        <a:ea typeface="Montserrat"/>
                        <a:cs typeface="Montserrat"/>
                        <a:sym typeface="Montserrat"/>
                      </a:endParaRPr>
                    </a:p>
                  </a:txBody>
                  <a:tcPr marT="91425" marB="91425" marR="91425" marL="91425">
                    <a:solidFill>
                      <a:schemeClr val="dk1"/>
                    </a:solidFill>
                  </a:tcPr>
                </a:tc>
                <a:tc>
                  <a:txBody>
                    <a:bodyPr/>
                    <a:lstStyle/>
                    <a:p>
                      <a:pPr indent="0" lvl="0" marL="0" rtl="0" algn="ctr">
                        <a:spcBef>
                          <a:spcPts val="0"/>
                        </a:spcBef>
                        <a:spcAft>
                          <a:spcPts val="0"/>
                        </a:spcAft>
                        <a:buNone/>
                      </a:pPr>
                      <a:r>
                        <a:rPr lang="en" sz="900">
                          <a:solidFill>
                            <a:schemeClr val="lt1"/>
                          </a:solidFill>
                          <a:latin typeface="Montserrat"/>
                          <a:ea typeface="Montserrat"/>
                          <a:cs typeface="Montserrat"/>
                          <a:sym typeface="Montserrat"/>
                        </a:rPr>
                        <a:t>Technographic data</a:t>
                      </a:r>
                      <a:endParaRPr sz="900">
                        <a:solidFill>
                          <a:schemeClr val="lt1"/>
                        </a:solidFill>
                        <a:latin typeface="Montserrat"/>
                        <a:ea typeface="Montserrat"/>
                        <a:cs typeface="Montserrat"/>
                        <a:sym typeface="Montserrat"/>
                      </a:endParaRPr>
                    </a:p>
                  </a:txBody>
                  <a:tcPr marT="91425" marB="91425" marR="91425" marL="91425">
                    <a:solidFill>
                      <a:schemeClr val="dk1"/>
                    </a:solidFill>
                  </a:tcPr>
                </a:tc>
                <a:tc>
                  <a:txBody>
                    <a:bodyPr/>
                    <a:lstStyle/>
                    <a:p>
                      <a:pPr indent="0" lvl="0" marL="0" rtl="0" algn="ctr">
                        <a:spcBef>
                          <a:spcPts val="0"/>
                        </a:spcBef>
                        <a:spcAft>
                          <a:spcPts val="0"/>
                        </a:spcAft>
                        <a:buNone/>
                      </a:pPr>
                      <a:r>
                        <a:rPr lang="en" sz="900">
                          <a:solidFill>
                            <a:schemeClr val="lt1"/>
                          </a:solidFill>
                          <a:latin typeface="Montserrat"/>
                          <a:ea typeface="Montserrat"/>
                          <a:cs typeface="Montserrat"/>
                          <a:sym typeface="Montserrat"/>
                        </a:rPr>
                        <a:t>Role Type Count</a:t>
                      </a:r>
                      <a:endParaRPr sz="900">
                        <a:solidFill>
                          <a:schemeClr val="lt1"/>
                        </a:solidFill>
                        <a:latin typeface="Montserrat"/>
                        <a:ea typeface="Montserrat"/>
                        <a:cs typeface="Montserrat"/>
                        <a:sym typeface="Montserrat"/>
                      </a:endParaRPr>
                    </a:p>
                  </a:txBody>
                  <a:tcPr marT="91425" marB="91425" marR="91425" marL="91425">
                    <a:solidFill>
                      <a:schemeClr val="dk1"/>
                    </a:solidFill>
                  </a:tcPr>
                </a:tc>
                <a:tc>
                  <a:txBody>
                    <a:bodyPr/>
                    <a:lstStyle/>
                    <a:p>
                      <a:pPr indent="0" lvl="0" marL="0" rtl="0" algn="ctr">
                        <a:spcBef>
                          <a:spcPts val="0"/>
                        </a:spcBef>
                        <a:spcAft>
                          <a:spcPts val="0"/>
                        </a:spcAft>
                        <a:buNone/>
                      </a:pPr>
                      <a:r>
                        <a:rPr lang="en" sz="900">
                          <a:solidFill>
                            <a:schemeClr val="lt1"/>
                          </a:solidFill>
                          <a:latin typeface="Montserrat"/>
                          <a:ea typeface="Montserrat"/>
                          <a:cs typeface="Montserrat"/>
                          <a:sym typeface="Montserrat"/>
                        </a:rPr>
                        <a:t>Intent Keywords and Phrases</a:t>
                      </a:r>
                      <a:endParaRPr sz="900">
                        <a:solidFill>
                          <a:schemeClr val="lt1"/>
                        </a:solidFill>
                        <a:latin typeface="Montserrat"/>
                        <a:ea typeface="Montserrat"/>
                        <a:cs typeface="Montserrat"/>
                        <a:sym typeface="Montserrat"/>
                      </a:endParaRPr>
                    </a:p>
                  </a:txBody>
                  <a:tcPr marT="91425" marB="91425" marR="91425" marL="91425">
                    <a:solidFill>
                      <a:schemeClr val="dk1"/>
                    </a:solidFill>
                  </a:tcPr>
                </a:tc>
                <a:tc>
                  <a:txBody>
                    <a:bodyPr/>
                    <a:lstStyle/>
                    <a:p>
                      <a:pPr indent="0" lvl="0" marL="0" rtl="0" algn="ctr">
                        <a:spcBef>
                          <a:spcPts val="0"/>
                        </a:spcBef>
                        <a:spcAft>
                          <a:spcPts val="0"/>
                        </a:spcAft>
                        <a:buNone/>
                      </a:pPr>
                      <a:r>
                        <a:rPr lang="en" sz="900">
                          <a:solidFill>
                            <a:schemeClr val="lt1"/>
                          </a:solidFill>
                          <a:latin typeface="Montserrat"/>
                          <a:ea typeface="Montserrat"/>
                          <a:cs typeface="Montserrat"/>
                          <a:sym typeface="Montserrat"/>
                        </a:rPr>
                        <a:t>Engagement Types</a:t>
                      </a:r>
                      <a:endParaRPr sz="900">
                        <a:solidFill>
                          <a:schemeClr val="lt1"/>
                        </a:solidFill>
                        <a:latin typeface="Montserrat"/>
                        <a:ea typeface="Montserrat"/>
                        <a:cs typeface="Montserrat"/>
                        <a:sym typeface="Montserrat"/>
                      </a:endParaRPr>
                    </a:p>
                  </a:txBody>
                  <a:tcPr marT="91425" marB="91425" marR="91425" marL="91425">
                    <a:solidFill>
                      <a:schemeClr val="dk1"/>
                    </a:solidFill>
                  </a:tcPr>
                </a:tc>
              </a:tr>
              <a:tr h="381000">
                <a:tc>
                  <a:txBody>
                    <a:bodyPr/>
                    <a:lstStyle/>
                    <a:p>
                      <a:pPr indent="0" lvl="0" marL="0" rtl="0" algn="ctr">
                        <a:spcBef>
                          <a:spcPts val="0"/>
                        </a:spcBef>
                        <a:spcAft>
                          <a:spcPts val="0"/>
                        </a:spcAft>
                        <a:buNone/>
                      </a:pPr>
                      <a:r>
                        <a:rPr b="1" lang="en" sz="900">
                          <a:latin typeface="Montserrat"/>
                          <a:ea typeface="Montserrat"/>
                          <a:cs typeface="Montserrat"/>
                          <a:sym typeface="Montserrat"/>
                        </a:rPr>
                        <a:t>Model Inputs</a:t>
                      </a:r>
                      <a:endParaRPr b="1" sz="900">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rPr lang="en" sz="900">
                          <a:latin typeface="Montserrat"/>
                          <a:ea typeface="Montserrat"/>
                          <a:cs typeface="Montserrat"/>
                          <a:sym typeface="Montserrat"/>
                        </a:rPr>
                        <a:t>Employee Size: 5,000-10,000</a:t>
                      </a:r>
                      <a:endParaRPr sz="900">
                        <a:latin typeface="Montserrat"/>
                        <a:ea typeface="Montserrat"/>
                        <a:cs typeface="Montserrat"/>
                        <a:sym typeface="Montserrat"/>
                      </a:endParaRPr>
                    </a:p>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rPr lang="en" sz="900">
                          <a:latin typeface="Montserrat"/>
                          <a:ea typeface="Montserrat"/>
                          <a:cs typeface="Montserrat"/>
                          <a:sym typeface="Montserrat"/>
                        </a:rPr>
                        <a:t>Industry: Retail</a:t>
                      </a:r>
                      <a:endParaRPr sz="900">
                        <a:latin typeface="Montserrat"/>
                        <a:ea typeface="Montserrat"/>
                        <a:cs typeface="Montserrat"/>
                        <a:sym typeface="Montserrat"/>
                      </a:endParaRPr>
                    </a:p>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rPr lang="en" sz="900">
                          <a:latin typeface="Montserrat"/>
                          <a:ea typeface="Montserrat"/>
                          <a:cs typeface="Montserrat"/>
                          <a:sym typeface="Montserrat"/>
                        </a:rPr>
                        <a:t>Location: AMER</a:t>
                      </a:r>
                      <a:endParaRPr sz="900">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rPr lang="en" sz="900">
                          <a:latin typeface="Montserrat"/>
                          <a:ea typeface="Montserrat"/>
                          <a:cs typeface="Montserrat"/>
                          <a:sym typeface="Montserrat"/>
                        </a:rPr>
                        <a:t>MA: Marketo</a:t>
                      </a:r>
                      <a:endParaRPr sz="900">
                        <a:latin typeface="Montserrat"/>
                        <a:ea typeface="Montserrat"/>
                        <a:cs typeface="Montserrat"/>
                        <a:sym typeface="Montserrat"/>
                      </a:endParaRPr>
                    </a:p>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rPr lang="en" sz="900">
                          <a:latin typeface="Montserrat"/>
                          <a:ea typeface="Montserrat"/>
                          <a:cs typeface="Montserrat"/>
                          <a:sym typeface="Montserrat"/>
                        </a:rPr>
                        <a:t>CRM: SFDC</a:t>
                      </a:r>
                      <a:endParaRPr sz="900">
                        <a:latin typeface="Montserrat"/>
                        <a:ea typeface="Montserrat"/>
                        <a:cs typeface="Montserrat"/>
                        <a:sym typeface="Montserrat"/>
                      </a:endParaRPr>
                    </a:p>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rPr lang="en" sz="900">
                          <a:latin typeface="Montserrat"/>
                          <a:ea typeface="Montserrat"/>
                          <a:cs typeface="Montserrat"/>
                          <a:sym typeface="Montserrat"/>
                        </a:rPr>
                        <a:t>Cloud Service: AWS</a:t>
                      </a:r>
                      <a:endParaRPr sz="900">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rPr lang="en" sz="900">
                          <a:latin typeface="Montserrat"/>
                          <a:ea typeface="Montserrat"/>
                          <a:cs typeface="Montserrat"/>
                          <a:sym typeface="Montserrat"/>
                        </a:rPr>
                        <a:t>Marketing Role Count: 100+</a:t>
                      </a:r>
                      <a:endParaRPr sz="900">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rPr lang="en" sz="900">
                          <a:latin typeface="Montserrat"/>
                          <a:ea typeface="Montserrat"/>
                          <a:cs typeface="Montserrat"/>
                          <a:sym typeface="Montserrat"/>
                        </a:rPr>
                        <a:t>Digital Strategy </a:t>
                      </a:r>
                      <a:endParaRPr sz="900">
                        <a:latin typeface="Montserrat"/>
                        <a:ea typeface="Montserrat"/>
                        <a:cs typeface="Montserrat"/>
                        <a:sym typeface="Montserrat"/>
                      </a:endParaRPr>
                    </a:p>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rPr lang="en" sz="900">
                          <a:latin typeface="Montserrat"/>
                          <a:ea typeface="Montserrat"/>
                          <a:cs typeface="Montserrat"/>
                          <a:sym typeface="Montserrat"/>
                        </a:rPr>
                        <a:t>Content Strategy</a:t>
                      </a:r>
                      <a:endParaRPr sz="900">
                        <a:latin typeface="Montserrat"/>
                        <a:ea typeface="Montserrat"/>
                        <a:cs typeface="Montserrat"/>
                        <a:sym typeface="Montserrat"/>
                      </a:endParaRPr>
                    </a:p>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rPr lang="en" sz="900">
                          <a:latin typeface="Montserrat"/>
                          <a:ea typeface="Montserrat"/>
                          <a:cs typeface="Montserrat"/>
                          <a:sym typeface="Montserrat"/>
                        </a:rPr>
                        <a:t>Go To Market</a:t>
                      </a:r>
                      <a:endParaRPr sz="900">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rPr lang="en" sz="900">
                          <a:latin typeface="Montserrat"/>
                          <a:ea typeface="Montserrat"/>
                          <a:cs typeface="Montserrat"/>
                          <a:sym typeface="Montserrat"/>
                        </a:rPr>
                        <a:t>Linkedin Ad Campaign Clicks</a:t>
                      </a:r>
                      <a:endParaRPr sz="900">
                        <a:latin typeface="Montserrat"/>
                        <a:ea typeface="Montserrat"/>
                        <a:cs typeface="Montserrat"/>
                        <a:sym typeface="Montserrat"/>
                      </a:endParaRPr>
                    </a:p>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rPr lang="en" sz="900">
                          <a:latin typeface="Montserrat"/>
                          <a:ea typeface="Montserrat"/>
                          <a:cs typeface="Montserrat"/>
                          <a:sym typeface="Montserrat"/>
                        </a:rPr>
                        <a:t>Content Download</a:t>
                      </a:r>
                      <a:endParaRPr sz="900">
                        <a:latin typeface="Montserrat"/>
                        <a:ea typeface="Montserrat"/>
                        <a:cs typeface="Montserrat"/>
                        <a:sym typeface="Montserrat"/>
                      </a:endParaRPr>
                    </a:p>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rPr lang="en" sz="900">
                          <a:latin typeface="Montserrat"/>
                          <a:ea typeface="Montserrat"/>
                          <a:cs typeface="Montserrat"/>
                          <a:sym typeface="Montserrat"/>
                        </a:rPr>
                        <a:t>Demo Requests</a:t>
                      </a:r>
                      <a:endParaRPr sz="900">
                        <a:latin typeface="Montserrat"/>
                        <a:ea typeface="Montserrat"/>
                        <a:cs typeface="Montserrat"/>
                        <a:sym typeface="Montserrat"/>
                      </a:endParaRPr>
                    </a:p>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rPr lang="en" sz="900">
                          <a:latin typeface="Montserrat"/>
                          <a:ea typeface="Montserrat"/>
                          <a:cs typeface="Montserrat"/>
                          <a:sym typeface="Montserrat"/>
                        </a:rPr>
                        <a:t>Specific Webinar </a:t>
                      </a:r>
                      <a:r>
                        <a:rPr lang="en" sz="900">
                          <a:latin typeface="Montserrat"/>
                          <a:ea typeface="Montserrat"/>
                          <a:cs typeface="Montserrat"/>
                          <a:sym typeface="Montserrat"/>
                        </a:rPr>
                        <a:t>attendance</a:t>
                      </a:r>
                      <a:r>
                        <a:rPr lang="en" sz="900">
                          <a:latin typeface="Montserrat"/>
                          <a:ea typeface="Montserrat"/>
                          <a:cs typeface="Montserrat"/>
                          <a:sym typeface="Montserrat"/>
                        </a:rPr>
                        <a:t> </a:t>
                      </a:r>
                      <a:endParaRPr sz="900">
                        <a:latin typeface="Montserrat"/>
                        <a:ea typeface="Montserrat"/>
                        <a:cs typeface="Montserrat"/>
                        <a:sym typeface="Montserrat"/>
                      </a:endParaRPr>
                    </a:p>
                    <a:p>
                      <a:pPr indent="0" lvl="0" marL="0" rtl="0" algn="ctr">
                        <a:spcBef>
                          <a:spcPts val="0"/>
                        </a:spcBef>
                        <a:spcAft>
                          <a:spcPts val="0"/>
                        </a:spcAft>
                        <a:buNone/>
                      </a:pPr>
                      <a:r>
                        <a:t/>
                      </a:r>
                      <a:endParaRPr sz="900">
                        <a:latin typeface="Montserrat"/>
                        <a:ea typeface="Montserrat"/>
                        <a:cs typeface="Montserrat"/>
                        <a:sym typeface="Montserrat"/>
                      </a:endParaRPr>
                    </a:p>
                    <a:p>
                      <a:pPr indent="0" lvl="0" marL="0" rtl="0" algn="ctr">
                        <a:spcBef>
                          <a:spcPts val="0"/>
                        </a:spcBef>
                        <a:spcAft>
                          <a:spcPts val="0"/>
                        </a:spcAft>
                        <a:buNone/>
                      </a:pPr>
                      <a:r>
                        <a:rPr lang="en" sz="900">
                          <a:latin typeface="Montserrat"/>
                          <a:ea typeface="Montserrat"/>
                          <a:cs typeface="Montserrat"/>
                          <a:sym typeface="Montserrat"/>
                        </a:rPr>
                        <a:t>Website page visits</a:t>
                      </a:r>
                      <a:endParaRPr sz="900">
                        <a:latin typeface="Montserrat"/>
                        <a:ea typeface="Montserrat"/>
                        <a:cs typeface="Montserrat"/>
                        <a:sym typeface="Montserrat"/>
                      </a:endParaRPr>
                    </a:p>
                  </a:txBody>
                  <a:tcPr marT="91425" marB="91425" marR="91425" marL="91425"/>
                </a:tc>
              </a:tr>
            </a:tbl>
          </a:graphicData>
        </a:graphic>
      </p:graphicFrame>
      <p:pic>
        <p:nvPicPr>
          <p:cNvPr id="752" name="Google Shape;752;p78"/>
          <p:cNvPicPr preferRelativeResize="0"/>
          <p:nvPr/>
        </p:nvPicPr>
        <p:blipFill>
          <a:blip r:embed="rId3">
            <a:alphaModFix/>
          </a:blip>
          <a:stretch>
            <a:fillRect/>
          </a:stretch>
        </p:blipFill>
        <p:spPr>
          <a:xfrm>
            <a:off x="6175875" y="304075"/>
            <a:ext cx="949176" cy="206700"/>
          </a:xfrm>
          <a:prstGeom prst="rect">
            <a:avLst/>
          </a:prstGeom>
          <a:noFill/>
          <a:ln>
            <a:noFill/>
          </a:ln>
        </p:spPr>
      </p:pic>
      <p:pic>
        <p:nvPicPr>
          <p:cNvPr id="753" name="Google Shape;753;p78"/>
          <p:cNvPicPr preferRelativeResize="0"/>
          <p:nvPr/>
        </p:nvPicPr>
        <p:blipFill>
          <a:blip r:embed="rId4">
            <a:alphaModFix/>
          </a:blip>
          <a:stretch>
            <a:fillRect/>
          </a:stretch>
        </p:blipFill>
        <p:spPr>
          <a:xfrm>
            <a:off x="3592151" y="4507650"/>
            <a:ext cx="756222" cy="206700"/>
          </a:xfrm>
          <a:prstGeom prst="rect">
            <a:avLst/>
          </a:prstGeom>
          <a:noFill/>
          <a:ln>
            <a:noFill/>
          </a:ln>
        </p:spPr>
      </p:pic>
      <p:pic>
        <p:nvPicPr>
          <p:cNvPr id="754" name="Google Shape;754;p78"/>
          <p:cNvPicPr preferRelativeResize="0"/>
          <p:nvPr/>
        </p:nvPicPr>
        <p:blipFill>
          <a:blip r:embed="rId5">
            <a:alphaModFix/>
          </a:blip>
          <a:stretch>
            <a:fillRect/>
          </a:stretch>
        </p:blipFill>
        <p:spPr>
          <a:xfrm>
            <a:off x="2366875" y="4507650"/>
            <a:ext cx="799390" cy="206700"/>
          </a:xfrm>
          <a:prstGeom prst="rect">
            <a:avLst/>
          </a:prstGeom>
          <a:noFill/>
          <a:ln>
            <a:noFill/>
          </a:ln>
        </p:spPr>
      </p:pic>
      <p:pic>
        <p:nvPicPr>
          <p:cNvPr id="755" name="Google Shape;755;p78"/>
          <p:cNvPicPr preferRelativeResize="0"/>
          <p:nvPr/>
        </p:nvPicPr>
        <p:blipFill>
          <a:blip r:embed="rId5">
            <a:alphaModFix/>
          </a:blip>
          <a:stretch>
            <a:fillRect/>
          </a:stretch>
        </p:blipFill>
        <p:spPr>
          <a:xfrm>
            <a:off x="4774250" y="4507650"/>
            <a:ext cx="799390" cy="206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79"/>
          <p:cNvSpPr txBox="1"/>
          <p:nvPr>
            <p:ph type="title"/>
          </p:nvPr>
        </p:nvSpPr>
        <p:spPr>
          <a:xfrm>
            <a:off x="311700" y="89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Account Scoring and Models</a:t>
            </a:r>
            <a:endParaRPr/>
          </a:p>
        </p:txBody>
      </p:sp>
      <p:sp>
        <p:nvSpPr>
          <p:cNvPr id="761" name="Google Shape;761;p79"/>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pic>
        <p:nvPicPr>
          <p:cNvPr id="762" name="Google Shape;762;p79"/>
          <p:cNvPicPr preferRelativeResize="0"/>
          <p:nvPr/>
        </p:nvPicPr>
        <p:blipFill>
          <a:blip r:embed="rId3">
            <a:alphaModFix/>
          </a:blip>
          <a:stretch>
            <a:fillRect/>
          </a:stretch>
        </p:blipFill>
        <p:spPr>
          <a:xfrm>
            <a:off x="551699" y="1936575"/>
            <a:ext cx="5311474" cy="2186700"/>
          </a:xfrm>
          <a:prstGeom prst="rect">
            <a:avLst/>
          </a:prstGeom>
          <a:noFill/>
          <a:ln>
            <a:noFill/>
          </a:ln>
        </p:spPr>
      </p:pic>
      <p:sp>
        <p:nvSpPr>
          <p:cNvPr id="763" name="Google Shape;763;p79"/>
          <p:cNvSpPr/>
          <p:nvPr/>
        </p:nvSpPr>
        <p:spPr>
          <a:xfrm>
            <a:off x="6442575" y="1791350"/>
            <a:ext cx="122400" cy="24348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79"/>
          <p:cNvSpPr txBox="1"/>
          <p:nvPr/>
        </p:nvSpPr>
        <p:spPr>
          <a:xfrm>
            <a:off x="6700800" y="2715350"/>
            <a:ext cx="2434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Montserrat"/>
                <a:ea typeface="Montserrat"/>
                <a:cs typeface="Montserrat"/>
                <a:sym typeface="Montserrat"/>
              </a:rPr>
              <a:t>AIM = </a:t>
            </a:r>
            <a:r>
              <a:rPr lang="en" sz="1200">
                <a:solidFill>
                  <a:schemeClr val="dk1"/>
                </a:solidFill>
                <a:latin typeface="Montserrat"/>
                <a:ea typeface="Montserrat"/>
                <a:cs typeface="Montserrat"/>
                <a:sym typeface="Montserrat"/>
              </a:rPr>
              <a:t>Already in Market</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200">
                <a:latin typeface="Montserrat"/>
                <a:ea typeface="Montserrat"/>
                <a:cs typeface="Montserrat"/>
                <a:sym typeface="Montserrat"/>
              </a:rPr>
              <a:t>Or </a:t>
            </a:r>
            <a:r>
              <a:rPr lang="en" sz="1200">
                <a:latin typeface="Montserrat"/>
                <a:ea typeface="Montserrat"/>
                <a:cs typeface="Montserrat"/>
                <a:sym typeface="Montserrat"/>
              </a:rPr>
              <a:t>Accounts in Market</a:t>
            </a:r>
            <a:endParaRPr sz="1200">
              <a:latin typeface="Montserrat"/>
              <a:ea typeface="Montserrat"/>
              <a:cs typeface="Montserrat"/>
              <a:sym typeface="Montserrat"/>
            </a:endParaRPr>
          </a:p>
        </p:txBody>
      </p:sp>
      <p:pic>
        <p:nvPicPr>
          <p:cNvPr id="765" name="Google Shape;765;p79"/>
          <p:cNvPicPr preferRelativeResize="0"/>
          <p:nvPr/>
        </p:nvPicPr>
        <p:blipFill>
          <a:blip r:embed="rId4">
            <a:alphaModFix/>
          </a:blip>
          <a:stretch>
            <a:fillRect/>
          </a:stretch>
        </p:blipFill>
        <p:spPr>
          <a:xfrm>
            <a:off x="6175875" y="304075"/>
            <a:ext cx="949176" cy="206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80"/>
          <p:cNvSpPr txBox="1"/>
          <p:nvPr>
            <p:ph type="title"/>
          </p:nvPr>
        </p:nvSpPr>
        <p:spPr>
          <a:xfrm>
            <a:off x="1816650" y="1607775"/>
            <a:ext cx="7251300" cy="2154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Strategies for Identifying Signals (on a Budget)</a:t>
            </a:r>
            <a:endParaRPr/>
          </a:p>
        </p:txBody>
      </p:sp>
      <p:sp>
        <p:nvSpPr>
          <p:cNvPr id="771" name="Google Shape;771;p80"/>
          <p:cNvSpPr txBox="1"/>
          <p:nvPr/>
        </p:nvSpPr>
        <p:spPr>
          <a:xfrm>
            <a:off x="7164368" y="172882"/>
            <a:ext cx="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C4043"/>
                </a:solidFill>
                <a:latin typeface="Anek Kannada Light"/>
                <a:ea typeface="Anek Kannada Light"/>
                <a:cs typeface="Anek Kannada Light"/>
                <a:sym typeface="Anek Kannada Light"/>
              </a:rPr>
              <a:t>x</a:t>
            </a:r>
            <a:endParaRPr sz="1000"/>
          </a:p>
        </p:txBody>
      </p:sp>
      <p:pic>
        <p:nvPicPr>
          <p:cNvPr id="772" name="Google Shape;772;p80"/>
          <p:cNvPicPr preferRelativeResize="0"/>
          <p:nvPr/>
        </p:nvPicPr>
        <p:blipFill>
          <a:blip r:embed="rId3">
            <a:alphaModFix/>
          </a:blip>
          <a:stretch>
            <a:fillRect/>
          </a:stretch>
        </p:blipFill>
        <p:spPr>
          <a:xfrm>
            <a:off x="6175875" y="304075"/>
            <a:ext cx="949176" cy="206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