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0" r:id="rId5"/>
    <p:sldMasterId id="2147483711" r:id="rId6"/>
    <p:sldMasterId id="214748371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y="5143500" cx="9144000"/>
  <p:notesSz cx="6858000" cy="9144000"/>
  <p:embeddedFontLst>
    <p:embeddedFont>
      <p:font typeface="Montserrat Light"/>
      <p:regular r:id="rId41"/>
      <p:bold r:id="rId42"/>
      <p:italic r:id="rId43"/>
      <p:boldItalic r:id="rId44"/>
    </p:embeddedFont>
    <p:embeddedFont>
      <p:font typeface="Anek Kannada"/>
      <p:regular r:id="rId45"/>
      <p:bold r:id="rId46"/>
    </p:embeddedFont>
    <p:embeddedFont>
      <p:font typeface="Century Gothic"/>
      <p:regular r:id="rId47"/>
      <p:bold r:id="rId48"/>
      <p:italic r:id="rId49"/>
      <p:boldItalic r:id="rId50"/>
    </p:embeddedFont>
    <p:embeddedFont>
      <p:font typeface="Montserrat SemiBold"/>
      <p:regular r:id="rId51"/>
      <p:bold r:id="rId52"/>
      <p:italic r:id="rId53"/>
      <p:boldItalic r:id="rId54"/>
    </p:embeddedFont>
    <p:embeddedFont>
      <p:font typeface="Roboto"/>
      <p:regular r:id="rId55"/>
      <p:bold r:id="rId56"/>
      <p:italic r:id="rId57"/>
      <p:boldItalic r:id="rId58"/>
    </p:embeddedFont>
    <p:embeddedFont>
      <p:font typeface="Montserrat"/>
      <p:regular r:id="rId59"/>
      <p:bold r:id="rId60"/>
      <p:italic r:id="rId61"/>
      <p:boldItalic r:id="rId62"/>
    </p:embeddedFont>
    <p:embeddedFont>
      <p:font typeface="Lato"/>
      <p:regular r:id="rId63"/>
      <p:bold r:id="rId64"/>
      <p:italic r:id="rId65"/>
      <p:boldItalic r:id="rId66"/>
    </p:embeddedFont>
    <p:embeddedFont>
      <p:font typeface="Anek Kannada Light"/>
      <p:regular r:id="rId67"/>
      <p:bold r:id="rId68"/>
    </p:embeddedFont>
    <p:embeddedFont>
      <p:font typeface="Montserrat Medium"/>
      <p:regular r:id="rId69"/>
      <p:bold r:id="rId70"/>
      <p:italic r:id="rId71"/>
      <p:boldItalic r:id="rId72"/>
    </p:embeddedFont>
    <p:embeddedFont>
      <p:font typeface="Anek Kannada Medium"/>
      <p:regular r:id="rId73"/>
      <p:bold r:id="rId74"/>
    </p:embeddedFont>
    <p:embeddedFont>
      <p:font typeface="Source Sans Pro"/>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4A66F0-5952-4129-B1DB-147283CCC4D1}">
  <a:tblStyle styleId="{054A66F0-5952-4129-B1DB-147283CCC4D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font" Target="fonts/MontserratLight-bold.fntdata"/><Relationship Id="rId41" Type="http://schemas.openxmlformats.org/officeDocument/2006/relationships/font" Target="fonts/MontserratLight-regular.fntdata"/><Relationship Id="rId44" Type="http://schemas.openxmlformats.org/officeDocument/2006/relationships/font" Target="fonts/MontserratLight-boldItalic.fntdata"/><Relationship Id="rId43" Type="http://schemas.openxmlformats.org/officeDocument/2006/relationships/font" Target="fonts/MontserratLight-italic.fntdata"/><Relationship Id="rId46" Type="http://schemas.openxmlformats.org/officeDocument/2006/relationships/font" Target="fonts/AnekKannada-bold.fntdata"/><Relationship Id="rId45" Type="http://schemas.openxmlformats.org/officeDocument/2006/relationships/font" Target="fonts/AnekKannad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CenturyGothic-bold.fntdata"/><Relationship Id="rId47" Type="http://schemas.openxmlformats.org/officeDocument/2006/relationships/font" Target="fonts/CenturyGothic-regular.fntdata"/><Relationship Id="rId49" Type="http://schemas.openxmlformats.org/officeDocument/2006/relationships/font" Target="fonts/CenturyGothic-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AnekKannadaMedium-regular.fntdata"/><Relationship Id="rId72" Type="http://schemas.openxmlformats.org/officeDocument/2006/relationships/font" Target="fonts/MontserratMedium-boldItalic.fntdata"/><Relationship Id="rId31" Type="http://schemas.openxmlformats.org/officeDocument/2006/relationships/slide" Target="slides/slide23.xml"/><Relationship Id="rId75" Type="http://schemas.openxmlformats.org/officeDocument/2006/relationships/font" Target="fonts/SourceSansPro-regular.fntdata"/><Relationship Id="rId30" Type="http://schemas.openxmlformats.org/officeDocument/2006/relationships/slide" Target="slides/slide22.xml"/><Relationship Id="rId74" Type="http://schemas.openxmlformats.org/officeDocument/2006/relationships/font" Target="fonts/AnekKannadaMedium-bold.fntdata"/><Relationship Id="rId33" Type="http://schemas.openxmlformats.org/officeDocument/2006/relationships/slide" Target="slides/slide25.xml"/><Relationship Id="rId77" Type="http://schemas.openxmlformats.org/officeDocument/2006/relationships/font" Target="fonts/SourceSansPro-italic.fntdata"/><Relationship Id="rId32" Type="http://schemas.openxmlformats.org/officeDocument/2006/relationships/slide" Target="slides/slide24.xml"/><Relationship Id="rId76" Type="http://schemas.openxmlformats.org/officeDocument/2006/relationships/font" Target="fonts/SourceSansPro-bold.fntdata"/><Relationship Id="rId35" Type="http://schemas.openxmlformats.org/officeDocument/2006/relationships/slide" Target="slides/slide27.xml"/><Relationship Id="rId34" Type="http://schemas.openxmlformats.org/officeDocument/2006/relationships/slide" Target="slides/slide26.xml"/><Relationship Id="rId78" Type="http://schemas.openxmlformats.org/officeDocument/2006/relationships/font" Target="fonts/SourceSansPro-boldItalic.fntdata"/><Relationship Id="rId71" Type="http://schemas.openxmlformats.org/officeDocument/2006/relationships/font" Target="fonts/MontserratMedium-italic.fntdata"/><Relationship Id="rId70" Type="http://schemas.openxmlformats.org/officeDocument/2006/relationships/font" Target="fonts/MontserratMedium-bold.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12.xml"/><Relationship Id="rId64" Type="http://schemas.openxmlformats.org/officeDocument/2006/relationships/font" Target="fonts/Lato-bold.fntdata"/><Relationship Id="rId63" Type="http://schemas.openxmlformats.org/officeDocument/2006/relationships/font" Target="fonts/Lato-regular.fntdata"/><Relationship Id="rId22" Type="http://schemas.openxmlformats.org/officeDocument/2006/relationships/slide" Target="slides/slide14.xml"/><Relationship Id="rId66" Type="http://schemas.openxmlformats.org/officeDocument/2006/relationships/font" Target="fonts/Lato-boldItalic.fntdata"/><Relationship Id="rId21" Type="http://schemas.openxmlformats.org/officeDocument/2006/relationships/slide" Target="slides/slide13.xml"/><Relationship Id="rId65" Type="http://schemas.openxmlformats.org/officeDocument/2006/relationships/font" Target="fonts/Lato-italic.fntdata"/><Relationship Id="rId24" Type="http://schemas.openxmlformats.org/officeDocument/2006/relationships/slide" Target="slides/slide16.xml"/><Relationship Id="rId68" Type="http://schemas.openxmlformats.org/officeDocument/2006/relationships/font" Target="fonts/AnekKannadaLight-bold.fntdata"/><Relationship Id="rId23" Type="http://schemas.openxmlformats.org/officeDocument/2006/relationships/slide" Target="slides/slide15.xml"/><Relationship Id="rId67" Type="http://schemas.openxmlformats.org/officeDocument/2006/relationships/font" Target="fonts/AnekKannadaLight-regular.fntdata"/><Relationship Id="rId60" Type="http://schemas.openxmlformats.org/officeDocument/2006/relationships/font" Target="fonts/Montserrat-bold.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MontserratMedium-regular.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MontserratSemiBold-regular.fntdata"/><Relationship Id="rId50" Type="http://schemas.openxmlformats.org/officeDocument/2006/relationships/font" Target="fonts/CenturyGothic-boldItalic.fntdata"/><Relationship Id="rId53" Type="http://schemas.openxmlformats.org/officeDocument/2006/relationships/font" Target="fonts/MontserratSemiBold-italic.fntdata"/><Relationship Id="rId52" Type="http://schemas.openxmlformats.org/officeDocument/2006/relationships/font" Target="fonts/MontserratSemiBold-bold.fntdata"/><Relationship Id="rId11" Type="http://schemas.openxmlformats.org/officeDocument/2006/relationships/slide" Target="slides/slide3.xml"/><Relationship Id="rId55" Type="http://schemas.openxmlformats.org/officeDocument/2006/relationships/font" Target="fonts/Roboto-regular.fntdata"/><Relationship Id="rId10" Type="http://schemas.openxmlformats.org/officeDocument/2006/relationships/slide" Target="slides/slide2.xml"/><Relationship Id="rId54" Type="http://schemas.openxmlformats.org/officeDocument/2006/relationships/font" Target="fonts/MontserratSemiBold-boldItalic.fntdata"/><Relationship Id="rId13" Type="http://schemas.openxmlformats.org/officeDocument/2006/relationships/slide" Target="slides/slide5.xml"/><Relationship Id="rId57" Type="http://schemas.openxmlformats.org/officeDocument/2006/relationships/font" Target="fonts/Roboto-italic.fntdata"/><Relationship Id="rId12" Type="http://schemas.openxmlformats.org/officeDocument/2006/relationships/slide" Target="slides/slide4.xml"/><Relationship Id="rId56" Type="http://schemas.openxmlformats.org/officeDocument/2006/relationships/font" Target="fonts/Roboto-bold.fntdata"/><Relationship Id="rId15" Type="http://schemas.openxmlformats.org/officeDocument/2006/relationships/slide" Target="slides/slide7.xml"/><Relationship Id="rId59" Type="http://schemas.openxmlformats.org/officeDocument/2006/relationships/font" Target="fonts/Montserrat-regular.fntdata"/><Relationship Id="rId14" Type="http://schemas.openxmlformats.org/officeDocument/2006/relationships/slide" Target="slides/slide6.xml"/><Relationship Id="rId58" Type="http://schemas.openxmlformats.org/officeDocument/2006/relationships/font" Target="fonts/Roboto-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cc8acc44cf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cc8acc44cf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18220a24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218220a24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89597c225e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189597c225e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22d79a18cb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22d79a18cb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GTM Partners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2f463317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22f46331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1dd0a45df0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1dd0a45df0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1cf8b69a45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1cf8b69a4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30cb3df26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230cb3df26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cf8b69a45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1cf8b69a45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1dd0a45df0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1dd0a45df0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32b65abbbc_1_171:notes"/>
          <p:cNvSpPr txBox="1"/>
          <p:nvPr>
            <p:ph idx="1" type="body"/>
          </p:nvPr>
        </p:nvSpPr>
        <p:spPr>
          <a:xfrm>
            <a:off x="685584" y="4400013"/>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32b65abbbc_1_171:notes"/>
          <p:cNvSpPr/>
          <p:nvPr>
            <p:ph idx="2" type="sldImg"/>
          </p:nvPr>
        </p:nvSpPr>
        <p:spPr>
          <a:xfrm>
            <a:off x="1906455" y="1143266"/>
            <a:ext cx="3045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189597c225e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189597c225e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189597c225e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189597c225e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189597c225e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189597c225e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189597c225e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189597c225e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8e67f4aa3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18e67f4aa3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230cb3df2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230cb3df2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dd0a45df0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dd0a45df0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c8358397af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c8358397af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18e67f4aa36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18e67f4aa36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10d0e75bc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210d0e75bc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32b65abbbc_1_177:notes"/>
          <p:cNvSpPr txBox="1"/>
          <p:nvPr>
            <p:ph idx="1" type="body"/>
          </p:nvPr>
        </p:nvSpPr>
        <p:spPr>
          <a:xfrm>
            <a:off x="685584" y="4400013"/>
            <a:ext cx="5486700" cy="3601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2" name="Google Shape;572;g232b65abbbc_1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210d0e75b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210d0e75b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210d0e75bc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210d0e75bc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210d0e75bc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210d0e75bc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19e1ebb060_3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g219e1ebb060_3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19e1ebb060_3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g219e1ebb060_3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19e1ebb060_3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g219e1ebb060_3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8e67f4aa3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18e67f4aa3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189597c225e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189597c225e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182208f3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2182208f3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0" Type="http://schemas.openxmlformats.org/officeDocument/2006/relationships/image" Target="../media/image31.png"/><Relationship Id="rId22" Type="http://schemas.openxmlformats.org/officeDocument/2006/relationships/image" Target="../media/image36.png"/><Relationship Id="rId21" Type="http://schemas.openxmlformats.org/officeDocument/2006/relationships/image" Target="../media/image27.png"/><Relationship Id="rId24" Type="http://schemas.openxmlformats.org/officeDocument/2006/relationships/image" Target="../media/image39.png"/><Relationship Id="rId23" Type="http://schemas.openxmlformats.org/officeDocument/2006/relationships/image" Target="../media/image37.png"/><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5.png"/><Relationship Id="rId26" Type="http://schemas.openxmlformats.org/officeDocument/2006/relationships/image" Target="../media/image54.png"/><Relationship Id="rId25" Type="http://schemas.openxmlformats.org/officeDocument/2006/relationships/image" Target="../media/image33.png"/><Relationship Id="rId28" Type="http://schemas.openxmlformats.org/officeDocument/2006/relationships/image" Target="../media/image28.png"/><Relationship Id="rId27" Type="http://schemas.openxmlformats.org/officeDocument/2006/relationships/image" Target="../media/image29.png"/><Relationship Id="rId5" Type="http://schemas.openxmlformats.org/officeDocument/2006/relationships/image" Target="../media/image9.png"/><Relationship Id="rId6" Type="http://schemas.openxmlformats.org/officeDocument/2006/relationships/image" Target="../media/image6.png"/><Relationship Id="rId29" Type="http://schemas.openxmlformats.org/officeDocument/2006/relationships/image" Target="../media/image45.png"/><Relationship Id="rId7" Type="http://schemas.openxmlformats.org/officeDocument/2006/relationships/image" Target="../media/image1.png"/><Relationship Id="rId8" Type="http://schemas.openxmlformats.org/officeDocument/2006/relationships/image" Target="../media/image2.png"/><Relationship Id="rId31" Type="http://schemas.openxmlformats.org/officeDocument/2006/relationships/image" Target="../media/image46.png"/><Relationship Id="rId30" Type="http://schemas.openxmlformats.org/officeDocument/2006/relationships/image" Target="../media/image34.png"/><Relationship Id="rId11" Type="http://schemas.openxmlformats.org/officeDocument/2006/relationships/image" Target="../media/image18.png"/><Relationship Id="rId33" Type="http://schemas.openxmlformats.org/officeDocument/2006/relationships/image" Target="../media/image66.png"/><Relationship Id="rId10" Type="http://schemas.openxmlformats.org/officeDocument/2006/relationships/image" Target="../media/image19.png"/><Relationship Id="rId32" Type="http://schemas.openxmlformats.org/officeDocument/2006/relationships/image" Target="../media/image59.png"/><Relationship Id="rId13" Type="http://schemas.openxmlformats.org/officeDocument/2006/relationships/image" Target="../media/image11.png"/><Relationship Id="rId35" Type="http://schemas.openxmlformats.org/officeDocument/2006/relationships/image" Target="../media/image68.png"/><Relationship Id="rId12" Type="http://schemas.openxmlformats.org/officeDocument/2006/relationships/image" Target="../media/image14.png"/><Relationship Id="rId34" Type="http://schemas.openxmlformats.org/officeDocument/2006/relationships/image" Target="../media/image47.png"/><Relationship Id="rId15" Type="http://schemas.openxmlformats.org/officeDocument/2006/relationships/image" Target="../media/image22.png"/><Relationship Id="rId37" Type="http://schemas.openxmlformats.org/officeDocument/2006/relationships/image" Target="../media/image84.png"/><Relationship Id="rId14" Type="http://schemas.openxmlformats.org/officeDocument/2006/relationships/image" Target="../media/image16.png"/><Relationship Id="rId36" Type="http://schemas.openxmlformats.org/officeDocument/2006/relationships/image" Target="../media/image50.png"/><Relationship Id="rId17" Type="http://schemas.openxmlformats.org/officeDocument/2006/relationships/image" Target="../media/image24.png"/><Relationship Id="rId39" Type="http://schemas.openxmlformats.org/officeDocument/2006/relationships/image" Target="../media/image52.png"/><Relationship Id="rId16" Type="http://schemas.openxmlformats.org/officeDocument/2006/relationships/image" Target="../media/image25.png"/><Relationship Id="rId38" Type="http://schemas.openxmlformats.org/officeDocument/2006/relationships/image" Target="../media/image72.png"/><Relationship Id="rId19" Type="http://schemas.openxmlformats.org/officeDocument/2006/relationships/image" Target="../media/image32.png"/><Relationship Id="rId18"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 Id="rId3" Type="http://schemas.openxmlformats.org/officeDocument/2006/relationships/image" Target="../media/image6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 Id="rId3" Type="http://schemas.openxmlformats.org/officeDocument/2006/relationships/image" Target="../media/image5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4.png"/><Relationship Id="rId3" Type="http://schemas.openxmlformats.org/officeDocument/2006/relationships/image" Target="../media/image5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 Id="rId3"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9.png"/><Relationship Id="rId3" Type="http://schemas.openxmlformats.org/officeDocument/2006/relationships/image" Target="../media/image6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9.png"/><Relationship Id="rId3" Type="http://schemas.openxmlformats.org/officeDocument/2006/relationships/image" Target="../media/image5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0.jp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0" y="1657350"/>
            <a:ext cx="8520600" cy="1139700"/>
          </a:xfrm>
          <a:prstGeom prst="rect">
            <a:avLst/>
          </a:prstGeom>
        </p:spPr>
        <p:txBody>
          <a:bodyPr anchorCtr="0" anchor="b" bIns="91425" lIns="91425" spcFirstLastPara="1" rIns="91425" wrap="square" tIns="91425">
            <a:normAutofit/>
          </a:bodyPr>
          <a:lstStyle>
            <a:lvl1pPr lvl="0" rtl="0">
              <a:spcBef>
                <a:spcPts val="0"/>
              </a:spcBef>
              <a:spcAft>
                <a:spcPts val="0"/>
              </a:spcAft>
              <a:buSzPts val="4400"/>
              <a:buFont typeface="Anek Kannada Medium"/>
              <a:buNone/>
              <a:defRPr sz="4400">
                <a:latin typeface="Anek Kannada Medium"/>
                <a:ea typeface="Anek Kannada Medium"/>
                <a:cs typeface="Anek Kannada Medium"/>
                <a:sym typeface="Anek Kannada Medium"/>
              </a:defRPr>
            </a:lvl1pPr>
            <a:lvl2pPr lvl="1" rtl="0" algn="ctr">
              <a:spcBef>
                <a:spcPts val="0"/>
              </a:spcBef>
              <a:spcAft>
                <a:spcPts val="0"/>
              </a:spcAft>
              <a:buClr>
                <a:srgbClr val="191722"/>
              </a:buClr>
              <a:buSzPts val="5200"/>
              <a:buNone/>
              <a:defRPr sz="5200">
                <a:solidFill>
                  <a:srgbClr val="191722"/>
                </a:solidFill>
              </a:defRPr>
            </a:lvl2pPr>
            <a:lvl3pPr lvl="2" rtl="0" algn="ctr">
              <a:spcBef>
                <a:spcPts val="0"/>
              </a:spcBef>
              <a:spcAft>
                <a:spcPts val="0"/>
              </a:spcAft>
              <a:buClr>
                <a:srgbClr val="191722"/>
              </a:buClr>
              <a:buSzPts val="5200"/>
              <a:buNone/>
              <a:defRPr sz="5200">
                <a:solidFill>
                  <a:srgbClr val="191722"/>
                </a:solidFill>
              </a:defRPr>
            </a:lvl3pPr>
            <a:lvl4pPr lvl="3" rtl="0" algn="ctr">
              <a:spcBef>
                <a:spcPts val="0"/>
              </a:spcBef>
              <a:spcAft>
                <a:spcPts val="0"/>
              </a:spcAft>
              <a:buClr>
                <a:srgbClr val="191722"/>
              </a:buClr>
              <a:buSzPts val="5200"/>
              <a:buNone/>
              <a:defRPr sz="5200">
                <a:solidFill>
                  <a:srgbClr val="191722"/>
                </a:solidFill>
              </a:defRPr>
            </a:lvl4pPr>
            <a:lvl5pPr lvl="4" rtl="0" algn="ctr">
              <a:spcBef>
                <a:spcPts val="0"/>
              </a:spcBef>
              <a:spcAft>
                <a:spcPts val="0"/>
              </a:spcAft>
              <a:buClr>
                <a:srgbClr val="191722"/>
              </a:buClr>
              <a:buSzPts val="5200"/>
              <a:buNone/>
              <a:defRPr sz="5200">
                <a:solidFill>
                  <a:srgbClr val="191722"/>
                </a:solidFill>
              </a:defRPr>
            </a:lvl5pPr>
            <a:lvl6pPr lvl="5" rtl="0" algn="ctr">
              <a:spcBef>
                <a:spcPts val="0"/>
              </a:spcBef>
              <a:spcAft>
                <a:spcPts val="0"/>
              </a:spcAft>
              <a:buClr>
                <a:srgbClr val="191722"/>
              </a:buClr>
              <a:buSzPts val="5200"/>
              <a:buNone/>
              <a:defRPr sz="5200">
                <a:solidFill>
                  <a:srgbClr val="191722"/>
                </a:solidFill>
              </a:defRPr>
            </a:lvl6pPr>
            <a:lvl7pPr lvl="6" rtl="0" algn="ctr">
              <a:spcBef>
                <a:spcPts val="0"/>
              </a:spcBef>
              <a:spcAft>
                <a:spcPts val="0"/>
              </a:spcAft>
              <a:buClr>
                <a:srgbClr val="191722"/>
              </a:buClr>
              <a:buSzPts val="5200"/>
              <a:buNone/>
              <a:defRPr sz="5200">
                <a:solidFill>
                  <a:srgbClr val="191722"/>
                </a:solidFill>
              </a:defRPr>
            </a:lvl7pPr>
            <a:lvl8pPr lvl="7" rtl="0" algn="ctr">
              <a:spcBef>
                <a:spcPts val="0"/>
              </a:spcBef>
              <a:spcAft>
                <a:spcPts val="0"/>
              </a:spcAft>
              <a:buClr>
                <a:srgbClr val="191722"/>
              </a:buClr>
              <a:buSzPts val="5200"/>
              <a:buNone/>
              <a:defRPr sz="5200">
                <a:solidFill>
                  <a:srgbClr val="191722"/>
                </a:solidFill>
              </a:defRPr>
            </a:lvl8pPr>
            <a:lvl9pPr lvl="8" rtl="0" algn="ctr">
              <a:spcBef>
                <a:spcPts val="0"/>
              </a:spcBef>
              <a:spcAft>
                <a:spcPts val="0"/>
              </a:spcAft>
              <a:buClr>
                <a:srgbClr val="191722"/>
              </a:buClr>
              <a:buSzPts val="5200"/>
              <a:buNone/>
              <a:defRPr sz="5200">
                <a:solidFill>
                  <a:srgbClr val="191722"/>
                </a:solidFill>
              </a:defRPr>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646776"/>
              </a:buClr>
              <a:buSzPts val="2400"/>
              <a:buNone/>
              <a:defRPr sz="2400">
                <a:solidFill>
                  <a:srgbClr val="646776"/>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13" name="Google Shape;13;p2"/>
          <p:cNvSpPr/>
          <p:nvPr/>
        </p:nvSpPr>
        <p:spPr>
          <a:xfrm rot="-5400000">
            <a:off x="1288800" y="1960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1 1">
  <p:cSld name="SECTION_HEADER_1_2_1_1_1">
    <p:bg>
      <p:bgPr>
        <a:blipFill>
          <a:blip r:embed="rId2">
            <a:alphaModFix/>
          </a:blip>
          <a:stretch>
            <a:fillRect/>
          </a:stretch>
        </a:blipFill>
      </p:bgPr>
    </p:bg>
    <p:spTree>
      <p:nvGrpSpPr>
        <p:cNvPr id="66" name="Shape 66"/>
        <p:cNvGrpSpPr/>
        <p:nvPr/>
      </p:nvGrpSpPr>
      <p:grpSpPr>
        <a:xfrm>
          <a:off x="0" y="0"/>
          <a:ext cx="0" cy="0"/>
          <a:chOff x="0" y="0"/>
          <a:chExt cx="0" cy="0"/>
        </a:xfrm>
      </p:grpSpPr>
      <p:pic>
        <p:nvPicPr>
          <p:cNvPr id="67" name="Google Shape;67;p11"/>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lt 1">
  <p:cSld name="SECTION_HEADER_1_1">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2"/>
          <p:cNvSpPr txBox="1"/>
          <p:nvPr>
            <p:ph type="title"/>
          </p:nvPr>
        </p:nvSpPr>
        <p:spPr>
          <a:xfrm>
            <a:off x="1816650" y="1723050"/>
            <a:ext cx="6203400" cy="200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646776"/>
              </a:buClr>
              <a:buSzPts val="2800"/>
              <a:buFont typeface="Anek Kannada Light"/>
              <a:buNone/>
              <a:defRPr sz="2800">
                <a:solidFill>
                  <a:srgbClr val="646776"/>
                </a:solidFill>
                <a:latin typeface="Anek Kannada Light"/>
                <a:ea typeface="Anek Kannada Light"/>
                <a:cs typeface="Anek Kannada Light"/>
                <a:sym typeface="Anek Kannada Ligh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70" name="Google Shape;70;p12"/>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71" name="Google Shape;71;p12"/>
          <p:cNvSpPr/>
          <p:nvPr/>
        </p:nvSpPr>
        <p:spPr>
          <a:xfrm>
            <a:off x="1288800" y="1723050"/>
            <a:ext cx="54300" cy="20022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ckoff -Numbered Content 1">
  <p:cSld name="CUSTOM_1_2_1">
    <p:spTree>
      <p:nvGrpSpPr>
        <p:cNvPr id="72" name="Shape 72"/>
        <p:cNvGrpSpPr/>
        <p:nvPr/>
      </p:nvGrpSpPr>
      <p:grpSpPr>
        <a:xfrm>
          <a:off x="0" y="0"/>
          <a:ext cx="0" cy="0"/>
          <a:chOff x="0" y="0"/>
          <a:chExt cx="0" cy="0"/>
        </a:xfrm>
      </p:grpSpPr>
      <p:pic>
        <p:nvPicPr>
          <p:cNvPr id="73" name="Google Shape;73;p13"/>
          <p:cNvPicPr preferRelativeResize="0"/>
          <p:nvPr/>
        </p:nvPicPr>
        <p:blipFill>
          <a:blip r:embed="rId2">
            <a:alphaModFix/>
          </a:blip>
          <a:stretch>
            <a:fillRect/>
          </a:stretch>
        </p:blipFill>
        <p:spPr>
          <a:xfrm>
            <a:off x="3185499" y="1885638"/>
            <a:ext cx="851736" cy="704976"/>
          </a:xfrm>
          <a:prstGeom prst="rect">
            <a:avLst/>
          </a:prstGeom>
          <a:noFill/>
          <a:ln>
            <a:noFill/>
          </a:ln>
        </p:spPr>
      </p:pic>
      <p:pic>
        <p:nvPicPr>
          <p:cNvPr id="74" name="Google Shape;74;p13"/>
          <p:cNvPicPr preferRelativeResize="0"/>
          <p:nvPr/>
        </p:nvPicPr>
        <p:blipFill>
          <a:blip r:embed="rId3">
            <a:alphaModFix/>
          </a:blip>
          <a:stretch>
            <a:fillRect/>
          </a:stretch>
        </p:blipFill>
        <p:spPr>
          <a:xfrm>
            <a:off x="3185499" y="3334692"/>
            <a:ext cx="851736" cy="704971"/>
          </a:xfrm>
          <a:prstGeom prst="rect">
            <a:avLst/>
          </a:prstGeom>
          <a:noFill/>
          <a:ln>
            <a:noFill/>
          </a:ln>
        </p:spPr>
      </p:pic>
      <p:pic>
        <p:nvPicPr>
          <p:cNvPr id="75" name="Google Shape;75;p13"/>
          <p:cNvPicPr preferRelativeResize="0"/>
          <p:nvPr/>
        </p:nvPicPr>
        <p:blipFill>
          <a:blip r:embed="rId4">
            <a:alphaModFix/>
          </a:blip>
          <a:stretch>
            <a:fillRect/>
          </a:stretch>
        </p:blipFill>
        <p:spPr>
          <a:xfrm>
            <a:off x="7274913" y="1885638"/>
            <a:ext cx="851736" cy="704987"/>
          </a:xfrm>
          <a:prstGeom prst="rect">
            <a:avLst/>
          </a:prstGeom>
          <a:noFill/>
          <a:ln>
            <a:noFill/>
          </a:ln>
        </p:spPr>
      </p:pic>
      <p:pic>
        <p:nvPicPr>
          <p:cNvPr id="76" name="Google Shape;76;p13"/>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77" name="Google Shape;77;p13"/>
          <p:cNvPicPr preferRelativeResize="0"/>
          <p:nvPr/>
        </p:nvPicPr>
        <p:blipFill>
          <a:blip r:embed="rId6">
            <a:alphaModFix/>
          </a:blip>
          <a:stretch>
            <a:fillRect/>
          </a:stretch>
        </p:blipFill>
        <p:spPr>
          <a:xfrm>
            <a:off x="7274914" y="3334692"/>
            <a:ext cx="851735" cy="704976"/>
          </a:xfrm>
          <a:prstGeom prst="rect">
            <a:avLst/>
          </a:prstGeom>
          <a:noFill/>
          <a:ln>
            <a:noFill/>
          </a:ln>
        </p:spPr>
      </p:pic>
      <p:sp>
        <p:nvSpPr>
          <p:cNvPr id="78" name="Google Shape;78;p13"/>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79" name="Google Shape;79;p13"/>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nvSpPr>
        <p:spPr>
          <a:xfrm>
            <a:off x="1160858" y="2252912"/>
            <a:ext cx="26868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Email framework designed to structure story in value sets </a:t>
            </a:r>
            <a:r>
              <a:rPr lang="en" sz="1100">
                <a:solidFill>
                  <a:srgbClr val="414141"/>
                </a:solidFill>
                <a:latin typeface="Montserrat Light"/>
                <a:ea typeface="Montserrat Light"/>
                <a:cs typeface="Montserrat Light"/>
                <a:sym typeface="Montserrat Light"/>
              </a:rPr>
              <a:t>to drive a clear and strong narrative.</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81" name="Google Shape;81;p13"/>
          <p:cNvSpPr txBox="1"/>
          <p:nvPr/>
        </p:nvSpPr>
        <p:spPr>
          <a:xfrm>
            <a:off x="1160858" y="3707950"/>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Drives efficiency and conversion </a:t>
            </a:r>
            <a:r>
              <a:rPr lang="en" sz="1100">
                <a:solidFill>
                  <a:srgbClr val="414141"/>
                </a:solidFill>
                <a:latin typeface="Montserrat Light"/>
                <a:ea typeface="Montserrat Light"/>
                <a:cs typeface="Montserrat Light"/>
                <a:sym typeface="Montserrat Light"/>
              </a:rPr>
              <a:t>generate more engagement by creating effective copy in less time with a proven framework</a:t>
            </a:r>
            <a:endParaRPr sz="1100">
              <a:solidFill>
                <a:srgbClr val="414141"/>
              </a:solidFill>
              <a:latin typeface="Montserrat Light"/>
              <a:ea typeface="Montserrat Light"/>
              <a:cs typeface="Montserrat Light"/>
              <a:sym typeface="Montserrat Light"/>
            </a:endParaRPr>
          </a:p>
        </p:txBody>
      </p:sp>
      <p:sp>
        <p:nvSpPr>
          <p:cNvPr id="82" name="Google Shape;82;p13"/>
          <p:cNvSpPr txBox="1"/>
          <p:nvPr/>
        </p:nvSpPr>
        <p:spPr>
          <a:xfrm>
            <a:off x="5145133" y="2252912"/>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Repeatable structure for email messaging </a:t>
            </a:r>
            <a:r>
              <a:rPr lang="en" sz="1100">
                <a:solidFill>
                  <a:srgbClr val="414141"/>
                </a:solidFill>
                <a:latin typeface="Montserrat Light"/>
                <a:ea typeface="Montserrat Light"/>
                <a:cs typeface="Montserrat Light"/>
                <a:sym typeface="Montserrat Light"/>
              </a:rPr>
              <a:t>to drive consistency and preserve brand messaging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t/>
            </a:r>
            <a:endParaRPr sz="1100">
              <a:solidFill>
                <a:srgbClr val="414141"/>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
        <p:nvSpPr>
          <p:cNvPr id="83" name="Google Shape;83;p13"/>
          <p:cNvSpPr txBox="1"/>
          <p:nvPr/>
        </p:nvSpPr>
        <p:spPr>
          <a:xfrm>
            <a:off x="5145133" y="3707950"/>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Provides flexibility and autonomy </a:t>
            </a:r>
            <a:r>
              <a:rPr lang="en" sz="1100">
                <a:solidFill>
                  <a:srgbClr val="414141"/>
                </a:solidFill>
                <a:latin typeface="Montserrat Light"/>
                <a:ea typeface="Montserrat Light"/>
                <a:cs typeface="Montserrat Light"/>
                <a:sym typeface="Montserrat Light"/>
              </a:rPr>
              <a:t>for users to input personalization while sticking to best practice guidelines </a:t>
            </a:r>
            <a:endParaRPr sz="1100">
              <a:solidFill>
                <a:srgbClr val="414141"/>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itable -Numbered Content 1 1 1 1">
  <p:cSld name="CUSTOM_1_2_1_3_1_1">
    <p:spTree>
      <p:nvGrpSpPr>
        <p:cNvPr id="84" name="Shape 84"/>
        <p:cNvGrpSpPr/>
        <p:nvPr/>
      </p:nvGrpSpPr>
      <p:grpSpPr>
        <a:xfrm>
          <a:off x="0" y="0"/>
          <a:ext cx="0" cy="0"/>
          <a:chOff x="0" y="0"/>
          <a:chExt cx="0" cy="0"/>
        </a:xfrm>
      </p:grpSpPr>
      <p:sp>
        <p:nvSpPr>
          <p:cNvPr id="85" name="Google Shape;85;p14"/>
          <p:cNvSpPr txBox="1"/>
          <p:nvPr/>
        </p:nvSpPr>
        <p:spPr>
          <a:xfrm>
            <a:off x="2883563" y="3194575"/>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02</a:t>
            </a:r>
            <a:endParaRPr sz="2200">
              <a:latin typeface="Montserrat"/>
              <a:ea typeface="Montserrat"/>
              <a:cs typeface="Montserrat"/>
              <a:sym typeface="Montserrat"/>
            </a:endParaRPr>
          </a:p>
        </p:txBody>
      </p:sp>
      <p:sp>
        <p:nvSpPr>
          <p:cNvPr id="86" name="Google Shape;86;p14"/>
          <p:cNvSpPr txBox="1"/>
          <p:nvPr/>
        </p:nvSpPr>
        <p:spPr>
          <a:xfrm>
            <a:off x="6972975" y="174551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03</a:t>
            </a:r>
            <a:endParaRPr sz="2200">
              <a:latin typeface="Montserrat"/>
              <a:ea typeface="Montserrat"/>
              <a:cs typeface="Montserrat"/>
              <a:sym typeface="Montserrat"/>
            </a:endParaRPr>
          </a:p>
        </p:txBody>
      </p:sp>
      <p:sp>
        <p:nvSpPr>
          <p:cNvPr id="87" name="Google Shape;87;p14"/>
          <p:cNvSpPr txBox="1"/>
          <p:nvPr/>
        </p:nvSpPr>
        <p:spPr>
          <a:xfrm>
            <a:off x="6972967" y="3194575"/>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04</a:t>
            </a:r>
            <a:endParaRPr sz="2200">
              <a:latin typeface="Montserrat"/>
              <a:ea typeface="Montserrat"/>
              <a:cs typeface="Montserrat"/>
              <a:sym typeface="Montserrat"/>
            </a:endParaRPr>
          </a:p>
        </p:txBody>
      </p:sp>
      <p:sp>
        <p:nvSpPr>
          <p:cNvPr id="88" name="Google Shape;88;p14"/>
          <p:cNvSpPr txBox="1"/>
          <p:nvPr/>
        </p:nvSpPr>
        <p:spPr>
          <a:xfrm>
            <a:off x="2877825" y="1745525"/>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01</a:t>
            </a:r>
            <a:endParaRPr sz="2200">
              <a:latin typeface="Montserrat"/>
              <a:ea typeface="Montserrat"/>
              <a:cs typeface="Montserrat"/>
              <a:sym typeface="Montserrat"/>
            </a:endParaRPr>
          </a:p>
        </p:txBody>
      </p:sp>
      <p:pic>
        <p:nvPicPr>
          <p:cNvPr id="89" name="Google Shape;89;p14"/>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90" name="Google Shape;90;p14"/>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91" name="Google Shape;91;p14"/>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txBox="1"/>
          <p:nvPr/>
        </p:nvSpPr>
        <p:spPr>
          <a:xfrm>
            <a:off x="1160858" y="2252912"/>
            <a:ext cx="26868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Email framework designed to structure story in value sets </a:t>
            </a:r>
            <a:r>
              <a:rPr lang="en" sz="1100">
                <a:solidFill>
                  <a:srgbClr val="414141"/>
                </a:solidFill>
                <a:latin typeface="Montserrat Light"/>
                <a:ea typeface="Montserrat Light"/>
                <a:cs typeface="Montserrat Light"/>
                <a:sym typeface="Montserrat Light"/>
              </a:rPr>
              <a:t>to drive a clear and strong narrative.</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93" name="Google Shape;93;p14"/>
          <p:cNvSpPr txBox="1"/>
          <p:nvPr/>
        </p:nvSpPr>
        <p:spPr>
          <a:xfrm>
            <a:off x="1160858" y="3707950"/>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Drives efficiency and conversion </a:t>
            </a:r>
            <a:r>
              <a:rPr lang="en" sz="1100">
                <a:solidFill>
                  <a:srgbClr val="414141"/>
                </a:solidFill>
                <a:latin typeface="Montserrat Light"/>
                <a:ea typeface="Montserrat Light"/>
                <a:cs typeface="Montserrat Light"/>
                <a:sym typeface="Montserrat Light"/>
              </a:rPr>
              <a:t>generate more engagement by creating effective copy in less time with a proven framework</a:t>
            </a:r>
            <a:endParaRPr sz="1100">
              <a:solidFill>
                <a:srgbClr val="414141"/>
              </a:solidFill>
              <a:latin typeface="Montserrat Light"/>
              <a:ea typeface="Montserrat Light"/>
              <a:cs typeface="Montserrat Light"/>
              <a:sym typeface="Montserrat Light"/>
            </a:endParaRPr>
          </a:p>
        </p:txBody>
      </p:sp>
      <p:sp>
        <p:nvSpPr>
          <p:cNvPr id="94" name="Google Shape;94;p14"/>
          <p:cNvSpPr txBox="1"/>
          <p:nvPr/>
        </p:nvSpPr>
        <p:spPr>
          <a:xfrm>
            <a:off x="5145133" y="2252912"/>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Repeatable structure for email messaging </a:t>
            </a:r>
            <a:r>
              <a:rPr lang="en" sz="1100">
                <a:solidFill>
                  <a:srgbClr val="414141"/>
                </a:solidFill>
                <a:latin typeface="Montserrat Light"/>
                <a:ea typeface="Montserrat Light"/>
                <a:cs typeface="Montserrat Light"/>
                <a:sym typeface="Montserrat Light"/>
              </a:rPr>
              <a:t>to drive consistency and preserve brand messaging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t/>
            </a:r>
            <a:endParaRPr sz="1100">
              <a:solidFill>
                <a:srgbClr val="414141"/>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
        <p:nvSpPr>
          <p:cNvPr id="95" name="Google Shape;95;p14"/>
          <p:cNvSpPr txBox="1"/>
          <p:nvPr/>
        </p:nvSpPr>
        <p:spPr>
          <a:xfrm>
            <a:off x="5145133" y="3707950"/>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Provides flexibility and autonomy </a:t>
            </a:r>
            <a:r>
              <a:rPr lang="en" sz="1100">
                <a:solidFill>
                  <a:srgbClr val="414141"/>
                </a:solidFill>
                <a:latin typeface="Montserrat Light"/>
                <a:ea typeface="Montserrat Light"/>
                <a:cs typeface="Montserrat Light"/>
                <a:sym typeface="Montserrat Light"/>
              </a:rPr>
              <a:t>for users to input personalization while sticking to best practice guidelines </a:t>
            </a:r>
            <a:endParaRPr sz="1100">
              <a:solidFill>
                <a:srgbClr val="414141"/>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2">
  <p:cSld name="CUSTOM_1_2_1_2">
    <p:spTree>
      <p:nvGrpSpPr>
        <p:cNvPr id="96" name="Shape 96"/>
        <p:cNvGrpSpPr/>
        <p:nvPr/>
      </p:nvGrpSpPr>
      <p:grpSpPr>
        <a:xfrm>
          <a:off x="0" y="0"/>
          <a:ext cx="0" cy="0"/>
          <a:chOff x="0" y="0"/>
          <a:chExt cx="0" cy="0"/>
        </a:xfrm>
      </p:grpSpPr>
      <p:pic>
        <p:nvPicPr>
          <p:cNvPr id="97" name="Google Shape;97;p15"/>
          <p:cNvPicPr preferRelativeResize="0"/>
          <p:nvPr/>
        </p:nvPicPr>
        <p:blipFill>
          <a:blip r:embed="rId2">
            <a:alphaModFix/>
          </a:blip>
          <a:stretch>
            <a:fillRect/>
          </a:stretch>
        </p:blipFill>
        <p:spPr>
          <a:xfrm>
            <a:off x="3090262" y="2047563"/>
            <a:ext cx="851736" cy="704976"/>
          </a:xfrm>
          <a:prstGeom prst="rect">
            <a:avLst/>
          </a:prstGeom>
          <a:noFill/>
          <a:ln>
            <a:noFill/>
          </a:ln>
        </p:spPr>
      </p:pic>
      <p:pic>
        <p:nvPicPr>
          <p:cNvPr id="98" name="Google Shape;98;p15"/>
          <p:cNvPicPr preferRelativeResize="0"/>
          <p:nvPr/>
        </p:nvPicPr>
        <p:blipFill>
          <a:blip r:embed="rId3">
            <a:alphaModFix/>
          </a:blip>
          <a:stretch>
            <a:fillRect/>
          </a:stretch>
        </p:blipFill>
        <p:spPr>
          <a:xfrm>
            <a:off x="3090262" y="3496617"/>
            <a:ext cx="851736" cy="704971"/>
          </a:xfrm>
          <a:prstGeom prst="rect">
            <a:avLst/>
          </a:prstGeom>
          <a:noFill/>
          <a:ln>
            <a:noFill/>
          </a:ln>
        </p:spPr>
      </p:pic>
      <p:pic>
        <p:nvPicPr>
          <p:cNvPr id="99" name="Google Shape;99;p15"/>
          <p:cNvPicPr preferRelativeResize="0"/>
          <p:nvPr/>
        </p:nvPicPr>
        <p:blipFill>
          <a:blip r:embed="rId4">
            <a:alphaModFix/>
          </a:blip>
          <a:stretch>
            <a:fillRect/>
          </a:stretch>
        </p:blipFill>
        <p:spPr>
          <a:xfrm>
            <a:off x="7074901" y="2047563"/>
            <a:ext cx="851736" cy="704987"/>
          </a:xfrm>
          <a:prstGeom prst="rect">
            <a:avLst/>
          </a:prstGeom>
          <a:noFill/>
          <a:ln>
            <a:noFill/>
          </a:ln>
        </p:spPr>
      </p:pic>
      <p:pic>
        <p:nvPicPr>
          <p:cNvPr id="100" name="Google Shape;100;p15"/>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101" name="Google Shape;101;p15"/>
          <p:cNvPicPr preferRelativeResize="0"/>
          <p:nvPr/>
        </p:nvPicPr>
        <p:blipFill>
          <a:blip r:embed="rId6">
            <a:alphaModFix/>
          </a:blip>
          <a:stretch>
            <a:fillRect/>
          </a:stretch>
        </p:blipFill>
        <p:spPr>
          <a:xfrm>
            <a:off x="7074901" y="3496617"/>
            <a:ext cx="851735" cy="704976"/>
          </a:xfrm>
          <a:prstGeom prst="rect">
            <a:avLst/>
          </a:prstGeom>
          <a:noFill/>
          <a:ln>
            <a:noFill/>
          </a:ln>
        </p:spPr>
      </p:pic>
      <p:sp>
        <p:nvSpPr>
          <p:cNvPr id="102" name="Google Shape;102;p15"/>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103" name="Google Shape;103;p15"/>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065625" y="23386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200">
                <a:solidFill>
                  <a:srgbClr val="D9413C"/>
                </a:solidFill>
                <a:latin typeface="Anek Kannada Medium"/>
                <a:ea typeface="Anek Kannada Medium"/>
                <a:cs typeface="Anek Kannada Medium"/>
                <a:sym typeface="Anek Kannada Medium"/>
              </a:rPr>
              <a:t>PAIN OR PERSONALIZATION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relevant challenges is the reader experiencing? What do you know about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105" name="Google Shape;105;p15"/>
          <p:cNvSpPr txBox="1"/>
          <p:nvPr/>
        </p:nvSpPr>
        <p:spPr>
          <a:xfrm>
            <a:off x="1065620" y="37936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9B2AFF"/>
                </a:solidFill>
                <a:latin typeface="Anek Kannada Medium"/>
                <a:ea typeface="Anek Kannada Medium"/>
                <a:cs typeface="Anek Kannada Medium"/>
                <a:sym typeface="Anek Kannada Medium"/>
              </a:rPr>
              <a:t>RISK OF INACTION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are they missing out on by not taking action now? What if nothing changes?</a:t>
            </a:r>
            <a:endParaRPr>
              <a:solidFill>
                <a:schemeClr val="dk1"/>
              </a:solidFill>
            </a:endParaRPr>
          </a:p>
          <a:p>
            <a:pPr indent="0" lvl="0" marL="0" rtl="0" algn="l">
              <a:lnSpc>
                <a:spcPct val="115000"/>
              </a:lnSpc>
              <a:spcBef>
                <a:spcPts val="1600"/>
              </a:spcBef>
              <a:spcAft>
                <a:spcPts val="1600"/>
              </a:spcAft>
              <a:buClr>
                <a:srgbClr val="F4F4F7"/>
              </a:buClr>
              <a:buSzPts val="1100"/>
              <a:buFont typeface="Arial"/>
              <a:buNone/>
            </a:pPr>
            <a:r>
              <a:t/>
            </a:r>
            <a:endParaRPr sz="1200">
              <a:solidFill>
                <a:srgbClr val="9B2AFF"/>
              </a:solidFill>
              <a:latin typeface="Anek Kannada Medium"/>
              <a:ea typeface="Anek Kannada Medium"/>
              <a:cs typeface="Anek Kannada Medium"/>
              <a:sym typeface="Anek Kannada Medium"/>
            </a:endParaRPr>
          </a:p>
        </p:txBody>
      </p:sp>
      <p:sp>
        <p:nvSpPr>
          <p:cNvPr id="106" name="Google Shape;106;p15"/>
          <p:cNvSpPr txBox="1"/>
          <p:nvPr/>
        </p:nvSpPr>
        <p:spPr>
          <a:xfrm>
            <a:off x="5049900" y="23386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200">
                <a:solidFill>
                  <a:srgbClr val="5E46EC"/>
                </a:solidFill>
                <a:latin typeface="Anek Kannada Medium"/>
                <a:ea typeface="Anek Kannada Medium"/>
                <a:cs typeface="Anek Kannada Medium"/>
                <a:sym typeface="Anek Kannada Medium"/>
              </a:rPr>
              <a:t>OUTCOME</a:t>
            </a:r>
            <a:r>
              <a:rPr lang="en" sz="1200">
                <a:solidFill>
                  <a:srgbClr val="414141"/>
                </a:solidFill>
                <a:latin typeface="Anek Kannada Medium"/>
                <a:ea typeface="Anek Kannada Medium"/>
                <a:cs typeface="Anek Kannada Medium"/>
                <a:sym typeface="Anek Kannada Medium"/>
              </a:rPr>
              <a:t>  </a:t>
            </a:r>
            <a:br>
              <a:rPr lang="en" sz="1100">
                <a:solidFill>
                  <a:srgbClr val="414141"/>
                </a:solidFill>
                <a:latin typeface="Montserrat Light"/>
                <a:ea typeface="Montserrat Light"/>
                <a:cs typeface="Montserrat Light"/>
                <a:sym typeface="Montserrat Light"/>
              </a:rPr>
            </a:br>
            <a:r>
              <a:rPr lang="en" sz="1100">
                <a:solidFill>
                  <a:srgbClr val="414141"/>
                </a:solidFill>
                <a:latin typeface="Montserrat Light"/>
                <a:ea typeface="Montserrat Light"/>
                <a:cs typeface="Montserrat Light"/>
                <a:sym typeface="Montserrat Light"/>
              </a:rPr>
              <a:t>What value are you now presenting that provides a solution? What’s the outcome for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200">
              <a:solidFill>
                <a:srgbClr val="5E46EC"/>
              </a:solidFill>
              <a:latin typeface="Anek Kannada Medium"/>
              <a:ea typeface="Anek Kannada Medium"/>
              <a:cs typeface="Anek Kannada Medium"/>
              <a:sym typeface="Anek Kannada Medium"/>
            </a:endParaRPr>
          </a:p>
        </p:txBody>
      </p:sp>
      <p:sp>
        <p:nvSpPr>
          <p:cNvPr id="107" name="Google Shape;107;p15"/>
          <p:cNvSpPr txBox="1"/>
          <p:nvPr/>
        </p:nvSpPr>
        <p:spPr>
          <a:xfrm>
            <a:off x="5049900" y="37936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None/>
            </a:pPr>
            <a:r>
              <a:rPr lang="en" sz="1200">
                <a:solidFill>
                  <a:srgbClr val="D9413C"/>
                </a:solidFill>
                <a:latin typeface="Anek Kannada Medium"/>
                <a:ea typeface="Anek Kannada Medium"/>
                <a:cs typeface="Anek Kannada Medium"/>
                <a:sym typeface="Anek Kannada Medium"/>
              </a:rPr>
              <a:t>ASK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are you asking of them, if anything? (Book a meeting, refer someone, etc.)</a:t>
            </a:r>
            <a:endParaRPr sz="1100">
              <a:solidFill>
                <a:srgbClr val="414141"/>
              </a:solidFill>
              <a:latin typeface="Montserrat Medium"/>
              <a:ea typeface="Montserrat Medium"/>
              <a:cs typeface="Montserrat Medium"/>
              <a:sym typeface="Montserrat Medium"/>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2 1">
  <p:cSld name="CUSTOM_1_2_1_2_2">
    <p:spTree>
      <p:nvGrpSpPr>
        <p:cNvPr id="108" name="Shape 108"/>
        <p:cNvGrpSpPr/>
        <p:nvPr/>
      </p:nvGrpSpPr>
      <p:grpSpPr>
        <a:xfrm>
          <a:off x="0" y="0"/>
          <a:ext cx="0" cy="0"/>
          <a:chOff x="0" y="0"/>
          <a:chExt cx="0" cy="0"/>
        </a:xfrm>
      </p:grpSpPr>
      <p:sp>
        <p:nvSpPr>
          <p:cNvPr id="109" name="Google Shape;109;p16"/>
          <p:cNvSpPr txBox="1"/>
          <p:nvPr/>
        </p:nvSpPr>
        <p:spPr>
          <a:xfrm>
            <a:off x="2807363" y="335371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02</a:t>
            </a:r>
            <a:endParaRPr sz="2200">
              <a:latin typeface="Montserrat"/>
              <a:ea typeface="Montserrat"/>
              <a:cs typeface="Montserrat"/>
              <a:sym typeface="Montserrat"/>
            </a:endParaRPr>
          </a:p>
        </p:txBody>
      </p:sp>
      <p:sp>
        <p:nvSpPr>
          <p:cNvPr id="110" name="Google Shape;110;p16"/>
          <p:cNvSpPr txBox="1"/>
          <p:nvPr/>
        </p:nvSpPr>
        <p:spPr>
          <a:xfrm>
            <a:off x="6668175" y="1904651"/>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03</a:t>
            </a:r>
            <a:endParaRPr sz="2200">
              <a:latin typeface="Montserrat"/>
              <a:ea typeface="Montserrat"/>
              <a:cs typeface="Montserrat"/>
              <a:sym typeface="Montserrat"/>
            </a:endParaRPr>
          </a:p>
        </p:txBody>
      </p:sp>
      <p:sp>
        <p:nvSpPr>
          <p:cNvPr id="111" name="Google Shape;111;p16"/>
          <p:cNvSpPr txBox="1"/>
          <p:nvPr/>
        </p:nvSpPr>
        <p:spPr>
          <a:xfrm>
            <a:off x="6668167" y="335371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04</a:t>
            </a:r>
            <a:endParaRPr sz="2200">
              <a:latin typeface="Montserrat"/>
              <a:ea typeface="Montserrat"/>
              <a:cs typeface="Montserrat"/>
              <a:sym typeface="Montserrat"/>
            </a:endParaRPr>
          </a:p>
        </p:txBody>
      </p:sp>
      <p:sp>
        <p:nvSpPr>
          <p:cNvPr id="112" name="Google Shape;112;p16"/>
          <p:cNvSpPr txBox="1"/>
          <p:nvPr/>
        </p:nvSpPr>
        <p:spPr>
          <a:xfrm>
            <a:off x="2801625" y="190466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01</a:t>
            </a:r>
            <a:endParaRPr sz="2200">
              <a:latin typeface="Montserrat"/>
              <a:ea typeface="Montserrat"/>
              <a:cs typeface="Montserrat"/>
              <a:sym typeface="Montserrat"/>
            </a:endParaRPr>
          </a:p>
        </p:txBody>
      </p:sp>
      <p:pic>
        <p:nvPicPr>
          <p:cNvPr id="113" name="Google Shape;113;p16"/>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14" name="Google Shape;114;p16"/>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115" name="Google Shape;115;p16"/>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txBox="1"/>
          <p:nvPr/>
        </p:nvSpPr>
        <p:spPr>
          <a:xfrm>
            <a:off x="1065625" y="23386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200">
                <a:solidFill>
                  <a:srgbClr val="D9413C"/>
                </a:solidFill>
                <a:latin typeface="Anek Kannada Medium"/>
                <a:ea typeface="Anek Kannada Medium"/>
                <a:cs typeface="Anek Kannada Medium"/>
                <a:sym typeface="Anek Kannada Medium"/>
              </a:rPr>
              <a:t>PAIN OR PERSONALIZATION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relevant challenges is the reader experiencing? What do you know about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117" name="Google Shape;117;p16"/>
          <p:cNvSpPr txBox="1"/>
          <p:nvPr/>
        </p:nvSpPr>
        <p:spPr>
          <a:xfrm>
            <a:off x="1065620" y="37936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9B2AFF"/>
                </a:solidFill>
                <a:latin typeface="Anek Kannada Medium"/>
                <a:ea typeface="Anek Kannada Medium"/>
                <a:cs typeface="Anek Kannada Medium"/>
                <a:sym typeface="Anek Kannada Medium"/>
              </a:rPr>
              <a:t>RISK OF INACTION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are they missing out on by not taking action now? What if nothing changes?</a:t>
            </a:r>
            <a:endParaRPr>
              <a:solidFill>
                <a:schemeClr val="dk1"/>
              </a:solidFill>
            </a:endParaRPr>
          </a:p>
          <a:p>
            <a:pPr indent="0" lvl="0" marL="0" rtl="0" algn="l">
              <a:lnSpc>
                <a:spcPct val="115000"/>
              </a:lnSpc>
              <a:spcBef>
                <a:spcPts val="1600"/>
              </a:spcBef>
              <a:spcAft>
                <a:spcPts val="1600"/>
              </a:spcAft>
              <a:buClr>
                <a:srgbClr val="F4F4F7"/>
              </a:buClr>
              <a:buSzPts val="1100"/>
              <a:buFont typeface="Arial"/>
              <a:buNone/>
            </a:pPr>
            <a:r>
              <a:t/>
            </a:r>
            <a:endParaRPr sz="1200">
              <a:solidFill>
                <a:srgbClr val="9B2AFF"/>
              </a:solidFill>
              <a:latin typeface="Anek Kannada Medium"/>
              <a:ea typeface="Anek Kannada Medium"/>
              <a:cs typeface="Anek Kannada Medium"/>
              <a:sym typeface="Anek Kannada Medium"/>
            </a:endParaRPr>
          </a:p>
        </p:txBody>
      </p:sp>
      <p:sp>
        <p:nvSpPr>
          <p:cNvPr id="118" name="Google Shape;118;p16"/>
          <p:cNvSpPr txBox="1"/>
          <p:nvPr/>
        </p:nvSpPr>
        <p:spPr>
          <a:xfrm>
            <a:off x="5049900" y="23386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200">
                <a:solidFill>
                  <a:srgbClr val="5E46EC"/>
                </a:solidFill>
                <a:latin typeface="Anek Kannada Medium"/>
                <a:ea typeface="Anek Kannada Medium"/>
                <a:cs typeface="Anek Kannada Medium"/>
                <a:sym typeface="Anek Kannada Medium"/>
              </a:rPr>
              <a:t>OUTCOME</a:t>
            </a:r>
            <a:r>
              <a:rPr lang="en" sz="1200">
                <a:solidFill>
                  <a:srgbClr val="414141"/>
                </a:solidFill>
                <a:latin typeface="Anek Kannada Medium"/>
                <a:ea typeface="Anek Kannada Medium"/>
                <a:cs typeface="Anek Kannada Medium"/>
                <a:sym typeface="Anek Kannada Medium"/>
              </a:rPr>
              <a:t>  </a:t>
            </a:r>
            <a:br>
              <a:rPr lang="en" sz="1100">
                <a:solidFill>
                  <a:srgbClr val="414141"/>
                </a:solidFill>
                <a:latin typeface="Montserrat Light"/>
                <a:ea typeface="Montserrat Light"/>
                <a:cs typeface="Montserrat Light"/>
                <a:sym typeface="Montserrat Light"/>
              </a:rPr>
            </a:br>
            <a:r>
              <a:rPr lang="en" sz="1100">
                <a:solidFill>
                  <a:srgbClr val="414141"/>
                </a:solidFill>
                <a:latin typeface="Montserrat Light"/>
                <a:ea typeface="Montserrat Light"/>
                <a:cs typeface="Montserrat Light"/>
                <a:sym typeface="Montserrat Light"/>
              </a:rPr>
              <a:t>What value are you now presenting that provides a solution? What’s the outcome for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200">
              <a:solidFill>
                <a:srgbClr val="5E46EC"/>
              </a:solidFill>
              <a:latin typeface="Anek Kannada Medium"/>
              <a:ea typeface="Anek Kannada Medium"/>
              <a:cs typeface="Anek Kannada Medium"/>
              <a:sym typeface="Anek Kannada Medium"/>
            </a:endParaRPr>
          </a:p>
        </p:txBody>
      </p:sp>
      <p:sp>
        <p:nvSpPr>
          <p:cNvPr id="119" name="Google Shape;119;p16"/>
          <p:cNvSpPr txBox="1"/>
          <p:nvPr/>
        </p:nvSpPr>
        <p:spPr>
          <a:xfrm>
            <a:off x="5049900" y="37936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None/>
            </a:pPr>
            <a:r>
              <a:rPr lang="en" sz="1200">
                <a:solidFill>
                  <a:srgbClr val="D9413C"/>
                </a:solidFill>
                <a:latin typeface="Anek Kannada Medium"/>
                <a:ea typeface="Anek Kannada Medium"/>
                <a:cs typeface="Anek Kannada Medium"/>
                <a:sym typeface="Anek Kannada Medium"/>
              </a:rPr>
              <a:t>ASK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are you asking of them, if anything? (Book a meeting, refer someone, etc.)</a:t>
            </a:r>
            <a:endParaRPr sz="1100">
              <a:solidFill>
                <a:srgbClr val="414141"/>
              </a:solidFill>
              <a:latin typeface="Montserrat Medium"/>
              <a:ea typeface="Montserrat Medium"/>
              <a:cs typeface="Montserrat Medium"/>
              <a:sym typeface="Montserrat Medium"/>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3">
  <p:cSld name="CUSTOM_1_2_1_2_1">
    <p:spTree>
      <p:nvGrpSpPr>
        <p:cNvPr id="120" name="Shape 120"/>
        <p:cNvGrpSpPr/>
        <p:nvPr/>
      </p:nvGrpSpPr>
      <p:grpSpPr>
        <a:xfrm>
          <a:off x="0" y="0"/>
          <a:ext cx="0" cy="0"/>
          <a:chOff x="0" y="0"/>
          <a:chExt cx="0" cy="0"/>
        </a:xfrm>
      </p:grpSpPr>
      <p:pic>
        <p:nvPicPr>
          <p:cNvPr id="121" name="Google Shape;121;p17"/>
          <p:cNvPicPr preferRelativeResize="0"/>
          <p:nvPr/>
        </p:nvPicPr>
        <p:blipFill>
          <a:blip r:embed="rId2">
            <a:alphaModFix/>
          </a:blip>
          <a:stretch>
            <a:fillRect/>
          </a:stretch>
        </p:blipFill>
        <p:spPr>
          <a:xfrm>
            <a:off x="3166462" y="1895163"/>
            <a:ext cx="851736" cy="704976"/>
          </a:xfrm>
          <a:prstGeom prst="rect">
            <a:avLst/>
          </a:prstGeom>
          <a:noFill/>
          <a:ln>
            <a:noFill/>
          </a:ln>
        </p:spPr>
      </p:pic>
      <p:pic>
        <p:nvPicPr>
          <p:cNvPr id="122" name="Google Shape;122;p17"/>
          <p:cNvPicPr preferRelativeResize="0"/>
          <p:nvPr/>
        </p:nvPicPr>
        <p:blipFill>
          <a:blip r:embed="rId3">
            <a:alphaModFix/>
          </a:blip>
          <a:stretch>
            <a:fillRect/>
          </a:stretch>
        </p:blipFill>
        <p:spPr>
          <a:xfrm>
            <a:off x="3166462" y="3344217"/>
            <a:ext cx="851736" cy="704971"/>
          </a:xfrm>
          <a:prstGeom prst="rect">
            <a:avLst/>
          </a:prstGeom>
          <a:noFill/>
          <a:ln>
            <a:noFill/>
          </a:ln>
        </p:spPr>
      </p:pic>
      <p:pic>
        <p:nvPicPr>
          <p:cNvPr id="123" name="Google Shape;123;p17"/>
          <p:cNvPicPr preferRelativeResize="0"/>
          <p:nvPr/>
        </p:nvPicPr>
        <p:blipFill>
          <a:blip r:embed="rId4">
            <a:alphaModFix/>
          </a:blip>
          <a:stretch>
            <a:fillRect/>
          </a:stretch>
        </p:blipFill>
        <p:spPr>
          <a:xfrm>
            <a:off x="7151101" y="1895163"/>
            <a:ext cx="851736" cy="704987"/>
          </a:xfrm>
          <a:prstGeom prst="rect">
            <a:avLst/>
          </a:prstGeom>
          <a:noFill/>
          <a:ln>
            <a:noFill/>
          </a:ln>
        </p:spPr>
      </p:pic>
      <p:pic>
        <p:nvPicPr>
          <p:cNvPr id="124" name="Google Shape;124;p17"/>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125" name="Google Shape;125;p17"/>
          <p:cNvPicPr preferRelativeResize="0"/>
          <p:nvPr/>
        </p:nvPicPr>
        <p:blipFill>
          <a:blip r:embed="rId6">
            <a:alphaModFix/>
          </a:blip>
          <a:stretch>
            <a:fillRect/>
          </a:stretch>
        </p:blipFill>
        <p:spPr>
          <a:xfrm>
            <a:off x="7151101" y="3344217"/>
            <a:ext cx="851735" cy="704976"/>
          </a:xfrm>
          <a:prstGeom prst="rect">
            <a:avLst/>
          </a:prstGeom>
          <a:noFill/>
          <a:ln>
            <a:noFill/>
          </a:ln>
        </p:spPr>
      </p:pic>
      <p:sp>
        <p:nvSpPr>
          <p:cNvPr id="126" name="Google Shape;126;p17"/>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127" name="Google Shape;127;p17"/>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a:off x="1058275" y="2567225"/>
            <a:ext cx="2832900" cy="7050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Light"/>
                <a:ea typeface="Montserrat Light"/>
                <a:cs typeface="Montserrat Light"/>
                <a:sym typeface="Montserrat Light"/>
              </a:rPr>
              <a:t>What relevant challenges is the reader experiencing? What do you know about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129" name="Google Shape;129;p17"/>
          <p:cNvSpPr txBox="1"/>
          <p:nvPr/>
        </p:nvSpPr>
        <p:spPr>
          <a:xfrm>
            <a:off x="1058275"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414141"/>
                </a:solidFill>
                <a:latin typeface="Montserrat Light"/>
                <a:ea typeface="Montserrat Light"/>
                <a:cs typeface="Montserrat Light"/>
                <a:sym typeface="Montserrat Light"/>
              </a:rPr>
              <a:t>What are they missing out on by not taking action now? What if nothing changes?</a:t>
            </a:r>
            <a:endParaRPr>
              <a:solidFill>
                <a:schemeClr val="dk1"/>
              </a:solidFill>
            </a:endParaRPr>
          </a:p>
          <a:p>
            <a:pPr indent="0" lvl="0" marL="0" rtl="0" algn="l">
              <a:lnSpc>
                <a:spcPct val="115000"/>
              </a:lnSpc>
              <a:spcBef>
                <a:spcPts val="1600"/>
              </a:spcBef>
              <a:spcAft>
                <a:spcPts val="1600"/>
              </a:spcAft>
              <a:buClr>
                <a:srgbClr val="F4F4F7"/>
              </a:buClr>
              <a:buSzPts val="1100"/>
              <a:buFont typeface="Arial"/>
              <a:buNone/>
            </a:pPr>
            <a:r>
              <a:t/>
            </a:r>
            <a:endParaRPr sz="1200">
              <a:solidFill>
                <a:srgbClr val="9B2AFF"/>
              </a:solidFill>
              <a:latin typeface="Anek Kannada Medium"/>
              <a:ea typeface="Anek Kannada Medium"/>
              <a:cs typeface="Anek Kannada Medium"/>
              <a:sym typeface="Anek Kannada Medium"/>
            </a:endParaRPr>
          </a:p>
        </p:txBody>
      </p:sp>
      <p:sp>
        <p:nvSpPr>
          <p:cNvPr id="130" name="Google Shape;130;p17"/>
          <p:cNvSpPr txBox="1"/>
          <p:nvPr/>
        </p:nvSpPr>
        <p:spPr>
          <a:xfrm>
            <a:off x="5042550" y="25672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Light"/>
                <a:ea typeface="Montserrat Light"/>
                <a:cs typeface="Montserrat Light"/>
                <a:sym typeface="Montserrat Light"/>
              </a:rPr>
              <a:t>What value are you now presenting that provides a solution? What’s the outcome for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200">
              <a:solidFill>
                <a:srgbClr val="5E46EC"/>
              </a:solidFill>
              <a:latin typeface="Anek Kannada Medium"/>
              <a:ea typeface="Anek Kannada Medium"/>
              <a:cs typeface="Anek Kannada Medium"/>
              <a:sym typeface="Anek Kannada Medium"/>
            </a:endParaRPr>
          </a:p>
        </p:txBody>
      </p:sp>
      <p:sp>
        <p:nvSpPr>
          <p:cNvPr id="131" name="Google Shape;131;p17"/>
          <p:cNvSpPr txBox="1"/>
          <p:nvPr/>
        </p:nvSpPr>
        <p:spPr>
          <a:xfrm>
            <a:off x="5042550"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None/>
            </a:pPr>
            <a:r>
              <a:rPr lang="en" sz="1100">
                <a:solidFill>
                  <a:srgbClr val="414141"/>
                </a:solidFill>
                <a:latin typeface="Montserrat Light"/>
                <a:ea typeface="Montserrat Light"/>
                <a:cs typeface="Montserrat Light"/>
                <a:sym typeface="Montserrat Light"/>
              </a:rPr>
              <a:t>What are you asking of them, if anything? (Book a meeting, refer someone, etc.)</a:t>
            </a:r>
            <a:endParaRPr sz="1100">
              <a:solidFill>
                <a:srgbClr val="414141"/>
              </a:solidFill>
              <a:latin typeface="Montserrat Medium"/>
              <a:ea typeface="Montserrat Medium"/>
              <a:cs typeface="Montserrat Medium"/>
              <a:sym typeface="Montserrat Medium"/>
            </a:endParaRPr>
          </a:p>
        </p:txBody>
      </p:sp>
      <p:sp>
        <p:nvSpPr>
          <p:cNvPr id="132" name="Google Shape;132;p17"/>
          <p:cNvSpPr txBox="1"/>
          <p:nvPr/>
        </p:nvSpPr>
        <p:spPr>
          <a:xfrm>
            <a:off x="1058275"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Pain or Personalization </a:t>
            </a:r>
            <a:endParaRPr sz="1600"/>
          </a:p>
        </p:txBody>
      </p:sp>
      <p:sp>
        <p:nvSpPr>
          <p:cNvPr id="133" name="Google Shape;133;p17"/>
          <p:cNvSpPr txBox="1"/>
          <p:nvPr/>
        </p:nvSpPr>
        <p:spPr>
          <a:xfrm>
            <a:off x="1058275" y="37157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Risk of Inaction</a:t>
            </a:r>
            <a:endParaRPr/>
          </a:p>
        </p:txBody>
      </p:sp>
      <p:sp>
        <p:nvSpPr>
          <p:cNvPr id="134" name="Google Shape;134;p17"/>
          <p:cNvSpPr txBox="1"/>
          <p:nvPr/>
        </p:nvSpPr>
        <p:spPr>
          <a:xfrm>
            <a:off x="5042550"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Outcome </a:t>
            </a:r>
            <a:endParaRPr/>
          </a:p>
        </p:txBody>
      </p:sp>
      <p:sp>
        <p:nvSpPr>
          <p:cNvPr id="135" name="Google Shape;135;p17"/>
          <p:cNvSpPr txBox="1"/>
          <p:nvPr/>
        </p:nvSpPr>
        <p:spPr>
          <a:xfrm>
            <a:off x="5042550" y="3715725"/>
            <a:ext cx="2636700" cy="5556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Ask </a:t>
            </a:r>
            <a:br>
              <a:rPr lang="en">
                <a:solidFill>
                  <a:srgbClr val="414141"/>
                </a:solidFill>
                <a:latin typeface="Montserrat Medium"/>
                <a:ea typeface="Montserrat Medium"/>
                <a:cs typeface="Montserrat Medium"/>
                <a:sym typeface="Montserrat Medium"/>
              </a:rPr>
            </a:b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3 1">
  <p:cSld name="CUSTOM_1_2_1_2_1_1">
    <p:spTree>
      <p:nvGrpSpPr>
        <p:cNvPr id="136" name="Shape 136"/>
        <p:cNvGrpSpPr/>
        <p:nvPr/>
      </p:nvGrpSpPr>
      <p:grpSpPr>
        <a:xfrm>
          <a:off x="0" y="0"/>
          <a:ext cx="0" cy="0"/>
          <a:chOff x="0" y="0"/>
          <a:chExt cx="0" cy="0"/>
        </a:xfrm>
      </p:grpSpPr>
      <p:pic>
        <p:nvPicPr>
          <p:cNvPr id="137" name="Google Shape;137;p18"/>
          <p:cNvPicPr preferRelativeResize="0"/>
          <p:nvPr/>
        </p:nvPicPr>
        <p:blipFill>
          <a:blip r:embed="rId2">
            <a:alphaModFix/>
          </a:blip>
          <a:stretch>
            <a:fillRect/>
          </a:stretch>
        </p:blipFill>
        <p:spPr>
          <a:xfrm>
            <a:off x="3166462" y="1895163"/>
            <a:ext cx="851736" cy="704976"/>
          </a:xfrm>
          <a:prstGeom prst="rect">
            <a:avLst/>
          </a:prstGeom>
          <a:noFill/>
          <a:ln>
            <a:noFill/>
          </a:ln>
        </p:spPr>
      </p:pic>
      <p:pic>
        <p:nvPicPr>
          <p:cNvPr id="138" name="Google Shape;138;p18"/>
          <p:cNvPicPr preferRelativeResize="0"/>
          <p:nvPr/>
        </p:nvPicPr>
        <p:blipFill>
          <a:blip r:embed="rId3">
            <a:alphaModFix/>
          </a:blip>
          <a:stretch>
            <a:fillRect/>
          </a:stretch>
        </p:blipFill>
        <p:spPr>
          <a:xfrm>
            <a:off x="3166462" y="3344217"/>
            <a:ext cx="851736" cy="704971"/>
          </a:xfrm>
          <a:prstGeom prst="rect">
            <a:avLst/>
          </a:prstGeom>
          <a:noFill/>
          <a:ln>
            <a:noFill/>
          </a:ln>
        </p:spPr>
      </p:pic>
      <p:pic>
        <p:nvPicPr>
          <p:cNvPr id="139" name="Google Shape;139;p18"/>
          <p:cNvPicPr preferRelativeResize="0"/>
          <p:nvPr/>
        </p:nvPicPr>
        <p:blipFill>
          <a:blip r:embed="rId4">
            <a:alphaModFix/>
          </a:blip>
          <a:stretch>
            <a:fillRect/>
          </a:stretch>
        </p:blipFill>
        <p:spPr>
          <a:xfrm>
            <a:off x="7151101" y="1895163"/>
            <a:ext cx="851736" cy="704987"/>
          </a:xfrm>
          <a:prstGeom prst="rect">
            <a:avLst/>
          </a:prstGeom>
          <a:noFill/>
          <a:ln>
            <a:noFill/>
          </a:ln>
        </p:spPr>
      </p:pic>
      <p:pic>
        <p:nvPicPr>
          <p:cNvPr id="140" name="Google Shape;140;p18"/>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141" name="Google Shape;141;p18"/>
          <p:cNvPicPr preferRelativeResize="0"/>
          <p:nvPr/>
        </p:nvPicPr>
        <p:blipFill>
          <a:blip r:embed="rId6">
            <a:alphaModFix/>
          </a:blip>
          <a:stretch>
            <a:fillRect/>
          </a:stretch>
        </p:blipFill>
        <p:spPr>
          <a:xfrm>
            <a:off x="7151101" y="3344217"/>
            <a:ext cx="851735" cy="704976"/>
          </a:xfrm>
          <a:prstGeom prst="rect">
            <a:avLst/>
          </a:prstGeom>
          <a:noFill/>
          <a:ln>
            <a:noFill/>
          </a:ln>
        </p:spPr>
      </p:pic>
      <p:sp>
        <p:nvSpPr>
          <p:cNvPr id="142" name="Google Shape;142;p18"/>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143" name="Google Shape;143;p18"/>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txBox="1"/>
          <p:nvPr/>
        </p:nvSpPr>
        <p:spPr>
          <a:xfrm>
            <a:off x="1058275" y="2567225"/>
            <a:ext cx="2832900" cy="7050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Light"/>
                <a:ea typeface="Montserrat Light"/>
                <a:cs typeface="Montserrat Light"/>
                <a:sym typeface="Montserrat Light"/>
              </a:rPr>
              <a:t>What relevant challenges is the reader experiencing? What do you know about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145" name="Google Shape;145;p18"/>
          <p:cNvSpPr txBox="1"/>
          <p:nvPr/>
        </p:nvSpPr>
        <p:spPr>
          <a:xfrm>
            <a:off x="1058275"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414141"/>
                </a:solidFill>
                <a:latin typeface="Montserrat Light"/>
                <a:ea typeface="Montserrat Light"/>
                <a:cs typeface="Montserrat Light"/>
                <a:sym typeface="Montserrat Light"/>
              </a:rPr>
              <a:t>What are they missing out on by not taking action now? What if nothing changes?</a:t>
            </a:r>
            <a:endParaRPr>
              <a:solidFill>
                <a:schemeClr val="dk1"/>
              </a:solidFill>
            </a:endParaRPr>
          </a:p>
          <a:p>
            <a:pPr indent="0" lvl="0" marL="0" rtl="0" algn="l">
              <a:lnSpc>
                <a:spcPct val="115000"/>
              </a:lnSpc>
              <a:spcBef>
                <a:spcPts val="1600"/>
              </a:spcBef>
              <a:spcAft>
                <a:spcPts val="1600"/>
              </a:spcAft>
              <a:buClr>
                <a:srgbClr val="F4F4F7"/>
              </a:buClr>
              <a:buSzPts val="1100"/>
              <a:buFont typeface="Arial"/>
              <a:buNone/>
            </a:pPr>
            <a:r>
              <a:t/>
            </a:r>
            <a:endParaRPr sz="1200">
              <a:solidFill>
                <a:srgbClr val="9B2AFF"/>
              </a:solidFill>
              <a:latin typeface="Anek Kannada Medium"/>
              <a:ea typeface="Anek Kannada Medium"/>
              <a:cs typeface="Anek Kannada Medium"/>
              <a:sym typeface="Anek Kannada Medium"/>
            </a:endParaRPr>
          </a:p>
        </p:txBody>
      </p:sp>
      <p:sp>
        <p:nvSpPr>
          <p:cNvPr id="146" name="Google Shape;146;p18"/>
          <p:cNvSpPr txBox="1"/>
          <p:nvPr/>
        </p:nvSpPr>
        <p:spPr>
          <a:xfrm>
            <a:off x="5042550" y="25672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Light"/>
                <a:ea typeface="Montserrat Light"/>
                <a:cs typeface="Montserrat Light"/>
                <a:sym typeface="Montserrat Light"/>
              </a:rPr>
              <a:t>What value are you now presenting that provides a solution? What’s the outcome for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200">
              <a:solidFill>
                <a:srgbClr val="5E46EC"/>
              </a:solidFill>
              <a:latin typeface="Anek Kannada Medium"/>
              <a:ea typeface="Anek Kannada Medium"/>
              <a:cs typeface="Anek Kannada Medium"/>
              <a:sym typeface="Anek Kannada Medium"/>
            </a:endParaRPr>
          </a:p>
        </p:txBody>
      </p:sp>
      <p:sp>
        <p:nvSpPr>
          <p:cNvPr id="147" name="Google Shape;147;p18"/>
          <p:cNvSpPr txBox="1"/>
          <p:nvPr/>
        </p:nvSpPr>
        <p:spPr>
          <a:xfrm>
            <a:off x="5042550"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None/>
            </a:pPr>
            <a:r>
              <a:rPr lang="en" sz="1100">
                <a:solidFill>
                  <a:srgbClr val="414141"/>
                </a:solidFill>
                <a:latin typeface="Montserrat Light"/>
                <a:ea typeface="Montserrat Light"/>
                <a:cs typeface="Montserrat Light"/>
                <a:sym typeface="Montserrat Light"/>
              </a:rPr>
              <a:t>What are you asking of them, if anything? (Book a meeting, refer someone, etc.)</a:t>
            </a:r>
            <a:endParaRPr sz="1100">
              <a:solidFill>
                <a:srgbClr val="414141"/>
              </a:solidFill>
              <a:latin typeface="Montserrat Medium"/>
              <a:ea typeface="Montserrat Medium"/>
              <a:cs typeface="Montserrat Medium"/>
              <a:sym typeface="Montserrat Medium"/>
            </a:endParaRPr>
          </a:p>
        </p:txBody>
      </p:sp>
      <p:sp>
        <p:nvSpPr>
          <p:cNvPr id="148" name="Google Shape;148;p18"/>
          <p:cNvSpPr txBox="1"/>
          <p:nvPr/>
        </p:nvSpPr>
        <p:spPr>
          <a:xfrm>
            <a:off x="1058275"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Pain or Personalization </a:t>
            </a:r>
            <a:endParaRPr sz="1600"/>
          </a:p>
        </p:txBody>
      </p:sp>
      <p:sp>
        <p:nvSpPr>
          <p:cNvPr id="149" name="Google Shape;149;p18"/>
          <p:cNvSpPr txBox="1"/>
          <p:nvPr/>
        </p:nvSpPr>
        <p:spPr>
          <a:xfrm>
            <a:off x="1058275" y="37157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Risk of Inaction</a:t>
            </a:r>
            <a:endParaRPr/>
          </a:p>
        </p:txBody>
      </p:sp>
      <p:sp>
        <p:nvSpPr>
          <p:cNvPr id="150" name="Google Shape;150;p18"/>
          <p:cNvSpPr txBox="1"/>
          <p:nvPr/>
        </p:nvSpPr>
        <p:spPr>
          <a:xfrm>
            <a:off x="5042550"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Outcome </a:t>
            </a:r>
            <a:endParaRPr/>
          </a:p>
        </p:txBody>
      </p:sp>
      <p:sp>
        <p:nvSpPr>
          <p:cNvPr id="151" name="Google Shape;151;p18"/>
          <p:cNvSpPr txBox="1"/>
          <p:nvPr/>
        </p:nvSpPr>
        <p:spPr>
          <a:xfrm>
            <a:off x="5042550" y="3715725"/>
            <a:ext cx="2636700" cy="5556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Ask </a:t>
            </a:r>
            <a:br>
              <a:rPr lang="en">
                <a:solidFill>
                  <a:srgbClr val="414141"/>
                </a:solidFill>
                <a:latin typeface="Montserrat Medium"/>
                <a:ea typeface="Montserrat Medium"/>
                <a:cs typeface="Montserrat Medium"/>
                <a:sym typeface="Montserrat Medium"/>
              </a:rPr>
            </a:b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p:cSld name="CUSTOM_1_1_2">
    <p:spTree>
      <p:nvGrpSpPr>
        <p:cNvPr id="152" name="Shape 152"/>
        <p:cNvGrpSpPr/>
        <p:nvPr/>
      </p:nvGrpSpPr>
      <p:grpSpPr>
        <a:xfrm>
          <a:off x="0" y="0"/>
          <a:ext cx="0" cy="0"/>
          <a:chOff x="0" y="0"/>
          <a:chExt cx="0" cy="0"/>
        </a:xfrm>
      </p:grpSpPr>
      <p:sp>
        <p:nvSpPr>
          <p:cNvPr id="153" name="Google Shape;153;p19"/>
          <p:cNvSpPr/>
          <p:nvPr/>
        </p:nvSpPr>
        <p:spPr>
          <a:xfrm>
            <a:off x="5724525" y="1438650"/>
            <a:ext cx="2945700" cy="3295800"/>
          </a:xfrm>
          <a:prstGeom prst="rect">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155" name="Google Shape;155;p19"/>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56" name="Google Shape;156;p19"/>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txBox="1"/>
          <p:nvPr>
            <p:ph idx="1" type="subTitle"/>
          </p:nvPr>
        </p:nvSpPr>
        <p:spPr>
          <a:xfrm>
            <a:off x="340275" y="1666875"/>
            <a:ext cx="3326700" cy="753000"/>
          </a:xfrm>
          <a:prstGeom prst="rect">
            <a:avLst/>
          </a:prstGeom>
        </p:spPr>
        <p:txBody>
          <a:bodyPr anchorCtr="0" anchor="t" bIns="91425" lIns="91425" spcFirstLastPara="1" rIns="91425" wrap="square" tIns="91425">
            <a:normAutofit/>
          </a:bodyPr>
          <a:lstStyle>
            <a:lvl1pPr lvl="0" rtl="0">
              <a:spcBef>
                <a:spcPts val="0"/>
              </a:spcBef>
              <a:spcAft>
                <a:spcPts val="0"/>
              </a:spcAft>
              <a:buSzPts val="1100"/>
              <a:buNone/>
              <a:defRPr sz="11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58" name="Google Shape;158;p19"/>
          <p:cNvSpPr/>
          <p:nvPr>
            <p:ph idx="2" type="pic"/>
          </p:nvPr>
        </p:nvSpPr>
        <p:spPr>
          <a:xfrm>
            <a:off x="5495925" y="1210050"/>
            <a:ext cx="2945700" cy="32958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
    <p:spTree>
      <p:nvGrpSpPr>
        <p:cNvPr id="159" name="Shape 159"/>
        <p:cNvGrpSpPr/>
        <p:nvPr/>
      </p:nvGrpSpPr>
      <p:grpSpPr>
        <a:xfrm>
          <a:off x="0" y="0"/>
          <a:ext cx="0" cy="0"/>
          <a:chOff x="0" y="0"/>
          <a:chExt cx="0" cy="0"/>
        </a:xfrm>
      </p:grpSpPr>
      <p:sp>
        <p:nvSpPr>
          <p:cNvPr id="160" name="Google Shape;160;p20"/>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161" name="Google Shape;161;p20"/>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62" name="Google Shape;162;p20"/>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tyle 1">
  <p:cSld name="CUSTOM">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924449" y="1752600"/>
            <a:ext cx="840075" cy="695325"/>
          </a:xfrm>
          <a:prstGeom prst="rect">
            <a:avLst/>
          </a:prstGeom>
          <a:noFill/>
          <a:ln>
            <a:noFill/>
          </a:ln>
        </p:spPr>
      </p:pic>
      <p:pic>
        <p:nvPicPr>
          <p:cNvPr id="16" name="Google Shape;16;p3"/>
          <p:cNvPicPr preferRelativeResize="0"/>
          <p:nvPr/>
        </p:nvPicPr>
        <p:blipFill>
          <a:blip r:embed="rId3">
            <a:alphaModFix/>
          </a:blip>
          <a:stretch>
            <a:fillRect/>
          </a:stretch>
        </p:blipFill>
        <p:spPr>
          <a:xfrm>
            <a:off x="924449" y="2846484"/>
            <a:ext cx="840075" cy="695320"/>
          </a:xfrm>
          <a:prstGeom prst="rect">
            <a:avLst/>
          </a:prstGeom>
          <a:noFill/>
          <a:ln>
            <a:noFill/>
          </a:ln>
        </p:spPr>
      </p:pic>
      <p:pic>
        <p:nvPicPr>
          <p:cNvPr id="17" name="Google Shape;17;p3"/>
          <p:cNvPicPr preferRelativeResize="0"/>
          <p:nvPr/>
        </p:nvPicPr>
        <p:blipFill>
          <a:blip r:embed="rId4">
            <a:alphaModFix/>
          </a:blip>
          <a:stretch>
            <a:fillRect/>
          </a:stretch>
        </p:blipFill>
        <p:spPr>
          <a:xfrm>
            <a:off x="924449" y="3883954"/>
            <a:ext cx="840075" cy="695337"/>
          </a:xfrm>
          <a:prstGeom prst="rect">
            <a:avLst/>
          </a:prstGeom>
          <a:noFill/>
          <a:ln>
            <a:noFill/>
          </a:ln>
        </p:spPr>
      </p:pic>
      <p:sp>
        <p:nvSpPr>
          <p:cNvPr id="18" name="Google Shape;18;p3"/>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19" name="Google Shape;19;p3"/>
          <p:cNvPicPr preferRelativeResize="0"/>
          <p:nvPr/>
        </p:nvPicPr>
        <p:blipFill>
          <a:blip r:embed="rId5">
            <a:alphaModFix/>
          </a:blip>
          <a:stretch>
            <a:fillRect/>
          </a:stretch>
        </p:blipFill>
        <p:spPr>
          <a:xfrm>
            <a:off x="7584417" y="326751"/>
            <a:ext cx="1216269" cy="203100"/>
          </a:xfrm>
          <a:prstGeom prst="rect">
            <a:avLst/>
          </a:prstGeom>
          <a:noFill/>
          <a:ln>
            <a:noFill/>
          </a:ln>
        </p:spPr>
      </p:pic>
      <p:sp>
        <p:nvSpPr>
          <p:cNvPr id="20" name="Google Shape;20;p3"/>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 name="Google Shape;21;p3"/>
          <p:cNvPicPr preferRelativeResize="0"/>
          <p:nvPr/>
        </p:nvPicPr>
        <p:blipFill>
          <a:blip r:embed="rId6">
            <a:alphaModFix/>
          </a:blip>
          <a:stretch>
            <a:fillRect/>
          </a:stretch>
        </p:blipFill>
        <p:spPr>
          <a:xfrm>
            <a:off x="4806750" y="1755889"/>
            <a:ext cx="840075" cy="695323"/>
          </a:xfrm>
          <a:prstGeom prst="rect">
            <a:avLst/>
          </a:prstGeom>
          <a:noFill/>
          <a:ln>
            <a:noFill/>
          </a:ln>
        </p:spPr>
      </p:pic>
      <p:pic>
        <p:nvPicPr>
          <p:cNvPr id="22" name="Google Shape;22;p3"/>
          <p:cNvPicPr preferRelativeResize="0"/>
          <p:nvPr/>
        </p:nvPicPr>
        <p:blipFill>
          <a:blip r:embed="rId7">
            <a:alphaModFix/>
          </a:blip>
          <a:stretch>
            <a:fillRect/>
          </a:stretch>
        </p:blipFill>
        <p:spPr>
          <a:xfrm>
            <a:off x="4806750" y="2819926"/>
            <a:ext cx="840075" cy="695323"/>
          </a:xfrm>
          <a:prstGeom prst="rect">
            <a:avLst/>
          </a:prstGeom>
          <a:noFill/>
          <a:ln>
            <a:noFill/>
          </a:ln>
        </p:spPr>
      </p:pic>
      <p:pic>
        <p:nvPicPr>
          <p:cNvPr id="23" name="Google Shape;23;p3"/>
          <p:cNvPicPr preferRelativeResize="0"/>
          <p:nvPr/>
        </p:nvPicPr>
        <p:blipFill>
          <a:blip r:embed="rId8">
            <a:alphaModFix/>
          </a:blip>
          <a:stretch>
            <a:fillRect/>
          </a:stretch>
        </p:blipFill>
        <p:spPr>
          <a:xfrm>
            <a:off x="4806749" y="3883969"/>
            <a:ext cx="840075" cy="695323"/>
          </a:xfrm>
          <a:prstGeom prst="rect">
            <a:avLst/>
          </a:prstGeom>
          <a:noFill/>
          <a:ln>
            <a:noFill/>
          </a:ln>
        </p:spPr>
      </p:pic>
      <p:sp>
        <p:nvSpPr>
          <p:cNvPr id="24" name="Google Shape;24;p3"/>
          <p:cNvSpPr txBox="1"/>
          <p:nvPr>
            <p:ph idx="1" type="subTitle"/>
          </p:nvPr>
        </p:nvSpPr>
        <p:spPr>
          <a:xfrm>
            <a:off x="997125" y="2105025"/>
            <a:ext cx="3326700" cy="753000"/>
          </a:xfrm>
          <a:prstGeom prst="rect">
            <a:avLst/>
          </a:prstGeom>
        </p:spPr>
        <p:txBody>
          <a:bodyPr anchorCtr="0" anchor="t" bIns="91425" lIns="91425" spcFirstLastPara="1" rIns="91425" wrap="square" tIns="91425">
            <a:normAutofit/>
          </a:bodyPr>
          <a:lstStyle>
            <a:lvl1pPr lvl="0" algn="r">
              <a:spcBef>
                <a:spcPts val="0"/>
              </a:spcBef>
              <a:spcAft>
                <a:spcPts val="0"/>
              </a:spcAft>
              <a:buSzPts val="1500"/>
              <a:buNone/>
              <a:defRPr sz="1500"/>
            </a:lvl1pPr>
            <a:lvl2pPr lvl="1" algn="r">
              <a:spcBef>
                <a:spcPts val="0"/>
              </a:spcBef>
              <a:spcAft>
                <a:spcPts val="0"/>
              </a:spcAft>
              <a:buSzPts val="1300"/>
              <a:buNone/>
              <a:defRPr sz="1300"/>
            </a:lvl2pPr>
            <a:lvl3pPr lvl="2" algn="r">
              <a:spcBef>
                <a:spcPts val="0"/>
              </a:spcBef>
              <a:spcAft>
                <a:spcPts val="0"/>
              </a:spcAft>
              <a:buSzPts val="1300"/>
              <a:buNone/>
              <a:defRPr sz="1300"/>
            </a:lvl3pPr>
            <a:lvl4pPr lvl="3" algn="r">
              <a:spcBef>
                <a:spcPts val="0"/>
              </a:spcBef>
              <a:spcAft>
                <a:spcPts val="0"/>
              </a:spcAft>
              <a:buSzPts val="1300"/>
              <a:buNone/>
              <a:defRPr sz="1300"/>
            </a:lvl4pPr>
            <a:lvl5pPr lvl="4" algn="r">
              <a:spcBef>
                <a:spcPts val="0"/>
              </a:spcBef>
              <a:spcAft>
                <a:spcPts val="0"/>
              </a:spcAft>
              <a:buSzPts val="1300"/>
              <a:buNone/>
              <a:defRPr sz="1300"/>
            </a:lvl5pPr>
            <a:lvl6pPr lvl="5" algn="r">
              <a:spcBef>
                <a:spcPts val="0"/>
              </a:spcBef>
              <a:spcAft>
                <a:spcPts val="0"/>
              </a:spcAft>
              <a:buSzPts val="1300"/>
              <a:buNone/>
              <a:defRPr sz="1300"/>
            </a:lvl6pPr>
            <a:lvl7pPr lvl="6" algn="r">
              <a:spcBef>
                <a:spcPts val="0"/>
              </a:spcBef>
              <a:spcAft>
                <a:spcPts val="0"/>
              </a:spcAft>
              <a:buSzPts val="1300"/>
              <a:buNone/>
              <a:defRPr sz="1300"/>
            </a:lvl7pPr>
            <a:lvl8pPr lvl="7" algn="r">
              <a:spcBef>
                <a:spcPts val="0"/>
              </a:spcBef>
              <a:spcAft>
                <a:spcPts val="0"/>
              </a:spcAft>
              <a:buSzPts val="1300"/>
              <a:buNone/>
              <a:defRPr sz="1300"/>
            </a:lvl8pPr>
            <a:lvl9pPr lvl="8" algn="r">
              <a:spcBef>
                <a:spcPts val="0"/>
              </a:spcBef>
              <a:spcAft>
                <a:spcPts val="0"/>
              </a:spcAft>
              <a:buSzPts val="1300"/>
              <a:buNone/>
              <a:defRPr sz="1300"/>
            </a:lvl9pPr>
          </a:lstStyle>
          <a:p/>
        </p:txBody>
      </p:sp>
      <p:sp>
        <p:nvSpPr>
          <p:cNvPr id="25" name="Google Shape;25;p3"/>
          <p:cNvSpPr txBox="1"/>
          <p:nvPr>
            <p:ph idx="2" type="subTitle"/>
          </p:nvPr>
        </p:nvSpPr>
        <p:spPr>
          <a:xfrm>
            <a:off x="997125" y="3181350"/>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26" name="Google Shape;26;p3"/>
          <p:cNvSpPr txBox="1"/>
          <p:nvPr>
            <p:ph idx="3" type="subTitle"/>
          </p:nvPr>
        </p:nvSpPr>
        <p:spPr>
          <a:xfrm>
            <a:off x="997125" y="4238625"/>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27" name="Google Shape;27;p3"/>
          <p:cNvSpPr txBox="1"/>
          <p:nvPr>
            <p:ph idx="4" type="subTitle"/>
          </p:nvPr>
        </p:nvSpPr>
        <p:spPr>
          <a:xfrm>
            <a:off x="4892850" y="2105025"/>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28" name="Google Shape;28;p3"/>
          <p:cNvSpPr txBox="1"/>
          <p:nvPr>
            <p:ph idx="5" type="subTitle"/>
          </p:nvPr>
        </p:nvSpPr>
        <p:spPr>
          <a:xfrm>
            <a:off x="4892850" y="3181350"/>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29" name="Google Shape;29;p3"/>
          <p:cNvSpPr txBox="1"/>
          <p:nvPr>
            <p:ph idx="6" type="subTitle"/>
          </p:nvPr>
        </p:nvSpPr>
        <p:spPr>
          <a:xfrm>
            <a:off x="4892850" y="4238625"/>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Bar + Body">
  <p:cSld name="CUSTOM_1_1_1_1">
    <p:spTree>
      <p:nvGrpSpPr>
        <p:cNvPr id="163" name="Shape 163"/>
        <p:cNvGrpSpPr/>
        <p:nvPr/>
      </p:nvGrpSpPr>
      <p:grpSpPr>
        <a:xfrm>
          <a:off x="0" y="0"/>
          <a:ext cx="0" cy="0"/>
          <a:chOff x="0" y="0"/>
          <a:chExt cx="0" cy="0"/>
        </a:xfrm>
      </p:grpSpPr>
      <p:sp>
        <p:nvSpPr>
          <p:cNvPr id="164" name="Google Shape;164;p21"/>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165" name="Google Shape;165;p21"/>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66" name="Google Shape;166;p21"/>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txBox="1"/>
          <p:nvPr>
            <p:ph idx="1" type="body"/>
          </p:nvPr>
        </p:nvSpPr>
        <p:spPr>
          <a:xfrm>
            <a:off x="464700" y="1647600"/>
            <a:ext cx="8367600" cy="3274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8" name="Shape 168"/>
        <p:cNvGrpSpPr/>
        <p:nvPr/>
      </p:nvGrpSpPr>
      <p:grpSpPr>
        <a:xfrm>
          <a:off x="0" y="0"/>
          <a:ext cx="0" cy="0"/>
          <a:chOff x="0" y="0"/>
          <a:chExt cx="0" cy="0"/>
        </a:xfrm>
      </p:grpSpPr>
      <p:sp>
        <p:nvSpPr>
          <p:cNvPr id="169" name="Google Shape;169;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0" name="Google Shape;17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171" name="Google Shape;171;p22"/>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72" name="Google Shape;172;p22"/>
          <p:cNvSpPr/>
          <p:nvPr/>
        </p:nvSpPr>
        <p:spPr>
          <a:xfrm rot="-5400000">
            <a:off x="4451700" y="450150"/>
            <a:ext cx="240600" cy="9146100"/>
          </a:xfrm>
          <a:prstGeom prst="rect">
            <a:avLst/>
          </a:prstGeom>
          <a:gradFill>
            <a:gsLst>
              <a:gs pos="0">
                <a:srgbClr val="D9413C"/>
              </a:gs>
              <a:gs pos="55000">
                <a:srgbClr val="9B2AFF"/>
              </a:gs>
              <a:gs pos="100000">
                <a:srgbClr val="5E46EC"/>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73" name="Shape 173"/>
        <p:cNvGrpSpPr/>
        <p:nvPr/>
      </p:nvGrpSpPr>
      <p:grpSpPr>
        <a:xfrm>
          <a:off x="0" y="0"/>
          <a:ext cx="0" cy="0"/>
          <a:chOff x="0" y="0"/>
          <a:chExt cx="0" cy="0"/>
        </a:xfrm>
      </p:grpSpPr>
      <p:sp>
        <p:nvSpPr>
          <p:cNvPr id="174" name="Google Shape;174;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5" name="Google Shape;17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176" name="Google Shape;176;p23"/>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77" name="Shape 177"/>
        <p:cNvGrpSpPr/>
        <p:nvPr/>
      </p:nvGrpSpPr>
      <p:grpSpPr>
        <a:xfrm>
          <a:off x="0" y="0"/>
          <a:ext cx="0" cy="0"/>
          <a:chOff x="0" y="0"/>
          <a:chExt cx="0" cy="0"/>
        </a:xfrm>
      </p:grpSpPr>
      <p:sp>
        <p:nvSpPr>
          <p:cNvPr id="178" name="Google Shape;178;p24"/>
          <p:cNvSpPr txBox="1"/>
          <p:nvPr>
            <p:ph idx="1" type="body"/>
          </p:nvPr>
        </p:nvSpPr>
        <p:spPr>
          <a:xfrm>
            <a:off x="311700" y="17620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79" name="Google Shape;179;p24"/>
          <p:cNvSpPr txBox="1"/>
          <p:nvPr>
            <p:ph idx="2" type="body"/>
          </p:nvPr>
        </p:nvSpPr>
        <p:spPr>
          <a:xfrm>
            <a:off x="4832400" y="17620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pic>
        <p:nvPicPr>
          <p:cNvPr id="180" name="Google Shape;180;p24"/>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181" name="Google Shape;181;p24"/>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182" name="Google Shape;182;p24"/>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type="titleOnly">
  <p:cSld name="TITLE_ONLY">
    <p:spTree>
      <p:nvGrpSpPr>
        <p:cNvPr id="183" name="Shape 183"/>
        <p:cNvGrpSpPr/>
        <p:nvPr/>
      </p:nvGrpSpPr>
      <p:grpSpPr>
        <a:xfrm>
          <a:off x="0" y="0"/>
          <a:ext cx="0" cy="0"/>
          <a:chOff x="0" y="0"/>
          <a:chExt cx="0" cy="0"/>
        </a:xfrm>
      </p:grpSpPr>
      <p:sp>
        <p:nvSpPr>
          <p:cNvPr id="184" name="Google Shape;184;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85" name="Google Shape;185;p25"/>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Copy &amp; Paste)">
  <p:cSld name="TITLE_ONLY_1">
    <p:spTree>
      <p:nvGrpSpPr>
        <p:cNvPr id="186" name="Shape 186"/>
        <p:cNvGrpSpPr/>
        <p:nvPr/>
      </p:nvGrpSpPr>
      <p:grpSpPr>
        <a:xfrm>
          <a:off x="0" y="0"/>
          <a:ext cx="0" cy="0"/>
          <a:chOff x="0" y="0"/>
          <a:chExt cx="0" cy="0"/>
        </a:xfrm>
      </p:grpSpPr>
      <p:sp>
        <p:nvSpPr>
          <p:cNvPr id="187" name="Google Shape;187;p26"/>
          <p:cNvSpPr/>
          <p:nvPr/>
        </p:nvSpPr>
        <p:spPr>
          <a:xfrm>
            <a:off x="685875" y="1833525"/>
            <a:ext cx="2505000" cy="2505000"/>
          </a:xfrm>
          <a:prstGeom prst="ellipse">
            <a:avLst/>
          </a:prstGeom>
          <a:gradFill>
            <a:gsLst>
              <a:gs pos="0">
                <a:srgbClr val="D9413C"/>
              </a:gs>
              <a:gs pos="100000">
                <a:srgbClr val="5E46E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9" name="Google Shape;189;p26"/>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90" name="Google Shape;190;p26"/>
          <p:cNvSpPr/>
          <p:nvPr>
            <p:ph idx="2" type="pic"/>
          </p:nvPr>
        </p:nvSpPr>
        <p:spPr>
          <a:xfrm>
            <a:off x="733425" y="1881075"/>
            <a:ext cx="2409900" cy="2409900"/>
          </a:xfrm>
          <a:prstGeom prst="ellipse">
            <a:avLst/>
          </a:prstGeom>
          <a:noFill/>
          <a:ln>
            <a:noFill/>
          </a:ln>
        </p:spPr>
      </p:sp>
      <p:sp>
        <p:nvSpPr>
          <p:cNvPr id="191" name="Google Shape;191;p26"/>
          <p:cNvSpPr txBox="1"/>
          <p:nvPr/>
        </p:nvSpPr>
        <p:spPr>
          <a:xfrm>
            <a:off x="3457500" y="2802500"/>
            <a:ext cx="924000" cy="812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770"/>
              <a:buNone/>
            </a:pPr>
            <a:r>
              <a:rPr lang="en" sz="20000">
                <a:solidFill>
                  <a:srgbClr val="F4F4F7"/>
                </a:solidFill>
                <a:latin typeface="Droid Serif"/>
                <a:ea typeface="Droid Serif"/>
                <a:cs typeface="Droid Serif"/>
                <a:sym typeface="Droid Serif"/>
              </a:rPr>
              <a:t>“</a:t>
            </a:r>
            <a:endParaRPr sz="20000">
              <a:solidFill>
                <a:srgbClr val="F4F4F7"/>
              </a:solidFill>
              <a:latin typeface="Droid Serif"/>
              <a:ea typeface="Droid Serif"/>
              <a:cs typeface="Droid Serif"/>
              <a:sym typeface="Droid Serif"/>
            </a:endParaRPr>
          </a:p>
        </p:txBody>
      </p:sp>
      <p:sp>
        <p:nvSpPr>
          <p:cNvPr id="192" name="Google Shape;192;p26"/>
          <p:cNvSpPr txBox="1"/>
          <p:nvPr/>
        </p:nvSpPr>
        <p:spPr>
          <a:xfrm>
            <a:off x="3981450" y="2090625"/>
            <a:ext cx="4581600" cy="1724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770"/>
              <a:buNone/>
            </a:pPr>
            <a:r>
              <a:rPr lang="en" sz="1465">
                <a:solidFill>
                  <a:srgbClr val="3C4043"/>
                </a:solidFill>
                <a:latin typeface="Montserrat Light"/>
                <a:ea typeface="Montserrat Light"/>
                <a:cs typeface="Montserrat Light"/>
                <a:sym typeface="Montserrat Light"/>
              </a:rPr>
              <a:t>Lorem ipsum dolor sit amet, consectetur adipiscing elit, sed do eiusmod tempor incididunt ut labore et dolore magna aliqua. Ut enim ad minim veniam, quis nostrud exercitation ullamco laboris nisi ut aliquip ex ea commodo consequat.</a:t>
            </a:r>
            <a:endParaRPr sz="1779">
              <a:solidFill>
                <a:srgbClr val="3C4043"/>
              </a:solidFill>
              <a:latin typeface="Montserrat Light"/>
              <a:ea typeface="Montserrat Light"/>
              <a:cs typeface="Montserrat Light"/>
              <a:sym typeface="Montserrat Light"/>
            </a:endParaRPr>
          </a:p>
        </p:txBody>
      </p:sp>
      <p:sp>
        <p:nvSpPr>
          <p:cNvPr id="193" name="Google Shape;193;p26"/>
          <p:cNvSpPr txBox="1"/>
          <p:nvPr/>
        </p:nvSpPr>
        <p:spPr>
          <a:xfrm>
            <a:off x="4086150" y="4024200"/>
            <a:ext cx="4067400" cy="510000"/>
          </a:xfrm>
          <a:prstGeom prst="rect">
            <a:avLst/>
          </a:prstGeom>
          <a:noFill/>
          <a:ln>
            <a:noFill/>
          </a:ln>
        </p:spPr>
        <p:txBody>
          <a:bodyPr anchorCtr="0" anchor="ctr" bIns="91425" lIns="91425" spcFirstLastPara="1" rIns="91425" wrap="square" tIns="91425">
            <a:noAutofit/>
          </a:bodyPr>
          <a:lstStyle/>
          <a:p>
            <a:pPr indent="-336550" lvl="0" marL="457200" rtl="0" algn="r">
              <a:lnSpc>
                <a:spcPct val="150000"/>
              </a:lnSpc>
              <a:spcBef>
                <a:spcPts val="0"/>
              </a:spcBef>
              <a:spcAft>
                <a:spcPts val="0"/>
              </a:spcAft>
              <a:buClr>
                <a:srgbClr val="3C4043"/>
              </a:buClr>
              <a:buSzPts val="1700"/>
              <a:buFont typeface="Anek Kannada"/>
              <a:buChar char="-"/>
            </a:pPr>
            <a:r>
              <a:rPr lang="en" sz="1250">
                <a:solidFill>
                  <a:srgbClr val="3C4043"/>
                </a:solidFill>
                <a:latin typeface="Anek Kannada"/>
                <a:ea typeface="Anek Kannada"/>
                <a:cs typeface="Anek Kannada"/>
                <a:sym typeface="Anek Kannada"/>
              </a:rPr>
              <a:t>NAME IN CAPS</a:t>
            </a:r>
            <a:endParaRPr sz="1700">
              <a:solidFill>
                <a:srgbClr val="3C4043"/>
              </a:solidFill>
              <a:latin typeface="Anek Kannada"/>
              <a:ea typeface="Anek Kannada"/>
              <a:cs typeface="Anek Kannada"/>
              <a:sym typeface="Anek Kannad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Only no bar">
  <p:cSld name="MAIN_POINT">
    <p:bg>
      <p:bgPr>
        <a:blipFill>
          <a:blip r:embed="rId2">
            <a:alphaModFix/>
          </a:blip>
          <a:stretch>
            <a:fillRect/>
          </a:stretch>
        </a:blipFill>
      </p:bgPr>
    </p:bg>
    <p:spTree>
      <p:nvGrpSpPr>
        <p:cNvPr id="194" name="Shape 194"/>
        <p:cNvGrpSpPr/>
        <p:nvPr/>
      </p:nvGrpSpPr>
      <p:grpSpPr>
        <a:xfrm>
          <a:off x="0" y="0"/>
          <a:ext cx="0" cy="0"/>
          <a:chOff x="0" y="0"/>
          <a:chExt cx="0" cy="0"/>
        </a:xfrm>
      </p:grpSpPr>
      <p:sp>
        <p:nvSpPr>
          <p:cNvPr id="195" name="Google Shape;195;p2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196" name="Google Shape;196;p27"/>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7" name="Shape 197"/>
        <p:cNvGrpSpPr/>
        <p:nvPr/>
      </p:nvGrpSpPr>
      <p:grpSpPr>
        <a:xfrm>
          <a:off x="0" y="0"/>
          <a:ext cx="0" cy="0"/>
          <a:chOff x="0" y="0"/>
          <a:chExt cx="0" cy="0"/>
        </a:xfrm>
      </p:grpSpPr>
      <p:sp>
        <p:nvSpPr>
          <p:cNvPr id="198" name="Google Shape;198;p28"/>
          <p:cNvSpPr/>
          <p:nvPr/>
        </p:nvSpPr>
        <p:spPr>
          <a:xfrm>
            <a:off x="4572000" y="-125"/>
            <a:ext cx="4572000" cy="5143500"/>
          </a:xfrm>
          <a:prstGeom prst="rect">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
          <p:cNvSpPr txBox="1"/>
          <p:nvPr>
            <p:ph type="title"/>
          </p:nvPr>
        </p:nvSpPr>
        <p:spPr>
          <a:xfrm>
            <a:off x="265500" y="1156975"/>
            <a:ext cx="4045200" cy="1482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00" name="Google Shape;200;p28"/>
          <p:cNvSpPr txBox="1"/>
          <p:nvPr>
            <p:ph idx="1" type="subTitle"/>
          </p:nvPr>
        </p:nvSpPr>
        <p:spPr>
          <a:xfrm>
            <a:off x="265500" y="2879275"/>
            <a:ext cx="4045200" cy="1235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1" name="Google Shape;201;p2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202" name="Google Shape;202;p28"/>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203" name="Google Shape;203;p28"/>
          <p:cNvSpPr/>
          <p:nvPr/>
        </p:nvSpPr>
        <p:spPr>
          <a:xfrm rot="-5400000">
            <a:off x="1212600" y="1895275"/>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4" name="Shape 204"/>
        <p:cNvGrpSpPr/>
        <p:nvPr/>
      </p:nvGrpSpPr>
      <p:grpSpPr>
        <a:xfrm>
          <a:off x="0" y="0"/>
          <a:ext cx="0" cy="0"/>
          <a:chOff x="0" y="0"/>
          <a:chExt cx="0" cy="0"/>
        </a:xfrm>
      </p:grpSpPr>
      <p:sp>
        <p:nvSpPr>
          <p:cNvPr id="205" name="Google Shape;205;p2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pic>
        <p:nvPicPr>
          <p:cNvPr id="206" name="Google Shape;206;p29"/>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7" name="Shape 207"/>
        <p:cNvGrpSpPr/>
        <p:nvPr/>
      </p:nvGrpSpPr>
      <p:grpSpPr>
        <a:xfrm>
          <a:off x="0" y="0"/>
          <a:ext cx="0" cy="0"/>
          <a:chOff x="0" y="0"/>
          <a:chExt cx="0" cy="0"/>
        </a:xfrm>
      </p:grpSpPr>
      <p:sp>
        <p:nvSpPr>
          <p:cNvPr id="208" name="Google Shape;208;p3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9" name="Google Shape;209;p3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pic>
        <p:nvPicPr>
          <p:cNvPr id="210" name="Google Shape;210;p30"/>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tyle 2">
  <p:cSld name="CUSTOM_1_2_1_1">
    <p:spTree>
      <p:nvGrpSpPr>
        <p:cNvPr id="30" name="Shape 30"/>
        <p:cNvGrpSpPr/>
        <p:nvPr/>
      </p:nvGrpSpPr>
      <p:grpSpPr>
        <a:xfrm>
          <a:off x="0" y="0"/>
          <a:ext cx="0" cy="0"/>
          <a:chOff x="0" y="0"/>
          <a:chExt cx="0" cy="0"/>
        </a:xfrm>
      </p:grpSpPr>
      <p:sp>
        <p:nvSpPr>
          <p:cNvPr id="31" name="Google Shape;31;p4"/>
          <p:cNvSpPr/>
          <p:nvPr/>
        </p:nvSpPr>
        <p:spPr>
          <a:xfrm rot="435">
            <a:off x="4400050" y="275"/>
            <a:ext cx="4743600" cy="5143200"/>
          </a:xfrm>
          <a:prstGeom prst="rect">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 name="Google Shape;32;p4"/>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33" name="Google Shape;33;p4"/>
          <p:cNvSpPr txBox="1"/>
          <p:nvPr>
            <p:ph idx="1" type="subTitle"/>
          </p:nvPr>
        </p:nvSpPr>
        <p:spPr>
          <a:xfrm>
            <a:off x="5868518" y="1751893"/>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4" name="Google Shape;34;p4"/>
          <p:cNvSpPr txBox="1"/>
          <p:nvPr>
            <p:ph idx="2" type="subTitle"/>
          </p:nvPr>
        </p:nvSpPr>
        <p:spPr>
          <a:xfrm>
            <a:off x="5868518" y="2532943"/>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5" name="Google Shape;35;p4"/>
          <p:cNvSpPr txBox="1"/>
          <p:nvPr>
            <p:ph idx="3" type="subTitle"/>
          </p:nvPr>
        </p:nvSpPr>
        <p:spPr>
          <a:xfrm>
            <a:off x="5868518" y="4095068"/>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6" name="Google Shape;36;p4"/>
          <p:cNvSpPr txBox="1"/>
          <p:nvPr>
            <p:ph idx="4" type="subTitle"/>
          </p:nvPr>
        </p:nvSpPr>
        <p:spPr>
          <a:xfrm>
            <a:off x="5868518" y="3293593"/>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7" name="Google Shape;37;p4"/>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4400"/>
              <a:buNone/>
              <a:defRPr sz="44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38" name="Google Shape;38;p4"/>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1" name="Shape 211"/>
        <p:cNvGrpSpPr/>
        <p:nvPr/>
      </p:nvGrpSpPr>
      <p:grpSpPr>
        <a:xfrm>
          <a:off x="0" y="0"/>
          <a:ext cx="0" cy="0"/>
          <a:chOff x="0" y="0"/>
          <a:chExt cx="0" cy="0"/>
        </a:xfrm>
      </p:grpSpPr>
      <p:pic>
        <p:nvPicPr>
          <p:cNvPr id="212" name="Google Shape;212;p31"/>
          <p:cNvPicPr preferRelativeResize="0"/>
          <p:nvPr/>
        </p:nvPicPr>
        <p:blipFill>
          <a:blip r:embed="rId2">
            <a:alphaModFix/>
          </a:blip>
          <a:stretch>
            <a:fillRect/>
          </a:stretch>
        </p:blipFill>
        <p:spPr>
          <a:xfrm>
            <a:off x="245725" y="927300"/>
            <a:ext cx="711000" cy="711000"/>
          </a:xfrm>
          <a:prstGeom prst="rect">
            <a:avLst/>
          </a:prstGeom>
          <a:noFill/>
          <a:ln>
            <a:noFill/>
          </a:ln>
        </p:spPr>
      </p:pic>
      <p:sp>
        <p:nvSpPr>
          <p:cNvPr id="213" name="Google Shape;213;p31"/>
          <p:cNvSpPr txBox="1"/>
          <p:nvPr/>
        </p:nvSpPr>
        <p:spPr>
          <a:xfrm>
            <a:off x="550525" y="266700"/>
            <a:ext cx="5762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Anek Kannada"/>
                <a:ea typeface="Anek Kannada"/>
                <a:cs typeface="Anek Kannada"/>
                <a:sym typeface="Anek Kannada"/>
              </a:rPr>
              <a:t>Icon Library</a:t>
            </a:r>
            <a:endParaRPr sz="2300">
              <a:latin typeface="Anek Kannada"/>
              <a:ea typeface="Anek Kannada"/>
              <a:cs typeface="Anek Kannada"/>
              <a:sym typeface="Anek Kannada"/>
            </a:endParaRPr>
          </a:p>
        </p:txBody>
      </p:sp>
      <p:pic>
        <p:nvPicPr>
          <p:cNvPr id="214" name="Google Shape;214;p31"/>
          <p:cNvPicPr preferRelativeResize="0"/>
          <p:nvPr/>
        </p:nvPicPr>
        <p:blipFill>
          <a:blip r:embed="rId3">
            <a:alphaModFix/>
          </a:blip>
          <a:stretch>
            <a:fillRect/>
          </a:stretch>
        </p:blipFill>
        <p:spPr>
          <a:xfrm>
            <a:off x="1165150" y="927300"/>
            <a:ext cx="711000" cy="711000"/>
          </a:xfrm>
          <a:prstGeom prst="rect">
            <a:avLst/>
          </a:prstGeom>
          <a:noFill/>
          <a:ln>
            <a:noFill/>
          </a:ln>
        </p:spPr>
      </p:pic>
      <p:pic>
        <p:nvPicPr>
          <p:cNvPr id="215" name="Google Shape;215;p31"/>
          <p:cNvPicPr preferRelativeResize="0"/>
          <p:nvPr/>
        </p:nvPicPr>
        <p:blipFill>
          <a:blip r:embed="rId4">
            <a:alphaModFix/>
          </a:blip>
          <a:stretch>
            <a:fillRect/>
          </a:stretch>
        </p:blipFill>
        <p:spPr>
          <a:xfrm>
            <a:off x="245725" y="4601326"/>
            <a:ext cx="469992" cy="389013"/>
          </a:xfrm>
          <a:prstGeom prst="rect">
            <a:avLst/>
          </a:prstGeom>
          <a:noFill/>
          <a:ln>
            <a:noFill/>
          </a:ln>
        </p:spPr>
      </p:pic>
      <p:pic>
        <p:nvPicPr>
          <p:cNvPr id="216" name="Google Shape;216;p31"/>
          <p:cNvPicPr preferRelativeResize="0"/>
          <p:nvPr/>
        </p:nvPicPr>
        <p:blipFill>
          <a:blip r:embed="rId5">
            <a:alphaModFix/>
          </a:blip>
          <a:stretch>
            <a:fillRect/>
          </a:stretch>
        </p:blipFill>
        <p:spPr>
          <a:xfrm>
            <a:off x="994479" y="4601326"/>
            <a:ext cx="469992" cy="389013"/>
          </a:xfrm>
          <a:prstGeom prst="rect">
            <a:avLst/>
          </a:prstGeom>
          <a:noFill/>
          <a:ln>
            <a:noFill/>
          </a:ln>
        </p:spPr>
      </p:pic>
      <p:pic>
        <p:nvPicPr>
          <p:cNvPr id="217" name="Google Shape;217;p31"/>
          <p:cNvPicPr preferRelativeResize="0"/>
          <p:nvPr/>
        </p:nvPicPr>
        <p:blipFill>
          <a:blip r:embed="rId6">
            <a:alphaModFix/>
          </a:blip>
          <a:stretch>
            <a:fillRect/>
          </a:stretch>
        </p:blipFill>
        <p:spPr>
          <a:xfrm>
            <a:off x="1743232" y="4601322"/>
            <a:ext cx="470000" cy="389021"/>
          </a:xfrm>
          <a:prstGeom prst="rect">
            <a:avLst/>
          </a:prstGeom>
          <a:noFill/>
          <a:ln>
            <a:noFill/>
          </a:ln>
        </p:spPr>
      </p:pic>
      <p:pic>
        <p:nvPicPr>
          <p:cNvPr id="218" name="Google Shape;218;p31"/>
          <p:cNvPicPr preferRelativeResize="0"/>
          <p:nvPr/>
        </p:nvPicPr>
        <p:blipFill>
          <a:blip r:embed="rId7">
            <a:alphaModFix/>
          </a:blip>
          <a:stretch>
            <a:fillRect/>
          </a:stretch>
        </p:blipFill>
        <p:spPr>
          <a:xfrm>
            <a:off x="2491994" y="4601322"/>
            <a:ext cx="470000" cy="389021"/>
          </a:xfrm>
          <a:prstGeom prst="rect">
            <a:avLst/>
          </a:prstGeom>
          <a:noFill/>
          <a:ln>
            <a:noFill/>
          </a:ln>
        </p:spPr>
      </p:pic>
      <p:pic>
        <p:nvPicPr>
          <p:cNvPr id="219" name="Google Shape;219;p31"/>
          <p:cNvPicPr preferRelativeResize="0"/>
          <p:nvPr/>
        </p:nvPicPr>
        <p:blipFill>
          <a:blip r:embed="rId8">
            <a:alphaModFix/>
          </a:blip>
          <a:stretch>
            <a:fillRect/>
          </a:stretch>
        </p:blipFill>
        <p:spPr>
          <a:xfrm>
            <a:off x="3240756" y="4601326"/>
            <a:ext cx="469992" cy="389013"/>
          </a:xfrm>
          <a:prstGeom prst="rect">
            <a:avLst/>
          </a:prstGeom>
          <a:noFill/>
          <a:ln>
            <a:noFill/>
          </a:ln>
        </p:spPr>
      </p:pic>
      <p:pic>
        <p:nvPicPr>
          <p:cNvPr id="220" name="Google Shape;220;p31"/>
          <p:cNvPicPr preferRelativeResize="0"/>
          <p:nvPr/>
        </p:nvPicPr>
        <p:blipFill>
          <a:blip r:embed="rId9">
            <a:alphaModFix/>
          </a:blip>
          <a:stretch>
            <a:fillRect/>
          </a:stretch>
        </p:blipFill>
        <p:spPr>
          <a:xfrm>
            <a:off x="3989509" y="4601326"/>
            <a:ext cx="469992" cy="389013"/>
          </a:xfrm>
          <a:prstGeom prst="rect">
            <a:avLst/>
          </a:prstGeom>
          <a:noFill/>
          <a:ln>
            <a:noFill/>
          </a:ln>
        </p:spPr>
      </p:pic>
      <p:pic>
        <p:nvPicPr>
          <p:cNvPr id="221" name="Google Shape;221;p31"/>
          <p:cNvPicPr preferRelativeResize="0"/>
          <p:nvPr/>
        </p:nvPicPr>
        <p:blipFill>
          <a:blip r:embed="rId10">
            <a:alphaModFix/>
          </a:blip>
          <a:stretch>
            <a:fillRect/>
          </a:stretch>
        </p:blipFill>
        <p:spPr>
          <a:xfrm>
            <a:off x="4738263" y="4601326"/>
            <a:ext cx="469992" cy="389013"/>
          </a:xfrm>
          <a:prstGeom prst="rect">
            <a:avLst/>
          </a:prstGeom>
          <a:noFill/>
          <a:ln>
            <a:noFill/>
          </a:ln>
        </p:spPr>
      </p:pic>
      <p:pic>
        <p:nvPicPr>
          <p:cNvPr id="222" name="Google Shape;222;p31"/>
          <p:cNvPicPr preferRelativeResize="0"/>
          <p:nvPr/>
        </p:nvPicPr>
        <p:blipFill>
          <a:blip r:embed="rId11">
            <a:alphaModFix/>
          </a:blip>
          <a:stretch>
            <a:fillRect/>
          </a:stretch>
        </p:blipFill>
        <p:spPr>
          <a:xfrm>
            <a:off x="5487017" y="4601326"/>
            <a:ext cx="469992" cy="389013"/>
          </a:xfrm>
          <a:prstGeom prst="rect">
            <a:avLst/>
          </a:prstGeom>
          <a:noFill/>
          <a:ln>
            <a:noFill/>
          </a:ln>
        </p:spPr>
      </p:pic>
      <p:pic>
        <p:nvPicPr>
          <p:cNvPr id="223" name="Google Shape;223;p31"/>
          <p:cNvPicPr preferRelativeResize="0"/>
          <p:nvPr/>
        </p:nvPicPr>
        <p:blipFill>
          <a:blip r:embed="rId12">
            <a:alphaModFix/>
          </a:blip>
          <a:stretch>
            <a:fillRect/>
          </a:stretch>
        </p:blipFill>
        <p:spPr>
          <a:xfrm>
            <a:off x="6235770" y="4601326"/>
            <a:ext cx="469992" cy="389013"/>
          </a:xfrm>
          <a:prstGeom prst="rect">
            <a:avLst/>
          </a:prstGeom>
          <a:noFill/>
          <a:ln>
            <a:noFill/>
          </a:ln>
        </p:spPr>
      </p:pic>
      <p:pic>
        <p:nvPicPr>
          <p:cNvPr id="224" name="Google Shape;224;p31"/>
          <p:cNvPicPr preferRelativeResize="0"/>
          <p:nvPr/>
        </p:nvPicPr>
        <p:blipFill>
          <a:blip r:embed="rId13">
            <a:alphaModFix/>
          </a:blip>
          <a:stretch>
            <a:fillRect/>
          </a:stretch>
        </p:blipFill>
        <p:spPr>
          <a:xfrm>
            <a:off x="6984524" y="4601326"/>
            <a:ext cx="469992" cy="389013"/>
          </a:xfrm>
          <a:prstGeom prst="rect">
            <a:avLst/>
          </a:prstGeom>
          <a:noFill/>
          <a:ln>
            <a:noFill/>
          </a:ln>
        </p:spPr>
      </p:pic>
      <p:pic>
        <p:nvPicPr>
          <p:cNvPr id="225" name="Google Shape;225;p31"/>
          <p:cNvPicPr preferRelativeResize="0"/>
          <p:nvPr/>
        </p:nvPicPr>
        <p:blipFill>
          <a:blip r:embed="rId14">
            <a:alphaModFix/>
          </a:blip>
          <a:stretch>
            <a:fillRect/>
          </a:stretch>
        </p:blipFill>
        <p:spPr>
          <a:xfrm>
            <a:off x="245725" y="5238762"/>
            <a:ext cx="470000" cy="389011"/>
          </a:xfrm>
          <a:prstGeom prst="rect">
            <a:avLst/>
          </a:prstGeom>
          <a:noFill/>
          <a:ln>
            <a:noFill/>
          </a:ln>
        </p:spPr>
      </p:pic>
      <p:pic>
        <p:nvPicPr>
          <p:cNvPr id="226" name="Google Shape;226;p31"/>
          <p:cNvPicPr preferRelativeResize="0"/>
          <p:nvPr/>
        </p:nvPicPr>
        <p:blipFill>
          <a:blip r:embed="rId15">
            <a:alphaModFix/>
          </a:blip>
          <a:stretch>
            <a:fillRect/>
          </a:stretch>
        </p:blipFill>
        <p:spPr>
          <a:xfrm>
            <a:off x="994480" y="5238755"/>
            <a:ext cx="470004" cy="389025"/>
          </a:xfrm>
          <a:prstGeom prst="rect">
            <a:avLst/>
          </a:prstGeom>
          <a:noFill/>
          <a:ln>
            <a:noFill/>
          </a:ln>
        </p:spPr>
      </p:pic>
      <p:pic>
        <p:nvPicPr>
          <p:cNvPr id="227" name="Google Shape;227;p31"/>
          <p:cNvPicPr preferRelativeResize="0"/>
          <p:nvPr/>
        </p:nvPicPr>
        <p:blipFill>
          <a:blip r:embed="rId16">
            <a:alphaModFix/>
          </a:blip>
          <a:stretch>
            <a:fillRect/>
          </a:stretch>
        </p:blipFill>
        <p:spPr>
          <a:xfrm>
            <a:off x="1743240" y="5238767"/>
            <a:ext cx="470000" cy="389002"/>
          </a:xfrm>
          <a:prstGeom prst="rect">
            <a:avLst/>
          </a:prstGeom>
          <a:noFill/>
          <a:ln>
            <a:noFill/>
          </a:ln>
        </p:spPr>
      </p:pic>
      <p:pic>
        <p:nvPicPr>
          <p:cNvPr id="228" name="Google Shape;228;p31"/>
          <p:cNvPicPr preferRelativeResize="0"/>
          <p:nvPr/>
        </p:nvPicPr>
        <p:blipFill>
          <a:blip r:embed="rId17">
            <a:alphaModFix/>
          </a:blip>
          <a:stretch>
            <a:fillRect/>
          </a:stretch>
        </p:blipFill>
        <p:spPr>
          <a:xfrm>
            <a:off x="2491996" y="5238767"/>
            <a:ext cx="470000" cy="389002"/>
          </a:xfrm>
          <a:prstGeom prst="rect">
            <a:avLst/>
          </a:prstGeom>
          <a:noFill/>
          <a:ln>
            <a:noFill/>
          </a:ln>
        </p:spPr>
      </p:pic>
      <p:pic>
        <p:nvPicPr>
          <p:cNvPr id="229" name="Google Shape;229;p31"/>
          <p:cNvPicPr preferRelativeResize="0"/>
          <p:nvPr/>
        </p:nvPicPr>
        <p:blipFill>
          <a:blip r:embed="rId18">
            <a:alphaModFix/>
          </a:blip>
          <a:stretch>
            <a:fillRect/>
          </a:stretch>
        </p:blipFill>
        <p:spPr>
          <a:xfrm>
            <a:off x="3240751" y="5238763"/>
            <a:ext cx="470000" cy="389009"/>
          </a:xfrm>
          <a:prstGeom prst="rect">
            <a:avLst/>
          </a:prstGeom>
          <a:noFill/>
          <a:ln>
            <a:noFill/>
          </a:ln>
        </p:spPr>
      </p:pic>
      <p:pic>
        <p:nvPicPr>
          <p:cNvPr id="230" name="Google Shape;230;p31"/>
          <p:cNvPicPr preferRelativeResize="0"/>
          <p:nvPr/>
        </p:nvPicPr>
        <p:blipFill>
          <a:blip r:embed="rId19">
            <a:alphaModFix/>
          </a:blip>
          <a:stretch>
            <a:fillRect/>
          </a:stretch>
        </p:blipFill>
        <p:spPr>
          <a:xfrm>
            <a:off x="3989507" y="5238763"/>
            <a:ext cx="470000" cy="389009"/>
          </a:xfrm>
          <a:prstGeom prst="rect">
            <a:avLst/>
          </a:prstGeom>
          <a:noFill/>
          <a:ln>
            <a:noFill/>
          </a:ln>
        </p:spPr>
      </p:pic>
      <p:pic>
        <p:nvPicPr>
          <p:cNvPr id="231" name="Google Shape;231;p31"/>
          <p:cNvPicPr preferRelativeResize="0"/>
          <p:nvPr/>
        </p:nvPicPr>
        <p:blipFill>
          <a:blip r:embed="rId20">
            <a:alphaModFix/>
          </a:blip>
          <a:stretch>
            <a:fillRect/>
          </a:stretch>
        </p:blipFill>
        <p:spPr>
          <a:xfrm>
            <a:off x="4738262" y="5238763"/>
            <a:ext cx="470000" cy="389009"/>
          </a:xfrm>
          <a:prstGeom prst="rect">
            <a:avLst/>
          </a:prstGeom>
          <a:noFill/>
          <a:ln>
            <a:noFill/>
          </a:ln>
        </p:spPr>
      </p:pic>
      <p:pic>
        <p:nvPicPr>
          <p:cNvPr id="232" name="Google Shape;232;p31"/>
          <p:cNvPicPr preferRelativeResize="0"/>
          <p:nvPr/>
        </p:nvPicPr>
        <p:blipFill>
          <a:blip r:embed="rId21">
            <a:alphaModFix/>
          </a:blip>
          <a:stretch>
            <a:fillRect/>
          </a:stretch>
        </p:blipFill>
        <p:spPr>
          <a:xfrm>
            <a:off x="5487018" y="5238763"/>
            <a:ext cx="470000" cy="389009"/>
          </a:xfrm>
          <a:prstGeom prst="rect">
            <a:avLst/>
          </a:prstGeom>
          <a:noFill/>
          <a:ln>
            <a:noFill/>
          </a:ln>
        </p:spPr>
      </p:pic>
      <p:pic>
        <p:nvPicPr>
          <p:cNvPr id="233" name="Google Shape;233;p31"/>
          <p:cNvPicPr preferRelativeResize="0"/>
          <p:nvPr/>
        </p:nvPicPr>
        <p:blipFill>
          <a:blip r:embed="rId22">
            <a:alphaModFix/>
          </a:blip>
          <a:stretch>
            <a:fillRect/>
          </a:stretch>
        </p:blipFill>
        <p:spPr>
          <a:xfrm>
            <a:off x="6235773" y="5238763"/>
            <a:ext cx="470000" cy="389009"/>
          </a:xfrm>
          <a:prstGeom prst="rect">
            <a:avLst/>
          </a:prstGeom>
          <a:noFill/>
          <a:ln>
            <a:noFill/>
          </a:ln>
        </p:spPr>
      </p:pic>
      <p:pic>
        <p:nvPicPr>
          <p:cNvPr id="234" name="Google Shape;234;p31"/>
          <p:cNvPicPr preferRelativeResize="0"/>
          <p:nvPr/>
        </p:nvPicPr>
        <p:blipFill>
          <a:blip r:embed="rId23">
            <a:alphaModFix/>
          </a:blip>
          <a:stretch>
            <a:fillRect/>
          </a:stretch>
        </p:blipFill>
        <p:spPr>
          <a:xfrm>
            <a:off x="6984529" y="5238763"/>
            <a:ext cx="470000" cy="389009"/>
          </a:xfrm>
          <a:prstGeom prst="rect">
            <a:avLst/>
          </a:prstGeom>
          <a:noFill/>
          <a:ln>
            <a:noFill/>
          </a:ln>
        </p:spPr>
      </p:pic>
      <p:pic>
        <p:nvPicPr>
          <p:cNvPr id="235" name="Google Shape;235;p31"/>
          <p:cNvPicPr preferRelativeResize="0"/>
          <p:nvPr/>
        </p:nvPicPr>
        <p:blipFill>
          <a:blip r:embed="rId24">
            <a:alphaModFix/>
          </a:blip>
          <a:stretch>
            <a:fillRect/>
          </a:stretch>
        </p:blipFill>
        <p:spPr>
          <a:xfrm>
            <a:off x="245713" y="4035344"/>
            <a:ext cx="470025" cy="389045"/>
          </a:xfrm>
          <a:prstGeom prst="rect">
            <a:avLst/>
          </a:prstGeom>
          <a:noFill/>
          <a:ln>
            <a:noFill/>
          </a:ln>
        </p:spPr>
      </p:pic>
      <p:pic>
        <p:nvPicPr>
          <p:cNvPr id="236" name="Google Shape;236;p31"/>
          <p:cNvPicPr preferRelativeResize="0"/>
          <p:nvPr/>
        </p:nvPicPr>
        <p:blipFill>
          <a:blip r:embed="rId25">
            <a:alphaModFix/>
          </a:blip>
          <a:stretch>
            <a:fillRect/>
          </a:stretch>
        </p:blipFill>
        <p:spPr>
          <a:xfrm>
            <a:off x="994472" y="4035356"/>
            <a:ext cx="470025" cy="389022"/>
          </a:xfrm>
          <a:prstGeom prst="rect">
            <a:avLst/>
          </a:prstGeom>
          <a:noFill/>
          <a:ln>
            <a:noFill/>
          </a:ln>
        </p:spPr>
      </p:pic>
      <p:pic>
        <p:nvPicPr>
          <p:cNvPr id="237" name="Google Shape;237;p31"/>
          <p:cNvPicPr preferRelativeResize="0"/>
          <p:nvPr/>
        </p:nvPicPr>
        <p:blipFill>
          <a:blip r:embed="rId26">
            <a:alphaModFix/>
          </a:blip>
          <a:stretch>
            <a:fillRect/>
          </a:stretch>
        </p:blipFill>
        <p:spPr>
          <a:xfrm>
            <a:off x="2491990" y="4035354"/>
            <a:ext cx="470025" cy="389026"/>
          </a:xfrm>
          <a:prstGeom prst="rect">
            <a:avLst/>
          </a:prstGeom>
          <a:noFill/>
          <a:ln>
            <a:noFill/>
          </a:ln>
        </p:spPr>
      </p:pic>
      <p:pic>
        <p:nvPicPr>
          <p:cNvPr id="238" name="Google Shape;238;p31"/>
          <p:cNvPicPr preferRelativeResize="0"/>
          <p:nvPr/>
        </p:nvPicPr>
        <p:blipFill>
          <a:blip r:embed="rId27">
            <a:alphaModFix/>
          </a:blip>
          <a:stretch>
            <a:fillRect/>
          </a:stretch>
        </p:blipFill>
        <p:spPr>
          <a:xfrm>
            <a:off x="1743231" y="4035355"/>
            <a:ext cx="470025" cy="389025"/>
          </a:xfrm>
          <a:prstGeom prst="rect">
            <a:avLst/>
          </a:prstGeom>
          <a:noFill/>
          <a:ln>
            <a:noFill/>
          </a:ln>
        </p:spPr>
      </p:pic>
      <p:pic>
        <p:nvPicPr>
          <p:cNvPr id="239" name="Google Shape;239;p31"/>
          <p:cNvPicPr preferRelativeResize="0"/>
          <p:nvPr/>
        </p:nvPicPr>
        <p:blipFill>
          <a:blip r:embed="rId28">
            <a:alphaModFix/>
          </a:blip>
          <a:stretch>
            <a:fillRect/>
          </a:stretch>
        </p:blipFill>
        <p:spPr>
          <a:xfrm>
            <a:off x="3240749" y="4035354"/>
            <a:ext cx="470025" cy="389026"/>
          </a:xfrm>
          <a:prstGeom prst="rect">
            <a:avLst/>
          </a:prstGeom>
          <a:noFill/>
          <a:ln>
            <a:noFill/>
          </a:ln>
        </p:spPr>
      </p:pic>
      <p:pic>
        <p:nvPicPr>
          <p:cNvPr id="240" name="Google Shape;240;p31"/>
          <p:cNvPicPr preferRelativeResize="0"/>
          <p:nvPr/>
        </p:nvPicPr>
        <p:blipFill>
          <a:blip r:embed="rId29">
            <a:alphaModFix/>
          </a:blip>
          <a:stretch>
            <a:fillRect/>
          </a:stretch>
        </p:blipFill>
        <p:spPr>
          <a:xfrm>
            <a:off x="3989509" y="4035354"/>
            <a:ext cx="470025" cy="389026"/>
          </a:xfrm>
          <a:prstGeom prst="rect">
            <a:avLst/>
          </a:prstGeom>
          <a:noFill/>
          <a:ln>
            <a:noFill/>
          </a:ln>
        </p:spPr>
      </p:pic>
      <p:pic>
        <p:nvPicPr>
          <p:cNvPr id="241" name="Google Shape;241;p31"/>
          <p:cNvPicPr preferRelativeResize="0"/>
          <p:nvPr/>
        </p:nvPicPr>
        <p:blipFill>
          <a:blip r:embed="rId30">
            <a:alphaModFix/>
          </a:blip>
          <a:stretch>
            <a:fillRect/>
          </a:stretch>
        </p:blipFill>
        <p:spPr>
          <a:xfrm>
            <a:off x="4738268" y="4035354"/>
            <a:ext cx="470025" cy="389026"/>
          </a:xfrm>
          <a:prstGeom prst="rect">
            <a:avLst/>
          </a:prstGeom>
          <a:noFill/>
          <a:ln>
            <a:noFill/>
          </a:ln>
        </p:spPr>
      </p:pic>
      <p:pic>
        <p:nvPicPr>
          <p:cNvPr id="242" name="Google Shape;242;p31"/>
          <p:cNvPicPr preferRelativeResize="0"/>
          <p:nvPr/>
        </p:nvPicPr>
        <p:blipFill>
          <a:blip r:embed="rId31">
            <a:alphaModFix/>
          </a:blip>
          <a:stretch>
            <a:fillRect/>
          </a:stretch>
        </p:blipFill>
        <p:spPr>
          <a:xfrm>
            <a:off x="5487027" y="4035354"/>
            <a:ext cx="470025" cy="389026"/>
          </a:xfrm>
          <a:prstGeom prst="rect">
            <a:avLst/>
          </a:prstGeom>
          <a:noFill/>
          <a:ln>
            <a:noFill/>
          </a:ln>
        </p:spPr>
      </p:pic>
      <p:pic>
        <p:nvPicPr>
          <p:cNvPr id="243" name="Google Shape;243;p31"/>
          <p:cNvPicPr preferRelativeResize="0"/>
          <p:nvPr/>
        </p:nvPicPr>
        <p:blipFill>
          <a:blip r:embed="rId32">
            <a:alphaModFix/>
          </a:blip>
          <a:stretch>
            <a:fillRect/>
          </a:stretch>
        </p:blipFill>
        <p:spPr>
          <a:xfrm>
            <a:off x="6235786" y="4035354"/>
            <a:ext cx="470025" cy="389026"/>
          </a:xfrm>
          <a:prstGeom prst="rect">
            <a:avLst/>
          </a:prstGeom>
          <a:noFill/>
          <a:ln>
            <a:noFill/>
          </a:ln>
        </p:spPr>
      </p:pic>
      <p:pic>
        <p:nvPicPr>
          <p:cNvPr id="244" name="Google Shape;244;p31"/>
          <p:cNvPicPr preferRelativeResize="0"/>
          <p:nvPr/>
        </p:nvPicPr>
        <p:blipFill>
          <a:blip r:embed="rId33">
            <a:alphaModFix/>
          </a:blip>
          <a:stretch>
            <a:fillRect/>
          </a:stretch>
        </p:blipFill>
        <p:spPr>
          <a:xfrm>
            <a:off x="6984545" y="4035354"/>
            <a:ext cx="470025" cy="389026"/>
          </a:xfrm>
          <a:prstGeom prst="rect">
            <a:avLst/>
          </a:prstGeom>
          <a:noFill/>
          <a:ln>
            <a:noFill/>
          </a:ln>
        </p:spPr>
      </p:pic>
      <p:sp>
        <p:nvSpPr>
          <p:cNvPr id="245" name="Google Shape;245;p31"/>
          <p:cNvSpPr/>
          <p:nvPr/>
        </p:nvSpPr>
        <p:spPr>
          <a:xfrm>
            <a:off x="245675"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1"/>
          <p:cNvSpPr/>
          <p:nvPr/>
        </p:nvSpPr>
        <p:spPr>
          <a:xfrm>
            <a:off x="1048588"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1"/>
          <p:cNvSpPr/>
          <p:nvPr/>
        </p:nvSpPr>
        <p:spPr>
          <a:xfrm>
            <a:off x="1851513"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
          <p:cNvSpPr/>
          <p:nvPr/>
        </p:nvSpPr>
        <p:spPr>
          <a:xfrm>
            <a:off x="2654438"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p:nvPr/>
        </p:nvSpPr>
        <p:spPr>
          <a:xfrm>
            <a:off x="3457363"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p:nvPr/>
        </p:nvSpPr>
        <p:spPr>
          <a:xfrm>
            <a:off x="4260288"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1" name="Google Shape;251;p31"/>
          <p:cNvPicPr preferRelativeResize="0"/>
          <p:nvPr/>
        </p:nvPicPr>
        <p:blipFill>
          <a:blip r:embed="rId14">
            <a:alphaModFix/>
          </a:blip>
          <a:stretch>
            <a:fillRect/>
          </a:stretch>
        </p:blipFill>
        <p:spPr>
          <a:xfrm>
            <a:off x="332150" y="3443750"/>
            <a:ext cx="297150" cy="245950"/>
          </a:xfrm>
          <a:prstGeom prst="rect">
            <a:avLst/>
          </a:prstGeom>
          <a:noFill/>
          <a:ln>
            <a:noFill/>
          </a:ln>
        </p:spPr>
      </p:pic>
      <p:pic>
        <p:nvPicPr>
          <p:cNvPr id="252" name="Google Shape;252;p31"/>
          <p:cNvPicPr preferRelativeResize="0"/>
          <p:nvPr/>
        </p:nvPicPr>
        <p:blipFill>
          <a:blip r:embed="rId15">
            <a:alphaModFix/>
          </a:blip>
          <a:stretch>
            <a:fillRect/>
          </a:stretch>
        </p:blipFill>
        <p:spPr>
          <a:xfrm>
            <a:off x="1135079" y="3443747"/>
            <a:ext cx="297150" cy="245942"/>
          </a:xfrm>
          <a:prstGeom prst="rect">
            <a:avLst/>
          </a:prstGeom>
          <a:noFill/>
          <a:ln>
            <a:noFill/>
          </a:ln>
        </p:spPr>
      </p:pic>
      <p:pic>
        <p:nvPicPr>
          <p:cNvPr id="253" name="Google Shape;253;p31"/>
          <p:cNvPicPr preferRelativeResize="0"/>
          <p:nvPr/>
        </p:nvPicPr>
        <p:blipFill>
          <a:blip r:embed="rId16">
            <a:alphaModFix/>
          </a:blip>
          <a:stretch>
            <a:fillRect/>
          </a:stretch>
        </p:blipFill>
        <p:spPr>
          <a:xfrm>
            <a:off x="1938000" y="3443760"/>
            <a:ext cx="297150" cy="245939"/>
          </a:xfrm>
          <a:prstGeom prst="rect">
            <a:avLst/>
          </a:prstGeom>
          <a:noFill/>
          <a:ln>
            <a:noFill/>
          </a:ln>
        </p:spPr>
      </p:pic>
      <p:pic>
        <p:nvPicPr>
          <p:cNvPr id="254" name="Google Shape;254;p31"/>
          <p:cNvPicPr preferRelativeResize="0"/>
          <p:nvPr/>
        </p:nvPicPr>
        <p:blipFill>
          <a:blip r:embed="rId17">
            <a:alphaModFix/>
          </a:blip>
          <a:stretch>
            <a:fillRect/>
          </a:stretch>
        </p:blipFill>
        <p:spPr>
          <a:xfrm>
            <a:off x="2740925" y="3443774"/>
            <a:ext cx="297150" cy="245901"/>
          </a:xfrm>
          <a:prstGeom prst="rect">
            <a:avLst/>
          </a:prstGeom>
          <a:noFill/>
          <a:ln>
            <a:noFill/>
          </a:ln>
        </p:spPr>
      </p:pic>
      <p:pic>
        <p:nvPicPr>
          <p:cNvPr id="255" name="Google Shape;255;p31"/>
          <p:cNvPicPr preferRelativeResize="0"/>
          <p:nvPr/>
        </p:nvPicPr>
        <p:blipFill>
          <a:blip r:embed="rId18">
            <a:alphaModFix/>
          </a:blip>
          <a:stretch>
            <a:fillRect/>
          </a:stretch>
        </p:blipFill>
        <p:spPr>
          <a:xfrm>
            <a:off x="3543850" y="3443760"/>
            <a:ext cx="297150" cy="245939"/>
          </a:xfrm>
          <a:prstGeom prst="rect">
            <a:avLst/>
          </a:prstGeom>
          <a:noFill/>
          <a:ln>
            <a:noFill/>
          </a:ln>
        </p:spPr>
      </p:pic>
      <p:pic>
        <p:nvPicPr>
          <p:cNvPr id="256" name="Google Shape;256;p31"/>
          <p:cNvPicPr preferRelativeResize="0"/>
          <p:nvPr/>
        </p:nvPicPr>
        <p:blipFill>
          <a:blip r:embed="rId19">
            <a:alphaModFix/>
          </a:blip>
          <a:stretch>
            <a:fillRect/>
          </a:stretch>
        </p:blipFill>
        <p:spPr>
          <a:xfrm>
            <a:off x="4346778" y="3443760"/>
            <a:ext cx="297150" cy="245939"/>
          </a:xfrm>
          <a:prstGeom prst="rect">
            <a:avLst/>
          </a:prstGeom>
          <a:noFill/>
          <a:ln>
            <a:noFill/>
          </a:ln>
        </p:spPr>
      </p:pic>
      <p:sp>
        <p:nvSpPr>
          <p:cNvPr id="257" name="Google Shape;257;p31"/>
          <p:cNvSpPr/>
          <p:nvPr/>
        </p:nvSpPr>
        <p:spPr>
          <a:xfrm>
            <a:off x="245675"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1"/>
          <p:cNvSpPr/>
          <p:nvPr/>
        </p:nvSpPr>
        <p:spPr>
          <a:xfrm>
            <a:off x="1048588"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1"/>
          <p:cNvSpPr/>
          <p:nvPr/>
        </p:nvSpPr>
        <p:spPr>
          <a:xfrm>
            <a:off x="1851513"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1"/>
          <p:cNvSpPr/>
          <p:nvPr/>
        </p:nvSpPr>
        <p:spPr>
          <a:xfrm>
            <a:off x="2654438"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1"/>
          <p:cNvSpPr/>
          <p:nvPr/>
        </p:nvSpPr>
        <p:spPr>
          <a:xfrm>
            <a:off x="3457363"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
          <p:cNvSpPr/>
          <p:nvPr/>
        </p:nvSpPr>
        <p:spPr>
          <a:xfrm>
            <a:off x="4260288"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3" name="Google Shape;263;p31"/>
          <p:cNvPicPr preferRelativeResize="0"/>
          <p:nvPr/>
        </p:nvPicPr>
        <p:blipFill>
          <a:blip r:embed="rId14">
            <a:alphaModFix/>
          </a:blip>
          <a:stretch>
            <a:fillRect/>
          </a:stretch>
        </p:blipFill>
        <p:spPr>
          <a:xfrm>
            <a:off x="332150" y="2788025"/>
            <a:ext cx="297150" cy="245950"/>
          </a:xfrm>
          <a:prstGeom prst="rect">
            <a:avLst/>
          </a:prstGeom>
          <a:noFill/>
          <a:ln>
            <a:noFill/>
          </a:ln>
        </p:spPr>
      </p:pic>
      <p:pic>
        <p:nvPicPr>
          <p:cNvPr id="264" name="Google Shape;264;p31"/>
          <p:cNvPicPr preferRelativeResize="0"/>
          <p:nvPr/>
        </p:nvPicPr>
        <p:blipFill>
          <a:blip r:embed="rId15">
            <a:alphaModFix/>
          </a:blip>
          <a:stretch>
            <a:fillRect/>
          </a:stretch>
        </p:blipFill>
        <p:spPr>
          <a:xfrm>
            <a:off x="1135079" y="2788022"/>
            <a:ext cx="297150" cy="245942"/>
          </a:xfrm>
          <a:prstGeom prst="rect">
            <a:avLst/>
          </a:prstGeom>
          <a:noFill/>
          <a:ln>
            <a:noFill/>
          </a:ln>
        </p:spPr>
      </p:pic>
      <p:pic>
        <p:nvPicPr>
          <p:cNvPr id="265" name="Google Shape;265;p31"/>
          <p:cNvPicPr preferRelativeResize="0"/>
          <p:nvPr/>
        </p:nvPicPr>
        <p:blipFill>
          <a:blip r:embed="rId16">
            <a:alphaModFix/>
          </a:blip>
          <a:stretch>
            <a:fillRect/>
          </a:stretch>
        </p:blipFill>
        <p:spPr>
          <a:xfrm>
            <a:off x="1938000" y="2788035"/>
            <a:ext cx="297150" cy="245939"/>
          </a:xfrm>
          <a:prstGeom prst="rect">
            <a:avLst/>
          </a:prstGeom>
          <a:noFill/>
          <a:ln>
            <a:noFill/>
          </a:ln>
        </p:spPr>
      </p:pic>
      <p:pic>
        <p:nvPicPr>
          <p:cNvPr id="266" name="Google Shape;266;p31"/>
          <p:cNvPicPr preferRelativeResize="0"/>
          <p:nvPr/>
        </p:nvPicPr>
        <p:blipFill>
          <a:blip r:embed="rId17">
            <a:alphaModFix/>
          </a:blip>
          <a:stretch>
            <a:fillRect/>
          </a:stretch>
        </p:blipFill>
        <p:spPr>
          <a:xfrm>
            <a:off x="2740925" y="2788049"/>
            <a:ext cx="297150" cy="245901"/>
          </a:xfrm>
          <a:prstGeom prst="rect">
            <a:avLst/>
          </a:prstGeom>
          <a:noFill/>
          <a:ln>
            <a:noFill/>
          </a:ln>
        </p:spPr>
      </p:pic>
      <p:pic>
        <p:nvPicPr>
          <p:cNvPr id="267" name="Google Shape;267;p31"/>
          <p:cNvPicPr preferRelativeResize="0"/>
          <p:nvPr/>
        </p:nvPicPr>
        <p:blipFill>
          <a:blip r:embed="rId18">
            <a:alphaModFix/>
          </a:blip>
          <a:stretch>
            <a:fillRect/>
          </a:stretch>
        </p:blipFill>
        <p:spPr>
          <a:xfrm>
            <a:off x="3543850" y="2788035"/>
            <a:ext cx="297150" cy="245939"/>
          </a:xfrm>
          <a:prstGeom prst="rect">
            <a:avLst/>
          </a:prstGeom>
          <a:noFill/>
          <a:ln>
            <a:noFill/>
          </a:ln>
        </p:spPr>
      </p:pic>
      <p:pic>
        <p:nvPicPr>
          <p:cNvPr id="268" name="Google Shape;268;p31"/>
          <p:cNvPicPr preferRelativeResize="0"/>
          <p:nvPr/>
        </p:nvPicPr>
        <p:blipFill>
          <a:blip r:embed="rId19">
            <a:alphaModFix/>
          </a:blip>
          <a:stretch>
            <a:fillRect/>
          </a:stretch>
        </p:blipFill>
        <p:spPr>
          <a:xfrm>
            <a:off x="4346778" y="2788035"/>
            <a:ext cx="297150" cy="245939"/>
          </a:xfrm>
          <a:prstGeom prst="rect">
            <a:avLst/>
          </a:prstGeom>
          <a:noFill/>
          <a:ln>
            <a:noFill/>
          </a:ln>
        </p:spPr>
      </p:pic>
      <p:sp>
        <p:nvSpPr>
          <p:cNvPr id="269" name="Google Shape;269;p31"/>
          <p:cNvSpPr/>
          <p:nvPr/>
        </p:nvSpPr>
        <p:spPr>
          <a:xfrm>
            <a:off x="245675"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a:off x="1048588"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
          <p:cNvSpPr/>
          <p:nvPr/>
        </p:nvSpPr>
        <p:spPr>
          <a:xfrm>
            <a:off x="1851513"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1"/>
          <p:cNvSpPr/>
          <p:nvPr/>
        </p:nvSpPr>
        <p:spPr>
          <a:xfrm>
            <a:off x="2654438"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1"/>
          <p:cNvSpPr/>
          <p:nvPr/>
        </p:nvSpPr>
        <p:spPr>
          <a:xfrm>
            <a:off x="3457363"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1"/>
          <p:cNvSpPr/>
          <p:nvPr/>
        </p:nvSpPr>
        <p:spPr>
          <a:xfrm>
            <a:off x="4260288"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31"/>
          <p:cNvPicPr preferRelativeResize="0"/>
          <p:nvPr/>
        </p:nvPicPr>
        <p:blipFill>
          <a:blip r:embed="rId14">
            <a:alphaModFix/>
          </a:blip>
          <a:stretch>
            <a:fillRect/>
          </a:stretch>
        </p:blipFill>
        <p:spPr>
          <a:xfrm>
            <a:off x="332150" y="2132300"/>
            <a:ext cx="297150" cy="245950"/>
          </a:xfrm>
          <a:prstGeom prst="rect">
            <a:avLst/>
          </a:prstGeom>
          <a:noFill/>
          <a:ln>
            <a:noFill/>
          </a:ln>
        </p:spPr>
      </p:pic>
      <p:pic>
        <p:nvPicPr>
          <p:cNvPr id="276" name="Google Shape;276;p31"/>
          <p:cNvPicPr preferRelativeResize="0"/>
          <p:nvPr/>
        </p:nvPicPr>
        <p:blipFill>
          <a:blip r:embed="rId15">
            <a:alphaModFix/>
          </a:blip>
          <a:stretch>
            <a:fillRect/>
          </a:stretch>
        </p:blipFill>
        <p:spPr>
          <a:xfrm>
            <a:off x="1135079" y="2132297"/>
            <a:ext cx="297150" cy="245942"/>
          </a:xfrm>
          <a:prstGeom prst="rect">
            <a:avLst/>
          </a:prstGeom>
          <a:noFill/>
          <a:ln>
            <a:noFill/>
          </a:ln>
        </p:spPr>
      </p:pic>
      <p:pic>
        <p:nvPicPr>
          <p:cNvPr id="277" name="Google Shape;277;p31"/>
          <p:cNvPicPr preferRelativeResize="0"/>
          <p:nvPr/>
        </p:nvPicPr>
        <p:blipFill>
          <a:blip r:embed="rId16">
            <a:alphaModFix/>
          </a:blip>
          <a:stretch>
            <a:fillRect/>
          </a:stretch>
        </p:blipFill>
        <p:spPr>
          <a:xfrm>
            <a:off x="1938000" y="2132310"/>
            <a:ext cx="297150" cy="245939"/>
          </a:xfrm>
          <a:prstGeom prst="rect">
            <a:avLst/>
          </a:prstGeom>
          <a:noFill/>
          <a:ln>
            <a:noFill/>
          </a:ln>
        </p:spPr>
      </p:pic>
      <p:pic>
        <p:nvPicPr>
          <p:cNvPr id="278" name="Google Shape;278;p31"/>
          <p:cNvPicPr preferRelativeResize="0"/>
          <p:nvPr/>
        </p:nvPicPr>
        <p:blipFill>
          <a:blip r:embed="rId17">
            <a:alphaModFix/>
          </a:blip>
          <a:stretch>
            <a:fillRect/>
          </a:stretch>
        </p:blipFill>
        <p:spPr>
          <a:xfrm>
            <a:off x="2740925" y="2132324"/>
            <a:ext cx="297150" cy="245901"/>
          </a:xfrm>
          <a:prstGeom prst="rect">
            <a:avLst/>
          </a:prstGeom>
          <a:noFill/>
          <a:ln>
            <a:noFill/>
          </a:ln>
        </p:spPr>
      </p:pic>
      <p:pic>
        <p:nvPicPr>
          <p:cNvPr id="279" name="Google Shape;279;p31"/>
          <p:cNvPicPr preferRelativeResize="0"/>
          <p:nvPr/>
        </p:nvPicPr>
        <p:blipFill>
          <a:blip r:embed="rId18">
            <a:alphaModFix/>
          </a:blip>
          <a:stretch>
            <a:fillRect/>
          </a:stretch>
        </p:blipFill>
        <p:spPr>
          <a:xfrm>
            <a:off x="3543850" y="2132310"/>
            <a:ext cx="297150" cy="245939"/>
          </a:xfrm>
          <a:prstGeom prst="rect">
            <a:avLst/>
          </a:prstGeom>
          <a:noFill/>
          <a:ln>
            <a:noFill/>
          </a:ln>
        </p:spPr>
      </p:pic>
      <p:pic>
        <p:nvPicPr>
          <p:cNvPr id="280" name="Google Shape;280;p31"/>
          <p:cNvPicPr preferRelativeResize="0"/>
          <p:nvPr/>
        </p:nvPicPr>
        <p:blipFill>
          <a:blip r:embed="rId19">
            <a:alphaModFix/>
          </a:blip>
          <a:stretch>
            <a:fillRect/>
          </a:stretch>
        </p:blipFill>
        <p:spPr>
          <a:xfrm>
            <a:off x="4346778" y="2132310"/>
            <a:ext cx="297150" cy="245939"/>
          </a:xfrm>
          <a:prstGeom prst="rect">
            <a:avLst/>
          </a:prstGeom>
          <a:noFill/>
          <a:ln>
            <a:noFill/>
          </a:ln>
        </p:spPr>
      </p:pic>
      <p:sp>
        <p:nvSpPr>
          <p:cNvPr id="281" name="Google Shape;281;p31"/>
          <p:cNvSpPr/>
          <p:nvPr/>
        </p:nvSpPr>
        <p:spPr>
          <a:xfrm rot="-5400000">
            <a:off x="4733300" y="-3924825"/>
            <a:ext cx="104700" cy="82974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31"/>
          <p:cNvPicPr preferRelativeResize="0"/>
          <p:nvPr/>
        </p:nvPicPr>
        <p:blipFill>
          <a:blip r:embed="rId34">
            <a:alphaModFix/>
          </a:blip>
          <a:stretch>
            <a:fillRect/>
          </a:stretch>
        </p:blipFill>
        <p:spPr>
          <a:xfrm>
            <a:off x="7733278" y="4601335"/>
            <a:ext cx="469975" cy="388995"/>
          </a:xfrm>
          <a:prstGeom prst="rect">
            <a:avLst/>
          </a:prstGeom>
          <a:noFill/>
          <a:ln>
            <a:noFill/>
          </a:ln>
        </p:spPr>
      </p:pic>
      <p:pic>
        <p:nvPicPr>
          <p:cNvPr id="283" name="Google Shape;283;p31"/>
          <p:cNvPicPr preferRelativeResize="0"/>
          <p:nvPr/>
        </p:nvPicPr>
        <p:blipFill>
          <a:blip r:embed="rId35">
            <a:alphaModFix/>
          </a:blip>
          <a:stretch>
            <a:fillRect/>
          </a:stretch>
        </p:blipFill>
        <p:spPr>
          <a:xfrm>
            <a:off x="8482014" y="4035370"/>
            <a:ext cx="469975" cy="388995"/>
          </a:xfrm>
          <a:prstGeom prst="rect">
            <a:avLst/>
          </a:prstGeom>
          <a:noFill/>
          <a:ln>
            <a:noFill/>
          </a:ln>
        </p:spPr>
      </p:pic>
      <p:pic>
        <p:nvPicPr>
          <p:cNvPr id="284" name="Google Shape;284;p31"/>
          <p:cNvPicPr preferRelativeResize="0"/>
          <p:nvPr/>
        </p:nvPicPr>
        <p:blipFill>
          <a:blip r:embed="rId36">
            <a:alphaModFix/>
          </a:blip>
          <a:stretch>
            <a:fillRect/>
          </a:stretch>
        </p:blipFill>
        <p:spPr>
          <a:xfrm>
            <a:off x="8482014" y="4601333"/>
            <a:ext cx="469982" cy="389000"/>
          </a:xfrm>
          <a:prstGeom prst="rect">
            <a:avLst/>
          </a:prstGeom>
          <a:noFill/>
          <a:ln>
            <a:noFill/>
          </a:ln>
        </p:spPr>
      </p:pic>
      <p:pic>
        <p:nvPicPr>
          <p:cNvPr id="285" name="Google Shape;285;p31"/>
          <p:cNvPicPr preferRelativeResize="0"/>
          <p:nvPr/>
        </p:nvPicPr>
        <p:blipFill>
          <a:blip r:embed="rId37">
            <a:alphaModFix/>
          </a:blip>
          <a:stretch>
            <a:fillRect/>
          </a:stretch>
        </p:blipFill>
        <p:spPr>
          <a:xfrm>
            <a:off x="7733284" y="5238770"/>
            <a:ext cx="469975" cy="388995"/>
          </a:xfrm>
          <a:prstGeom prst="rect">
            <a:avLst/>
          </a:prstGeom>
          <a:noFill/>
          <a:ln>
            <a:noFill/>
          </a:ln>
        </p:spPr>
      </p:pic>
      <p:pic>
        <p:nvPicPr>
          <p:cNvPr id="286" name="Google Shape;286;p31"/>
          <p:cNvPicPr preferRelativeResize="0"/>
          <p:nvPr/>
        </p:nvPicPr>
        <p:blipFill>
          <a:blip r:embed="rId38">
            <a:alphaModFix/>
          </a:blip>
          <a:stretch>
            <a:fillRect/>
          </a:stretch>
        </p:blipFill>
        <p:spPr>
          <a:xfrm>
            <a:off x="7733305" y="4035370"/>
            <a:ext cx="469975" cy="388995"/>
          </a:xfrm>
          <a:prstGeom prst="rect">
            <a:avLst/>
          </a:prstGeom>
          <a:noFill/>
          <a:ln>
            <a:noFill/>
          </a:ln>
        </p:spPr>
      </p:pic>
      <p:pic>
        <p:nvPicPr>
          <p:cNvPr id="287" name="Google Shape;287;p31"/>
          <p:cNvPicPr preferRelativeResize="0"/>
          <p:nvPr/>
        </p:nvPicPr>
        <p:blipFill>
          <a:blip r:embed="rId39">
            <a:alphaModFix/>
          </a:blip>
          <a:stretch>
            <a:fillRect/>
          </a:stretch>
        </p:blipFill>
        <p:spPr>
          <a:xfrm>
            <a:off x="8482014" y="5238770"/>
            <a:ext cx="469975" cy="388995"/>
          </a:xfrm>
          <a:prstGeom prst="rect">
            <a:avLst/>
          </a:prstGeom>
          <a:noFill/>
          <a:ln>
            <a:noFill/>
          </a:ln>
        </p:spPr>
      </p:pic>
      <p:sp>
        <p:nvSpPr>
          <p:cNvPr id="288" name="Google Shape;288;p31"/>
          <p:cNvSpPr/>
          <p:nvPr/>
        </p:nvSpPr>
        <p:spPr>
          <a:xfrm>
            <a:off x="2416925" y="986225"/>
            <a:ext cx="324000" cy="3240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1"/>
          <p:cNvSpPr/>
          <p:nvPr/>
        </p:nvSpPr>
        <p:spPr>
          <a:xfrm>
            <a:off x="2493425" y="10627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1"/>
          <p:cNvSpPr/>
          <p:nvPr/>
        </p:nvSpPr>
        <p:spPr>
          <a:xfrm>
            <a:off x="2916750" y="986225"/>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1"/>
          <p:cNvSpPr/>
          <p:nvPr/>
        </p:nvSpPr>
        <p:spPr>
          <a:xfrm>
            <a:off x="2993250" y="10627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1"/>
          <p:cNvSpPr/>
          <p:nvPr/>
        </p:nvSpPr>
        <p:spPr>
          <a:xfrm>
            <a:off x="3416575" y="986225"/>
            <a:ext cx="324000" cy="3240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1"/>
          <p:cNvSpPr/>
          <p:nvPr/>
        </p:nvSpPr>
        <p:spPr>
          <a:xfrm>
            <a:off x="3493075" y="10627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Copy &amp; Paste)">
  <p:cSld name="CUSTOM_3">
    <p:spTree>
      <p:nvGrpSpPr>
        <p:cNvPr id="294" name="Shape 294"/>
        <p:cNvGrpSpPr/>
        <p:nvPr/>
      </p:nvGrpSpPr>
      <p:grpSpPr>
        <a:xfrm>
          <a:off x="0" y="0"/>
          <a:ext cx="0" cy="0"/>
          <a:chOff x="0" y="0"/>
          <a:chExt cx="0" cy="0"/>
        </a:xfrm>
      </p:grpSpPr>
      <p:sp>
        <p:nvSpPr>
          <p:cNvPr id="295" name="Google Shape;295;p32"/>
          <p:cNvSpPr/>
          <p:nvPr/>
        </p:nvSpPr>
        <p:spPr>
          <a:xfrm flipH="1" rot="10800000">
            <a:off x="7029825"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2"/>
          <p:cNvSpPr/>
          <p:nvPr/>
        </p:nvSpPr>
        <p:spPr>
          <a:xfrm flipH="1" rot="10800000">
            <a:off x="2676075"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2"/>
          <p:cNvSpPr/>
          <p:nvPr/>
        </p:nvSpPr>
        <p:spPr>
          <a:xfrm flipH="1" rot="10800000">
            <a:off x="4810200"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2"/>
          <p:cNvSpPr/>
          <p:nvPr/>
        </p:nvSpPr>
        <p:spPr>
          <a:xfrm flipH="1" rot="10800000">
            <a:off x="523950"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9" name="Google Shape;299;p32"/>
          <p:cNvCxnSpPr>
            <a:stCxn id="300" idx="0"/>
          </p:cNvCxnSpPr>
          <p:nvPr/>
        </p:nvCxnSpPr>
        <p:spPr>
          <a:xfrm rot="10800000">
            <a:off x="523950" y="2705125"/>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301" name="Google Shape;301;p32"/>
          <p:cNvCxnSpPr/>
          <p:nvPr/>
        </p:nvCxnSpPr>
        <p:spPr>
          <a:xfrm rot="10800000">
            <a:off x="2676075" y="2705125"/>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302" name="Google Shape;302;p32"/>
          <p:cNvCxnSpPr/>
          <p:nvPr/>
        </p:nvCxnSpPr>
        <p:spPr>
          <a:xfrm rot="10800000">
            <a:off x="4810200" y="2705125"/>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303" name="Google Shape;303;p32"/>
          <p:cNvCxnSpPr/>
          <p:nvPr/>
        </p:nvCxnSpPr>
        <p:spPr>
          <a:xfrm rot="10800000">
            <a:off x="7029825" y="2705125"/>
            <a:ext cx="0" cy="335700"/>
          </a:xfrm>
          <a:prstGeom prst="straightConnector1">
            <a:avLst/>
          </a:prstGeom>
          <a:noFill/>
          <a:ln cap="flat" cmpd="sng" w="19050">
            <a:solidFill>
              <a:srgbClr val="646776"/>
            </a:solidFill>
            <a:prstDash val="solid"/>
            <a:round/>
            <a:headEnd len="med" w="med" type="none"/>
            <a:tailEnd len="med" w="med" type="none"/>
          </a:ln>
        </p:spPr>
      </p:cxnSp>
      <p:sp>
        <p:nvSpPr>
          <p:cNvPr id="304" name="Google Shape;304;p32"/>
          <p:cNvSpPr/>
          <p:nvPr/>
        </p:nvSpPr>
        <p:spPr>
          <a:xfrm rot="-5400000">
            <a:off x="4831725" y="-1231375"/>
            <a:ext cx="99600" cy="87153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2"/>
          <p:cNvSpPr/>
          <p:nvPr/>
        </p:nvSpPr>
        <p:spPr>
          <a:xfrm>
            <a:off x="361950" y="2964325"/>
            <a:ext cx="324000" cy="3240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2"/>
          <p:cNvSpPr/>
          <p:nvPr/>
        </p:nvSpPr>
        <p:spPr>
          <a:xfrm>
            <a:off x="438450"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2"/>
          <p:cNvSpPr/>
          <p:nvPr/>
        </p:nvSpPr>
        <p:spPr>
          <a:xfrm>
            <a:off x="2505075" y="2964325"/>
            <a:ext cx="324000" cy="324000"/>
          </a:xfrm>
          <a:prstGeom prst="ellipse">
            <a:avLst/>
          </a:prstGeom>
          <a:solidFill>
            <a:srgbClr val="D93C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2"/>
          <p:cNvSpPr/>
          <p:nvPr/>
        </p:nvSpPr>
        <p:spPr>
          <a:xfrm>
            <a:off x="2581575"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2"/>
          <p:cNvSpPr/>
          <p:nvPr/>
        </p:nvSpPr>
        <p:spPr>
          <a:xfrm>
            <a:off x="4648200" y="2964325"/>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2"/>
          <p:cNvSpPr/>
          <p:nvPr/>
        </p:nvSpPr>
        <p:spPr>
          <a:xfrm>
            <a:off x="4724700"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2"/>
          <p:cNvSpPr/>
          <p:nvPr/>
        </p:nvSpPr>
        <p:spPr>
          <a:xfrm>
            <a:off x="6867825" y="2964325"/>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2"/>
          <p:cNvSpPr/>
          <p:nvPr/>
        </p:nvSpPr>
        <p:spPr>
          <a:xfrm>
            <a:off x="6944325"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2"/>
          <p:cNvSpPr txBox="1"/>
          <p:nvPr/>
        </p:nvSpPr>
        <p:spPr>
          <a:xfrm>
            <a:off x="361950"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313" name="Google Shape;313;p32"/>
          <p:cNvSpPr txBox="1"/>
          <p:nvPr/>
        </p:nvSpPr>
        <p:spPr>
          <a:xfrm>
            <a:off x="2505075"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314" name="Google Shape;314;p32"/>
          <p:cNvSpPr txBox="1"/>
          <p:nvPr/>
        </p:nvSpPr>
        <p:spPr>
          <a:xfrm>
            <a:off x="4648200"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315" name="Google Shape;315;p32"/>
          <p:cNvSpPr txBox="1"/>
          <p:nvPr/>
        </p:nvSpPr>
        <p:spPr>
          <a:xfrm>
            <a:off x="6791325"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316" name="Google Shape;316;p32"/>
          <p:cNvSpPr txBox="1"/>
          <p:nvPr/>
        </p:nvSpPr>
        <p:spPr>
          <a:xfrm>
            <a:off x="600075"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sp>
        <p:nvSpPr>
          <p:cNvPr id="317" name="Google Shape;317;p32"/>
          <p:cNvSpPr txBox="1"/>
          <p:nvPr/>
        </p:nvSpPr>
        <p:spPr>
          <a:xfrm>
            <a:off x="2743200"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sp>
        <p:nvSpPr>
          <p:cNvPr id="318" name="Google Shape;318;p32"/>
          <p:cNvSpPr txBox="1"/>
          <p:nvPr/>
        </p:nvSpPr>
        <p:spPr>
          <a:xfrm>
            <a:off x="4886325"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sp>
        <p:nvSpPr>
          <p:cNvPr id="319" name="Google Shape;319;p32"/>
          <p:cNvSpPr txBox="1"/>
          <p:nvPr/>
        </p:nvSpPr>
        <p:spPr>
          <a:xfrm>
            <a:off x="7029450"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pic>
        <p:nvPicPr>
          <p:cNvPr id="320" name="Google Shape;320;p32"/>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321" name="Google Shape;321;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lvl1pPr lvl="0">
              <a:spcBef>
                <a:spcPts val="0"/>
              </a:spcBef>
              <a:spcAft>
                <a:spcPts val="0"/>
              </a:spcAft>
              <a:buSzPts val="2880"/>
              <a:buNone/>
              <a:defRPr/>
            </a:lvl1pPr>
            <a:lvl2pPr lvl="1">
              <a:spcBef>
                <a:spcPts val="0"/>
              </a:spcBef>
              <a:spcAft>
                <a:spcPts val="0"/>
              </a:spcAft>
              <a:buSzPts val="2520"/>
              <a:buNone/>
              <a:defRPr/>
            </a:lvl2pPr>
            <a:lvl3pPr lvl="2">
              <a:spcBef>
                <a:spcPts val="0"/>
              </a:spcBef>
              <a:spcAft>
                <a:spcPts val="0"/>
              </a:spcAft>
              <a:buSzPts val="2520"/>
              <a:buNone/>
              <a:defRPr/>
            </a:lvl3pPr>
            <a:lvl4pPr lvl="3">
              <a:spcBef>
                <a:spcPts val="0"/>
              </a:spcBef>
              <a:spcAft>
                <a:spcPts val="0"/>
              </a:spcAft>
              <a:buSzPts val="2520"/>
              <a:buNone/>
              <a:defRPr/>
            </a:lvl4pPr>
            <a:lvl5pPr lvl="4">
              <a:spcBef>
                <a:spcPts val="0"/>
              </a:spcBef>
              <a:spcAft>
                <a:spcPts val="0"/>
              </a:spcAft>
              <a:buSzPts val="2520"/>
              <a:buNone/>
              <a:defRPr/>
            </a:lvl5pPr>
            <a:lvl6pPr lvl="5">
              <a:spcBef>
                <a:spcPts val="0"/>
              </a:spcBef>
              <a:spcAft>
                <a:spcPts val="0"/>
              </a:spcAft>
              <a:buSzPts val="2520"/>
              <a:buNone/>
              <a:defRPr/>
            </a:lvl6pPr>
            <a:lvl7pPr lvl="6">
              <a:spcBef>
                <a:spcPts val="0"/>
              </a:spcBef>
              <a:spcAft>
                <a:spcPts val="0"/>
              </a:spcAft>
              <a:buSzPts val="2520"/>
              <a:buNone/>
              <a:defRPr/>
            </a:lvl7pPr>
            <a:lvl8pPr lvl="7">
              <a:spcBef>
                <a:spcPts val="0"/>
              </a:spcBef>
              <a:spcAft>
                <a:spcPts val="0"/>
              </a:spcAft>
              <a:buSzPts val="2520"/>
              <a:buNone/>
              <a:defRPr/>
            </a:lvl8pPr>
            <a:lvl9pPr lvl="8" rtl="0">
              <a:spcBef>
                <a:spcPts val="0"/>
              </a:spcBef>
              <a:spcAft>
                <a:spcPts val="0"/>
              </a:spcAft>
              <a:buSzPts val="252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1">
  <p:cSld name="CUSTOM_1_2_1_3">
    <p:spTree>
      <p:nvGrpSpPr>
        <p:cNvPr id="322" name="Shape 322"/>
        <p:cNvGrpSpPr/>
        <p:nvPr/>
      </p:nvGrpSpPr>
      <p:grpSpPr>
        <a:xfrm>
          <a:off x="0" y="0"/>
          <a:ext cx="0" cy="0"/>
          <a:chOff x="0" y="0"/>
          <a:chExt cx="0" cy="0"/>
        </a:xfrm>
      </p:grpSpPr>
      <p:pic>
        <p:nvPicPr>
          <p:cNvPr id="323" name="Google Shape;323;p33"/>
          <p:cNvPicPr preferRelativeResize="0"/>
          <p:nvPr/>
        </p:nvPicPr>
        <p:blipFill>
          <a:blip r:embed="rId2">
            <a:alphaModFix/>
          </a:blip>
          <a:stretch>
            <a:fillRect/>
          </a:stretch>
        </p:blipFill>
        <p:spPr>
          <a:xfrm>
            <a:off x="3185499" y="1885638"/>
            <a:ext cx="851736" cy="704976"/>
          </a:xfrm>
          <a:prstGeom prst="rect">
            <a:avLst/>
          </a:prstGeom>
          <a:noFill/>
          <a:ln>
            <a:noFill/>
          </a:ln>
        </p:spPr>
      </p:pic>
      <p:pic>
        <p:nvPicPr>
          <p:cNvPr id="324" name="Google Shape;324;p33"/>
          <p:cNvPicPr preferRelativeResize="0"/>
          <p:nvPr/>
        </p:nvPicPr>
        <p:blipFill>
          <a:blip r:embed="rId3">
            <a:alphaModFix/>
          </a:blip>
          <a:stretch>
            <a:fillRect/>
          </a:stretch>
        </p:blipFill>
        <p:spPr>
          <a:xfrm>
            <a:off x="3185499" y="3334692"/>
            <a:ext cx="851736" cy="704971"/>
          </a:xfrm>
          <a:prstGeom prst="rect">
            <a:avLst/>
          </a:prstGeom>
          <a:noFill/>
          <a:ln>
            <a:noFill/>
          </a:ln>
        </p:spPr>
      </p:pic>
      <p:pic>
        <p:nvPicPr>
          <p:cNvPr id="325" name="Google Shape;325;p33"/>
          <p:cNvPicPr preferRelativeResize="0"/>
          <p:nvPr/>
        </p:nvPicPr>
        <p:blipFill>
          <a:blip r:embed="rId4">
            <a:alphaModFix/>
          </a:blip>
          <a:stretch>
            <a:fillRect/>
          </a:stretch>
        </p:blipFill>
        <p:spPr>
          <a:xfrm>
            <a:off x="7274913" y="1885638"/>
            <a:ext cx="851736" cy="704987"/>
          </a:xfrm>
          <a:prstGeom prst="rect">
            <a:avLst/>
          </a:prstGeom>
          <a:noFill/>
          <a:ln>
            <a:noFill/>
          </a:ln>
        </p:spPr>
      </p:pic>
      <p:pic>
        <p:nvPicPr>
          <p:cNvPr id="326" name="Google Shape;326;p33"/>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327" name="Google Shape;327;p33"/>
          <p:cNvPicPr preferRelativeResize="0"/>
          <p:nvPr/>
        </p:nvPicPr>
        <p:blipFill>
          <a:blip r:embed="rId6">
            <a:alphaModFix/>
          </a:blip>
          <a:stretch>
            <a:fillRect/>
          </a:stretch>
        </p:blipFill>
        <p:spPr>
          <a:xfrm>
            <a:off x="7274914" y="3334692"/>
            <a:ext cx="851735" cy="704976"/>
          </a:xfrm>
          <a:prstGeom prst="rect">
            <a:avLst/>
          </a:prstGeom>
          <a:noFill/>
          <a:ln>
            <a:noFill/>
          </a:ln>
        </p:spPr>
      </p:pic>
      <p:sp>
        <p:nvSpPr>
          <p:cNvPr id="328" name="Google Shape;328;p33"/>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329" name="Google Shape;329;p33"/>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txBox="1"/>
          <p:nvPr>
            <p:ph idx="1" type="body"/>
          </p:nvPr>
        </p:nvSpPr>
        <p:spPr>
          <a:xfrm>
            <a:off x="1894900" y="1943475"/>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31" name="Google Shape;331;p33"/>
          <p:cNvSpPr txBox="1"/>
          <p:nvPr>
            <p:ph idx="2" type="body"/>
          </p:nvPr>
        </p:nvSpPr>
        <p:spPr>
          <a:xfrm>
            <a:off x="5856425" y="2056650"/>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32" name="Google Shape;332;p33"/>
          <p:cNvSpPr txBox="1"/>
          <p:nvPr>
            <p:ph idx="3" type="body"/>
          </p:nvPr>
        </p:nvSpPr>
        <p:spPr>
          <a:xfrm>
            <a:off x="1894900" y="3451750"/>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33" name="Google Shape;333;p33"/>
          <p:cNvSpPr txBox="1"/>
          <p:nvPr>
            <p:ph idx="4" type="body"/>
          </p:nvPr>
        </p:nvSpPr>
        <p:spPr>
          <a:xfrm>
            <a:off x="5989400" y="3451750"/>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46" name="Shape 346"/>
        <p:cNvGrpSpPr/>
        <p:nvPr/>
      </p:nvGrpSpPr>
      <p:grpSpPr>
        <a:xfrm>
          <a:off x="0" y="0"/>
          <a:ext cx="0" cy="0"/>
          <a:chOff x="0" y="0"/>
          <a:chExt cx="0" cy="0"/>
        </a:xfrm>
      </p:grpSpPr>
      <p:sp>
        <p:nvSpPr>
          <p:cNvPr id="347" name="Google Shape;347;p35"/>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8" name="Google Shape;348;p35"/>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49" name="Google Shape;349;p35"/>
          <p:cNvSpPr txBox="1"/>
          <p:nvPr>
            <p:ph idx="1" type="body"/>
          </p:nvPr>
        </p:nvSpPr>
        <p:spPr>
          <a:xfrm>
            <a:off x="424217" y="1198753"/>
            <a:ext cx="80925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solidFill>
                  <a:schemeClr val="dk1"/>
                </a:solidFill>
              </a:defRPr>
            </a:lvl1pPr>
            <a:lvl2pPr indent="-323850" lvl="1" marL="914400" rtl="0" algn="l">
              <a:lnSpc>
                <a:spcPct val="90000"/>
              </a:lnSpc>
              <a:spcBef>
                <a:spcPts val="400"/>
              </a:spcBef>
              <a:spcAft>
                <a:spcPts val="0"/>
              </a:spcAft>
              <a:buClr>
                <a:schemeClr val="dk1"/>
              </a:buClr>
              <a:buSzPts val="1500"/>
              <a:buChar char="•"/>
              <a:defRPr sz="1500">
                <a:solidFill>
                  <a:schemeClr val="dk1"/>
                </a:solidFill>
              </a:defRPr>
            </a:lvl2pPr>
            <a:lvl3pPr indent="-298450" lvl="2" marL="1371600" rtl="0" algn="l">
              <a:lnSpc>
                <a:spcPct val="90000"/>
              </a:lnSpc>
              <a:spcBef>
                <a:spcPts val="400"/>
              </a:spcBef>
              <a:spcAft>
                <a:spcPts val="0"/>
              </a:spcAft>
              <a:buClr>
                <a:schemeClr val="dk1"/>
              </a:buClr>
              <a:buSzPts val="1100"/>
              <a:buChar char="•"/>
              <a:defRPr sz="1100">
                <a:solidFill>
                  <a:schemeClr val="dk1"/>
                </a:solidFill>
              </a:defRPr>
            </a:lvl3pPr>
            <a:lvl4pPr indent="-298450" lvl="3" marL="1828800" rtl="0" algn="l">
              <a:lnSpc>
                <a:spcPct val="90000"/>
              </a:lnSpc>
              <a:spcBef>
                <a:spcPts val="400"/>
              </a:spcBef>
              <a:spcAft>
                <a:spcPts val="0"/>
              </a:spcAft>
              <a:buClr>
                <a:schemeClr val="dk1"/>
              </a:buClr>
              <a:buSzPts val="1100"/>
              <a:buChar char="•"/>
              <a:defRPr sz="1100">
                <a:solidFill>
                  <a:schemeClr val="dk1"/>
                </a:solidFill>
              </a:defRPr>
            </a:lvl4pPr>
            <a:lvl5pPr indent="-298450" lvl="4" marL="2286000" rtl="0" algn="l">
              <a:lnSpc>
                <a:spcPct val="90000"/>
              </a:lnSpc>
              <a:spcBef>
                <a:spcPts val="400"/>
              </a:spcBef>
              <a:spcAft>
                <a:spcPts val="0"/>
              </a:spcAft>
              <a:buClr>
                <a:schemeClr val="dk1"/>
              </a:buClr>
              <a:buSzPts val="1100"/>
              <a:buChar char="•"/>
              <a:defRPr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0" name="Google Shape;350;p35"/>
          <p:cNvSpPr txBox="1"/>
          <p:nvPr>
            <p:ph type="title"/>
          </p:nvPr>
        </p:nvSpPr>
        <p:spPr>
          <a:xfrm>
            <a:off x="422848" y="336037"/>
            <a:ext cx="8092500" cy="402000"/>
          </a:xfrm>
          <a:prstGeom prst="rect">
            <a:avLst/>
          </a:prstGeom>
          <a:noFill/>
          <a:ln>
            <a:noFill/>
          </a:ln>
        </p:spPr>
        <p:txBody>
          <a:bodyPr anchorCtr="0" anchor="ctr" bIns="34275" lIns="0" spcFirstLastPara="1" rIns="68575" wrap="square" tIns="342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1" name="Shape 351"/>
        <p:cNvGrpSpPr/>
        <p:nvPr/>
      </p:nvGrpSpPr>
      <p:grpSpPr>
        <a:xfrm>
          <a:off x="0" y="0"/>
          <a:ext cx="0" cy="0"/>
          <a:chOff x="0" y="0"/>
          <a:chExt cx="0" cy="0"/>
        </a:xfrm>
      </p:grpSpPr>
      <p:sp>
        <p:nvSpPr>
          <p:cNvPr id="352" name="Google Shape;352;p36"/>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53" name="Google Shape;353;p36"/>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354" name="Shape 354"/>
        <p:cNvGrpSpPr/>
        <p:nvPr/>
      </p:nvGrpSpPr>
      <p:grpSpPr>
        <a:xfrm>
          <a:off x="0" y="0"/>
          <a:ext cx="0" cy="0"/>
          <a:chOff x="0" y="0"/>
          <a:chExt cx="0" cy="0"/>
        </a:xfrm>
      </p:grpSpPr>
      <p:sp>
        <p:nvSpPr>
          <p:cNvPr id="355" name="Google Shape;355;p37"/>
          <p:cNvSpPr/>
          <p:nvPr/>
        </p:nvSpPr>
        <p:spPr>
          <a:xfrm>
            <a:off x="0" y="0"/>
            <a:ext cx="9144000" cy="5143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entury Gothic"/>
              <a:ea typeface="Century Gothic"/>
              <a:cs typeface="Century Gothic"/>
              <a:sym typeface="Century Gothic"/>
            </a:endParaRPr>
          </a:p>
        </p:txBody>
      </p:sp>
      <p:pic>
        <p:nvPicPr>
          <p:cNvPr id="356" name="Google Shape;356;p37"/>
          <p:cNvPicPr preferRelativeResize="0"/>
          <p:nvPr/>
        </p:nvPicPr>
        <p:blipFill rotWithShape="1">
          <a:blip r:embed="rId2">
            <a:alphaModFix/>
          </a:blip>
          <a:srcRect b="0" l="0" r="5829" t="0"/>
          <a:stretch/>
        </p:blipFill>
        <p:spPr>
          <a:xfrm>
            <a:off x="0" y="1367102"/>
            <a:ext cx="9144000" cy="3776400"/>
          </a:xfrm>
          <a:prstGeom prst="rect">
            <a:avLst/>
          </a:prstGeom>
          <a:noFill/>
          <a:ln>
            <a:noFill/>
          </a:ln>
        </p:spPr>
      </p:pic>
      <p:sp>
        <p:nvSpPr>
          <p:cNvPr id="357" name="Google Shape;357;p37"/>
          <p:cNvSpPr/>
          <p:nvPr/>
        </p:nvSpPr>
        <p:spPr>
          <a:xfrm>
            <a:off x="-4543" y="4278499"/>
            <a:ext cx="9153103" cy="867186"/>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358" name="Google Shape;358;p37"/>
          <p:cNvGrpSpPr/>
          <p:nvPr/>
        </p:nvGrpSpPr>
        <p:grpSpPr>
          <a:xfrm>
            <a:off x="8799295" y="4895371"/>
            <a:ext cx="132676" cy="146654"/>
            <a:chOff x="19347602" y="10743921"/>
            <a:chExt cx="291723" cy="322458"/>
          </a:xfrm>
        </p:grpSpPr>
        <p:sp>
          <p:nvSpPr>
            <p:cNvPr id="359" name="Google Shape;359;p37"/>
            <p:cNvSpPr/>
            <p:nvPr/>
          </p:nvSpPr>
          <p:spPr>
            <a:xfrm>
              <a:off x="19347602"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360" name="Google Shape;360;p37"/>
            <p:cNvSpPr/>
            <p:nvPr/>
          </p:nvSpPr>
          <p:spPr>
            <a:xfrm>
              <a:off x="19347602"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pic>
        <p:nvPicPr>
          <p:cNvPr id="361" name="Google Shape;361;p37"/>
          <p:cNvPicPr preferRelativeResize="0"/>
          <p:nvPr/>
        </p:nvPicPr>
        <p:blipFill rotWithShape="1">
          <a:blip r:embed="rId3">
            <a:alphaModFix/>
          </a:blip>
          <a:srcRect b="0" l="0" r="0" t="0"/>
          <a:stretch/>
        </p:blipFill>
        <p:spPr>
          <a:xfrm>
            <a:off x="428627" y="4937370"/>
            <a:ext cx="480594" cy="104556"/>
          </a:xfrm>
          <a:prstGeom prst="rect">
            <a:avLst/>
          </a:prstGeom>
          <a:noFill/>
          <a:ln>
            <a:noFill/>
          </a:ln>
        </p:spPr>
      </p:pic>
      <p:sp>
        <p:nvSpPr>
          <p:cNvPr id="362" name="Google Shape;362;p37"/>
          <p:cNvSpPr txBox="1"/>
          <p:nvPr>
            <p:ph type="title"/>
          </p:nvPr>
        </p:nvSpPr>
        <p:spPr>
          <a:xfrm>
            <a:off x="424217" y="341013"/>
            <a:ext cx="7886700" cy="390900"/>
          </a:xfrm>
          <a:prstGeom prst="rect">
            <a:avLst/>
          </a:prstGeom>
          <a:noFill/>
          <a:ln>
            <a:noFill/>
          </a:ln>
        </p:spPr>
        <p:txBody>
          <a:bodyPr anchorCtr="0" anchor="ctr" bIns="34275" lIns="0" spcFirstLastPara="1" rIns="68575" wrap="square" tIns="34275">
            <a:normAutofit/>
          </a:bodyPr>
          <a:lstStyle>
            <a:lvl1pPr lvl="0" rtl="0" algn="l">
              <a:lnSpc>
                <a:spcPct val="90000"/>
              </a:lnSpc>
              <a:spcBef>
                <a:spcPts val="0"/>
              </a:spcBef>
              <a:spcAft>
                <a:spcPts val="0"/>
              </a:spcAft>
              <a:buClr>
                <a:schemeClr val="lt2"/>
              </a:buClr>
              <a:buSzPts val="2400"/>
              <a:buFont typeface="Century Gothic"/>
              <a:buNone/>
              <a:defRPr>
                <a:solidFill>
                  <a:schemeClr val="lt2"/>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63" name="Google Shape;363;p37"/>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64" name="Google Shape;364;p37"/>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65" name="Google Shape;365;p37"/>
          <p:cNvSpPr txBox="1"/>
          <p:nvPr>
            <p:ph idx="1" type="body"/>
          </p:nvPr>
        </p:nvSpPr>
        <p:spPr>
          <a:xfrm>
            <a:off x="424564" y="1197792"/>
            <a:ext cx="7886400" cy="15351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lt1"/>
              </a:buClr>
              <a:buSzPts val="1800"/>
              <a:buChar char="•"/>
              <a:defRPr sz="1800">
                <a:solidFill>
                  <a:schemeClr val="lt1"/>
                </a:solidFill>
              </a:defRPr>
            </a:lvl1pPr>
            <a:lvl2pPr indent="-323850" lvl="1" marL="914400" rtl="0" algn="l">
              <a:lnSpc>
                <a:spcPct val="90000"/>
              </a:lnSpc>
              <a:spcBef>
                <a:spcPts val="400"/>
              </a:spcBef>
              <a:spcAft>
                <a:spcPts val="0"/>
              </a:spcAft>
              <a:buClr>
                <a:schemeClr val="lt1"/>
              </a:buClr>
              <a:buSzPts val="1500"/>
              <a:buChar char="•"/>
              <a:defRPr sz="1500">
                <a:solidFill>
                  <a:schemeClr val="lt1"/>
                </a:solidFill>
              </a:defRPr>
            </a:lvl2pPr>
            <a:lvl3pPr indent="-298450" lvl="2" marL="1371600" rtl="0" algn="l">
              <a:lnSpc>
                <a:spcPct val="90000"/>
              </a:lnSpc>
              <a:spcBef>
                <a:spcPts val="400"/>
              </a:spcBef>
              <a:spcAft>
                <a:spcPts val="0"/>
              </a:spcAft>
              <a:buClr>
                <a:schemeClr val="lt1"/>
              </a:buClr>
              <a:buSzPts val="1100"/>
              <a:buChar char="•"/>
              <a:defRPr sz="1100">
                <a:solidFill>
                  <a:schemeClr val="lt1"/>
                </a:solidFill>
              </a:defRPr>
            </a:lvl3pPr>
            <a:lvl4pPr indent="-298450" lvl="3" marL="1828800" rtl="0" algn="l">
              <a:lnSpc>
                <a:spcPct val="90000"/>
              </a:lnSpc>
              <a:spcBef>
                <a:spcPts val="400"/>
              </a:spcBef>
              <a:spcAft>
                <a:spcPts val="0"/>
              </a:spcAft>
              <a:buClr>
                <a:schemeClr val="lt1"/>
              </a:buClr>
              <a:buSzPts val="1100"/>
              <a:buChar char="•"/>
              <a:defRPr sz="1100">
                <a:solidFill>
                  <a:schemeClr val="lt1"/>
                </a:solidFill>
              </a:defRPr>
            </a:lvl4pPr>
            <a:lvl5pPr indent="-298450" lvl="4" marL="2286000" rtl="0" algn="l">
              <a:lnSpc>
                <a:spcPct val="90000"/>
              </a:lnSpc>
              <a:spcBef>
                <a:spcPts val="400"/>
              </a:spcBef>
              <a:spcAft>
                <a:spcPts val="0"/>
              </a:spcAft>
              <a:buClr>
                <a:schemeClr val="lt1"/>
              </a:buClr>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366" name="Shape 366"/>
        <p:cNvGrpSpPr/>
        <p:nvPr/>
      </p:nvGrpSpPr>
      <p:grpSpPr>
        <a:xfrm>
          <a:off x="0" y="0"/>
          <a:ext cx="0" cy="0"/>
          <a:chOff x="0" y="0"/>
          <a:chExt cx="0" cy="0"/>
        </a:xfrm>
      </p:grpSpPr>
      <p:sp>
        <p:nvSpPr>
          <p:cNvPr id="367" name="Google Shape;367;p38"/>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68" name="Google Shape;368;p38"/>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69" name="Google Shape;369;p38"/>
          <p:cNvSpPr txBox="1"/>
          <p:nvPr>
            <p:ph idx="1" type="body"/>
          </p:nvPr>
        </p:nvSpPr>
        <p:spPr>
          <a:xfrm>
            <a:off x="424217" y="1198753"/>
            <a:ext cx="80925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solidFill>
                  <a:schemeClr val="dk1"/>
                </a:solidFill>
              </a:defRPr>
            </a:lvl1pPr>
            <a:lvl2pPr indent="-323850" lvl="1" marL="914400" rtl="0" algn="l">
              <a:lnSpc>
                <a:spcPct val="90000"/>
              </a:lnSpc>
              <a:spcBef>
                <a:spcPts val="400"/>
              </a:spcBef>
              <a:spcAft>
                <a:spcPts val="0"/>
              </a:spcAft>
              <a:buClr>
                <a:schemeClr val="dk1"/>
              </a:buClr>
              <a:buSzPts val="1500"/>
              <a:buChar char="•"/>
              <a:defRPr sz="1500">
                <a:solidFill>
                  <a:schemeClr val="dk1"/>
                </a:solidFill>
              </a:defRPr>
            </a:lvl2pPr>
            <a:lvl3pPr indent="-298450" lvl="2" marL="1371600" rtl="0" algn="l">
              <a:lnSpc>
                <a:spcPct val="90000"/>
              </a:lnSpc>
              <a:spcBef>
                <a:spcPts val="400"/>
              </a:spcBef>
              <a:spcAft>
                <a:spcPts val="0"/>
              </a:spcAft>
              <a:buClr>
                <a:schemeClr val="dk1"/>
              </a:buClr>
              <a:buSzPts val="1100"/>
              <a:buChar char="•"/>
              <a:defRPr sz="1100">
                <a:solidFill>
                  <a:schemeClr val="dk1"/>
                </a:solidFill>
              </a:defRPr>
            </a:lvl3pPr>
            <a:lvl4pPr indent="-298450" lvl="3" marL="1828800" rtl="0" algn="l">
              <a:lnSpc>
                <a:spcPct val="90000"/>
              </a:lnSpc>
              <a:spcBef>
                <a:spcPts val="400"/>
              </a:spcBef>
              <a:spcAft>
                <a:spcPts val="0"/>
              </a:spcAft>
              <a:buClr>
                <a:schemeClr val="dk1"/>
              </a:buClr>
              <a:buSzPts val="1100"/>
              <a:buChar char="•"/>
              <a:defRPr sz="1100">
                <a:solidFill>
                  <a:schemeClr val="dk1"/>
                </a:solidFill>
              </a:defRPr>
            </a:lvl4pPr>
            <a:lvl5pPr indent="-298450" lvl="4" marL="2286000" rtl="0" algn="l">
              <a:lnSpc>
                <a:spcPct val="90000"/>
              </a:lnSpc>
              <a:spcBef>
                <a:spcPts val="400"/>
              </a:spcBef>
              <a:spcAft>
                <a:spcPts val="0"/>
              </a:spcAft>
              <a:buClr>
                <a:schemeClr val="dk1"/>
              </a:buClr>
              <a:buSzPts val="1100"/>
              <a:buChar char="•"/>
              <a:defRPr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0" name="Google Shape;370;p38"/>
          <p:cNvSpPr txBox="1"/>
          <p:nvPr>
            <p:ph type="title"/>
          </p:nvPr>
        </p:nvSpPr>
        <p:spPr>
          <a:xfrm>
            <a:off x="422848" y="336037"/>
            <a:ext cx="8092500" cy="402000"/>
          </a:xfrm>
          <a:prstGeom prst="rect">
            <a:avLst/>
          </a:prstGeom>
          <a:noFill/>
          <a:ln>
            <a:noFill/>
          </a:ln>
        </p:spPr>
        <p:txBody>
          <a:bodyPr anchorCtr="0" anchor="ctr" bIns="34275" lIns="0" spcFirstLastPara="1" rIns="68575" wrap="square" tIns="342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1" name="Google Shape;371;p38"/>
          <p:cNvSpPr txBox="1"/>
          <p:nvPr>
            <p:ph idx="2" type="body"/>
          </p:nvPr>
        </p:nvSpPr>
        <p:spPr>
          <a:xfrm>
            <a:off x="424217" y="908271"/>
            <a:ext cx="8092500" cy="2145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600"/>
              <a:buNone/>
              <a:defRPr b="1" sz="1600">
                <a:solidFill>
                  <a:schemeClr val="dk1"/>
                </a:solidFill>
              </a:defRPr>
            </a:lvl1pPr>
            <a:lvl2pPr indent="-228600" lvl="1" marL="914400" rtl="0" algn="l">
              <a:lnSpc>
                <a:spcPct val="90000"/>
              </a:lnSpc>
              <a:spcBef>
                <a:spcPts val="400"/>
              </a:spcBef>
              <a:spcAft>
                <a:spcPts val="0"/>
              </a:spcAft>
              <a:buClr>
                <a:schemeClr val="dk1"/>
              </a:buClr>
              <a:buSzPts val="900"/>
              <a:buNone/>
              <a:defRPr b="1" sz="900"/>
            </a:lvl2pPr>
            <a:lvl3pPr indent="-228600" lvl="2" marL="1371600" rtl="0" algn="l">
              <a:lnSpc>
                <a:spcPct val="90000"/>
              </a:lnSpc>
              <a:spcBef>
                <a:spcPts val="400"/>
              </a:spcBef>
              <a:spcAft>
                <a:spcPts val="0"/>
              </a:spcAft>
              <a:buClr>
                <a:schemeClr val="dk1"/>
              </a:buClr>
              <a:buSzPts val="800"/>
              <a:buNone/>
              <a:defRPr b="1" sz="800"/>
            </a:lvl3pPr>
            <a:lvl4pPr indent="-228600" lvl="3" marL="1828800" rtl="0" algn="l">
              <a:lnSpc>
                <a:spcPct val="90000"/>
              </a:lnSpc>
              <a:spcBef>
                <a:spcPts val="400"/>
              </a:spcBef>
              <a:spcAft>
                <a:spcPts val="0"/>
              </a:spcAft>
              <a:buClr>
                <a:schemeClr val="dk1"/>
              </a:buClr>
              <a:buSzPts val="700"/>
              <a:buNone/>
              <a:defRPr b="1" sz="700"/>
            </a:lvl4pPr>
            <a:lvl5pPr indent="-228600" lvl="4" marL="2286000" rtl="0" algn="l">
              <a:lnSpc>
                <a:spcPct val="90000"/>
              </a:lnSpc>
              <a:spcBef>
                <a:spcPts val="400"/>
              </a:spcBef>
              <a:spcAft>
                <a:spcPts val="0"/>
              </a:spcAft>
              <a:buClr>
                <a:schemeClr val="dk1"/>
              </a:buClr>
              <a:buSzPts val="700"/>
              <a:buNone/>
              <a:defRPr b="1" sz="700"/>
            </a:lvl5pPr>
            <a:lvl6pPr indent="-228600" lvl="5" marL="2743200" rtl="0" algn="l">
              <a:lnSpc>
                <a:spcPct val="90000"/>
              </a:lnSpc>
              <a:spcBef>
                <a:spcPts val="400"/>
              </a:spcBef>
              <a:spcAft>
                <a:spcPts val="0"/>
              </a:spcAft>
              <a:buClr>
                <a:schemeClr val="dk1"/>
              </a:buClr>
              <a:buSzPts val="700"/>
              <a:buNone/>
              <a:defRPr b="1" sz="700"/>
            </a:lvl6pPr>
            <a:lvl7pPr indent="-228600" lvl="6" marL="3200400" rtl="0" algn="l">
              <a:lnSpc>
                <a:spcPct val="90000"/>
              </a:lnSpc>
              <a:spcBef>
                <a:spcPts val="400"/>
              </a:spcBef>
              <a:spcAft>
                <a:spcPts val="0"/>
              </a:spcAft>
              <a:buClr>
                <a:schemeClr val="dk1"/>
              </a:buClr>
              <a:buSzPts val="700"/>
              <a:buNone/>
              <a:defRPr b="1" sz="700"/>
            </a:lvl7pPr>
            <a:lvl8pPr indent="-228600" lvl="7" marL="3657600" rtl="0" algn="l">
              <a:lnSpc>
                <a:spcPct val="90000"/>
              </a:lnSpc>
              <a:spcBef>
                <a:spcPts val="400"/>
              </a:spcBef>
              <a:spcAft>
                <a:spcPts val="0"/>
              </a:spcAft>
              <a:buClr>
                <a:schemeClr val="dk1"/>
              </a:buClr>
              <a:buSzPts val="700"/>
              <a:buNone/>
              <a:defRPr b="1" sz="700"/>
            </a:lvl8pPr>
            <a:lvl9pPr indent="-228600" lvl="8" marL="4114800" rtl="0" algn="l">
              <a:lnSpc>
                <a:spcPct val="90000"/>
              </a:lnSpc>
              <a:spcBef>
                <a:spcPts val="400"/>
              </a:spcBef>
              <a:spcAft>
                <a:spcPts val="0"/>
              </a:spcAft>
              <a:buClr>
                <a:schemeClr val="dk1"/>
              </a:buClr>
              <a:buSzPts val="700"/>
              <a:buNone/>
              <a:defRPr b="1" sz="7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2" name="Shape 372"/>
        <p:cNvGrpSpPr/>
        <p:nvPr/>
      </p:nvGrpSpPr>
      <p:grpSpPr>
        <a:xfrm>
          <a:off x="0" y="0"/>
          <a:ext cx="0" cy="0"/>
          <a:chOff x="0" y="0"/>
          <a:chExt cx="0" cy="0"/>
        </a:xfrm>
      </p:grpSpPr>
      <p:sp>
        <p:nvSpPr>
          <p:cNvPr id="373" name="Google Shape;373;p39"/>
          <p:cNvSpPr txBox="1"/>
          <p:nvPr>
            <p:ph type="title"/>
          </p:nvPr>
        </p:nvSpPr>
        <p:spPr>
          <a:xfrm>
            <a:off x="424217" y="341013"/>
            <a:ext cx="7886700" cy="390900"/>
          </a:xfrm>
          <a:prstGeom prst="rect">
            <a:avLst/>
          </a:prstGeom>
          <a:noFill/>
          <a:ln>
            <a:noFill/>
          </a:ln>
        </p:spPr>
        <p:txBody>
          <a:bodyPr anchorCtr="0" anchor="ctr" bIns="34275" lIns="0"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4" name="Google Shape;374;p39"/>
          <p:cNvSpPr txBox="1"/>
          <p:nvPr>
            <p:ph idx="1" type="body"/>
          </p:nvPr>
        </p:nvSpPr>
        <p:spPr>
          <a:xfrm>
            <a:off x="424217" y="1197705"/>
            <a:ext cx="37833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5" name="Google Shape;375;p39"/>
          <p:cNvSpPr txBox="1"/>
          <p:nvPr>
            <p:ph idx="2" type="body"/>
          </p:nvPr>
        </p:nvSpPr>
        <p:spPr>
          <a:xfrm>
            <a:off x="4532102" y="1197705"/>
            <a:ext cx="37833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6" name="Google Shape;376;p39"/>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7" name="Google Shape;377;p39"/>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378" name="Shape 378"/>
        <p:cNvGrpSpPr/>
        <p:nvPr/>
      </p:nvGrpSpPr>
      <p:grpSpPr>
        <a:xfrm>
          <a:off x="0" y="0"/>
          <a:ext cx="0" cy="0"/>
          <a:chOff x="0" y="0"/>
          <a:chExt cx="0" cy="0"/>
        </a:xfrm>
      </p:grpSpPr>
      <p:sp>
        <p:nvSpPr>
          <p:cNvPr id="379" name="Google Shape;379;p40"/>
          <p:cNvSpPr txBox="1"/>
          <p:nvPr>
            <p:ph type="title"/>
          </p:nvPr>
        </p:nvSpPr>
        <p:spPr>
          <a:xfrm>
            <a:off x="424217" y="341013"/>
            <a:ext cx="7886700" cy="390900"/>
          </a:xfrm>
          <a:prstGeom prst="rect">
            <a:avLst/>
          </a:prstGeom>
          <a:noFill/>
          <a:ln>
            <a:noFill/>
          </a:ln>
        </p:spPr>
        <p:txBody>
          <a:bodyPr anchorCtr="0" anchor="ctr" bIns="34275" lIns="0"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0" name="Google Shape;380;p40"/>
          <p:cNvSpPr txBox="1"/>
          <p:nvPr>
            <p:ph idx="1" type="body"/>
          </p:nvPr>
        </p:nvSpPr>
        <p:spPr>
          <a:xfrm>
            <a:off x="424217" y="1197705"/>
            <a:ext cx="37833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1" name="Google Shape;381;p40"/>
          <p:cNvSpPr txBox="1"/>
          <p:nvPr>
            <p:ph idx="2" type="body"/>
          </p:nvPr>
        </p:nvSpPr>
        <p:spPr>
          <a:xfrm>
            <a:off x="4532102" y="1197705"/>
            <a:ext cx="37833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2" name="Google Shape;382;p40"/>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3" name="Google Shape;383;p40"/>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84" name="Google Shape;384;p40"/>
          <p:cNvSpPr txBox="1"/>
          <p:nvPr>
            <p:ph idx="3" type="body"/>
          </p:nvPr>
        </p:nvSpPr>
        <p:spPr>
          <a:xfrm>
            <a:off x="424217" y="906596"/>
            <a:ext cx="3783300" cy="2145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600"/>
              <a:buNone/>
              <a:defRPr b="1" sz="1600">
                <a:solidFill>
                  <a:schemeClr val="dk1"/>
                </a:solidFill>
              </a:defRPr>
            </a:lvl1pPr>
            <a:lvl2pPr indent="-228600" lvl="1" marL="914400" rtl="0" algn="l">
              <a:lnSpc>
                <a:spcPct val="90000"/>
              </a:lnSpc>
              <a:spcBef>
                <a:spcPts val="400"/>
              </a:spcBef>
              <a:spcAft>
                <a:spcPts val="0"/>
              </a:spcAft>
              <a:buClr>
                <a:schemeClr val="dk1"/>
              </a:buClr>
              <a:buSzPts val="900"/>
              <a:buNone/>
              <a:defRPr b="1" sz="900"/>
            </a:lvl2pPr>
            <a:lvl3pPr indent="-228600" lvl="2" marL="1371600" rtl="0" algn="l">
              <a:lnSpc>
                <a:spcPct val="90000"/>
              </a:lnSpc>
              <a:spcBef>
                <a:spcPts val="400"/>
              </a:spcBef>
              <a:spcAft>
                <a:spcPts val="0"/>
              </a:spcAft>
              <a:buClr>
                <a:schemeClr val="dk1"/>
              </a:buClr>
              <a:buSzPts val="800"/>
              <a:buNone/>
              <a:defRPr b="1" sz="800"/>
            </a:lvl3pPr>
            <a:lvl4pPr indent="-228600" lvl="3" marL="1828800" rtl="0" algn="l">
              <a:lnSpc>
                <a:spcPct val="90000"/>
              </a:lnSpc>
              <a:spcBef>
                <a:spcPts val="400"/>
              </a:spcBef>
              <a:spcAft>
                <a:spcPts val="0"/>
              </a:spcAft>
              <a:buClr>
                <a:schemeClr val="dk1"/>
              </a:buClr>
              <a:buSzPts val="700"/>
              <a:buNone/>
              <a:defRPr b="1" sz="700"/>
            </a:lvl4pPr>
            <a:lvl5pPr indent="-228600" lvl="4" marL="2286000" rtl="0" algn="l">
              <a:lnSpc>
                <a:spcPct val="90000"/>
              </a:lnSpc>
              <a:spcBef>
                <a:spcPts val="400"/>
              </a:spcBef>
              <a:spcAft>
                <a:spcPts val="0"/>
              </a:spcAft>
              <a:buClr>
                <a:schemeClr val="dk1"/>
              </a:buClr>
              <a:buSzPts val="700"/>
              <a:buNone/>
              <a:defRPr b="1" sz="700"/>
            </a:lvl5pPr>
            <a:lvl6pPr indent="-228600" lvl="5" marL="2743200" rtl="0" algn="l">
              <a:lnSpc>
                <a:spcPct val="90000"/>
              </a:lnSpc>
              <a:spcBef>
                <a:spcPts val="400"/>
              </a:spcBef>
              <a:spcAft>
                <a:spcPts val="0"/>
              </a:spcAft>
              <a:buClr>
                <a:schemeClr val="dk1"/>
              </a:buClr>
              <a:buSzPts val="700"/>
              <a:buNone/>
              <a:defRPr b="1" sz="700"/>
            </a:lvl6pPr>
            <a:lvl7pPr indent="-228600" lvl="6" marL="3200400" rtl="0" algn="l">
              <a:lnSpc>
                <a:spcPct val="90000"/>
              </a:lnSpc>
              <a:spcBef>
                <a:spcPts val="400"/>
              </a:spcBef>
              <a:spcAft>
                <a:spcPts val="0"/>
              </a:spcAft>
              <a:buClr>
                <a:schemeClr val="dk1"/>
              </a:buClr>
              <a:buSzPts val="700"/>
              <a:buNone/>
              <a:defRPr b="1" sz="700"/>
            </a:lvl7pPr>
            <a:lvl8pPr indent="-228600" lvl="7" marL="3657600" rtl="0" algn="l">
              <a:lnSpc>
                <a:spcPct val="90000"/>
              </a:lnSpc>
              <a:spcBef>
                <a:spcPts val="400"/>
              </a:spcBef>
              <a:spcAft>
                <a:spcPts val="0"/>
              </a:spcAft>
              <a:buClr>
                <a:schemeClr val="dk1"/>
              </a:buClr>
              <a:buSzPts val="700"/>
              <a:buNone/>
              <a:defRPr b="1" sz="700"/>
            </a:lvl8pPr>
            <a:lvl9pPr indent="-228600" lvl="8" marL="4114800" rtl="0" algn="l">
              <a:lnSpc>
                <a:spcPct val="90000"/>
              </a:lnSpc>
              <a:spcBef>
                <a:spcPts val="400"/>
              </a:spcBef>
              <a:spcAft>
                <a:spcPts val="0"/>
              </a:spcAft>
              <a:buClr>
                <a:schemeClr val="dk1"/>
              </a:buClr>
              <a:buSzPts val="700"/>
              <a:buNone/>
              <a:defRPr b="1" sz="700"/>
            </a:lvl9pPr>
          </a:lstStyle>
          <a:p/>
        </p:txBody>
      </p:sp>
      <p:sp>
        <p:nvSpPr>
          <p:cNvPr id="385" name="Google Shape;385;p40"/>
          <p:cNvSpPr txBox="1"/>
          <p:nvPr>
            <p:ph idx="4" type="body"/>
          </p:nvPr>
        </p:nvSpPr>
        <p:spPr>
          <a:xfrm>
            <a:off x="4532101" y="906596"/>
            <a:ext cx="3885900" cy="2145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600"/>
              <a:buNone/>
              <a:defRPr b="1" sz="1600">
                <a:solidFill>
                  <a:schemeClr val="dk1"/>
                </a:solidFill>
              </a:defRPr>
            </a:lvl1pPr>
            <a:lvl2pPr indent="-228600" lvl="1" marL="914400" rtl="0" algn="l">
              <a:lnSpc>
                <a:spcPct val="90000"/>
              </a:lnSpc>
              <a:spcBef>
                <a:spcPts val="400"/>
              </a:spcBef>
              <a:spcAft>
                <a:spcPts val="0"/>
              </a:spcAft>
              <a:buClr>
                <a:schemeClr val="dk1"/>
              </a:buClr>
              <a:buSzPts val="900"/>
              <a:buNone/>
              <a:defRPr b="1" sz="900"/>
            </a:lvl2pPr>
            <a:lvl3pPr indent="-228600" lvl="2" marL="1371600" rtl="0" algn="l">
              <a:lnSpc>
                <a:spcPct val="90000"/>
              </a:lnSpc>
              <a:spcBef>
                <a:spcPts val="400"/>
              </a:spcBef>
              <a:spcAft>
                <a:spcPts val="0"/>
              </a:spcAft>
              <a:buClr>
                <a:schemeClr val="dk1"/>
              </a:buClr>
              <a:buSzPts val="800"/>
              <a:buNone/>
              <a:defRPr b="1" sz="800"/>
            </a:lvl3pPr>
            <a:lvl4pPr indent="-228600" lvl="3" marL="1828800" rtl="0" algn="l">
              <a:lnSpc>
                <a:spcPct val="90000"/>
              </a:lnSpc>
              <a:spcBef>
                <a:spcPts val="400"/>
              </a:spcBef>
              <a:spcAft>
                <a:spcPts val="0"/>
              </a:spcAft>
              <a:buClr>
                <a:schemeClr val="dk1"/>
              </a:buClr>
              <a:buSzPts val="700"/>
              <a:buNone/>
              <a:defRPr b="1" sz="700"/>
            </a:lvl4pPr>
            <a:lvl5pPr indent="-228600" lvl="4" marL="2286000" rtl="0" algn="l">
              <a:lnSpc>
                <a:spcPct val="90000"/>
              </a:lnSpc>
              <a:spcBef>
                <a:spcPts val="400"/>
              </a:spcBef>
              <a:spcAft>
                <a:spcPts val="0"/>
              </a:spcAft>
              <a:buClr>
                <a:schemeClr val="dk1"/>
              </a:buClr>
              <a:buSzPts val="700"/>
              <a:buNone/>
              <a:defRPr b="1" sz="700"/>
            </a:lvl5pPr>
            <a:lvl6pPr indent="-228600" lvl="5" marL="2743200" rtl="0" algn="l">
              <a:lnSpc>
                <a:spcPct val="90000"/>
              </a:lnSpc>
              <a:spcBef>
                <a:spcPts val="400"/>
              </a:spcBef>
              <a:spcAft>
                <a:spcPts val="0"/>
              </a:spcAft>
              <a:buClr>
                <a:schemeClr val="dk1"/>
              </a:buClr>
              <a:buSzPts val="700"/>
              <a:buNone/>
              <a:defRPr b="1" sz="700"/>
            </a:lvl6pPr>
            <a:lvl7pPr indent="-228600" lvl="6" marL="3200400" rtl="0" algn="l">
              <a:lnSpc>
                <a:spcPct val="90000"/>
              </a:lnSpc>
              <a:spcBef>
                <a:spcPts val="400"/>
              </a:spcBef>
              <a:spcAft>
                <a:spcPts val="0"/>
              </a:spcAft>
              <a:buClr>
                <a:schemeClr val="dk1"/>
              </a:buClr>
              <a:buSzPts val="700"/>
              <a:buNone/>
              <a:defRPr b="1" sz="700"/>
            </a:lvl7pPr>
            <a:lvl8pPr indent="-228600" lvl="7" marL="3657600" rtl="0" algn="l">
              <a:lnSpc>
                <a:spcPct val="90000"/>
              </a:lnSpc>
              <a:spcBef>
                <a:spcPts val="400"/>
              </a:spcBef>
              <a:spcAft>
                <a:spcPts val="0"/>
              </a:spcAft>
              <a:buClr>
                <a:schemeClr val="dk1"/>
              </a:buClr>
              <a:buSzPts val="700"/>
              <a:buNone/>
              <a:defRPr b="1" sz="700"/>
            </a:lvl8pPr>
            <a:lvl9pPr indent="-228600" lvl="8" marL="4114800" rtl="0" algn="l">
              <a:lnSpc>
                <a:spcPct val="90000"/>
              </a:lnSpc>
              <a:spcBef>
                <a:spcPts val="400"/>
              </a:spcBef>
              <a:spcAft>
                <a:spcPts val="0"/>
              </a:spcAft>
              <a:buClr>
                <a:schemeClr val="dk1"/>
              </a:buClr>
              <a:buSzPts val="700"/>
              <a:buNone/>
              <a:defRPr b="1" sz="7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386" name="Shape 386"/>
        <p:cNvGrpSpPr/>
        <p:nvPr/>
      </p:nvGrpSpPr>
      <p:grpSpPr>
        <a:xfrm>
          <a:off x="0" y="0"/>
          <a:ext cx="0" cy="0"/>
          <a:chOff x="0" y="0"/>
          <a:chExt cx="0" cy="0"/>
        </a:xfrm>
      </p:grpSpPr>
      <p:sp>
        <p:nvSpPr>
          <p:cNvPr id="387" name="Google Shape;387;p41"/>
          <p:cNvSpPr/>
          <p:nvPr>
            <p:ph idx="2" type="pic"/>
          </p:nvPr>
        </p:nvSpPr>
        <p:spPr>
          <a:xfrm>
            <a:off x="4670742" y="-27436"/>
            <a:ext cx="4510800" cy="4859100"/>
          </a:xfrm>
          <a:prstGeom prst="rect">
            <a:avLst/>
          </a:prstGeom>
          <a:noFill/>
          <a:ln>
            <a:noFill/>
          </a:ln>
        </p:spPr>
      </p:sp>
      <p:sp>
        <p:nvSpPr>
          <p:cNvPr id="388" name="Google Shape;388;p41"/>
          <p:cNvSpPr txBox="1"/>
          <p:nvPr>
            <p:ph idx="1" type="body"/>
          </p:nvPr>
        </p:nvSpPr>
        <p:spPr>
          <a:xfrm>
            <a:off x="443054" y="1198753"/>
            <a:ext cx="38862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a:solidFill>
                  <a:schemeClr val="dk1"/>
                </a:solidFill>
              </a:defRPr>
            </a:lvl1pPr>
            <a:lvl2pPr indent="-323850" lvl="1" marL="914400" rtl="0" algn="l">
              <a:lnSpc>
                <a:spcPct val="90000"/>
              </a:lnSpc>
              <a:spcBef>
                <a:spcPts val="400"/>
              </a:spcBef>
              <a:spcAft>
                <a:spcPts val="0"/>
              </a:spcAft>
              <a:buClr>
                <a:schemeClr val="dk1"/>
              </a:buClr>
              <a:buSzPts val="1500"/>
              <a:buChar char="•"/>
              <a:defRPr sz="1500">
                <a:solidFill>
                  <a:schemeClr val="dk1"/>
                </a:solidFill>
              </a:defRPr>
            </a:lvl2pPr>
            <a:lvl3pPr indent="-298450" lvl="2" marL="1371600" rtl="0" algn="l">
              <a:lnSpc>
                <a:spcPct val="90000"/>
              </a:lnSpc>
              <a:spcBef>
                <a:spcPts val="400"/>
              </a:spcBef>
              <a:spcAft>
                <a:spcPts val="0"/>
              </a:spcAft>
              <a:buClr>
                <a:schemeClr val="dk1"/>
              </a:buClr>
              <a:buSzPts val="1100"/>
              <a:buChar char="•"/>
              <a:defRPr sz="1100">
                <a:solidFill>
                  <a:schemeClr val="dk1"/>
                </a:solidFill>
              </a:defRPr>
            </a:lvl3pPr>
            <a:lvl4pPr indent="-298450" lvl="3" marL="1828800" rtl="0" algn="l">
              <a:lnSpc>
                <a:spcPct val="90000"/>
              </a:lnSpc>
              <a:spcBef>
                <a:spcPts val="400"/>
              </a:spcBef>
              <a:spcAft>
                <a:spcPts val="0"/>
              </a:spcAft>
              <a:buClr>
                <a:schemeClr val="dk1"/>
              </a:buClr>
              <a:buSzPts val="1100"/>
              <a:buChar char="•"/>
              <a:defRPr sz="1100">
                <a:solidFill>
                  <a:schemeClr val="dk1"/>
                </a:solidFill>
              </a:defRPr>
            </a:lvl4pPr>
            <a:lvl5pPr indent="-298450" lvl="4" marL="2286000" rtl="0" algn="l">
              <a:lnSpc>
                <a:spcPct val="90000"/>
              </a:lnSpc>
              <a:spcBef>
                <a:spcPts val="400"/>
              </a:spcBef>
              <a:spcAft>
                <a:spcPts val="0"/>
              </a:spcAft>
              <a:buClr>
                <a:schemeClr val="dk1"/>
              </a:buClr>
              <a:buSzPts val="1100"/>
              <a:buChar char="•"/>
              <a:defRPr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9" name="Google Shape;389;p41"/>
          <p:cNvSpPr txBox="1"/>
          <p:nvPr>
            <p:ph idx="12" type="sldNum"/>
          </p:nvPr>
        </p:nvSpPr>
        <p:spPr>
          <a:xfrm>
            <a:off x="8488382" y="4923200"/>
            <a:ext cx="229500" cy="1425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90" name="Google Shape;390;p41"/>
          <p:cNvSpPr txBox="1"/>
          <p:nvPr>
            <p:ph idx="11" type="ftr"/>
          </p:nvPr>
        </p:nvSpPr>
        <p:spPr>
          <a:xfrm>
            <a:off x="3041364" y="4923200"/>
            <a:ext cx="3073800" cy="1437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1" name="Google Shape;391;p41"/>
          <p:cNvSpPr txBox="1"/>
          <p:nvPr>
            <p:ph type="title"/>
          </p:nvPr>
        </p:nvSpPr>
        <p:spPr>
          <a:xfrm>
            <a:off x="422848" y="161198"/>
            <a:ext cx="4092000" cy="734700"/>
          </a:xfrm>
          <a:prstGeom prst="rect">
            <a:avLst/>
          </a:prstGeom>
          <a:noFill/>
          <a:ln>
            <a:noFill/>
          </a:ln>
        </p:spPr>
        <p:txBody>
          <a:bodyPr anchorCtr="0" anchor="ctr" bIns="34275" lIns="0" spcFirstLastPara="1" rIns="68575" wrap="square" tIns="342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mp; Description" type="secHead">
  <p:cSld name="SECTION_HEADER">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311700" y="167460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pic>
        <p:nvPicPr>
          <p:cNvPr id="41" name="Google Shape;41;p5"/>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42" name="Google Shape;42;p5"/>
          <p:cNvSpPr/>
          <p:nvPr/>
        </p:nvSpPr>
        <p:spPr>
          <a:xfrm rot="-5400000">
            <a:off x="4557750" y="-827100"/>
            <a:ext cx="28500" cy="67155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txBox="1"/>
          <p:nvPr/>
        </p:nvSpPr>
        <p:spPr>
          <a:xfrm>
            <a:off x="9453375" y="2831850"/>
            <a:ext cx="3472200" cy="15768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1050">
                <a:solidFill>
                  <a:schemeClr val="lt1"/>
                </a:solidFill>
                <a:highlight>
                  <a:srgbClr val="646776"/>
                </a:highlight>
                <a:latin typeface="Roboto"/>
                <a:ea typeface="Roboto"/>
                <a:cs typeface="Roboto"/>
                <a:sym typeface="Roboto"/>
              </a:rPr>
              <a:t>The format for the section description below the gradient line on this slide is meant to be ALL CAPS. Once you've placed your description, highlight it and click: Format &gt; Text &gt; Capitalization &gt; UPPERCASE:</a:t>
            </a:r>
            <a:endParaRPr sz="1050">
              <a:solidFill>
                <a:schemeClr val="lt1"/>
              </a:solidFill>
              <a:highlight>
                <a:srgbClr val="646776"/>
              </a:highlight>
              <a:latin typeface="Roboto"/>
              <a:ea typeface="Roboto"/>
              <a:cs typeface="Roboto"/>
              <a:sym typeface="Roboto"/>
            </a:endParaRPr>
          </a:p>
          <a:p>
            <a:pPr indent="0" lvl="0" marL="0" rtl="0" algn="l">
              <a:lnSpc>
                <a:spcPct val="115000"/>
              </a:lnSpc>
              <a:spcBef>
                <a:spcPts val="0"/>
              </a:spcBef>
              <a:spcAft>
                <a:spcPts val="0"/>
              </a:spcAft>
              <a:buNone/>
            </a:pPr>
            <a:r>
              <a:t/>
            </a:r>
            <a:endParaRPr sz="1050">
              <a:solidFill>
                <a:schemeClr val="lt1"/>
              </a:solidFill>
              <a:highlight>
                <a:srgbClr val="646776"/>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lt1"/>
                </a:solidFill>
                <a:highlight>
                  <a:srgbClr val="646776"/>
                </a:highlight>
                <a:latin typeface="Roboto"/>
                <a:ea typeface="Roboto"/>
                <a:cs typeface="Roboto"/>
                <a:sym typeface="Roboto"/>
              </a:rPr>
              <a:t>It should look like this:</a:t>
            </a:r>
            <a:endParaRPr sz="1050">
              <a:solidFill>
                <a:schemeClr val="lt1"/>
              </a:solidFill>
              <a:highlight>
                <a:srgbClr val="646776"/>
              </a:highlight>
              <a:latin typeface="Roboto"/>
              <a:ea typeface="Roboto"/>
              <a:cs typeface="Roboto"/>
              <a:sym typeface="Roboto"/>
            </a:endParaRPr>
          </a:p>
          <a:p>
            <a:pPr indent="0" lvl="0" marL="0" rtl="0" algn="l">
              <a:spcBef>
                <a:spcPts val="0"/>
              </a:spcBef>
              <a:spcAft>
                <a:spcPts val="0"/>
              </a:spcAft>
              <a:buNone/>
            </a:pPr>
            <a:r>
              <a:rPr lang="en" sz="1800">
                <a:solidFill>
                  <a:srgbClr val="646776"/>
                </a:solidFill>
                <a:latin typeface="Anek Kannada Light"/>
                <a:ea typeface="Anek Kannada Light"/>
                <a:cs typeface="Anek Kannada Light"/>
                <a:sym typeface="Anek Kannada Light"/>
              </a:rPr>
              <a:t>SECTION HEADER DESCRIPTION</a:t>
            </a:r>
            <a:endParaRPr sz="1800">
              <a:solidFill>
                <a:srgbClr val="646776"/>
              </a:solidFill>
              <a:latin typeface="Anek Kannada Light"/>
              <a:ea typeface="Anek Kannada Light"/>
              <a:cs typeface="Anek Kannada Light"/>
              <a:sym typeface="Anek Kannada Light"/>
            </a:endParaRPr>
          </a:p>
        </p:txBody>
      </p:sp>
      <p:sp>
        <p:nvSpPr>
          <p:cNvPr id="44" name="Google Shape;44;p5"/>
          <p:cNvSpPr txBox="1"/>
          <p:nvPr>
            <p:ph idx="1" type="subTitle"/>
          </p:nvPr>
        </p:nvSpPr>
        <p:spPr>
          <a:xfrm>
            <a:off x="1171575" y="2727063"/>
            <a:ext cx="6758100" cy="5145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nek Kannada Light"/>
              <a:buNone/>
              <a:defRPr>
                <a:latin typeface="Anek Kannada Light"/>
                <a:ea typeface="Anek Kannada Light"/>
                <a:cs typeface="Anek Kannada Light"/>
                <a:sym typeface="Anek Kannada Ligh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92" name="Shape 392"/>
        <p:cNvGrpSpPr/>
        <p:nvPr/>
      </p:nvGrpSpPr>
      <p:grpSpPr>
        <a:xfrm>
          <a:off x="0" y="0"/>
          <a:ext cx="0" cy="0"/>
          <a:chOff x="0" y="0"/>
          <a:chExt cx="0" cy="0"/>
        </a:xfrm>
      </p:grpSpPr>
      <p:sp>
        <p:nvSpPr>
          <p:cNvPr id="393" name="Google Shape;393;p42"/>
          <p:cNvSpPr txBox="1"/>
          <p:nvPr>
            <p:ph type="title"/>
          </p:nvPr>
        </p:nvSpPr>
        <p:spPr>
          <a:xfrm>
            <a:off x="424217" y="341013"/>
            <a:ext cx="8093400" cy="390900"/>
          </a:xfrm>
          <a:prstGeom prst="rect">
            <a:avLst/>
          </a:prstGeom>
          <a:noFill/>
          <a:ln>
            <a:noFill/>
          </a:ln>
        </p:spPr>
        <p:txBody>
          <a:bodyPr anchorCtr="0" anchor="ctr" bIns="34275" lIns="0"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4" name="Google Shape;394;p42"/>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5" name="Google Shape;395;p42"/>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96" name="Google Shape;396;p42"/>
          <p:cNvSpPr/>
          <p:nvPr>
            <p:ph idx="2" type="chart"/>
          </p:nvPr>
        </p:nvSpPr>
        <p:spPr>
          <a:xfrm>
            <a:off x="424217" y="1129100"/>
            <a:ext cx="8093400" cy="31191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97" name="Shape 397"/>
        <p:cNvGrpSpPr/>
        <p:nvPr/>
      </p:nvGrpSpPr>
      <p:grpSpPr>
        <a:xfrm>
          <a:off x="0" y="0"/>
          <a:ext cx="0" cy="0"/>
          <a:chOff x="0" y="0"/>
          <a:chExt cx="0" cy="0"/>
        </a:xfrm>
      </p:grpSpPr>
      <p:sp>
        <p:nvSpPr>
          <p:cNvPr id="398" name="Google Shape;398;p43"/>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9" name="Google Shape;399;p43"/>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00" name="Google Shape;400;p43"/>
          <p:cNvSpPr/>
          <p:nvPr>
            <p:ph idx="2" type="pic"/>
          </p:nvPr>
        </p:nvSpPr>
        <p:spPr>
          <a:xfrm>
            <a:off x="0" y="0"/>
            <a:ext cx="9144000" cy="51327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01" name="Shape 401"/>
        <p:cNvGrpSpPr/>
        <p:nvPr/>
      </p:nvGrpSpPr>
      <p:grpSpPr>
        <a:xfrm>
          <a:off x="0" y="0"/>
          <a:ext cx="0" cy="0"/>
          <a:chOff x="0" y="0"/>
          <a:chExt cx="0" cy="0"/>
        </a:xfrm>
      </p:grpSpPr>
      <p:sp>
        <p:nvSpPr>
          <p:cNvPr id="402" name="Google Shape;402;p44"/>
          <p:cNvSpPr txBox="1"/>
          <p:nvPr>
            <p:ph type="title"/>
          </p:nvPr>
        </p:nvSpPr>
        <p:spPr>
          <a:xfrm>
            <a:off x="1997161" y="2505704"/>
            <a:ext cx="5149500" cy="553800"/>
          </a:xfrm>
          <a:prstGeom prst="rect">
            <a:avLst/>
          </a:prstGeom>
          <a:noFill/>
          <a:ln>
            <a:noFill/>
          </a:ln>
        </p:spPr>
        <p:txBody>
          <a:bodyPr anchorCtr="0" anchor="ctr" bIns="34275" lIns="0" spcFirstLastPara="1" rIns="68575" wrap="square" tIns="34275">
            <a:normAutofit/>
          </a:bodyPr>
          <a:lstStyle>
            <a:lvl1pPr lvl="0" rtl="0" algn="ctr">
              <a:lnSpc>
                <a:spcPct val="90000"/>
              </a:lnSpc>
              <a:spcBef>
                <a:spcPts val="0"/>
              </a:spcBef>
              <a:spcAft>
                <a:spcPts val="0"/>
              </a:spcAft>
              <a:buClr>
                <a:schemeClr val="dk1"/>
              </a:buClr>
              <a:buSzPts val="2700"/>
              <a:buFont typeface="Century Gothic"/>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03" name="Google Shape;403;p44"/>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04" name="Google Shape;404;p44"/>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05" name="Google Shape;405;p44"/>
          <p:cNvSpPr txBox="1"/>
          <p:nvPr>
            <p:ph idx="1" type="subTitle"/>
          </p:nvPr>
        </p:nvSpPr>
        <p:spPr>
          <a:xfrm>
            <a:off x="1997161" y="3086101"/>
            <a:ext cx="5149500" cy="7602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400"/>
              <a:buNone/>
              <a:defRPr b="1" i="0" sz="1400">
                <a:solidFill>
                  <a:schemeClr val="dk1"/>
                </a:solidFill>
                <a:latin typeface="Century Gothic"/>
                <a:ea typeface="Century Gothic"/>
                <a:cs typeface="Century Gothic"/>
                <a:sym typeface="Century Gothic"/>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406" name="Google Shape;406;p44"/>
          <p:cNvPicPr preferRelativeResize="0"/>
          <p:nvPr/>
        </p:nvPicPr>
        <p:blipFill rotWithShape="1">
          <a:blip r:embed="rId2">
            <a:alphaModFix/>
          </a:blip>
          <a:srcRect b="0" l="0" r="0" t="0"/>
          <a:stretch/>
        </p:blipFill>
        <p:spPr>
          <a:xfrm>
            <a:off x="4313649" y="1695754"/>
            <a:ext cx="497691" cy="54894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07" name="Shape 407"/>
        <p:cNvGrpSpPr/>
        <p:nvPr/>
      </p:nvGrpSpPr>
      <p:grpSpPr>
        <a:xfrm>
          <a:off x="0" y="0"/>
          <a:ext cx="0" cy="0"/>
          <a:chOff x="0" y="0"/>
          <a:chExt cx="0" cy="0"/>
        </a:xfrm>
      </p:grpSpPr>
      <p:sp>
        <p:nvSpPr>
          <p:cNvPr id="408" name="Google Shape;408;p45"/>
          <p:cNvSpPr/>
          <p:nvPr/>
        </p:nvSpPr>
        <p:spPr>
          <a:xfrm>
            <a:off x="0" y="0"/>
            <a:ext cx="9144000" cy="5143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entury Gothic"/>
              <a:ea typeface="Century Gothic"/>
              <a:cs typeface="Century Gothic"/>
              <a:sym typeface="Century Gothic"/>
            </a:endParaRPr>
          </a:p>
        </p:txBody>
      </p:sp>
      <p:pic>
        <p:nvPicPr>
          <p:cNvPr id="409" name="Google Shape;409;p45"/>
          <p:cNvPicPr preferRelativeResize="0"/>
          <p:nvPr/>
        </p:nvPicPr>
        <p:blipFill rotWithShape="1">
          <a:blip r:embed="rId2">
            <a:alphaModFix/>
          </a:blip>
          <a:srcRect b="0" l="0" r="5829" t="0"/>
          <a:stretch/>
        </p:blipFill>
        <p:spPr>
          <a:xfrm>
            <a:off x="351" y="1367102"/>
            <a:ext cx="9144000" cy="3776400"/>
          </a:xfrm>
          <a:prstGeom prst="rect">
            <a:avLst/>
          </a:prstGeom>
          <a:noFill/>
          <a:ln>
            <a:noFill/>
          </a:ln>
        </p:spPr>
      </p:pic>
      <p:sp>
        <p:nvSpPr>
          <p:cNvPr id="410" name="Google Shape;410;p45"/>
          <p:cNvSpPr txBox="1"/>
          <p:nvPr>
            <p:ph type="ctrTitle"/>
          </p:nvPr>
        </p:nvSpPr>
        <p:spPr>
          <a:xfrm>
            <a:off x="1908976" y="3129046"/>
            <a:ext cx="5307000" cy="607200"/>
          </a:xfrm>
          <a:prstGeom prst="rect">
            <a:avLst/>
          </a:prstGeom>
          <a:noFill/>
          <a:ln>
            <a:noFill/>
          </a:ln>
        </p:spPr>
        <p:txBody>
          <a:bodyPr anchorCtr="0" anchor="b" bIns="34275" lIns="0" spcFirstLastPara="1" rIns="68575" wrap="square" tIns="34275">
            <a:normAutofit/>
          </a:bodyPr>
          <a:lstStyle>
            <a:lvl1pPr lvl="0" rtl="0" algn="ctr">
              <a:lnSpc>
                <a:spcPct val="90000"/>
              </a:lnSpc>
              <a:spcBef>
                <a:spcPts val="0"/>
              </a:spcBef>
              <a:spcAft>
                <a:spcPts val="0"/>
              </a:spcAft>
              <a:buClr>
                <a:schemeClr val="dk1"/>
              </a:buClr>
              <a:buSzPts val="2700"/>
              <a:buFont typeface="Century Gothic"/>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grpSp>
        <p:nvGrpSpPr>
          <p:cNvPr id="411" name="Google Shape;411;p45"/>
          <p:cNvGrpSpPr/>
          <p:nvPr/>
        </p:nvGrpSpPr>
        <p:grpSpPr>
          <a:xfrm>
            <a:off x="8799295" y="4895371"/>
            <a:ext cx="132676" cy="146654"/>
            <a:chOff x="19347602" y="10743921"/>
            <a:chExt cx="291723" cy="322458"/>
          </a:xfrm>
        </p:grpSpPr>
        <p:sp>
          <p:nvSpPr>
            <p:cNvPr id="412" name="Google Shape;412;p45"/>
            <p:cNvSpPr/>
            <p:nvPr/>
          </p:nvSpPr>
          <p:spPr>
            <a:xfrm>
              <a:off x="19347602"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413" name="Google Shape;413;p45"/>
            <p:cNvSpPr/>
            <p:nvPr/>
          </p:nvSpPr>
          <p:spPr>
            <a:xfrm>
              <a:off x="19347602"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pic>
        <p:nvPicPr>
          <p:cNvPr id="414" name="Google Shape;414;p45"/>
          <p:cNvPicPr preferRelativeResize="0"/>
          <p:nvPr/>
        </p:nvPicPr>
        <p:blipFill rotWithShape="1">
          <a:blip r:embed="rId3">
            <a:alphaModFix/>
          </a:blip>
          <a:srcRect b="0" l="0" r="0" t="0"/>
          <a:stretch/>
        </p:blipFill>
        <p:spPr>
          <a:xfrm>
            <a:off x="428627" y="4937370"/>
            <a:ext cx="480594" cy="104556"/>
          </a:xfrm>
          <a:prstGeom prst="rect">
            <a:avLst/>
          </a:prstGeom>
          <a:noFill/>
          <a:ln>
            <a:noFill/>
          </a:ln>
        </p:spPr>
      </p:pic>
      <p:sp>
        <p:nvSpPr>
          <p:cNvPr id="415" name="Google Shape;415;p45"/>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cSld name="1_Title">
    <p:spTree>
      <p:nvGrpSpPr>
        <p:cNvPr id="416" name="Shape 416"/>
        <p:cNvGrpSpPr/>
        <p:nvPr/>
      </p:nvGrpSpPr>
      <p:grpSpPr>
        <a:xfrm>
          <a:off x="0" y="0"/>
          <a:ext cx="0" cy="0"/>
          <a:chOff x="0" y="0"/>
          <a:chExt cx="0" cy="0"/>
        </a:xfrm>
      </p:grpSpPr>
      <p:sp>
        <p:nvSpPr>
          <p:cNvPr id="417" name="Google Shape;417;p46"/>
          <p:cNvSpPr txBox="1"/>
          <p:nvPr>
            <p:ph type="title"/>
          </p:nvPr>
        </p:nvSpPr>
        <p:spPr>
          <a:xfrm>
            <a:off x="424217" y="341013"/>
            <a:ext cx="7886700" cy="390900"/>
          </a:xfrm>
          <a:prstGeom prst="rect">
            <a:avLst/>
          </a:prstGeom>
          <a:noFill/>
          <a:ln>
            <a:noFill/>
          </a:ln>
        </p:spPr>
        <p:txBody>
          <a:bodyPr anchorCtr="0" anchor="ctr" bIns="34275" lIns="0"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18" name="Google Shape;418;p46"/>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19" name="Google Shape;419;p46"/>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w/ Logo">
  <p:cSld name="5_Title Slide w/ Logo">
    <p:bg>
      <p:bgPr>
        <a:solidFill>
          <a:schemeClr val="dk1"/>
        </a:solidFill>
      </p:bgPr>
    </p:bg>
    <p:spTree>
      <p:nvGrpSpPr>
        <p:cNvPr id="420" name="Shape 420"/>
        <p:cNvGrpSpPr/>
        <p:nvPr/>
      </p:nvGrpSpPr>
      <p:grpSpPr>
        <a:xfrm>
          <a:off x="0" y="0"/>
          <a:ext cx="0" cy="0"/>
          <a:chOff x="0" y="0"/>
          <a:chExt cx="0" cy="0"/>
        </a:xfrm>
      </p:grpSpPr>
      <p:sp>
        <p:nvSpPr>
          <p:cNvPr id="421" name="Google Shape;421;p47"/>
          <p:cNvSpPr txBox="1"/>
          <p:nvPr>
            <p:ph type="ctrTitle"/>
          </p:nvPr>
        </p:nvSpPr>
        <p:spPr>
          <a:xfrm>
            <a:off x="1918922" y="2850583"/>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lt1"/>
              </a:buClr>
              <a:buSzPts val="2700"/>
              <a:buFont typeface="Century Gothic"/>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22" name="Google Shape;422;p47"/>
          <p:cNvPicPr preferRelativeResize="0"/>
          <p:nvPr/>
        </p:nvPicPr>
        <p:blipFill rotWithShape="1">
          <a:blip r:embed="rId2">
            <a:alphaModFix/>
          </a:blip>
          <a:srcRect b="0" l="0" r="0" t="0"/>
          <a:stretch/>
        </p:blipFill>
        <p:spPr>
          <a:xfrm>
            <a:off x="4126214" y="1562207"/>
            <a:ext cx="891510" cy="984879"/>
          </a:xfrm>
          <a:prstGeom prst="rect">
            <a:avLst/>
          </a:prstGeom>
          <a:noFill/>
          <a:ln>
            <a:noFill/>
          </a:ln>
        </p:spPr>
      </p:pic>
      <p:grpSp>
        <p:nvGrpSpPr>
          <p:cNvPr id="423" name="Google Shape;423;p47"/>
          <p:cNvGrpSpPr/>
          <p:nvPr/>
        </p:nvGrpSpPr>
        <p:grpSpPr>
          <a:xfrm>
            <a:off x="-4544" y="4278492"/>
            <a:ext cx="9149079" cy="866805"/>
            <a:chOff x="-9992" y="9387571"/>
            <a:chExt cx="20116709" cy="1905904"/>
          </a:xfrm>
        </p:grpSpPr>
        <p:grpSp>
          <p:nvGrpSpPr>
            <p:cNvPr id="424" name="Google Shape;424;p47"/>
            <p:cNvGrpSpPr/>
            <p:nvPr/>
          </p:nvGrpSpPr>
          <p:grpSpPr>
            <a:xfrm>
              <a:off x="-9992" y="9387571"/>
              <a:ext cx="20116709" cy="1905904"/>
              <a:chOff x="-9992" y="9387571"/>
              <a:chExt cx="20116709" cy="1905904"/>
            </a:xfrm>
          </p:grpSpPr>
          <p:sp>
            <p:nvSpPr>
              <p:cNvPr id="425" name="Google Shape;425;p47"/>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chemeClr val="lt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426" name="Google Shape;426;p47"/>
              <p:cNvGrpSpPr/>
              <p:nvPr/>
            </p:nvGrpSpPr>
            <p:grpSpPr>
              <a:xfrm>
                <a:off x="19347601" y="10743921"/>
                <a:ext cx="291723" cy="322458"/>
                <a:chOff x="19347601" y="10743921"/>
                <a:chExt cx="291723" cy="322458"/>
              </a:xfrm>
            </p:grpSpPr>
            <p:sp>
              <p:nvSpPr>
                <p:cNvPr id="427" name="Google Shape;427;p47"/>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405650"/>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428" name="Google Shape;428;p47"/>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405650"/>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grpSp>
        <p:pic>
          <p:nvPicPr>
            <p:cNvPr id="429" name="Google Shape;429;p47"/>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430" name="Google Shape;430;p47"/>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chemeClr val="dk1"/>
                </a:solidFill>
                <a:latin typeface="Century Gothic"/>
                <a:ea typeface="Century Gothic"/>
                <a:cs typeface="Century Gothic"/>
                <a:sym typeface="Century Gothic"/>
              </a:defRPr>
            </a:lvl1pPr>
            <a:lvl2pPr indent="0" lvl="1" marL="0" rtl="0" algn="r">
              <a:spcBef>
                <a:spcPts val="0"/>
              </a:spcBef>
              <a:buNone/>
              <a:defRPr b="1" sz="800">
                <a:solidFill>
                  <a:schemeClr val="dk1"/>
                </a:solidFill>
                <a:latin typeface="Century Gothic"/>
                <a:ea typeface="Century Gothic"/>
                <a:cs typeface="Century Gothic"/>
                <a:sym typeface="Century Gothic"/>
              </a:defRPr>
            </a:lvl2pPr>
            <a:lvl3pPr indent="0" lvl="2" marL="0" rtl="0" algn="r">
              <a:spcBef>
                <a:spcPts val="0"/>
              </a:spcBef>
              <a:buNone/>
              <a:defRPr b="1" sz="800">
                <a:solidFill>
                  <a:schemeClr val="dk1"/>
                </a:solidFill>
                <a:latin typeface="Century Gothic"/>
                <a:ea typeface="Century Gothic"/>
                <a:cs typeface="Century Gothic"/>
                <a:sym typeface="Century Gothic"/>
              </a:defRPr>
            </a:lvl3pPr>
            <a:lvl4pPr indent="0" lvl="3" marL="0" rtl="0" algn="r">
              <a:spcBef>
                <a:spcPts val="0"/>
              </a:spcBef>
              <a:buNone/>
              <a:defRPr b="1" sz="800">
                <a:solidFill>
                  <a:schemeClr val="dk1"/>
                </a:solidFill>
                <a:latin typeface="Century Gothic"/>
                <a:ea typeface="Century Gothic"/>
                <a:cs typeface="Century Gothic"/>
                <a:sym typeface="Century Gothic"/>
              </a:defRPr>
            </a:lvl4pPr>
            <a:lvl5pPr indent="0" lvl="4" marL="0" rtl="0" algn="r">
              <a:spcBef>
                <a:spcPts val="0"/>
              </a:spcBef>
              <a:buNone/>
              <a:defRPr b="1" sz="800">
                <a:solidFill>
                  <a:schemeClr val="dk1"/>
                </a:solidFill>
                <a:latin typeface="Century Gothic"/>
                <a:ea typeface="Century Gothic"/>
                <a:cs typeface="Century Gothic"/>
                <a:sym typeface="Century Gothic"/>
              </a:defRPr>
            </a:lvl5pPr>
            <a:lvl6pPr indent="0" lvl="5" marL="0" rtl="0" algn="r">
              <a:spcBef>
                <a:spcPts val="0"/>
              </a:spcBef>
              <a:buNone/>
              <a:defRPr b="1" sz="800">
                <a:solidFill>
                  <a:schemeClr val="dk1"/>
                </a:solidFill>
                <a:latin typeface="Century Gothic"/>
                <a:ea typeface="Century Gothic"/>
                <a:cs typeface="Century Gothic"/>
                <a:sym typeface="Century Gothic"/>
              </a:defRPr>
            </a:lvl6pPr>
            <a:lvl7pPr indent="0" lvl="6" marL="0" rtl="0" algn="r">
              <a:spcBef>
                <a:spcPts val="0"/>
              </a:spcBef>
              <a:buNone/>
              <a:defRPr b="1" sz="800">
                <a:solidFill>
                  <a:schemeClr val="dk1"/>
                </a:solidFill>
                <a:latin typeface="Century Gothic"/>
                <a:ea typeface="Century Gothic"/>
                <a:cs typeface="Century Gothic"/>
                <a:sym typeface="Century Gothic"/>
              </a:defRPr>
            </a:lvl7pPr>
            <a:lvl8pPr indent="0" lvl="7" marL="0" rtl="0" algn="r">
              <a:spcBef>
                <a:spcPts val="0"/>
              </a:spcBef>
              <a:buNone/>
              <a:defRPr b="1" sz="800">
                <a:solidFill>
                  <a:schemeClr val="dk1"/>
                </a:solidFill>
                <a:latin typeface="Century Gothic"/>
                <a:ea typeface="Century Gothic"/>
                <a:cs typeface="Century Gothic"/>
                <a:sym typeface="Century Gothic"/>
              </a:defRPr>
            </a:lvl8pPr>
            <a:lvl9pPr indent="0" lvl="8" marL="0" rtl="0" algn="r">
              <a:spcBef>
                <a:spcPts val="0"/>
              </a:spcBef>
              <a:buNone/>
              <a:defRPr b="1" sz="8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31" name="Google Shape;431;p47"/>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1100"/>
              <a:buNone/>
              <a:defRPr b="1" sz="800">
                <a:solidFill>
                  <a:srgbClr val="405650"/>
                </a:solidFill>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32" name="Shape 432"/>
        <p:cNvGrpSpPr/>
        <p:nvPr/>
      </p:nvGrpSpPr>
      <p:grpSpPr>
        <a:xfrm>
          <a:off x="0" y="0"/>
          <a:ext cx="0" cy="0"/>
          <a:chOff x="0" y="0"/>
          <a:chExt cx="0" cy="0"/>
        </a:xfrm>
      </p:grpSpPr>
      <p:sp>
        <p:nvSpPr>
          <p:cNvPr id="433" name="Google Shape;433;p48"/>
          <p:cNvSpPr txBox="1"/>
          <p:nvPr>
            <p:ph type="title"/>
          </p:nvPr>
        </p:nvSpPr>
        <p:spPr>
          <a:xfrm>
            <a:off x="424216" y="341013"/>
            <a:ext cx="8306700" cy="390900"/>
          </a:xfrm>
          <a:prstGeom prst="rect">
            <a:avLst/>
          </a:prstGeom>
          <a:noFill/>
          <a:ln>
            <a:noFill/>
          </a:ln>
        </p:spPr>
        <p:txBody>
          <a:bodyPr anchorCtr="0" anchor="b" bIns="20775" lIns="41575" spcFirstLastPara="1" rIns="41575" wrap="square" tIns="20775">
            <a:normAutofit/>
          </a:bodyPr>
          <a:lstStyle>
            <a:lvl1pPr lvl="0" rtl="0" algn="l">
              <a:lnSpc>
                <a:spcPct val="90000"/>
              </a:lnSpc>
              <a:spcBef>
                <a:spcPts val="0"/>
              </a:spcBef>
              <a:spcAft>
                <a:spcPts val="0"/>
              </a:spcAft>
              <a:buClr>
                <a:schemeClr val="dk1"/>
              </a:buClr>
              <a:buSzPts val="800"/>
              <a:buNone/>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434" name="Google Shape;434;p48"/>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435" name="Google Shape;435;p48"/>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36" name="Google Shape;436;p48"/>
          <p:cNvSpPr txBox="1"/>
          <p:nvPr>
            <p:ph idx="1" type="body"/>
          </p:nvPr>
        </p:nvSpPr>
        <p:spPr>
          <a:xfrm>
            <a:off x="424563" y="1197705"/>
            <a:ext cx="8306100" cy="33891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298450" lvl="2" marL="1371600" rtl="0" algn="l">
              <a:lnSpc>
                <a:spcPct val="90000"/>
              </a:lnSpc>
              <a:spcBef>
                <a:spcPts val="400"/>
              </a:spcBef>
              <a:spcAft>
                <a:spcPts val="0"/>
              </a:spcAft>
              <a:buClr>
                <a:schemeClr val="dk1"/>
              </a:buClr>
              <a:buSzPts val="1100"/>
              <a:buChar char="•"/>
              <a:defRPr sz="1100"/>
            </a:lvl3pPr>
            <a:lvl4pPr indent="-298450" lvl="3" marL="1828800" rtl="0" algn="l">
              <a:lnSpc>
                <a:spcPct val="90000"/>
              </a:lnSpc>
              <a:spcBef>
                <a:spcPts val="400"/>
              </a:spcBef>
              <a:spcAft>
                <a:spcPts val="0"/>
              </a:spcAft>
              <a:buClr>
                <a:schemeClr val="dk1"/>
              </a:buClr>
              <a:buSzPts val="1100"/>
              <a:buChar char="•"/>
              <a:defRPr sz="1100"/>
            </a:lvl4pPr>
            <a:lvl5pPr indent="-298450" lvl="4" marL="2286000" rtl="0" algn="l">
              <a:lnSpc>
                <a:spcPct val="90000"/>
              </a:lnSpc>
              <a:spcBef>
                <a:spcPts val="400"/>
              </a:spcBef>
              <a:spcAft>
                <a:spcPts val="0"/>
              </a:spcAft>
              <a:buClr>
                <a:schemeClr val="dk1"/>
              </a:buClr>
              <a:buSzPts val="1100"/>
              <a:buChar char="•"/>
              <a:defRPr sz="1100"/>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7" name="Shape 437"/>
        <p:cNvGrpSpPr/>
        <p:nvPr/>
      </p:nvGrpSpPr>
      <p:grpSpPr>
        <a:xfrm>
          <a:off x="0" y="0"/>
          <a:ext cx="0" cy="0"/>
          <a:chOff x="0" y="0"/>
          <a:chExt cx="0" cy="0"/>
        </a:xfrm>
      </p:grpSpPr>
      <p:sp>
        <p:nvSpPr>
          <p:cNvPr id="438" name="Google Shape;438;p49"/>
          <p:cNvSpPr txBox="1"/>
          <p:nvPr>
            <p:ph type="ctrTitle"/>
          </p:nvPr>
        </p:nvSpPr>
        <p:spPr>
          <a:xfrm>
            <a:off x="1908976" y="2478584"/>
            <a:ext cx="5307000" cy="607200"/>
          </a:xfrm>
          <a:prstGeom prst="rect">
            <a:avLst/>
          </a:prstGeom>
          <a:noFill/>
          <a:ln>
            <a:noFill/>
          </a:ln>
        </p:spPr>
        <p:txBody>
          <a:bodyPr anchorCtr="0" anchor="b" bIns="20775" lIns="0" spcFirstLastPara="1" rIns="41575" wrap="square" tIns="20775">
            <a:normAutofit/>
          </a:bodyPr>
          <a:lstStyle>
            <a:lvl1pPr lvl="0" rtl="0" algn="ctr">
              <a:lnSpc>
                <a:spcPct val="90000"/>
              </a:lnSpc>
              <a:spcBef>
                <a:spcPts val="0"/>
              </a:spcBef>
              <a:spcAft>
                <a:spcPts val="0"/>
              </a:spcAft>
              <a:buClr>
                <a:schemeClr val="dk1"/>
              </a:buClr>
              <a:buSzPts val="1600"/>
              <a:buFont typeface="Century Gothic"/>
              <a:buNone/>
              <a:defRPr sz="2700"/>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439" name="Google Shape;439;p49"/>
          <p:cNvSpPr txBox="1"/>
          <p:nvPr>
            <p:ph idx="1" type="subTitle"/>
          </p:nvPr>
        </p:nvSpPr>
        <p:spPr>
          <a:xfrm>
            <a:off x="1996315" y="3085753"/>
            <a:ext cx="5148900" cy="761100"/>
          </a:xfrm>
          <a:prstGeom prst="rect">
            <a:avLst/>
          </a:prstGeom>
          <a:noFill/>
          <a:ln>
            <a:noFill/>
          </a:ln>
        </p:spPr>
        <p:txBody>
          <a:bodyPr anchorCtr="0" anchor="t" bIns="20775" lIns="41575" spcFirstLastPara="1" rIns="41575" wrap="square" tIns="20775">
            <a:normAutofit/>
          </a:bodyPr>
          <a:lstStyle>
            <a:lvl1pPr lvl="0" rtl="0" algn="ctr">
              <a:lnSpc>
                <a:spcPct val="90000"/>
              </a:lnSpc>
              <a:spcBef>
                <a:spcPts val="800"/>
              </a:spcBef>
              <a:spcAft>
                <a:spcPts val="0"/>
              </a:spcAft>
              <a:buClr>
                <a:schemeClr val="dk1"/>
              </a:buClr>
              <a:buSzPts val="800"/>
              <a:buNone/>
              <a:defRPr b="1" sz="1400"/>
            </a:lvl1pPr>
            <a:lvl2pPr lvl="1" rtl="0" algn="ctr">
              <a:lnSpc>
                <a:spcPct val="90000"/>
              </a:lnSpc>
              <a:spcBef>
                <a:spcPts val="400"/>
              </a:spcBef>
              <a:spcAft>
                <a:spcPts val="0"/>
              </a:spcAft>
              <a:buClr>
                <a:schemeClr val="dk1"/>
              </a:buClr>
              <a:buSzPts val="900"/>
              <a:buNone/>
              <a:defRPr sz="1500"/>
            </a:lvl2pPr>
            <a:lvl3pPr lvl="2" rtl="0" algn="ctr">
              <a:lnSpc>
                <a:spcPct val="90000"/>
              </a:lnSpc>
              <a:spcBef>
                <a:spcPts val="400"/>
              </a:spcBef>
              <a:spcAft>
                <a:spcPts val="0"/>
              </a:spcAft>
              <a:buClr>
                <a:schemeClr val="dk1"/>
              </a:buClr>
              <a:buSzPts val="800"/>
              <a:buNone/>
              <a:defRPr sz="1300"/>
            </a:lvl3pPr>
            <a:lvl4pPr lvl="3" rtl="0" algn="ctr">
              <a:lnSpc>
                <a:spcPct val="90000"/>
              </a:lnSpc>
              <a:spcBef>
                <a:spcPts val="400"/>
              </a:spcBef>
              <a:spcAft>
                <a:spcPts val="0"/>
              </a:spcAft>
              <a:buClr>
                <a:schemeClr val="dk1"/>
              </a:buClr>
              <a:buSzPts val="700"/>
              <a:buNone/>
              <a:defRPr sz="1200"/>
            </a:lvl4pPr>
            <a:lvl5pPr lvl="4" rtl="0" algn="ctr">
              <a:lnSpc>
                <a:spcPct val="90000"/>
              </a:lnSpc>
              <a:spcBef>
                <a:spcPts val="400"/>
              </a:spcBef>
              <a:spcAft>
                <a:spcPts val="0"/>
              </a:spcAft>
              <a:buClr>
                <a:schemeClr val="dk1"/>
              </a:buClr>
              <a:buSzPts val="700"/>
              <a:buNone/>
              <a:defRPr sz="1200"/>
            </a:lvl5pPr>
            <a:lvl6pPr lvl="5" rtl="0" algn="ctr">
              <a:lnSpc>
                <a:spcPct val="90000"/>
              </a:lnSpc>
              <a:spcBef>
                <a:spcPts val="400"/>
              </a:spcBef>
              <a:spcAft>
                <a:spcPts val="0"/>
              </a:spcAft>
              <a:buClr>
                <a:schemeClr val="dk1"/>
              </a:buClr>
              <a:buSzPts val="700"/>
              <a:buNone/>
              <a:defRPr sz="1200"/>
            </a:lvl6pPr>
            <a:lvl7pPr lvl="6" rtl="0" algn="ctr">
              <a:lnSpc>
                <a:spcPct val="90000"/>
              </a:lnSpc>
              <a:spcBef>
                <a:spcPts val="400"/>
              </a:spcBef>
              <a:spcAft>
                <a:spcPts val="0"/>
              </a:spcAft>
              <a:buClr>
                <a:schemeClr val="dk1"/>
              </a:buClr>
              <a:buSzPts val="700"/>
              <a:buNone/>
              <a:defRPr sz="1200"/>
            </a:lvl7pPr>
            <a:lvl8pPr lvl="7" rtl="0" algn="ctr">
              <a:lnSpc>
                <a:spcPct val="90000"/>
              </a:lnSpc>
              <a:spcBef>
                <a:spcPts val="400"/>
              </a:spcBef>
              <a:spcAft>
                <a:spcPts val="0"/>
              </a:spcAft>
              <a:buClr>
                <a:schemeClr val="dk1"/>
              </a:buClr>
              <a:buSzPts val="700"/>
              <a:buNone/>
              <a:defRPr sz="1200"/>
            </a:lvl8pPr>
            <a:lvl9pPr lvl="8" rtl="0" algn="ctr">
              <a:lnSpc>
                <a:spcPct val="90000"/>
              </a:lnSpc>
              <a:spcBef>
                <a:spcPts val="400"/>
              </a:spcBef>
              <a:spcAft>
                <a:spcPts val="0"/>
              </a:spcAft>
              <a:buClr>
                <a:schemeClr val="dk1"/>
              </a:buClr>
              <a:buSzPts val="700"/>
              <a:buNone/>
              <a:defRPr sz="1200"/>
            </a:lvl9pPr>
          </a:lstStyle>
          <a:p/>
        </p:txBody>
      </p:sp>
      <p:sp>
        <p:nvSpPr>
          <p:cNvPr id="440" name="Google Shape;440;p49"/>
          <p:cNvSpPr txBox="1"/>
          <p:nvPr>
            <p:ph idx="11" type="ftr"/>
          </p:nvPr>
        </p:nvSpPr>
        <p:spPr>
          <a:xfrm>
            <a:off x="3035902" y="4855407"/>
            <a:ext cx="3086100" cy="2739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Clr>
                <a:srgbClr val="B5E5DC"/>
              </a:buClr>
              <a:buSzPts val="600"/>
              <a:buFont typeface="Century Gothic"/>
              <a:buNone/>
              <a:defRPr/>
            </a:lvl1pPr>
            <a:lvl2pPr lvl="1" rtl="0" algn="l">
              <a:spcBef>
                <a:spcPts val="0"/>
              </a:spcBef>
              <a:spcAft>
                <a:spcPts val="0"/>
              </a:spcAft>
              <a:buClr>
                <a:schemeClr val="dk1"/>
              </a:buClr>
              <a:buSzPts val="600"/>
              <a:buFont typeface="Century Gothic"/>
              <a:buNone/>
              <a:defRPr/>
            </a:lvl2pPr>
            <a:lvl3pPr lvl="2" rtl="0" algn="l">
              <a:spcBef>
                <a:spcPts val="0"/>
              </a:spcBef>
              <a:spcAft>
                <a:spcPts val="0"/>
              </a:spcAft>
              <a:buClr>
                <a:schemeClr val="dk1"/>
              </a:buClr>
              <a:buSzPts val="600"/>
              <a:buFont typeface="Century Gothic"/>
              <a:buNone/>
              <a:defRPr/>
            </a:lvl3pPr>
            <a:lvl4pPr lvl="3" rtl="0" algn="l">
              <a:spcBef>
                <a:spcPts val="0"/>
              </a:spcBef>
              <a:spcAft>
                <a:spcPts val="0"/>
              </a:spcAft>
              <a:buClr>
                <a:schemeClr val="dk1"/>
              </a:buClr>
              <a:buSzPts val="600"/>
              <a:buFont typeface="Century Gothic"/>
              <a:buNone/>
              <a:defRPr/>
            </a:lvl4pPr>
            <a:lvl5pPr lvl="4" rtl="0" algn="l">
              <a:spcBef>
                <a:spcPts val="0"/>
              </a:spcBef>
              <a:spcAft>
                <a:spcPts val="0"/>
              </a:spcAft>
              <a:buClr>
                <a:schemeClr val="dk1"/>
              </a:buClr>
              <a:buSzPts val="600"/>
              <a:buFont typeface="Century Gothic"/>
              <a:buNone/>
              <a:defRPr/>
            </a:lvl5pPr>
            <a:lvl6pPr lvl="5" rtl="0" algn="l">
              <a:spcBef>
                <a:spcPts val="0"/>
              </a:spcBef>
              <a:spcAft>
                <a:spcPts val="0"/>
              </a:spcAft>
              <a:buClr>
                <a:schemeClr val="dk1"/>
              </a:buClr>
              <a:buSzPts val="600"/>
              <a:buFont typeface="Century Gothic"/>
              <a:buNone/>
              <a:defRPr/>
            </a:lvl6pPr>
            <a:lvl7pPr lvl="6" rtl="0" algn="l">
              <a:spcBef>
                <a:spcPts val="0"/>
              </a:spcBef>
              <a:spcAft>
                <a:spcPts val="0"/>
              </a:spcAft>
              <a:buClr>
                <a:schemeClr val="dk1"/>
              </a:buClr>
              <a:buSzPts val="600"/>
              <a:buFont typeface="Century Gothic"/>
              <a:buNone/>
              <a:defRPr/>
            </a:lvl7pPr>
            <a:lvl8pPr lvl="7" rtl="0" algn="l">
              <a:spcBef>
                <a:spcPts val="0"/>
              </a:spcBef>
              <a:spcAft>
                <a:spcPts val="0"/>
              </a:spcAft>
              <a:buClr>
                <a:schemeClr val="dk1"/>
              </a:buClr>
              <a:buSzPts val="600"/>
              <a:buFont typeface="Century Gothic"/>
              <a:buNone/>
              <a:defRPr/>
            </a:lvl8pPr>
            <a:lvl9pPr lvl="8" rtl="0" algn="l">
              <a:spcBef>
                <a:spcPts val="0"/>
              </a:spcBef>
              <a:spcAft>
                <a:spcPts val="0"/>
              </a:spcAft>
              <a:buClr>
                <a:schemeClr val="dk1"/>
              </a:buClr>
              <a:buSzPts val="600"/>
              <a:buFont typeface="Century Gothic"/>
              <a:buNone/>
              <a:defRPr/>
            </a:lvl9pPr>
          </a:lstStyle>
          <a:p/>
        </p:txBody>
      </p:sp>
      <p:pic>
        <p:nvPicPr>
          <p:cNvPr id="441" name="Google Shape;441;p49"/>
          <p:cNvPicPr preferRelativeResize="0"/>
          <p:nvPr/>
        </p:nvPicPr>
        <p:blipFill rotWithShape="1">
          <a:blip r:embed="rId2">
            <a:alphaModFix/>
          </a:blip>
          <a:srcRect b="0" l="0" r="0" t="0"/>
          <a:stretch/>
        </p:blipFill>
        <p:spPr>
          <a:xfrm>
            <a:off x="3352596" y="1378913"/>
            <a:ext cx="2438638" cy="531133"/>
          </a:xfrm>
          <a:prstGeom prst="rect">
            <a:avLst/>
          </a:prstGeom>
          <a:noFill/>
          <a:ln>
            <a:noFill/>
          </a:ln>
        </p:spPr>
      </p:pic>
      <p:sp>
        <p:nvSpPr>
          <p:cNvPr id="442" name="Google Shape;442;p49"/>
          <p:cNvSpPr txBox="1"/>
          <p:nvPr>
            <p:ph idx="12" type="sldNum"/>
          </p:nvPr>
        </p:nvSpPr>
        <p:spPr>
          <a:xfrm>
            <a:off x="6657973" y="4848476"/>
            <a:ext cx="2057400" cy="2739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1pPr>
            <a:lvl2pPr indent="0" lvl="1"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2pPr>
            <a:lvl3pPr indent="0" lvl="2"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3pPr>
            <a:lvl4pPr indent="0" lvl="3"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4pPr>
            <a:lvl5pPr indent="0" lvl="4"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5pPr>
            <a:lvl6pPr indent="0" lvl="5"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6pPr>
            <a:lvl7pPr indent="0" lvl="6"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7pPr>
            <a:lvl8pPr indent="0" lvl="7"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8pPr>
            <a:lvl9pPr indent="0" lvl="8"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43" name="Shape 443"/>
        <p:cNvGrpSpPr/>
        <p:nvPr/>
      </p:nvGrpSpPr>
      <p:grpSpPr>
        <a:xfrm>
          <a:off x="0" y="0"/>
          <a:ext cx="0" cy="0"/>
          <a:chOff x="0" y="0"/>
          <a:chExt cx="0" cy="0"/>
        </a:xfrm>
      </p:grpSpPr>
      <p:sp>
        <p:nvSpPr>
          <p:cNvPr id="444" name="Google Shape;444;p50"/>
          <p:cNvSpPr/>
          <p:nvPr/>
        </p:nvSpPr>
        <p:spPr>
          <a:xfrm>
            <a:off x="6232377" y="-2094"/>
            <a:ext cx="2908760" cy="514546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nvGrpSpPr>
          <p:cNvPr id="445" name="Google Shape;445;p50"/>
          <p:cNvGrpSpPr/>
          <p:nvPr/>
        </p:nvGrpSpPr>
        <p:grpSpPr>
          <a:xfrm>
            <a:off x="-4543" y="4278495"/>
            <a:ext cx="9149079" cy="866805"/>
            <a:chOff x="-9992" y="9387571"/>
            <a:chExt cx="20116709" cy="1905904"/>
          </a:xfrm>
        </p:grpSpPr>
        <p:grpSp>
          <p:nvGrpSpPr>
            <p:cNvPr id="446" name="Google Shape;446;p50"/>
            <p:cNvGrpSpPr/>
            <p:nvPr/>
          </p:nvGrpSpPr>
          <p:grpSpPr>
            <a:xfrm>
              <a:off x="-9992" y="9387571"/>
              <a:ext cx="20116709" cy="1905904"/>
              <a:chOff x="-9992" y="9387571"/>
              <a:chExt cx="20116709" cy="1905904"/>
            </a:xfrm>
          </p:grpSpPr>
          <p:sp>
            <p:nvSpPr>
              <p:cNvPr id="447" name="Google Shape;447;p50"/>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nvGrpSpPr>
              <p:cNvPr id="448" name="Google Shape;448;p50"/>
              <p:cNvGrpSpPr/>
              <p:nvPr/>
            </p:nvGrpSpPr>
            <p:grpSpPr>
              <a:xfrm>
                <a:off x="19347602" y="10743921"/>
                <a:ext cx="291723" cy="322458"/>
                <a:chOff x="19347602" y="10743921"/>
                <a:chExt cx="291723" cy="322458"/>
              </a:xfrm>
            </p:grpSpPr>
            <p:sp>
              <p:nvSpPr>
                <p:cNvPr id="449" name="Google Shape;449;p50"/>
                <p:cNvSpPr/>
                <p:nvPr/>
              </p:nvSpPr>
              <p:spPr>
                <a:xfrm>
                  <a:off x="19347602"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50" name="Google Shape;450;p50"/>
                <p:cNvSpPr/>
                <p:nvPr/>
              </p:nvSpPr>
              <p:spPr>
                <a:xfrm>
                  <a:off x="19347602"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grpSp>
        <p:pic>
          <p:nvPicPr>
            <p:cNvPr id="451" name="Google Shape;451;p50"/>
            <p:cNvPicPr preferRelativeResize="0"/>
            <p:nvPr/>
          </p:nvPicPr>
          <p:blipFill rotWithShape="1">
            <a:blip r:embed="rId2">
              <a:alphaModFix/>
            </a:blip>
            <a:srcRect b="0" l="0" r="0" t="0"/>
            <a:stretch/>
          </p:blipFill>
          <p:spPr>
            <a:xfrm>
              <a:off x="942383" y="10836275"/>
              <a:ext cx="1056637" cy="229893"/>
            </a:xfrm>
            <a:prstGeom prst="rect">
              <a:avLst/>
            </a:prstGeom>
            <a:noFill/>
            <a:ln>
              <a:noFill/>
            </a:ln>
          </p:spPr>
        </p:pic>
      </p:grpSp>
      <p:sp>
        <p:nvSpPr>
          <p:cNvPr id="452" name="Google Shape;452;p50"/>
          <p:cNvSpPr txBox="1"/>
          <p:nvPr>
            <p:ph type="title"/>
          </p:nvPr>
        </p:nvSpPr>
        <p:spPr>
          <a:xfrm>
            <a:off x="424217" y="341013"/>
            <a:ext cx="5423400" cy="390900"/>
          </a:xfrm>
          <a:prstGeom prst="rect">
            <a:avLst/>
          </a:prstGeom>
          <a:noFill/>
          <a:ln>
            <a:noFill/>
          </a:ln>
        </p:spPr>
        <p:txBody>
          <a:bodyPr anchorCtr="0" anchor="ctr" bIns="34275" lIns="0" spcFirstLastPara="1" rIns="68575" wrap="square" tIns="34275">
            <a:normAutofit/>
          </a:bodyPr>
          <a:lstStyle>
            <a:lvl1pPr lvl="0" rtl="0" algn="l">
              <a:lnSpc>
                <a:spcPct val="90000"/>
              </a:lnSpc>
              <a:spcBef>
                <a:spcPts val="0"/>
              </a:spcBef>
              <a:spcAft>
                <a:spcPts val="0"/>
              </a:spcAft>
              <a:buClr>
                <a:schemeClr val="dk1"/>
              </a:buClr>
              <a:buSzPts val="2400"/>
              <a:buFont typeface="Century Gothic"/>
              <a:buNone/>
              <a:defRPr>
                <a:solidFill>
                  <a:schemeClr val="dk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53" name="Google Shape;453;p50"/>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54" name="Google Shape;454;p50"/>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55" name="Google Shape;455;p50"/>
          <p:cNvSpPr txBox="1"/>
          <p:nvPr>
            <p:ph idx="1" type="body"/>
          </p:nvPr>
        </p:nvSpPr>
        <p:spPr>
          <a:xfrm>
            <a:off x="6373225" y="644260"/>
            <a:ext cx="26349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a:solidFill>
                  <a:schemeClr val="dk1"/>
                </a:solidFill>
                <a:latin typeface="Arial"/>
                <a:ea typeface="Arial"/>
                <a:cs typeface="Arial"/>
                <a:sym typeface="Arial"/>
              </a:defRPr>
            </a:lvl1pPr>
            <a:lvl2pPr indent="-323850" lvl="1" marL="914400" rtl="0" algn="l">
              <a:lnSpc>
                <a:spcPct val="90000"/>
              </a:lnSpc>
              <a:spcBef>
                <a:spcPts val="400"/>
              </a:spcBef>
              <a:spcAft>
                <a:spcPts val="0"/>
              </a:spcAft>
              <a:buClr>
                <a:schemeClr val="dk1"/>
              </a:buClr>
              <a:buSzPts val="1500"/>
              <a:buChar char="•"/>
              <a:defRPr>
                <a:solidFill>
                  <a:schemeClr val="dk1"/>
                </a:solidFill>
              </a:defRPr>
            </a:lvl2pPr>
            <a:lvl3pPr indent="-298450" lvl="2" marL="1371600" rtl="0" algn="l">
              <a:lnSpc>
                <a:spcPct val="90000"/>
              </a:lnSpc>
              <a:spcBef>
                <a:spcPts val="400"/>
              </a:spcBef>
              <a:spcAft>
                <a:spcPts val="0"/>
              </a:spcAft>
              <a:buClr>
                <a:schemeClr val="dk1"/>
              </a:buClr>
              <a:buSzPts val="1100"/>
              <a:buChar char="•"/>
              <a:defRPr>
                <a:solidFill>
                  <a:schemeClr val="dk1"/>
                </a:solidFill>
              </a:defRPr>
            </a:lvl3pPr>
            <a:lvl4pPr indent="-298450" lvl="3" marL="1828800" rtl="0" algn="l">
              <a:lnSpc>
                <a:spcPct val="90000"/>
              </a:lnSpc>
              <a:spcBef>
                <a:spcPts val="400"/>
              </a:spcBef>
              <a:spcAft>
                <a:spcPts val="0"/>
              </a:spcAft>
              <a:buClr>
                <a:schemeClr val="dk1"/>
              </a:buClr>
              <a:buSzPts val="1100"/>
              <a:buChar char="•"/>
              <a:defRPr>
                <a:solidFill>
                  <a:schemeClr val="dk1"/>
                </a:solidFill>
              </a:defRPr>
            </a:lvl4pPr>
            <a:lvl5pPr indent="-298450" lvl="4" marL="2286000" rtl="0" algn="l">
              <a:lnSpc>
                <a:spcPct val="90000"/>
              </a:lnSpc>
              <a:spcBef>
                <a:spcPts val="400"/>
              </a:spcBef>
              <a:spcAft>
                <a:spcPts val="0"/>
              </a:spcAft>
              <a:buClr>
                <a:schemeClr val="dk1"/>
              </a:buClr>
              <a:buSzPts val="1100"/>
              <a:buChar char="•"/>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6" name="Google Shape;456;p50"/>
          <p:cNvSpPr txBox="1"/>
          <p:nvPr>
            <p:ph idx="2" type="body"/>
          </p:nvPr>
        </p:nvSpPr>
        <p:spPr>
          <a:xfrm>
            <a:off x="6373225" y="353778"/>
            <a:ext cx="2634900" cy="2145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600"/>
              <a:buNone/>
              <a:defRPr b="1" sz="16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1" sz="900"/>
            </a:lvl2pPr>
            <a:lvl3pPr indent="-228600" lvl="2" marL="1371600" rtl="0" algn="l">
              <a:lnSpc>
                <a:spcPct val="90000"/>
              </a:lnSpc>
              <a:spcBef>
                <a:spcPts val="400"/>
              </a:spcBef>
              <a:spcAft>
                <a:spcPts val="0"/>
              </a:spcAft>
              <a:buClr>
                <a:schemeClr val="dk1"/>
              </a:buClr>
              <a:buSzPts val="800"/>
              <a:buNone/>
              <a:defRPr b="1" sz="800"/>
            </a:lvl3pPr>
            <a:lvl4pPr indent="-228600" lvl="3" marL="1828800" rtl="0" algn="l">
              <a:lnSpc>
                <a:spcPct val="90000"/>
              </a:lnSpc>
              <a:spcBef>
                <a:spcPts val="400"/>
              </a:spcBef>
              <a:spcAft>
                <a:spcPts val="0"/>
              </a:spcAft>
              <a:buClr>
                <a:schemeClr val="dk1"/>
              </a:buClr>
              <a:buSzPts val="700"/>
              <a:buNone/>
              <a:defRPr b="1" sz="700"/>
            </a:lvl4pPr>
            <a:lvl5pPr indent="-228600" lvl="4" marL="2286000" rtl="0" algn="l">
              <a:lnSpc>
                <a:spcPct val="90000"/>
              </a:lnSpc>
              <a:spcBef>
                <a:spcPts val="400"/>
              </a:spcBef>
              <a:spcAft>
                <a:spcPts val="0"/>
              </a:spcAft>
              <a:buClr>
                <a:schemeClr val="dk1"/>
              </a:buClr>
              <a:buSzPts val="700"/>
              <a:buNone/>
              <a:defRPr b="1" sz="700"/>
            </a:lvl5pPr>
            <a:lvl6pPr indent="-228600" lvl="5" marL="2743200" rtl="0" algn="l">
              <a:lnSpc>
                <a:spcPct val="90000"/>
              </a:lnSpc>
              <a:spcBef>
                <a:spcPts val="400"/>
              </a:spcBef>
              <a:spcAft>
                <a:spcPts val="0"/>
              </a:spcAft>
              <a:buClr>
                <a:schemeClr val="dk1"/>
              </a:buClr>
              <a:buSzPts val="700"/>
              <a:buNone/>
              <a:defRPr b="1" sz="700"/>
            </a:lvl6pPr>
            <a:lvl7pPr indent="-228600" lvl="6" marL="3200400" rtl="0" algn="l">
              <a:lnSpc>
                <a:spcPct val="90000"/>
              </a:lnSpc>
              <a:spcBef>
                <a:spcPts val="400"/>
              </a:spcBef>
              <a:spcAft>
                <a:spcPts val="0"/>
              </a:spcAft>
              <a:buClr>
                <a:schemeClr val="dk1"/>
              </a:buClr>
              <a:buSzPts val="700"/>
              <a:buNone/>
              <a:defRPr b="1" sz="700"/>
            </a:lvl7pPr>
            <a:lvl8pPr indent="-228600" lvl="7" marL="3657600" rtl="0" algn="l">
              <a:lnSpc>
                <a:spcPct val="90000"/>
              </a:lnSpc>
              <a:spcBef>
                <a:spcPts val="400"/>
              </a:spcBef>
              <a:spcAft>
                <a:spcPts val="0"/>
              </a:spcAft>
              <a:buClr>
                <a:schemeClr val="dk1"/>
              </a:buClr>
              <a:buSzPts val="700"/>
              <a:buNone/>
              <a:defRPr b="1" sz="700"/>
            </a:lvl8pPr>
            <a:lvl9pPr indent="-228600" lvl="8" marL="4114800" rtl="0" algn="l">
              <a:lnSpc>
                <a:spcPct val="90000"/>
              </a:lnSpc>
              <a:spcBef>
                <a:spcPts val="400"/>
              </a:spcBef>
              <a:spcAft>
                <a:spcPts val="0"/>
              </a:spcAft>
              <a:buClr>
                <a:schemeClr val="dk1"/>
              </a:buClr>
              <a:buSzPts val="700"/>
              <a:buNone/>
              <a:defRPr b="1" sz="700"/>
            </a:lvl9pPr>
          </a:lstStyle>
          <a:p/>
        </p:txBody>
      </p:sp>
      <p:sp>
        <p:nvSpPr>
          <p:cNvPr id="457" name="Google Shape;457;p50"/>
          <p:cNvSpPr/>
          <p:nvPr>
            <p:ph idx="3" type="pic"/>
          </p:nvPr>
        </p:nvSpPr>
        <p:spPr>
          <a:xfrm>
            <a:off x="424564" y="966031"/>
            <a:ext cx="5423400" cy="34020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70" name="Shape 470"/>
        <p:cNvGrpSpPr/>
        <p:nvPr/>
      </p:nvGrpSpPr>
      <p:grpSpPr>
        <a:xfrm>
          <a:off x="0" y="0"/>
          <a:ext cx="0" cy="0"/>
          <a:chOff x="0" y="0"/>
          <a:chExt cx="0" cy="0"/>
        </a:xfrm>
      </p:grpSpPr>
      <p:sp>
        <p:nvSpPr>
          <p:cNvPr id="471" name="Google Shape;471;p52"/>
          <p:cNvSpPr txBox="1"/>
          <p:nvPr>
            <p:ph type="title"/>
          </p:nvPr>
        </p:nvSpPr>
        <p:spPr>
          <a:xfrm>
            <a:off x="424216" y="341013"/>
            <a:ext cx="8306700" cy="390900"/>
          </a:xfrm>
          <a:prstGeom prst="rect">
            <a:avLst/>
          </a:prstGeom>
          <a:noFill/>
          <a:ln>
            <a:noFill/>
          </a:ln>
        </p:spPr>
        <p:txBody>
          <a:bodyPr anchorCtr="0" anchor="b" bIns="20775" lIns="41575" spcFirstLastPara="1" rIns="41575" wrap="square" tIns="20775">
            <a:normAutofit/>
          </a:bodyPr>
          <a:lstStyle>
            <a:lvl1pPr lvl="0" algn="l">
              <a:lnSpc>
                <a:spcPct val="90000"/>
              </a:lnSpc>
              <a:spcBef>
                <a:spcPts val="0"/>
              </a:spcBef>
              <a:spcAft>
                <a:spcPts val="0"/>
              </a:spcAft>
              <a:buClr>
                <a:schemeClr val="dk1"/>
              </a:buClr>
              <a:buSzPts val="800"/>
              <a:buNone/>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72" name="Google Shape;472;p52"/>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algn="ctr">
              <a:lnSpc>
                <a:spcPct val="100000"/>
              </a:lnSpc>
              <a:spcBef>
                <a:spcPts val="0"/>
              </a:spcBef>
              <a:spcAft>
                <a:spcPts val="0"/>
              </a:spcAft>
              <a:buSzPts val="600"/>
              <a:buNone/>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73" name="Google Shape;473;p52"/>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74" name="Google Shape;474;p52"/>
          <p:cNvSpPr txBox="1"/>
          <p:nvPr>
            <p:ph idx="1" type="body"/>
          </p:nvPr>
        </p:nvSpPr>
        <p:spPr>
          <a:xfrm>
            <a:off x="424563" y="1197705"/>
            <a:ext cx="8306100" cy="3389100"/>
          </a:xfrm>
          <a:prstGeom prst="rect">
            <a:avLst/>
          </a:prstGeom>
          <a:noFill/>
          <a:ln>
            <a:noFill/>
          </a:ln>
        </p:spPr>
        <p:txBody>
          <a:bodyPr anchorCtr="0" anchor="t" bIns="20775" lIns="41575" spcFirstLastPara="1" rIns="41575" wrap="square" tIns="207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298450" lvl="2" marL="1371600" algn="l">
              <a:lnSpc>
                <a:spcPct val="90000"/>
              </a:lnSpc>
              <a:spcBef>
                <a:spcPts val="400"/>
              </a:spcBef>
              <a:spcAft>
                <a:spcPts val="0"/>
              </a:spcAft>
              <a:buClr>
                <a:schemeClr val="dk1"/>
              </a:buClr>
              <a:buSzPts val="1100"/>
              <a:buChar char="•"/>
              <a:defRPr sz="1100"/>
            </a:lvl3pPr>
            <a:lvl4pPr indent="-298450" lvl="3" marL="1828800" algn="l">
              <a:lnSpc>
                <a:spcPct val="90000"/>
              </a:lnSpc>
              <a:spcBef>
                <a:spcPts val="400"/>
              </a:spcBef>
              <a:spcAft>
                <a:spcPts val="0"/>
              </a:spcAft>
              <a:buClr>
                <a:schemeClr val="dk1"/>
              </a:buClr>
              <a:buSzPts val="1100"/>
              <a:buChar char="•"/>
              <a:defRPr sz="1100"/>
            </a:lvl4pPr>
            <a:lvl5pPr indent="-298450" lvl="4" marL="2286000" algn="l">
              <a:lnSpc>
                <a:spcPct val="90000"/>
              </a:lnSpc>
              <a:spcBef>
                <a:spcPts val="400"/>
              </a:spcBef>
              <a:spcAft>
                <a:spcPts val="0"/>
              </a:spcAft>
              <a:buClr>
                <a:schemeClr val="dk1"/>
              </a:buClr>
              <a:buSzPts val="1100"/>
              <a:buChar char="•"/>
              <a:defRPr sz="1100"/>
            </a:lvl5pPr>
            <a:lvl6pPr indent="-279400" lvl="5" marL="2743200" algn="l">
              <a:lnSpc>
                <a:spcPct val="90000"/>
              </a:lnSpc>
              <a:spcBef>
                <a:spcPts val="400"/>
              </a:spcBef>
              <a:spcAft>
                <a:spcPts val="0"/>
              </a:spcAft>
              <a:buClr>
                <a:schemeClr val="dk1"/>
              </a:buClr>
              <a:buSzPts val="800"/>
              <a:buChar char="•"/>
              <a:defRPr/>
            </a:lvl6pPr>
            <a:lvl7pPr indent="-279400" lvl="6" marL="3200400" algn="l">
              <a:lnSpc>
                <a:spcPct val="90000"/>
              </a:lnSpc>
              <a:spcBef>
                <a:spcPts val="400"/>
              </a:spcBef>
              <a:spcAft>
                <a:spcPts val="0"/>
              </a:spcAft>
              <a:buClr>
                <a:schemeClr val="dk1"/>
              </a:buClr>
              <a:buSzPts val="800"/>
              <a:buChar char="•"/>
              <a:defRPr/>
            </a:lvl7pPr>
            <a:lvl8pPr indent="-279400" lvl="7" marL="3657600" algn="l">
              <a:lnSpc>
                <a:spcPct val="90000"/>
              </a:lnSpc>
              <a:spcBef>
                <a:spcPts val="400"/>
              </a:spcBef>
              <a:spcAft>
                <a:spcPts val="0"/>
              </a:spcAft>
              <a:buClr>
                <a:schemeClr val="dk1"/>
              </a:buClr>
              <a:buSzPts val="800"/>
              <a:buChar char="•"/>
              <a:defRPr/>
            </a:lvl8pPr>
            <a:lvl9pPr indent="-279400" lvl="8" marL="4114800" algn="l">
              <a:lnSpc>
                <a:spcPct val="90000"/>
              </a:lnSpc>
              <a:spcBef>
                <a:spcPts val="400"/>
              </a:spcBef>
              <a:spcAft>
                <a:spcPts val="0"/>
              </a:spcAft>
              <a:buClr>
                <a:schemeClr val="dk1"/>
              </a:buClr>
              <a:buSzPts val="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p:cSld name="SECTION_HEADER_1">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1816650" y="1607775"/>
            <a:ext cx="6203400" cy="21543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47" name="Google Shape;47;p6"/>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48" name="Google Shape;48;p6"/>
          <p:cNvSpPr/>
          <p:nvPr/>
        </p:nvSpPr>
        <p:spPr>
          <a:xfrm>
            <a:off x="1288800" y="1723050"/>
            <a:ext cx="54300" cy="20022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75" name="Shape 475"/>
        <p:cNvGrpSpPr/>
        <p:nvPr/>
      </p:nvGrpSpPr>
      <p:grpSpPr>
        <a:xfrm>
          <a:off x="0" y="0"/>
          <a:ext cx="0" cy="0"/>
          <a:chOff x="0" y="0"/>
          <a:chExt cx="0" cy="0"/>
        </a:xfrm>
      </p:grpSpPr>
      <p:sp>
        <p:nvSpPr>
          <p:cNvPr id="476" name="Google Shape;476;p53"/>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7" name="Google Shape;477;p53"/>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78" name="Google Shape;478;p53"/>
          <p:cNvSpPr txBox="1"/>
          <p:nvPr>
            <p:ph idx="1" type="body"/>
          </p:nvPr>
        </p:nvSpPr>
        <p:spPr>
          <a:xfrm>
            <a:off x="424217" y="1198753"/>
            <a:ext cx="80925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solidFill>
                  <a:schemeClr val="dk1"/>
                </a:solidFill>
              </a:defRPr>
            </a:lvl1pPr>
            <a:lvl2pPr indent="-323850" lvl="1" marL="914400" algn="l">
              <a:lnSpc>
                <a:spcPct val="90000"/>
              </a:lnSpc>
              <a:spcBef>
                <a:spcPts val="400"/>
              </a:spcBef>
              <a:spcAft>
                <a:spcPts val="0"/>
              </a:spcAft>
              <a:buClr>
                <a:schemeClr val="dk1"/>
              </a:buClr>
              <a:buSzPts val="1500"/>
              <a:buChar char="•"/>
              <a:defRPr sz="1500">
                <a:solidFill>
                  <a:schemeClr val="dk1"/>
                </a:solidFill>
              </a:defRPr>
            </a:lvl2pPr>
            <a:lvl3pPr indent="-298450" lvl="2" marL="1371600" algn="l">
              <a:lnSpc>
                <a:spcPct val="90000"/>
              </a:lnSpc>
              <a:spcBef>
                <a:spcPts val="400"/>
              </a:spcBef>
              <a:spcAft>
                <a:spcPts val="0"/>
              </a:spcAft>
              <a:buClr>
                <a:schemeClr val="dk1"/>
              </a:buClr>
              <a:buSzPts val="1100"/>
              <a:buChar char="•"/>
              <a:defRPr sz="1100">
                <a:solidFill>
                  <a:schemeClr val="dk1"/>
                </a:solidFill>
              </a:defRPr>
            </a:lvl3pPr>
            <a:lvl4pPr indent="-298450" lvl="3" marL="1828800" algn="l">
              <a:lnSpc>
                <a:spcPct val="90000"/>
              </a:lnSpc>
              <a:spcBef>
                <a:spcPts val="400"/>
              </a:spcBef>
              <a:spcAft>
                <a:spcPts val="0"/>
              </a:spcAft>
              <a:buClr>
                <a:schemeClr val="dk1"/>
              </a:buClr>
              <a:buSzPts val="1100"/>
              <a:buChar char="•"/>
              <a:defRPr sz="1100">
                <a:solidFill>
                  <a:schemeClr val="dk1"/>
                </a:solidFill>
              </a:defRPr>
            </a:lvl4pPr>
            <a:lvl5pPr indent="-298450" lvl="4" marL="2286000" algn="l">
              <a:lnSpc>
                <a:spcPct val="90000"/>
              </a:lnSpc>
              <a:spcBef>
                <a:spcPts val="400"/>
              </a:spcBef>
              <a:spcAft>
                <a:spcPts val="0"/>
              </a:spcAft>
              <a:buClr>
                <a:schemeClr val="dk1"/>
              </a:buClr>
              <a:buSzPts val="1100"/>
              <a:buChar char="•"/>
              <a:defRPr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9" name="Google Shape;479;p53"/>
          <p:cNvSpPr txBox="1"/>
          <p:nvPr>
            <p:ph type="title"/>
          </p:nvPr>
        </p:nvSpPr>
        <p:spPr>
          <a:xfrm>
            <a:off x="422848" y="336037"/>
            <a:ext cx="8092500" cy="402000"/>
          </a:xfrm>
          <a:prstGeom prst="rect">
            <a:avLst/>
          </a:prstGeom>
          <a:noFill/>
          <a:ln>
            <a:noFill/>
          </a:ln>
        </p:spPr>
        <p:txBody>
          <a:bodyPr anchorCtr="0" anchor="ctr" bIns="34275" lIns="0" spcFirstLastPara="1" rIns="68575" wrap="square" tIns="34275">
            <a:spAutoFit/>
          </a:bodyPr>
          <a:lstStyle>
            <a:lvl1pPr lv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0" name="Shape 480"/>
        <p:cNvGrpSpPr/>
        <p:nvPr/>
      </p:nvGrpSpPr>
      <p:grpSpPr>
        <a:xfrm>
          <a:off x="0" y="0"/>
          <a:ext cx="0" cy="0"/>
          <a:chOff x="0" y="0"/>
          <a:chExt cx="0" cy="0"/>
        </a:xfrm>
      </p:grpSpPr>
      <p:sp>
        <p:nvSpPr>
          <p:cNvPr id="481" name="Google Shape;481;p54"/>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2" name="Google Shape;482;p54"/>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83" name="Shape 483"/>
        <p:cNvGrpSpPr/>
        <p:nvPr/>
      </p:nvGrpSpPr>
      <p:grpSpPr>
        <a:xfrm>
          <a:off x="0" y="0"/>
          <a:ext cx="0" cy="0"/>
          <a:chOff x="0" y="0"/>
          <a:chExt cx="0" cy="0"/>
        </a:xfrm>
      </p:grpSpPr>
      <p:sp>
        <p:nvSpPr>
          <p:cNvPr id="484" name="Google Shape;484;p55"/>
          <p:cNvSpPr/>
          <p:nvPr/>
        </p:nvSpPr>
        <p:spPr>
          <a:xfrm>
            <a:off x="0" y="0"/>
            <a:ext cx="9144000" cy="5143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entury Gothic"/>
              <a:ea typeface="Century Gothic"/>
              <a:cs typeface="Century Gothic"/>
              <a:sym typeface="Century Gothic"/>
            </a:endParaRPr>
          </a:p>
        </p:txBody>
      </p:sp>
      <p:pic>
        <p:nvPicPr>
          <p:cNvPr id="485" name="Google Shape;485;p55"/>
          <p:cNvPicPr preferRelativeResize="0"/>
          <p:nvPr/>
        </p:nvPicPr>
        <p:blipFill rotWithShape="1">
          <a:blip r:embed="rId2">
            <a:alphaModFix/>
          </a:blip>
          <a:srcRect b="0" l="0" r="5828" t="0"/>
          <a:stretch/>
        </p:blipFill>
        <p:spPr>
          <a:xfrm>
            <a:off x="0" y="1367102"/>
            <a:ext cx="9144000" cy="3776400"/>
          </a:xfrm>
          <a:prstGeom prst="rect">
            <a:avLst/>
          </a:prstGeom>
          <a:noFill/>
          <a:ln>
            <a:noFill/>
          </a:ln>
        </p:spPr>
      </p:pic>
      <p:sp>
        <p:nvSpPr>
          <p:cNvPr id="486" name="Google Shape;486;p55"/>
          <p:cNvSpPr/>
          <p:nvPr/>
        </p:nvSpPr>
        <p:spPr>
          <a:xfrm>
            <a:off x="-4543" y="4278499"/>
            <a:ext cx="9153103" cy="867186"/>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487" name="Google Shape;487;p55"/>
          <p:cNvGrpSpPr/>
          <p:nvPr/>
        </p:nvGrpSpPr>
        <p:grpSpPr>
          <a:xfrm>
            <a:off x="8799295" y="4895371"/>
            <a:ext cx="132676" cy="146654"/>
            <a:chOff x="19347602" y="10743921"/>
            <a:chExt cx="291723" cy="322458"/>
          </a:xfrm>
        </p:grpSpPr>
        <p:sp>
          <p:nvSpPr>
            <p:cNvPr id="488" name="Google Shape;488;p55"/>
            <p:cNvSpPr/>
            <p:nvPr/>
          </p:nvSpPr>
          <p:spPr>
            <a:xfrm>
              <a:off x="19347602"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489" name="Google Shape;489;p55"/>
            <p:cNvSpPr/>
            <p:nvPr/>
          </p:nvSpPr>
          <p:spPr>
            <a:xfrm>
              <a:off x="19347602"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pic>
        <p:nvPicPr>
          <p:cNvPr id="490" name="Google Shape;490;p55"/>
          <p:cNvPicPr preferRelativeResize="0"/>
          <p:nvPr/>
        </p:nvPicPr>
        <p:blipFill rotWithShape="1">
          <a:blip r:embed="rId3">
            <a:alphaModFix/>
          </a:blip>
          <a:srcRect b="0" l="0" r="0" t="0"/>
          <a:stretch/>
        </p:blipFill>
        <p:spPr>
          <a:xfrm>
            <a:off x="428627" y="4937370"/>
            <a:ext cx="480594" cy="104556"/>
          </a:xfrm>
          <a:prstGeom prst="rect">
            <a:avLst/>
          </a:prstGeom>
          <a:noFill/>
          <a:ln>
            <a:noFill/>
          </a:ln>
        </p:spPr>
      </p:pic>
      <p:sp>
        <p:nvSpPr>
          <p:cNvPr id="491" name="Google Shape;491;p55"/>
          <p:cNvSpPr txBox="1"/>
          <p:nvPr>
            <p:ph type="title"/>
          </p:nvPr>
        </p:nvSpPr>
        <p:spPr>
          <a:xfrm>
            <a:off x="424217" y="341013"/>
            <a:ext cx="7886700" cy="390900"/>
          </a:xfrm>
          <a:prstGeom prst="rect">
            <a:avLst/>
          </a:prstGeom>
          <a:noFill/>
          <a:ln>
            <a:noFill/>
          </a:ln>
        </p:spPr>
        <p:txBody>
          <a:bodyPr anchorCtr="0" anchor="ctr" bIns="34275" lIns="0" spcFirstLastPara="1" rIns="68575" wrap="square" tIns="34275">
            <a:normAutofit/>
          </a:bodyPr>
          <a:lstStyle>
            <a:lvl1pPr lvl="0" algn="l">
              <a:lnSpc>
                <a:spcPct val="90000"/>
              </a:lnSpc>
              <a:spcBef>
                <a:spcPts val="0"/>
              </a:spcBef>
              <a:spcAft>
                <a:spcPts val="0"/>
              </a:spcAft>
              <a:buClr>
                <a:schemeClr val="lt2"/>
              </a:buClr>
              <a:buSzPts val="2400"/>
              <a:buFont typeface="Century Gothic"/>
              <a:buNone/>
              <a:defRPr>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2" name="Google Shape;492;p55"/>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3" name="Google Shape;493;p55"/>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94" name="Google Shape;494;p55"/>
          <p:cNvSpPr txBox="1"/>
          <p:nvPr>
            <p:ph idx="1" type="body"/>
          </p:nvPr>
        </p:nvSpPr>
        <p:spPr>
          <a:xfrm>
            <a:off x="424564" y="1197792"/>
            <a:ext cx="7886400" cy="15351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lt1"/>
              </a:buClr>
              <a:buSzPts val="1800"/>
              <a:buChar char="•"/>
              <a:defRPr sz="1800">
                <a:solidFill>
                  <a:schemeClr val="lt1"/>
                </a:solidFill>
              </a:defRPr>
            </a:lvl1pPr>
            <a:lvl2pPr indent="-323850" lvl="1" marL="914400" algn="l">
              <a:lnSpc>
                <a:spcPct val="90000"/>
              </a:lnSpc>
              <a:spcBef>
                <a:spcPts val="400"/>
              </a:spcBef>
              <a:spcAft>
                <a:spcPts val="0"/>
              </a:spcAft>
              <a:buClr>
                <a:schemeClr val="lt1"/>
              </a:buClr>
              <a:buSzPts val="1500"/>
              <a:buChar char="•"/>
              <a:defRPr sz="1500">
                <a:solidFill>
                  <a:schemeClr val="lt1"/>
                </a:solidFill>
              </a:defRPr>
            </a:lvl2pPr>
            <a:lvl3pPr indent="-298450" lvl="2" marL="1371600" algn="l">
              <a:lnSpc>
                <a:spcPct val="90000"/>
              </a:lnSpc>
              <a:spcBef>
                <a:spcPts val="400"/>
              </a:spcBef>
              <a:spcAft>
                <a:spcPts val="0"/>
              </a:spcAft>
              <a:buClr>
                <a:schemeClr val="lt1"/>
              </a:buClr>
              <a:buSzPts val="1100"/>
              <a:buChar char="•"/>
              <a:defRPr sz="1100">
                <a:solidFill>
                  <a:schemeClr val="lt1"/>
                </a:solidFill>
              </a:defRPr>
            </a:lvl3pPr>
            <a:lvl4pPr indent="-298450" lvl="3" marL="1828800" algn="l">
              <a:lnSpc>
                <a:spcPct val="90000"/>
              </a:lnSpc>
              <a:spcBef>
                <a:spcPts val="400"/>
              </a:spcBef>
              <a:spcAft>
                <a:spcPts val="0"/>
              </a:spcAft>
              <a:buClr>
                <a:schemeClr val="lt1"/>
              </a:buClr>
              <a:buSzPts val="1100"/>
              <a:buChar char="•"/>
              <a:defRPr sz="1100">
                <a:solidFill>
                  <a:schemeClr val="lt1"/>
                </a:solidFill>
              </a:defRPr>
            </a:lvl4pPr>
            <a:lvl5pPr indent="-298450" lvl="4" marL="2286000" algn="l">
              <a:lnSpc>
                <a:spcPct val="90000"/>
              </a:lnSpc>
              <a:spcBef>
                <a:spcPts val="400"/>
              </a:spcBef>
              <a:spcAft>
                <a:spcPts val="0"/>
              </a:spcAft>
              <a:buClr>
                <a:schemeClr val="lt1"/>
              </a:buClr>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495" name="Shape 495"/>
        <p:cNvGrpSpPr/>
        <p:nvPr/>
      </p:nvGrpSpPr>
      <p:grpSpPr>
        <a:xfrm>
          <a:off x="0" y="0"/>
          <a:ext cx="0" cy="0"/>
          <a:chOff x="0" y="0"/>
          <a:chExt cx="0" cy="0"/>
        </a:xfrm>
      </p:grpSpPr>
      <p:sp>
        <p:nvSpPr>
          <p:cNvPr id="496" name="Google Shape;496;p56"/>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7" name="Google Shape;497;p56"/>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98" name="Google Shape;498;p56"/>
          <p:cNvSpPr txBox="1"/>
          <p:nvPr>
            <p:ph idx="1" type="body"/>
          </p:nvPr>
        </p:nvSpPr>
        <p:spPr>
          <a:xfrm>
            <a:off x="424217" y="1198753"/>
            <a:ext cx="80925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solidFill>
                  <a:schemeClr val="dk1"/>
                </a:solidFill>
              </a:defRPr>
            </a:lvl1pPr>
            <a:lvl2pPr indent="-323850" lvl="1" marL="914400" algn="l">
              <a:lnSpc>
                <a:spcPct val="90000"/>
              </a:lnSpc>
              <a:spcBef>
                <a:spcPts val="400"/>
              </a:spcBef>
              <a:spcAft>
                <a:spcPts val="0"/>
              </a:spcAft>
              <a:buClr>
                <a:schemeClr val="dk1"/>
              </a:buClr>
              <a:buSzPts val="1500"/>
              <a:buChar char="•"/>
              <a:defRPr sz="1500">
                <a:solidFill>
                  <a:schemeClr val="dk1"/>
                </a:solidFill>
              </a:defRPr>
            </a:lvl2pPr>
            <a:lvl3pPr indent="-298450" lvl="2" marL="1371600" algn="l">
              <a:lnSpc>
                <a:spcPct val="90000"/>
              </a:lnSpc>
              <a:spcBef>
                <a:spcPts val="400"/>
              </a:spcBef>
              <a:spcAft>
                <a:spcPts val="0"/>
              </a:spcAft>
              <a:buClr>
                <a:schemeClr val="dk1"/>
              </a:buClr>
              <a:buSzPts val="1100"/>
              <a:buChar char="•"/>
              <a:defRPr sz="1100">
                <a:solidFill>
                  <a:schemeClr val="dk1"/>
                </a:solidFill>
              </a:defRPr>
            </a:lvl3pPr>
            <a:lvl4pPr indent="-298450" lvl="3" marL="1828800" algn="l">
              <a:lnSpc>
                <a:spcPct val="90000"/>
              </a:lnSpc>
              <a:spcBef>
                <a:spcPts val="400"/>
              </a:spcBef>
              <a:spcAft>
                <a:spcPts val="0"/>
              </a:spcAft>
              <a:buClr>
                <a:schemeClr val="dk1"/>
              </a:buClr>
              <a:buSzPts val="1100"/>
              <a:buChar char="•"/>
              <a:defRPr sz="1100">
                <a:solidFill>
                  <a:schemeClr val="dk1"/>
                </a:solidFill>
              </a:defRPr>
            </a:lvl4pPr>
            <a:lvl5pPr indent="-298450" lvl="4" marL="2286000" algn="l">
              <a:lnSpc>
                <a:spcPct val="90000"/>
              </a:lnSpc>
              <a:spcBef>
                <a:spcPts val="400"/>
              </a:spcBef>
              <a:spcAft>
                <a:spcPts val="0"/>
              </a:spcAft>
              <a:buClr>
                <a:schemeClr val="dk1"/>
              </a:buClr>
              <a:buSzPts val="1100"/>
              <a:buChar char="•"/>
              <a:defRPr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9" name="Google Shape;499;p56"/>
          <p:cNvSpPr txBox="1"/>
          <p:nvPr>
            <p:ph type="title"/>
          </p:nvPr>
        </p:nvSpPr>
        <p:spPr>
          <a:xfrm>
            <a:off x="422848" y="336037"/>
            <a:ext cx="8092500" cy="402000"/>
          </a:xfrm>
          <a:prstGeom prst="rect">
            <a:avLst/>
          </a:prstGeom>
          <a:noFill/>
          <a:ln>
            <a:noFill/>
          </a:ln>
        </p:spPr>
        <p:txBody>
          <a:bodyPr anchorCtr="0" anchor="ctr" bIns="34275" lIns="0" spcFirstLastPara="1" rIns="68575" wrap="square" tIns="34275">
            <a:spAutoFit/>
          </a:bodyPr>
          <a:lstStyle>
            <a:lvl1pPr lv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0" name="Google Shape;500;p56"/>
          <p:cNvSpPr txBox="1"/>
          <p:nvPr>
            <p:ph idx="2" type="body"/>
          </p:nvPr>
        </p:nvSpPr>
        <p:spPr>
          <a:xfrm>
            <a:off x="424217" y="908271"/>
            <a:ext cx="8092500" cy="2145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600"/>
              <a:buNone/>
              <a:defRPr b="1" sz="1600">
                <a:solidFill>
                  <a:schemeClr val="dk1"/>
                </a:solidFill>
              </a:defRPr>
            </a:lvl1pPr>
            <a:lvl2pPr indent="-228600" lvl="1" marL="914400" algn="l">
              <a:lnSpc>
                <a:spcPct val="90000"/>
              </a:lnSpc>
              <a:spcBef>
                <a:spcPts val="400"/>
              </a:spcBef>
              <a:spcAft>
                <a:spcPts val="0"/>
              </a:spcAft>
              <a:buClr>
                <a:schemeClr val="dk1"/>
              </a:buClr>
              <a:buSzPts val="900"/>
              <a:buNone/>
              <a:defRPr b="1" sz="900"/>
            </a:lvl2pPr>
            <a:lvl3pPr indent="-228600" lvl="2" marL="1371600" algn="l">
              <a:lnSpc>
                <a:spcPct val="90000"/>
              </a:lnSpc>
              <a:spcBef>
                <a:spcPts val="400"/>
              </a:spcBef>
              <a:spcAft>
                <a:spcPts val="0"/>
              </a:spcAft>
              <a:buClr>
                <a:schemeClr val="dk1"/>
              </a:buClr>
              <a:buSzPts val="800"/>
              <a:buNone/>
              <a:defRPr b="1" sz="800"/>
            </a:lvl3pPr>
            <a:lvl4pPr indent="-228600" lvl="3" marL="1828800" algn="l">
              <a:lnSpc>
                <a:spcPct val="90000"/>
              </a:lnSpc>
              <a:spcBef>
                <a:spcPts val="400"/>
              </a:spcBef>
              <a:spcAft>
                <a:spcPts val="0"/>
              </a:spcAft>
              <a:buClr>
                <a:schemeClr val="dk1"/>
              </a:buClr>
              <a:buSzPts val="700"/>
              <a:buNone/>
              <a:defRPr b="1" sz="700"/>
            </a:lvl4pPr>
            <a:lvl5pPr indent="-228600" lvl="4" marL="2286000" algn="l">
              <a:lnSpc>
                <a:spcPct val="90000"/>
              </a:lnSpc>
              <a:spcBef>
                <a:spcPts val="400"/>
              </a:spcBef>
              <a:spcAft>
                <a:spcPts val="0"/>
              </a:spcAft>
              <a:buClr>
                <a:schemeClr val="dk1"/>
              </a:buClr>
              <a:buSzPts val="700"/>
              <a:buNone/>
              <a:defRPr b="1" sz="700"/>
            </a:lvl5pPr>
            <a:lvl6pPr indent="-228600" lvl="5" marL="2743200" algn="l">
              <a:lnSpc>
                <a:spcPct val="90000"/>
              </a:lnSpc>
              <a:spcBef>
                <a:spcPts val="400"/>
              </a:spcBef>
              <a:spcAft>
                <a:spcPts val="0"/>
              </a:spcAft>
              <a:buClr>
                <a:schemeClr val="dk1"/>
              </a:buClr>
              <a:buSzPts val="700"/>
              <a:buNone/>
              <a:defRPr b="1" sz="700"/>
            </a:lvl6pPr>
            <a:lvl7pPr indent="-228600" lvl="6" marL="3200400" algn="l">
              <a:lnSpc>
                <a:spcPct val="90000"/>
              </a:lnSpc>
              <a:spcBef>
                <a:spcPts val="400"/>
              </a:spcBef>
              <a:spcAft>
                <a:spcPts val="0"/>
              </a:spcAft>
              <a:buClr>
                <a:schemeClr val="dk1"/>
              </a:buClr>
              <a:buSzPts val="700"/>
              <a:buNone/>
              <a:defRPr b="1" sz="700"/>
            </a:lvl7pPr>
            <a:lvl8pPr indent="-228600" lvl="7" marL="3657600" algn="l">
              <a:lnSpc>
                <a:spcPct val="90000"/>
              </a:lnSpc>
              <a:spcBef>
                <a:spcPts val="400"/>
              </a:spcBef>
              <a:spcAft>
                <a:spcPts val="0"/>
              </a:spcAft>
              <a:buClr>
                <a:schemeClr val="dk1"/>
              </a:buClr>
              <a:buSzPts val="700"/>
              <a:buNone/>
              <a:defRPr b="1" sz="700"/>
            </a:lvl8pPr>
            <a:lvl9pPr indent="-228600" lvl="8" marL="4114800" algn="l">
              <a:lnSpc>
                <a:spcPct val="90000"/>
              </a:lnSpc>
              <a:spcBef>
                <a:spcPts val="400"/>
              </a:spcBef>
              <a:spcAft>
                <a:spcPts val="0"/>
              </a:spcAft>
              <a:buClr>
                <a:schemeClr val="dk1"/>
              </a:buClr>
              <a:buSzPts val="700"/>
              <a:buNone/>
              <a:defRPr b="1" sz="7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1" name="Shape 501"/>
        <p:cNvGrpSpPr/>
        <p:nvPr/>
      </p:nvGrpSpPr>
      <p:grpSpPr>
        <a:xfrm>
          <a:off x="0" y="0"/>
          <a:ext cx="0" cy="0"/>
          <a:chOff x="0" y="0"/>
          <a:chExt cx="0" cy="0"/>
        </a:xfrm>
      </p:grpSpPr>
      <p:sp>
        <p:nvSpPr>
          <p:cNvPr id="502" name="Google Shape;502;p57"/>
          <p:cNvSpPr txBox="1"/>
          <p:nvPr>
            <p:ph type="title"/>
          </p:nvPr>
        </p:nvSpPr>
        <p:spPr>
          <a:xfrm>
            <a:off x="424217" y="341013"/>
            <a:ext cx="7886700" cy="390900"/>
          </a:xfrm>
          <a:prstGeom prst="rect">
            <a:avLst/>
          </a:prstGeom>
          <a:noFill/>
          <a:ln>
            <a:noFill/>
          </a:ln>
        </p:spPr>
        <p:txBody>
          <a:bodyPr anchorCtr="0" anchor="ctr" bIns="34275" lIns="0"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3" name="Google Shape;503;p57"/>
          <p:cNvSpPr txBox="1"/>
          <p:nvPr>
            <p:ph idx="1" type="body"/>
          </p:nvPr>
        </p:nvSpPr>
        <p:spPr>
          <a:xfrm>
            <a:off x="424217" y="1197705"/>
            <a:ext cx="37833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4" name="Google Shape;504;p57"/>
          <p:cNvSpPr txBox="1"/>
          <p:nvPr>
            <p:ph idx="2" type="body"/>
          </p:nvPr>
        </p:nvSpPr>
        <p:spPr>
          <a:xfrm>
            <a:off x="4532102" y="1197705"/>
            <a:ext cx="37833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5" name="Google Shape;505;p57"/>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6" name="Google Shape;506;p57"/>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507" name="Shape 507"/>
        <p:cNvGrpSpPr/>
        <p:nvPr/>
      </p:nvGrpSpPr>
      <p:grpSpPr>
        <a:xfrm>
          <a:off x="0" y="0"/>
          <a:ext cx="0" cy="0"/>
          <a:chOff x="0" y="0"/>
          <a:chExt cx="0" cy="0"/>
        </a:xfrm>
      </p:grpSpPr>
      <p:sp>
        <p:nvSpPr>
          <p:cNvPr id="508" name="Google Shape;508;p58"/>
          <p:cNvSpPr txBox="1"/>
          <p:nvPr>
            <p:ph type="title"/>
          </p:nvPr>
        </p:nvSpPr>
        <p:spPr>
          <a:xfrm>
            <a:off x="424217" y="341013"/>
            <a:ext cx="7886700" cy="390900"/>
          </a:xfrm>
          <a:prstGeom prst="rect">
            <a:avLst/>
          </a:prstGeom>
          <a:noFill/>
          <a:ln>
            <a:noFill/>
          </a:ln>
        </p:spPr>
        <p:txBody>
          <a:bodyPr anchorCtr="0" anchor="ctr" bIns="34275" lIns="0"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9" name="Google Shape;509;p58"/>
          <p:cNvSpPr txBox="1"/>
          <p:nvPr>
            <p:ph idx="1" type="body"/>
          </p:nvPr>
        </p:nvSpPr>
        <p:spPr>
          <a:xfrm>
            <a:off x="424217" y="1197705"/>
            <a:ext cx="37833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0" name="Google Shape;510;p58"/>
          <p:cNvSpPr txBox="1"/>
          <p:nvPr>
            <p:ph idx="2" type="body"/>
          </p:nvPr>
        </p:nvSpPr>
        <p:spPr>
          <a:xfrm>
            <a:off x="4532102" y="1197705"/>
            <a:ext cx="37833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1" name="Google Shape;511;p58"/>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2" name="Google Shape;512;p58"/>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513" name="Google Shape;513;p58"/>
          <p:cNvSpPr txBox="1"/>
          <p:nvPr>
            <p:ph idx="3" type="body"/>
          </p:nvPr>
        </p:nvSpPr>
        <p:spPr>
          <a:xfrm>
            <a:off x="424217" y="906596"/>
            <a:ext cx="3783300" cy="2145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600"/>
              <a:buNone/>
              <a:defRPr b="1" sz="1600">
                <a:solidFill>
                  <a:schemeClr val="dk1"/>
                </a:solidFill>
              </a:defRPr>
            </a:lvl1pPr>
            <a:lvl2pPr indent="-228600" lvl="1" marL="914400" algn="l">
              <a:lnSpc>
                <a:spcPct val="90000"/>
              </a:lnSpc>
              <a:spcBef>
                <a:spcPts val="400"/>
              </a:spcBef>
              <a:spcAft>
                <a:spcPts val="0"/>
              </a:spcAft>
              <a:buClr>
                <a:schemeClr val="dk1"/>
              </a:buClr>
              <a:buSzPts val="900"/>
              <a:buNone/>
              <a:defRPr b="1" sz="900"/>
            </a:lvl2pPr>
            <a:lvl3pPr indent="-228600" lvl="2" marL="1371600" algn="l">
              <a:lnSpc>
                <a:spcPct val="90000"/>
              </a:lnSpc>
              <a:spcBef>
                <a:spcPts val="400"/>
              </a:spcBef>
              <a:spcAft>
                <a:spcPts val="0"/>
              </a:spcAft>
              <a:buClr>
                <a:schemeClr val="dk1"/>
              </a:buClr>
              <a:buSzPts val="800"/>
              <a:buNone/>
              <a:defRPr b="1" sz="800"/>
            </a:lvl3pPr>
            <a:lvl4pPr indent="-228600" lvl="3" marL="1828800" algn="l">
              <a:lnSpc>
                <a:spcPct val="90000"/>
              </a:lnSpc>
              <a:spcBef>
                <a:spcPts val="400"/>
              </a:spcBef>
              <a:spcAft>
                <a:spcPts val="0"/>
              </a:spcAft>
              <a:buClr>
                <a:schemeClr val="dk1"/>
              </a:buClr>
              <a:buSzPts val="700"/>
              <a:buNone/>
              <a:defRPr b="1" sz="700"/>
            </a:lvl4pPr>
            <a:lvl5pPr indent="-228600" lvl="4" marL="2286000" algn="l">
              <a:lnSpc>
                <a:spcPct val="90000"/>
              </a:lnSpc>
              <a:spcBef>
                <a:spcPts val="400"/>
              </a:spcBef>
              <a:spcAft>
                <a:spcPts val="0"/>
              </a:spcAft>
              <a:buClr>
                <a:schemeClr val="dk1"/>
              </a:buClr>
              <a:buSzPts val="700"/>
              <a:buNone/>
              <a:defRPr b="1" sz="700"/>
            </a:lvl5pPr>
            <a:lvl6pPr indent="-228600" lvl="5" marL="2743200" algn="l">
              <a:lnSpc>
                <a:spcPct val="90000"/>
              </a:lnSpc>
              <a:spcBef>
                <a:spcPts val="400"/>
              </a:spcBef>
              <a:spcAft>
                <a:spcPts val="0"/>
              </a:spcAft>
              <a:buClr>
                <a:schemeClr val="dk1"/>
              </a:buClr>
              <a:buSzPts val="700"/>
              <a:buNone/>
              <a:defRPr b="1" sz="700"/>
            </a:lvl6pPr>
            <a:lvl7pPr indent="-228600" lvl="6" marL="3200400" algn="l">
              <a:lnSpc>
                <a:spcPct val="90000"/>
              </a:lnSpc>
              <a:spcBef>
                <a:spcPts val="400"/>
              </a:spcBef>
              <a:spcAft>
                <a:spcPts val="0"/>
              </a:spcAft>
              <a:buClr>
                <a:schemeClr val="dk1"/>
              </a:buClr>
              <a:buSzPts val="700"/>
              <a:buNone/>
              <a:defRPr b="1" sz="700"/>
            </a:lvl7pPr>
            <a:lvl8pPr indent="-228600" lvl="7" marL="3657600" algn="l">
              <a:lnSpc>
                <a:spcPct val="90000"/>
              </a:lnSpc>
              <a:spcBef>
                <a:spcPts val="400"/>
              </a:spcBef>
              <a:spcAft>
                <a:spcPts val="0"/>
              </a:spcAft>
              <a:buClr>
                <a:schemeClr val="dk1"/>
              </a:buClr>
              <a:buSzPts val="700"/>
              <a:buNone/>
              <a:defRPr b="1" sz="700"/>
            </a:lvl8pPr>
            <a:lvl9pPr indent="-228600" lvl="8" marL="4114800" algn="l">
              <a:lnSpc>
                <a:spcPct val="90000"/>
              </a:lnSpc>
              <a:spcBef>
                <a:spcPts val="400"/>
              </a:spcBef>
              <a:spcAft>
                <a:spcPts val="0"/>
              </a:spcAft>
              <a:buClr>
                <a:schemeClr val="dk1"/>
              </a:buClr>
              <a:buSzPts val="700"/>
              <a:buNone/>
              <a:defRPr b="1" sz="700"/>
            </a:lvl9pPr>
          </a:lstStyle>
          <a:p/>
        </p:txBody>
      </p:sp>
      <p:sp>
        <p:nvSpPr>
          <p:cNvPr id="514" name="Google Shape;514;p58"/>
          <p:cNvSpPr txBox="1"/>
          <p:nvPr>
            <p:ph idx="4" type="body"/>
          </p:nvPr>
        </p:nvSpPr>
        <p:spPr>
          <a:xfrm>
            <a:off x="4532101" y="906596"/>
            <a:ext cx="3885900" cy="2145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600"/>
              <a:buNone/>
              <a:defRPr b="1" sz="1600">
                <a:solidFill>
                  <a:schemeClr val="dk1"/>
                </a:solidFill>
              </a:defRPr>
            </a:lvl1pPr>
            <a:lvl2pPr indent="-228600" lvl="1" marL="914400" algn="l">
              <a:lnSpc>
                <a:spcPct val="90000"/>
              </a:lnSpc>
              <a:spcBef>
                <a:spcPts val="400"/>
              </a:spcBef>
              <a:spcAft>
                <a:spcPts val="0"/>
              </a:spcAft>
              <a:buClr>
                <a:schemeClr val="dk1"/>
              </a:buClr>
              <a:buSzPts val="900"/>
              <a:buNone/>
              <a:defRPr b="1" sz="900"/>
            </a:lvl2pPr>
            <a:lvl3pPr indent="-228600" lvl="2" marL="1371600" algn="l">
              <a:lnSpc>
                <a:spcPct val="90000"/>
              </a:lnSpc>
              <a:spcBef>
                <a:spcPts val="400"/>
              </a:spcBef>
              <a:spcAft>
                <a:spcPts val="0"/>
              </a:spcAft>
              <a:buClr>
                <a:schemeClr val="dk1"/>
              </a:buClr>
              <a:buSzPts val="800"/>
              <a:buNone/>
              <a:defRPr b="1" sz="800"/>
            </a:lvl3pPr>
            <a:lvl4pPr indent="-228600" lvl="3" marL="1828800" algn="l">
              <a:lnSpc>
                <a:spcPct val="90000"/>
              </a:lnSpc>
              <a:spcBef>
                <a:spcPts val="400"/>
              </a:spcBef>
              <a:spcAft>
                <a:spcPts val="0"/>
              </a:spcAft>
              <a:buClr>
                <a:schemeClr val="dk1"/>
              </a:buClr>
              <a:buSzPts val="700"/>
              <a:buNone/>
              <a:defRPr b="1" sz="700"/>
            </a:lvl4pPr>
            <a:lvl5pPr indent="-228600" lvl="4" marL="2286000" algn="l">
              <a:lnSpc>
                <a:spcPct val="90000"/>
              </a:lnSpc>
              <a:spcBef>
                <a:spcPts val="400"/>
              </a:spcBef>
              <a:spcAft>
                <a:spcPts val="0"/>
              </a:spcAft>
              <a:buClr>
                <a:schemeClr val="dk1"/>
              </a:buClr>
              <a:buSzPts val="700"/>
              <a:buNone/>
              <a:defRPr b="1" sz="700"/>
            </a:lvl5pPr>
            <a:lvl6pPr indent="-228600" lvl="5" marL="2743200" algn="l">
              <a:lnSpc>
                <a:spcPct val="90000"/>
              </a:lnSpc>
              <a:spcBef>
                <a:spcPts val="400"/>
              </a:spcBef>
              <a:spcAft>
                <a:spcPts val="0"/>
              </a:spcAft>
              <a:buClr>
                <a:schemeClr val="dk1"/>
              </a:buClr>
              <a:buSzPts val="700"/>
              <a:buNone/>
              <a:defRPr b="1" sz="700"/>
            </a:lvl6pPr>
            <a:lvl7pPr indent="-228600" lvl="6" marL="3200400" algn="l">
              <a:lnSpc>
                <a:spcPct val="90000"/>
              </a:lnSpc>
              <a:spcBef>
                <a:spcPts val="400"/>
              </a:spcBef>
              <a:spcAft>
                <a:spcPts val="0"/>
              </a:spcAft>
              <a:buClr>
                <a:schemeClr val="dk1"/>
              </a:buClr>
              <a:buSzPts val="700"/>
              <a:buNone/>
              <a:defRPr b="1" sz="700"/>
            </a:lvl7pPr>
            <a:lvl8pPr indent="-228600" lvl="7" marL="3657600" algn="l">
              <a:lnSpc>
                <a:spcPct val="90000"/>
              </a:lnSpc>
              <a:spcBef>
                <a:spcPts val="400"/>
              </a:spcBef>
              <a:spcAft>
                <a:spcPts val="0"/>
              </a:spcAft>
              <a:buClr>
                <a:schemeClr val="dk1"/>
              </a:buClr>
              <a:buSzPts val="700"/>
              <a:buNone/>
              <a:defRPr b="1" sz="700"/>
            </a:lvl8pPr>
            <a:lvl9pPr indent="-228600" lvl="8" marL="4114800" algn="l">
              <a:lnSpc>
                <a:spcPct val="90000"/>
              </a:lnSpc>
              <a:spcBef>
                <a:spcPts val="400"/>
              </a:spcBef>
              <a:spcAft>
                <a:spcPts val="0"/>
              </a:spcAft>
              <a:buClr>
                <a:schemeClr val="dk1"/>
              </a:buClr>
              <a:buSzPts val="700"/>
              <a:buNone/>
              <a:defRPr b="1" sz="7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515" name="Shape 515"/>
        <p:cNvGrpSpPr/>
        <p:nvPr/>
      </p:nvGrpSpPr>
      <p:grpSpPr>
        <a:xfrm>
          <a:off x="0" y="0"/>
          <a:ext cx="0" cy="0"/>
          <a:chOff x="0" y="0"/>
          <a:chExt cx="0" cy="0"/>
        </a:xfrm>
      </p:grpSpPr>
      <p:sp>
        <p:nvSpPr>
          <p:cNvPr id="516" name="Google Shape;516;p59"/>
          <p:cNvSpPr/>
          <p:nvPr>
            <p:ph idx="2" type="pic"/>
          </p:nvPr>
        </p:nvSpPr>
        <p:spPr>
          <a:xfrm>
            <a:off x="4670742" y="-27436"/>
            <a:ext cx="4510800" cy="4859100"/>
          </a:xfrm>
          <a:prstGeom prst="rect">
            <a:avLst/>
          </a:prstGeom>
          <a:noFill/>
          <a:ln>
            <a:noFill/>
          </a:ln>
        </p:spPr>
      </p:sp>
      <p:sp>
        <p:nvSpPr>
          <p:cNvPr id="517" name="Google Shape;517;p59"/>
          <p:cNvSpPr txBox="1"/>
          <p:nvPr>
            <p:ph idx="1" type="body"/>
          </p:nvPr>
        </p:nvSpPr>
        <p:spPr>
          <a:xfrm>
            <a:off x="443054" y="1198753"/>
            <a:ext cx="38862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a:solidFill>
                  <a:schemeClr val="dk1"/>
                </a:solidFill>
              </a:defRPr>
            </a:lvl1pPr>
            <a:lvl2pPr indent="-323850" lvl="1" marL="914400" algn="l">
              <a:lnSpc>
                <a:spcPct val="90000"/>
              </a:lnSpc>
              <a:spcBef>
                <a:spcPts val="400"/>
              </a:spcBef>
              <a:spcAft>
                <a:spcPts val="0"/>
              </a:spcAft>
              <a:buClr>
                <a:schemeClr val="dk1"/>
              </a:buClr>
              <a:buSzPts val="1500"/>
              <a:buChar char="•"/>
              <a:defRPr sz="1500">
                <a:solidFill>
                  <a:schemeClr val="dk1"/>
                </a:solidFill>
              </a:defRPr>
            </a:lvl2pPr>
            <a:lvl3pPr indent="-298450" lvl="2" marL="1371600" algn="l">
              <a:lnSpc>
                <a:spcPct val="90000"/>
              </a:lnSpc>
              <a:spcBef>
                <a:spcPts val="400"/>
              </a:spcBef>
              <a:spcAft>
                <a:spcPts val="0"/>
              </a:spcAft>
              <a:buClr>
                <a:schemeClr val="dk1"/>
              </a:buClr>
              <a:buSzPts val="1100"/>
              <a:buChar char="•"/>
              <a:defRPr sz="1100">
                <a:solidFill>
                  <a:schemeClr val="dk1"/>
                </a:solidFill>
              </a:defRPr>
            </a:lvl3pPr>
            <a:lvl4pPr indent="-298450" lvl="3" marL="1828800" algn="l">
              <a:lnSpc>
                <a:spcPct val="90000"/>
              </a:lnSpc>
              <a:spcBef>
                <a:spcPts val="400"/>
              </a:spcBef>
              <a:spcAft>
                <a:spcPts val="0"/>
              </a:spcAft>
              <a:buClr>
                <a:schemeClr val="dk1"/>
              </a:buClr>
              <a:buSzPts val="1100"/>
              <a:buChar char="•"/>
              <a:defRPr sz="1100">
                <a:solidFill>
                  <a:schemeClr val="dk1"/>
                </a:solidFill>
              </a:defRPr>
            </a:lvl4pPr>
            <a:lvl5pPr indent="-298450" lvl="4" marL="2286000" algn="l">
              <a:lnSpc>
                <a:spcPct val="90000"/>
              </a:lnSpc>
              <a:spcBef>
                <a:spcPts val="400"/>
              </a:spcBef>
              <a:spcAft>
                <a:spcPts val="0"/>
              </a:spcAft>
              <a:buClr>
                <a:schemeClr val="dk1"/>
              </a:buClr>
              <a:buSzPts val="1100"/>
              <a:buChar char="•"/>
              <a:defRPr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8" name="Google Shape;518;p59"/>
          <p:cNvSpPr txBox="1"/>
          <p:nvPr>
            <p:ph idx="12" type="sldNum"/>
          </p:nvPr>
        </p:nvSpPr>
        <p:spPr>
          <a:xfrm>
            <a:off x="8488382" y="4923200"/>
            <a:ext cx="229500" cy="1425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519" name="Google Shape;519;p59"/>
          <p:cNvSpPr txBox="1"/>
          <p:nvPr>
            <p:ph idx="11" type="ftr"/>
          </p:nvPr>
        </p:nvSpPr>
        <p:spPr>
          <a:xfrm>
            <a:off x="3041364" y="4923200"/>
            <a:ext cx="3073800" cy="1437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1" sz="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0" name="Google Shape;520;p59"/>
          <p:cNvSpPr txBox="1"/>
          <p:nvPr>
            <p:ph type="title"/>
          </p:nvPr>
        </p:nvSpPr>
        <p:spPr>
          <a:xfrm>
            <a:off x="422848" y="161198"/>
            <a:ext cx="4092000" cy="734700"/>
          </a:xfrm>
          <a:prstGeom prst="rect">
            <a:avLst/>
          </a:prstGeom>
          <a:noFill/>
          <a:ln>
            <a:noFill/>
          </a:ln>
        </p:spPr>
        <p:txBody>
          <a:bodyPr anchorCtr="0" anchor="ctr" bIns="34275" lIns="0" spcFirstLastPara="1" rIns="68575" wrap="square" tIns="34275">
            <a:spAutoFit/>
          </a:bodyPr>
          <a:lstStyle>
            <a:lvl1pPr lv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21" name="Shape 521"/>
        <p:cNvGrpSpPr/>
        <p:nvPr/>
      </p:nvGrpSpPr>
      <p:grpSpPr>
        <a:xfrm>
          <a:off x="0" y="0"/>
          <a:ext cx="0" cy="0"/>
          <a:chOff x="0" y="0"/>
          <a:chExt cx="0" cy="0"/>
        </a:xfrm>
      </p:grpSpPr>
      <p:sp>
        <p:nvSpPr>
          <p:cNvPr id="522" name="Google Shape;522;p60"/>
          <p:cNvSpPr txBox="1"/>
          <p:nvPr>
            <p:ph type="title"/>
          </p:nvPr>
        </p:nvSpPr>
        <p:spPr>
          <a:xfrm>
            <a:off x="424217" y="341013"/>
            <a:ext cx="8093400" cy="390900"/>
          </a:xfrm>
          <a:prstGeom prst="rect">
            <a:avLst/>
          </a:prstGeom>
          <a:noFill/>
          <a:ln>
            <a:noFill/>
          </a:ln>
        </p:spPr>
        <p:txBody>
          <a:bodyPr anchorCtr="0" anchor="ctr" bIns="34275" lIns="0"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3" name="Google Shape;523;p60"/>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4" name="Google Shape;524;p60"/>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525" name="Google Shape;525;p60"/>
          <p:cNvSpPr/>
          <p:nvPr>
            <p:ph idx="2" type="chart"/>
          </p:nvPr>
        </p:nvSpPr>
        <p:spPr>
          <a:xfrm>
            <a:off x="424217" y="1129100"/>
            <a:ext cx="8093400" cy="31191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26" name="Shape 526"/>
        <p:cNvGrpSpPr/>
        <p:nvPr/>
      </p:nvGrpSpPr>
      <p:grpSpPr>
        <a:xfrm>
          <a:off x="0" y="0"/>
          <a:ext cx="0" cy="0"/>
          <a:chOff x="0" y="0"/>
          <a:chExt cx="0" cy="0"/>
        </a:xfrm>
      </p:grpSpPr>
      <p:sp>
        <p:nvSpPr>
          <p:cNvPr id="527" name="Google Shape;527;p61"/>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8" name="Google Shape;528;p61"/>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529" name="Google Shape;529;p61"/>
          <p:cNvSpPr/>
          <p:nvPr>
            <p:ph idx="2" type="pic"/>
          </p:nvPr>
        </p:nvSpPr>
        <p:spPr>
          <a:xfrm>
            <a:off x="0" y="0"/>
            <a:ext cx="9144000" cy="5132700"/>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30" name="Shape 530"/>
        <p:cNvGrpSpPr/>
        <p:nvPr/>
      </p:nvGrpSpPr>
      <p:grpSpPr>
        <a:xfrm>
          <a:off x="0" y="0"/>
          <a:ext cx="0" cy="0"/>
          <a:chOff x="0" y="0"/>
          <a:chExt cx="0" cy="0"/>
        </a:xfrm>
      </p:grpSpPr>
      <p:sp>
        <p:nvSpPr>
          <p:cNvPr id="531" name="Google Shape;531;p62"/>
          <p:cNvSpPr txBox="1"/>
          <p:nvPr>
            <p:ph type="title"/>
          </p:nvPr>
        </p:nvSpPr>
        <p:spPr>
          <a:xfrm>
            <a:off x="1997161" y="2505704"/>
            <a:ext cx="5149500" cy="553800"/>
          </a:xfrm>
          <a:prstGeom prst="rect">
            <a:avLst/>
          </a:prstGeom>
          <a:noFill/>
          <a:ln>
            <a:noFill/>
          </a:ln>
        </p:spPr>
        <p:txBody>
          <a:bodyPr anchorCtr="0" anchor="ctr" bIns="34275" lIns="0" spcFirstLastPara="1" rIns="68575" wrap="square" tIns="34275">
            <a:normAutofit/>
          </a:bodyPr>
          <a:lstStyle>
            <a:lvl1pPr lvl="0" algn="ctr">
              <a:lnSpc>
                <a:spcPct val="90000"/>
              </a:lnSpc>
              <a:spcBef>
                <a:spcPts val="0"/>
              </a:spcBef>
              <a:spcAft>
                <a:spcPts val="0"/>
              </a:spcAft>
              <a:buClr>
                <a:schemeClr val="dk1"/>
              </a:buClr>
              <a:buSzPts val="2700"/>
              <a:buFont typeface="Century Gothic"/>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2" name="Google Shape;532;p62"/>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3" name="Google Shape;533;p62"/>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534" name="Google Shape;534;p62"/>
          <p:cNvSpPr txBox="1"/>
          <p:nvPr>
            <p:ph idx="1" type="subTitle"/>
          </p:nvPr>
        </p:nvSpPr>
        <p:spPr>
          <a:xfrm>
            <a:off x="1997161" y="3086101"/>
            <a:ext cx="5149500" cy="7602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400"/>
              <a:buNone/>
              <a:defRPr b="1" i="0" sz="1400">
                <a:solidFill>
                  <a:schemeClr val="dk1"/>
                </a:solidFill>
                <a:latin typeface="Century Gothic"/>
                <a:ea typeface="Century Gothic"/>
                <a:cs typeface="Century Gothic"/>
                <a:sym typeface="Century Gothic"/>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535" name="Google Shape;535;p62"/>
          <p:cNvPicPr preferRelativeResize="0"/>
          <p:nvPr/>
        </p:nvPicPr>
        <p:blipFill rotWithShape="1">
          <a:blip r:embed="rId2">
            <a:alphaModFix/>
          </a:blip>
          <a:srcRect b="0" l="0" r="0" t="0"/>
          <a:stretch/>
        </p:blipFill>
        <p:spPr>
          <a:xfrm>
            <a:off x="4313649" y="1695754"/>
            <a:ext cx="497691" cy="5489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p:cSld name="SECTION_HEADER_1_2">
    <p:bg>
      <p:bgPr>
        <a:solidFill>
          <a:schemeClr val="lt1"/>
        </a:solidFill>
      </p:bgPr>
    </p:bg>
    <p:spTree>
      <p:nvGrpSpPr>
        <p:cNvPr id="49"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51" name="Google Shape;51;p7"/>
          <p:cNvSpPr/>
          <p:nvPr/>
        </p:nvSpPr>
        <p:spPr>
          <a:xfrm rot="10800000">
            <a:off x="1319767" y="3004025"/>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p:nvPr/>
        </p:nvSpPr>
        <p:spPr>
          <a:xfrm rot="-5400000">
            <a:off x="2090350" y="2262850"/>
            <a:ext cx="1260600" cy="262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p:nvPr/>
        </p:nvSpPr>
        <p:spPr>
          <a:xfrm>
            <a:off x="4818676" y="959700"/>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p:nvPr/>
        </p:nvSpPr>
        <p:spPr>
          <a:xfrm rot="5400000">
            <a:off x="5414325" y="393925"/>
            <a:ext cx="1220400" cy="251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p:nvPr/>
        </p:nvSpPr>
        <p:spPr>
          <a:xfrm flipH="1" rot="10800000">
            <a:off x="4818702" y="3000700"/>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flipH="1" rot="5400000">
            <a:off x="5382700" y="2302125"/>
            <a:ext cx="1257300" cy="2546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flipH="1">
            <a:off x="1319773" y="959700"/>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flipH="1" rot="-5400000">
            <a:off x="2063225" y="380275"/>
            <a:ext cx="1281300" cy="260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txBox="1"/>
          <p:nvPr>
            <p:ph type="title"/>
          </p:nvPr>
        </p:nvSpPr>
        <p:spPr>
          <a:xfrm>
            <a:off x="1245425" y="1695625"/>
            <a:ext cx="6203400" cy="21543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800"/>
              <a:buNone/>
              <a:defRPr sz="4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536" name="Shape 536"/>
        <p:cNvGrpSpPr/>
        <p:nvPr/>
      </p:nvGrpSpPr>
      <p:grpSpPr>
        <a:xfrm>
          <a:off x="0" y="0"/>
          <a:ext cx="0" cy="0"/>
          <a:chOff x="0" y="0"/>
          <a:chExt cx="0" cy="0"/>
        </a:xfrm>
      </p:grpSpPr>
      <p:sp>
        <p:nvSpPr>
          <p:cNvPr id="537" name="Google Shape;537;p63"/>
          <p:cNvSpPr/>
          <p:nvPr/>
        </p:nvSpPr>
        <p:spPr>
          <a:xfrm>
            <a:off x="0" y="0"/>
            <a:ext cx="9144000" cy="5143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entury Gothic"/>
              <a:ea typeface="Century Gothic"/>
              <a:cs typeface="Century Gothic"/>
              <a:sym typeface="Century Gothic"/>
            </a:endParaRPr>
          </a:p>
        </p:txBody>
      </p:sp>
      <p:pic>
        <p:nvPicPr>
          <p:cNvPr id="538" name="Google Shape;538;p63"/>
          <p:cNvPicPr preferRelativeResize="0"/>
          <p:nvPr/>
        </p:nvPicPr>
        <p:blipFill rotWithShape="1">
          <a:blip r:embed="rId2">
            <a:alphaModFix/>
          </a:blip>
          <a:srcRect b="0" l="0" r="5828" t="0"/>
          <a:stretch/>
        </p:blipFill>
        <p:spPr>
          <a:xfrm>
            <a:off x="351" y="1367102"/>
            <a:ext cx="9144000" cy="3776400"/>
          </a:xfrm>
          <a:prstGeom prst="rect">
            <a:avLst/>
          </a:prstGeom>
          <a:noFill/>
          <a:ln>
            <a:noFill/>
          </a:ln>
        </p:spPr>
      </p:pic>
      <p:sp>
        <p:nvSpPr>
          <p:cNvPr id="539" name="Google Shape;539;p63"/>
          <p:cNvSpPr txBox="1"/>
          <p:nvPr>
            <p:ph type="ctrTitle"/>
          </p:nvPr>
        </p:nvSpPr>
        <p:spPr>
          <a:xfrm>
            <a:off x="1908976" y="3129046"/>
            <a:ext cx="5307000" cy="607200"/>
          </a:xfrm>
          <a:prstGeom prst="rect">
            <a:avLst/>
          </a:prstGeom>
          <a:noFill/>
          <a:ln>
            <a:noFill/>
          </a:ln>
        </p:spPr>
        <p:txBody>
          <a:bodyPr anchorCtr="0" anchor="b" bIns="34275" lIns="0" spcFirstLastPara="1" rIns="68575" wrap="square" tIns="34275">
            <a:normAutofit/>
          </a:bodyPr>
          <a:lstStyle>
            <a:lvl1pPr lvl="0" algn="ctr">
              <a:lnSpc>
                <a:spcPct val="90000"/>
              </a:lnSpc>
              <a:spcBef>
                <a:spcPts val="0"/>
              </a:spcBef>
              <a:spcAft>
                <a:spcPts val="0"/>
              </a:spcAft>
              <a:buClr>
                <a:schemeClr val="dk1"/>
              </a:buClr>
              <a:buSzPts val="2700"/>
              <a:buFont typeface="Century Gothic"/>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grpSp>
        <p:nvGrpSpPr>
          <p:cNvPr id="540" name="Google Shape;540;p63"/>
          <p:cNvGrpSpPr/>
          <p:nvPr/>
        </p:nvGrpSpPr>
        <p:grpSpPr>
          <a:xfrm>
            <a:off x="8799295" y="4895371"/>
            <a:ext cx="132676" cy="146654"/>
            <a:chOff x="19347602" y="10743921"/>
            <a:chExt cx="291723" cy="322458"/>
          </a:xfrm>
        </p:grpSpPr>
        <p:sp>
          <p:nvSpPr>
            <p:cNvPr id="541" name="Google Shape;541;p63"/>
            <p:cNvSpPr/>
            <p:nvPr/>
          </p:nvSpPr>
          <p:spPr>
            <a:xfrm>
              <a:off x="19347602"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542" name="Google Shape;542;p63"/>
            <p:cNvSpPr/>
            <p:nvPr/>
          </p:nvSpPr>
          <p:spPr>
            <a:xfrm>
              <a:off x="19347602"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pic>
        <p:nvPicPr>
          <p:cNvPr id="543" name="Google Shape;543;p63"/>
          <p:cNvPicPr preferRelativeResize="0"/>
          <p:nvPr/>
        </p:nvPicPr>
        <p:blipFill rotWithShape="1">
          <a:blip r:embed="rId3">
            <a:alphaModFix/>
          </a:blip>
          <a:srcRect b="0" l="0" r="0" t="0"/>
          <a:stretch/>
        </p:blipFill>
        <p:spPr>
          <a:xfrm>
            <a:off x="428627" y="4937370"/>
            <a:ext cx="480594" cy="104556"/>
          </a:xfrm>
          <a:prstGeom prst="rect">
            <a:avLst/>
          </a:prstGeom>
          <a:noFill/>
          <a:ln>
            <a:noFill/>
          </a:ln>
        </p:spPr>
      </p:pic>
      <p:sp>
        <p:nvSpPr>
          <p:cNvPr id="544" name="Google Shape;544;p63"/>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cSld name="1_Title">
    <p:spTree>
      <p:nvGrpSpPr>
        <p:cNvPr id="545" name="Shape 545"/>
        <p:cNvGrpSpPr/>
        <p:nvPr/>
      </p:nvGrpSpPr>
      <p:grpSpPr>
        <a:xfrm>
          <a:off x="0" y="0"/>
          <a:ext cx="0" cy="0"/>
          <a:chOff x="0" y="0"/>
          <a:chExt cx="0" cy="0"/>
        </a:xfrm>
      </p:grpSpPr>
      <p:sp>
        <p:nvSpPr>
          <p:cNvPr id="546" name="Google Shape;546;p64"/>
          <p:cNvSpPr txBox="1"/>
          <p:nvPr>
            <p:ph type="title"/>
          </p:nvPr>
        </p:nvSpPr>
        <p:spPr>
          <a:xfrm>
            <a:off x="424217" y="341013"/>
            <a:ext cx="7886700" cy="390900"/>
          </a:xfrm>
          <a:prstGeom prst="rect">
            <a:avLst/>
          </a:prstGeom>
          <a:noFill/>
          <a:ln>
            <a:noFill/>
          </a:ln>
        </p:spPr>
        <p:txBody>
          <a:bodyPr anchorCtr="0" anchor="ctr" bIns="34275" lIns="0"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7" name="Google Shape;547;p64"/>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8" name="Google Shape;548;p64"/>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9" name="Shape 549"/>
        <p:cNvGrpSpPr/>
        <p:nvPr/>
      </p:nvGrpSpPr>
      <p:grpSpPr>
        <a:xfrm>
          <a:off x="0" y="0"/>
          <a:ext cx="0" cy="0"/>
          <a:chOff x="0" y="0"/>
          <a:chExt cx="0" cy="0"/>
        </a:xfrm>
      </p:grpSpPr>
      <p:sp>
        <p:nvSpPr>
          <p:cNvPr id="550" name="Google Shape;550;p65"/>
          <p:cNvSpPr txBox="1"/>
          <p:nvPr>
            <p:ph type="ctrTitle"/>
          </p:nvPr>
        </p:nvSpPr>
        <p:spPr>
          <a:xfrm>
            <a:off x="1908976" y="2478584"/>
            <a:ext cx="5307000" cy="607200"/>
          </a:xfrm>
          <a:prstGeom prst="rect">
            <a:avLst/>
          </a:prstGeom>
          <a:noFill/>
          <a:ln>
            <a:noFill/>
          </a:ln>
        </p:spPr>
        <p:txBody>
          <a:bodyPr anchorCtr="0" anchor="b" bIns="20775" lIns="0" spcFirstLastPara="1" rIns="41575" wrap="square" tIns="20775">
            <a:normAutofit/>
          </a:bodyPr>
          <a:lstStyle>
            <a:lvl1pPr lvl="0" algn="ctr">
              <a:lnSpc>
                <a:spcPct val="90000"/>
              </a:lnSpc>
              <a:spcBef>
                <a:spcPts val="0"/>
              </a:spcBef>
              <a:spcAft>
                <a:spcPts val="0"/>
              </a:spcAft>
              <a:buClr>
                <a:schemeClr val="dk1"/>
              </a:buClr>
              <a:buSzPts val="1600"/>
              <a:buFont typeface="Century Gothic"/>
              <a:buNone/>
              <a:defRPr sz="2700"/>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551" name="Google Shape;551;p65"/>
          <p:cNvSpPr txBox="1"/>
          <p:nvPr>
            <p:ph idx="1" type="subTitle"/>
          </p:nvPr>
        </p:nvSpPr>
        <p:spPr>
          <a:xfrm>
            <a:off x="1996315" y="3085753"/>
            <a:ext cx="5148900" cy="761100"/>
          </a:xfrm>
          <a:prstGeom prst="rect">
            <a:avLst/>
          </a:prstGeom>
          <a:noFill/>
          <a:ln>
            <a:noFill/>
          </a:ln>
        </p:spPr>
        <p:txBody>
          <a:bodyPr anchorCtr="0" anchor="t" bIns="20775" lIns="41575" spcFirstLastPara="1" rIns="41575" wrap="square" tIns="20775">
            <a:normAutofit/>
          </a:bodyPr>
          <a:lstStyle>
            <a:lvl1pPr lvl="0" algn="ctr">
              <a:lnSpc>
                <a:spcPct val="90000"/>
              </a:lnSpc>
              <a:spcBef>
                <a:spcPts val="800"/>
              </a:spcBef>
              <a:spcAft>
                <a:spcPts val="0"/>
              </a:spcAft>
              <a:buClr>
                <a:schemeClr val="dk1"/>
              </a:buClr>
              <a:buSzPts val="800"/>
              <a:buNone/>
              <a:defRPr b="1" sz="1400"/>
            </a:lvl1pPr>
            <a:lvl2pPr lvl="1" algn="ctr">
              <a:lnSpc>
                <a:spcPct val="90000"/>
              </a:lnSpc>
              <a:spcBef>
                <a:spcPts val="400"/>
              </a:spcBef>
              <a:spcAft>
                <a:spcPts val="0"/>
              </a:spcAft>
              <a:buClr>
                <a:schemeClr val="dk1"/>
              </a:buClr>
              <a:buSzPts val="900"/>
              <a:buNone/>
              <a:defRPr sz="1500"/>
            </a:lvl2pPr>
            <a:lvl3pPr lvl="2" algn="ctr">
              <a:lnSpc>
                <a:spcPct val="90000"/>
              </a:lnSpc>
              <a:spcBef>
                <a:spcPts val="400"/>
              </a:spcBef>
              <a:spcAft>
                <a:spcPts val="0"/>
              </a:spcAft>
              <a:buClr>
                <a:schemeClr val="dk1"/>
              </a:buClr>
              <a:buSzPts val="800"/>
              <a:buNone/>
              <a:defRPr sz="1300"/>
            </a:lvl3pPr>
            <a:lvl4pPr lvl="3" algn="ctr">
              <a:lnSpc>
                <a:spcPct val="90000"/>
              </a:lnSpc>
              <a:spcBef>
                <a:spcPts val="400"/>
              </a:spcBef>
              <a:spcAft>
                <a:spcPts val="0"/>
              </a:spcAft>
              <a:buClr>
                <a:schemeClr val="dk1"/>
              </a:buClr>
              <a:buSzPts val="700"/>
              <a:buNone/>
              <a:defRPr sz="1200"/>
            </a:lvl4pPr>
            <a:lvl5pPr lvl="4" algn="ctr">
              <a:lnSpc>
                <a:spcPct val="90000"/>
              </a:lnSpc>
              <a:spcBef>
                <a:spcPts val="400"/>
              </a:spcBef>
              <a:spcAft>
                <a:spcPts val="0"/>
              </a:spcAft>
              <a:buClr>
                <a:schemeClr val="dk1"/>
              </a:buClr>
              <a:buSzPts val="700"/>
              <a:buNone/>
              <a:defRPr sz="1200"/>
            </a:lvl5pPr>
            <a:lvl6pPr lvl="5" algn="ctr">
              <a:lnSpc>
                <a:spcPct val="90000"/>
              </a:lnSpc>
              <a:spcBef>
                <a:spcPts val="400"/>
              </a:spcBef>
              <a:spcAft>
                <a:spcPts val="0"/>
              </a:spcAft>
              <a:buClr>
                <a:schemeClr val="dk1"/>
              </a:buClr>
              <a:buSzPts val="700"/>
              <a:buNone/>
              <a:defRPr sz="1200"/>
            </a:lvl6pPr>
            <a:lvl7pPr lvl="6" algn="ctr">
              <a:lnSpc>
                <a:spcPct val="90000"/>
              </a:lnSpc>
              <a:spcBef>
                <a:spcPts val="400"/>
              </a:spcBef>
              <a:spcAft>
                <a:spcPts val="0"/>
              </a:spcAft>
              <a:buClr>
                <a:schemeClr val="dk1"/>
              </a:buClr>
              <a:buSzPts val="700"/>
              <a:buNone/>
              <a:defRPr sz="1200"/>
            </a:lvl7pPr>
            <a:lvl8pPr lvl="7" algn="ctr">
              <a:lnSpc>
                <a:spcPct val="90000"/>
              </a:lnSpc>
              <a:spcBef>
                <a:spcPts val="400"/>
              </a:spcBef>
              <a:spcAft>
                <a:spcPts val="0"/>
              </a:spcAft>
              <a:buClr>
                <a:schemeClr val="dk1"/>
              </a:buClr>
              <a:buSzPts val="700"/>
              <a:buNone/>
              <a:defRPr sz="1200"/>
            </a:lvl8pPr>
            <a:lvl9pPr lvl="8" algn="ctr">
              <a:lnSpc>
                <a:spcPct val="90000"/>
              </a:lnSpc>
              <a:spcBef>
                <a:spcPts val="400"/>
              </a:spcBef>
              <a:spcAft>
                <a:spcPts val="0"/>
              </a:spcAft>
              <a:buClr>
                <a:schemeClr val="dk1"/>
              </a:buClr>
              <a:buSzPts val="700"/>
              <a:buNone/>
              <a:defRPr sz="1200"/>
            </a:lvl9pPr>
          </a:lstStyle>
          <a:p/>
        </p:txBody>
      </p:sp>
      <p:sp>
        <p:nvSpPr>
          <p:cNvPr id="552" name="Google Shape;552;p65"/>
          <p:cNvSpPr txBox="1"/>
          <p:nvPr>
            <p:ph idx="11" type="ftr"/>
          </p:nvPr>
        </p:nvSpPr>
        <p:spPr>
          <a:xfrm>
            <a:off x="3035902" y="4855407"/>
            <a:ext cx="3086100" cy="273900"/>
          </a:xfrm>
          <a:prstGeom prst="rect">
            <a:avLst/>
          </a:prstGeom>
          <a:noFill/>
          <a:ln>
            <a:noFill/>
          </a:ln>
        </p:spPr>
        <p:txBody>
          <a:bodyPr anchorCtr="0" anchor="ctr" bIns="20775" lIns="41575" spcFirstLastPara="1" rIns="41575" wrap="square" tIns="20775">
            <a:noAutofit/>
          </a:bodyPr>
          <a:lstStyle>
            <a:lvl1pPr lvl="0" algn="ctr">
              <a:lnSpc>
                <a:spcPct val="100000"/>
              </a:lnSpc>
              <a:spcBef>
                <a:spcPts val="0"/>
              </a:spcBef>
              <a:spcAft>
                <a:spcPts val="0"/>
              </a:spcAft>
              <a:buClr>
                <a:srgbClr val="B5E5DC"/>
              </a:buClr>
              <a:buSzPts val="600"/>
              <a:buFont typeface="Century Gothic"/>
              <a:buNone/>
              <a:defRPr/>
            </a:lvl1pPr>
            <a:lvl2pPr lvl="1" algn="l">
              <a:lnSpc>
                <a:spcPct val="100000"/>
              </a:lnSpc>
              <a:spcBef>
                <a:spcPts val="0"/>
              </a:spcBef>
              <a:spcAft>
                <a:spcPts val="0"/>
              </a:spcAft>
              <a:buClr>
                <a:schemeClr val="dk1"/>
              </a:buClr>
              <a:buSzPts val="600"/>
              <a:buFont typeface="Century Gothic"/>
              <a:buNone/>
              <a:defRPr/>
            </a:lvl2pPr>
            <a:lvl3pPr lvl="2" algn="l">
              <a:lnSpc>
                <a:spcPct val="100000"/>
              </a:lnSpc>
              <a:spcBef>
                <a:spcPts val="0"/>
              </a:spcBef>
              <a:spcAft>
                <a:spcPts val="0"/>
              </a:spcAft>
              <a:buClr>
                <a:schemeClr val="dk1"/>
              </a:buClr>
              <a:buSzPts val="600"/>
              <a:buFont typeface="Century Gothic"/>
              <a:buNone/>
              <a:defRPr/>
            </a:lvl3pPr>
            <a:lvl4pPr lvl="3" algn="l">
              <a:lnSpc>
                <a:spcPct val="100000"/>
              </a:lnSpc>
              <a:spcBef>
                <a:spcPts val="0"/>
              </a:spcBef>
              <a:spcAft>
                <a:spcPts val="0"/>
              </a:spcAft>
              <a:buClr>
                <a:schemeClr val="dk1"/>
              </a:buClr>
              <a:buSzPts val="600"/>
              <a:buFont typeface="Century Gothic"/>
              <a:buNone/>
              <a:defRPr/>
            </a:lvl4pPr>
            <a:lvl5pPr lvl="4" algn="l">
              <a:lnSpc>
                <a:spcPct val="100000"/>
              </a:lnSpc>
              <a:spcBef>
                <a:spcPts val="0"/>
              </a:spcBef>
              <a:spcAft>
                <a:spcPts val="0"/>
              </a:spcAft>
              <a:buClr>
                <a:schemeClr val="dk1"/>
              </a:buClr>
              <a:buSzPts val="600"/>
              <a:buFont typeface="Century Gothic"/>
              <a:buNone/>
              <a:defRPr/>
            </a:lvl5pPr>
            <a:lvl6pPr lvl="5" algn="l">
              <a:lnSpc>
                <a:spcPct val="100000"/>
              </a:lnSpc>
              <a:spcBef>
                <a:spcPts val="0"/>
              </a:spcBef>
              <a:spcAft>
                <a:spcPts val="0"/>
              </a:spcAft>
              <a:buClr>
                <a:schemeClr val="dk1"/>
              </a:buClr>
              <a:buSzPts val="600"/>
              <a:buFont typeface="Century Gothic"/>
              <a:buNone/>
              <a:defRPr/>
            </a:lvl6pPr>
            <a:lvl7pPr lvl="6" algn="l">
              <a:lnSpc>
                <a:spcPct val="100000"/>
              </a:lnSpc>
              <a:spcBef>
                <a:spcPts val="0"/>
              </a:spcBef>
              <a:spcAft>
                <a:spcPts val="0"/>
              </a:spcAft>
              <a:buClr>
                <a:schemeClr val="dk1"/>
              </a:buClr>
              <a:buSzPts val="600"/>
              <a:buFont typeface="Century Gothic"/>
              <a:buNone/>
              <a:defRPr/>
            </a:lvl7pPr>
            <a:lvl8pPr lvl="7" algn="l">
              <a:lnSpc>
                <a:spcPct val="100000"/>
              </a:lnSpc>
              <a:spcBef>
                <a:spcPts val="0"/>
              </a:spcBef>
              <a:spcAft>
                <a:spcPts val="0"/>
              </a:spcAft>
              <a:buClr>
                <a:schemeClr val="dk1"/>
              </a:buClr>
              <a:buSzPts val="600"/>
              <a:buFont typeface="Century Gothic"/>
              <a:buNone/>
              <a:defRPr/>
            </a:lvl8pPr>
            <a:lvl9pPr lvl="8" algn="l">
              <a:lnSpc>
                <a:spcPct val="100000"/>
              </a:lnSpc>
              <a:spcBef>
                <a:spcPts val="0"/>
              </a:spcBef>
              <a:spcAft>
                <a:spcPts val="0"/>
              </a:spcAft>
              <a:buClr>
                <a:schemeClr val="dk1"/>
              </a:buClr>
              <a:buSzPts val="600"/>
              <a:buFont typeface="Century Gothic"/>
              <a:buNone/>
              <a:defRPr/>
            </a:lvl9pPr>
          </a:lstStyle>
          <a:p/>
        </p:txBody>
      </p:sp>
      <p:pic>
        <p:nvPicPr>
          <p:cNvPr id="553" name="Google Shape;553;p65"/>
          <p:cNvPicPr preferRelativeResize="0"/>
          <p:nvPr/>
        </p:nvPicPr>
        <p:blipFill rotWithShape="1">
          <a:blip r:embed="rId2">
            <a:alphaModFix/>
          </a:blip>
          <a:srcRect b="0" l="0" r="0" t="0"/>
          <a:stretch/>
        </p:blipFill>
        <p:spPr>
          <a:xfrm>
            <a:off x="3352596" y="1378913"/>
            <a:ext cx="2438638" cy="531133"/>
          </a:xfrm>
          <a:prstGeom prst="rect">
            <a:avLst/>
          </a:prstGeom>
          <a:noFill/>
          <a:ln>
            <a:noFill/>
          </a:ln>
        </p:spPr>
      </p:pic>
      <p:sp>
        <p:nvSpPr>
          <p:cNvPr id="554" name="Google Shape;554;p65"/>
          <p:cNvSpPr txBox="1"/>
          <p:nvPr>
            <p:ph idx="12" type="sldNum"/>
          </p:nvPr>
        </p:nvSpPr>
        <p:spPr>
          <a:xfrm>
            <a:off x="6657973" y="4848476"/>
            <a:ext cx="2057400" cy="273900"/>
          </a:xfrm>
          <a:prstGeom prst="rect">
            <a:avLst/>
          </a:prstGeom>
          <a:noFill/>
          <a:ln>
            <a:noFill/>
          </a:ln>
        </p:spPr>
        <p:txBody>
          <a:bodyPr anchorCtr="0" anchor="ctr" bIns="20775" lIns="41575" spcFirstLastPara="1" rIns="41575" wrap="square" tIns="20775">
            <a:noAutofit/>
          </a:bodyPr>
          <a:lstStyle>
            <a:lvl1pPr indent="0" lvl="0" marL="0" marR="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p:cSld name="SECTION_HEADER_1_2_1">
    <p:bg>
      <p:bgPr>
        <a:blipFill>
          <a:blip r:embed="rId2">
            <a:alphaModFix/>
          </a:blip>
          <a:stretch>
            <a:fillRect/>
          </a:stretch>
        </a:blipFill>
      </p:bgPr>
    </p:bg>
    <p:spTree>
      <p:nvGrpSpPr>
        <p:cNvPr id="60" name="Shape 60"/>
        <p:cNvGrpSpPr/>
        <p:nvPr/>
      </p:nvGrpSpPr>
      <p:grpSpPr>
        <a:xfrm>
          <a:off x="0" y="0"/>
          <a:ext cx="0" cy="0"/>
          <a:chOff x="0" y="0"/>
          <a:chExt cx="0" cy="0"/>
        </a:xfrm>
      </p:grpSpPr>
      <p:pic>
        <p:nvPicPr>
          <p:cNvPr id="61" name="Google Shape;61;p8"/>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2 1">
  <p:cSld name="SECTION_HEADER_1_2_1_2_1">
    <p:bg>
      <p:bgPr>
        <a:blipFill>
          <a:blip r:embed="rId2">
            <a:alphaModFix/>
          </a:blip>
          <a:stretch>
            <a:fillRect/>
          </a:stretch>
        </a:blipFill>
      </p:bgPr>
    </p:bg>
    <p:spTree>
      <p:nvGrpSpPr>
        <p:cNvPr id="62" name="Shape 62"/>
        <p:cNvGrpSpPr/>
        <p:nvPr/>
      </p:nvGrpSpPr>
      <p:grpSpPr>
        <a:xfrm>
          <a:off x="0" y="0"/>
          <a:ext cx="0" cy="0"/>
          <a:chOff x="0" y="0"/>
          <a:chExt cx="0" cy="0"/>
        </a:xfrm>
      </p:grpSpPr>
      <p:pic>
        <p:nvPicPr>
          <p:cNvPr id="63" name="Google Shape;63;p9"/>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1">
  <p:cSld name="SECTION_HEADER_1_2_1_1">
    <p:bg>
      <p:bgPr>
        <a:blipFill>
          <a:blip r:embed="rId2">
            <a:alphaModFix/>
          </a:blip>
          <a:stretch>
            <a:fillRect/>
          </a:stretch>
        </a:blipFill>
      </p:bgPr>
    </p:bg>
    <p:spTree>
      <p:nvGrpSpPr>
        <p:cNvPr id="64" name="Shape 64"/>
        <p:cNvGrpSpPr/>
        <p:nvPr/>
      </p:nvGrpSpPr>
      <p:grpSpPr>
        <a:xfrm>
          <a:off x="0" y="0"/>
          <a:ext cx="0" cy="0"/>
          <a:chOff x="0" y="0"/>
          <a:chExt cx="0" cy="0"/>
        </a:xfrm>
      </p:grpSpPr>
      <p:pic>
        <p:nvPicPr>
          <p:cNvPr id="65" name="Google Shape;65;p10"/>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1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191722"/>
              </a:buClr>
              <a:buSzPts val="3200"/>
              <a:buFont typeface="Anek Kannada Medium"/>
              <a:buNone/>
              <a:defRPr sz="3200">
                <a:solidFill>
                  <a:srgbClr val="191722"/>
                </a:solidFill>
                <a:latin typeface="Anek Kannada Medium"/>
                <a:ea typeface="Anek Kannada Medium"/>
                <a:cs typeface="Anek Kannada Medium"/>
                <a:sym typeface="Anek Kannada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grpSp>
        <p:nvGrpSpPr>
          <p:cNvPr id="335" name="Google Shape;335;p34"/>
          <p:cNvGrpSpPr/>
          <p:nvPr/>
        </p:nvGrpSpPr>
        <p:grpSpPr>
          <a:xfrm>
            <a:off x="-4543" y="4278492"/>
            <a:ext cx="9149079" cy="866805"/>
            <a:chOff x="-9992" y="9387571"/>
            <a:chExt cx="20116709" cy="1905904"/>
          </a:xfrm>
        </p:grpSpPr>
        <p:grpSp>
          <p:nvGrpSpPr>
            <p:cNvPr id="336" name="Google Shape;336;p34"/>
            <p:cNvGrpSpPr/>
            <p:nvPr/>
          </p:nvGrpSpPr>
          <p:grpSpPr>
            <a:xfrm>
              <a:off x="-9992" y="9387571"/>
              <a:ext cx="20116709" cy="1905904"/>
              <a:chOff x="-9992" y="9387571"/>
              <a:chExt cx="20116709" cy="1905904"/>
            </a:xfrm>
          </p:grpSpPr>
          <p:sp>
            <p:nvSpPr>
              <p:cNvPr id="337" name="Google Shape;337;p34"/>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338" name="Google Shape;338;p34"/>
              <p:cNvGrpSpPr/>
              <p:nvPr/>
            </p:nvGrpSpPr>
            <p:grpSpPr>
              <a:xfrm>
                <a:off x="19347602" y="10743921"/>
                <a:ext cx="291723" cy="322458"/>
                <a:chOff x="19347602" y="10743921"/>
                <a:chExt cx="291723" cy="322458"/>
              </a:xfrm>
            </p:grpSpPr>
            <p:sp>
              <p:nvSpPr>
                <p:cNvPr id="339" name="Google Shape;339;p34"/>
                <p:cNvSpPr/>
                <p:nvPr/>
              </p:nvSpPr>
              <p:spPr>
                <a:xfrm>
                  <a:off x="19347602"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340" name="Google Shape;340;p34"/>
                <p:cNvSpPr/>
                <p:nvPr/>
              </p:nvSpPr>
              <p:spPr>
                <a:xfrm>
                  <a:off x="19347602"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grpSp>
        <p:pic>
          <p:nvPicPr>
            <p:cNvPr id="341" name="Google Shape;341;p34"/>
            <p:cNvPicPr preferRelativeResize="0"/>
            <p:nvPr/>
          </p:nvPicPr>
          <p:blipFill rotWithShape="1">
            <a:blip r:embed="rId1">
              <a:alphaModFix/>
            </a:blip>
            <a:srcRect b="0" l="0" r="0" t="0"/>
            <a:stretch/>
          </p:blipFill>
          <p:spPr>
            <a:xfrm>
              <a:off x="942383" y="10836275"/>
              <a:ext cx="1056637" cy="229893"/>
            </a:xfrm>
            <a:prstGeom prst="rect">
              <a:avLst/>
            </a:prstGeom>
            <a:noFill/>
            <a:ln>
              <a:noFill/>
            </a:ln>
          </p:spPr>
        </p:pic>
      </p:grpSp>
      <p:sp>
        <p:nvSpPr>
          <p:cNvPr id="342" name="Google Shape;342;p34"/>
          <p:cNvSpPr txBox="1"/>
          <p:nvPr>
            <p:ph type="title"/>
          </p:nvPr>
        </p:nvSpPr>
        <p:spPr>
          <a:xfrm>
            <a:off x="424217" y="341013"/>
            <a:ext cx="7886700" cy="390900"/>
          </a:xfrm>
          <a:prstGeom prst="rect">
            <a:avLst/>
          </a:prstGeom>
          <a:noFill/>
          <a:ln>
            <a:noFill/>
          </a:ln>
        </p:spPr>
        <p:txBody>
          <a:bodyPr anchorCtr="0" anchor="ctr" bIns="34275" lIns="0" spcFirstLastPara="1" rIns="68575" wrap="square" tIns="34275">
            <a:normAutofit/>
          </a:bodyPr>
          <a:lstStyle>
            <a:lvl1pPr lvl="0" marR="0" rtl="0" algn="l">
              <a:lnSpc>
                <a:spcPct val="90000"/>
              </a:lnSpc>
              <a:spcBef>
                <a:spcPts val="0"/>
              </a:spcBef>
              <a:spcAft>
                <a:spcPts val="0"/>
              </a:spcAft>
              <a:buClr>
                <a:schemeClr val="dk1"/>
              </a:buClr>
              <a:buSzPts val="2400"/>
              <a:buFont typeface="Century Gothic"/>
              <a:buNone/>
              <a:defRPr b="1"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43" name="Google Shape;343;p34"/>
          <p:cNvSpPr txBox="1"/>
          <p:nvPr>
            <p:ph idx="1" type="body"/>
          </p:nvPr>
        </p:nvSpPr>
        <p:spPr>
          <a:xfrm>
            <a:off x="424217" y="1197705"/>
            <a:ext cx="7886700" cy="32634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3pPr>
            <a:lvl4pPr indent="-298450" lvl="3" marL="18288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344" name="Google Shape;344;p34"/>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1" i="0" sz="8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45" name="Google Shape;345;p34"/>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8" name="Shape 458"/>
        <p:cNvGrpSpPr/>
        <p:nvPr/>
      </p:nvGrpSpPr>
      <p:grpSpPr>
        <a:xfrm>
          <a:off x="0" y="0"/>
          <a:ext cx="0" cy="0"/>
          <a:chOff x="0" y="0"/>
          <a:chExt cx="0" cy="0"/>
        </a:xfrm>
      </p:grpSpPr>
      <p:grpSp>
        <p:nvGrpSpPr>
          <p:cNvPr id="459" name="Google Shape;459;p51"/>
          <p:cNvGrpSpPr/>
          <p:nvPr/>
        </p:nvGrpSpPr>
        <p:grpSpPr>
          <a:xfrm>
            <a:off x="-4543" y="4278492"/>
            <a:ext cx="9149079" cy="866805"/>
            <a:chOff x="-9992" y="9387571"/>
            <a:chExt cx="20116709" cy="1905904"/>
          </a:xfrm>
        </p:grpSpPr>
        <p:grpSp>
          <p:nvGrpSpPr>
            <p:cNvPr id="460" name="Google Shape;460;p51"/>
            <p:cNvGrpSpPr/>
            <p:nvPr/>
          </p:nvGrpSpPr>
          <p:grpSpPr>
            <a:xfrm>
              <a:off x="-9992" y="9387571"/>
              <a:ext cx="20116709" cy="1905904"/>
              <a:chOff x="-9992" y="9387571"/>
              <a:chExt cx="20116709" cy="1905904"/>
            </a:xfrm>
          </p:grpSpPr>
          <p:sp>
            <p:nvSpPr>
              <p:cNvPr id="461" name="Google Shape;461;p51"/>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462" name="Google Shape;462;p51"/>
              <p:cNvGrpSpPr/>
              <p:nvPr/>
            </p:nvGrpSpPr>
            <p:grpSpPr>
              <a:xfrm>
                <a:off x="19347602" y="10743921"/>
                <a:ext cx="291723" cy="322458"/>
                <a:chOff x="19347602" y="10743921"/>
                <a:chExt cx="291723" cy="322458"/>
              </a:xfrm>
            </p:grpSpPr>
            <p:sp>
              <p:nvSpPr>
                <p:cNvPr id="463" name="Google Shape;463;p51"/>
                <p:cNvSpPr/>
                <p:nvPr/>
              </p:nvSpPr>
              <p:spPr>
                <a:xfrm>
                  <a:off x="19347602"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464" name="Google Shape;464;p51"/>
                <p:cNvSpPr/>
                <p:nvPr/>
              </p:nvSpPr>
              <p:spPr>
                <a:xfrm>
                  <a:off x="19347602"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grpSp>
        <p:pic>
          <p:nvPicPr>
            <p:cNvPr id="465" name="Google Shape;465;p51"/>
            <p:cNvPicPr preferRelativeResize="0"/>
            <p:nvPr/>
          </p:nvPicPr>
          <p:blipFill rotWithShape="1">
            <a:blip r:embed="rId1">
              <a:alphaModFix/>
            </a:blip>
            <a:srcRect b="0" l="0" r="0" t="0"/>
            <a:stretch/>
          </p:blipFill>
          <p:spPr>
            <a:xfrm>
              <a:off x="942383" y="10836275"/>
              <a:ext cx="1056637" cy="229893"/>
            </a:xfrm>
            <a:prstGeom prst="rect">
              <a:avLst/>
            </a:prstGeom>
            <a:noFill/>
            <a:ln>
              <a:noFill/>
            </a:ln>
          </p:spPr>
        </p:pic>
      </p:grpSp>
      <p:sp>
        <p:nvSpPr>
          <p:cNvPr id="466" name="Google Shape;466;p51"/>
          <p:cNvSpPr txBox="1"/>
          <p:nvPr>
            <p:ph type="title"/>
          </p:nvPr>
        </p:nvSpPr>
        <p:spPr>
          <a:xfrm>
            <a:off x="424217" y="341013"/>
            <a:ext cx="7886700" cy="390900"/>
          </a:xfrm>
          <a:prstGeom prst="rect">
            <a:avLst/>
          </a:prstGeom>
          <a:noFill/>
          <a:ln>
            <a:noFill/>
          </a:ln>
        </p:spPr>
        <p:txBody>
          <a:bodyPr anchorCtr="0" anchor="ctr" bIns="34275" lIns="0" spcFirstLastPara="1" rIns="68575" wrap="square" tIns="34275">
            <a:normAutofit/>
          </a:bodyPr>
          <a:lstStyle>
            <a:lvl1pPr lvl="0" marR="0" rtl="0" algn="l">
              <a:lnSpc>
                <a:spcPct val="90000"/>
              </a:lnSpc>
              <a:spcBef>
                <a:spcPts val="0"/>
              </a:spcBef>
              <a:spcAft>
                <a:spcPts val="0"/>
              </a:spcAft>
              <a:buClr>
                <a:schemeClr val="dk1"/>
              </a:buClr>
              <a:buSzPts val="2400"/>
              <a:buFont typeface="Century Gothic"/>
              <a:buNone/>
              <a:defRPr b="1"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67" name="Google Shape;467;p51"/>
          <p:cNvSpPr txBox="1"/>
          <p:nvPr>
            <p:ph idx="1" type="body"/>
          </p:nvPr>
        </p:nvSpPr>
        <p:spPr>
          <a:xfrm>
            <a:off x="424217" y="1197705"/>
            <a:ext cx="7886700" cy="32634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3pPr>
            <a:lvl4pPr indent="-298450" lvl="3" marL="18288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468" name="Google Shape;468;p51"/>
          <p:cNvSpPr txBox="1"/>
          <p:nvPr>
            <p:ph idx="11" type="ftr"/>
          </p:nvPr>
        </p:nvSpPr>
        <p:spPr>
          <a:xfrm>
            <a:off x="3035902" y="4855407"/>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1" i="0" sz="8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469" name="Google Shape;469;p51"/>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9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9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9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0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9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xml"/><Relationship Id="rId3" Type="http://schemas.openxmlformats.org/officeDocument/2006/relationships/image" Target="../media/image8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 Id="rId3" Type="http://schemas.openxmlformats.org/officeDocument/2006/relationships/hyperlink" Target="https://apps.google.com/supportwidget/articlehome?hl=en&amp;article_url=https%3A%2F%2Fsupport.google.com%2Fa%2Fanswer%2F112037%3Fhl%3Den&amp;assistant_id=generic-unu&amp;product_context=112037&amp;product_name=UnuFlow&amp;trigger_context=a" TargetMode="External"/><Relationship Id="rId4" Type="http://schemas.openxmlformats.org/officeDocument/2006/relationships/hyperlink" Target="https://dmarc.org/wiki/FAQ#Why_is_DMARC_important.3F" TargetMode="External"/><Relationship Id="rId5" Type="http://schemas.openxmlformats.org/officeDocument/2006/relationships/hyperlink" Target="https://www.dmarcanalyzer.com/dkim/#:~:text=DKIM%20(Domain%20Keys%20Identified%20Mail,the%20email%20a%20digital%20signature." TargetMode="External"/><Relationship Id="rId6" Type="http://schemas.openxmlformats.org/officeDocument/2006/relationships/hyperlink" Target="https://apps.google.com/supportwidget/articlehome?hl=en&amp;article_url=https%3A%2F%2Fsupport.google.com%2Fa%2Fanswer%2F10685031%3Fhl%3Den&amp;assistant_id=generic-unu&amp;product_context=10685031&amp;product_name=UnuFlow&amp;trigger_context=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 Id="rId3" Type="http://schemas.openxmlformats.org/officeDocument/2006/relationships/hyperlink" Target="https://apps.google.com/supportwidget/articlehome?hl=en&amp;article_url=https%3A%2F%2Fsupport.google.com%2Fa%2Fanswer%2F112037%3Fhl%3Den&amp;assistant_id=generic-unu&amp;product_context=112037&amp;product_name=UnuFlow&amp;trigger_context=a" TargetMode="External"/><Relationship Id="rId4" Type="http://schemas.openxmlformats.org/officeDocument/2006/relationships/hyperlink" Target="https://dmarc.org/wiki/FAQ#Why_is_DMARC_important.3F" TargetMode="External"/><Relationship Id="rId5" Type="http://schemas.openxmlformats.org/officeDocument/2006/relationships/hyperlink" Target="https://www.dmarcanalyzer.com/dkim/#:~:text=DKIM%20(Domain%20Keys%20Identified%20Mail,the%20email%20a%20digital%20signature." TargetMode="External"/><Relationship Id="rId6" Type="http://schemas.openxmlformats.org/officeDocument/2006/relationships/hyperlink" Target="https://apps.google.com/supportwidget/articlehome?hl=en&amp;article_url=https%3A%2F%2Fsupport.google.com%2Fa%2Fanswer%2F10685031%3Fhl%3Den&amp;assistant_id=generic-unu&amp;product_context=10685031&amp;product_name=UnuFlow&amp;trigger_context=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image" Target="../media/image4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 Id="rId3" Type="http://schemas.openxmlformats.org/officeDocument/2006/relationships/image" Target="../media/image75.png"/><Relationship Id="rId4" Type="http://schemas.openxmlformats.org/officeDocument/2006/relationships/image" Target="../media/image81.png"/><Relationship Id="rId9" Type="http://schemas.openxmlformats.org/officeDocument/2006/relationships/image" Target="../media/image88.png"/><Relationship Id="rId5" Type="http://schemas.openxmlformats.org/officeDocument/2006/relationships/image" Target="../media/image77.png"/><Relationship Id="rId6" Type="http://schemas.openxmlformats.org/officeDocument/2006/relationships/image" Target="../media/image69.png"/><Relationship Id="rId7" Type="http://schemas.openxmlformats.org/officeDocument/2006/relationships/image" Target="../media/image93.jpg"/><Relationship Id="rId8" Type="http://schemas.openxmlformats.org/officeDocument/2006/relationships/image" Target="../media/image87.png"/><Relationship Id="rId11" Type="http://schemas.openxmlformats.org/officeDocument/2006/relationships/image" Target="../media/image79.png"/><Relationship Id="rId10" Type="http://schemas.openxmlformats.org/officeDocument/2006/relationships/image" Target="../media/image83.png"/><Relationship Id="rId13" Type="http://schemas.openxmlformats.org/officeDocument/2006/relationships/image" Target="../media/image85.png"/><Relationship Id="rId12" Type="http://schemas.openxmlformats.org/officeDocument/2006/relationships/image" Target="../media/image91.png"/><Relationship Id="rId15" Type="http://schemas.openxmlformats.org/officeDocument/2006/relationships/image" Target="../media/image86.png"/><Relationship Id="rId14" Type="http://schemas.openxmlformats.org/officeDocument/2006/relationships/image" Target="../media/image73.png"/><Relationship Id="rId16" Type="http://schemas.openxmlformats.org/officeDocument/2006/relationships/image" Target="../media/image9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0.xml"/><Relationship Id="rId3" Type="http://schemas.openxmlformats.org/officeDocument/2006/relationships/image" Target="../media/image104.png"/><Relationship Id="rId4" Type="http://schemas.openxmlformats.org/officeDocument/2006/relationships/image" Target="../media/image10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1.xml"/><Relationship Id="rId3" Type="http://schemas.openxmlformats.org/officeDocument/2006/relationships/image" Target="../media/image106.png"/><Relationship Id="rId4" Type="http://schemas.openxmlformats.org/officeDocument/2006/relationships/image" Target="../media/image99.png"/><Relationship Id="rId5" Type="http://schemas.openxmlformats.org/officeDocument/2006/relationships/image" Target="../media/image9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2.xml"/><Relationship Id="rId3" Type="http://schemas.openxmlformats.org/officeDocument/2006/relationships/image" Target="../media/image105.png"/><Relationship Id="rId4" Type="http://schemas.openxmlformats.org/officeDocument/2006/relationships/image" Target="../media/image1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xml"/><Relationship Id="rId3" Type="http://schemas.openxmlformats.org/officeDocument/2006/relationships/image" Target="../media/image91.png"/><Relationship Id="rId4" Type="http://schemas.openxmlformats.org/officeDocument/2006/relationships/image" Target="../media/image85.png"/><Relationship Id="rId5" Type="http://schemas.openxmlformats.org/officeDocument/2006/relationships/image" Target="../media/image73.png"/><Relationship Id="rId6" Type="http://schemas.openxmlformats.org/officeDocument/2006/relationships/image" Target="../media/image8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image" Target="../media/image9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 Id="rId3" Type="http://schemas.openxmlformats.org/officeDocument/2006/relationships/hyperlink" Target="mailto:Anisha@scalevp.com" TargetMode="External"/><Relationship Id="rId4" Type="http://schemas.openxmlformats.org/officeDocument/2006/relationships/hyperlink" Target="mailto:Anisha@scalevp.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6"/>
          <p:cNvSpPr txBox="1"/>
          <p:nvPr>
            <p:ph type="ctrTitle"/>
          </p:nvPr>
        </p:nvSpPr>
        <p:spPr>
          <a:xfrm>
            <a:off x="311700" y="1657350"/>
            <a:ext cx="8520600" cy="1139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The Power of Outbound:</a:t>
            </a:r>
            <a:endParaRPr/>
          </a:p>
          <a:p>
            <a:pPr indent="0" lvl="0" marL="0" rtl="0" algn="l">
              <a:spcBef>
                <a:spcPts val="0"/>
              </a:spcBef>
              <a:spcAft>
                <a:spcPts val="0"/>
              </a:spcAft>
              <a:buNone/>
            </a:pPr>
            <a:r>
              <a:rPr lang="en"/>
              <a:t>Strategies for Success</a:t>
            </a:r>
            <a:endParaRPr/>
          </a:p>
        </p:txBody>
      </p:sp>
      <p:sp>
        <p:nvSpPr>
          <p:cNvPr id="560" name="Google Shape;560;p6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C4043"/>
                </a:solidFill>
                <a:latin typeface="Anek Kannada Light"/>
                <a:ea typeface="Anek Kannada Light"/>
                <a:cs typeface="Anek Kannada Light"/>
                <a:sym typeface="Anek Kannada Light"/>
              </a:rPr>
              <a:t>RevShoppe </a:t>
            </a:r>
            <a:endParaRPr>
              <a:solidFill>
                <a:srgbClr val="3C4043"/>
              </a:solidFill>
              <a:latin typeface="Anek Kannada Light"/>
              <a:ea typeface="Anek Kannada Light"/>
              <a:cs typeface="Anek Kannada Light"/>
              <a:sym typeface="Anek Kannada Light"/>
            </a:endParaRPr>
          </a:p>
        </p:txBody>
      </p:sp>
      <p:sp>
        <p:nvSpPr>
          <p:cNvPr id="561" name="Google Shape;561;p66"/>
          <p:cNvSpPr txBox="1"/>
          <p:nvPr>
            <p:ph idx="1" type="subTitle"/>
          </p:nvPr>
        </p:nvSpPr>
        <p:spPr>
          <a:xfrm>
            <a:off x="311700" y="43509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rgbClr val="3C4043"/>
                </a:solidFill>
                <a:latin typeface="Anek Kannada Light"/>
                <a:ea typeface="Anek Kannada Light"/>
                <a:cs typeface="Anek Kannada Light"/>
                <a:sym typeface="Anek Kannada Light"/>
              </a:rPr>
              <a:t>Created for Scale Venture Partners </a:t>
            </a:r>
            <a:endParaRPr sz="2000">
              <a:solidFill>
                <a:srgbClr val="3C4043"/>
              </a:solidFill>
              <a:latin typeface="Anek Kannada Light"/>
              <a:ea typeface="Anek Kannada Light"/>
              <a:cs typeface="Anek Kannada Light"/>
              <a:sym typeface="Anek Kannada Light"/>
            </a:endParaRPr>
          </a:p>
        </p:txBody>
      </p:sp>
      <p:pic>
        <p:nvPicPr>
          <p:cNvPr id="562" name="Google Shape;562;p66"/>
          <p:cNvPicPr preferRelativeResize="0"/>
          <p:nvPr/>
        </p:nvPicPr>
        <p:blipFill>
          <a:blip r:embed="rId3">
            <a:alphaModFix/>
          </a:blip>
          <a:stretch>
            <a:fillRect/>
          </a:stretch>
        </p:blipFill>
        <p:spPr>
          <a:xfrm>
            <a:off x="6175875" y="304075"/>
            <a:ext cx="949176" cy="206700"/>
          </a:xfrm>
          <a:prstGeom prst="rect">
            <a:avLst/>
          </a:prstGeom>
          <a:noFill/>
          <a:ln>
            <a:noFill/>
          </a:ln>
        </p:spPr>
      </p:pic>
      <p:sp>
        <p:nvSpPr>
          <p:cNvPr id="563" name="Google Shape;563;p66"/>
          <p:cNvSpPr txBox="1"/>
          <p:nvPr/>
        </p:nvSpPr>
        <p:spPr>
          <a:xfrm>
            <a:off x="7234925" y="161125"/>
            <a:ext cx="297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3C4043"/>
                </a:solidFill>
                <a:latin typeface="Anek Kannada Light"/>
                <a:ea typeface="Anek Kannada Light"/>
                <a:cs typeface="Anek Kannada Light"/>
                <a:sym typeface="Anek Kannada Light"/>
              </a:rPr>
              <a:t>x</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5"/>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GTM Strategy Types</a:t>
            </a:r>
            <a:endParaRPr/>
          </a:p>
        </p:txBody>
      </p:sp>
      <p:pic>
        <p:nvPicPr>
          <p:cNvPr id="650" name="Google Shape;650;p75"/>
          <p:cNvPicPr preferRelativeResize="0"/>
          <p:nvPr/>
        </p:nvPicPr>
        <p:blipFill>
          <a:blip r:embed="rId3">
            <a:alphaModFix/>
          </a:blip>
          <a:stretch>
            <a:fillRect/>
          </a:stretch>
        </p:blipFill>
        <p:spPr>
          <a:xfrm>
            <a:off x="292238" y="1541600"/>
            <a:ext cx="8559524" cy="3519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76"/>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GTM Strategy - Targeting (Account ICP Segmentation)</a:t>
            </a:r>
            <a:endParaRPr/>
          </a:p>
        </p:txBody>
      </p:sp>
      <p:pic>
        <p:nvPicPr>
          <p:cNvPr id="656" name="Google Shape;656;p76"/>
          <p:cNvPicPr preferRelativeResize="0"/>
          <p:nvPr/>
        </p:nvPicPr>
        <p:blipFill>
          <a:blip r:embed="rId3">
            <a:alphaModFix/>
          </a:blip>
          <a:stretch>
            <a:fillRect/>
          </a:stretch>
        </p:blipFill>
        <p:spPr>
          <a:xfrm>
            <a:off x="1045825" y="1468625"/>
            <a:ext cx="7108749" cy="2268967"/>
          </a:xfrm>
          <a:prstGeom prst="rect">
            <a:avLst/>
          </a:prstGeom>
          <a:noFill/>
          <a:ln>
            <a:noFill/>
          </a:ln>
        </p:spPr>
      </p:pic>
      <p:sp>
        <p:nvSpPr>
          <p:cNvPr id="657" name="Google Shape;657;p76"/>
          <p:cNvSpPr txBox="1"/>
          <p:nvPr>
            <p:ph idx="4294967295" type="body"/>
          </p:nvPr>
        </p:nvSpPr>
        <p:spPr>
          <a:xfrm>
            <a:off x="751950" y="3705125"/>
            <a:ext cx="7696500" cy="140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lang="en" sz="900">
                <a:solidFill>
                  <a:srgbClr val="26242F"/>
                </a:solidFill>
              </a:rPr>
              <a:t>Firmographic Data</a:t>
            </a:r>
            <a:r>
              <a:rPr lang="en" sz="900">
                <a:solidFill>
                  <a:srgbClr val="26242F"/>
                </a:solidFill>
              </a:rPr>
              <a:t> What does your customer look like based on -Industry, employee size, revene, etc. How would you rank them?</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Sophistication/Technographic Data</a:t>
            </a:r>
            <a:r>
              <a:rPr lang="en" sz="900">
                <a:solidFill>
                  <a:srgbClr val="26242F"/>
                </a:solidFill>
              </a:rPr>
              <a:t> What tools, platforms and systems do your customers typically use? What’s your prospects title/department and how many people within organization fall into that department? How does this influence your interest in the company?</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Behavior &amp; Needs/Intent Data</a:t>
            </a:r>
            <a:r>
              <a:rPr lang="en" sz="900">
                <a:solidFill>
                  <a:srgbClr val="26242F"/>
                </a:solidFill>
              </a:rPr>
              <a:t> What’s the data telling you about buying patterns and existing needs of your prospects?</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Note</a:t>
            </a:r>
            <a:r>
              <a:rPr lang="en" sz="900">
                <a:solidFill>
                  <a:srgbClr val="26242F"/>
                </a:solidFill>
              </a:rPr>
              <a:t> You can have </a:t>
            </a:r>
            <a:r>
              <a:rPr lang="en" sz="900">
                <a:solidFill>
                  <a:srgbClr val="26242F"/>
                </a:solidFill>
              </a:rPr>
              <a:t>different</a:t>
            </a:r>
            <a:r>
              <a:rPr lang="en" sz="900">
                <a:solidFill>
                  <a:srgbClr val="26242F"/>
                </a:solidFill>
              </a:rPr>
              <a:t> ICPs based on GTM motions and industries. Your ICP for an enterprise account in the finance industry could look different than an enterprise account in the travel and hospitality industry.</a:t>
            </a:r>
            <a:endParaRPr sz="900">
              <a:solidFill>
                <a:srgbClr val="26242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77"/>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GTM Strategy - Prioritized Pipeline</a:t>
            </a:r>
            <a:endParaRPr/>
          </a:p>
        </p:txBody>
      </p:sp>
      <p:pic>
        <p:nvPicPr>
          <p:cNvPr id="663" name="Google Shape;663;p77"/>
          <p:cNvPicPr preferRelativeResize="0"/>
          <p:nvPr/>
        </p:nvPicPr>
        <p:blipFill>
          <a:blip r:embed="rId3">
            <a:alphaModFix/>
          </a:blip>
          <a:stretch>
            <a:fillRect/>
          </a:stretch>
        </p:blipFill>
        <p:spPr>
          <a:xfrm>
            <a:off x="2194138" y="1541600"/>
            <a:ext cx="4755727" cy="3531426"/>
          </a:xfrm>
          <a:prstGeom prst="rect">
            <a:avLst/>
          </a:prstGeom>
          <a:noFill/>
          <a:ln cap="flat" cmpd="sng" w="9525">
            <a:solidFill>
              <a:srgbClr val="A9B0C9"/>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78"/>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GTM Strategy - Prioritized Pipeline</a:t>
            </a:r>
            <a:endParaRPr/>
          </a:p>
        </p:txBody>
      </p:sp>
      <p:pic>
        <p:nvPicPr>
          <p:cNvPr id="669" name="Google Shape;669;p78"/>
          <p:cNvPicPr preferRelativeResize="0"/>
          <p:nvPr/>
        </p:nvPicPr>
        <p:blipFill>
          <a:blip r:embed="rId3">
            <a:alphaModFix/>
          </a:blip>
          <a:stretch>
            <a:fillRect/>
          </a:stretch>
        </p:blipFill>
        <p:spPr>
          <a:xfrm>
            <a:off x="3184651" y="1465400"/>
            <a:ext cx="2774690" cy="3611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79"/>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GTM Strategy - Targeting (Personas ICP)</a:t>
            </a:r>
            <a:endParaRPr/>
          </a:p>
        </p:txBody>
      </p:sp>
      <p:sp>
        <p:nvSpPr>
          <p:cNvPr id="675" name="Google Shape;675;p79"/>
          <p:cNvSpPr txBox="1"/>
          <p:nvPr>
            <p:ph idx="4294967295" type="body"/>
          </p:nvPr>
        </p:nvSpPr>
        <p:spPr>
          <a:xfrm>
            <a:off x="751959" y="3781334"/>
            <a:ext cx="7696500" cy="10620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sz="900">
                <a:solidFill>
                  <a:srgbClr val="26242F"/>
                </a:solidFill>
              </a:rPr>
              <a:t>Solution + Pain Alignment </a:t>
            </a:r>
            <a:r>
              <a:rPr lang="en" sz="900">
                <a:solidFill>
                  <a:srgbClr val="26242F"/>
                </a:solidFill>
              </a:rPr>
              <a:t>Knowing and understanding their motivations and drivers. How does your solution solve these? How do you address and resolve the pain they’re experiencing?</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Buyer Psychographics</a:t>
            </a:r>
            <a:r>
              <a:rPr b="1" lang="en" sz="900">
                <a:solidFill>
                  <a:srgbClr val="26242F"/>
                </a:solidFill>
              </a:rPr>
              <a:t> Data</a:t>
            </a:r>
            <a:r>
              <a:rPr lang="en" sz="900">
                <a:solidFill>
                  <a:srgbClr val="26242F"/>
                </a:solidFill>
              </a:rPr>
              <a:t> What are the traits, characteristics and needs of this buyer that align to the solution you provide? </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Role / Title</a:t>
            </a:r>
            <a:r>
              <a:rPr b="1" lang="en" sz="900">
                <a:solidFill>
                  <a:srgbClr val="26242F"/>
                </a:solidFill>
              </a:rPr>
              <a:t> Data</a:t>
            </a:r>
            <a:r>
              <a:rPr lang="en" sz="900">
                <a:solidFill>
                  <a:srgbClr val="26242F"/>
                </a:solidFill>
              </a:rPr>
              <a:t> Identify the top role types and titles. Understand the </a:t>
            </a:r>
            <a:r>
              <a:rPr lang="en" sz="900">
                <a:solidFill>
                  <a:srgbClr val="26242F"/>
                </a:solidFill>
              </a:rPr>
              <a:t>nuances</a:t>
            </a:r>
            <a:r>
              <a:rPr lang="en" sz="900">
                <a:solidFill>
                  <a:srgbClr val="26242F"/>
                </a:solidFill>
              </a:rPr>
              <a:t> / differences between these roles / titles within different verticals / industries. </a:t>
            </a:r>
            <a:r>
              <a:rPr lang="en" sz="900">
                <a:solidFill>
                  <a:srgbClr val="26242F"/>
                </a:solidFill>
              </a:rPr>
              <a:t>Often</a:t>
            </a:r>
            <a:r>
              <a:rPr lang="en" sz="900">
                <a:solidFill>
                  <a:srgbClr val="26242F"/>
                </a:solidFill>
              </a:rPr>
              <a:t> times there are difference for titles that are exactly the same.</a:t>
            </a:r>
            <a:endParaRPr sz="900">
              <a:solidFill>
                <a:srgbClr val="26242F"/>
              </a:solidFill>
            </a:endParaRPr>
          </a:p>
        </p:txBody>
      </p:sp>
      <p:pic>
        <p:nvPicPr>
          <p:cNvPr id="676" name="Google Shape;676;p79"/>
          <p:cNvPicPr preferRelativeResize="0"/>
          <p:nvPr/>
        </p:nvPicPr>
        <p:blipFill>
          <a:blip r:embed="rId3">
            <a:alphaModFix/>
          </a:blip>
          <a:stretch>
            <a:fillRect/>
          </a:stretch>
        </p:blipFill>
        <p:spPr>
          <a:xfrm>
            <a:off x="1179924" y="1535314"/>
            <a:ext cx="6840549" cy="2176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80"/>
          <p:cNvSpPr/>
          <p:nvPr/>
        </p:nvSpPr>
        <p:spPr>
          <a:xfrm>
            <a:off x="1755579" y="1545529"/>
            <a:ext cx="2092800" cy="3030900"/>
          </a:xfrm>
          <a:prstGeom prst="rect">
            <a:avLst/>
          </a:prstGeom>
          <a:noFill/>
          <a:ln cap="flat" cmpd="sng" w="9525">
            <a:solidFill>
              <a:srgbClr val="9B2A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latin typeface="Montserrat Light"/>
              <a:ea typeface="Montserrat Light"/>
              <a:cs typeface="Montserrat Light"/>
              <a:sym typeface="Montserrat Light"/>
            </a:endParaRPr>
          </a:p>
        </p:txBody>
      </p:sp>
      <p:sp>
        <p:nvSpPr>
          <p:cNvPr id="682" name="Google Shape;682;p80"/>
          <p:cNvSpPr/>
          <p:nvPr/>
        </p:nvSpPr>
        <p:spPr>
          <a:xfrm>
            <a:off x="584629" y="4196379"/>
            <a:ext cx="7989300" cy="354000"/>
          </a:xfrm>
          <a:prstGeom prst="rect">
            <a:avLst/>
          </a:prstGeom>
          <a:solidFill>
            <a:srgbClr val="CACACA">
              <a:alpha val="2626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683" name="Google Shape;683;p80"/>
          <p:cNvSpPr/>
          <p:nvPr/>
        </p:nvSpPr>
        <p:spPr>
          <a:xfrm>
            <a:off x="6481255" y="1545529"/>
            <a:ext cx="2092800" cy="3030900"/>
          </a:xfrm>
          <a:prstGeom prst="rect">
            <a:avLst/>
          </a:prstGeom>
          <a:noFill/>
          <a:ln cap="flat" cmpd="sng" w="9525">
            <a:solidFill>
              <a:srgbClr val="0041C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latin typeface="Montserrat Light"/>
              <a:ea typeface="Montserrat Light"/>
              <a:cs typeface="Montserrat Light"/>
              <a:sym typeface="Montserrat Light"/>
            </a:endParaRPr>
          </a:p>
        </p:txBody>
      </p:sp>
      <p:sp>
        <p:nvSpPr>
          <p:cNvPr id="684" name="Google Shape;684;p80"/>
          <p:cNvSpPr/>
          <p:nvPr/>
        </p:nvSpPr>
        <p:spPr>
          <a:xfrm>
            <a:off x="4118427" y="1545529"/>
            <a:ext cx="2092800" cy="3030900"/>
          </a:xfrm>
          <a:prstGeom prst="rect">
            <a:avLst/>
          </a:prstGeom>
          <a:noFill/>
          <a:ln cap="flat" cmpd="sng" w="9525">
            <a:solidFill>
              <a:srgbClr val="5E46E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latin typeface="Montserrat Light"/>
              <a:ea typeface="Montserrat Light"/>
              <a:cs typeface="Montserrat Light"/>
              <a:sym typeface="Montserrat Light"/>
            </a:endParaRPr>
          </a:p>
        </p:txBody>
      </p:sp>
      <p:sp>
        <p:nvSpPr>
          <p:cNvPr id="685" name="Google Shape;685;p80"/>
          <p:cNvSpPr/>
          <p:nvPr/>
        </p:nvSpPr>
        <p:spPr>
          <a:xfrm>
            <a:off x="1755571" y="1545521"/>
            <a:ext cx="2092800" cy="505200"/>
          </a:xfrm>
          <a:prstGeom prst="rect">
            <a:avLst/>
          </a:prstGeom>
          <a:solidFill>
            <a:srgbClr val="9B2AF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Low Touch</a:t>
            </a:r>
            <a:endParaRPr b="1" sz="1200">
              <a:solidFill>
                <a:srgbClr val="FFFFFF"/>
              </a:solidFill>
              <a:latin typeface="Montserrat"/>
              <a:ea typeface="Montserrat"/>
              <a:cs typeface="Montserrat"/>
              <a:sym typeface="Montserrat"/>
            </a:endParaRPr>
          </a:p>
          <a:p>
            <a:pPr indent="0" lvl="0" marL="0" rtl="0" algn="ctr">
              <a:spcBef>
                <a:spcPts val="0"/>
              </a:spcBef>
              <a:spcAft>
                <a:spcPts val="0"/>
              </a:spcAft>
              <a:buNone/>
            </a:pPr>
            <a:r>
              <a:rPr lang="en" sz="1000">
                <a:solidFill>
                  <a:srgbClr val="FFFFFF"/>
                </a:solidFill>
                <a:latin typeface="Montserrat Light"/>
                <a:ea typeface="Montserrat Light"/>
                <a:cs typeface="Montserrat Light"/>
                <a:sym typeface="Montserrat Light"/>
              </a:rPr>
              <a:t>Email Only</a:t>
            </a:r>
            <a:endParaRPr sz="1000">
              <a:solidFill>
                <a:srgbClr val="FFFFFF"/>
              </a:solidFill>
              <a:latin typeface="Montserrat Light"/>
              <a:ea typeface="Montserrat Light"/>
              <a:cs typeface="Montserrat Light"/>
              <a:sym typeface="Montserrat Light"/>
            </a:endParaRPr>
          </a:p>
        </p:txBody>
      </p:sp>
      <p:sp>
        <p:nvSpPr>
          <p:cNvPr id="686" name="Google Shape;686;p80"/>
          <p:cNvSpPr/>
          <p:nvPr/>
        </p:nvSpPr>
        <p:spPr>
          <a:xfrm>
            <a:off x="4118405" y="1545503"/>
            <a:ext cx="2092800" cy="505200"/>
          </a:xfrm>
          <a:prstGeom prst="rect">
            <a:avLst/>
          </a:prstGeom>
          <a:solidFill>
            <a:srgbClr val="5E46EC"/>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Mid Touch</a:t>
            </a:r>
            <a:endParaRPr b="1" sz="1200">
              <a:solidFill>
                <a:srgbClr val="FFFFFF"/>
              </a:solidFill>
              <a:latin typeface="Montserrat"/>
              <a:ea typeface="Montserrat"/>
              <a:cs typeface="Montserrat"/>
              <a:sym typeface="Montserrat"/>
            </a:endParaRPr>
          </a:p>
          <a:p>
            <a:pPr indent="0" lvl="0" marL="0" rtl="0" algn="ctr">
              <a:spcBef>
                <a:spcPts val="0"/>
              </a:spcBef>
              <a:spcAft>
                <a:spcPts val="0"/>
              </a:spcAft>
              <a:buNone/>
            </a:pPr>
            <a:r>
              <a:rPr lang="en" sz="1000">
                <a:solidFill>
                  <a:srgbClr val="FFFFFF"/>
                </a:solidFill>
                <a:latin typeface="Montserrat Light"/>
                <a:ea typeface="Montserrat Light"/>
                <a:cs typeface="Montserrat Light"/>
                <a:sym typeface="Montserrat Light"/>
              </a:rPr>
              <a:t>Emails + Calls</a:t>
            </a:r>
            <a:endParaRPr sz="1000">
              <a:solidFill>
                <a:srgbClr val="FFFFFF"/>
              </a:solidFill>
              <a:latin typeface="Montserrat Light"/>
              <a:ea typeface="Montserrat Light"/>
              <a:cs typeface="Montserrat Light"/>
              <a:sym typeface="Montserrat Light"/>
            </a:endParaRPr>
          </a:p>
        </p:txBody>
      </p:sp>
      <p:sp>
        <p:nvSpPr>
          <p:cNvPr id="687" name="Google Shape;687;p80"/>
          <p:cNvSpPr/>
          <p:nvPr/>
        </p:nvSpPr>
        <p:spPr>
          <a:xfrm>
            <a:off x="6481258" y="1545521"/>
            <a:ext cx="2092800" cy="505200"/>
          </a:xfrm>
          <a:prstGeom prst="rect">
            <a:avLst/>
          </a:prstGeom>
          <a:solidFill>
            <a:srgbClr val="0041C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High Touch</a:t>
            </a:r>
            <a:endParaRPr b="1" sz="1200">
              <a:solidFill>
                <a:srgbClr val="FFFFFF"/>
              </a:solidFill>
              <a:latin typeface="Montserrat"/>
              <a:ea typeface="Montserrat"/>
              <a:cs typeface="Montserrat"/>
              <a:sym typeface="Montserrat"/>
            </a:endParaRPr>
          </a:p>
          <a:p>
            <a:pPr indent="0" lvl="0" marL="0" rtl="0" algn="ctr">
              <a:spcBef>
                <a:spcPts val="0"/>
              </a:spcBef>
              <a:spcAft>
                <a:spcPts val="0"/>
              </a:spcAft>
              <a:buNone/>
            </a:pPr>
            <a:r>
              <a:rPr lang="en" sz="1000">
                <a:solidFill>
                  <a:srgbClr val="FFFFFF"/>
                </a:solidFill>
                <a:latin typeface="Montserrat Light"/>
                <a:ea typeface="Montserrat Light"/>
                <a:cs typeface="Montserrat Light"/>
                <a:sym typeface="Montserrat Light"/>
              </a:rPr>
              <a:t>Manual Multi-Channel</a:t>
            </a:r>
            <a:endParaRPr sz="1000">
              <a:solidFill>
                <a:srgbClr val="FFFFFF"/>
              </a:solidFill>
              <a:latin typeface="Montserrat Light"/>
              <a:ea typeface="Montserrat Light"/>
              <a:cs typeface="Montserrat Light"/>
              <a:sym typeface="Montserrat Light"/>
            </a:endParaRPr>
          </a:p>
        </p:txBody>
      </p:sp>
      <p:grpSp>
        <p:nvGrpSpPr>
          <p:cNvPr id="688" name="Google Shape;688;p80"/>
          <p:cNvGrpSpPr/>
          <p:nvPr/>
        </p:nvGrpSpPr>
        <p:grpSpPr>
          <a:xfrm>
            <a:off x="6612110" y="1670711"/>
            <a:ext cx="198593" cy="255032"/>
            <a:chOff x="6349146" y="1804020"/>
            <a:chExt cx="296541" cy="371279"/>
          </a:xfrm>
        </p:grpSpPr>
        <p:sp>
          <p:nvSpPr>
            <p:cNvPr id="689" name="Google Shape;689;p80"/>
            <p:cNvSpPr/>
            <p:nvPr/>
          </p:nvSpPr>
          <p:spPr>
            <a:xfrm>
              <a:off x="6382296" y="1804020"/>
              <a:ext cx="150681" cy="150681"/>
            </a:xfrm>
            <a:custGeom>
              <a:rect b="b" l="l" r="r" t="t"/>
              <a:pathLst>
                <a:path extrusionOk="0" h="150681" w="150681">
                  <a:moveTo>
                    <a:pt x="77149" y="154298"/>
                  </a:moveTo>
                  <a:cubicBezTo>
                    <a:pt x="34356" y="154298"/>
                    <a:pt x="0" y="119340"/>
                    <a:pt x="0" y="77149"/>
                  </a:cubicBezTo>
                  <a:cubicBezTo>
                    <a:pt x="0" y="34355"/>
                    <a:pt x="34958" y="0"/>
                    <a:pt x="77149" y="0"/>
                  </a:cubicBezTo>
                  <a:cubicBezTo>
                    <a:pt x="119943" y="0"/>
                    <a:pt x="154298" y="34958"/>
                    <a:pt x="154298" y="77149"/>
                  </a:cubicBezTo>
                  <a:cubicBezTo>
                    <a:pt x="154901" y="119340"/>
                    <a:pt x="119943" y="154298"/>
                    <a:pt x="77149" y="154298"/>
                  </a:cubicBezTo>
                  <a:moveTo>
                    <a:pt x="77149" y="22301"/>
                  </a:moveTo>
                  <a:cubicBezTo>
                    <a:pt x="47013" y="22301"/>
                    <a:pt x="22904" y="46410"/>
                    <a:pt x="22904" y="76546"/>
                  </a:cubicBezTo>
                  <a:cubicBezTo>
                    <a:pt x="22904" y="106683"/>
                    <a:pt x="47013" y="130792"/>
                    <a:pt x="77149" y="130792"/>
                  </a:cubicBezTo>
                  <a:cubicBezTo>
                    <a:pt x="107285" y="130792"/>
                    <a:pt x="131394" y="106683"/>
                    <a:pt x="131394" y="76546"/>
                  </a:cubicBezTo>
                  <a:cubicBezTo>
                    <a:pt x="131394" y="47013"/>
                    <a:pt x="107285" y="22301"/>
                    <a:pt x="77149" y="22301"/>
                  </a:cubicBezTo>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2000">
                <a:solidFill>
                  <a:srgbClr val="000000"/>
                </a:solidFill>
                <a:latin typeface="Montserrat"/>
                <a:ea typeface="Montserrat"/>
                <a:cs typeface="Montserrat"/>
                <a:sym typeface="Montserrat"/>
              </a:endParaRPr>
            </a:p>
          </p:txBody>
        </p:sp>
        <p:sp>
          <p:nvSpPr>
            <p:cNvPr id="690" name="Google Shape;690;p80"/>
            <p:cNvSpPr/>
            <p:nvPr/>
          </p:nvSpPr>
          <p:spPr>
            <a:xfrm>
              <a:off x="6349146" y="1976400"/>
              <a:ext cx="216981" cy="198899"/>
            </a:xfrm>
            <a:custGeom>
              <a:rect b="b" l="l" r="r" t="t"/>
              <a:pathLst>
                <a:path extrusionOk="0" h="198899" w="216981">
                  <a:moveTo>
                    <a:pt x="197694" y="128381"/>
                  </a:moveTo>
                  <a:lnTo>
                    <a:pt x="197694" y="175394"/>
                  </a:lnTo>
                  <a:lnTo>
                    <a:pt x="23506" y="175394"/>
                  </a:lnTo>
                  <a:lnTo>
                    <a:pt x="23506" y="109696"/>
                  </a:lnTo>
                  <a:cubicBezTo>
                    <a:pt x="23506" y="61478"/>
                    <a:pt x="62684" y="22904"/>
                    <a:pt x="110299" y="22904"/>
                  </a:cubicBezTo>
                  <a:cubicBezTo>
                    <a:pt x="119340" y="22904"/>
                    <a:pt x="128381" y="24109"/>
                    <a:pt x="136217" y="27123"/>
                  </a:cubicBezTo>
                  <a:cubicBezTo>
                    <a:pt x="139833" y="19287"/>
                    <a:pt x="146463" y="12657"/>
                    <a:pt x="154298" y="9041"/>
                  </a:cubicBezTo>
                  <a:cubicBezTo>
                    <a:pt x="141038" y="3014"/>
                    <a:pt x="125970" y="0"/>
                    <a:pt x="110299" y="0"/>
                  </a:cubicBezTo>
                  <a:cubicBezTo>
                    <a:pt x="49424" y="0"/>
                    <a:pt x="0" y="49424"/>
                    <a:pt x="0" y="110299"/>
                  </a:cubicBezTo>
                  <a:lnTo>
                    <a:pt x="0" y="199503"/>
                  </a:lnTo>
                  <a:lnTo>
                    <a:pt x="220598" y="199503"/>
                  </a:lnTo>
                  <a:lnTo>
                    <a:pt x="220598" y="128381"/>
                  </a:lnTo>
                  <a:cubicBezTo>
                    <a:pt x="213365" y="133203"/>
                    <a:pt x="209146" y="135614"/>
                    <a:pt x="209146" y="135614"/>
                  </a:cubicBezTo>
                  <a:cubicBezTo>
                    <a:pt x="209146" y="135614"/>
                    <a:pt x="204325" y="133203"/>
                    <a:pt x="197694" y="128381"/>
                  </a:cubicBezTo>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2000">
                <a:solidFill>
                  <a:srgbClr val="000000"/>
                </a:solidFill>
                <a:latin typeface="Montserrat"/>
                <a:ea typeface="Montserrat"/>
                <a:cs typeface="Montserrat"/>
                <a:sym typeface="Montserrat"/>
              </a:endParaRPr>
            </a:p>
          </p:txBody>
        </p:sp>
        <p:sp>
          <p:nvSpPr>
            <p:cNvPr id="691" name="Google Shape;691;p80"/>
            <p:cNvSpPr/>
            <p:nvPr/>
          </p:nvSpPr>
          <p:spPr>
            <a:xfrm>
              <a:off x="6470897" y="1969770"/>
              <a:ext cx="174790" cy="150681"/>
            </a:xfrm>
            <a:custGeom>
              <a:rect b="b" l="l" r="r" t="t"/>
              <a:pathLst>
                <a:path extrusionOk="0" h="150681" w="174790">
                  <a:moveTo>
                    <a:pt x="93423" y="152490"/>
                  </a:moveTo>
                  <a:lnTo>
                    <a:pt x="81971" y="152490"/>
                  </a:lnTo>
                  <a:cubicBezTo>
                    <a:pt x="78354" y="150682"/>
                    <a:pt x="0" y="104874"/>
                    <a:pt x="0" y="49424"/>
                  </a:cubicBezTo>
                  <a:cubicBezTo>
                    <a:pt x="0" y="22301"/>
                    <a:pt x="22301" y="0"/>
                    <a:pt x="49424" y="0"/>
                  </a:cubicBezTo>
                  <a:cubicBezTo>
                    <a:pt x="63286" y="0"/>
                    <a:pt x="77149" y="6027"/>
                    <a:pt x="87395" y="15671"/>
                  </a:cubicBezTo>
                  <a:cubicBezTo>
                    <a:pt x="97642" y="6027"/>
                    <a:pt x="111504" y="0"/>
                    <a:pt x="125367" y="0"/>
                  </a:cubicBezTo>
                  <a:cubicBezTo>
                    <a:pt x="152490" y="0"/>
                    <a:pt x="174791" y="22301"/>
                    <a:pt x="174791" y="49424"/>
                  </a:cubicBezTo>
                  <a:cubicBezTo>
                    <a:pt x="175393" y="104874"/>
                    <a:pt x="96436" y="150682"/>
                    <a:pt x="93423" y="152490"/>
                  </a:cubicBezTo>
                  <a:moveTo>
                    <a:pt x="49424" y="22904"/>
                  </a:moveTo>
                  <a:cubicBezTo>
                    <a:pt x="34958" y="22904"/>
                    <a:pt x="22904" y="34958"/>
                    <a:pt x="22904" y="49424"/>
                  </a:cubicBezTo>
                  <a:cubicBezTo>
                    <a:pt x="22904" y="81368"/>
                    <a:pt x="65094" y="114518"/>
                    <a:pt x="87395" y="128984"/>
                  </a:cubicBezTo>
                  <a:cubicBezTo>
                    <a:pt x="109696" y="115121"/>
                    <a:pt x="151887" y="81368"/>
                    <a:pt x="151887" y="49424"/>
                  </a:cubicBezTo>
                  <a:cubicBezTo>
                    <a:pt x="151887" y="34958"/>
                    <a:pt x="139833" y="22904"/>
                    <a:pt x="125367" y="22904"/>
                  </a:cubicBezTo>
                  <a:cubicBezTo>
                    <a:pt x="114518" y="22904"/>
                    <a:pt x="102464" y="29534"/>
                    <a:pt x="97642" y="39177"/>
                  </a:cubicBezTo>
                  <a:lnTo>
                    <a:pt x="77149" y="39177"/>
                  </a:lnTo>
                  <a:cubicBezTo>
                    <a:pt x="72327" y="30136"/>
                    <a:pt x="60273" y="22904"/>
                    <a:pt x="49424" y="22904"/>
                  </a:cubicBezTo>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2000">
                <a:solidFill>
                  <a:srgbClr val="000000"/>
                </a:solidFill>
                <a:latin typeface="Montserrat"/>
                <a:ea typeface="Montserrat"/>
                <a:cs typeface="Montserrat"/>
                <a:sym typeface="Montserrat"/>
              </a:endParaRPr>
            </a:p>
          </p:txBody>
        </p:sp>
      </p:grpSp>
      <p:grpSp>
        <p:nvGrpSpPr>
          <p:cNvPr id="692" name="Google Shape;692;p80"/>
          <p:cNvGrpSpPr/>
          <p:nvPr/>
        </p:nvGrpSpPr>
        <p:grpSpPr>
          <a:xfrm>
            <a:off x="4288192" y="1670684"/>
            <a:ext cx="276102" cy="255017"/>
            <a:chOff x="6957901" y="1804020"/>
            <a:chExt cx="367060" cy="366457"/>
          </a:xfrm>
        </p:grpSpPr>
        <p:sp>
          <p:nvSpPr>
            <p:cNvPr id="693" name="Google Shape;693;p80"/>
            <p:cNvSpPr/>
            <p:nvPr/>
          </p:nvSpPr>
          <p:spPr>
            <a:xfrm>
              <a:off x="6957901" y="1995687"/>
              <a:ext cx="180818" cy="174790"/>
            </a:xfrm>
            <a:custGeom>
              <a:rect b="b" l="l" r="r" t="t"/>
              <a:pathLst>
                <a:path extrusionOk="0" h="174790" w="180818">
                  <a:moveTo>
                    <a:pt x="91012" y="0"/>
                  </a:moveTo>
                  <a:cubicBezTo>
                    <a:pt x="40985" y="0"/>
                    <a:pt x="0" y="40985"/>
                    <a:pt x="0" y="91012"/>
                  </a:cubicBezTo>
                  <a:lnTo>
                    <a:pt x="0" y="179613"/>
                  </a:lnTo>
                  <a:lnTo>
                    <a:pt x="182023" y="179613"/>
                  </a:lnTo>
                  <a:lnTo>
                    <a:pt x="182023" y="90409"/>
                  </a:lnTo>
                  <a:cubicBezTo>
                    <a:pt x="182023" y="40383"/>
                    <a:pt x="141641" y="0"/>
                    <a:pt x="91012" y="0"/>
                  </a:cubicBezTo>
                  <a:moveTo>
                    <a:pt x="159119" y="156106"/>
                  </a:moveTo>
                  <a:lnTo>
                    <a:pt x="24109" y="156106"/>
                  </a:lnTo>
                  <a:lnTo>
                    <a:pt x="24109" y="90409"/>
                  </a:lnTo>
                  <a:cubicBezTo>
                    <a:pt x="24109" y="53040"/>
                    <a:pt x="54245" y="22904"/>
                    <a:pt x="91614" y="22904"/>
                  </a:cubicBezTo>
                  <a:cubicBezTo>
                    <a:pt x="128983" y="22904"/>
                    <a:pt x="159119" y="53040"/>
                    <a:pt x="159119" y="90409"/>
                  </a:cubicBezTo>
                  <a:lnTo>
                    <a:pt x="159119" y="156106"/>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2000">
                <a:solidFill>
                  <a:srgbClr val="000000"/>
                </a:solidFill>
                <a:latin typeface="Montserrat"/>
                <a:ea typeface="Montserrat"/>
                <a:cs typeface="Montserrat"/>
                <a:sym typeface="Montserrat"/>
              </a:endParaRPr>
            </a:p>
          </p:txBody>
        </p:sp>
        <p:sp>
          <p:nvSpPr>
            <p:cNvPr id="694" name="Google Shape;694;p80"/>
            <p:cNvSpPr/>
            <p:nvPr/>
          </p:nvSpPr>
          <p:spPr>
            <a:xfrm>
              <a:off x="7146554" y="1850430"/>
              <a:ext cx="48218" cy="96436"/>
            </a:xfrm>
            <a:custGeom>
              <a:rect b="b" l="l" r="r" t="t"/>
              <a:pathLst>
                <a:path extrusionOk="0" h="96436" w="48218">
                  <a:moveTo>
                    <a:pt x="50027" y="81368"/>
                  </a:moveTo>
                  <a:lnTo>
                    <a:pt x="23506" y="54848"/>
                  </a:lnTo>
                  <a:lnTo>
                    <a:pt x="23506" y="0"/>
                  </a:lnTo>
                  <a:lnTo>
                    <a:pt x="0" y="0"/>
                  </a:lnTo>
                  <a:lnTo>
                    <a:pt x="0" y="63889"/>
                  </a:lnTo>
                  <a:lnTo>
                    <a:pt x="33753" y="9764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2000">
                <a:solidFill>
                  <a:srgbClr val="000000"/>
                </a:solidFill>
                <a:latin typeface="Montserrat"/>
                <a:ea typeface="Montserrat"/>
                <a:cs typeface="Montserrat"/>
                <a:sym typeface="Montserrat"/>
              </a:endParaRPr>
            </a:p>
          </p:txBody>
        </p:sp>
        <p:sp>
          <p:nvSpPr>
            <p:cNvPr id="695" name="Google Shape;695;p80"/>
            <p:cNvSpPr/>
            <p:nvPr/>
          </p:nvSpPr>
          <p:spPr>
            <a:xfrm>
              <a:off x="6983215" y="1804020"/>
              <a:ext cx="277254" cy="204927"/>
            </a:xfrm>
            <a:custGeom>
              <a:rect b="b" l="l" r="r" t="t"/>
              <a:pathLst>
                <a:path extrusionOk="0" h="204927" w="277254">
                  <a:moveTo>
                    <a:pt x="65697" y="169969"/>
                  </a:moveTo>
                  <a:cubicBezTo>
                    <a:pt x="74738" y="169969"/>
                    <a:pt x="83177" y="168161"/>
                    <a:pt x="91012" y="165147"/>
                  </a:cubicBezTo>
                  <a:cubicBezTo>
                    <a:pt x="94628" y="170572"/>
                    <a:pt x="98847" y="175394"/>
                    <a:pt x="103669" y="180215"/>
                  </a:cubicBezTo>
                  <a:cubicBezTo>
                    <a:pt x="109093" y="185640"/>
                    <a:pt x="114518" y="189859"/>
                    <a:pt x="119943" y="193475"/>
                  </a:cubicBezTo>
                  <a:cubicBezTo>
                    <a:pt x="137422" y="204927"/>
                    <a:pt x="157914" y="210954"/>
                    <a:pt x="177804" y="210954"/>
                  </a:cubicBezTo>
                  <a:lnTo>
                    <a:pt x="177804" y="210954"/>
                  </a:lnTo>
                  <a:cubicBezTo>
                    <a:pt x="198297" y="210954"/>
                    <a:pt x="218187" y="204927"/>
                    <a:pt x="235666" y="193475"/>
                  </a:cubicBezTo>
                  <a:cubicBezTo>
                    <a:pt x="241693" y="189859"/>
                    <a:pt x="247118" y="185037"/>
                    <a:pt x="251940" y="180215"/>
                  </a:cubicBezTo>
                  <a:cubicBezTo>
                    <a:pt x="292925" y="139230"/>
                    <a:pt x="292925" y="72327"/>
                    <a:pt x="251940" y="30739"/>
                  </a:cubicBezTo>
                  <a:cubicBezTo>
                    <a:pt x="231447" y="10246"/>
                    <a:pt x="204325" y="0"/>
                    <a:pt x="177202" y="0"/>
                  </a:cubicBezTo>
                  <a:cubicBezTo>
                    <a:pt x="150079" y="0"/>
                    <a:pt x="122956" y="10246"/>
                    <a:pt x="102464" y="30739"/>
                  </a:cubicBezTo>
                  <a:cubicBezTo>
                    <a:pt x="97641" y="35561"/>
                    <a:pt x="93423" y="40383"/>
                    <a:pt x="89806" y="45807"/>
                  </a:cubicBezTo>
                  <a:cubicBezTo>
                    <a:pt x="81971" y="42794"/>
                    <a:pt x="73532" y="40985"/>
                    <a:pt x="64491" y="40985"/>
                  </a:cubicBezTo>
                  <a:cubicBezTo>
                    <a:pt x="28931" y="40985"/>
                    <a:pt x="0" y="69916"/>
                    <a:pt x="0" y="105477"/>
                  </a:cubicBezTo>
                  <a:cubicBezTo>
                    <a:pt x="0" y="141038"/>
                    <a:pt x="30136" y="169969"/>
                    <a:pt x="65697" y="169969"/>
                  </a:cubicBezTo>
                  <a:moveTo>
                    <a:pt x="119943" y="47615"/>
                  </a:moveTo>
                  <a:cubicBezTo>
                    <a:pt x="121751" y="45807"/>
                    <a:pt x="124162" y="43999"/>
                    <a:pt x="125970" y="42191"/>
                  </a:cubicBezTo>
                  <a:cubicBezTo>
                    <a:pt x="125970" y="42191"/>
                    <a:pt x="126573" y="41588"/>
                    <a:pt x="126573" y="41588"/>
                  </a:cubicBezTo>
                  <a:cubicBezTo>
                    <a:pt x="128381" y="39780"/>
                    <a:pt x="130189" y="38575"/>
                    <a:pt x="132600" y="37369"/>
                  </a:cubicBezTo>
                  <a:lnTo>
                    <a:pt x="132600" y="37369"/>
                  </a:lnTo>
                  <a:cubicBezTo>
                    <a:pt x="159723" y="19287"/>
                    <a:pt x="195886" y="19287"/>
                    <a:pt x="223009" y="37369"/>
                  </a:cubicBezTo>
                  <a:cubicBezTo>
                    <a:pt x="223009" y="37369"/>
                    <a:pt x="223009" y="37369"/>
                    <a:pt x="223009" y="37369"/>
                  </a:cubicBezTo>
                  <a:cubicBezTo>
                    <a:pt x="224817" y="38575"/>
                    <a:pt x="226625" y="40383"/>
                    <a:pt x="228434" y="41588"/>
                  </a:cubicBezTo>
                  <a:cubicBezTo>
                    <a:pt x="229036" y="41588"/>
                    <a:pt x="229036" y="42191"/>
                    <a:pt x="229639" y="42191"/>
                  </a:cubicBezTo>
                  <a:cubicBezTo>
                    <a:pt x="232050" y="43999"/>
                    <a:pt x="233858" y="45807"/>
                    <a:pt x="235666" y="47615"/>
                  </a:cubicBezTo>
                  <a:cubicBezTo>
                    <a:pt x="267611" y="79560"/>
                    <a:pt x="267611" y="131997"/>
                    <a:pt x="235666" y="163942"/>
                  </a:cubicBezTo>
                  <a:cubicBezTo>
                    <a:pt x="233858" y="165750"/>
                    <a:pt x="231447" y="167558"/>
                    <a:pt x="229639" y="169366"/>
                  </a:cubicBezTo>
                  <a:cubicBezTo>
                    <a:pt x="229639" y="169366"/>
                    <a:pt x="229036" y="169969"/>
                    <a:pt x="228434" y="169969"/>
                  </a:cubicBezTo>
                  <a:cubicBezTo>
                    <a:pt x="226625" y="171174"/>
                    <a:pt x="224817" y="172983"/>
                    <a:pt x="222406" y="174188"/>
                  </a:cubicBezTo>
                  <a:cubicBezTo>
                    <a:pt x="222406" y="174188"/>
                    <a:pt x="222406" y="174188"/>
                    <a:pt x="222406" y="174188"/>
                  </a:cubicBezTo>
                  <a:cubicBezTo>
                    <a:pt x="195284" y="192270"/>
                    <a:pt x="159120" y="192270"/>
                    <a:pt x="131997" y="174188"/>
                  </a:cubicBezTo>
                  <a:cubicBezTo>
                    <a:pt x="131997" y="174188"/>
                    <a:pt x="131997" y="174188"/>
                    <a:pt x="131997" y="174188"/>
                  </a:cubicBezTo>
                  <a:cubicBezTo>
                    <a:pt x="130189" y="172983"/>
                    <a:pt x="128381" y="171174"/>
                    <a:pt x="126573" y="169969"/>
                  </a:cubicBezTo>
                  <a:cubicBezTo>
                    <a:pt x="125970" y="169969"/>
                    <a:pt x="125970" y="169366"/>
                    <a:pt x="125367" y="169366"/>
                  </a:cubicBezTo>
                  <a:cubicBezTo>
                    <a:pt x="122956" y="167558"/>
                    <a:pt x="121148" y="165750"/>
                    <a:pt x="119340" y="163942"/>
                  </a:cubicBezTo>
                  <a:cubicBezTo>
                    <a:pt x="115723" y="160325"/>
                    <a:pt x="112710" y="156106"/>
                    <a:pt x="109696" y="152490"/>
                  </a:cubicBezTo>
                  <a:cubicBezTo>
                    <a:pt x="121751" y="141038"/>
                    <a:pt x="129586" y="124162"/>
                    <a:pt x="129586" y="106080"/>
                  </a:cubicBezTo>
                  <a:cubicBezTo>
                    <a:pt x="129586" y="87998"/>
                    <a:pt x="121751" y="71122"/>
                    <a:pt x="109696" y="59670"/>
                  </a:cubicBezTo>
                  <a:cubicBezTo>
                    <a:pt x="113313" y="54848"/>
                    <a:pt x="116327" y="51232"/>
                    <a:pt x="119943" y="47615"/>
                  </a:cubicBezTo>
                  <a:moveTo>
                    <a:pt x="65697" y="64492"/>
                  </a:moveTo>
                  <a:cubicBezTo>
                    <a:pt x="88601" y="64492"/>
                    <a:pt x="106682" y="83176"/>
                    <a:pt x="106682" y="105477"/>
                  </a:cubicBezTo>
                  <a:cubicBezTo>
                    <a:pt x="106682" y="128381"/>
                    <a:pt x="87998" y="146463"/>
                    <a:pt x="65697" y="146463"/>
                  </a:cubicBezTo>
                  <a:cubicBezTo>
                    <a:pt x="42793" y="146463"/>
                    <a:pt x="24712" y="127778"/>
                    <a:pt x="24712" y="105477"/>
                  </a:cubicBezTo>
                  <a:cubicBezTo>
                    <a:pt x="24712" y="83176"/>
                    <a:pt x="43396" y="64492"/>
                    <a:pt x="65697" y="64492"/>
                  </a:cubicBezTo>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2000">
                <a:solidFill>
                  <a:srgbClr val="000000"/>
                </a:solidFill>
                <a:latin typeface="Montserrat"/>
                <a:ea typeface="Montserrat"/>
                <a:cs typeface="Montserrat"/>
                <a:sym typeface="Montserrat"/>
              </a:endParaRPr>
            </a:p>
          </p:txBody>
        </p:sp>
        <p:sp>
          <p:nvSpPr>
            <p:cNvPr id="696" name="Google Shape;696;p80"/>
            <p:cNvSpPr/>
            <p:nvPr/>
          </p:nvSpPr>
          <p:spPr>
            <a:xfrm>
              <a:off x="7150170" y="2012564"/>
              <a:ext cx="174790" cy="114518"/>
            </a:xfrm>
            <a:custGeom>
              <a:rect b="b" l="l" r="r" t="t"/>
              <a:pathLst>
                <a:path extrusionOk="0" h="114518" w="174790">
                  <a:moveTo>
                    <a:pt x="111504" y="0"/>
                  </a:moveTo>
                  <a:lnTo>
                    <a:pt x="111504" y="23506"/>
                  </a:lnTo>
                  <a:lnTo>
                    <a:pt x="137422" y="23506"/>
                  </a:lnTo>
                  <a:lnTo>
                    <a:pt x="96436" y="64492"/>
                  </a:lnTo>
                  <a:lnTo>
                    <a:pt x="66300" y="34355"/>
                  </a:lnTo>
                  <a:lnTo>
                    <a:pt x="0" y="100053"/>
                  </a:lnTo>
                  <a:lnTo>
                    <a:pt x="16274" y="116929"/>
                  </a:lnTo>
                  <a:lnTo>
                    <a:pt x="66300" y="66903"/>
                  </a:lnTo>
                  <a:lnTo>
                    <a:pt x="96436" y="97642"/>
                  </a:lnTo>
                  <a:lnTo>
                    <a:pt x="153695" y="39780"/>
                  </a:lnTo>
                  <a:lnTo>
                    <a:pt x="153695" y="66300"/>
                  </a:lnTo>
                  <a:lnTo>
                    <a:pt x="177202" y="66300"/>
                  </a:lnTo>
                  <a:lnTo>
                    <a:pt x="177202" y="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2000">
                <a:solidFill>
                  <a:srgbClr val="000000"/>
                </a:solidFill>
                <a:latin typeface="Montserrat"/>
                <a:ea typeface="Montserrat"/>
                <a:cs typeface="Montserrat"/>
                <a:sym typeface="Montserrat"/>
              </a:endParaRPr>
            </a:p>
          </p:txBody>
        </p:sp>
      </p:grpSp>
      <p:grpSp>
        <p:nvGrpSpPr>
          <p:cNvPr id="697" name="Google Shape;697;p80"/>
          <p:cNvGrpSpPr/>
          <p:nvPr/>
        </p:nvGrpSpPr>
        <p:grpSpPr>
          <a:xfrm>
            <a:off x="1867343" y="1679675"/>
            <a:ext cx="269346" cy="260993"/>
            <a:chOff x="4380640" y="1810650"/>
            <a:chExt cx="361636" cy="361636"/>
          </a:xfrm>
        </p:grpSpPr>
        <p:sp>
          <p:nvSpPr>
            <p:cNvPr id="698" name="Google Shape;698;p80"/>
            <p:cNvSpPr/>
            <p:nvPr/>
          </p:nvSpPr>
          <p:spPr>
            <a:xfrm>
              <a:off x="4548198" y="1890210"/>
              <a:ext cx="66299" cy="156708"/>
            </a:xfrm>
            <a:custGeom>
              <a:rect b="b" l="l" r="r" t="t"/>
              <a:pathLst>
                <a:path extrusionOk="0" h="156708" w="66299">
                  <a:moveTo>
                    <a:pt x="52437" y="162736"/>
                  </a:moveTo>
                  <a:lnTo>
                    <a:pt x="68711" y="146463"/>
                  </a:lnTo>
                  <a:lnTo>
                    <a:pt x="23506" y="101258"/>
                  </a:lnTo>
                  <a:lnTo>
                    <a:pt x="23506" y="0"/>
                  </a:lnTo>
                  <a:lnTo>
                    <a:pt x="0" y="0"/>
                  </a:lnTo>
                  <a:lnTo>
                    <a:pt x="0" y="105477"/>
                  </a:lnTo>
                  <a:cubicBezTo>
                    <a:pt x="0" y="108491"/>
                    <a:pt x="1206" y="111504"/>
                    <a:pt x="3616" y="113915"/>
                  </a:cubicBezTo>
                  <a:lnTo>
                    <a:pt x="52437" y="162736"/>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2000">
                <a:solidFill>
                  <a:srgbClr val="000000"/>
                </a:solidFill>
                <a:latin typeface="Montserrat"/>
                <a:ea typeface="Montserrat"/>
                <a:cs typeface="Montserrat"/>
                <a:sym typeface="Montserrat"/>
              </a:endParaRPr>
            </a:p>
          </p:txBody>
        </p:sp>
        <p:sp>
          <p:nvSpPr>
            <p:cNvPr id="699" name="Google Shape;699;p80"/>
            <p:cNvSpPr/>
            <p:nvPr/>
          </p:nvSpPr>
          <p:spPr>
            <a:xfrm>
              <a:off x="4380640" y="1810650"/>
              <a:ext cx="361636" cy="361636"/>
            </a:xfrm>
            <a:custGeom>
              <a:rect b="b" l="l" r="r" t="t"/>
              <a:pathLst>
                <a:path extrusionOk="0" h="361636" w="361636">
                  <a:moveTo>
                    <a:pt x="181421" y="0"/>
                  </a:moveTo>
                  <a:lnTo>
                    <a:pt x="169969" y="0"/>
                  </a:lnTo>
                  <a:lnTo>
                    <a:pt x="169969" y="23506"/>
                  </a:lnTo>
                  <a:lnTo>
                    <a:pt x="181421" y="23506"/>
                  </a:lnTo>
                  <a:cubicBezTo>
                    <a:pt x="268213" y="23506"/>
                    <a:pt x="339335" y="94025"/>
                    <a:pt x="339335" y="181421"/>
                  </a:cubicBezTo>
                  <a:cubicBezTo>
                    <a:pt x="339335" y="268213"/>
                    <a:pt x="268816" y="339335"/>
                    <a:pt x="181421" y="339335"/>
                  </a:cubicBezTo>
                  <a:cubicBezTo>
                    <a:pt x="94628" y="339335"/>
                    <a:pt x="23506" y="268816"/>
                    <a:pt x="23506" y="181421"/>
                  </a:cubicBezTo>
                  <a:lnTo>
                    <a:pt x="23506" y="181421"/>
                  </a:lnTo>
                  <a:cubicBezTo>
                    <a:pt x="23506" y="162134"/>
                    <a:pt x="27123" y="142846"/>
                    <a:pt x="34958" y="124764"/>
                  </a:cubicBezTo>
                  <a:cubicBezTo>
                    <a:pt x="47013" y="96436"/>
                    <a:pt x="66300" y="72930"/>
                    <a:pt x="92217" y="56656"/>
                  </a:cubicBezTo>
                  <a:lnTo>
                    <a:pt x="84984" y="81971"/>
                  </a:lnTo>
                  <a:lnTo>
                    <a:pt x="107285" y="87998"/>
                  </a:lnTo>
                  <a:lnTo>
                    <a:pt x="125367" y="25315"/>
                  </a:lnTo>
                  <a:lnTo>
                    <a:pt x="62683" y="7835"/>
                  </a:lnTo>
                  <a:lnTo>
                    <a:pt x="56054" y="30136"/>
                  </a:lnTo>
                  <a:lnTo>
                    <a:pt x="78957" y="36766"/>
                  </a:lnTo>
                  <a:cubicBezTo>
                    <a:pt x="49424" y="55451"/>
                    <a:pt x="26520" y="82574"/>
                    <a:pt x="13260" y="115724"/>
                  </a:cubicBezTo>
                  <a:cubicBezTo>
                    <a:pt x="4822" y="136819"/>
                    <a:pt x="0" y="158517"/>
                    <a:pt x="0" y="181421"/>
                  </a:cubicBezTo>
                  <a:cubicBezTo>
                    <a:pt x="0" y="281473"/>
                    <a:pt x="81368" y="362239"/>
                    <a:pt x="180818" y="362239"/>
                  </a:cubicBezTo>
                  <a:cubicBezTo>
                    <a:pt x="280871" y="362239"/>
                    <a:pt x="361636" y="280871"/>
                    <a:pt x="361636" y="181421"/>
                  </a:cubicBezTo>
                  <a:cubicBezTo>
                    <a:pt x="362239" y="80765"/>
                    <a:pt x="281474" y="0"/>
                    <a:pt x="181421" y="0"/>
                  </a:cubicBezTo>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2000">
                <a:solidFill>
                  <a:srgbClr val="000000"/>
                </a:solidFill>
                <a:latin typeface="Montserrat"/>
                <a:ea typeface="Montserrat"/>
                <a:cs typeface="Montserrat"/>
                <a:sym typeface="Montserrat"/>
              </a:endParaRPr>
            </a:p>
          </p:txBody>
        </p:sp>
      </p:grpSp>
      <p:sp>
        <p:nvSpPr>
          <p:cNvPr id="700" name="Google Shape;700;p80"/>
          <p:cNvSpPr/>
          <p:nvPr/>
        </p:nvSpPr>
        <p:spPr>
          <a:xfrm>
            <a:off x="584629" y="2115030"/>
            <a:ext cx="7989300" cy="571500"/>
          </a:xfrm>
          <a:prstGeom prst="rect">
            <a:avLst/>
          </a:prstGeom>
          <a:solidFill>
            <a:srgbClr val="CACACA">
              <a:alpha val="2626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701" name="Google Shape;701;p80"/>
          <p:cNvSpPr/>
          <p:nvPr/>
        </p:nvSpPr>
        <p:spPr>
          <a:xfrm>
            <a:off x="583221" y="2758519"/>
            <a:ext cx="7989300" cy="722400"/>
          </a:xfrm>
          <a:prstGeom prst="rect">
            <a:avLst/>
          </a:prstGeom>
          <a:solidFill>
            <a:srgbClr val="CACACA">
              <a:alpha val="2626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702" name="Google Shape;702;p80"/>
          <p:cNvSpPr/>
          <p:nvPr/>
        </p:nvSpPr>
        <p:spPr>
          <a:xfrm>
            <a:off x="584629" y="3552902"/>
            <a:ext cx="7989300" cy="571500"/>
          </a:xfrm>
          <a:prstGeom prst="rect">
            <a:avLst/>
          </a:prstGeom>
          <a:solidFill>
            <a:srgbClr val="CACACA">
              <a:alpha val="2626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703" name="Google Shape;703;p80"/>
          <p:cNvSpPr txBox="1"/>
          <p:nvPr/>
        </p:nvSpPr>
        <p:spPr>
          <a:xfrm>
            <a:off x="650864" y="2251387"/>
            <a:ext cx="10599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100">
                <a:latin typeface="Montserrat"/>
                <a:ea typeface="Montserrat"/>
                <a:cs typeface="Montserrat"/>
                <a:sym typeface="Montserrat"/>
              </a:rPr>
              <a:t>Insights</a:t>
            </a:r>
            <a:endParaRPr b="1" sz="1100">
              <a:latin typeface="Montserrat"/>
              <a:ea typeface="Montserrat"/>
              <a:cs typeface="Montserrat"/>
              <a:sym typeface="Montserrat"/>
            </a:endParaRPr>
          </a:p>
        </p:txBody>
      </p:sp>
      <p:sp>
        <p:nvSpPr>
          <p:cNvPr id="704" name="Google Shape;704;p80"/>
          <p:cNvSpPr txBox="1"/>
          <p:nvPr/>
        </p:nvSpPr>
        <p:spPr>
          <a:xfrm>
            <a:off x="650864" y="2943824"/>
            <a:ext cx="10599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100">
                <a:latin typeface="Montserrat"/>
                <a:ea typeface="Montserrat"/>
                <a:cs typeface="Montserrat"/>
                <a:sym typeface="Montserrat"/>
              </a:rPr>
              <a:t>Message</a:t>
            </a:r>
            <a:endParaRPr b="1" sz="1100">
              <a:latin typeface="Montserrat"/>
              <a:ea typeface="Montserrat"/>
              <a:cs typeface="Montserrat"/>
              <a:sym typeface="Montserrat"/>
            </a:endParaRPr>
          </a:p>
        </p:txBody>
      </p:sp>
      <p:sp>
        <p:nvSpPr>
          <p:cNvPr id="705" name="Google Shape;705;p80"/>
          <p:cNvSpPr txBox="1"/>
          <p:nvPr/>
        </p:nvSpPr>
        <p:spPr>
          <a:xfrm>
            <a:off x="650864" y="3659064"/>
            <a:ext cx="10599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100">
                <a:latin typeface="Montserrat"/>
                <a:ea typeface="Montserrat"/>
                <a:cs typeface="Montserrat"/>
                <a:sym typeface="Montserrat"/>
              </a:rPr>
              <a:t>Strategy</a:t>
            </a:r>
            <a:endParaRPr b="1" sz="1100">
              <a:latin typeface="Montserrat"/>
              <a:ea typeface="Montserrat"/>
              <a:cs typeface="Montserrat"/>
              <a:sym typeface="Montserrat"/>
            </a:endParaRPr>
          </a:p>
        </p:txBody>
      </p:sp>
      <p:sp>
        <p:nvSpPr>
          <p:cNvPr id="706" name="Google Shape;706;p80"/>
          <p:cNvSpPr txBox="1"/>
          <p:nvPr/>
        </p:nvSpPr>
        <p:spPr>
          <a:xfrm>
            <a:off x="1755593" y="2155533"/>
            <a:ext cx="2092800" cy="415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900">
                <a:solidFill>
                  <a:srgbClr val="000000"/>
                </a:solidFill>
                <a:latin typeface="Montserrat Light"/>
                <a:ea typeface="Montserrat Light"/>
                <a:cs typeface="Montserrat Light"/>
                <a:sym typeface="Montserrat Light"/>
              </a:rPr>
              <a:t>Little to no insights available</a:t>
            </a:r>
            <a:endParaRPr sz="900">
              <a:solidFill>
                <a:srgbClr val="000000"/>
              </a:solidFill>
              <a:latin typeface="Montserrat Light"/>
              <a:ea typeface="Montserrat Light"/>
              <a:cs typeface="Montserrat Light"/>
              <a:sym typeface="Montserrat Light"/>
            </a:endParaRPr>
          </a:p>
          <a:p>
            <a:pPr indent="0" lvl="0" marL="0" rtl="0" algn="ctr">
              <a:spcBef>
                <a:spcPts val="0"/>
              </a:spcBef>
              <a:spcAft>
                <a:spcPts val="0"/>
              </a:spcAft>
              <a:buNone/>
            </a:pPr>
            <a:r>
              <a:rPr lang="en" sz="900">
                <a:solidFill>
                  <a:srgbClr val="000000"/>
                </a:solidFill>
                <a:latin typeface="Montserrat Light"/>
                <a:ea typeface="Montserrat Light"/>
                <a:cs typeface="Montserrat Light"/>
                <a:sym typeface="Montserrat Light"/>
              </a:rPr>
              <a:t>Low seniority (Mgr or below)</a:t>
            </a:r>
            <a:endParaRPr sz="900">
              <a:solidFill>
                <a:srgbClr val="000000"/>
              </a:solidFill>
              <a:latin typeface="Montserrat Light"/>
              <a:ea typeface="Montserrat Light"/>
              <a:cs typeface="Montserrat Light"/>
              <a:sym typeface="Montserrat Light"/>
            </a:endParaRPr>
          </a:p>
        </p:txBody>
      </p:sp>
      <p:sp>
        <p:nvSpPr>
          <p:cNvPr id="707" name="Google Shape;707;p80"/>
          <p:cNvSpPr txBox="1"/>
          <p:nvPr/>
        </p:nvSpPr>
        <p:spPr>
          <a:xfrm>
            <a:off x="1755593" y="2848760"/>
            <a:ext cx="2092800" cy="415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900">
                <a:solidFill>
                  <a:srgbClr val="000000"/>
                </a:solidFill>
                <a:latin typeface="Montserrat"/>
                <a:ea typeface="Montserrat"/>
                <a:cs typeface="Montserrat"/>
                <a:sym typeface="Montserrat"/>
              </a:rPr>
              <a:t>General</a:t>
            </a:r>
            <a:r>
              <a:rPr lang="en" sz="900">
                <a:solidFill>
                  <a:srgbClr val="000000"/>
                </a:solidFill>
                <a:latin typeface="Montserrat Light"/>
                <a:ea typeface="Montserrat Light"/>
                <a:cs typeface="Montserrat Light"/>
                <a:sym typeface="Montserrat Light"/>
              </a:rPr>
              <a:t> with no room for personalization</a:t>
            </a:r>
            <a:r>
              <a:rPr b="1" lang="en" sz="900">
                <a:solidFill>
                  <a:srgbClr val="000000"/>
                </a:solidFill>
                <a:latin typeface="Montserrat"/>
                <a:ea typeface="Montserrat"/>
                <a:cs typeface="Montserrat"/>
                <a:sym typeface="Montserrat"/>
              </a:rPr>
              <a:t> (PROa pre-built)</a:t>
            </a:r>
            <a:endParaRPr b="1" sz="900">
              <a:solidFill>
                <a:srgbClr val="000000"/>
              </a:solidFill>
              <a:latin typeface="Montserrat"/>
              <a:ea typeface="Montserrat"/>
              <a:cs typeface="Montserrat"/>
              <a:sym typeface="Montserrat"/>
            </a:endParaRPr>
          </a:p>
        </p:txBody>
      </p:sp>
      <p:sp>
        <p:nvSpPr>
          <p:cNvPr id="708" name="Google Shape;708;p80"/>
          <p:cNvSpPr txBox="1"/>
          <p:nvPr/>
        </p:nvSpPr>
        <p:spPr>
          <a:xfrm>
            <a:off x="1915339" y="3640763"/>
            <a:ext cx="1773000" cy="415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900">
                <a:solidFill>
                  <a:srgbClr val="000000"/>
                </a:solidFill>
                <a:latin typeface="Montserrat Light"/>
                <a:ea typeface="Montserrat Light"/>
                <a:cs typeface="Montserrat Light"/>
                <a:sym typeface="Montserrat Light"/>
              </a:rPr>
              <a:t>Drive urgency &amp; get response</a:t>
            </a:r>
            <a:endParaRPr sz="900">
              <a:solidFill>
                <a:srgbClr val="000000"/>
              </a:solidFill>
              <a:latin typeface="Montserrat Light"/>
              <a:ea typeface="Montserrat Light"/>
              <a:cs typeface="Montserrat Light"/>
              <a:sym typeface="Montserrat Light"/>
            </a:endParaRPr>
          </a:p>
        </p:txBody>
      </p:sp>
      <p:sp>
        <p:nvSpPr>
          <p:cNvPr id="709" name="Google Shape;709;p80"/>
          <p:cNvSpPr txBox="1"/>
          <p:nvPr/>
        </p:nvSpPr>
        <p:spPr>
          <a:xfrm>
            <a:off x="4118418" y="2188128"/>
            <a:ext cx="2092800" cy="415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900">
                <a:solidFill>
                  <a:srgbClr val="000000"/>
                </a:solidFill>
                <a:latin typeface="Montserrat Light"/>
                <a:ea typeface="Montserrat Light"/>
                <a:cs typeface="Montserrat Light"/>
                <a:sym typeface="Montserrat Light"/>
              </a:rPr>
              <a:t>Some insights available</a:t>
            </a:r>
            <a:endParaRPr sz="900">
              <a:solidFill>
                <a:srgbClr val="000000"/>
              </a:solidFill>
              <a:latin typeface="Montserrat Light"/>
              <a:ea typeface="Montserrat Light"/>
              <a:cs typeface="Montserrat Light"/>
              <a:sym typeface="Montserrat Light"/>
            </a:endParaRPr>
          </a:p>
          <a:p>
            <a:pPr indent="0" lvl="0" marL="0" rtl="0" algn="ctr">
              <a:spcBef>
                <a:spcPts val="0"/>
              </a:spcBef>
              <a:spcAft>
                <a:spcPts val="0"/>
              </a:spcAft>
              <a:buNone/>
            </a:pPr>
            <a:r>
              <a:rPr lang="en" sz="900">
                <a:solidFill>
                  <a:srgbClr val="000000"/>
                </a:solidFill>
                <a:latin typeface="Montserrat Light"/>
                <a:ea typeface="Montserrat Light"/>
                <a:cs typeface="Montserrat Light"/>
                <a:sym typeface="Montserrat Light"/>
              </a:rPr>
              <a:t>Mid seniority (Mgr to Director)</a:t>
            </a:r>
            <a:endParaRPr sz="900">
              <a:solidFill>
                <a:srgbClr val="000000"/>
              </a:solidFill>
              <a:latin typeface="Montserrat Light"/>
              <a:ea typeface="Montserrat Light"/>
              <a:cs typeface="Montserrat Light"/>
              <a:sym typeface="Montserrat Light"/>
            </a:endParaRPr>
          </a:p>
        </p:txBody>
      </p:sp>
      <p:sp>
        <p:nvSpPr>
          <p:cNvPr id="710" name="Google Shape;710;p80"/>
          <p:cNvSpPr txBox="1"/>
          <p:nvPr/>
        </p:nvSpPr>
        <p:spPr>
          <a:xfrm>
            <a:off x="4118419" y="2781605"/>
            <a:ext cx="2092800" cy="692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900">
                <a:solidFill>
                  <a:srgbClr val="000000"/>
                </a:solidFill>
                <a:latin typeface="Montserrat"/>
                <a:ea typeface="Montserrat"/>
                <a:cs typeface="Montserrat"/>
                <a:sym typeface="Montserrat"/>
              </a:rPr>
              <a:t>Customized</a:t>
            </a:r>
            <a:r>
              <a:rPr lang="en" sz="900">
                <a:solidFill>
                  <a:srgbClr val="000000"/>
                </a:solidFill>
                <a:latin typeface="Montserrat Light"/>
                <a:ea typeface="Montserrat Light"/>
                <a:cs typeface="Montserrat Light"/>
                <a:sym typeface="Montserrat Light"/>
              </a:rPr>
              <a:t> with room for personalization in some steps</a:t>
            </a:r>
            <a:endParaRPr sz="900">
              <a:solidFill>
                <a:srgbClr val="000000"/>
              </a:solidFill>
              <a:latin typeface="Montserrat Light"/>
              <a:ea typeface="Montserrat Light"/>
              <a:cs typeface="Montserrat Light"/>
              <a:sym typeface="Montserrat Light"/>
            </a:endParaRPr>
          </a:p>
          <a:p>
            <a:pPr indent="0" lvl="0" marL="0" rtl="0" algn="ctr">
              <a:spcBef>
                <a:spcPts val="0"/>
              </a:spcBef>
              <a:spcAft>
                <a:spcPts val="0"/>
              </a:spcAft>
              <a:buNone/>
            </a:pPr>
            <a:r>
              <a:rPr b="1" lang="en" sz="900">
                <a:solidFill>
                  <a:srgbClr val="000000"/>
                </a:solidFill>
                <a:latin typeface="Montserrat"/>
                <a:ea typeface="Montserrat"/>
                <a:cs typeface="Montserrat"/>
                <a:sym typeface="Montserrat"/>
              </a:rPr>
              <a:t>(Reps to add Personalization in Email 1)</a:t>
            </a:r>
            <a:endParaRPr b="1" sz="900">
              <a:solidFill>
                <a:srgbClr val="000000"/>
              </a:solidFill>
              <a:latin typeface="Montserrat"/>
              <a:ea typeface="Montserrat"/>
              <a:cs typeface="Montserrat"/>
              <a:sym typeface="Montserrat"/>
            </a:endParaRPr>
          </a:p>
        </p:txBody>
      </p:sp>
      <p:sp>
        <p:nvSpPr>
          <p:cNvPr id="711" name="Google Shape;711;p80"/>
          <p:cNvSpPr txBox="1"/>
          <p:nvPr/>
        </p:nvSpPr>
        <p:spPr>
          <a:xfrm>
            <a:off x="4278180" y="3640763"/>
            <a:ext cx="1773000" cy="2772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900">
                <a:solidFill>
                  <a:srgbClr val="000000"/>
                </a:solidFill>
                <a:latin typeface="Montserrat Light"/>
                <a:ea typeface="Montserrat Light"/>
                <a:cs typeface="Montserrat Light"/>
                <a:sym typeface="Montserrat Light"/>
              </a:rPr>
              <a:t>Deepen awareness</a:t>
            </a:r>
            <a:endParaRPr sz="900">
              <a:solidFill>
                <a:srgbClr val="000000"/>
              </a:solidFill>
              <a:latin typeface="Montserrat Light"/>
              <a:ea typeface="Montserrat Light"/>
              <a:cs typeface="Montserrat Light"/>
              <a:sym typeface="Montserrat Light"/>
            </a:endParaRPr>
          </a:p>
        </p:txBody>
      </p:sp>
      <p:sp>
        <p:nvSpPr>
          <p:cNvPr id="712" name="Google Shape;712;p80"/>
          <p:cNvSpPr txBox="1"/>
          <p:nvPr/>
        </p:nvSpPr>
        <p:spPr>
          <a:xfrm>
            <a:off x="6641180" y="3561056"/>
            <a:ext cx="1773000" cy="415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Clr>
                <a:srgbClr val="000000"/>
              </a:buClr>
              <a:buSzPts val="1100"/>
              <a:buFont typeface="Arial"/>
              <a:buNone/>
            </a:pPr>
            <a:r>
              <a:rPr lang="en" sz="900">
                <a:solidFill>
                  <a:srgbClr val="000000"/>
                </a:solidFill>
                <a:latin typeface="Montserrat Light"/>
                <a:ea typeface="Montserrat Light"/>
                <a:cs typeface="Montserrat Light"/>
                <a:sym typeface="Montserrat Light"/>
              </a:rPr>
              <a:t>Schedule meeting </a:t>
            </a:r>
            <a:endParaRPr sz="900">
              <a:solidFill>
                <a:srgbClr val="000000"/>
              </a:solidFill>
              <a:latin typeface="Montserrat Light"/>
              <a:ea typeface="Montserrat Light"/>
              <a:cs typeface="Montserrat Light"/>
              <a:sym typeface="Montserrat Light"/>
            </a:endParaRPr>
          </a:p>
          <a:p>
            <a:pPr indent="0" lvl="0" marL="0" rtl="0" algn="ctr">
              <a:spcBef>
                <a:spcPts val="0"/>
              </a:spcBef>
              <a:spcAft>
                <a:spcPts val="0"/>
              </a:spcAft>
              <a:buNone/>
            </a:pPr>
            <a:r>
              <a:rPr lang="en" sz="900">
                <a:solidFill>
                  <a:srgbClr val="000000"/>
                </a:solidFill>
                <a:latin typeface="Montserrat Light"/>
                <a:ea typeface="Montserrat Light"/>
                <a:cs typeface="Montserrat Light"/>
                <a:sym typeface="Montserrat Light"/>
              </a:rPr>
              <a:t>progress opportunity</a:t>
            </a:r>
            <a:endParaRPr sz="900">
              <a:solidFill>
                <a:srgbClr val="000000"/>
              </a:solidFill>
              <a:latin typeface="Montserrat Light"/>
              <a:ea typeface="Montserrat Light"/>
              <a:cs typeface="Montserrat Light"/>
              <a:sym typeface="Montserrat Light"/>
            </a:endParaRPr>
          </a:p>
        </p:txBody>
      </p:sp>
      <p:sp>
        <p:nvSpPr>
          <p:cNvPr id="713" name="Google Shape;713;p80"/>
          <p:cNvSpPr txBox="1"/>
          <p:nvPr/>
        </p:nvSpPr>
        <p:spPr>
          <a:xfrm>
            <a:off x="6560892" y="2772560"/>
            <a:ext cx="1933500" cy="692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900">
                <a:solidFill>
                  <a:srgbClr val="000000"/>
                </a:solidFill>
                <a:latin typeface="Montserrat Light"/>
                <a:ea typeface="Montserrat Light"/>
                <a:cs typeface="Montserrat Light"/>
                <a:sym typeface="Montserrat Light"/>
              </a:rPr>
              <a:t>Highly </a:t>
            </a:r>
            <a:r>
              <a:rPr lang="en" sz="900">
                <a:solidFill>
                  <a:srgbClr val="000000"/>
                </a:solidFill>
                <a:latin typeface="Montserrat"/>
                <a:ea typeface="Montserrat"/>
                <a:cs typeface="Montserrat"/>
                <a:sym typeface="Montserrat"/>
              </a:rPr>
              <a:t>personalized</a:t>
            </a:r>
            <a:r>
              <a:rPr lang="en" sz="900">
                <a:solidFill>
                  <a:srgbClr val="000000"/>
                </a:solidFill>
                <a:latin typeface="Montserrat Light"/>
                <a:ea typeface="Montserrat Light"/>
                <a:cs typeface="Montserrat Light"/>
                <a:sym typeface="Montserrat Light"/>
              </a:rPr>
              <a:t> in the most steps</a:t>
            </a:r>
            <a:endParaRPr sz="900">
              <a:solidFill>
                <a:srgbClr val="000000"/>
              </a:solidFill>
              <a:latin typeface="Montserrat Light"/>
              <a:ea typeface="Montserrat Light"/>
              <a:cs typeface="Montserrat Light"/>
              <a:sym typeface="Montserrat Light"/>
            </a:endParaRPr>
          </a:p>
          <a:p>
            <a:pPr indent="0" lvl="0" marL="0" rtl="0" algn="ctr">
              <a:spcBef>
                <a:spcPts val="0"/>
              </a:spcBef>
              <a:spcAft>
                <a:spcPts val="0"/>
              </a:spcAft>
              <a:buNone/>
            </a:pPr>
            <a:r>
              <a:rPr b="1" lang="en" sz="900">
                <a:solidFill>
                  <a:srgbClr val="000000"/>
                </a:solidFill>
                <a:latin typeface="Montserrat"/>
                <a:ea typeface="Montserrat"/>
                <a:cs typeface="Montserrat"/>
                <a:sym typeface="Montserrat"/>
              </a:rPr>
              <a:t>(Reps to add Personalization throughout steps)</a:t>
            </a:r>
            <a:endParaRPr b="1" sz="900">
              <a:solidFill>
                <a:srgbClr val="000000"/>
              </a:solidFill>
              <a:latin typeface="Montserrat"/>
              <a:ea typeface="Montserrat"/>
              <a:cs typeface="Montserrat"/>
              <a:sym typeface="Montserrat"/>
            </a:endParaRPr>
          </a:p>
        </p:txBody>
      </p:sp>
      <p:sp>
        <p:nvSpPr>
          <p:cNvPr id="714" name="Google Shape;714;p80"/>
          <p:cNvSpPr txBox="1"/>
          <p:nvPr/>
        </p:nvSpPr>
        <p:spPr>
          <a:xfrm>
            <a:off x="6481244" y="2187370"/>
            <a:ext cx="2092800" cy="415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900">
                <a:solidFill>
                  <a:srgbClr val="000000"/>
                </a:solidFill>
                <a:latin typeface="Montserrat Light"/>
                <a:ea typeface="Montserrat Light"/>
                <a:cs typeface="Montserrat Light"/>
                <a:sym typeface="Montserrat Light"/>
              </a:rPr>
              <a:t>Rich insights available</a:t>
            </a:r>
            <a:br>
              <a:rPr lang="en" sz="900">
                <a:solidFill>
                  <a:srgbClr val="000000"/>
                </a:solidFill>
                <a:latin typeface="Montserrat Light"/>
                <a:ea typeface="Montserrat Light"/>
                <a:cs typeface="Montserrat Light"/>
                <a:sym typeface="Montserrat Light"/>
              </a:rPr>
            </a:br>
            <a:r>
              <a:rPr lang="en" sz="900">
                <a:solidFill>
                  <a:srgbClr val="000000"/>
                </a:solidFill>
                <a:latin typeface="Montserrat Light"/>
                <a:ea typeface="Montserrat Light"/>
                <a:cs typeface="Montserrat Light"/>
                <a:sym typeface="Montserrat Light"/>
              </a:rPr>
              <a:t>High seniority (Director or above)</a:t>
            </a:r>
            <a:endParaRPr sz="900">
              <a:solidFill>
                <a:srgbClr val="000000"/>
              </a:solidFill>
              <a:latin typeface="Montserrat Light"/>
              <a:ea typeface="Montserrat Light"/>
              <a:cs typeface="Montserrat Light"/>
              <a:sym typeface="Montserrat Light"/>
            </a:endParaRPr>
          </a:p>
        </p:txBody>
      </p:sp>
      <p:sp>
        <p:nvSpPr>
          <p:cNvPr id="715" name="Google Shape;715;p80"/>
          <p:cNvSpPr txBox="1"/>
          <p:nvPr/>
        </p:nvSpPr>
        <p:spPr>
          <a:xfrm>
            <a:off x="594028" y="4668632"/>
            <a:ext cx="8413800" cy="292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latin typeface="Montserrat"/>
                <a:ea typeface="Montserrat"/>
                <a:cs typeface="Montserrat"/>
                <a:sym typeface="Montserrat"/>
              </a:rPr>
              <a:t>Prospect s</a:t>
            </a:r>
            <a:r>
              <a:rPr b="1" lang="en" sz="1000">
                <a:solidFill>
                  <a:srgbClr val="000000"/>
                </a:solidFill>
                <a:latin typeface="Montserrat"/>
                <a:ea typeface="Montserrat"/>
                <a:cs typeface="Montserrat"/>
                <a:sym typeface="Montserrat"/>
              </a:rPr>
              <a:t>eniority level</a:t>
            </a:r>
            <a:r>
              <a:rPr lang="en" sz="1000">
                <a:solidFill>
                  <a:srgbClr val="000000"/>
                </a:solidFill>
                <a:latin typeface="Montserrat Light"/>
                <a:ea typeface="Montserrat Light"/>
                <a:cs typeface="Montserrat Light"/>
                <a:sym typeface="Montserrat Light"/>
              </a:rPr>
              <a:t> and amount of </a:t>
            </a:r>
            <a:r>
              <a:rPr b="1" lang="en" sz="1000">
                <a:latin typeface="Montserrat"/>
                <a:ea typeface="Montserrat"/>
                <a:cs typeface="Montserrat"/>
                <a:sym typeface="Montserrat"/>
              </a:rPr>
              <a:t>data</a:t>
            </a:r>
            <a:r>
              <a:rPr b="1" lang="en" sz="1000">
                <a:solidFill>
                  <a:srgbClr val="000000"/>
                </a:solidFill>
                <a:latin typeface="Montserrat"/>
                <a:ea typeface="Montserrat"/>
                <a:cs typeface="Montserrat"/>
                <a:sym typeface="Montserrat"/>
              </a:rPr>
              <a:t> available</a:t>
            </a:r>
            <a:r>
              <a:rPr lang="en" sz="1000">
                <a:solidFill>
                  <a:srgbClr val="000000"/>
                </a:solidFill>
                <a:latin typeface="Montserrat Light"/>
                <a:ea typeface="Montserrat Light"/>
                <a:cs typeface="Montserrat Light"/>
                <a:sym typeface="Montserrat Light"/>
              </a:rPr>
              <a:t> determines what messaging framework to use.</a:t>
            </a:r>
            <a:endParaRPr sz="1000">
              <a:solidFill>
                <a:srgbClr val="000000"/>
              </a:solidFill>
              <a:latin typeface="Montserrat Light"/>
              <a:ea typeface="Montserrat Light"/>
              <a:cs typeface="Montserrat Light"/>
              <a:sym typeface="Montserrat Light"/>
            </a:endParaRPr>
          </a:p>
        </p:txBody>
      </p:sp>
      <p:sp>
        <p:nvSpPr>
          <p:cNvPr id="716" name="Google Shape;716;p80"/>
          <p:cNvSpPr txBox="1"/>
          <p:nvPr/>
        </p:nvSpPr>
        <p:spPr>
          <a:xfrm>
            <a:off x="1847895" y="4222457"/>
            <a:ext cx="2107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rgbClr val="000000"/>
                </a:solidFill>
                <a:latin typeface="Montserrat"/>
                <a:ea typeface="Montserrat"/>
                <a:cs typeface="Montserrat"/>
                <a:sym typeface="Montserrat"/>
              </a:rPr>
              <a:t>0.3%</a:t>
            </a:r>
            <a:endParaRPr sz="900">
              <a:solidFill>
                <a:srgbClr val="000000"/>
              </a:solidFill>
              <a:latin typeface="Montserrat"/>
              <a:ea typeface="Montserrat"/>
              <a:cs typeface="Montserrat"/>
              <a:sym typeface="Montserrat"/>
            </a:endParaRPr>
          </a:p>
        </p:txBody>
      </p:sp>
      <p:sp>
        <p:nvSpPr>
          <p:cNvPr id="717" name="Google Shape;717;p80"/>
          <p:cNvSpPr txBox="1"/>
          <p:nvPr/>
        </p:nvSpPr>
        <p:spPr>
          <a:xfrm>
            <a:off x="4226945" y="4196382"/>
            <a:ext cx="2107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rgbClr val="000000"/>
                </a:solidFill>
                <a:latin typeface="Montserrat"/>
                <a:ea typeface="Montserrat"/>
                <a:cs typeface="Montserrat"/>
                <a:sym typeface="Montserrat"/>
              </a:rPr>
              <a:t>1.1%</a:t>
            </a:r>
            <a:endParaRPr sz="900">
              <a:solidFill>
                <a:srgbClr val="000000"/>
              </a:solidFill>
              <a:latin typeface="Montserrat"/>
              <a:ea typeface="Montserrat"/>
              <a:cs typeface="Montserrat"/>
              <a:sym typeface="Montserrat"/>
            </a:endParaRPr>
          </a:p>
        </p:txBody>
      </p:sp>
      <p:sp>
        <p:nvSpPr>
          <p:cNvPr id="718" name="Google Shape;718;p80"/>
          <p:cNvSpPr txBox="1"/>
          <p:nvPr/>
        </p:nvSpPr>
        <p:spPr>
          <a:xfrm>
            <a:off x="6605995" y="4222457"/>
            <a:ext cx="2107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solidFill>
                  <a:srgbClr val="000000"/>
                </a:solidFill>
                <a:latin typeface="Montserrat"/>
                <a:ea typeface="Montserrat"/>
                <a:cs typeface="Montserrat"/>
                <a:sym typeface="Montserrat"/>
              </a:rPr>
              <a:t>1.5%</a:t>
            </a:r>
            <a:endParaRPr b="1" sz="900">
              <a:solidFill>
                <a:srgbClr val="000000"/>
              </a:solidFill>
              <a:latin typeface="Montserrat"/>
              <a:ea typeface="Montserrat"/>
              <a:cs typeface="Montserrat"/>
              <a:sym typeface="Montserrat"/>
            </a:endParaRPr>
          </a:p>
        </p:txBody>
      </p:sp>
      <p:sp>
        <p:nvSpPr>
          <p:cNvPr id="719" name="Google Shape;719;p80"/>
          <p:cNvSpPr txBox="1"/>
          <p:nvPr/>
        </p:nvSpPr>
        <p:spPr>
          <a:xfrm>
            <a:off x="640992" y="4204797"/>
            <a:ext cx="16920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100">
                <a:solidFill>
                  <a:srgbClr val="000000"/>
                </a:solidFill>
                <a:latin typeface="Montserrat"/>
                <a:ea typeface="Montserrat"/>
                <a:cs typeface="Montserrat"/>
                <a:sym typeface="Montserrat"/>
              </a:rPr>
              <a:t>Conversion</a:t>
            </a:r>
            <a:endParaRPr b="1" sz="1100">
              <a:solidFill>
                <a:srgbClr val="000000"/>
              </a:solidFill>
              <a:latin typeface="Montserrat"/>
              <a:ea typeface="Montserrat"/>
              <a:cs typeface="Montserrat"/>
              <a:sym typeface="Montserrat"/>
            </a:endParaRPr>
          </a:p>
        </p:txBody>
      </p:sp>
      <p:sp>
        <p:nvSpPr>
          <p:cNvPr id="720" name="Google Shape;720;p80"/>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Messaging: Frameworks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81"/>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Messaging: </a:t>
            </a:r>
            <a:r>
              <a:rPr lang="en"/>
              <a:t>Value Sets</a:t>
            </a:r>
            <a:endParaRPr/>
          </a:p>
        </p:txBody>
      </p:sp>
      <p:sp>
        <p:nvSpPr>
          <p:cNvPr id="726" name="Google Shape;726;p81"/>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81"/>
          <p:cNvSpPr/>
          <p:nvPr/>
        </p:nvSpPr>
        <p:spPr>
          <a:xfrm>
            <a:off x="1467519" y="2717594"/>
            <a:ext cx="3526200" cy="1044000"/>
          </a:xfrm>
          <a:prstGeom prst="rect">
            <a:avLst/>
          </a:prstGeom>
          <a:noFill/>
          <a:ln cap="flat" cmpd="sng" w="9525">
            <a:solidFill>
              <a:srgbClr val="9B2A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81"/>
          <p:cNvSpPr/>
          <p:nvPr/>
        </p:nvSpPr>
        <p:spPr>
          <a:xfrm>
            <a:off x="1467519" y="3831991"/>
            <a:ext cx="3526200" cy="1044000"/>
          </a:xfrm>
          <a:prstGeom prst="rect">
            <a:avLst/>
          </a:prstGeom>
          <a:noFill/>
          <a:ln cap="flat" cmpd="sng" w="9525">
            <a:solidFill>
              <a:srgbClr val="5E46EC"/>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81"/>
          <p:cNvSpPr/>
          <p:nvPr/>
        </p:nvSpPr>
        <p:spPr>
          <a:xfrm>
            <a:off x="1467519" y="1603181"/>
            <a:ext cx="3526200" cy="1044000"/>
          </a:xfrm>
          <a:prstGeom prst="rect">
            <a:avLst/>
          </a:prstGeom>
          <a:noFill/>
          <a:ln cap="flat" cmpd="sng" w="9525">
            <a:solidFill>
              <a:srgbClr val="D9413C"/>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81"/>
          <p:cNvSpPr txBox="1"/>
          <p:nvPr/>
        </p:nvSpPr>
        <p:spPr>
          <a:xfrm>
            <a:off x="1507777" y="1565582"/>
            <a:ext cx="5853600" cy="32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6242F"/>
                </a:solidFill>
                <a:latin typeface="Montserrat SemiBold"/>
                <a:ea typeface="Montserrat SemiBold"/>
                <a:cs typeface="Montserrat SemiBold"/>
                <a:sym typeface="Montserrat SemiBold"/>
              </a:rPr>
              <a:t>Step 1 </a:t>
            </a:r>
            <a:r>
              <a:rPr lang="en">
                <a:solidFill>
                  <a:srgbClr val="26242F"/>
                </a:solidFill>
                <a:latin typeface="Montserrat"/>
                <a:ea typeface="Montserrat"/>
                <a:cs typeface="Montserrat"/>
                <a:sym typeface="Montserrat"/>
              </a:rPr>
              <a:t>    Value set 1    New email</a:t>
            </a:r>
            <a:endParaRPr>
              <a:solidFill>
                <a:srgbClr val="26242F"/>
              </a:solidFill>
              <a:latin typeface="Montserrat"/>
              <a:ea typeface="Montserrat"/>
              <a:cs typeface="Montserrat"/>
              <a:sym typeface="Montserrat"/>
            </a:endParaRPr>
          </a:p>
          <a:p>
            <a:pPr indent="0" lvl="0" marL="0" rtl="0" algn="l">
              <a:spcBef>
                <a:spcPts val="1200"/>
              </a:spcBef>
              <a:spcAft>
                <a:spcPts val="0"/>
              </a:spcAft>
              <a:buNone/>
            </a:pPr>
            <a:r>
              <a:rPr lang="en">
                <a:solidFill>
                  <a:srgbClr val="26242F"/>
                </a:solidFill>
                <a:latin typeface="Montserrat SemiBold"/>
                <a:ea typeface="Montserrat SemiBold"/>
                <a:cs typeface="Montserrat SemiBold"/>
                <a:sym typeface="Montserrat SemiBold"/>
              </a:rPr>
              <a:t>Step 2 </a:t>
            </a:r>
            <a:r>
              <a:rPr lang="en">
                <a:solidFill>
                  <a:srgbClr val="26242F"/>
                </a:solidFill>
                <a:latin typeface="Montserrat"/>
                <a:ea typeface="Montserrat"/>
                <a:cs typeface="Montserrat"/>
                <a:sym typeface="Montserrat"/>
              </a:rPr>
              <a:t>   Value set 1    </a:t>
            </a:r>
            <a:r>
              <a:rPr lang="en">
                <a:solidFill>
                  <a:srgbClr val="26242F"/>
                </a:solidFill>
                <a:latin typeface="Montserrat"/>
                <a:ea typeface="Montserrat"/>
                <a:cs typeface="Montserrat"/>
                <a:sym typeface="Montserrat"/>
              </a:rPr>
              <a:t>Resource (Text)</a:t>
            </a:r>
            <a:endParaRPr>
              <a:solidFill>
                <a:srgbClr val="26242F"/>
              </a:solidFill>
              <a:latin typeface="Montserrat"/>
              <a:ea typeface="Montserrat"/>
              <a:cs typeface="Montserrat"/>
              <a:sym typeface="Montserrat"/>
            </a:endParaRPr>
          </a:p>
          <a:p>
            <a:pPr indent="0" lvl="0" marL="0" rtl="0" algn="l">
              <a:spcBef>
                <a:spcPts val="1200"/>
              </a:spcBef>
              <a:spcAft>
                <a:spcPts val="0"/>
              </a:spcAft>
              <a:buNone/>
            </a:pPr>
            <a:r>
              <a:rPr lang="en">
                <a:solidFill>
                  <a:srgbClr val="26242F"/>
                </a:solidFill>
                <a:latin typeface="Montserrat SemiBold"/>
                <a:ea typeface="Montserrat SemiBold"/>
                <a:cs typeface="Montserrat SemiBold"/>
                <a:sym typeface="Montserrat SemiBold"/>
              </a:rPr>
              <a:t>Step 3 </a:t>
            </a:r>
            <a:r>
              <a:rPr lang="en">
                <a:solidFill>
                  <a:srgbClr val="26242F"/>
                </a:solidFill>
                <a:latin typeface="Montserrat"/>
                <a:ea typeface="Montserrat"/>
                <a:cs typeface="Montserrat"/>
                <a:sym typeface="Montserrat"/>
              </a:rPr>
              <a:t>   Value set 1    </a:t>
            </a:r>
            <a:r>
              <a:rPr lang="en">
                <a:solidFill>
                  <a:srgbClr val="26242F"/>
                </a:solidFill>
                <a:latin typeface="Montserrat"/>
                <a:ea typeface="Montserrat"/>
                <a:cs typeface="Montserrat"/>
                <a:sym typeface="Montserrat"/>
              </a:rPr>
              <a:t>Reply bump</a:t>
            </a:r>
            <a:endParaRPr>
              <a:solidFill>
                <a:srgbClr val="26242F"/>
              </a:solidFill>
              <a:latin typeface="Montserrat"/>
              <a:ea typeface="Montserrat"/>
              <a:cs typeface="Montserrat"/>
              <a:sym typeface="Montserrat"/>
            </a:endParaRPr>
          </a:p>
          <a:p>
            <a:pPr indent="0" lvl="0" marL="0" rtl="0" algn="l">
              <a:spcBef>
                <a:spcPts val="1200"/>
              </a:spcBef>
              <a:spcAft>
                <a:spcPts val="0"/>
              </a:spcAft>
              <a:buNone/>
            </a:pPr>
            <a:r>
              <a:rPr lang="en">
                <a:solidFill>
                  <a:srgbClr val="26242F"/>
                </a:solidFill>
                <a:latin typeface="Montserrat SemiBold"/>
                <a:ea typeface="Montserrat SemiBold"/>
                <a:cs typeface="Montserrat SemiBold"/>
                <a:sym typeface="Montserrat SemiBold"/>
              </a:rPr>
              <a:t>Step 4  </a:t>
            </a:r>
            <a:r>
              <a:rPr lang="en">
                <a:solidFill>
                  <a:srgbClr val="26242F"/>
                </a:solidFill>
                <a:latin typeface="Montserrat"/>
                <a:ea typeface="Montserrat"/>
                <a:cs typeface="Montserrat"/>
                <a:sym typeface="Montserrat"/>
              </a:rPr>
              <a:t>  Value set 2   New email</a:t>
            </a:r>
            <a:endParaRPr b="1">
              <a:solidFill>
                <a:srgbClr val="26242F"/>
              </a:solidFill>
              <a:latin typeface="Montserrat"/>
              <a:ea typeface="Montserrat"/>
              <a:cs typeface="Montserrat"/>
              <a:sym typeface="Montserrat"/>
            </a:endParaRPr>
          </a:p>
          <a:p>
            <a:pPr indent="0" lvl="0" marL="0" rtl="0" algn="l">
              <a:spcBef>
                <a:spcPts val="1200"/>
              </a:spcBef>
              <a:spcAft>
                <a:spcPts val="0"/>
              </a:spcAft>
              <a:buNone/>
            </a:pPr>
            <a:r>
              <a:rPr lang="en">
                <a:solidFill>
                  <a:srgbClr val="26242F"/>
                </a:solidFill>
                <a:latin typeface="Montserrat SemiBold"/>
                <a:ea typeface="Montserrat SemiBold"/>
                <a:cs typeface="Montserrat SemiBold"/>
                <a:sym typeface="Montserrat SemiBold"/>
              </a:rPr>
              <a:t>Step 5  </a:t>
            </a:r>
            <a:r>
              <a:rPr lang="en">
                <a:solidFill>
                  <a:srgbClr val="26242F"/>
                </a:solidFill>
                <a:latin typeface="Montserrat"/>
                <a:ea typeface="Montserrat"/>
                <a:cs typeface="Montserrat"/>
                <a:sym typeface="Montserrat"/>
              </a:rPr>
              <a:t>  Value set 2   Resource</a:t>
            </a:r>
            <a:endParaRPr>
              <a:solidFill>
                <a:srgbClr val="26242F"/>
              </a:solidFill>
              <a:latin typeface="Montserrat"/>
              <a:ea typeface="Montserrat"/>
              <a:cs typeface="Montserrat"/>
              <a:sym typeface="Montserrat"/>
            </a:endParaRPr>
          </a:p>
          <a:p>
            <a:pPr indent="0" lvl="0" marL="0" rtl="0" algn="l">
              <a:spcBef>
                <a:spcPts val="1200"/>
              </a:spcBef>
              <a:spcAft>
                <a:spcPts val="0"/>
              </a:spcAft>
              <a:buNone/>
            </a:pPr>
            <a:r>
              <a:rPr lang="en">
                <a:solidFill>
                  <a:srgbClr val="26242F"/>
                </a:solidFill>
                <a:latin typeface="Montserrat SemiBold"/>
                <a:ea typeface="Montserrat SemiBold"/>
                <a:cs typeface="Montserrat SemiBold"/>
                <a:sym typeface="Montserrat SemiBold"/>
              </a:rPr>
              <a:t>Step 6</a:t>
            </a:r>
            <a:r>
              <a:rPr lang="en">
                <a:solidFill>
                  <a:srgbClr val="26242F"/>
                </a:solidFill>
                <a:latin typeface="Montserrat"/>
                <a:ea typeface="Montserrat"/>
                <a:cs typeface="Montserrat"/>
                <a:sym typeface="Montserrat"/>
              </a:rPr>
              <a:t>    Value set 2   </a:t>
            </a:r>
            <a:r>
              <a:rPr lang="en">
                <a:solidFill>
                  <a:srgbClr val="26242F"/>
                </a:solidFill>
                <a:latin typeface="Montserrat"/>
                <a:ea typeface="Montserrat"/>
                <a:cs typeface="Montserrat"/>
                <a:sym typeface="Montserrat"/>
              </a:rPr>
              <a:t>Reply bump</a:t>
            </a:r>
            <a:r>
              <a:rPr lang="en">
                <a:solidFill>
                  <a:srgbClr val="26242F"/>
                </a:solidFill>
                <a:latin typeface="Montserrat"/>
                <a:ea typeface="Montserrat"/>
                <a:cs typeface="Montserrat"/>
                <a:sym typeface="Montserrat"/>
              </a:rPr>
              <a:t>  </a:t>
            </a:r>
            <a:endParaRPr>
              <a:solidFill>
                <a:srgbClr val="26242F"/>
              </a:solidFill>
              <a:latin typeface="Montserrat"/>
              <a:ea typeface="Montserrat"/>
              <a:cs typeface="Montserrat"/>
              <a:sym typeface="Montserrat"/>
            </a:endParaRPr>
          </a:p>
          <a:p>
            <a:pPr indent="0" lvl="0" marL="0" rtl="0" algn="l">
              <a:spcBef>
                <a:spcPts val="1200"/>
              </a:spcBef>
              <a:spcAft>
                <a:spcPts val="0"/>
              </a:spcAft>
              <a:buNone/>
            </a:pPr>
            <a:r>
              <a:rPr lang="en">
                <a:solidFill>
                  <a:srgbClr val="26242F"/>
                </a:solidFill>
                <a:latin typeface="Montserrat SemiBold"/>
                <a:ea typeface="Montserrat SemiBold"/>
                <a:cs typeface="Montserrat SemiBold"/>
                <a:sym typeface="Montserrat SemiBold"/>
              </a:rPr>
              <a:t>Step 7  </a:t>
            </a:r>
            <a:r>
              <a:rPr lang="en">
                <a:solidFill>
                  <a:srgbClr val="26242F"/>
                </a:solidFill>
                <a:latin typeface="Montserrat"/>
                <a:ea typeface="Montserrat"/>
                <a:cs typeface="Montserrat"/>
                <a:sym typeface="Montserrat"/>
              </a:rPr>
              <a:t>  Value set 3   New email</a:t>
            </a:r>
            <a:endParaRPr>
              <a:solidFill>
                <a:srgbClr val="26242F"/>
              </a:solidFill>
              <a:latin typeface="Montserrat"/>
              <a:ea typeface="Montserrat"/>
              <a:cs typeface="Montserrat"/>
              <a:sym typeface="Montserrat"/>
            </a:endParaRPr>
          </a:p>
          <a:p>
            <a:pPr indent="0" lvl="0" marL="0" rtl="0" algn="l">
              <a:spcBef>
                <a:spcPts val="1200"/>
              </a:spcBef>
              <a:spcAft>
                <a:spcPts val="0"/>
              </a:spcAft>
              <a:buNone/>
            </a:pPr>
            <a:r>
              <a:rPr lang="en">
                <a:solidFill>
                  <a:srgbClr val="26242F"/>
                </a:solidFill>
                <a:latin typeface="Montserrat SemiBold"/>
                <a:ea typeface="Montserrat SemiBold"/>
                <a:cs typeface="Montserrat SemiBold"/>
                <a:sym typeface="Montserrat SemiBold"/>
              </a:rPr>
              <a:t>Step 8</a:t>
            </a:r>
            <a:r>
              <a:rPr lang="en">
                <a:solidFill>
                  <a:srgbClr val="26242F"/>
                </a:solidFill>
                <a:latin typeface="Montserrat"/>
                <a:ea typeface="Montserrat"/>
                <a:cs typeface="Montserrat"/>
                <a:sym typeface="Montserrat"/>
              </a:rPr>
              <a:t>    Value set 3   </a:t>
            </a:r>
            <a:r>
              <a:rPr lang="en">
                <a:solidFill>
                  <a:srgbClr val="26242F"/>
                </a:solidFill>
                <a:latin typeface="Montserrat"/>
                <a:ea typeface="Montserrat"/>
                <a:cs typeface="Montserrat"/>
                <a:sym typeface="Montserrat"/>
              </a:rPr>
              <a:t>Resource</a:t>
            </a:r>
            <a:endParaRPr>
              <a:solidFill>
                <a:srgbClr val="26242F"/>
              </a:solidFill>
              <a:latin typeface="Montserrat"/>
              <a:ea typeface="Montserrat"/>
              <a:cs typeface="Montserrat"/>
              <a:sym typeface="Montserrat"/>
            </a:endParaRPr>
          </a:p>
          <a:p>
            <a:pPr indent="0" lvl="0" marL="0" rtl="0" algn="l">
              <a:spcBef>
                <a:spcPts val="1200"/>
              </a:spcBef>
              <a:spcAft>
                <a:spcPts val="0"/>
              </a:spcAft>
              <a:buNone/>
            </a:pPr>
            <a:r>
              <a:rPr lang="en">
                <a:solidFill>
                  <a:srgbClr val="26242F"/>
                </a:solidFill>
                <a:latin typeface="Montserrat SemiBold"/>
                <a:ea typeface="Montserrat SemiBold"/>
                <a:cs typeface="Montserrat SemiBold"/>
                <a:sym typeface="Montserrat SemiBold"/>
              </a:rPr>
              <a:t>Step 9 </a:t>
            </a:r>
            <a:r>
              <a:rPr lang="en">
                <a:solidFill>
                  <a:srgbClr val="26242F"/>
                </a:solidFill>
                <a:latin typeface="Montserrat"/>
                <a:ea typeface="Montserrat"/>
                <a:cs typeface="Montserrat"/>
                <a:sym typeface="Montserrat"/>
              </a:rPr>
              <a:t>   Value set 3   </a:t>
            </a:r>
            <a:r>
              <a:rPr lang="en">
                <a:solidFill>
                  <a:srgbClr val="26242F"/>
                </a:solidFill>
                <a:latin typeface="Montserrat"/>
                <a:ea typeface="Montserrat"/>
                <a:cs typeface="Montserrat"/>
                <a:sym typeface="Montserrat"/>
              </a:rPr>
              <a:t>Reply bump</a:t>
            </a:r>
            <a:endParaRPr>
              <a:solidFill>
                <a:srgbClr val="26242F"/>
              </a:solidFill>
              <a:latin typeface="Montserrat"/>
              <a:ea typeface="Montserrat"/>
              <a:cs typeface="Montserrat"/>
              <a:sym typeface="Montserrat"/>
            </a:endParaRPr>
          </a:p>
          <a:p>
            <a:pPr indent="0" lvl="0" marL="0" rtl="0" algn="l">
              <a:spcBef>
                <a:spcPts val="1200"/>
              </a:spcBef>
              <a:spcAft>
                <a:spcPts val="0"/>
              </a:spcAft>
              <a:buNone/>
            </a:pPr>
            <a:r>
              <a:t/>
            </a:r>
            <a:endParaRPr>
              <a:solidFill>
                <a:srgbClr val="414141"/>
              </a:solidFill>
              <a:latin typeface="Montserrat"/>
              <a:ea typeface="Montserrat"/>
              <a:cs typeface="Montserrat"/>
              <a:sym typeface="Montserrat"/>
            </a:endParaRPr>
          </a:p>
          <a:p>
            <a:pPr indent="0" lvl="0" marL="0" rtl="0" algn="l">
              <a:spcBef>
                <a:spcPts val="1200"/>
              </a:spcBef>
              <a:spcAft>
                <a:spcPts val="0"/>
              </a:spcAft>
              <a:buNone/>
            </a:pPr>
            <a:r>
              <a:t/>
            </a:r>
            <a:endParaRPr>
              <a:solidFill>
                <a:srgbClr val="414141"/>
              </a:solidFill>
              <a:latin typeface="Montserrat"/>
              <a:ea typeface="Montserrat"/>
              <a:cs typeface="Montserrat"/>
              <a:sym typeface="Montserrat"/>
            </a:endParaRPr>
          </a:p>
          <a:p>
            <a:pPr indent="0" lvl="0" marL="0" rtl="0" algn="l">
              <a:spcBef>
                <a:spcPts val="1200"/>
              </a:spcBef>
              <a:spcAft>
                <a:spcPts val="0"/>
              </a:spcAft>
              <a:buNone/>
            </a:pPr>
            <a:r>
              <a:t/>
            </a:r>
            <a:endParaRPr>
              <a:solidFill>
                <a:srgbClr val="414141"/>
              </a:solidFill>
              <a:latin typeface="Montserrat Light"/>
              <a:ea typeface="Montserrat Light"/>
              <a:cs typeface="Montserrat Light"/>
              <a:sym typeface="Montserrat Light"/>
            </a:endParaRPr>
          </a:p>
          <a:p>
            <a:pPr indent="0" lvl="0" marL="0" rtl="0" algn="l">
              <a:spcBef>
                <a:spcPts val="1200"/>
              </a:spcBef>
              <a:spcAft>
                <a:spcPts val="0"/>
              </a:spcAft>
              <a:buNone/>
            </a:pPr>
            <a:r>
              <a:t/>
            </a:r>
            <a:endParaRPr>
              <a:solidFill>
                <a:srgbClr val="414141"/>
              </a:solidFill>
              <a:latin typeface="Montserrat Light"/>
              <a:ea typeface="Montserrat Light"/>
              <a:cs typeface="Montserrat Light"/>
              <a:sym typeface="Montserrat Light"/>
            </a:endParaRPr>
          </a:p>
          <a:p>
            <a:pPr indent="0" lvl="0" marL="0" rtl="0" algn="l">
              <a:spcBef>
                <a:spcPts val="1200"/>
              </a:spcBef>
              <a:spcAft>
                <a:spcPts val="1200"/>
              </a:spcAft>
              <a:buNone/>
            </a:pPr>
            <a:r>
              <a:t/>
            </a:r>
            <a:endParaRPr>
              <a:solidFill>
                <a:srgbClr val="414141"/>
              </a:solidFill>
              <a:latin typeface="Montserrat Light"/>
              <a:ea typeface="Montserrat Light"/>
              <a:cs typeface="Montserrat Light"/>
              <a:sym typeface="Montserrat Light"/>
            </a:endParaRPr>
          </a:p>
        </p:txBody>
      </p:sp>
      <p:sp>
        <p:nvSpPr>
          <p:cNvPr id="731" name="Google Shape;731;p81"/>
          <p:cNvSpPr txBox="1"/>
          <p:nvPr/>
        </p:nvSpPr>
        <p:spPr>
          <a:xfrm>
            <a:off x="5725528" y="1860600"/>
            <a:ext cx="2444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6242F"/>
                </a:solidFill>
                <a:latin typeface="Montserrat"/>
                <a:ea typeface="Montserrat"/>
                <a:cs typeface="Montserrat"/>
                <a:sym typeface="Montserrat"/>
              </a:rPr>
              <a:t>The PROa Method should be applied to the first new email in each value set.</a:t>
            </a:r>
            <a:endParaRPr sz="1200">
              <a:solidFill>
                <a:srgbClr val="26242F"/>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26242F"/>
              </a:solidFill>
              <a:latin typeface="Montserrat"/>
              <a:ea typeface="Montserrat"/>
              <a:cs typeface="Montserrat"/>
              <a:sym typeface="Montserrat"/>
            </a:endParaRPr>
          </a:p>
          <a:p>
            <a:pPr indent="0" lvl="0" marL="0" rtl="0" algn="l">
              <a:spcBef>
                <a:spcPts val="0"/>
              </a:spcBef>
              <a:spcAft>
                <a:spcPts val="0"/>
              </a:spcAft>
              <a:buNone/>
            </a:pPr>
            <a:r>
              <a:rPr lang="en" sz="1200">
                <a:solidFill>
                  <a:srgbClr val="26242F"/>
                </a:solidFill>
                <a:latin typeface="Montserrat"/>
                <a:ea typeface="Montserrat"/>
                <a:cs typeface="Montserrat"/>
                <a:sym typeface="Montserrat"/>
              </a:rPr>
              <a:t>Reply bumps and resources may use the PROa method at times, but are generally follow ups and don’t require as much structure.</a:t>
            </a:r>
            <a:endParaRPr sz="1200">
              <a:solidFill>
                <a:srgbClr val="26242F"/>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26242F"/>
              </a:solidFill>
              <a:latin typeface="Montserrat"/>
              <a:ea typeface="Montserrat"/>
              <a:cs typeface="Montserrat"/>
              <a:sym typeface="Montserrat"/>
            </a:endParaRPr>
          </a:p>
        </p:txBody>
      </p:sp>
      <p:cxnSp>
        <p:nvCxnSpPr>
          <p:cNvPr id="732" name="Google Shape;732;p81"/>
          <p:cNvCxnSpPr/>
          <p:nvPr/>
        </p:nvCxnSpPr>
        <p:spPr>
          <a:xfrm rot="10800000">
            <a:off x="4621600" y="1770497"/>
            <a:ext cx="804000" cy="1200"/>
          </a:xfrm>
          <a:prstGeom prst="straightConnector1">
            <a:avLst/>
          </a:prstGeom>
          <a:noFill/>
          <a:ln cap="flat" cmpd="sng" w="9525">
            <a:solidFill>
              <a:srgbClr val="191722"/>
            </a:solidFill>
            <a:prstDash val="solid"/>
            <a:round/>
            <a:headEnd len="med" w="med" type="none"/>
            <a:tailEnd len="med" w="med" type="oval"/>
          </a:ln>
        </p:spPr>
      </p:cxnSp>
      <p:cxnSp>
        <p:nvCxnSpPr>
          <p:cNvPr id="733" name="Google Shape;733;p81"/>
          <p:cNvCxnSpPr/>
          <p:nvPr/>
        </p:nvCxnSpPr>
        <p:spPr>
          <a:xfrm rot="10800000">
            <a:off x="4621600" y="2885353"/>
            <a:ext cx="804000" cy="1200"/>
          </a:xfrm>
          <a:prstGeom prst="straightConnector1">
            <a:avLst/>
          </a:prstGeom>
          <a:noFill/>
          <a:ln cap="flat" cmpd="sng" w="9525">
            <a:solidFill>
              <a:srgbClr val="191722"/>
            </a:solidFill>
            <a:prstDash val="solid"/>
            <a:round/>
            <a:headEnd len="med" w="med" type="none"/>
            <a:tailEnd len="med" w="med" type="oval"/>
          </a:ln>
        </p:spPr>
      </p:cxnSp>
      <p:cxnSp>
        <p:nvCxnSpPr>
          <p:cNvPr id="734" name="Google Shape;734;p81"/>
          <p:cNvCxnSpPr/>
          <p:nvPr/>
        </p:nvCxnSpPr>
        <p:spPr>
          <a:xfrm rot="10800000">
            <a:off x="4621600" y="3981403"/>
            <a:ext cx="804000" cy="1200"/>
          </a:xfrm>
          <a:prstGeom prst="straightConnector1">
            <a:avLst/>
          </a:prstGeom>
          <a:noFill/>
          <a:ln cap="flat" cmpd="sng" w="9525">
            <a:solidFill>
              <a:srgbClr val="191722"/>
            </a:solidFill>
            <a:prstDash val="solid"/>
            <a:round/>
            <a:headEnd len="med" w="med" type="none"/>
            <a:tailEnd len="med" w="med" type="oval"/>
          </a:ln>
        </p:spPr>
      </p:cxnSp>
      <p:cxnSp>
        <p:nvCxnSpPr>
          <p:cNvPr id="735" name="Google Shape;735;p81"/>
          <p:cNvCxnSpPr/>
          <p:nvPr/>
        </p:nvCxnSpPr>
        <p:spPr>
          <a:xfrm>
            <a:off x="5425600" y="1771675"/>
            <a:ext cx="4800" cy="2214600"/>
          </a:xfrm>
          <a:prstGeom prst="straightConnector1">
            <a:avLst/>
          </a:prstGeom>
          <a:noFill/>
          <a:ln cap="flat" cmpd="sng" w="9525">
            <a:solidFill>
              <a:srgbClr val="191722"/>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82"/>
          <p:cNvSpPr txBox="1"/>
          <p:nvPr>
            <p:ph type="title"/>
          </p:nvPr>
        </p:nvSpPr>
        <p:spPr>
          <a:xfrm>
            <a:off x="311700" y="130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Messaging: Sequence / Cadence Weaving</a:t>
            </a:r>
            <a:endParaRPr/>
          </a:p>
        </p:txBody>
      </p:sp>
      <p:sp>
        <p:nvSpPr>
          <p:cNvPr id="741" name="Google Shape;741;p82"/>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2" name="Google Shape;742;p82"/>
          <p:cNvPicPr preferRelativeResize="0"/>
          <p:nvPr/>
        </p:nvPicPr>
        <p:blipFill rotWithShape="1">
          <a:blip r:embed="rId3">
            <a:alphaModFix/>
          </a:blip>
          <a:srcRect b="0" l="0" r="0" t="4552"/>
          <a:stretch/>
        </p:blipFill>
        <p:spPr>
          <a:xfrm>
            <a:off x="388277" y="916750"/>
            <a:ext cx="3061872" cy="4091550"/>
          </a:xfrm>
          <a:prstGeom prst="rect">
            <a:avLst/>
          </a:prstGeom>
          <a:noFill/>
          <a:ln>
            <a:noFill/>
          </a:ln>
        </p:spPr>
      </p:pic>
      <p:sp>
        <p:nvSpPr>
          <p:cNvPr id="743" name="Google Shape;743;p82"/>
          <p:cNvSpPr txBox="1"/>
          <p:nvPr/>
        </p:nvSpPr>
        <p:spPr>
          <a:xfrm>
            <a:off x="4572000" y="1204775"/>
            <a:ext cx="4657500" cy="29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latin typeface="Source Sans Pro"/>
              <a:ea typeface="Source Sans Pro"/>
              <a:cs typeface="Source Sans Pro"/>
              <a:sym typeface="Source Sans Pro"/>
            </a:endParaRPr>
          </a:p>
        </p:txBody>
      </p:sp>
      <p:cxnSp>
        <p:nvCxnSpPr>
          <p:cNvPr id="744" name="Google Shape;744;p82"/>
          <p:cNvCxnSpPr/>
          <p:nvPr/>
        </p:nvCxnSpPr>
        <p:spPr>
          <a:xfrm>
            <a:off x="3965200" y="992950"/>
            <a:ext cx="0" cy="3951900"/>
          </a:xfrm>
          <a:prstGeom prst="straightConnector1">
            <a:avLst/>
          </a:prstGeom>
          <a:noFill/>
          <a:ln cap="flat" cmpd="sng" w="9525">
            <a:solidFill>
              <a:srgbClr val="9B2AFF"/>
            </a:solidFill>
            <a:prstDash val="dash"/>
            <a:round/>
            <a:headEnd len="med" w="med" type="none"/>
            <a:tailEnd len="med" w="med" type="none"/>
          </a:ln>
        </p:spPr>
      </p:cxnSp>
      <p:sp>
        <p:nvSpPr>
          <p:cNvPr id="745" name="Google Shape;745;p82"/>
          <p:cNvSpPr txBox="1"/>
          <p:nvPr/>
        </p:nvSpPr>
        <p:spPr>
          <a:xfrm>
            <a:off x="4546325" y="988300"/>
            <a:ext cx="4032600" cy="394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646776"/>
                </a:solidFill>
                <a:latin typeface="Montserrat"/>
                <a:ea typeface="Montserrat"/>
                <a:cs typeface="Montserrat"/>
                <a:sym typeface="Montserrat"/>
              </a:rPr>
              <a:t>Day 11 Value Prop 2 Email #4</a:t>
            </a:r>
            <a:endParaRPr b="1" sz="1100">
              <a:solidFill>
                <a:srgbClr val="646776"/>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646776"/>
              </a:buClr>
              <a:buSzPts val="1100"/>
              <a:buFont typeface="Montserrat"/>
              <a:buChar char="●"/>
            </a:pPr>
            <a:r>
              <a:rPr lang="en" sz="1100">
                <a:solidFill>
                  <a:srgbClr val="646776"/>
                </a:solidFill>
                <a:latin typeface="Montserrat"/>
                <a:ea typeface="Montserrat"/>
                <a:cs typeface="Montserrat"/>
                <a:sym typeface="Montserrat"/>
              </a:rPr>
              <a:t>End of the email will reference that the rep will call the prospect at the end of the day if they don’t hear back from them</a:t>
            </a:r>
            <a:endParaRPr b="1" sz="11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100">
                <a:solidFill>
                  <a:srgbClr val="646776"/>
                </a:solidFill>
                <a:latin typeface="Montserrat"/>
                <a:ea typeface="Montserrat"/>
                <a:cs typeface="Montserrat"/>
                <a:sym typeface="Montserrat"/>
              </a:rPr>
              <a:t>Day 11 Call #3</a:t>
            </a:r>
            <a:endParaRPr b="1" sz="1100">
              <a:solidFill>
                <a:srgbClr val="646776"/>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646776"/>
              </a:buClr>
              <a:buSzPts val="1100"/>
              <a:buFont typeface="Montserrat"/>
              <a:buChar char="●"/>
            </a:pPr>
            <a:r>
              <a:rPr lang="en" sz="1100">
                <a:solidFill>
                  <a:srgbClr val="646776"/>
                </a:solidFill>
                <a:latin typeface="Montserrat"/>
                <a:ea typeface="Montserrat"/>
                <a:cs typeface="Montserrat"/>
                <a:sym typeface="Montserrat"/>
              </a:rPr>
              <a:t>Rep will mention they are follow up on a call as promised in the email. They will also mention a video follow up explaining more (and that they’ll send via LI)</a:t>
            </a:r>
            <a:endParaRPr sz="11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100">
                <a:solidFill>
                  <a:srgbClr val="646776"/>
                </a:solidFill>
                <a:latin typeface="Montserrat"/>
                <a:ea typeface="Montserrat"/>
                <a:cs typeface="Montserrat"/>
                <a:sym typeface="Montserrat"/>
              </a:rPr>
              <a:t>Day 13 LinkedIn Message Video</a:t>
            </a:r>
            <a:endParaRPr b="1" sz="1100">
              <a:solidFill>
                <a:srgbClr val="646776"/>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646776"/>
              </a:buClr>
              <a:buSzPts val="1100"/>
              <a:buFont typeface="Montserrat"/>
              <a:buChar char="●"/>
            </a:pPr>
            <a:r>
              <a:rPr lang="en" sz="1100">
                <a:solidFill>
                  <a:srgbClr val="646776"/>
                </a:solidFill>
                <a:latin typeface="Montserrat"/>
                <a:ea typeface="Montserrat"/>
                <a:cs typeface="Montserrat"/>
                <a:sym typeface="Montserrat"/>
              </a:rPr>
              <a:t>At the end of the video they will mention an email with a resource they’ll send over in a few days</a:t>
            </a:r>
            <a:endParaRPr sz="11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100">
                <a:solidFill>
                  <a:srgbClr val="646776"/>
                </a:solidFill>
                <a:latin typeface="Montserrat"/>
                <a:ea typeface="Montserrat"/>
                <a:cs typeface="Montserrat"/>
                <a:sym typeface="Montserrat"/>
              </a:rPr>
              <a:t>Day 15 Auto Email #5 (Bump)</a:t>
            </a:r>
            <a:endParaRPr b="1" sz="1100">
              <a:solidFill>
                <a:srgbClr val="646776"/>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646776"/>
              </a:buClr>
              <a:buSzPts val="1100"/>
              <a:buFont typeface="Montserrat"/>
              <a:buChar char="●"/>
            </a:pPr>
            <a:r>
              <a:rPr lang="en" sz="1100">
                <a:solidFill>
                  <a:srgbClr val="646776"/>
                </a:solidFill>
                <a:latin typeface="Montserrat"/>
                <a:ea typeface="Montserrat"/>
                <a:cs typeface="Montserrat"/>
                <a:sym typeface="Montserrat"/>
              </a:rPr>
              <a:t>Pushes back to previous emails</a:t>
            </a:r>
            <a:endParaRPr sz="11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100">
                <a:solidFill>
                  <a:srgbClr val="646776"/>
                </a:solidFill>
                <a:latin typeface="Montserrat"/>
                <a:ea typeface="Montserrat"/>
                <a:cs typeface="Montserrat"/>
                <a:sym typeface="Montserrat"/>
              </a:rPr>
              <a:t>Day 18 Call #4</a:t>
            </a:r>
            <a:endParaRPr b="1" sz="1100">
              <a:solidFill>
                <a:srgbClr val="646776"/>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646776"/>
              </a:buClr>
              <a:buSzPts val="1100"/>
              <a:buFont typeface="Montserrat"/>
              <a:buChar char="●"/>
            </a:pPr>
            <a:r>
              <a:rPr lang="en" sz="1100">
                <a:solidFill>
                  <a:srgbClr val="646776"/>
                </a:solidFill>
                <a:latin typeface="Montserrat"/>
                <a:ea typeface="Montserrat"/>
                <a:cs typeface="Montserrat"/>
                <a:sym typeface="Montserrat"/>
              </a:rPr>
              <a:t>Addresses the value proposition and the resources and attempts made to get in contact.</a:t>
            </a:r>
            <a:endParaRPr b="1" sz="1100">
              <a:solidFill>
                <a:srgbClr val="646776"/>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83"/>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Messaging: </a:t>
            </a:r>
            <a:r>
              <a:rPr lang="en"/>
              <a:t>PRO(a) Email Methodology</a:t>
            </a:r>
            <a:endParaRPr/>
          </a:p>
        </p:txBody>
      </p:sp>
      <p:sp>
        <p:nvSpPr>
          <p:cNvPr id="751" name="Google Shape;751;p83"/>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83"/>
          <p:cNvSpPr/>
          <p:nvPr/>
        </p:nvSpPr>
        <p:spPr>
          <a:xfrm>
            <a:off x="6095327" y="1942950"/>
            <a:ext cx="328800" cy="3288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FFFFF"/>
                </a:solidFill>
              </a:rPr>
              <a:t>P</a:t>
            </a:r>
            <a:endParaRPr b="1" sz="800">
              <a:solidFill>
                <a:srgbClr val="FFFFFF"/>
              </a:solidFill>
            </a:endParaRPr>
          </a:p>
        </p:txBody>
      </p:sp>
      <p:sp>
        <p:nvSpPr>
          <p:cNvPr id="753" name="Google Shape;753;p83"/>
          <p:cNvSpPr txBox="1"/>
          <p:nvPr/>
        </p:nvSpPr>
        <p:spPr>
          <a:xfrm>
            <a:off x="6485809" y="1844447"/>
            <a:ext cx="2189700" cy="56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rgbClr val="F4F4F7"/>
              </a:buClr>
              <a:buSzPts val="1100"/>
              <a:buFont typeface="Arial"/>
              <a:buNone/>
            </a:pPr>
            <a:r>
              <a:rPr b="1" lang="en" sz="1000">
                <a:solidFill>
                  <a:srgbClr val="414141"/>
                </a:solidFill>
                <a:latin typeface="Montserrat"/>
                <a:ea typeface="Montserrat"/>
                <a:cs typeface="Montserrat"/>
                <a:sym typeface="Montserrat"/>
              </a:rPr>
              <a:t>P</a:t>
            </a:r>
            <a:r>
              <a:rPr lang="en" sz="1000">
                <a:solidFill>
                  <a:srgbClr val="414141"/>
                </a:solidFill>
                <a:latin typeface="Montserrat Medium"/>
                <a:ea typeface="Montserrat Medium"/>
                <a:cs typeface="Montserrat Medium"/>
                <a:sym typeface="Montserrat Medium"/>
              </a:rPr>
              <a:t>ain or </a:t>
            </a:r>
            <a:r>
              <a:rPr b="1" lang="en" sz="1000">
                <a:solidFill>
                  <a:srgbClr val="414141"/>
                </a:solidFill>
                <a:latin typeface="Montserrat"/>
                <a:ea typeface="Montserrat"/>
                <a:cs typeface="Montserrat"/>
                <a:sym typeface="Montserrat"/>
              </a:rPr>
              <a:t>P</a:t>
            </a:r>
            <a:r>
              <a:rPr lang="en" sz="1000">
                <a:solidFill>
                  <a:srgbClr val="414141"/>
                </a:solidFill>
                <a:latin typeface="Montserrat Medium"/>
                <a:ea typeface="Montserrat Medium"/>
                <a:cs typeface="Montserrat Medium"/>
                <a:sym typeface="Montserrat Medium"/>
              </a:rPr>
              <a:t>ersonalization </a:t>
            </a:r>
            <a:br>
              <a:rPr lang="en" sz="1000">
                <a:solidFill>
                  <a:srgbClr val="414141"/>
                </a:solidFill>
                <a:latin typeface="Montserrat Medium"/>
                <a:ea typeface="Montserrat Medium"/>
                <a:cs typeface="Montserrat Medium"/>
                <a:sym typeface="Montserrat Medium"/>
              </a:rPr>
            </a:br>
            <a:r>
              <a:rPr lang="en" sz="1000">
                <a:solidFill>
                  <a:srgbClr val="414141"/>
                </a:solidFill>
                <a:latin typeface="Montserrat Light"/>
                <a:ea typeface="Montserrat Light"/>
                <a:cs typeface="Montserrat Light"/>
                <a:sym typeface="Montserrat Light"/>
              </a:rPr>
              <a:t>Relevant challenges or research</a:t>
            </a:r>
            <a:endParaRPr sz="1000">
              <a:solidFill>
                <a:srgbClr val="414141"/>
              </a:solidFill>
              <a:latin typeface="Montserrat Medium"/>
              <a:ea typeface="Montserrat Medium"/>
              <a:cs typeface="Montserrat Medium"/>
              <a:sym typeface="Montserrat Medium"/>
            </a:endParaRPr>
          </a:p>
        </p:txBody>
      </p:sp>
      <p:sp>
        <p:nvSpPr>
          <p:cNvPr id="754" name="Google Shape;754;p83"/>
          <p:cNvSpPr/>
          <p:nvPr/>
        </p:nvSpPr>
        <p:spPr>
          <a:xfrm>
            <a:off x="6095324" y="3247848"/>
            <a:ext cx="328800" cy="3288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FFFFF"/>
                </a:solidFill>
              </a:rPr>
              <a:t>O</a:t>
            </a:r>
            <a:endParaRPr b="1" sz="800">
              <a:solidFill>
                <a:srgbClr val="FFFFFF"/>
              </a:solidFill>
            </a:endParaRPr>
          </a:p>
        </p:txBody>
      </p:sp>
      <p:sp>
        <p:nvSpPr>
          <p:cNvPr id="755" name="Google Shape;755;p83"/>
          <p:cNvSpPr txBox="1"/>
          <p:nvPr/>
        </p:nvSpPr>
        <p:spPr>
          <a:xfrm>
            <a:off x="6527009" y="3146360"/>
            <a:ext cx="1856700" cy="56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F4F4F7"/>
              </a:buClr>
              <a:buSzPts val="1100"/>
              <a:buFont typeface="Arial"/>
              <a:buNone/>
            </a:pPr>
            <a:r>
              <a:rPr b="1" lang="en" sz="1000">
                <a:solidFill>
                  <a:srgbClr val="414141"/>
                </a:solidFill>
                <a:latin typeface="Montserrat"/>
                <a:ea typeface="Montserrat"/>
                <a:cs typeface="Montserrat"/>
                <a:sym typeface="Montserrat"/>
              </a:rPr>
              <a:t>O</a:t>
            </a:r>
            <a:r>
              <a:rPr lang="en" sz="1000">
                <a:solidFill>
                  <a:srgbClr val="414141"/>
                </a:solidFill>
                <a:latin typeface="Montserrat Medium"/>
                <a:ea typeface="Montserrat Medium"/>
                <a:cs typeface="Montserrat Medium"/>
                <a:sym typeface="Montserrat Medium"/>
              </a:rPr>
              <a:t>utcome  </a:t>
            </a:r>
            <a:br>
              <a:rPr lang="en" sz="1000">
                <a:solidFill>
                  <a:srgbClr val="414141"/>
                </a:solidFill>
                <a:latin typeface="Montserrat Light"/>
                <a:ea typeface="Montserrat Light"/>
                <a:cs typeface="Montserrat Light"/>
                <a:sym typeface="Montserrat Light"/>
              </a:rPr>
            </a:br>
            <a:r>
              <a:rPr lang="en" sz="1000">
                <a:solidFill>
                  <a:srgbClr val="414141"/>
                </a:solidFill>
                <a:latin typeface="Montserrat Light"/>
                <a:ea typeface="Montserrat Light"/>
                <a:cs typeface="Montserrat Light"/>
                <a:sym typeface="Montserrat Light"/>
              </a:rPr>
              <a:t>Solution to their pain</a:t>
            </a:r>
            <a:endParaRPr sz="10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t/>
            </a:r>
            <a:endParaRPr sz="10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Clr>
                <a:srgbClr val="F4F4F7"/>
              </a:buClr>
              <a:buSzPts val="1100"/>
              <a:buFont typeface="Arial"/>
              <a:buNone/>
            </a:pPr>
            <a:r>
              <a:t/>
            </a:r>
            <a:endParaRPr sz="1000">
              <a:solidFill>
                <a:srgbClr val="414141"/>
              </a:solidFill>
              <a:latin typeface="Montserrat Light"/>
              <a:ea typeface="Montserrat Light"/>
              <a:cs typeface="Montserrat Light"/>
              <a:sym typeface="Montserrat Light"/>
            </a:endParaRPr>
          </a:p>
        </p:txBody>
      </p:sp>
      <p:sp>
        <p:nvSpPr>
          <p:cNvPr id="756" name="Google Shape;756;p83"/>
          <p:cNvSpPr/>
          <p:nvPr/>
        </p:nvSpPr>
        <p:spPr>
          <a:xfrm>
            <a:off x="6095340" y="2610240"/>
            <a:ext cx="328800" cy="3288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4F4F7"/>
                </a:solidFill>
              </a:rPr>
              <a:t>R</a:t>
            </a:r>
            <a:endParaRPr b="1" sz="800">
              <a:solidFill>
                <a:srgbClr val="F4F4F7"/>
              </a:solidFill>
            </a:endParaRPr>
          </a:p>
        </p:txBody>
      </p:sp>
      <p:sp>
        <p:nvSpPr>
          <p:cNvPr id="757" name="Google Shape;757;p83"/>
          <p:cNvSpPr txBox="1"/>
          <p:nvPr/>
        </p:nvSpPr>
        <p:spPr>
          <a:xfrm>
            <a:off x="6485809" y="2509865"/>
            <a:ext cx="1856700" cy="64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414141"/>
                </a:solidFill>
                <a:latin typeface="Montserrat"/>
                <a:ea typeface="Montserrat"/>
                <a:cs typeface="Montserrat"/>
                <a:sym typeface="Montserrat"/>
              </a:rPr>
              <a:t>R</a:t>
            </a:r>
            <a:r>
              <a:rPr lang="en" sz="1000">
                <a:solidFill>
                  <a:srgbClr val="414141"/>
                </a:solidFill>
                <a:latin typeface="Montserrat Medium"/>
                <a:ea typeface="Montserrat Medium"/>
                <a:cs typeface="Montserrat Medium"/>
                <a:sym typeface="Montserrat Medium"/>
              </a:rPr>
              <a:t>isk of inaction </a:t>
            </a:r>
            <a:br>
              <a:rPr lang="en" sz="1000">
                <a:solidFill>
                  <a:srgbClr val="414141"/>
                </a:solidFill>
                <a:latin typeface="Montserrat Medium"/>
                <a:ea typeface="Montserrat Medium"/>
                <a:cs typeface="Montserrat Medium"/>
                <a:sym typeface="Montserrat Medium"/>
              </a:rPr>
            </a:br>
            <a:r>
              <a:rPr lang="en" sz="1000">
                <a:solidFill>
                  <a:srgbClr val="414141"/>
                </a:solidFill>
                <a:latin typeface="Montserrat Light"/>
                <a:ea typeface="Montserrat Light"/>
                <a:cs typeface="Montserrat Light"/>
                <a:sym typeface="Montserrat Light"/>
              </a:rPr>
              <a:t>Why take action now?</a:t>
            </a:r>
            <a:endParaRPr sz="10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000">
              <a:solidFill>
                <a:srgbClr val="414141"/>
              </a:solidFill>
              <a:latin typeface="Montserrat"/>
              <a:ea typeface="Montserrat"/>
              <a:cs typeface="Montserrat"/>
              <a:sym typeface="Montserrat"/>
            </a:endParaRPr>
          </a:p>
        </p:txBody>
      </p:sp>
      <p:sp>
        <p:nvSpPr>
          <p:cNvPr id="758" name="Google Shape;758;p83"/>
          <p:cNvSpPr/>
          <p:nvPr/>
        </p:nvSpPr>
        <p:spPr>
          <a:xfrm>
            <a:off x="6095346" y="3866855"/>
            <a:ext cx="328800" cy="3288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4F4F7"/>
                </a:solidFill>
              </a:rPr>
              <a:t>a</a:t>
            </a:r>
            <a:endParaRPr b="1" sz="800">
              <a:solidFill>
                <a:srgbClr val="F4F4F7"/>
              </a:solidFill>
            </a:endParaRPr>
          </a:p>
        </p:txBody>
      </p:sp>
      <p:sp>
        <p:nvSpPr>
          <p:cNvPr id="759" name="Google Shape;759;p83"/>
          <p:cNvSpPr txBox="1"/>
          <p:nvPr/>
        </p:nvSpPr>
        <p:spPr>
          <a:xfrm>
            <a:off x="6527009" y="3797835"/>
            <a:ext cx="1856700" cy="64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414141"/>
                </a:solidFill>
                <a:latin typeface="Montserrat"/>
                <a:ea typeface="Montserrat"/>
                <a:cs typeface="Montserrat"/>
                <a:sym typeface="Montserrat"/>
              </a:rPr>
              <a:t>A</a:t>
            </a:r>
            <a:r>
              <a:rPr lang="en" sz="1000">
                <a:solidFill>
                  <a:srgbClr val="414141"/>
                </a:solidFill>
                <a:latin typeface="Montserrat Medium"/>
                <a:ea typeface="Montserrat Medium"/>
                <a:cs typeface="Montserrat Medium"/>
                <a:sym typeface="Montserrat Medium"/>
              </a:rPr>
              <a:t>sk </a:t>
            </a:r>
            <a:br>
              <a:rPr lang="en" sz="1000">
                <a:solidFill>
                  <a:srgbClr val="414141"/>
                </a:solidFill>
                <a:latin typeface="Montserrat Medium"/>
                <a:ea typeface="Montserrat Medium"/>
                <a:cs typeface="Montserrat Medium"/>
                <a:sym typeface="Montserrat Medium"/>
              </a:rPr>
            </a:br>
            <a:r>
              <a:rPr lang="en" sz="1000">
                <a:solidFill>
                  <a:srgbClr val="414141"/>
                </a:solidFill>
                <a:latin typeface="Montserrat Light"/>
                <a:ea typeface="Montserrat Light"/>
                <a:cs typeface="Montserrat Light"/>
                <a:sym typeface="Montserrat Light"/>
              </a:rPr>
              <a:t>One clear ask per email </a:t>
            </a:r>
            <a:endParaRPr sz="10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t/>
            </a:r>
            <a:endParaRPr sz="10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t/>
            </a:r>
            <a:endParaRPr sz="10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000">
              <a:solidFill>
                <a:srgbClr val="414141"/>
              </a:solidFill>
              <a:latin typeface="Montserrat"/>
              <a:ea typeface="Montserrat"/>
              <a:cs typeface="Montserrat"/>
              <a:sym typeface="Montserrat"/>
            </a:endParaRPr>
          </a:p>
        </p:txBody>
      </p:sp>
      <p:pic>
        <p:nvPicPr>
          <p:cNvPr id="760" name="Google Shape;760;p83"/>
          <p:cNvPicPr preferRelativeResize="0"/>
          <p:nvPr/>
        </p:nvPicPr>
        <p:blipFill>
          <a:blip r:embed="rId3">
            <a:alphaModFix/>
          </a:blip>
          <a:stretch>
            <a:fillRect/>
          </a:stretch>
        </p:blipFill>
        <p:spPr>
          <a:xfrm>
            <a:off x="830684" y="1885844"/>
            <a:ext cx="4591452" cy="2813600"/>
          </a:xfrm>
          <a:prstGeom prst="rect">
            <a:avLst/>
          </a:prstGeom>
          <a:noFill/>
          <a:ln cap="flat" cmpd="sng" w="9525">
            <a:solidFill>
              <a:srgbClr val="C1C2CE"/>
            </a:solidFill>
            <a:prstDash val="solid"/>
            <a:round/>
            <a:headEnd len="sm" w="sm" type="none"/>
            <a:tailEnd len="sm" w="sm" type="none"/>
          </a:ln>
        </p:spPr>
      </p:pic>
      <p:sp>
        <p:nvSpPr>
          <p:cNvPr id="761" name="Google Shape;761;p83"/>
          <p:cNvSpPr txBox="1"/>
          <p:nvPr/>
        </p:nvSpPr>
        <p:spPr>
          <a:xfrm>
            <a:off x="921506" y="2454119"/>
            <a:ext cx="4419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Montserrat Light"/>
                <a:ea typeface="Montserrat Light"/>
                <a:cs typeface="Montserrat Light"/>
                <a:sym typeface="Montserrat Light"/>
              </a:rPr>
              <a:t>Inflation is hitting everyone where it hurts. I noticed you have more open seats than usual as I search for a reservation online. Are you experiencing cancellations?</a:t>
            </a:r>
            <a:endParaRPr sz="800">
              <a:latin typeface="Montserrat Light"/>
              <a:ea typeface="Montserrat Light"/>
              <a:cs typeface="Montserrat Light"/>
              <a:sym typeface="Montserrat Light"/>
            </a:endParaRPr>
          </a:p>
          <a:p>
            <a:pPr indent="0" lvl="0" marL="0" rtl="0" algn="l">
              <a:spcBef>
                <a:spcPts val="0"/>
              </a:spcBef>
              <a:spcAft>
                <a:spcPts val="0"/>
              </a:spcAft>
              <a:buNone/>
            </a:pPr>
            <a:r>
              <a:t/>
            </a:r>
            <a:endParaRPr sz="800">
              <a:latin typeface="Montserrat Light"/>
              <a:ea typeface="Montserrat Light"/>
              <a:cs typeface="Montserrat Light"/>
              <a:sym typeface="Montserrat Light"/>
            </a:endParaRPr>
          </a:p>
          <a:p>
            <a:pPr indent="0" lvl="0" marL="0" rtl="0" algn="l">
              <a:spcBef>
                <a:spcPts val="0"/>
              </a:spcBef>
              <a:spcAft>
                <a:spcPts val="0"/>
              </a:spcAft>
              <a:buNone/>
            </a:pPr>
            <a:r>
              <a:rPr lang="en" sz="800">
                <a:latin typeface="Montserrat Light"/>
                <a:ea typeface="Montserrat Light"/>
                <a:cs typeface="Montserrat Light"/>
                <a:sym typeface="Montserrat Light"/>
              </a:rPr>
              <a:t>You might be paying more for tools, like {{! i.e., POS integration }} and a much higher fee for reservations made from your website. </a:t>
            </a:r>
            <a:endParaRPr sz="800">
              <a:latin typeface="Montserrat Light"/>
              <a:ea typeface="Montserrat Light"/>
              <a:cs typeface="Montserrat Light"/>
              <a:sym typeface="Montserrat Light"/>
            </a:endParaRPr>
          </a:p>
          <a:p>
            <a:pPr indent="0" lvl="0" marL="0" rtl="0" algn="l">
              <a:spcBef>
                <a:spcPts val="0"/>
              </a:spcBef>
              <a:spcAft>
                <a:spcPts val="0"/>
              </a:spcAft>
              <a:buNone/>
            </a:pPr>
            <a:br>
              <a:rPr lang="en" sz="800">
                <a:latin typeface="Montserrat Light"/>
                <a:ea typeface="Montserrat Light"/>
                <a:cs typeface="Montserrat Light"/>
                <a:sym typeface="Montserrat Light"/>
              </a:rPr>
            </a:br>
            <a:r>
              <a:rPr lang="en" sz="800">
                <a:latin typeface="Montserrat Light"/>
                <a:ea typeface="Montserrat Light"/>
                <a:cs typeface="Montserrat Light"/>
                <a:sym typeface="Montserrat Light"/>
              </a:rPr>
              <a:t>Instead, you could use a table management system with a lower cover fee. And reservations made from your website? Totally free.</a:t>
            </a:r>
            <a:endParaRPr sz="800">
              <a:latin typeface="Montserrat Light"/>
              <a:ea typeface="Montserrat Light"/>
              <a:cs typeface="Montserrat Light"/>
              <a:sym typeface="Montserrat Light"/>
            </a:endParaRPr>
          </a:p>
          <a:p>
            <a:pPr indent="0" lvl="0" marL="0" rtl="0" algn="l">
              <a:spcBef>
                <a:spcPts val="0"/>
              </a:spcBef>
              <a:spcAft>
                <a:spcPts val="0"/>
              </a:spcAft>
              <a:buNone/>
            </a:pPr>
            <a:br>
              <a:rPr lang="en" sz="800">
                <a:latin typeface="Montserrat Light"/>
                <a:ea typeface="Montserrat Light"/>
                <a:cs typeface="Montserrat Light"/>
                <a:sym typeface="Montserrat Light"/>
              </a:rPr>
            </a:br>
            <a:r>
              <a:rPr lang="en" sz="800">
                <a:latin typeface="Montserrat Light"/>
                <a:ea typeface="Montserrat Light"/>
                <a:cs typeface="Montserrat Light"/>
                <a:sym typeface="Montserrat Light"/>
              </a:rPr>
              <a:t>What day works over the next week to review your account and discuss maximizing your revenue?</a:t>
            </a:r>
            <a:endParaRPr sz="800">
              <a:latin typeface="Montserrat Light"/>
              <a:ea typeface="Montserrat Light"/>
              <a:cs typeface="Montserrat Light"/>
              <a:sym typeface="Montserrat Light"/>
            </a:endParaRPr>
          </a:p>
          <a:p>
            <a:pPr indent="0" lvl="0" marL="0" rtl="0" algn="l">
              <a:spcBef>
                <a:spcPts val="0"/>
              </a:spcBef>
              <a:spcAft>
                <a:spcPts val="0"/>
              </a:spcAft>
              <a:buNone/>
            </a:pPr>
            <a:r>
              <a:t/>
            </a:r>
            <a:endParaRPr sz="800">
              <a:latin typeface="Montserrat Light"/>
              <a:ea typeface="Montserrat Light"/>
              <a:cs typeface="Montserrat Light"/>
              <a:sym typeface="Montserrat Light"/>
            </a:endParaRPr>
          </a:p>
        </p:txBody>
      </p:sp>
      <p:cxnSp>
        <p:nvCxnSpPr>
          <p:cNvPr id="762" name="Google Shape;762;p83"/>
          <p:cNvCxnSpPr>
            <a:stCxn id="752" idx="2"/>
          </p:cNvCxnSpPr>
          <p:nvPr/>
        </p:nvCxnSpPr>
        <p:spPr>
          <a:xfrm flipH="1">
            <a:off x="5430227" y="2107350"/>
            <a:ext cx="665100" cy="403200"/>
          </a:xfrm>
          <a:prstGeom prst="straightConnector1">
            <a:avLst/>
          </a:prstGeom>
          <a:noFill/>
          <a:ln cap="flat" cmpd="sng" w="9525">
            <a:solidFill>
              <a:srgbClr val="191722"/>
            </a:solidFill>
            <a:prstDash val="solid"/>
            <a:round/>
            <a:headEnd len="med" w="med" type="none"/>
            <a:tailEnd len="med" w="med" type="oval"/>
          </a:ln>
        </p:spPr>
      </p:cxnSp>
      <p:cxnSp>
        <p:nvCxnSpPr>
          <p:cNvPr id="763" name="Google Shape;763;p83"/>
          <p:cNvCxnSpPr>
            <a:stCxn id="756" idx="2"/>
          </p:cNvCxnSpPr>
          <p:nvPr/>
        </p:nvCxnSpPr>
        <p:spPr>
          <a:xfrm flipH="1">
            <a:off x="5430240" y="2774640"/>
            <a:ext cx="665100" cy="183000"/>
          </a:xfrm>
          <a:prstGeom prst="straightConnector1">
            <a:avLst/>
          </a:prstGeom>
          <a:noFill/>
          <a:ln cap="flat" cmpd="sng" w="9525">
            <a:solidFill>
              <a:srgbClr val="191722"/>
            </a:solidFill>
            <a:prstDash val="solid"/>
            <a:round/>
            <a:headEnd len="med" w="med" type="none"/>
            <a:tailEnd len="med" w="med" type="oval"/>
          </a:ln>
        </p:spPr>
      </p:cxnSp>
      <p:cxnSp>
        <p:nvCxnSpPr>
          <p:cNvPr id="764" name="Google Shape;764;p83"/>
          <p:cNvCxnSpPr>
            <a:endCxn id="758" idx="2"/>
          </p:cNvCxnSpPr>
          <p:nvPr/>
        </p:nvCxnSpPr>
        <p:spPr>
          <a:xfrm>
            <a:off x="5439546" y="3793055"/>
            <a:ext cx="655800" cy="238200"/>
          </a:xfrm>
          <a:prstGeom prst="straightConnector1">
            <a:avLst/>
          </a:prstGeom>
          <a:noFill/>
          <a:ln cap="flat" cmpd="sng" w="9525">
            <a:solidFill>
              <a:srgbClr val="191722"/>
            </a:solidFill>
            <a:prstDash val="solid"/>
            <a:round/>
            <a:headEnd len="med" w="med" type="oval"/>
            <a:tailEnd len="med" w="med" type="none"/>
          </a:ln>
        </p:spPr>
      </p:cxnSp>
      <p:cxnSp>
        <p:nvCxnSpPr>
          <p:cNvPr id="765" name="Google Shape;765;p83"/>
          <p:cNvCxnSpPr>
            <a:stCxn id="754" idx="2"/>
          </p:cNvCxnSpPr>
          <p:nvPr/>
        </p:nvCxnSpPr>
        <p:spPr>
          <a:xfrm rot="10800000">
            <a:off x="5439824" y="3384648"/>
            <a:ext cx="655500" cy="27600"/>
          </a:xfrm>
          <a:prstGeom prst="straightConnector1">
            <a:avLst/>
          </a:prstGeom>
          <a:noFill/>
          <a:ln cap="flat" cmpd="sng" w="9525">
            <a:solidFill>
              <a:srgbClr val="191722"/>
            </a:solidFill>
            <a:prstDash val="solid"/>
            <a:round/>
            <a:headEnd len="med" w="med" type="none"/>
            <a:tailEnd len="med" w="med" type="oval"/>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84"/>
          <p:cNvSpPr/>
          <p:nvPr/>
        </p:nvSpPr>
        <p:spPr>
          <a:xfrm flipH="1" rot="10800000">
            <a:off x="6914625" y="2603775"/>
            <a:ext cx="1991400" cy="18909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84"/>
          <p:cNvSpPr txBox="1"/>
          <p:nvPr>
            <p:ph idx="4294967295" type="title"/>
          </p:nvPr>
        </p:nvSpPr>
        <p:spPr>
          <a:xfrm>
            <a:off x="311700" y="568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780"/>
              <a:t>Core COM</a:t>
            </a:r>
            <a:endParaRPr sz="3780"/>
          </a:p>
        </p:txBody>
      </p:sp>
      <p:sp>
        <p:nvSpPr>
          <p:cNvPr id="772" name="Google Shape;772;p84"/>
          <p:cNvSpPr/>
          <p:nvPr/>
        </p:nvSpPr>
        <p:spPr>
          <a:xfrm flipH="1" rot="10800000">
            <a:off x="2690622" y="2603775"/>
            <a:ext cx="1807200" cy="18909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84"/>
          <p:cNvSpPr/>
          <p:nvPr/>
        </p:nvSpPr>
        <p:spPr>
          <a:xfrm flipH="1" rot="10800000">
            <a:off x="4816845" y="2603775"/>
            <a:ext cx="1807200" cy="18909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84"/>
          <p:cNvSpPr/>
          <p:nvPr/>
        </p:nvSpPr>
        <p:spPr>
          <a:xfrm flipH="1" rot="10800000">
            <a:off x="523950" y="2603775"/>
            <a:ext cx="1807200" cy="18909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5" name="Google Shape;775;p84"/>
          <p:cNvCxnSpPr>
            <a:stCxn id="776" idx="0"/>
          </p:cNvCxnSpPr>
          <p:nvPr/>
        </p:nvCxnSpPr>
        <p:spPr>
          <a:xfrm rot="10800000">
            <a:off x="523950" y="2133077"/>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777" name="Google Shape;777;p84"/>
          <p:cNvCxnSpPr/>
          <p:nvPr/>
        </p:nvCxnSpPr>
        <p:spPr>
          <a:xfrm rot="10800000">
            <a:off x="2591050" y="2133077"/>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778" name="Google Shape;778;p84"/>
          <p:cNvCxnSpPr/>
          <p:nvPr/>
        </p:nvCxnSpPr>
        <p:spPr>
          <a:xfrm rot="10800000">
            <a:off x="4640151" y="2133077"/>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779" name="Google Shape;779;p84"/>
          <p:cNvCxnSpPr/>
          <p:nvPr/>
        </p:nvCxnSpPr>
        <p:spPr>
          <a:xfrm rot="10800000">
            <a:off x="6709566" y="2133077"/>
            <a:ext cx="0" cy="335700"/>
          </a:xfrm>
          <a:prstGeom prst="straightConnector1">
            <a:avLst/>
          </a:prstGeom>
          <a:noFill/>
          <a:ln cap="flat" cmpd="sng" w="19050">
            <a:solidFill>
              <a:srgbClr val="646776"/>
            </a:solidFill>
            <a:prstDash val="solid"/>
            <a:round/>
            <a:headEnd len="med" w="med" type="none"/>
            <a:tailEnd len="med" w="med" type="none"/>
          </a:ln>
        </p:spPr>
      </p:cxnSp>
      <p:sp>
        <p:nvSpPr>
          <p:cNvPr id="780" name="Google Shape;780;p84"/>
          <p:cNvSpPr/>
          <p:nvPr/>
        </p:nvSpPr>
        <p:spPr>
          <a:xfrm rot="-5400000">
            <a:off x="4788075" y="-1759773"/>
            <a:ext cx="99600" cy="86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84"/>
          <p:cNvSpPr/>
          <p:nvPr/>
        </p:nvSpPr>
        <p:spPr>
          <a:xfrm>
            <a:off x="361950" y="2392277"/>
            <a:ext cx="324000" cy="3240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84"/>
          <p:cNvSpPr/>
          <p:nvPr/>
        </p:nvSpPr>
        <p:spPr>
          <a:xfrm>
            <a:off x="438450" y="2468777"/>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84"/>
          <p:cNvSpPr/>
          <p:nvPr/>
        </p:nvSpPr>
        <p:spPr>
          <a:xfrm>
            <a:off x="2420050" y="2392277"/>
            <a:ext cx="324000" cy="3240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84"/>
          <p:cNvSpPr/>
          <p:nvPr/>
        </p:nvSpPr>
        <p:spPr>
          <a:xfrm>
            <a:off x="2496550" y="2468777"/>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84"/>
          <p:cNvSpPr/>
          <p:nvPr/>
        </p:nvSpPr>
        <p:spPr>
          <a:xfrm>
            <a:off x="4478151" y="2392277"/>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84"/>
          <p:cNvSpPr/>
          <p:nvPr/>
        </p:nvSpPr>
        <p:spPr>
          <a:xfrm>
            <a:off x="4554651" y="2468777"/>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84"/>
          <p:cNvSpPr/>
          <p:nvPr/>
        </p:nvSpPr>
        <p:spPr>
          <a:xfrm>
            <a:off x="6547566" y="2392277"/>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84"/>
          <p:cNvSpPr/>
          <p:nvPr/>
        </p:nvSpPr>
        <p:spPr>
          <a:xfrm>
            <a:off x="6624066" y="2468777"/>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84"/>
          <p:cNvSpPr txBox="1"/>
          <p:nvPr/>
        </p:nvSpPr>
        <p:spPr>
          <a:xfrm>
            <a:off x="361950" y="1351506"/>
            <a:ext cx="19335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Anek Kannada Medium"/>
                <a:ea typeface="Anek Kannada Medium"/>
                <a:cs typeface="Anek Kannada Medium"/>
                <a:sym typeface="Anek Kannada Medium"/>
              </a:rPr>
              <a:t>M1</a:t>
            </a:r>
            <a:endParaRPr sz="1700">
              <a:latin typeface="Anek Kannada Medium"/>
              <a:ea typeface="Anek Kannada Medium"/>
              <a:cs typeface="Anek Kannada Medium"/>
              <a:sym typeface="Anek Kannada Medium"/>
            </a:endParaRPr>
          </a:p>
          <a:p>
            <a:pPr indent="0" lvl="0" marL="0" rtl="0" algn="l">
              <a:spcBef>
                <a:spcPts val="0"/>
              </a:spcBef>
              <a:spcAft>
                <a:spcPts val="0"/>
              </a:spcAft>
              <a:buNone/>
            </a:pPr>
            <a:r>
              <a:rPr lang="en" sz="1100">
                <a:latin typeface="Montserrat SemiBold"/>
                <a:ea typeface="Montserrat SemiBold"/>
                <a:cs typeface="Montserrat SemiBold"/>
                <a:sym typeface="Montserrat SemiBold"/>
              </a:rPr>
              <a:t>Diagnosis</a:t>
            </a:r>
            <a:endParaRPr sz="1100">
              <a:latin typeface="Montserrat SemiBold"/>
              <a:ea typeface="Montserrat SemiBold"/>
              <a:cs typeface="Montserrat SemiBold"/>
              <a:sym typeface="Montserrat SemiBold"/>
            </a:endParaRPr>
          </a:p>
          <a:p>
            <a:pPr indent="0" lvl="0" marL="0" rtl="0" algn="l">
              <a:spcBef>
                <a:spcPts val="0"/>
              </a:spcBef>
              <a:spcAft>
                <a:spcPts val="1600"/>
              </a:spcAft>
              <a:buNone/>
            </a:pPr>
            <a:r>
              <a:rPr lang="en" sz="1000">
                <a:solidFill>
                  <a:srgbClr val="26242F"/>
                </a:solidFill>
                <a:latin typeface="Montserrat"/>
                <a:ea typeface="Montserrat"/>
                <a:cs typeface="Montserrat"/>
                <a:sym typeface="Montserrat"/>
              </a:rPr>
              <a:t>Prescribe framework</a:t>
            </a:r>
            <a:endParaRPr sz="1300">
              <a:latin typeface="Montserrat Light"/>
              <a:ea typeface="Montserrat Light"/>
              <a:cs typeface="Montserrat Light"/>
              <a:sym typeface="Montserrat Light"/>
            </a:endParaRPr>
          </a:p>
        </p:txBody>
      </p:sp>
      <p:sp>
        <p:nvSpPr>
          <p:cNvPr id="789" name="Google Shape;789;p84"/>
          <p:cNvSpPr txBox="1"/>
          <p:nvPr/>
        </p:nvSpPr>
        <p:spPr>
          <a:xfrm>
            <a:off x="2420050" y="1351518"/>
            <a:ext cx="1990200" cy="115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Anek Kannada Medium"/>
                <a:ea typeface="Anek Kannada Medium"/>
                <a:cs typeface="Anek Kannada Medium"/>
                <a:sym typeface="Anek Kannada Medium"/>
              </a:rPr>
              <a:t>M2-4</a:t>
            </a:r>
            <a:endParaRPr sz="1700">
              <a:latin typeface="Anek Kannada Medium"/>
              <a:ea typeface="Anek Kannada Medium"/>
              <a:cs typeface="Anek Kannada Medium"/>
              <a:sym typeface="Anek Kannada Medium"/>
            </a:endParaRPr>
          </a:p>
          <a:p>
            <a:pPr indent="0" lvl="0" marL="0" rtl="0" algn="l">
              <a:spcBef>
                <a:spcPts val="0"/>
              </a:spcBef>
              <a:spcAft>
                <a:spcPts val="0"/>
              </a:spcAft>
              <a:buNone/>
            </a:pPr>
            <a:r>
              <a:rPr lang="en" sz="1100">
                <a:latin typeface="Montserrat SemiBold"/>
                <a:ea typeface="Montserrat SemiBold"/>
                <a:cs typeface="Montserrat SemiBold"/>
                <a:sym typeface="Montserrat SemiBold"/>
              </a:rPr>
              <a:t>Design</a:t>
            </a:r>
            <a:endParaRPr sz="1100">
              <a:latin typeface="Montserrat SemiBold"/>
              <a:ea typeface="Montserrat SemiBold"/>
              <a:cs typeface="Montserrat SemiBold"/>
              <a:sym typeface="Montserrat SemiBold"/>
            </a:endParaRPr>
          </a:p>
          <a:p>
            <a:pPr indent="0" lvl="0" marL="0" rtl="0" algn="l">
              <a:spcBef>
                <a:spcPts val="0"/>
              </a:spcBef>
              <a:spcAft>
                <a:spcPts val="0"/>
              </a:spcAft>
              <a:buClr>
                <a:schemeClr val="dk1"/>
              </a:buClr>
              <a:buSzPts val="1100"/>
              <a:buFont typeface="Arial"/>
              <a:buNone/>
            </a:pPr>
            <a:r>
              <a:rPr lang="en" sz="1000">
                <a:solidFill>
                  <a:srgbClr val="26242F"/>
                </a:solidFill>
                <a:latin typeface="Montserrat"/>
                <a:ea typeface="Montserrat"/>
                <a:cs typeface="Montserrat"/>
                <a:sym typeface="Montserrat"/>
              </a:rPr>
              <a:t>Build COM</a:t>
            </a:r>
            <a:endParaRPr sz="1000">
              <a:solidFill>
                <a:srgbClr val="26242F"/>
              </a:solidFill>
              <a:latin typeface="Montserrat"/>
              <a:ea typeface="Montserrat"/>
              <a:cs typeface="Montserrat"/>
              <a:sym typeface="Montserrat"/>
            </a:endParaRPr>
          </a:p>
          <a:p>
            <a:pPr indent="0" lvl="0" marL="0" rtl="0" algn="l">
              <a:spcBef>
                <a:spcPts val="1600"/>
              </a:spcBef>
              <a:spcAft>
                <a:spcPts val="0"/>
              </a:spcAft>
              <a:buNone/>
            </a:pPr>
            <a:r>
              <a:t/>
            </a:r>
            <a:endParaRPr sz="1200">
              <a:latin typeface="Montserrat Light"/>
              <a:ea typeface="Montserrat Light"/>
              <a:cs typeface="Montserrat Light"/>
              <a:sym typeface="Montserrat Light"/>
            </a:endParaRPr>
          </a:p>
        </p:txBody>
      </p:sp>
      <p:sp>
        <p:nvSpPr>
          <p:cNvPr id="790" name="Google Shape;790;p84"/>
          <p:cNvSpPr txBox="1"/>
          <p:nvPr/>
        </p:nvSpPr>
        <p:spPr>
          <a:xfrm>
            <a:off x="4478151" y="1351518"/>
            <a:ext cx="2084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Anek Kannada Medium"/>
                <a:ea typeface="Anek Kannada Medium"/>
                <a:cs typeface="Anek Kannada Medium"/>
                <a:sym typeface="Anek Kannada Medium"/>
              </a:rPr>
              <a:t>M5</a:t>
            </a:r>
            <a:endParaRPr sz="1700">
              <a:latin typeface="Anek Kannada Medium"/>
              <a:ea typeface="Anek Kannada Medium"/>
              <a:cs typeface="Anek Kannada Medium"/>
              <a:sym typeface="Anek Kannada Medium"/>
            </a:endParaRPr>
          </a:p>
          <a:p>
            <a:pPr indent="0" lvl="0" marL="0" rtl="0" algn="l">
              <a:spcBef>
                <a:spcPts val="0"/>
              </a:spcBef>
              <a:spcAft>
                <a:spcPts val="0"/>
              </a:spcAft>
              <a:buNone/>
            </a:pPr>
            <a:r>
              <a:rPr lang="en" sz="1100">
                <a:solidFill>
                  <a:schemeClr val="dk1"/>
                </a:solidFill>
                <a:latin typeface="Montserrat SemiBold"/>
                <a:ea typeface="Montserrat SemiBold"/>
                <a:cs typeface="Montserrat SemiBold"/>
                <a:sym typeface="Montserrat SemiBold"/>
              </a:rPr>
              <a:t>Validation</a:t>
            </a:r>
            <a:endParaRPr sz="1100">
              <a:solidFill>
                <a:schemeClr val="dk1"/>
              </a:solidFill>
              <a:latin typeface="Montserrat SemiBold"/>
              <a:ea typeface="Montserrat SemiBold"/>
              <a:cs typeface="Montserrat SemiBold"/>
              <a:sym typeface="Montserrat SemiBold"/>
            </a:endParaRPr>
          </a:p>
          <a:p>
            <a:pPr indent="0" lvl="0" marL="0" rtl="0" algn="l">
              <a:spcBef>
                <a:spcPts val="0"/>
              </a:spcBef>
              <a:spcAft>
                <a:spcPts val="1600"/>
              </a:spcAft>
              <a:buNone/>
            </a:pPr>
            <a:r>
              <a:rPr lang="en" sz="1000">
                <a:solidFill>
                  <a:srgbClr val="26242F"/>
                </a:solidFill>
                <a:latin typeface="Montserrat"/>
                <a:ea typeface="Montserrat"/>
                <a:cs typeface="Montserrat"/>
                <a:sym typeface="Montserrat"/>
              </a:rPr>
              <a:t>Pilot COM</a:t>
            </a:r>
            <a:endParaRPr sz="1300">
              <a:latin typeface="Montserrat Light"/>
              <a:ea typeface="Montserrat Light"/>
              <a:cs typeface="Montserrat Light"/>
              <a:sym typeface="Montserrat Light"/>
            </a:endParaRPr>
          </a:p>
        </p:txBody>
      </p:sp>
      <p:sp>
        <p:nvSpPr>
          <p:cNvPr id="791" name="Google Shape;791;p84"/>
          <p:cNvSpPr txBox="1"/>
          <p:nvPr/>
        </p:nvSpPr>
        <p:spPr>
          <a:xfrm>
            <a:off x="6471066" y="1351506"/>
            <a:ext cx="19335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Anek Kannada Medium"/>
                <a:ea typeface="Anek Kannada Medium"/>
                <a:cs typeface="Anek Kannada Medium"/>
                <a:sym typeface="Anek Kannada Medium"/>
              </a:rPr>
              <a:t>M6</a:t>
            </a:r>
            <a:endParaRPr sz="1700">
              <a:latin typeface="Anek Kannada Medium"/>
              <a:ea typeface="Anek Kannada Medium"/>
              <a:cs typeface="Anek Kannada Medium"/>
              <a:sym typeface="Anek Kannada Medium"/>
            </a:endParaRPr>
          </a:p>
          <a:p>
            <a:pPr indent="0" lvl="0" marL="0" rtl="0" algn="l">
              <a:spcBef>
                <a:spcPts val="0"/>
              </a:spcBef>
              <a:spcAft>
                <a:spcPts val="0"/>
              </a:spcAft>
              <a:buNone/>
            </a:pPr>
            <a:r>
              <a:rPr lang="en" sz="1100">
                <a:latin typeface="Montserrat SemiBold"/>
                <a:ea typeface="Montserrat SemiBold"/>
                <a:cs typeface="Montserrat SemiBold"/>
                <a:sym typeface="Montserrat SemiBold"/>
              </a:rPr>
              <a:t>Rollout</a:t>
            </a:r>
            <a:endParaRPr sz="1100">
              <a:latin typeface="Montserrat SemiBold"/>
              <a:ea typeface="Montserrat SemiBold"/>
              <a:cs typeface="Montserrat SemiBold"/>
              <a:sym typeface="Montserrat SemiBold"/>
            </a:endParaRPr>
          </a:p>
          <a:p>
            <a:pPr indent="0" lvl="0" marL="0" rtl="0" algn="l">
              <a:spcBef>
                <a:spcPts val="0"/>
              </a:spcBef>
              <a:spcAft>
                <a:spcPts val="1600"/>
              </a:spcAft>
              <a:buNone/>
            </a:pPr>
            <a:r>
              <a:rPr lang="en" sz="1000">
                <a:solidFill>
                  <a:srgbClr val="26242F"/>
                </a:solidFill>
                <a:latin typeface="Montserrat"/>
                <a:ea typeface="Montserrat"/>
                <a:cs typeface="Montserrat"/>
                <a:sym typeface="Montserrat"/>
              </a:rPr>
              <a:t>Plan to scale </a:t>
            </a:r>
            <a:endParaRPr sz="1300">
              <a:latin typeface="Montserrat Light"/>
              <a:ea typeface="Montserrat Light"/>
              <a:cs typeface="Montserrat Light"/>
              <a:sym typeface="Montserrat Light"/>
            </a:endParaRPr>
          </a:p>
        </p:txBody>
      </p:sp>
      <p:sp>
        <p:nvSpPr>
          <p:cNvPr id="792" name="Google Shape;792;p84"/>
          <p:cNvSpPr txBox="1"/>
          <p:nvPr/>
        </p:nvSpPr>
        <p:spPr>
          <a:xfrm>
            <a:off x="600056" y="2716267"/>
            <a:ext cx="1933500" cy="122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Stakeholder Interviews</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Messaging Review</a:t>
            </a:r>
            <a:br>
              <a:rPr lang="en" sz="900">
                <a:solidFill>
                  <a:srgbClr val="646776"/>
                </a:solidFill>
                <a:latin typeface="Montserrat"/>
                <a:ea typeface="Montserrat"/>
                <a:cs typeface="Montserrat"/>
                <a:sym typeface="Montserrat"/>
              </a:rPr>
            </a:br>
            <a:r>
              <a:rPr lang="en" sz="900">
                <a:solidFill>
                  <a:srgbClr val="646776"/>
                </a:solidFill>
                <a:latin typeface="Montserrat"/>
                <a:ea typeface="Montserrat"/>
                <a:cs typeface="Montserrat"/>
                <a:sym typeface="Montserrat"/>
              </a:rPr>
              <a:t>COM Readout and Recommendations</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8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700">
                <a:solidFill>
                  <a:srgbClr val="646776"/>
                </a:solidFill>
                <a:latin typeface="Lato"/>
                <a:ea typeface="Lato"/>
                <a:cs typeface="Lato"/>
                <a:sym typeface="Lato"/>
              </a:rPr>
              <a:t> </a:t>
            </a:r>
            <a:endParaRPr sz="700">
              <a:solidFill>
                <a:srgbClr val="646776"/>
              </a:solidFill>
              <a:latin typeface="Lato"/>
              <a:ea typeface="Lato"/>
              <a:cs typeface="Lato"/>
              <a:sym typeface="Lato"/>
            </a:endParaRPr>
          </a:p>
          <a:p>
            <a:pPr indent="0" lvl="0" marL="0" rtl="0" algn="l">
              <a:lnSpc>
                <a:spcPct val="115000"/>
              </a:lnSpc>
              <a:spcBef>
                <a:spcPts val="0"/>
              </a:spcBef>
              <a:spcAft>
                <a:spcPts val="0"/>
              </a:spcAft>
              <a:buNone/>
            </a:pPr>
            <a:r>
              <a:t/>
            </a:r>
            <a:endParaRPr sz="900">
              <a:solidFill>
                <a:srgbClr val="646776"/>
              </a:solidFill>
              <a:latin typeface="Montserrat Light"/>
              <a:ea typeface="Montserrat Light"/>
              <a:cs typeface="Montserrat Light"/>
              <a:sym typeface="Montserrat Light"/>
            </a:endParaRPr>
          </a:p>
        </p:txBody>
      </p:sp>
      <p:sp>
        <p:nvSpPr>
          <p:cNvPr id="793" name="Google Shape;793;p84"/>
          <p:cNvSpPr txBox="1"/>
          <p:nvPr/>
        </p:nvSpPr>
        <p:spPr>
          <a:xfrm>
            <a:off x="2717008" y="2716267"/>
            <a:ext cx="1933500" cy="111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COM Workshoppes (2)</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COM Build Sessions (15)</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Messaging Workshoppe</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Messaging Authorship (5)</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Enablement Workshoppe</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COM Pilot Workshoppe</a:t>
            </a:r>
            <a:endParaRPr sz="900">
              <a:solidFill>
                <a:srgbClr val="646776"/>
              </a:solidFill>
              <a:latin typeface="Montserrat"/>
              <a:ea typeface="Montserrat"/>
              <a:cs typeface="Montserrat"/>
              <a:sym typeface="Montserrat"/>
            </a:endParaRPr>
          </a:p>
        </p:txBody>
      </p:sp>
      <p:sp>
        <p:nvSpPr>
          <p:cNvPr id="794" name="Google Shape;794;p84"/>
          <p:cNvSpPr txBox="1"/>
          <p:nvPr/>
        </p:nvSpPr>
        <p:spPr>
          <a:xfrm>
            <a:off x="4815802" y="2716267"/>
            <a:ext cx="1933500" cy="96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Pilot Intro Videos </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Live Workshops (4) </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Pilot Follow up</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Weekly Feedback Review</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Weekly Performance Report</a:t>
            </a:r>
            <a:endParaRPr sz="900">
              <a:solidFill>
                <a:srgbClr val="646776"/>
              </a:solidFill>
              <a:latin typeface="Montserrat"/>
              <a:ea typeface="Montserrat"/>
              <a:cs typeface="Montserrat"/>
              <a:sym typeface="Montserrat"/>
            </a:endParaRPr>
          </a:p>
        </p:txBody>
      </p:sp>
      <p:sp>
        <p:nvSpPr>
          <p:cNvPr id="795" name="Google Shape;795;p84"/>
          <p:cNvSpPr txBox="1"/>
          <p:nvPr/>
        </p:nvSpPr>
        <p:spPr>
          <a:xfrm>
            <a:off x="6914605" y="2716280"/>
            <a:ext cx="1990200" cy="143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Office Hours (4)</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Pilot Results Readout</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COM Expansion Planning</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900">
                <a:solidFill>
                  <a:srgbClr val="646776"/>
                </a:solidFill>
                <a:latin typeface="Montserrat"/>
                <a:ea typeface="Montserrat"/>
                <a:cs typeface="Montserrat"/>
                <a:sym typeface="Montserrat"/>
              </a:rPr>
              <a:t>Program Retrospective</a:t>
            </a:r>
            <a:endParaRPr sz="900">
              <a:solidFill>
                <a:srgbClr val="64677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800">
                <a:solidFill>
                  <a:srgbClr val="646776"/>
                </a:solidFill>
                <a:latin typeface="Montserrat Light"/>
                <a:ea typeface="Montserrat Light"/>
                <a:cs typeface="Montserrat Light"/>
                <a:sym typeface="Montserrat Light"/>
              </a:rPr>
              <a:t> </a:t>
            </a:r>
            <a:endParaRPr sz="800">
              <a:solidFill>
                <a:srgbClr val="646776"/>
              </a:solidFill>
              <a:latin typeface="Montserrat Light"/>
              <a:ea typeface="Montserrat Light"/>
              <a:cs typeface="Montserrat Light"/>
              <a:sym typeface="Montserrat Light"/>
            </a:endParaRPr>
          </a:p>
          <a:p>
            <a:pPr indent="0" lvl="0" marL="0" rtl="0" algn="l">
              <a:lnSpc>
                <a:spcPct val="115000"/>
              </a:lnSpc>
              <a:spcBef>
                <a:spcPts val="0"/>
              </a:spcBef>
              <a:spcAft>
                <a:spcPts val="0"/>
              </a:spcAft>
              <a:buClr>
                <a:schemeClr val="dk1"/>
              </a:buClr>
              <a:buSzPts val="1100"/>
              <a:buFont typeface="Arial"/>
              <a:buNone/>
            </a:pPr>
            <a:r>
              <a:t/>
            </a:r>
            <a:endParaRPr sz="800">
              <a:solidFill>
                <a:srgbClr val="646776"/>
              </a:solidFill>
              <a:latin typeface="Montserrat"/>
              <a:ea typeface="Montserrat"/>
              <a:cs typeface="Montserrat"/>
              <a:sym typeface="Montserrat"/>
            </a:endParaRPr>
          </a:p>
          <a:p>
            <a:pPr indent="0" lvl="0" marL="0" rtl="0" algn="l">
              <a:lnSpc>
                <a:spcPct val="115000"/>
              </a:lnSpc>
              <a:spcBef>
                <a:spcPts val="1600"/>
              </a:spcBef>
              <a:spcAft>
                <a:spcPts val="0"/>
              </a:spcAft>
              <a:buNone/>
            </a:pPr>
            <a:r>
              <a:t/>
            </a:r>
            <a:endParaRPr sz="800">
              <a:solidFill>
                <a:srgbClr val="646776"/>
              </a:solidFill>
              <a:latin typeface="Montserrat Light"/>
              <a:ea typeface="Montserrat Light"/>
              <a:cs typeface="Montserrat Light"/>
              <a:sym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7"/>
          <p:cNvSpPr txBox="1"/>
          <p:nvPr>
            <p:ph type="ctrTitle"/>
          </p:nvPr>
        </p:nvSpPr>
        <p:spPr>
          <a:xfrm>
            <a:off x="1925110" y="2883652"/>
            <a:ext cx="5306100" cy="606900"/>
          </a:xfrm>
          <a:prstGeom prst="rect">
            <a:avLst/>
          </a:prstGeom>
          <a:noFill/>
          <a:ln>
            <a:noFill/>
          </a:ln>
        </p:spPr>
        <p:txBody>
          <a:bodyPr anchorCtr="0" anchor="ctr" bIns="20775" lIns="41575" spcFirstLastPara="1" rIns="41575" wrap="square" tIns="20775">
            <a:normAutofit fontScale="90000"/>
          </a:bodyPr>
          <a:lstStyle/>
          <a:p>
            <a:pPr indent="0" lvl="0" marL="0" rtl="0" algn="ctr">
              <a:lnSpc>
                <a:spcPct val="90000"/>
              </a:lnSpc>
              <a:spcBef>
                <a:spcPts val="0"/>
              </a:spcBef>
              <a:spcAft>
                <a:spcPts val="0"/>
              </a:spcAft>
              <a:buClr>
                <a:schemeClr val="lt1"/>
              </a:buClr>
              <a:buSzPct val="100000"/>
              <a:buFont typeface="Century Gothic"/>
              <a:buNone/>
            </a:pPr>
            <a:r>
              <a:rPr lang="en"/>
              <a:t>We help our portfolio build and optimize hyper-growth GTM machines</a:t>
            </a:r>
            <a:endParaRPr/>
          </a:p>
        </p:txBody>
      </p:sp>
      <p:pic>
        <p:nvPicPr>
          <p:cNvPr id="569" name="Google Shape;569;p67"/>
          <p:cNvPicPr preferRelativeResize="0"/>
          <p:nvPr/>
        </p:nvPicPr>
        <p:blipFill>
          <a:blip r:embed="rId3">
            <a:alphaModFix/>
          </a:blip>
          <a:stretch>
            <a:fillRect/>
          </a:stretch>
        </p:blipFill>
        <p:spPr>
          <a:xfrm>
            <a:off x="3730894" y="1375101"/>
            <a:ext cx="1682201" cy="1296674"/>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85"/>
          <p:cNvSpPr txBox="1"/>
          <p:nvPr>
            <p:ph type="title"/>
          </p:nvPr>
        </p:nvSpPr>
        <p:spPr>
          <a:xfrm>
            <a:off x="1816650" y="1607775"/>
            <a:ext cx="7092600" cy="21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Success Monitoring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86"/>
          <p:cNvSpPr txBox="1"/>
          <p:nvPr>
            <p:ph type="title"/>
          </p:nvPr>
        </p:nvSpPr>
        <p:spPr>
          <a:xfrm>
            <a:off x="311700" y="740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Success </a:t>
            </a:r>
            <a:r>
              <a:rPr lang="en"/>
              <a:t>Monitoring </a:t>
            </a:r>
            <a:r>
              <a:rPr lang="en"/>
              <a:t>and Outcomes</a:t>
            </a:r>
            <a:endParaRPr/>
          </a:p>
        </p:txBody>
      </p:sp>
      <p:sp>
        <p:nvSpPr>
          <p:cNvPr id="806" name="Google Shape;806;p86"/>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86"/>
          <p:cNvSpPr txBox="1"/>
          <p:nvPr/>
        </p:nvSpPr>
        <p:spPr>
          <a:xfrm>
            <a:off x="380017" y="1307691"/>
            <a:ext cx="8367600" cy="398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200">
                <a:solidFill>
                  <a:srgbClr val="26242F"/>
                </a:solidFill>
                <a:latin typeface="Montserrat Medium"/>
                <a:ea typeface="Montserrat Medium"/>
                <a:cs typeface="Montserrat Medium"/>
                <a:sym typeface="Montserrat Medium"/>
              </a:rPr>
              <a:t>Messaging Performance</a:t>
            </a:r>
            <a:endParaRPr sz="1200">
              <a:solidFill>
                <a:srgbClr val="26242F"/>
              </a:solidFill>
              <a:latin typeface="Montserrat Medium"/>
              <a:ea typeface="Montserrat Medium"/>
              <a:cs typeface="Montserrat Medium"/>
              <a:sym typeface="Montserrat Medium"/>
            </a:endParaRPr>
          </a:p>
          <a:p>
            <a:pPr indent="0" lvl="0" marL="0" rtl="0" algn="l">
              <a:lnSpc>
                <a:spcPct val="80000"/>
              </a:lnSpc>
              <a:spcBef>
                <a:spcPts val="0"/>
              </a:spcBef>
              <a:spcAft>
                <a:spcPts val="0"/>
              </a:spcAft>
              <a:buNone/>
            </a:pPr>
            <a:r>
              <a:t/>
            </a:r>
            <a:endParaRPr sz="1175">
              <a:solidFill>
                <a:srgbClr val="26242F"/>
              </a:solidFill>
              <a:latin typeface="Montserrat Medium"/>
              <a:ea typeface="Montserrat Medium"/>
              <a:cs typeface="Montserrat Medium"/>
              <a:sym typeface="Montserrat Medium"/>
            </a:endParaRPr>
          </a:p>
        </p:txBody>
      </p:sp>
      <p:graphicFrame>
        <p:nvGraphicFramePr>
          <p:cNvPr id="808" name="Google Shape;808;p86"/>
          <p:cNvGraphicFramePr/>
          <p:nvPr/>
        </p:nvGraphicFramePr>
        <p:xfrm>
          <a:off x="479314" y="1630172"/>
          <a:ext cx="3000000" cy="3000000"/>
        </p:xfrm>
        <a:graphic>
          <a:graphicData uri="http://schemas.openxmlformats.org/drawingml/2006/table">
            <a:tbl>
              <a:tblPr>
                <a:noFill/>
                <a:tableStyleId>{054A66F0-5952-4129-B1DB-147283CCC4D1}</a:tableStyleId>
              </a:tblPr>
              <a:tblGrid>
                <a:gridCol w="1194775"/>
                <a:gridCol w="1167575"/>
                <a:gridCol w="1181200"/>
                <a:gridCol w="1181200"/>
                <a:gridCol w="1181200"/>
                <a:gridCol w="1181200"/>
                <a:gridCol w="1181200"/>
              </a:tblGrid>
              <a:tr h="320000">
                <a:tc>
                  <a:txBody>
                    <a:bodyPr/>
                    <a:lstStyle/>
                    <a:p>
                      <a:pPr indent="0" lvl="0" marL="0" rtl="0" algn="ctr">
                        <a:spcBef>
                          <a:spcPts val="0"/>
                        </a:spcBef>
                        <a:spcAft>
                          <a:spcPts val="0"/>
                        </a:spcAft>
                        <a:buNone/>
                      </a:pPr>
                      <a:r>
                        <a:t/>
                      </a:r>
                      <a:endParaRPr sz="900">
                        <a:latin typeface="Montserrat"/>
                        <a:ea typeface="Montserrat"/>
                        <a:cs typeface="Montserrat"/>
                        <a:sym typeface="Montserrat"/>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sz="900">
                          <a:latin typeface="Montserrat"/>
                          <a:ea typeface="Montserrat"/>
                          <a:cs typeface="Montserrat"/>
                          <a:sym typeface="Montserrat"/>
                        </a:rPr>
                        <a:t>Meetings</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sz="900">
                          <a:latin typeface="Montserrat"/>
                          <a:ea typeface="Montserrat"/>
                          <a:cs typeface="Montserrat"/>
                          <a:sym typeface="Montserrat"/>
                        </a:rPr>
                        <a:t>Open Rate</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Click Rate</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Reply Rate</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Bounce Rate</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Opt Out Rate</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rtl="0" algn="l">
                        <a:spcBef>
                          <a:spcPts val="0"/>
                        </a:spcBef>
                        <a:spcAft>
                          <a:spcPts val="0"/>
                        </a:spcAft>
                        <a:buNone/>
                      </a:pPr>
                      <a:r>
                        <a:rPr lang="en" sz="900">
                          <a:latin typeface="Montserrat"/>
                          <a:ea typeface="Montserrat"/>
                          <a:cs typeface="Montserrat"/>
                          <a:sym typeface="Montserrat"/>
                        </a:rPr>
                        <a:t>Today</a:t>
                      </a:r>
                      <a:endParaRPr sz="900">
                        <a:latin typeface="Montserrat"/>
                        <a:ea typeface="Montserrat"/>
                        <a:cs typeface="Montserrat"/>
                        <a:sym typeface="Montserrat"/>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X</a:t>
                      </a:r>
                      <a:endParaRPr sz="900">
                        <a:latin typeface="Montserrat"/>
                        <a:ea typeface="Montserrat"/>
                        <a:cs typeface="Montserrat"/>
                        <a:sym typeface="Montserrat"/>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X%</a:t>
                      </a:r>
                      <a:endParaRPr sz="900">
                        <a:latin typeface="Montserrat"/>
                        <a:ea typeface="Montserrat"/>
                        <a:cs typeface="Montserrat"/>
                        <a:sym typeface="Montserrat"/>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X%</a:t>
                      </a:r>
                      <a:endParaRPr sz="900">
                        <a:latin typeface="Montserrat"/>
                        <a:ea typeface="Montserrat"/>
                        <a:cs typeface="Montserrat"/>
                        <a:sym typeface="Montserrat"/>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X%</a:t>
                      </a:r>
                      <a:endParaRPr sz="900">
                        <a:latin typeface="Montserrat"/>
                        <a:ea typeface="Montserrat"/>
                        <a:cs typeface="Montserrat"/>
                        <a:sym typeface="Montserrat"/>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X%</a:t>
                      </a:r>
                      <a:endParaRPr sz="900">
                        <a:latin typeface="Montserrat"/>
                        <a:ea typeface="Montserrat"/>
                        <a:cs typeface="Montserrat"/>
                        <a:sym typeface="Montserrat"/>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X%</a:t>
                      </a:r>
                      <a:endParaRPr sz="900">
                        <a:latin typeface="Montserrat"/>
                        <a:ea typeface="Montserrat"/>
                        <a:cs typeface="Montserrat"/>
                        <a:sym typeface="Montserrat"/>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rtl="0" algn="l">
                        <a:spcBef>
                          <a:spcPts val="0"/>
                        </a:spcBef>
                        <a:spcAft>
                          <a:spcPts val="0"/>
                        </a:spcAft>
                        <a:buNone/>
                      </a:pPr>
                      <a:r>
                        <a:rPr lang="en" sz="900">
                          <a:latin typeface="Montserrat"/>
                          <a:ea typeface="Montserrat"/>
                          <a:cs typeface="Montserrat"/>
                          <a:sym typeface="Montserrat"/>
                        </a:rPr>
                        <a:t>Avg Baseline</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X%</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X%</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X%</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X%</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X%</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809" name="Google Shape;809;p86"/>
          <p:cNvSpPr txBox="1"/>
          <p:nvPr/>
        </p:nvSpPr>
        <p:spPr>
          <a:xfrm>
            <a:off x="391569" y="2728541"/>
            <a:ext cx="3490800" cy="398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200">
                <a:solidFill>
                  <a:srgbClr val="26242F"/>
                </a:solidFill>
                <a:latin typeface="Montserrat Medium"/>
                <a:ea typeface="Montserrat Medium"/>
                <a:cs typeface="Montserrat Medium"/>
                <a:sym typeface="Montserrat Medium"/>
              </a:rPr>
              <a:t>Behavior Performance</a:t>
            </a:r>
            <a:endParaRPr sz="1200">
              <a:solidFill>
                <a:srgbClr val="26242F"/>
              </a:solidFill>
              <a:latin typeface="Montserrat Medium"/>
              <a:ea typeface="Montserrat Medium"/>
              <a:cs typeface="Montserrat Medium"/>
              <a:sym typeface="Montserrat Medium"/>
            </a:endParaRPr>
          </a:p>
          <a:p>
            <a:pPr indent="0" lvl="0" marL="0" rtl="0" algn="l">
              <a:lnSpc>
                <a:spcPct val="80000"/>
              </a:lnSpc>
              <a:spcBef>
                <a:spcPts val="0"/>
              </a:spcBef>
              <a:spcAft>
                <a:spcPts val="0"/>
              </a:spcAft>
              <a:buNone/>
            </a:pPr>
            <a:r>
              <a:t/>
            </a:r>
            <a:endParaRPr sz="1175">
              <a:solidFill>
                <a:srgbClr val="26242F"/>
              </a:solidFill>
              <a:latin typeface="Montserrat Medium"/>
              <a:ea typeface="Montserrat Medium"/>
              <a:cs typeface="Montserrat Medium"/>
              <a:sym typeface="Montserrat Medium"/>
            </a:endParaRPr>
          </a:p>
        </p:txBody>
      </p:sp>
      <p:graphicFrame>
        <p:nvGraphicFramePr>
          <p:cNvPr id="810" name="Google Shape;810;p86"/>
          <p:cNvGraphicFramePr/>
          <p:nvPr/>
        </p:nvGraphicFramePr>
        <p:xfrm>
          <a:off x="479314" y="3051022"/>
          <a:ext cx="3000000" cy="3000000"/>
        </p:xfrm>
        <a:graphic>
          <a:graphicData uri="http://schemas.openxmlformats.org/drawingml/2006/table">
            <a:tbl>
              <a:tblPr>
                <a:noFill/>
                <a:tableStyleId>{054A66F0-5952-4129-B1DB-147283CCC4D1}</a:tableStyleId>
              </a:tblPr>
              <a:tblGrid>
                <a:gridCol w="1194775"/>
                <a:gridCol w="2208400"/>
              </a:tblGrid>
              <a:tr h="320025">
                <a:tc>
                  <a:txBody>
                    <a:bodyPr/>
                    <a:lstStyle/>
                    <a:p>
                      <a:pPr indent="0" lvl="0" marL="0" rtl="0" algn="l">
                        <a:spcBef>
                          <a:spcPts val="0"/>
                        </a:spcBef>
                        <a:spcAft>
                          <a:spcPts val="0"/>
                        </a:spcAft>
                        <a:buNone/>
                      </a:pPr>
                      <a:r>
                        <a:rPr lang="en" sz="900">
                          <a:latin typeface="Montserrat"/>
                          <a:ea typeface="Montserrat"/>
                          <a:cs typeface="Montserrat"/>
                          <a:sym typeface="Montserrat"/>
                        </a:rPr>
                        <a:t>Prospects Added</a:t>
                      </a:r>
                      <a:endParaRPr sz="900">
                        <a:latin typeface="Montserrat"/>
                        <a:ea typeface="Montserrat"/>
                        <a:cs typeface="Montserrat"/>
                        <a:sym typeface="Montserrat"/>
                      </a:endParaRPr>
                    </a:p>
                  </a:txBody>
                  <a:tcPr marT="91425" marB="91425" marR="91425" marL="91425" anchor="ctr"/>
                </a:tc>
                <a:tc>
                  <a:txBody>
                    <a:bodyPr/>
                    <a:lstStyle/>
                    <a:p>
                      <a:pPr indent="0" lvl="0" marL="0" rtl="0" algn="ctr">
                        <a:spcBef>
                          <a:spcPts val="0"/>
                        </a:spcBef>
                        <a:spcAft>
                          <a:spcPts val="0"/>
                        </a:spcAft>
                        <a:buNone/>
                      </a:pPr>
                      <a:r>
                        <a:t/>
                      </a:r>
                      <a:endParaRPr sz="900">
                        <a:latin typeface="Montserrat"/>
                        <a:ea typeface="Montserrat"/>
                        <a:cs typeface="Montserrat"/>
                        <a:sym typeface="Montserrat"/>
                      </a:endParaRPr>
                    </a:p>
                  </a:txBody>
                  <a:tcPr marT="91425" marB="91425" marR="91425" marL="91425" anchor="ctr">
                    <a:lnR cap="flat" cmpd="sng" w="9525">
                      <a:solidFill>
                        <a:srgbClr val="9E9E9E"/>
                      </a:solidFill>
                      <a:prstDash val="solid"/>
                      <a:round/>
                      <a:headEnd len="sm" w="sm" type="none"/>
                      <a:tailEnd len="sm" w="sm" type="none"/>
                    </a:lnR>
                  </a:tcPr>
                </a:tc>
              </a:tr>
              <a:tr h="320025">
                <a:tc>
                  <a:txBody>
                    <a:bodyPr/>
                    <a:lstStyle/>
                    <a:p>
                      <a:pPr indent="0" lvl="0" marL="0" rtl="0" algn="l">
                        <a:spcBef>
                          <a:spcPts val="0"/>
                        </a:spcBef>
                        <a:spcAft>
                          <a:spcPts val="0"/>
                        </a:spcAft>
                        <a:buNone/>
                      </a:pPr>
                      <a:r>
                        <a:rPr lang="en" sz="900">
                          <a:latin typeface="Montserrat"/>
                          <a:ea typeface="Montserrat"/>
                          <a:cs typeface="Montserrat"/>
                          <a:sym typeface="Montserrat"/>
                        </a:rPr>
                        <a:t>Overdue Tasks</a:t>
                      </a:r>
                      <a:endParaRPr sz="900">
                        <a:latin typeface="Montserrat"/>
                        <a:ea typeface="Montserrat"/>
                        <a:cs typeface="Montserrat"/>
                        <a:sym typeface="Montserrat"/>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900">
                        <a:latin typeface="Montserrat"/>
                        <a:ea typeface="Montserrat"/>
                        <a:cs typeface="Montserrat"/>
                        <a:sym typeface="Montserrat"/>
                      </a:endParaRPr>
                    </a:p>
                  </a:txBody>
                  <a:tcPr marT="91425" marB="91425" marR="91425" marL="91425" anchor="ctr">
                    <a:lnB cap="flat" cmpd="sng" w="9525">
                      <a:solidFill>
                        <a:srgbClr val="9E9E9E"/>
                      </a:solidFill>
                      <a:prstDash val="solid"/>
                      <a:round/>
                      <a:headEnd len="sm" w="sm" type="none"/>
                      <a:tailEnd len="sm" w="sm" type="none"/>
                    </a:lnB>
                  </a:tcPr>
                </a:tc>
              </a:tr>
              <a:tr h="320025">
                <a:tc>
                  <a:txBody>
                    <a:bodyPr/>
                    <a:lstStyle/>
                    <a:p>
                      <a:pPr indent="0" lvl="0" marL="0" rtl="0" algn="l">
                        <a:spcBef>
                          <a:spcPts val="0"/>
                        </a:spcBef>
                        <a:spcAft>
                          <a:spcPts val="0"/>
                        </a:spcAft>
                        <a:buNone/>
                      </a:pPr>
                      <a:r>
                        <a:rPr lang="en" sz="900">
                          <a:latin typeface="Montserrat"/>
                          <a:ea typeface="Montserrat"/>
                          <a:cs typeface="Montserrat"/>
                          <a:sym typeface="Montserrat"/>
                        </a:rPr>
                        <a:t>Skipped Steps</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25">
                <a:tc>
                  <a:txBody>
                    <a:bodyPr/>
                    <a:lstStyle/>
                    <a:p>
                      <a:pPr indent="0" lvl="0" marL="0" rtl="0" algn="l">
                        <a:spcBef>
                          <a:spcPts val="0"/>
                        </a:spcBef>
                        <a:spcAft>
                          <a:spcPts val="0"/>
                        </a:spcAft>
                        <a:buNone/>
                      </a:pPr>
                      <a:r>
                        <a:rPr lang="en" sz="900">
                          <a:latin typeface="Montserrat"/>
                          <a:ea typeface="Montserrat"/>
                          <a:cs typeface="Montserrat"/>
                          <a:sym typeface="Montserrat"/>
                        </a:rPr>
                        <a:t>Sequence States</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25">
                <a:tc>
                  <a:txBody>
                    <a:bodyPr/>
                    <a:lstStyle/>
                    <a:p>
                      <a:pPr indent="0" lvl="0" marL="0" rtl="0" algn="l">
                        <a:spcBef>
                          <a:spcPts val="0"/>
                        </a:spcBef>
                        <a:spcAft>
                          <a:spcPts val="0"/>
                        </a:spcAft>
                        <a:buNone/>
                      </a:pPr>
                      <a:r>
                        <a:rPr lang="en" sz="900">
                          <a:latin typeface="Montserrat"/>
                          <a:ea typeface="Montserrat"/>
                          <a:cs typeface="Montserrat"/>
                          <a:sym typeface="Montserrat"/>
                        </a:rPr>
                        <a:t>Step Bottlenecks</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25">
                <a:tc>
                  <a:txBody>
                    <a:bodyPr/>
                    <a:lstStyle/>
                    <a:p>
                      <a:pPr indent="0" lvl="0" marL="0" rtl="0" algn="l">
                        <a:spcBef>
                          <a:spcPts val="0"/>
                        </a:spcBef>
                        <a:spcAft>
                          <a:spcPts val="0"/>
                        </a:spcAft>
                        <a:buNone/>
                      </a:pPr>
                      <a:r>
                        <a:rPr lang="en" sz="900">
                          <a:latin typeface="Montserrat"/>
                          <a:ea typeface="Montserrat"/>
                          <a:cs typeface="Montserrat"/>
                          <a:sym typeface="Montserrat"/>
                        </a:rPr>
                        <a:t>Rep Execution</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9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811" name="Google Shape;811;p86"/>
          <p:cNvGraphicFramePr/>
          <p:nvPr/>
        </p:nvGraphicFramePr>
        <p:xfrm>
          <a:off x="4076939" y="3043447"/>
          <a:ext cx="3000000" cy="3000000"/>
        </p:xfrm>
        <a:graphic>
          <a:graphicData uri="http://schemas.openxmlformats.org/drawingml/2006/table">
            <a:tbl>
              <a:tblPr>
                <a:noFill/>
                <a:tableStyleId>{054A66F0-5952-4129-B1DB-147283CCC4D1}</a:tableStyleId>
              </a:tblPr>
              <a:tblGrid>
                <a:gridCol w="1615600"/>
                <a:gridCol w="3055075"/>
              </a:tblGrid>
              <a:tr h="320025">
                <a:tc gridSpan="2">
                  <a:txBody>
                    <a:bodyPr/>
                    <a:lstStyle/>
                    <a:p>
                      <a:pPr indent="0" lvl="0" marL="0" rtl="0" algn="ctr">
                        <a:spcBef>
                          <a:spcPts val="0"/>
                        </a:spcBef>
                        <a:spcAft>
                          <a:spcPts val="0"/>
                        </a:spcAft>
                        <a:buNone/>
                      </a:pPr>
                      <a:r>
                        <a:t/>
                      </a:r>
                      <a:endParaRPr sz="900">
                        <a:latin typeface="Montserrat"/>
                        <a:ea typeface="Montserrat"/>
                        <a:cs typeface="Montserrat"/>
                        <a:sym typeface="Montserrat"/>
                      </a:endParaRPr>
                    </a:p>
                  </a:txBody>
                  <a:tcPr marT="91425" marB="91425" marR="91425" marL="91425" anchor="ctr">
                    <a:lnR cap="flat" cmpd="sng" w="9525">
                      <a:solidFill>
                        <a:srgbClr val="9E9E9E"/>
                      </a:solidFill>
                      <a:prstDash val="solid"/>
                      <a:round/>
                      <a:headEnd len="sm" w="sm" type="none"/>
                      <a:tailEnd len="sm" w="sm" type="none"/>
                    </a:lnR>
                  </a:tcPr>
                </a:tc>
                <a:tc hMerge="1"/>
              </a:tr>
              <a:tr h="320025">
                <a:tc gridSpan="2">
                  <a:txBody>
                    <a:bodyPr/>
                    <a:lstStyle/>
                    <a:p>
                      <a:pPr indent="0" lvl="0" marL="0" rtl="0" algn="l">
                        <a:spcBef>
                          <a:spcPts val="0"/>
                        </a:spcBef>
                        <a:spcAft>
                          <a:spcPts val="0"/>
                        </a:spcAft>
                        <a:buNone/>
                      </a:pPr>
                      <a:r>
                        <a:t/>
                      </a:r>
                      <a:endParaRPr sz="900"/>
                    </a:p>
                  </a:txBody>
                  <a:tcPr marT="91425" marB="91425" marR="91425" marL="91425" anchor="ctr">
                    <a:lnB cap="flat" cmpd="sng" w="9525">
                      <a:solidFill>
                        <a:srgbClr val="9E9E9E"/>
                      </a:solidFill>
                      <a:prstDash val="solid"/>
                      <a:round/>
                      <a:headEnd len="sm" w="sm" type="none"/>
                      <a:tailEnd len="sm" w="sm" type="none"/>
                    </a:lnB>
                  </a:tcPr>
                </a:tc>
                <a:tc hMerge="1"/>
              </a:tr>
              <a:tr h="320025">
                <a:tc gridSpan="2">
                  <a:txBody>
                    <a:bodyPr/>
                    <a:lstStyle/>
                    <a:p>
                      <a:pPr indent="0" lvl="0" marL="0" rtl="0" algn="l">
                        <a:spcBef>
                          <a:spcPts val="0"/>
                        </a:spcBef>
                        <a:spcAft>
                          <a:spcPts val="0"/>
                        </a:spcAft>
                        <a:buNone/>
                      </a:pPr>
                      <a:r>
                        <a:t/>
                      </a:r>
                      <a:endParaRPr sz="9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20025">
                <a:tc gridSpan="2">
                  <a:txBody>
                    <a:bodyPr/>
                    <a:lstStyle/>
                    <a:p>
                      <a:pPr indent="0" lvl="0" marL="0" rtl="0" algn="l">
                        <a:spcBef>
                          <a:spcPts val="0"/>
                        </a:spcBef>
                        <a:spcAft>
                          <a:spcPts val="0"/>
                        </a:spcAft>
                        <a:buNone/>
                      </a:pPr>
                      <a:r>
                        <a:t/>
                      </a:r>
                      <a:endParaRPr sz="9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20025">
                <a:tc gridSpan="2">
                  <a:txBody>
                    <a:bodyPr/>
                    <a:lstStyle/>
                    <a:p>
                      <a:pPr indent="0" lvl="0" marL="0" rtl="0" algn="l">
                        <a:spcBef>
                          <a:spcPts val="0"/>
                        </a:spcBef>
                        <a:spcAft>
                          <a:spcPts val="0"/>
                        </a:spcAft>
                        <a:buNone/>
                      </a:pPr>
                      <a:r>
                        <a:t/>
                      </a:r>
                      <a:endParaRPr sz="9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20025">
                <a:tc gridSpan="2">
                  <a:txBody>
                    <a:bodyPr/>
                    <a:lstStyle/>
                    <a:p>
                      <a:pPr indent="0" lvl="0" marL="0" rtl="0" algn="l">
                        <a:spcBef>
                          <a:spcPts val="0"/>
                        </a:spcBef>
                        <a:spcAft>
                          <a:spcPts val="0"/>
                        </a:spcAft>
                        <a:buNone/>
                      </a:pPr>
                      <a:r>
                        <a:t/>
                      </a:r>
                      <a:endParaRPr sz="9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812" name="Google Shape;812;p86"/>
          <p:cNvSpPr txBox="1"/>
          <p:nvPr/>
        </p:nvSpPr>
        <p:spPr>
          <a:xfrm>
            <a:off x="4049171" y="2728541"/>
            <a:ext cx="4670700" cy="398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200">
                <a:solidFill>
                  <a:srgbClr val="26242F"/>
                </a:solidFill>
                <a:latin typeface="Montserrat Medium"/>
                <a:ea typeface="Montserrat Medium"/>
                <a:cs typeface="Montserrat Medium"/>
                <a:sym typeface="Montserrat Medium"/>
              </a:rPr>
              <a:t>Immediate Actions</a:t>
            </a:r>
            <a:endParaRPr sz="1200">
              <a:solidFill>
                <a:srgbClr val="26242F"/>
              </a:solidFill>
              <a:latin typeface="Montserrat Medium"/>
              <a:ea typeface="Montserrat Medium"/>
              <a:cs typeface="Montserrat Medium"/>
              <a:sym typeface="Montserrat Medium"/>
            </a:endParaRPr>
          </a:p>
          <a:p>
            <a:pPr indent="0" lvl="0" marL="0" rtl="0" algn="l">
              <a:lnSpc>
                <a:spcPct val="80000"/>
              </a:lnSpc>
              <a:spcBef>
                <a:spcPts val="0"/>
              </a:spcBef>
              <a:spcAft>
                <a:spcPts val="0"/>
              </a:spcAft>
              <a:buNone/>
            </a:pPr>
            <a:r>
              <a:t/>
            </a:r>
            <a:endParaRPr sz="1175">
              <a:solidFill>
                <a:srgbClr val="26242F"/>
              </a:solidFill>
              <a:latin typeface="Montserrat Medium"/>
              <a:ea typeface="Montserrat Medium"/>
              <a:cs typeface="Montserrat Medium"/>
              <a:sym typeface="Montserrat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87"/>
          <p:cNvSpPr txBox="1"/>
          <p:nvPr>
            <p:ph type="title"/>
          </p:nvPr>
        </p:nvSpPr>
        <p:spPr>
          <a:xfrm>
            <a:off x="1816650" y="1607775"/>
            <a:ext cx="7092600" cy="21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Workflow Enablement Framework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88"/>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Enablement Cadence</a:t>
            </a:r>
            <a:endParaRPr/>
          </a:p>
        </p:txBody>
      </p:sp>
      <p:sp>
        <p:nvSpPr>
          <p:cNvPr id="823" name="Google Shape;823;p88"/>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4" name="Google Shape;824;p88"/>
          <p:cNvCxnSpPr/>
          <p:nvPr/>
        </p:nvCxnSpPr>
        <p:spPr>
          <a:xfrm rot="10800000">
            <a:off x="369512" y="2570169"/>
            <a:ext cx="0" cy="384600"/>
          </a:xfrm>
          <a:prstGeom prst="straightConnector1">
            <a:avLst/>
          </a:prstGeom>
          <a:noFill/>
          <a:ln cap="flat" cmpd="sng" w="19050">
            <a:solidFill>
              <a:srgbClr val="646776"/>
            </a:solidFill>
            <a:prstDash val="solid"/>
            <a:round/>
            <a:headEnd len="med" w="med" type="none"/>
            <a:tailEnd len="med" w="med" type="none"/>
          </a:ln>
        </p:spPr>
      </p:cxnSp>
      <p:sp>
        <p:nvSpPr>
          <p:cNvPr id="825" name="Google Shape;825;p88"/>
          <p:cNvSpPr/>
          <p:nvPr/>
        </p:nvSpPr>
        <p:spPr>
          <a:xfrm flipH="1" rot="10800000">
            <a:off x="7804449" y="2935979"/>
            <a:ext cx="1220400" cy="15801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88"/>
          <p:cNvSpPr txBox="1"/>
          <p:nvPr/>
        </p:nvSpPr>
        <p:spPr>
          <a:xfrm>
            <a:off x="7836966" y="3035483"/>
            <a:ext cx="1236000" cy="172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Practice what you learned Demonstrate you apply the changes Celebrate successes</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Certify teams</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p:txBody>
      </p:sp>
      <p:sp>
        <p:nvSpPr>
          <p:cNvPr id="827" name="Google Shape;827;p88"/>
          <p:cNvSpPr/>
          <p:nvPr/>
        </p:nvSpPr>
        <p:spPr>
          <a:xfrm flipH="1" rot="10800000">
            <a:off x="6204247" y="2935979"/>
            <a:ext cx="1220400" cy="15801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88"/>
          <p:cNvSpPr txBox="1"/>
          <p:nvPr/>
        </p:nvSpPr>
        <p:spPr>
          <a:xfrm>
            <a:off x="6236766" y="3035483"/>
            <a:ext cx="1236000" cy="158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Expanded learning outcomes and practice Reinforcement sessions with Mgrs and users</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p:txBody>
      </p:sp>
      <p:sp>
        <p:nvSpPr>
          <p:cNvPr id="829" name="Google Shape;829;p88"/>
          <p:cNvSpPr/>
          <p:nvPr/>
        </p:nvSpPr>
        <p:spPr>
          <a:xfrm flipH="1" rot="10800000">
            <a:off x="4604045" y="2935979"/>
            <a:ext cx="1220400" cy="15801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88"/>
          <p:cNvSpPr/>
          <p:nvPr/>
        </p:nvSpPr>
        <p:spPr>
          <a:xfrm flipH="1" rot="10800000">
            <a:off x="3095828" y="2935979"/>
            <a:ext cx="1220400" cy="15801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88"/>
          <p:cNvSpPr txBox="1"/>
          <p:nvPr/>
        </p:nvSpPr>
        <p:spPr>
          <a:xfrm>
            <a:off x="4636566" y="3035483"/>
            <a:ext cx="1236000" cy="144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Practice what you learned</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1:1 Role plays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Mgr Teach backs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Video submissions</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p:txBody>
      </p:sp>
      <p:sp>
        <p:nvSpPr>
          <p:cNvPr id="832" name="Google Shape;832;p88"/>
          <p:cNvSpPr txBox="1"/>
          <p:nvPr/>
        </p:nvSpPr>
        <p:spPr>
          <a:xfrm>
            <a:off x="3128350" y="3035483"/>
            <a:ext cx="1236000" cy="172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What changed</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Why it’s changed</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What’s in it for me</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Show examples</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Live Practice</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What Mgrs need</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Launch Interactive Resources</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p:txBody>
      </p:sp>
      <p:sp>
        <p:nvSpPr>
          <p:cNvPr id="833" name="Google Shape;833;p88"/>
          <p:cNvSpPr/>
          <p:nvPr/>
        </p:nvSpPr>
        <p:spPr>
          <a:xfrm flipH="1" rot="10800000">
            <a:off x="1676352" y="2938073"/>
            <a:ext cx="1220400" cy="15801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88"/>
          <p:cNvSpPr txBox="1"/>
          <p:nvPr/>
        </p:nvSpPr>
        <p:spPr>
          <a:xfrm>
            <a:off x="1708864" y="3038316"/>
            <a:ext cx="1236000" cy="129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What you’ll learn</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What’s the impact</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Prep for change</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Get sneak peek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p:txBody>
      </p:sp>
      <p:sp>
        <p:nvSpPr>
          <p:cNvPr id="835" name="Google Shape;835;p88"/>
          <p:cNvSpPr/>
          <p:nvPr/>
        </p:nvSpPr>
        <p:spPr>
          <a:xfrm flipH="1" rot="10800000">
            <a:off x="228550" y="2938073"/>
            <a:ext cx="1220400" cy="15801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6" name="Google Shape;836;p88"/>
          <p:cNvCxnSpPr/>
          <p:nvPr/>
        </p:nvCxnSpPr>
        <p:spPr>
          <a:xfrm rot="10800000">
            <a:off x="1838449" y="2571125"/>
            <a:ext cx="0" cy="384600"/>
          </a:xfrm>
          <a:prstGeom prst="straightConnector1">
            <a:avLst/>
          </a:prstGeom>
          <a:noFill/>
          <a:ln cap="flat" cmpd="sng" w="19050">
            <a:solidFill>
              <a:srgbClr val="646776"/>
            </a:solidFill>
            <a:prstDash val="solid"/>
            <a:round/>
            <a:headEnd len="med" w="med" type="none"/>
            <a:tailEnd len="med" w="med" type="none"/>
          </a:ln>
        </p:spPr>
      </p:cxnSp>
      <p:cxnSp>
        <p:nvCxnSpPr>
          <p:cNvPr id="837" name="Google Shape;837;p88"/>
          <p:cNvCxnSpPr/>
          <p:nvPr/>
        </p:nvCxnSpPr>
        <p:spPr>
          <a:xfrm rot="10800000">
            <a:off x="3217207" y="2576834"/>
            <a:ext cx="0" cy="227100"/>
          </a:xfrm>
          <a:prstGeom prst="straightConnector1">
            <a:avLst/>
          </a:prstGeom>
          <a:noFill/>
          <a:ln cap="flat" cmpd="sng" w="19050">
            <a:solidFill>
              <a:srgbClr val="646776"/>
            </a:solidFill>
            <a:prstDash val="solid"/>
            <a:round/>
            <a:headEnd len="med" w="med" type="none"/>
            <a:tailEnd len="med" w="med" type="none"/>
          </a:ln>
        </p:spPr>
      </p:cxnSp>
      <p:cxnSp>
        <p:nvCxnSpPr>
          <p:cNvPr id="838" name="Google Shape;838;p88"/>
          <p:cNvCxnSpPr/>
          <p:nvPr/>
        </p:nvCxnSpPr>
        <p:spPr>
          <a:xfrm rot="10800000">
            <a:off x="4621603" y="2488938"/>
            <a:ext cx="0" cy="227100"/>
          </a:xfrm>
          <a:prstGeom prst="straightConnector1">
            <a:avLst/>
          </a:prstGeom>
          <a:noFill/>
          <a:ln cap="flat" cmpd="sng" w="19050">
            <a:solidFill>
              <a:srgbClr val="646776"/>
            </a:solidFill>
            <a:prstDash val="solid"/>
            <a:round/>
            <a:headEnd len="med" w="med" type="none"/>
            <a:tailEnd len="med" w="med" type="none"/>
          </a:ln>
        </p:spPr>
      </p:cxnSp>
      <p:sp>
        <p:nvSpPr>
          <p:cNvPr id="839" name="Google Shape;839;p88"/>
          <p:cNvSpPr/>
          <p:nvPr/>
        </p:nvSpPr>
        <p:spPr>
          <a:xfrm rot="-5400000">
            <a:off x="4747900" y="-1475641"/>
            <a:ext cx="98100" cy="87288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88"/>
          <p:cNvSpPr/>
          <p:nvPr/>
        </p:nvSpPr>
        <p:spPr>
          <a:xfrm>
            <a:off x="200144" y="2727434"/>
            <a:ext cx="324000" cy="3240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88"/>
          <p:cNvSpPr/>
          <p:nvPr/>
        </p:nvSpPr>
        <p:spPr>
          <a:xfrm>
            <a:off x="275669" y="2803934"/>
            <a:ext cx="171000" cy="171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88"/>
          <p:cNvSpPr/>
          <p:nvPr/>
        </p:nvSpPr>
        <p:spPr>
          <a:xfrm>
            <a:off x="1667450" y="2727434"/>
            <a:ext cx="324000" cy="3240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88"/>
          <p:cNvSpPr/>
          <p:nvPr/>
        </p:nvSpPr>
        <p:spPr>
          <a:xfrm>
            <a:off x="1743950" y="2803934"/>
            <a:ext cx="171000" cy="171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88"/>
          <p:cNvSpPr/>
          <p:nvPr/>
        </p:nvSpPr>
        <p:spPr>
          <a:xfrm>
            <a:off x="3055210" y="2727434"/>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88"/>
          <p:cNvSpPr/>
          <p:nvPr/>
        </p:nvSpPr>
        <p:spPr>
          <a:xfrm>
            <a:off x="3131710" y="2803934"/>
            <a:ext cx="171000" cy="171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88"/>
          <p:cNvSpPr/>
          <p:nvPr/>
        </p:nvSpPr>
        <p:spPr>
          <a:xfrm>
            <a:off x="4459607" y="2705359"/>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88"/>
          <p:cNvSpPr/>
          <p:nvPr/>
        </p:nvSpPr>
        <p:spPr>
          <a:xfrm>
            <a:off x="4536107" y="2781859"/>
            <a:ext cx="171000" cy="171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88"/>
          <p:cNvSpPr txBox="1"/>
          <p:nvPr/>
        </p:nvSpPr>
        <p:spPr>
          <a:xfrm>
            <a:off x="196487" y="1829550"/>
            <a:ext cx="1791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Anek Kannada Medium"/>
                <a:ea typeface="Anek Kannada Medium"/>
                <a:cs typeface="Anek Kannada Medium"/>
                <a:sym typeface="Anek Kannada Medium"/>
              </a:rPr>
              <a:t>Step 1</a:t>
            </a:r>
            <a:endParaRPr sz="1500">
              <a:latin typeface="Anek Kannada Medium"/>
              <a:ea typeface="Anek Kannada Medium"/>
              <a:cs typeface="Anek Kannada Medium"/>
              <a:sym typeface="Anek Kannada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Awareness </a:t>
            </a:r>
            <a:endParaRPr sz="900">
              <a:latin typeface="Montserrat Medium"/>
              <a:ea typeface="Montserrat Medium"/>
              <a:cs typeface="Montserrat Medium"/>
              <a:sym typeface="Montserrat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&amp; Excitement</a:t>
            </a:r>
            <a:endParaRPr sz="1000">
              <a:latin typeface="Montserrat Light"/>
              <a:ea typeface="Montserrat Light"/>
              <a:cs typeface="Montserrat Light"/>
              <a:sym typeface="Montserrat Light"/>
            </a:endParaRPr>
          </a:p>
        </p:txBody>
      </p:sp>
      <p:sp>
        <p:nvSpPr>
          <p:cNvPr id="849" name="Google Shape;849;p88"/>
          <p:cNvSpPr txBox="1"/>
          <p:nvPr/>
        </p:nvSpPr>
        <p:spPr>
          <a:xfrm>
            <a:off x="241282" y="3038316"/>
            <a:ext cx="1236000" cy="115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What’s coming/why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What’s in it for you</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What to expect</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What’s expected</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Resources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sz="800">
                <a:solidFill>
                  <a:srgbClr val="26242F"/>
                </a:solidFill>
                <a:latin typeface="Montserrat Light"/>
                <a:ea typeface="Montserrat Light"/>
                <a:cs typeface="Montserrat Light"/>
                <a:sym typeface="Montserrat Light"/>
              </a:rPr>
              <a:t> </a:t>
            </a:r>
            <a:endParaRPr sz="800">
              <a:solidFill>
                <a:srgbClr val="26242F"/>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solidFill>
                <a:srgbClr val="26242F"/>
              </a:solidFill>
              <a:latin typeface="Montserrat Light"/>
              <a:ea typeface="Montserrat Light"/>
              <a:cs typeface="Montserrat Light"/>
              <a:sym typeface="Montserrat Light"/>
            </a:endParaRPr>
          </a:p>
        </p:txBody>
      </p:sp>
      <p:cxnSp>
        <p:nvCxnSpPr>
          <p:cNvPr id="850" name="Google Shape;850;p88"/>
          <p:cNvCxnSpPr/>
          <p:nvPr/>
        </p:nvCxnSpPr>
        <p:spPr>
          <a:xfrm rot="10800000">
            <a:off x="6188000" y="2488938"/>
            <a:ext cx="0" cy="227100"/>
          </a:xfrm>
          <a:prstGeom prst="straightConnector1">
            <a:avLst/>
          </a:prstGeom>
          <a:noFill/>
          <a:ln cap="flat" cmpd="sng" w="19050">
            <a:solidFill>
              <a:srgbClr val="646776"/>
            </a:solidFill>
            <a:prstDash val="solid"/>
            <a:round/>
            <a:headEnd len="med" w="med" type="none"/>
            <a:tailEnd len="med" w="med" type="none"/>
          </a:ln>
        </p:spPr>
      </p:cxnSp>
      <p:sp>
        <p:nvSpPr>
          <p:cNvPr id="851" name="Google Shape;851;p88"/>
          <p:cNvSpPr/>
          <p:nvPr/>
        </p:nvSpPr>
        <p:spPr>
          <a:xfrm>
            <a:off x="6026005" y="2705359"/>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88"/>
          <p:cNvSpPr/>
          <p:nvPr/>
        </p:nvSpPr>
        <p:spPr>
          <a:xfrm>
            <a:off x="6102505" y="2781859"/>
            <a:ext cx="171000" cy="171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88"/>
          <p:cNvSpPr txBox="1"/>
          <p:nvPr/>
        </p:nvSpPr>
        <p:spPr>
          <a:xfrm>
            <a:off x="1615466" y="1832381"/>
            <a:ext cx="1791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Anek Kannada Medium"/>
                <a:ea typeface="Anek Kannada Medium"/>
                <a:cs typeface="Anek Kannada Medium"/>
                <a:sym typeface="Anek Kannada Medium"/>
              </a:rPr>
              <a:t>Step 2</a:t>
            </a:r>
            <a:endParaRPr sz="1500">
              <a:latin typeface="Anek Kannada Medium"/>
              <a:ea typeface="Anek Kannada Medium"/>
              <a:cs typeface="Anek Kannada Medium"/>
              <a:sym typeface="Anek Kannada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Teaser </a:t>
            </a:r>
            <a:endParaRPr sz="900">
              <a:latin typeface="Montserrat Medium"/>
              <a:ea typeface="Montserrat Medium"/>
              <a:cs typeface="Montserrat Medium"/>
              <a:sym typeface="Montserrat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&amp; Prework</a:t>
            </a:r>
            <a:endParaRPr sz="1000">
              <a:latin typeface="Montserrat Light"/>
              <a:ea typeface="Montserrat Light"/>
              <a:cs typeface="Montserrat Light"/>
              <a:sym typeface="Montserrat Light"/>
            </a:endParaRPr>
          </a:p>
        </p:txBody>
      </p:sp>
      <p:sp>
        <p:nvSpPr>
          <p:cNvPr id="854" name="Google Shape;854;p88"/>
          <p:cNvSpPr txBox="1"/>
          <p:nvPr/>
        </p:nvSpPr>
        <p:spPr>
          <a:xfrm>
            <a:off x="3005872" y="1822978"/>
            <a:ext cx="1791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Anek Kannada Medium"/>
                <a:ea typeface="Anek Kannada Medium"/>
                <a:cs typeface="Anek Kannada Medium"/>
                <a:sym typeface="Anek Kannada Medium"/>
              </a:rPr>
              <a:t>Step 3</a:t>
            </a:r>
            <a:endParaRPr sz="1500">
              <a:latin typeface="Anek Kannada Medium"/>
              <a:ea typeface="Anek Kannada Medium"/>
              <a:cs typeface="Anek Kannada Medium"/>
              <a:sym typeface="Anek Kannada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Hands on</a:t>
            </a:r>
            <a:endParaRPr sz="900">
              <a:latin typeface="Montserrat Medium"/>
              <a:ea typeface="Montserrat Medium"/>
              <a:cs typeface="Montserrat Medium"/>
              <a:sym typeface="Montserrat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Workshops</a:t>
            </a:r>
            <a:endParaRPr sz="900">
              <a:latin typeface="Montserrat Medium"/>
              <a:ea typeface="Montserrat Medium"/>
              <a:cs typeface="Montserrat Medium"/>
              <a:sym typeface="Montserrat Medium"/>
            </a:endParaRPr>
          </a:p>
        </p:txBody>
      </p:sp>
      <p:cxnSp>
        <p:nvCxnSpPr>
          <p:cNvPr id="855" name="Google Shape;855;p88"/>
          <p:cNvCxnSpPr/>
          <p:nvPr/>
        </p:nvCxnSpPr>
        <p:spPr>
          <a:xfrm rot="10800000">
            <a:off x="7754400" y="2576834"/>
            <a:ext cx="0" cy="227100"/>
          </a:xfrm>
          <a:prstGeom prst="straightConnector1">
            <a:avLst/>
          </a:prstGeom>
          <a:noFill/>
          <a:ln cap="flat" cmpd="sng" w="19050">
            <a:solidFill>
              <a:srgbClr val="646776"/>
            </a:solidFill>
            <a:prstDash val="solid"/>
            <a:round/>
            <a:headEnd len="med" w="med" type="none"/>
            <a:tailEnd len="med" w="med" type="none"/>
          </a:ln>
        </p:spPr>
      </p:cxnSp>
      <p:sp>
        <p:nvSpPr>
          <p:cNvPr id="856" name="Google Shape;856;p88"/>
          <p:cNvSpPr/>
          <p:nvPr/>
        </p:nvSpPr>
        <p:spPr>
          <a:xfrm>
            <a:off x="7592405" y="2727434"/>
            <a:ext cx="324000" cy="3240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8"/>
          <p:cNvSpPr/>
          <p:nvPr/>
        </p:nvSpPr>
        <p:spPr>
          <a:xfrm>
            <a:off x="7668905" y="2803934"/>
            <a:ext cx="171000" cy="171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88"/>
          <p:cNvSpPr txBox="1"/>
          <p:nvPr/>
        </p:nvSpPr>
        <p:spPr>
          <a:xfrm>
            <a:off x="4437888" y="1822978"/>
            <a:ext cx="1791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Anek Kannada Medium"/>
                <a:ea typeface="Anek Kannada Medium"/>
                <a:cs typeface="Anek Kannada Medium"/>
                <a:sym typeface="Anek Kannada Medium"/>
              </a:rPr>
              <a:t>Step 4</a:t>
            </a:r>
            <a:endParaRPr sz="1500">
              <a:latin typeface="Anek Kannada Medium"/>
              <a:ea typeface="Anek Kannada Medium"/>
              <a:cs typeface="Anek Kannada Medium"/>
              <a:sym typeface="Anek Kannada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Coaching</a:t>
            </a:r>
            <a:endParaRPr sz="900">
              <a:latin typeface="Montserrat Medium"/>
              <a:ea typeface="Montserrat Medium"/>
              <a:cs typeface="Montserrat Medium"/>
              <a:sym typeface="Montserrat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&amp; Reinforcement</a:t>
            </a:r>
            <a:endParaRPr sz="900">
              <a:latin typeface="Montserrat Medium"/>
              <a:ea typeface="Montserrat Medium"/>
              <a:cs typeface="Montserrat Medium"/>
              <a:sym typeface="Montserrat Medium"/>
            </a:endParaRPr>
          </a:p>
        </p:txBody>
      </p:sp>
      <p:sp>
        <p:nvSpPr>
          <p:cNvPr id="859" name="Google Shape;859;p88"/>
          <p:cNvSpPr txBox="1"/>
          <p:nvPr/>
        </p:nvSpPr>
        <p:spPr>
          <a:xfrm>
            <a:off x="6048466" y="1822978"/>
            <a:ext cx="1791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Anek Kannada Medium"/>
                <a:ea typeface="Anek Kannada Medium"/>
                <a:cs typeface="Anek Kannada Medium"/>
                <a:sym typeface="Anek Kannada Medium"/>
              </a:rPr>
              <a:t>Step 5</a:t>
            </a:r>
            <a:endParaRPr sz="1500">
              <a:latin typeface="Anek Kannada Medium"/>
              <a:ea typeface="Anek Kannada Medium"/>
              <a:cs typeface="Anek Kannada Medium"/>
              <a:sym typeface="Anek Kannada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Hands on </a:t>
            </a:r>
            <a:endParaRPr sz="900">
              <a:latin typeface="Montserrat Medium"/>
              <a:ea typeface="Montserrat Medium"/>
              <a:cs typeface="Montserrat Medium"/>
              <a:sym typeface="Montserrat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Workshops</a:t>
            </a:r>
            <a:endParaRPr sz="900">
              <a:latin typeface="Montserrat Medium"/>
              <a:ea typeface="Montserrat Medium"/>
              <a:cs typeface="Montserrat Medium"/>
              <a:sym typeface="Montserrat Medium"/>
            </a:endParaRPr>
          </a:p>
        </p:txBody>
      </p:sp>
      <p:sp>
        <p:nvSpPr>
          <p:cNvPr id="860" name="Google Shape;860;p88"/>
          <p:cNvSpPr/>
          <p:nvPr/>
        </p:nvSpPr>
        <p:spPr>
          <a:xfrm>
            <a:off x="5747215" y="1488766"/>
            <a:ext cx="1154700" cy="271800"/>
          </a:xfrm>
          <a:prstGeom prst="round2DiagRect">
            <a:avLst>
              <a:gd fmla="val 16667" name="adj1"/>
              <a:gd fmla="val 0" name="adj2"/>
            </a:avLst>
          </a:prstGeom>
          <a:solidFill>
            <a:srgbClr val="F4F4F7"/>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rgbClr val="5E46EC"/>
                </a:solidFill>
                <a:latin typeface="Montserrat Medium"/>
                <a:ea typeface="Montserrat Medium"/>
                <a:cs typeface="Montserrat Medium"/>
                <a:sym typeface="Montserrat Medium"/>
              </a:rPr>
              <a:t>Knowledge Check</a:t>
            </a:r>
            <a:endParaRPr sz="1300">
              <a:solidFill>
                <a:srgbClr val="5E46EC"/>
              </a:solidFill>
              <a:latin typeface="Montserrat Medium"/>
              <a:ea typeface="Montserrat Medium"/>
              <a:cs typeface="Montserrat Medium"/>
              <a:sym typeface="Montserrat Medium"/>
            </a:endParaRPr>
          </a:p>
        </p:txBody>
      </p:sp>
      <p:sp>
        <p:nvSpPr>
          <p:cNvPr id="861" name="Google Shape;861;p88"/>
          <p:cNvSpPr/>
          <p:nvPr/>
        </p:nvSpPr>
        <p:spPr>
          <a:xfrm>
            <a:off x="2828228" y="1490691"/>
            <a:ext cx="1111800" cy="273600"/>
          </a:xfrm>
          <a:prstGeom prst="round2DiagRect">
            <a:avLst>
              <a:gd fmla="val 16667" name="adj1"/>
              <a:gd fmla="val 0" name="adj2"/>
            </a:avLst>
          </a:prstGeom>
          <a:solidFill>
            <a:srgbClr val="F4F4F7"/>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700">
                <a:solidFill>
                  <a:srgbClr val="5E46EC"/>
                </a:solidFill>
                <a:latin typeface="Montserrat Medium"/>
                <a:ea typeface="Montserrat Medium"/>
                <a:cs typeface="Montserrat Medium"/>
                <a:sym typeface="Montserrat Medium"/>
              </a:rPr>
              <a:t>Micro Training </a:t>
            </a:r>
            <a:r>
              <a:rPr lang="en" sz="700">
                <a:solidFill>
                  <a:srgbClr val="5E46EC"/>
                </a:solidFill>
                <a:latin typeface="Montserrat Medium"/>
                <a:ea typeface="Montserrat Medium"/>
                <a:cs typeface="Montserrat Medium"/>
                <a:sym typeface="Montserrat Medium"/>
              </a:rPr>
              <a:t>JIT</a:t>
            </a:r>
            <a:endParaRPr sz="700">
              <a:solidFill>
                <a:srgbClr val="5E46EC"/>
              </a:solidFill>
              <a:latin typeface="Montserrat Medium"/>
              <a:ea typeface="Montserrat Medium"/>
              <a:cs typeface="Montserrat Medium"/>
              <a:sym typeface="Montserrat Medium"/>
            </a:endParaRPr>
          </a:p>
        </p:txBody>
      </p:sp>
      <p:cxnSp>
        <p:nvCxnSpPr>
          <p:cNvPr id="862" name="Google Shape;862;p88"/>
          <p:cNvCxnSpPr/>
          <p:nvPr/>
        </p:nvCxnSpPr>
        <p:spPr>
          <a:xfrm rot="10800000">
            <a:off x="2840960" y="1789634"/>
            <a:ext cx="2700" cy="1090500"/>
          </a:xfrm>
          <a:prstGeom prst="straightConnector1">
            <a:avLst/>
          </a:prstGeom>
          <a:noFill/>
          <a:ln cap="flat" cmpd="sng" w="9525">
            <a:solidFill>
              <a:srgbClr val="777777"/>
            </a:solidFill>
            <a:prstDash val="dot"/>
            <a:round/>
            <a:headEnd len="med" w="med" type="none"/>
            <a:tailEnd len="med" w="med" type="none"/>
          </a:ln>
        </p:spPr>
      </p:cxnSp>
      <p:cxnSp>
        <p:nvCxnSpPr>
          <p:cNvPr id="863" name="Google Shape;863;p88"/>
          <p:cNvCxnSpPr/>
          <p:nvPr/>
        </p:nvCxnSpPr>
        <p:spPr>
          <a:xfrm rot="10800000">
            <a:off x="5756926" y="1797972"/>
            <a:ext cx="3300" cy="1109400"/>
          </a:xfrm>
          <a:prstGeom prst="straightConnector1">
            <a:avLst/>
          </a:prstGeom>
          <a:noFill/>
          <a:ln cap="flat" cmpd="sng" w="9525">
            <a:solidFill>
              <a:srgbClr val="777777"/>
            </a:solidFill>
            <a:prstDash val="dot"/>
            <a:round/>
            <a:headEnd len="med" w="med" type="none"/>
            <a:tailEnd len="med" w="med" type="none"/>
          </a:ln>
        </p:spPr>
      </p:cxnSp>
      <p:sp>
        <p:nvSpPr>
          <p:cNvPr id="864" name="Google Shape;864;p88"/>
          <p:cNvSpPr/>
          <p:nvPr/>
        </p:nvSpPr>
        <p:spPr>
          <a:xfrm>
            <a:off x="7878775" y="1471773"/>
            <a:ext cx="1154700" cy="271800"/>
          </a:xfrm>
          <a:prstGeom prst="round2DiagRect">
            <a:avLst>
              <a:gd fmla="val 16667" name="adj1"/>
              <a:gd fmla="val 0" name="adj2"/>
            </a:avLst>
          </a:prstGeom>
          <a:solidFill>
            <a:srgbClr val="F4F4F7"/>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rgbClr val="5E46EC"/>
                </a:solidFill>
                <a:latin typeface="Montserrat Medium"/>
                <a:ea typeface="Montserrat Medium"/>
                <a:cs typeface="Montserrat Medium"/>
                <a:sym typeface="Montserrat Medium"/>
              </a:rPr>
              <a:t>Knowledge Check</a:t>
            </a:r>
            <a:endParaRPr sz="1300">
              <a:solidFill>
                <a:srgbClr val="5E46EC"/>
              </a:solidFill>
              <a:latin typeface="Montserrat Medium"/>
              <a:ea typeface="Montserrat Medium"/>
              <a:cs typeface="Montserrat Medium"/>
              <a:sym typeface="Montserrat Medium"/>
            </a:endParaRPr>
          </a:p>
        </p:txBody>
      </p:sp>
      <p:cxnSp>
        <p:nvCxnSpPr>
          <p:cNvPr id="865" name="Google Shape;865;p88"/>
          <p:cNvCxnSpPr/>
          <p:nvPr/>
        </p:nvCxnSpPr>
        <p:spPr>
          <a:xfrm rot="10800000">
            <a:off x="9012563" y="1721631"/>
            <a:ext cx="3300" cy="1109400"/>
          </a:xfrm>
          <a:prstGeom prst="straightConnector1">
            <a:avLst/>
          </a:prstGeom>
          <a:noFill/>
          <a:ln cap="flat" cmpd="sng" w="9525">
            <a:solidFill>
              <a:srgbClr val="777777"/>
            </a:solidFill>
            <a:prstDash val="dot"/>
            <a:round/>
            <a:headEnd len="med" w="med" type="none"/>
            <a:tailEnd len="med" w="med" type="none"/>
          </a:ln>
        </p:spPr>
      </p:cxnSp>
      <p:sp>
        <p:nvSpPr>
          <p:cNvPr id="866" name="Google Shape;866;p88"/>
          <p:cNvSpPr txBox="1"/>
          <p:nvPr/>
        </p:nvSpPr>
        <p:spPr>
          <a:xfrm>
            <a:off x="7562088" y="1822978"/>
            <a:ext cx="1791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Anek Kannada Medium"/>
                <a:ea typeface="Anek Kannada Medium"/>
                <a:cs typeface="Anek Kannada Medium"/>
                <a:sym typeface="Anek Kannada Medium"/>
              </a:rPr>
              <a:t>Step 6</a:t>
            </a:r>
            <a:endParaRPr sz="1500">
              <a:latin typeface="Anek Kannada Medium"/>
              <a:ea typeface="Anek Kannada Medium"/>
              <a:cs typeface="Anek Kannada Medium"/>
              <a:sym typeface="Anek Kannada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Coaching</a:t>
            </a:r>
            <a:endParaRPr sz="900">
              <a:latin typeface="Montserrat Medium"/>
              <a:ea typeface="Montserrat Medium"/>
              <a:cs typeface="Montserrat Medium"/>
              <a:sym typeface="Montserrat Medium"/>
            </a:endParaRPr>
          </a:p>
          <a:p>
            <a:pPr indent="0" lvl="0" marL="0" rtl="0" algn="l">
              <a:spcBef>
                <a:spcPts val="0"/>
              </a:spcBef>
              <a:spcAft>
                <a:spcPts val="0"/>
              </a:spcAft>
              <a:buNone/>
            </a:pPr>
            <a:r>
              <a:rPr lang="en" sz="900">
                <a:latin typeface="Montserrat Medium"/>
                <a:ea typeface="Montserrat Medium"/>
                <a:cs typeface="Montserrat Medium"/>
                <a:sym typeface="Montserrat Medium"/>
              </a:rPr>
              <a:t>&amp; Reinforcement</a:t>
            </a:r>
            <a:endParaRPr sz="900">
              <a:latin typeface="Montserrat Medium"/>
              <a:ea typeface="Montserrat Medium"/>
              <a:cs typeface="Montserrat Medium"/>
              <a:sym typeface="Montserrat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89"/>
          <p:cNvSpPr txBox="1"/>
          <p:nvPr>
            <p:ph type="title"/>
          </p:nvPr>
        </p:nvSpPr>
        <p:spPr>
          <a:xfrm>
            <a:off x="1816650" y="1607775"/>
            <a:ext cx="6203400" cy="21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System Operations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90"/>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8947"/>
              <a:buFont typeface="Arial"/>
              <a:buNone/>
            </a:pPr>
            <a:r>
              <a:rPr lang="en"/>
              <a:t>How to Avoid Impacting Email </a:t>
            </a:r>
            <a:r>
              <a:rPr lang="en"/>
              <a:t>Deliverability</a:t>
            </a:r>
            <a:r>
              <a:rPr lang="en"/>
              <a:t> </a:t>
            </a:r>
            <a:endParaRPr/>
          </a:p>
        </p:txBody>
      </p:sp>
      <p:sp>
        <p:nvSpPr>
          <p:cNvPr id="877" name="Google Shape;877;p90"/>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90"/>
          <p:cNvSpPr txBox="1"/>
          <p:nvPr>
            <p:ph idx="1" type="body"/>
          </p:nvPr>
        </p:nvSpPr>
        <p:spPr>
          <a:xfrm>
            <a:off x="591425" y="1943475"/>
            <a:ext cx="3854400" cy="15168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Clr>
                <a:schemeClr val="dk1"/>
              </a:buClr>
              <a:buSzPts val="1100"/>
              <a:buFont typeface="Arial"/>
              <a:buNone/>
            </a:pPr>
            <a:r>
              <a:rPr lang="en" sz="1400">
                <a:solidFill>
                  <a:srgbClr val="26242F"/>
                </a:solidFill>
                <a:latin typeface="Montserrat Medium"/>
                <a:ea typeface="Montserrat Medium"/>
                <a:cs typeface="Montserrat Medium"/>
                <a:sym typeface="Montserrat Medium"/>
              </a:rPr>
              <a:t>Domain Configuration &amp; Authentication</a:t>
            </a:r>
            <a:br>
              <a:rPr lang="en" sz="1400">
                <a:solidFill>
                  <a:srgbClr val="26242F"/>
                </a:solidFill>
              </a:rPr>
            </a:br>
            <a:r>
              <a:rPr lang="en" sz="900" u="sng">
                <a:solidFill>
                  <a:schemeClr val="hlink"/>
                </a:solidFill>
                <a:hlinkClick r:id="rId3"/>
              </a:rPr>
              <a:t>CNAME</a:t>
            </a:r>
            <a:r>
              <a:rPr lang="en" sz="900">
                <a:solidFill>
                  <a:srgbClr val="26242F"/>
                </a:solidFill>
              </a:rPr>
              <a:t>, </a:t>
            </a:r>
            <a:r>
              <a:rPr lang="en" sz="900" u="sng">
                <a:solidFill>
                  <a:schemeClr val="hlink"/>
                </a:solidFill>
                <a:hlinkClick r:id="rId4"/>
              </a:rPr>
              <a:t>DMARC</a:t>
            </a:r>
            <a:r>
              <a:rPr lang="en" sz="900">
                <a:solidFill>
                  <a:srgbClr val="26242F"/>
                </a:solidFill>
              </a:rPr>
              <a:t>, </a:t>
            </a:r>
            <a:r>
              <a:rPr lang="en" sz="900" u="sng">
                <a:solidFill>
                  <a:schemeClr val="hlink"/>
                </a:solidFill>
                <a:hlinkClick r:id="rId5"/>
              </a:rPr>
              <a:t>DKIM</a:t>
            </a:r>
            <a:r>
              <a:rPr lang="en" sz="900">
                <a:solidFill>
                  <a:srgbClr val="26242F"/>
                </a:solidFill>
              </a:rPr>
              <a:t>, </a:t>
            </a:r>
            <a:r>
              <a:rPr lang="en" sz="900" u="sng">
                <a:solidFill>
                  <a:schemeClr val="hlink"/>
                </a:solidFill>
                <a:hlinkClick r:id="rId6"/>
              </a:rPr>
              <a:t>SPF</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sz="900"/>
              <a:t>It’s all about the Authentication of your domain and the Reputation of your domain. Need to make sure that these are all set up correctly. You also want to make sure that you’re monitoring this on a regular basis.</a:t>
            </a:r>
            <a:endParaRPr sz="900"/>
          </a:p>
          <a:p>
            <a:pPr indent="0" lvl="0" marL="0" rtl="0" algn="l">
              <a:lnSpc>
                <a:spcPct val="100000"/>
              </a:lnSpc>
              <a:spcBef>
                <a:spcPts val="0"/>
              </a:spcBef>
              <a:spcAft>
                <a:spcPts val="0"/>
              </a:spcAft>
              <a:buClr>
                <a:schemeClr val="dk1"/>
              </a:buClr>
              <a:buSzPts val="1100"/>
              <a:buFont typeface="Arial"/>
              <a:buNone/>
            </a:pPr>
            <a:r>
              <a:t/>
            </a:r>
            <a:endParaRPr sz="900"/>
          </a:p>
          <a:p>
            <a:pPr indent="0" lvl="0" marL="0" rtl="0" algn="l">
              <a:lnSpc>
                <a:spcPct val="100000"/>
              </a:lnSpc>
              <a:spcBef>
                <a:spcPts val="0"/>
              </a:spcBef>
              <a:spcAft>
                <a:spcPts val="0"/>
              </a:spcAft>
              <a:buClr>
                <a:schemeClr val="dk1"/>
              </a:buClr>
              <a:buSzPts val="1100"/>
              <a:buFont typeface="Arial"/>
              <a:buNone/>
            </a:pPr>
            <a:r>
              <a:rPr lang="en" sz="900"/>
              <a:t>Email/Domain Warm Up</a:t>
            </a:r>
            <a:endParaRPr sz="900"/>
          </a:p>
        </p:txBody>
      </p:sp>
      <p:sp>
        <p:nvSpPr>
          <p:cNvPr id="879" name="Google Shape;879;p90"/>
          <p:cNvSpPr txBox="1"/>
          <p:nvPr>
            <p:ph idx="2" type="body"/>
          </p:nvPr>
        </p:nvSpPr>
        <p:spPr>
          <a:xfrm>
            <a:off x="4876800" y="1924676"/>
            <a:ext cx="3031500" cy="1157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400">
                <a:solidFill>
                  <a:srgbClr val="26242F"/>
                </a:solidFill>
                <a:latin typeface="Montserrat Medium"/>
                <a:ea typeface="Montserrat Medium"/>
                <a:cs typeface="Montserrat Medium"/>
                <a:sym typeface="Montserrat Medium"/>
              </a:rPr>
              <a:t>Data Validation</a:t>
            </a:r>
            <a:br>
              <a:rPr lang="en" sz="1400">
                <a:solidFill>
                  <a:srgbClr val="26242F"/>
                </a:solidFill>
              </a:rPr>
            </a:br>
            <a:r>
              <a:rPr lang="en" sz="900">
                <a:solidFill>
                  <a:srgbClr val="26242F"/>
                </a:solidFill>
              </a:rPr>
              <a:t>Has the contact data you’re using been scrubbed and verified? Only use valid data.</a:t>
            </a:r>
            <a:endParaRPr sz="900">
              <a:solidFill>
                <a:srgbClr val="26242F"/>
              </a:solidFill>
            </a:endParaRPr>
          </a:p>
        </p:txBody>
      </p:sp>
      <p:sp>
        <p:nvSpPr>
          <p:cNvPr id="880" name="Google Shape;880;p90"/>
          <p:cNvSpPr txBox="1"/>
          <p:nvPr>
            <p:ph idx="3" type="body"/>
          </p:nvPr>
        </p:nvSpPr>
        <p:spPr>
          <a:xfrm>
            <a:off x="591425" y="3321109"/>
            <a:ext cx="3031500" cy="1734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400">
                <a:solidFill>
                  <a:srgbClr val="26242F"/>
                </a:solidFill>
                <a:latin typeface="Montserrat Medium"/>
                <a:ea typeface="Montserrat Medium"/>
                <a:cs typeface="Montserrat Medium"/>
                <a:sym typeface="Montserrat Medium"/>
              </a:rPr>
              <a:t>Content</a:t>
            </a:r>
            <a:br>
              <a:rPr lang="en" sz="1400">
                <a:solidFill>
                  <a:srgbClr val="26242F"/>
                </a:solidFill>
              </a:rPr>
            </a:br>
            <a:r>
              <a:rPr lang="en" sz="900">
                <a:solidFill>
                  <a:srgbClr val="26242F"/>
                </a:solidFill>
              </a:rPr>
              <a:t>Relevant and timely content to the correct persona.</a:t>
            </a:r>
            <a:endParaRPr sz="900">
              <a:solidFill>
                <a:srgbClr val="26242F"/>
              </a:solidFill>
            </a:endParaRPr>
          </a:p>
          <a:p>
            <a:pPr indent="0" lvl="0" marL="0" rtl="0" algn="l">
              <a:lnSpc>
                <a:spcPct val="100000"/>
              </a:lnSpc>
              <a:spcBef>
                <a:spcPts val="0"/>
              </a:spcBef>
              <a:spcAft>
                <a:spcPts val="0"/>
              </a:spcAft>
              <a:buClr>
                <a:schemeClr val="dk1"/>
              </a:buClr>
              <a:buSzPts val="1100"/>
              <a:buFont typeface="Arial"/>
              <a:buNone/>
            </a:pPr>
            <a:r>
              <a:t/>
            </a:r>
            <a:endParaRPr sz="900">
              <a:solidFill>
                <a:srgbClr val="26242F"/>
              </a:solidFill>
            </a:endParaRPr>
          </a:p>
          <a:p>
            <a:pPr indent="0" lvl="0" marL="0" rtl="0" algn="l">
              <a:lnSpc>
                <a:spcPct val="100000"/>
              </a:lnSpc>
              <a:spcBef>
                <a:spcPts val="0"/>
              </a:spcBef>
              <a:spcAft>
                <a:spcPts val="0"/>
              </a:spcAft>
              <a:buClr>
                <a:schemeClr val="dk1"/>
              </a:buClr>
              <a:buSzPts val="1100"/>
              <a:buFont typeface="Arial"/>
              <a:buNone/>
            </a:pPr>
            <a:r>
              <a:rPr lang="en" sz="900">
                <a:solidFill>
                  <a:srgbClr val="26242F"/>
                </a:solidFill>
              </a:rPr>
              <a:t>No links, no click tracking, no images or HTML in the body of the cold email.</a:t>
            </a:r>
            <a:endParaRPr sz="900">
              <a:solidFill>
                <a:srgbClr val="26242F"/>
              </a:solidFill>
            </a:endParaRPr>
          </a:p>
          <a:p>
            <a:pPr indent="0" lvl="0" marL="0" rtl="0" algn="l">
              <a:lnSpc>
                <a:spcPct val="100000"/>
              </a:lnSpc>
              <a:spcBef>
                <a:spcPts val="0"/>
              </a:spcBef>
              <a:spcAft>
                <a:spcPts val="0"/>
              </a:spcAft>
              <a:buClr>
                <a:schemeClr val="dk1"/>
              </a:buClr>
              <a:buSzPts val="1100"/>
              <a:buFont typeface="Arial"/>
              <a:buNone/>
            </a:pPr>
            <a:r>
              <a:t/>
            </a:r>
            <a:endParaRPr sz="900">
              <a:solidFill>
                <a:srgbClr val="26242F"/>
              </a:solidFill>
            </a:endParaRPr>
          </a:p>
          <a:p>
            <a:pPr indent="0" lvl="0" marL="0" rtl="0" algn="l">
              <a:lnSpc>
                <a:spcPct val="100000"/>
              </a:lnSpc>
              <a:spcBef>
                <a:spcPts val="0"/>
              </a:spcBef>
              <a:spcAft>
                <a:spcPts val="0"/>
              </a:spcAft>
              <a:buClr>
                <a:schemeClr val="dk1"/>
              </a:buClr>
              <a:buSzPts val="1100"/>
              <a:buFont typeface="Arial"/>
              <a:buNone/>
            </a:pPr>
            <a:r>
              <a:rPr lang="en" sz="900">
                <a:solidFill>
                  <a:srgbClr val="26242F"/>
                </a:solidFill>
              </a:rPr>
              <a:t>Consider removing unsubscribe language and links, images, HTML and link in signature</a:t>
            </a:r>
            <a:endParaRPr sz="900">
              <a:solidFill>
                <a:srgbClr val="26242F"/>
              </a:solidFill>
            </a:endParaRPr>
          </a:p>
        </p:txBody>
      </p:sp>
      <p:sp>
        <p:nvSpPr>
          <p:cNvPr id="881" name="Google Shape;881;p90"/>
          <p:cNvSpPr txBox="1"/>
          <p:nvPr>
            <p:ph idx="4" type="body"/>
          </p:nvPr>
        </p:nvSpPr>
        <p:spPr>
          <a:xfrm>
            <a:off x="4876800" y="3321100"/>
            <a:ext cx="3031500" cy="1617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400">
                <a:solidFill>
                  <a:srgbClr val="26242F"/>
                </a:solidFill>
                <a:latin typeface="Montserrat Medium"/>
                <a:ea typeface="Montserrat Medium"/>
                <a:cs typeface="Montserrat Medium"/>
                <a:sym typeface="Montserrat Medium"/>
              </a:rPr>
              <a:t>Domains health</a:t>
            </a:r>
            <a:br>
              <a:rPr lang="en" sz="1400">
                <a:solidFill>
                  <a:srgbClr val="26242F"/>
                </a:solidFill>
              </a:rPr>
            </a:br>
            <a:r>
              <a:rPr lang="en" sz="900">
                <a:solidFill>
                  <a:srgbClr val="26242F"/>
                </a:solidFill>
              </a:rPr>
              <a:t>Have a reputable domain name on Gmail and only send 40 emails per day per domain.</a:t>
            </a:r>
            <a:endParaRPr sz="900">
              <a:solidFill>
                <a:srgbClr val="26242F"/>
              </a:solidFill>
            </a:endParaRPr>
          </a:p>
          <a:p>
            <a:pPr indent="0" lvl="0" marL="0" rtl="0" algn="l">
              <a:lnSpc>
                <a:spcPct val="100000"/>
              </a:lnSpc>
              <a:spcBef>
                <a:spcPts val="0"/>
              </a:spcBef>
              <a:spcAft>
                <a:spcPts val="0"/>
              </a:spcAft>
              <a:buClr>
                <a:schemeClr val="dk1"/>
              </a:buClr>
              <a:buSzPts val="1100"/>
              <a:buFont typeface="Arial"/>
              <a:buNone/>
            </a:pPr>
            <a:r>
              <a:t/>
            </a:r>
            <a:endParaRPr sz="900">
              <a:solidFill>
                <a:srgbClr val="26242F"/>
              </a:solidFill>
            </a:endParaRPr>
          </a:p>
          <a:p>
            <a:pPr indent="0" lvl="0" marL="0" rtl="0" algn="l">
              <a:lnSpc>
                <a:spcPct val="100000"/>
              </a:lnSpc>
              <a:spcBef>
                <a:spcPts val="0"/>
              </a:spcBef>
              <a:spcAft>
                <a:spcPts val="0"/>
              </a:spcAft>
              <a:buClr>
                <a:schemeClr val="dk1"/>
              </a:buClr>
              <a:buSzPts val="1100"/>
              <a:buFont typeface="Arial"/>
              <a:buNone/>
            </a:pPr>
            <a:r>
              <a:rPr lang="en" sz="900">
                <a:solidFill>
                  <a:srgbClr val="26242F"/>
                </a:solidFill>
              </a:rPr>
              <a:t>Multiple domain names with multiple inboxes</a:t>
            </a:r>
            <a:endParaRPr sz="900">
              <a:solidFill>
                <a:srgbClr val="26242F"/>
              </a:solidFill>
            </a:endParaRPr>
          </a:p>
          <a:p>
            <a:pPr indent="0" lvl="0" marL="0" rtl="0" algn="l">
              <a:lnSpc>
                <a:spcPct val="100000"/>
              </a:lnSpc>
              <a:spcBef>
                <a:spcPts val="0"/>
              </a:spcBef>
              <a:spcAft>
                <a:spcPts val="0"/>
              </a:spcAft>
              <a:buClr>
                <a:schemeClr val="dk1"/>
              </a:buClr>
              <a:buSzPts val="1100"/>
              <a:buFont typeface="Arial"/>
              <a:buNone/>
            </a:pPr>
            <a:r>
              <a:t/>
            </a:r>
            <a:endParaRPr sz="900">
              <a:solidFill>
                <a:srgbClr val="26242F"/>
              </a:solidFill>
            </a:endParaRPr>
          </a:p>
          <a:p>
            <a:pPr indent="0" lvl="0" marL="0" rtl="0" algn="l">
              <a:lnSpc>
                <a:spcPct val="100000"/>
              </a:lnSpc>
              <a:spcBef>
                <a:spcPts val="0"/>
              </a:spcBef>
              <a:spcAft>
                <a:spcPts val="0"/>
              </a:spcAft>
              <a:buClr>
                <a:schemeClr val="dk1"/>
              </a:buClr>
              <a:buSzPts val="1100"/>
              <a:buFont typeface="Arial"/>
              <a:buNone/>
            </a:pPr>
            <a:r>
              <a:rPr lang="en" sz="900">
                <a:solidFill>
                  <a:srgbClr val="26242F"/>
                </a:solidFill>
              </a:rPr>
              <a:t>Email/Domain Warm Up - When your domain is showing higher levels of reply rates it’s not flagged as spam.</a:t>
            </a:r>
            <a:endParaRPr sz="900">
              <a:solidFill>
                <a:srgbClr val="26242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91"/>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8947"/>
              <a:buFont typeface="Arial"/>
              <a:buNone/>
            </a:pPr>
            <a:r>
              <a:rPr lang="en"/>
              <a:t>What to do If You’ve Torched Your Domain</a:t>
            </a:r>
            <a:endParaRPr/>
          </a:p>
        </p:txBody>
      </p:sp>
      <p:sp>
        <p:nvSpPr>
          <p:cNvPr id="887" name="Google Shape;887;p91"/>
          <p:cNvSpPr txBox="1"/>
          <p:nvPr>
            <p:ph idx="1" type="body"/>
          </p:nvPr>
        </p:nvSpPr>
        <p:spPr>
          <a:xfrm>
            <a:off x="281100" y="1513750"/>
            <a:ext cx="8119800" cy="35943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Clr>
                <a:schemeClr val="dk1"/>
              </a:buClr>
              <a:buSzPts val="1100"/>
              <a:buFont typeface="Arial"/>
              <a:buNone/>
            </a:pPr>
            <a:r>
              <a:rPr lang="en" sz="1400">
                <a:solidFill>
                  <a:srgbClr val="26242F"/>
                </a:solidFill>
                <a:latin typeface="Montserrat Medium"/>
                <a:ea typeface="Montserrat Medium"/>
                <a:cs typeface="Montserrat Medium"/>
                <a:sym typeface="Montserrat Medium"/>
              </a:rPr>
              <a:t>Work towards rebuilding the reputation of your domain</a:t>
            </a:r>
            <a:endParaRPr sz="1400">
              <a:solidFill>
                <a:srgbClr val="26242F"/>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Clr>
                <a:schemeClr val="dk1"/>
              </a:buClr>
              <a:buSzPts val="1100"/>
              <a:buFont typeface="Arial"/>
              <a:buNone/>
            </a:pPr>
            <a:r>
              <a:t/>
            </a:r>
            <a:endParaRPr sz="1150">
              <a:solidFill>
                <a:srgbClr val="26242F"/>
              </a:solidFill>
              <a:latin typeface="Montserrat Medium"/>
              <a:ea typeface="Montserrat Medium"/>
              <a:cs typeface="Montserrat Medium"/>
              <a:sym typeface="Montserrat Medium"/>
            </a:endParaRPr>
          </a:p>
          <a:p>
            <a:pPr indent="-301625" lvl="0" marL="457200" rtl="0" algn="l">
              <a:lnSpc>
                <a:spcPct val="100000"/>
              </a:lnSpc>
              <a:spcBef>
                <a:spcPts val="0"/>
              </a:spcBef>
              <a:spcAft>
                <a:spcPts val="0"/>
              </a:spcAft>
              <a:buClr>
                <a:srgbClr val="26242F"/>
              </a:buClr>
              <a:buSzPts val="1150"/>
              <a:buAutoNum type="arabicPeriod"/>
            </a:pPr>
            <a:r>
              <a:rPr lang="en" sz="1150">
                <a:solidFill>
                  <a:srgbClr val="26242F"/>
                </a:solidFill>
              </a:rPr>
              <a:t>Have you done the work to ensure it’s authentication? (</a:t>
            </a:r>
            <a:r>
              <a:rPr lang="en" sz="900" u="sng">
                <a:solidFill>
                  <a:schemeClr val="accent5"/>
                </a:solidFill>
                <a:hlinkClick r:id="rId3">
                  <a:extLst>
                    <a:ext uri="{A12FA001-AC4F-418D-AE19-62706E023703}">
                      <ahyp:hlinkClr val="tx"/>
                    </a:ext>
                  </a:extLst>
                </a:hlinkClick>
              </a:rPr>
              <a:t>CNAME</a:t>
            </a:r>
            <a:r>
              <a:rPr lang="en" sz="900">
                <a:solidFill>
                  <a:srgbClr val="26242F"/>
                </a:solidFill>
              </a:rPr>
              <a:t>, </a:t>
            </a:r>
            <a:r>
              <a:rPr lang="en" sz="900" u="sng">
                <a:solidFill>
                  <a:schemeClr val="accent5"/>
                </a:solidFill>
                <a:hlinkClick r:id="rId4">
                  <a:extLst>
                    <a:ext uri="{A12FA001-AC4F-418D-AE19-62706E023703}">
                      <ahyp:hlinkClr val="tx"/>
                    </a:ext>
                  </a:extLst>
                </a:hlinkClick>
              </a:rPr>
              <a:t>DMARC</a:t>
            </a:r>
            <a:r>
              <a:rPr lang="en" sz="900">
                <a:solidFill>
                  <a:srgbClr val="26242F"/>
                </a:solidFill>
              </a:rPr>
              <a:t>, </a:t>
            </a:r>
            <a:r>
              <a:rPr lang="en" sz="900" u="sng">
                <a:solidFill>
                  <a:schemeClr val="accent5"/>
                </a:solidFill>
                <a:hlinkClick r:id="rId5">
                  <a:extLst>
                    <a:ext uri="{A12FA001-AC4F-418D-AE19-62706E023703}">
                      <ahyp:hlinkClr val="tx"/>
                    </a:ext>
                  </a:extLst>
                </a:hlinkClick>
              </a:rPr>
              <a:t>DKIM</a:t>
            </a:r>
            <a:r>
              <a:rPr lang="en" sz="900">
                <a:solidFill>
                  <a:srgbClr val="26242F"/>
                </a:solidFill>
              </a:rPr>
              <a:t>, </a:t>
            </a:r>
            <a:r>
              <a:rPr lang="en" sz="900" u="sng">
                <a:solidFill>
                  <a:schemeClr val="accent5"/>
                </a:solidFill>
                <a:hlinkClick r:id="rId6">
                  <a:extLst>
                    <a:ext uri="{A12FA001-AC4F-418D-AE19-62706E023703}">
                      <ahyp:hlinkClr val="tx"/>
                    </a:ext>
                  </a:extLst>
                </a:hlinkClick>
              </a:rPr>
              <a:t>SPF</a:t>
            </a:r>
            <a:r>
              <a:rPr lang="en" sz="1150">
                <a:solidFill>
                  <a:srgbClr val="26242F"/>
                </a:solidFill>
              </a:rPr>
              <a:t>)</a:t>
            </a:r>
            <a:endParaRPr sz="1150">
              <a:solidFill>
                <a:srgbClr val="26242F"/>
              </a:solidFill>
            </a:endParaRPr>
          </a:p>
          <a:p>
            <a:pPr indent="-301625" lvl="0" marL="457200" rtl="0" algn="l">
              <a:lnSpc>
                <a:spcPct val="100000"/>
              </a:lnSpc>
              <a:spcBef>
                <a:spcPts val="0"/>
              </a:spcBef>
              <a:spcAft>
                <a:spcPts val="0"/>
              </a:spcAft>
              <a:buClr>
                <a:srgbClr val="26242F"/>
              </a:buClr>
              <a:buSzPts val="1150"/>
              <a:buAutoNum type="arabicPeriod"/>
            </a:pPr>
            <a:r>
              <a:rPr lang="en" sz="1150">
                <a:solidFill>
                  <a:srgbClr val="26242F"/>
                </a:solidFill>
              </a:rPr>
              <a:t>How is your Reputation?</a:t>
            </a:r>
            <a:endParaRPr sz="1150">
              <a:solidFill>
                <a:srgbClr val="26242F"/>
              </a:solidFill>
            </a:endParaRPr>
          </a:p>
          <a:p>
            <a:pPr indent="-301625" lvl="1" marL="914400" rtl="0" algn="l">
              <a:lnSpc>
                <a:spcPct val="100000"/>
              </a:lnSpc>
              <a:spcBef>
                <a:spcPts val="0"/>
              </a:spcBef>
              <a:spcAft>
                <a:spcPts val="0"/>
              </a:spcAft>
              <a:buClr>
                <a:srgbClr val="26242F"/>
              </a:buClr>
              <a:buSzPts val="1150"/>
              <a:buAutoNum type="alphaLcPeriod"/>
            </a:pPr>
            <a:r>
              <a:rPr lang="en" sz="1150">
                <a:solidFill>
                  <a:srgbClr val="26242F"/>
                </a:solidFill>
              </a:rPr>
              <a:t>Check Domain for IP or Blacklist,</a:t>
            </a:r>
            <a:endParaRPr sz="1150">
              <a:solidFill>
                <a:srgbClr val="26242F"/>
              </a:solidFill>
            </a:endParaRPr>
          </a:p>
          <a:p>
            <a:pPr indent="-301625" lvl="1" marL="914400" rtl="0" algn="l">
              <a:lnSpc>
                <a:spcPct val="100000"/>
              </a:lnSpc>
              <a:spcBef>
                <a:spcPts val="0"/>
              </a:spcBef>
              <a:spcAft>
                <a:spcPts val="0"/>
              </a:spcAft>
              <a:buClr>
                <a:srgbClr val="26242F"/>
              </a:buClr>
              <a:buSzPts val="1150"/>
              <a:buAutoNum type="alphaLcPeriod"/>
            </a:pPr>
            <a:r>
              <a:rPr lang="en" sz="1150">
                <a:solidFill>
                  <a:srgbClr val="26242F"/>
                </a:solidFill>
              </a:rPr>
              <a:t>Check your IP address reputation</a:t>
            </a:r>
            <a:endParaRPr sz="1150">
              <a:solidFill>
                <a:srgbClr val="26242F"/>
              </a:solidFill>
            </a:endParaRPr>
          </a:p>
          <a:p>
            <a:pPr indent="-301625" lvl="1" marL="914400" rtl="0" algn="l">
              <a:lnSpc>
                <a:spcPct val="100000"/>
              </a:lnSpc>
              <a:spcBef>
                <a:spcPts val="0"/>
              </a:spcBef>
              <a:spcAft>
                <a:spcPts val="0"/>
              </a:spcAft>
              <a:buClr>
                <a:srgbClr val="26242F"/>
              </a:buClr>
              <a:buSzPts val="1150"/>
              <a:buAutoNum type="alphaLcPeriod"/>
            </a:pPr>
            <a:r>
              <a:rPr lang="en" sz="1150">
                <a:solidFill>
                  <a:srgbClr val="26242F"/>
                </a:solidFill>
              </a:rPr>
              <a:t>Pull this domain out of rotation and start to warm it up**</a:t>
            </a:r>
            <a:endParaRPr sz="1150">
              <a:solidFill>
                <a:srgbClr val="26242F"/>
              </a:solidFill>
            </a:endParaRPr>
          </a:p>
          <a:p>
            <a:pPr indent="-301625" lvl="1" marL="914400" rtl="0" algn="l">
              <a:lnSpc>
                <a:spcPct val="100000"/>
              </a:lnSpc>
              <a:spcBef>
                <a:spcPts val="0"/>
              </a:spcBef>
              <a:spcAft>
                <a:spcPts val="0"/>
              </a:spcAft>
              <a:buClr>
                <a:srgbClr val="26242F"/>
              </a:buClr>
              <a:buSzPts val="1150"/>
              <a:buAutoNum type="alphaLcPeriod"/>
            </a:pPr>
            <a:r>
              <a:rPr lang="en" sz="1150">
                <a:solidFill>
                  <a:srgbClr val="26242F"/>
                </a:solidFill>
              </a:rPr>
              <a:t>Adf a picture profile on google account</a:t>
            </a:r>
            <a:endParaRPr sz="1150">
              <a:solidFill>
                <a:srgbClr val="26242F"/>
              </a:solidFill>
            </a:endParaRPr>
          </a:p>
          <a:p>
            <a:pPr indent="-301625" lvl="0" marL="457200" rtl="0" algn="l">
              <a:lnSpc>
                <a:spcPct val="100000"/>
              </a:lnSpc>
              <a:spcBef>
                <a:spcPts val="0"/>
              </a:spcBef>
              <a:spcAft>
                <a:spcPts val="0"/>
              </a:spcAft>
              <a:buClr>
                <a:srgbClr val="26242F"/>
              </a:buClr>
              <a:buSzPts val="1150"/>
              <a:buAutoNum type="arabicPeriod"/>
            </a:pPr>
            <a:r>
              <a:rPr lang="en" sz="1150">
                <a:solidFill>
                  <a:srgbClr val="26242F"/>
                </a:solidFill>
              </a:rPr>
              <a:t>List Quality</a:t>
            </a:r>
            <a:endParaRPr sz="1150">
              <a:solidFill>
                <a:srgbClr val="26242F"/>
              </a:solidFill>
            </a:endParaRPr>
          </a:p>
          <a:p>
            <a:pPr indent="-301625" lvl="1" marL="914400" rtl="0" algn="l">
              <a:lnSpc>
                <a:spcPct val="100000"/>
              </a:lnSpc>
              <a:spcBef>
                <a:spcPts val="0"/>
              </a:spcBef>
              <a:spcAft>
                <a:spcPts val="0"/>
              </a:spcAft>
              <a:buClr>
                <a:srgbClr val="26242F"/>
              </a:buClr>
              <a:buSzPts val="1150"/>
              <a:buAutoNum type="alphaLcPeriod"/>
            </a:pPr>
            <a:r>
              <a:rPr lang="en" sz="1150">
                <a:solidFill>
                  <a:srgbClr val="26242F"/>
                </a:solidFill>
              </a:rPr>
              <a:t>Validate your contacts list </a:t>
            </a:r>
            <a:endParaRPr sz="1150">
              <a:solidFill>
                <a:srgbClr val="26242F"/>
              </a:solidFill>
            </a:endParaRPr>
          </a:p>
          <a:p>
            <a:pPr indent="-301625" lvl="1" marL="914400" rtl="0" algn="l">
              <a:lnSpc>
                <a:spcPct val="100000"/>
              </a:lnSpc>
              <a:spcBef>
                <a:spcPts val="0"/>
              </a:spcBef>
              <a:spcAft>
                <a:spcPts val="0"/>
              </a:spcAft>
              <a:buClr>
                <a:srgbClr val="26242F"/>
              </a:buClr>
              <a:buSzPts val="1150"/>
              <a:buAutoNum type="alphaLcPeriod"/>
            </a:pPr>
            <a:r>
              <a:rPr lang="en" sz="1150">
                <a:solidFill>
                  <a:srgbClr val="26242F"/>
                </a:solidFill>
              </a:rPr>
              <a:t>Remove fake and bounced email addresses</a:t>
            </a:r>
            <a:endParaRPr sz="1150">
              <a:solidFill>
                <a:srgbClr val="26242F"/>
              </a:solidFill>
            </a:endParaRPr>
          </a:p>
          <a:p>
            <a:pPr indent="-301625" lvl="0" marL="457200" rtl="0" algn="l">
              <a:lnSpc>
                <a:spcPct val="100000"/>
              </a:lnSpc>
              <a:spcBef>
                <a:spcPts val="0"/>
              </a:spcBef>
              <a:spcAft>
                <a:spcPts val="0"/>
              </a:spcAft>
              <a:buClr>
                <a:srgbClr val="26242F"/>
              </a:buClr>
              <a:buSzPts val="1150"/>
              <a:buAutoNum type="arabicPeriod"/>
            </a:pPr>
            <a:r>
              <a:rPr lang="en" sz="1150">
                <a:solidFill>
                  <a:srgbClr val="26242F"/>
                </a:solidFill>
              </a:rPr>
              <a:t>Content Quality</a:t>
            </a:r>
            <a:endParaRPr sz="1150">
              <a:solidFill>
                <a:srgbClr val="26242F"/>
              </a:solidFill>
            </a:endParaRPr>
          </a:p>
          <a:p>
            <a:pPr indent="-301625" lvl="1" marL="914400" rtl="0" algn="l">
              <a:lnSpc>
                <a:spcPct val="100000"/>
              </a:lnSpc>
              <a:spcBef>
                <a:spcPts val="0"/>
              </a:spcBef>
              <a:spcAft>
                <a:spcPts val="0"/>
              </a:spcAft>
              <a:buClr>
                <a:srgbClr val="26242F"/>
              </a:buClr>
              <a:buSzPts val="1150"/>
              <a:buAutoNum type="alphaLcPeriod"/>
            </a:pPr>
            <a:r>
              <a:rPr lang="en" sz="1150">
                <a:solidFill>
                  <a:srgbClr val="26242F"/>
                </a:solidFill>
              </a:rPr>
              <a:t>Don't use complex HTML</a:t>
            </a:r>
            <a:endParaRPr sz="1150">
              <a:solidFill>
                <a:srgbClr val="26242F"/>
              </a:solidFill>
            </a:endParaRPr>
          </a:p>
          <a:p>
            <a:pPr indent="-301625" lvl="1" marL="914400" rtl="0" algn="l">
              <a:lnSpc>
                <a:spcPct val="100000"/>
              </a:lnSpc>
              <a:spcBef>
                <a:spcPts val="0"/>
              </a:spcBef>
              <a:spcAft>
                <a:spcPts val="0"/>
              </a:spcAft>
              <a:buClr>
                <a:srgbClr val="26242F"/>
              </a:buClr>
              <a:buSzPts val="1150"/>
              <a:buAutoNum type="alphaLcPeriod"/>
            </a:pPr>
            <a:r>
              <a:rPr lang="en" sz="1150">
                <a:solidFill>
                  <a:srgbClr val="26242F"/>
                </a:solidFill>
              </a:rPr>
              <a:t>Don't use fancy signatures that have link tracking</a:t>
            </a:r>
            <a:endParaRPr sz="1150">
              <a:solidFill>
                <a:srgbClr val="26242F"/>
              </a:solidFill>
            </a:endParaRPr>
          </a:p>
          <a:p>
            <a:pPr indent="-301625" lvl="1" marL="914400" rtl="0" algn="l">
              <a:lnSpc>
                <a:spcPct val="100000"/>
              </a:lnSpc>
              <a:spcBef>
                <a:spcPts val="0"/>
              </a:spcBef>
              <a:spcAft>
                <a:spcPts val="0"/>
              </a:spcAft>
              <a:buClr>
                <a:srgbClr val="26242F"/>
              </a:buClr>
              <a:buSzPts val="1150"/>
              <a:buAutoNum type="alphaLcPeriod"/>
            </a:pPr>
            <a:r>
              <a:rPr lang="en" sz="1150">
                <a:solidFill>
                  <a:srgbClr val="26242F"/>
                </a:solidFill>
              </a:rPr>
              <a:t>If you can, avoid cold email opt-out links and language</a:t>
            </a:r>
            <a:endParaRPr sz="1150">
              <a:solidFill>
                <a:srgbClr val="26242F"/>
              </a:solidFill>
            </a:endParaRPr>
          </a:p>
          <a:p>
            <a:pPr indent="-301625" lvl="0" marL="457200" rtl="0" algn="l">
              <a:lnSpc>
                <a:spcPct val="100000"/>
              </a:lnSpc>
              <a:spcBef>
                <a:spcPts val="0"/>
              </a:spcBef>
              <a:spcAft>
                <a:spcPts val="0"/>
              </a:spcAft>
              <a:buClr>
                <a:srgbClr val="26242F"/>
              </a:buClr>
              <a:buSzPts val="1150"/>
              <a:buAutoNum type="arabicPeriod"/>
            </a:pPr>
            <a:r>
              <a:rPr lang="en" sz="1150">
                <a:solidFill>
                  <a:srgbClr val="26242F"/>
                </a:solidFill>
              </a:rPr>
              <a:t>Testing the Emails</a:t>
            </a:r>
            <a:endParaRPr sz="1150">
              <a:solidFill>
                <a:srgbClr val="26242F"/>
              </a:solidFill>
            </a:endParaRPr>
          </a:p>
          <a:p>
            <a:pPr indent="-301625" lvl="1" marL="914400" rtl="0" algn="l">
              <a:lnSpc>
                <a:spcPct val="100000"/>
              </a:lnSpc>
              <a:spcBef>
                <a:spcPts val="0"/>
              </a:spcBef>
              <a:spcAft>
                <a:spcPts val="0"/>
              </a:spcAft>
              <a:buClr>
                <a:srgbClr val="26242F"/>
              </a:buClr>
              <a:buSzPts val="1150"/>
              <a:buAutoNum type="alphaLcPeriod"/>
            </a:pPr>
            <a:r>
              <a:rPr lang="en" sz="1150">
                <a:solidFill>
                  <a:srgbClr val="26242F"/>
                </a:solidFill>
              </a:rPr>
              <a:t>Keep your bounce rate below 5% (ideal &lt;2%)</a:t>
            </a:r>
            <a:endParaRPr sz="1150">
              <a:solidFill>
                <a:srgbClr val="26242F"/>
              </a:solidFill>
            </a:endParaRPr>
          </a:p>
          <a:p>
            <a:pPr indent="-301625" lvl="1" marL="914400" rtl="0" algn="l">
              <a:lnSpc>
                <a:spcPct val="100000"/>
              </a:lnSpc>
              <a:spcBef>
                <a:spcPts val="0"/>
              </a:spcBef>
              <a:spcAft>
                <a:spcPts val="0"/>
              </a:spcAft>
              <a:buClr>
                <a:srgbClr val="26242F"/>
              </a:buClr>
              <a:buSzPts val="1150"/>
              <a:buAutoNum type="alphaLcPeriod"/>
            </a:pPr>
            <a:r>
              <a:rPr lang="en" sz="1150">
                <a:solidFill>
                  <a:srgbClr val="26242F"/>
                </a:solidFill>
              </a:rPr>
              <a:t>Remove inactive subscribers from your list (do not keep emailing them)</a:t>
            </a:r>
            <a:endParaRPr sz="1150">
              <a:solidFill>
                <a:srgbClr val="26242F"/>
              </a:solidFill>
            </a:endParaRPr>
          </a:p>
          <a:p>
            <a:pPr indent="0" lvl="0" marL="0" rtl="0" algn="l">
              <a:lnSpc>
                <a:spcPct val="100000"/>
              </a:lnSpc>
              <a:spcBef>
                <a:spcPts val="0"/>
              </a:spcBef>
              <a:spcAft>
                <a:spcPts val="0"/>
              </a:spcAft>
              <a:buNone/>
            </a:pPr>
            <a:r>
              <a:t/>
            </a:r>
            <a:endParaRPr sz="115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Clr>
                <a:schemeClr val="dk1"/>
              </a:buClr>
              <a:buSzPts val="1100"/>
              <a:buFont typeface="Arial"/>
              <a:buNone/>
            </a:pPr>
            <a:r>
              <a:t/>
            </a:r>
            <a:endParaRPr sz="900">
              <a:solidFill>
                <a:srgbClr val="26242F"/>
              </a:solidFill>
            </a:endParaRPr>
          </a:p>
        </p:txBody>
      </p:sp>
      <p:sp>
        <p:nvSpPr>
          <p:cNvPr id="888" name="Google Shape;888;p91"/>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92"/>
          <p:cNvSpPr txBox="1"/>
          <p:nvPr>
            <p:ph idx="1" type="subTitle"/>
          </p:nvPr>
        </p:nvSpPr>
        <p:spPr>
          <a:xfrm>
            <a:off x="5897702" y="1508323"/>
            <a:ext cx="2869200" cy="8559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1200"/>
              </a:spcAft>
              <a:buSzPts val="1018"/>
              <a:buNone/>
            </a:pPr>
            <a:r>
              <a:rPr lang="en" sz="1472">
                <a:latin typeface="Anek Kannada"/>
                <a:ea typeface="Anek Kannada"/>
                <a:cs typeface="Anek Kannada"/>
                <a:sym typeface="Anek Kannada"/>
              </a:rPr>
              <a:t>Look at how well is your GTM strategy is aligned to your workflows</a:t>
            </a:r>
            <a:endParaRPr sz="1472">
              <a:latin typeface="Anek Kannada"/>
              <a:ea typeface="Anek Kannada"/>
              <a:cs typeface="Anek Kannada"/>
              <a:sym typeface="Anek Kannada"/>
            </a:endParaRPr>
          </a:p>
        </p:txBody>
      </p:sp>
      <p:sp>
        <p:nvSpPr>
          <p:cNvPr id="894" name="Google Shape;894;p92"/>
          <p:cNvSpPr txBox="1"/>
          <p:nvPr>
            <p:ph idx="2" type="subTitle"/>
          </p:nvPr>
        </p:nvSpPr>
        <p:spPr>
          <a:xfrm>
            <a:off x="5897702" y="2353823"/>
            <a:ext cx="2869200" cy="855900"/>
          </a:xfrm>
          <a:prstGeom prst="rect">
            <a:avLst/>
          </a:prstGeom>
        </p:spPr>
        <p:txBody>
          <a:bodyPr anchorCtr="0" anchor="ctr" bIns="91425" lIns="91425" spcFirstLastPara="1" rIns="91425" wrap="square" tIns="91425">
            <a:noAutofit/>
          </a:bodyPr>
          <a:lstStyle/>
          <a:p>
            <a:pPr indent="0" lvl="0" marL="0" rtl="0" algn="l">
              <a:lnSpc>
                <a:spcPct val="105000"/>
              </a:lnSpc>
              <a:spcBef>
                <a:spcPts val="0"/>
              </a:spcBef>
              <a:spcAft>
                <a:spcPts val="1200"/>
              </a:spcAft>
              <a:buClr>
                <a:schemeClr val="dk1"/>
              </a:buClr>
              <a:buSzPts val="1100"/>
              <a:buFont typeface="Arial"/>
              <a:buNone/>
            </a:pPr>
            <a:r>
              <a:rPr lang="en" sz="1600">
                <a:latin typeface="Anek Kannada"/>
                <a:ea typeface="Anek Kannada"/>
                <a:cs typeface="Anek Kannada"/>
                <a:sym typeface="Anek Kannada"/>
              </a:rPr>
              <a:t>How well has your team been trained on each GTM workflow</a:t>
            </a:r>
            <a:endParaRPr/>
          </a:p>
        </p:txBody>
      </p:sp>
      <p:sp>
        <p:nvSpPr>
          <p:cNvPr id="895" name="Google Shape;895;p92"/>
          <p:cNvSpPr txBox="1"/>
          <p:nvPr>
            <p:ph idx="4" type="subTitle"/>
          </p:nvPr>
        </p:nvSpPr>
        <p:spPr>
          <a:xfrm>
            <a:off x="5897700" y="3156391"/>
            <a:ext cx="3246300" cy="85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1600">
                <a:latin typeface="Anek Kannada"/>
                <a:ea typeface="Anek Kannada"/>
                <a:cs typeface="Anek Kannada"/>
                <a:sym typeface="Anek Kannada"/>
              </a:rPr>
              <a:t>Schedule</a:t>
            </a:r>
            <a:r>
              <a:rPr lang="en" sz="1600">
                <a:latin typeface="Anek Kannada"/>
                <a:ea typeface="Anek Kannada"/>
                <a:cs typeface="Anek Kannada"/>
                <a:sym typeface="Anek Kannada"/>
              </a:rPr>
              <a:t> time with me to dig in deeper.</a:t>
            </a:r>
            <a:endParaRPr sz="1600">
              <a:latin typeface="Anek Kannada"/>
              <a:ea typeface="Anek Kannada"/>
              <a:cs typeface="Anek Kannada"/>
              <a:sym typeface="Anek Kannada"/>
            </a:endParaRPr>
          </a:p>
        </p:txBody>
      </p:sp>
      <p:sp>
        <p:nvSpPr>
          <p:cNvPr id="896" name="Google Shape;896;p92"/>
          <p:cNvSpPr txBox="1"/>
          <p:nvPr>
            <p:ph type="title"/>
          </p:nvPr>
        </p:nvSpPr>
        <p:spPr>
          <a:xfrm>
            <a:off x="311700" y="892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Next Steps</a:t>
            </a:r>
            <a:endParaRPr/>
          </a:p>
        </p:txBody>
      </p:sp>
      <p:sp>
        <p:nvSpPr>
          <p:cNvPr id="897" name="Google Shape;897;p92"/>
          <p:cNvSpPr txBox="1"/>
          <p:nvPr/>
        </p:nvSpPr>
        <p:spPr>
          <a:xfrm>
            <a:off x="4641525" y="1497575"/>
            <a:ext cx="1455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chemeClr val="lt1"/>
                </a:solidFill>
                <a:latin typeface="Anek Kannada"/>
                <a:ea typeface="Anek Kannada"/>
                <a:cs typeface="Anek Kannada"/>
                <a:sym typeface="Anek Kannada"/>
              </a:rPr>
              <a:t>01</a:t>
            </a:r>
            <a:endParaRPr sz="4400">
              <a:solidFill>
                <a:schemeClr val="lt1"/>
              </a:solidFill>
              <a:latin typeface="Montserrat"/>
              <a:ea typeface="Montserrat"/>
              <a:cs typeface="Montserrat"/>
              <a:sym typeface="Montserrat"/>
            </a:endParaRPr>
          </a:p>
        </p:txBody>
      </p:sp>
      <p:sp>
        <p:nvSpPr>
          <p:cNvPr id="898" name="Google Shape;898;p92"/>
          <p:cNvSpPr txBox="1"/>
          <p:nvPr/>
        </p:nvSpPr>
        <p:spPr>
          <a:xfrm>
            <a:off x="4641525" y="2314416"/>
            <a:ext cx="1455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chemeClr val="lt1"/>
                </a:solidFill>
                <a:latin typeface="Anek Kannada"/>
                <a:ea typeface="Anek Kannada"/>
                <a:cs typeface="Anek Kannada"/>
                <a:sym typeface="Anek Kannada"/>
              </a:rPr>
              <a:t>02</a:t>
            </a:r>
            <a:endParaRPr>
              <a:solidFill>
                <a:schemeClr val="lt1"/>
              </a:solidFill>
              <a:latin typeface="Montserrat"/>
              <a:ea typeface="Montserrat"/>
              <a:cs typeface="Montserrat"/>
              <a:sym typeface="Montserrat"/>
            </a:endParaRPr>
          </a:p>
        </p:txBody>
      </p:sp>
      <p:sp>
        <p:nvSpPr>
          <p:cNvPr id="899" name="Google Shape;899;p92"/>
          <p:cNvSpPr txBox="1"/>
          <p:nvPr/>
        </p:nvSpPr>
        <p:spPr>
          <a:xfrm>
            <a:off x="4641525" y="3087005"/>
            <a:ext cx="1455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chemeClr val="lt1"/>
                </a:solidFill>
                <a:latin typeface="Anek Kannada"/>
                <a:ea typeface="Anek Kannada"/>
                <a:cs typeface="Anek Kannada"/>
                <a:sym typeface="Anek Kannada"/>
              </a:rPr>
              <a:t>03</a:t>
            </a:r>
            <a:endParaRPr>
              <a:solidFill>
                <a:schemeClr val="lt1"/>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3" name="Shape 903"/>
        <p:cNvGrpSpPr/>
        <p:nvPr/>
      </p:nvGrpSpPr>
      <p:grpSpPr>
        <a:xfrm>
          <a:off x="0" y="0"/>
          <a:ext cx="0" cy="0"/>
          <a:chOff x="0" y="0"/>
          <a:chExt cx="0" cy="0"/>
        </a:xfrm>
      </p:grpSpPr>
      <p:sp>
        <p:nvSpPr>
          <p:cNvPr id="904" name="Google Shape;904;p93"/>
          <p:cNvSpPr txBox="1"/>
          <p:nvPr>
            <p:ph idx="4294967295" type="ctrTitle"/>
          </p:nvPr>
        </p:nvSpPr>
        <p:spPr>
          <a:xfrm>
            <a:off x="311700" y="1657350"/>
            <a:ext cx="8520600" cy="113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5800"/>
              <a:t>Thank You.</a:t>
            </a:r>
            <a:endParaRPr sz="5800"/>
          </a:p>
        </p:txBody>
      </p:sp>
      <p:sp>
        <p:nvSpPr>
          <p:cNvPr id="905" name="Google Shape;905;p93"/>
          <p:cNvSpPr txBox="1"/>
          <p:nvPr>
            <p:ph idx="4294967295"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t>What questions do you have?</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9" name="Shape 909"/>
        <p:cNvGrpSpPr/>
        <p:nvPr/>
      </p:nvGrpSpPr>
      <p:grpSpPr>
        <a:xfrm>
          <a:off x="0" y="0"/>
          <a:ext cx="0" cy="0"/>
          <a:chOff x="0" y="0"/>
          <a:chExt cx="0" cy="0"/>
        </a:xfrm>
      </p:grpSpPr>
      <p:sp>
        <p:nvSpPr>
          <p:cNvPr id="910" name="Google Shape;910;p94"/>
          <p:cNvSpPr txBox="1"/>
          <p:nvPr>
            <p:ph idx="4294967295" type="ctrTitle"/>
          </p:nvPr>
        </p:nvSpPr>
        <p:spPr>
          <a:xfrm>
            <a:off x="311700" y="1657350"/>
            <a:ext cx="8520600" cy="113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5800"/>
              <a:t>Appendix</a:t>
            </a:r>
            <a:endParaRPr sz="5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68"/>
          <p:cNvSpPr txBox="1"/>
          <p:nvPr>
            <p:ph type="title"/>
          </p:nvPr>
        </p:nvSpPr>
        <p:spPr>
          <a:xfrm>
            <a:off x="424216" y="171535"/>
            <a:ext cx="8306700" cy="643500"/>
          </a:xfrm>
          <a:prstGeom prst="rect">
            <a:avLst/>
          </a:prstGeom>
          <a:noFill/>
          <a:ln>
            <a:noFill/>
          </a:ln>
        </p:spPr>
        <p:txBody>
          <a:bodyPr anchorCtr="0" anchor="b" bIns="20775" lIns="41575" spcFirstLastPara="1" rIns="41575" wrap="square" tIns="20775">
            <a:normAutofit fontScale="90000"/>
          </a:bodyPr>
          <a:lstStyle/>
          <a:p>
            <a:pPr indent="0" lvl="0" marL="0" rtl="0" algn="l">
              <a:lnSpc>
                <a:spcPct val="90000"/>
              </a:lnSpc>
              <a:spcBef>
                <a:spcPts val="0"/>
              </a:spcBef>
              <a:spcAft>
                <a:spcPts val="0"/>
              </a:spcAft>
              <a:buClr>
                <a:schemeClr val="dk1"/>
              </a:buClr>
              <a:buSzPct val="112500"/>
              <a:buFont typeface="Century Gothic"/>
              <a:buNone/>
            </a:pPr>
            <a:r>
              <a:rPr lang="en"/>
              <a:t>The GTM platform leverages our expert network to provide a suite of offerings </a:t>
            </a:r>
            <a:endParaRPr/>
          </a:p>
        </p:txBody>
      </p:sp>
      <p:sp>
        <p:nvSpPr>
          <p:cNvPr id="575" name="Google Shape;575;p68"/>
          <p:cNvSpPr txBox="1"/>
          <p:nvPr/>
        </p:nvSpPr>
        <p:spPr>
          <a:xfrm>
            <a:off x="3858300" y="3464003"/>
            <a:ext cx="1427400" cy="473100"/>
          </a:xfrm>
          <a:prstGeom prst="rect">
            <a:avLst/>
          </a:prstGeom>
          <a:noFill/>
          <a:ln>
            <a:noFill/>
          </a:ln>
        </p:spPr>
        <p:txBody>
          <a:bodyPr anchorCtr="0" anchor="t" bIns="20775" lIns="41575" spcFirstLastPara="1" rIns="41575" wrap="square" tIns="20775">
            <a:spAutoFit/>
          </a:bodyPr>
          <a:lstStyle/>
          <a:p>
            <a:pPr indent="0" lvl="0" marL="0" marR="0" rtl="0" algn="ctr">
              <a:lnSpc>
                <a:spcPct val="100000"/>
              </a:lnSpc>
              <a:spcBef>
                <a:spcPts val="0"/>
              </a:spcBef>
              <a:spcAft>
                <a:spcPts val="0"/>
              </a:spcAft>
              <a:buClr>
                <a:srgbClr val="000000"/>
              </a:buClr>
              <a:buSzPts val="1500"/>
              <a:buFont typeface="Arial"/>
              <a:buNone/>
            </a:pPr>
            <a:r>
              <a:rPr b="1" i="0" lang="en" sz="1400" u="none" cap="none" strike="noStrike">
                <a:solidFill>
                  <a:schemeClr val="accent5"/>
                </a:solidFill>
                <a:latin typeface="Century Gothic"/>
                <a:ea typeface="Century Gothic"/>
                <a:cs typeface="Century Gothic"/>
                <a:sym typeface="Century Gothic"/>
              </a:rPr>
              <a:t>GTM</a:t>
            </a:r>
            <a:endParaRPr b="0" i="0" sz="1400" u="none" cap="none" strike="noStrike">
              <a:solidFill>
                <a:schemeClr val="accent5"/>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500"/>
              <a:buFont typeface="Arial"/>
              <a:buNone/>
            </a:pPr>
            <a:r>
              <a:rPr b="1" i="0" lang="en" sz="1400" u="none" cap="none" strike="noStrike">
                <a:solidFill>
                  <a:schemeClr val="accent5"/>
                </a:solidFill>
                <a:latin typeface="Century Gothic"/>
                <a:ea typeface="Century Gothic"/>
                <a:cs typeface="Century Gothic"/>
                <a:sym typeface="Century Gothic"/>
              </a:rPr>
              <a:t>Network</a:t>
            </a:r>
            <a:endParaRPr b="0" i="0" sz="1400" u="none" cap="none" strike="noStrike">
              <a:solidFill>
                <a:schemeClr val="accent5"/>
              </a:solidFill>
              <a:latin typeface="Century Gothic"/>
              <a:ea typeface="Century Gothic"/>
              <a:cs typeface="Century Gothic"/>
              <a:sym typeface="Century Gothic"/>
            </a:endParaRPr>
          </a:p>
        </p:txBody>
      </p:sp>
      <p:sp>
        <p:nvSpPr>
          <p:cNvPr id="576" name="Google Shape;576;p68"/>
          <p:cNvSpPr txBox="1"/>
          <p:nvPr/>
        </p:nvSpPr>
        <p:spPr>
          <a:xfrm>
            <a:off x="1735431" y="1883089"/>
            <a:ext cx="1112100" cy="257400"/>
          </a:xfrm>
          <a:prstGeom prst="rect">
            <a:avLst/>
          </a:prstGeom>
          <a:noFill/>
          <a:ln>
            <a:noFill/>
          </a:ln>
        </p:spPr>
        <p:txBody>
          <a:bodyPr anchorCtr="0" anchor="t" bIns="20775" lIns="41575" spcFirstLastPara="1" rIns="41575" wrap="square" tIns="20775">
            <a:spAutoFit/>
          </a:bodyPr>
          <a:lstStyle/>
          <a:p>
            <a:pPr indent="0" lvl="0" marL="0" marR="0" rtl="0" algn="ctr">
              <a:lnSpc>
                <a:spcPct val="100000"/>
              </a:lnSpc>
              <a:spcBef>
                <a:spcPts val="0"/>
              </a:spcBef>
              <a:spcAft>
                <a:spcPts val="0"/>
              </a:spcAft>
              <a:buClr>
                <a:srgbClr val="000000"/>
              </a:buClr>
              <a:buSzPts val="1500"/>
              <a:buFont typeface="Arial"/>
              <a:buNone/>
            </a:pPr>
            <a:r>
              <a:rPr b="1" i="0" lang="en" sz="1400" u="none" cap="none" strike="noStrike">
                <a:solidFill>
                  <a:schemeClr val="accent5"/>
                </a:solidFill>
                <a:latin typeface="Century Gothic"/>
                <a:ea typeface="Century Gothic"/>
                <a:cs typeface="Century Gothic"/>
                <a:sym typeface="Century Gothic"/>
              </a:rPr>
              <a:t>Advisory</a:t>
            </a:r>
            <a:endParaRPr b="0" i="0" sz="1400" u="none" cap="none" strike="noStrike">
              <a:solidFill>
                <a:schemeClr val="accent5"/>
              </a:solidFill>
              <a:latin typeface="Century Gothic"/>
              <a:ea typeface="Century Gothic"/>
              <a:cs typeface="Century Gothic"/>
              <a:sym typeface="Century Gothic"/>
            </a:endParaRPr>
          </a:p>
        </p:txBody>
      </p:sp>
      <p:sp>
        <p:nvSpPr>
          <p:cNvPr id="577" name="Google Shape;577;p68"/>
          <p:cNvSpPr txBox="1"/>
          <p:nvPr/>
        </p:nvSpPr>
        <p:spPr>
          <a:xfrm>
            <a:off x="3893850" y="1883089"/>
            <a:ext cx="1356300" cy="257400"/>
          </a:xfrm>
          <a:prstGeom prst="rect">
            <a:avLst/>
          </a:prstGeom>
          <a:noFill/>
          <a:ln>
            <a:noFill/>
          </a:ln>
        </p:spPr>
        <p:txBody>
          <a:bodyPr anchorCtr="0" anchor="t" bIns="20775" lIns="41575" spcFirstLastPara="1" rIns="41575" wrap="square" tIns="20775">
            <a:spAutoFit/>
          </a:bodyPr>
          <a:lstStyle/>
          <a:p>
            <a:pPr indent="0" lvl="0" marL="0" marR="0" rtl="0" algn="ctr">
              <a:lnSpc>
                <a:spcPct val="100000"/>
              </a:lnSpc>
              <a:spcBef>
                <a:spcPts val="0"/>
              </a:spcBef>
              <a:spcAft>
                <a:spcPts val="0"/>
              </a:spcAft>
              <a:buClr>
                <a:srgbClr val="000000"/>
              </a:buClr>
              <a:buSzPts val="1500"/>
              <a:buFont typeface="Arial"/>
              <a:buNone/>
            </a:pPr>
            <a:r>
              <a:rPr b="1" i="0" lang="en" sz="1400" u="none" cap="none" strike="noStrike">
                <a:solidFill>
                  <a:schemeClr val="accent5"/>
                </a:solidFill>
                <a:latin typeface="Century Gothic"/>
                <a:ea typeface="Century Gothic"/>
                <a:cs typeface="Century Gothic"/>
                <a:sym typeface="Century Gothic"/>
              </a:rPr>
              <a:t>Content</a:t>
            </a:r>
            <a:endParaRPr b="0" i="0" sz="1400" u="none" cap="none" strike="noStrike">
              <a:solidFill>
                <a:schemeClr val="accent5"/>
              </a:solidFill>
              <a:latin typeface="Century Gothic"/>
              <a:ea typeface="Century Gothic"/>
              <a:cs typeface="Century Gothic"/>
              <a:sym typeface="Century Gothic"/>
            </a:endParaRPr>
          </a:p>
        </p:txBody>
      </p:sp>
      <p:sp>
        <p:nvSpPr>
          <p:cNvPr id="578" name="Google Shape;578;p68"/>
          <p:cNvSpPr txBox="1"/>
          <p:nvPr/>
        </p:nvSpPr>
        <p:spPr>
          <a:xfrm>
            <a:off x="5982963" y="1767739"/>
            <a:ext cx="1836900" cy="473100"/>
          </a:xfrm>
          <a:prstGeom prst="rect">
            <a:avLst/>
          </a:prstGeom>
          <a:noFill/>
          <a:ln>
            <a:noFill/>
          </a:ln>
        </p:spPr>
        <p:txBody>
          <a:bodyPr anchorCtr="0" anchor="t" bIns="20775" lIns="41575" spcFirstLastPara="1" rIns="41575" wrap="square" tIns="20775">
            <a:spAutoFit/>
          </a:bodyPr>
          <a:lstStyle/>
          <a:p>
            <a:pPr indent="0" lvl="0" marL="0" marR="0" rtl="0" algn="ctr">
              <a:lnSpc>
                <a:spcPct val="100000"/>
              </a:lnSpc>
              <a:spcBef>
                <a:spcPts val="0"/>
              </a:spcBef>
              <a:spcAft>
                <a:spcPts val="0"/>
              </a:spcAft>
              <a:buClr>
                <a:srgbClr val="000000"/>
              </a:buClr>
              <a:buSzPts val="1500"/>
              <a:buFont typeface="Arial"/>
              <a:buNone/>
            </a:pPr>
            <a:r>
              <a:rPr b="1" i="0" lang="en" sz="1400" u="none" cap="none" strike="noStrike">
                <a:solidFill>
                  <a:schemeClr val="accent5"/>
                </a:solidFill>
                <a:latin typeface="Century Gothic"/>
                <a:ea typeface="Century Gothic"/>
                <a:cs typeface="Century Gothic"/>
                <a:sym typeface="Century Gothic"/>
              </a:rPr>
              <a:t>Educational / Networking Events</a:t>
            </a:r>
            <a:endParaRPr b="0" i="0" sz="1400" u="none" cap="none" strike="noStrike">
              <a:solidFill>
                <a:schemeClr val="accent5"/>
              </a:solidFill>
              <a:latin typeface="Century Gothic"/>
              <a:ea typeface="Century Gothic"/>
              <a:cs typeface="Century Gothic"/>
              <a:sym typeface="Century Gothic"/>
            </a:endParaRPr>
          </a:p>
        </p:txBody>
      </p:sp>
      <p:pic>
        <p:nvPicPr>
          <p:cNvPr descr="Salesloft: The Leading Sales Engagement Platform" id="579" name="Google Shape;579;p68"/>
          <p:cNvPicPr preferRelativeResize="0"/>
          <p:nvPr/>
        </p:nvPicPr>
        <p:blipFill rotWithShape="1">
          <a:blip r:embed="rId3">
            <a:alphaModFix/>
          </a:blip>
          <a:srcRect b="0" l="0" r="0" t="0"/>
          <a:stretch/>
        </p:blipFill>
        <p:spPr>
          <a:xfrm>
            <a:off x="1888888" y="3289402"/>
            <a:ext cx="769419" cy="171149"/>
          </a:xfrm>
          <a:prstGeom prst="rect">
            <a:avLst/>
          </a:prstGeom>
          <a:noFill/>
          <a:ln>
            <a:noFill/>
          </a:ln>
        </p:spPr>
      </p:pic>
      <p:pic>
        <p:nvPicPr>
          <p:cNvPr id="580" name="Google Shape;580;p68"/>
          <p:cNvPicPr preferRelativeResize="0"/>
          <p:nvPr/>
        </p:nvPicPr>
        <p:blipFill rotWithShape="1">
          <a:blip r:embed="rId4">
            <a:alphaModFix/>
          </a:blip>
          <a:srcRect b="0" l="0" r="0" t="0"/>
          <a:stretch/>
        </p:blipFill>
        <p:spPr>
          <a:xfrm>
            <a:off x="6439121" y="3245677"/>
            <a:ext cx="924581" cy="258599"/>
          </a:xfrm>
          <a:prstGeom prst="rect">
            <a:avLst/>
          </a:prstGeom>
          <a:noFill/>
          <a:ln>
            <a:noFill/>
          </a:ln>
        </p:spPr>
      </p:pic>
      <p:pic>
        <p:nvPicPr>
          <p:cNvPr descr="GitHub Logos and Usage · GitHub" id="581" name="Google Shape;581;p68"/>
          <p:cNvPicPr preferRelativeResize="0"/>
          <p:nvPr/>
        </p:nvPicPr>
        <p:blipFill rotWithShape="1">
          <a:blip r:embed="rId5">
            <a:alphaModFix/>
          </a:blip>
          <a:srcRect b="0" l="0" r="0" t="0"/>
          <a:stretch/>
        </p:blipFill>
        <p:spPr>
          <a:xfrm>
            <a:off x="7381814" y="3599959"/>
            <a:ext cx="769810" cy="201113"/>
          </a:xfrm>
          <a:prstGeom prst="rect">
            <a:avLst/>
          </a:prstGeom>
          <a:noFill/>
          <a:ln>
            <a:noFill/>
          </a:ln>
        </p:spPr>
      </p:pic>
      <p:pic>
        <p:nvPicPr>
          <p:cNvPr id="582" name="Google Shape;582;p68"/>
          <p:cNvPicPr preferRelativeResize="0"/>
          <p:nvPr/>
        </p:nvPicPr>
        <p:blipFill rotWithShape="1">
          <a:blip r:embed="rId6">
            <a:alphaModFix/>
          </a:blip>
          <a:srcRect b="0" l="0" r="0" t="0"/>
          <a:stretch/>
        </p:blipFill>
        <p:spPr>
          <a:xfrm>
            <a:off x="1766912" y="3999289"/>
            <a:ext cx="1013369" cy="242218"/>
          </a:xfrm>
          <a:prstGeom prst="rect">
            <a:avLst/>
          </a:prstGeom>
          <a:noFill/>
          <a:ln>
            <a:noFill/>
          </a:ln>
        </p:spPr>
      </p:pic>
      <p:pic>
        <p:nvPicPr>
          <p:cNvPr descr="Company Logos - Salesforce News" id="583" name="Google Shape;583;p68"/>
          <p:cNvPicPr preferRelativeResize="0"/>
          <p:nvPr/>
        </p:nvPicPr>
        <p:blipFill rotWithShape="1">
          <a:blip r:embed="rId7">
            <a:alphaModFix/>
          </a:blip>
          <a:srcRect b="12849" l="22434" r="25184" t="13766"/>
          <a:stretch/>
        </p:blipFill>
        <p:spPr>
          <a:xfrm>
            <a:off x="6546656" y="3840828"/>
            <a:ext cx="709513" cy="559142"/>
          </a:xfrm>
          <a:prstGeom prst="rect">
            <a:avLst/>
          </a:prstGeom>
          <a:noFill/>
          <a:ln>
            <a:noFill/>
          </a:ln>
        </p:spPr>
      </p:pic>
      <p:pic>
        <p:nvPicPr>
          <p:cNvPr descr="Brand Asset Guidelines | DocuSign" id="584" name="Google Shape;584;p68"/>
          <p:cNvPicPr preferRelativeResize="0"/>
          <p:nvPr/>
        </p:nvPicPr>
        <p:blipFill rotWithShape="1">
          <a:blip r:embed="rId8">
            <a:alphaModFix/>
          </a:blip>
          <a:srcRect b="0" l="0" r="0" t="0"/>
          <a:stretch/>
        </p:blipFill>
        <p:spPr>
          <a:xfrm>
            <a:off x="5604926" y="3524234"/>
            <a:ext cx="998185" cy="352565"/>
          </a:xfrm>
          <a:prstGeom prst="rect">
            <a:avLst/>
          </a:prstGeom>
          <a:noFill/>
          <a:ln>
            <a:noFill/>
          </a:ln>
        </p:spPr>
      </p:pic>
      <p:pic>
        <p:nvPicPr>
          <p:cNvPr descr="JFrog DevOps Modernization Workshop :: On Your Own Setup" id="585" name="Google Shape;585;p68"/>
          <p:cNvPicPr preferRelativeResize="0"/>
          <p:nvPr/>
        </p:nvPicPr>
        <p:blipFill rotWithShape="1">
          <a:blip r:embed="rId9">
            <a:alphaModFix/>
          </a:blip>
          <a:srcRect b="0" l="0" r="0" t="0"/>
          <a:stretch/>
        </p:blipFill>
        <p:spPr>
          <a:xfrm>
            <a:off x="1006495" y="3614778"/>
            <a:ext cx="782020" cy="230912"/>
          </a:xfrm>
          <a:prstGeom prst="rect">
            <a:avLst/>
          </a:prstGeom>
          <a:noFill/>
          <a:ln>
            <a:noFill/>
          </a:ln>
        </p:spPr>
      </p:pic>
      <p:pic>
        <p:nvPicPr>
          <p:cNvPr id="586" name="Google Shape;586;p68"/>
          <p:cNvPicPr preferRelativeResize="0"/>
          <p:nvPr/>
        </p:nvPicPr>
        <p:blipFill rotWithShape="1">
          <a:blip r:embed="rId10">
            <a:alphaModFix/>
          </a:blip>
          <a:srcRect b="0" l="0" r="0" t="0"/>
          <a:stretch/>
        </p:blipFill>
        <p:spPr>
          <a:xfrm>
            <a:off x="2733435" y="3612385"/>
            <a:ext cx="805644" cy="235696"/>
          </a:xfrm>
          <a:prstGeom prst="rect">
            <a:avLst/>
          </a:prstGeom>
          <a:noFill/>
          <a:ln>
            <a:noFill/>
          </a:ln>
        </p:spPr>
      </p:pic>
      <p:pic>
        <p:nvPicPr>
          <p:cNvPr id="587" name="Google Shape;587;p68"/>
          <p:cNvPicPr preferRelativeResize="0"/>
          <p:nvPr/>
        </p:nvPicPr>
        <p:blipFill rotWithShape="1">
          <a:blip r:embed="rId11">
            <a:alphaModFix/>
          </a:blip>
          <a:srcRect b="0" l="0" r="0" t="0"/>
          <a:stretch/>
        </p:blipFill>
        <p:spPr>
          <a:xfrm>
            <a:off x="5695225" y="4377233"/>
            <a:ext cx="817586" cy="216340"/>
          </a:xfrm>
          <a:prstGeom prst="rect">
            <a:avLst/>
          </a:prstGeom>
          <a:noFill/>
          <a:ln>
            <a:noFill/>
          </a:ln>
        </p:spPr>
      </p:pic>
      <p:pic>
        <p:nvPicPr>
          <p:cNvPr descr="Classroom with solid fill" id="588" name="Google Shape;588;p68"/>
          <p:cNvPicPr preferRelativeResize="0"/>
          <p:nvPr/>
        </p:nvPicPr>
        <p:blipFill rotWithShape="1">
          <a:blip r:embed="rId12">
            <a:alphaModFix/>
          </a:blip>
          <a:srcRect b="6646" l="0" r="0" t="0"/>
          <a:stretch/>
        </p:blipFill>
        <p:spPr>
          <a:xfrm>
            <a:off x="2026984" y="1307996"/>
            <a:ext cx="528993" cy="493842"/>
          </a:xfrm>
          <a:prstGeom prst="rect">
            <a:avLst/>
          </a:prstGeom>
          <a:noFill/>
          <a:ln>
            <a:noFill/>
          </a:ln>
        </p:spPr>
      </p:pic>
      <p:pic>
        <p:nvPicPr>
          <p:cNvPr descr="Storytelling with solid fill" id="589" name="Google Shape;589;p68"/>
          <p:cNvPicPr preferRelativeResize="0"/>
          <p:nvPr/>
        </p:nvPicPr>
        <p:blipFill rotWithShape="1">
          <a:blip r:embed="rId13">
            <a:alphaModFix/>
          </a:blip>
          <a:srcRect b="0" l="0" r="0" t="0"/>
          <a:stretch/>
        </p:blipFill>
        <p:spPr>
          <a:xfrm>
            <a:off x="4307504" y="1290420"/>
            <a:ext cx="528994" cy="528994"/>
          </a:xfrm>
          <a:prstGeom prst="rect">
            <a:avLst/>
          </a:prstGeom>
          <a:noFill/>
          <a:ln>
            <a:noFill/>
          </a:ln>
        </p:spPr>
      </p:pic>
      <p:pic>
        <p:nvPicPr>
          <p:cNvPr descr="Meeting with solid fill" id="590" name="Google Shape;590;p68"/>
          <p:cNvPicPr preferRelativeResize="0"/>
          <p:nvPr/>
        </p:nvPicPr>
        <p:blipFill rotWithShape="1">
          <a:blip r:embed="rId14">
            <a:alphaModFix/>
          </a:blip>
          <a:srcRect b="18311" l="0" r="0" t="8791"/>
          <a:stretch/>
        </p:blipFill>
        <p:spPr>
          <a:xfrm>
            <a:off x="6588024" y="1366861"/>
            <a:ext cx="528992" cy="385615"/>
          </a:xfrm>
          <a:prstGeom prst="rect">
            <a:avLst/>
          </a:prstGeom>
          <a:noFill/>
          <a:ln>
            <a:noFill/>
          </a:ln>
        </p:spPr>
      </p:pic>
      <p:sp>
        <p:nvSpPr>
          <p:cNvPr id="591" name="Google Shape;591;p68"/>
          <p:cNvSpPr/>
          <p:nvPr/>
        </p:nvSpPr>
        <p:spPr>
          <a:xfrm>
            <a:off x="3812162" y="3939813"/>
            <a:ext cx="1530900" cy="273000"/>
          </a:xfrm>
          <a:prstGeom prst="rect">
            <a:avLst/>
          </a:prstGeom>
          <a:noFill/>
          <a:ln>
            <a:noFill/>
          </a:ln>
        </p:spPr>
        <p:txBody>
          <a:bodyPr anchorCtr="0" anchor="t" bIns="20775" lIns="41575" spcFirstLastPara="1" rIns="41575" wrap="square" tIns="20775">
            <a:noAutofit/>
          </a:bodyPr>
          <a:lstStyle/>
          <a:p>
            <a:pPr indent="0" lvl="0" marL="0" marR="0" rtl="0" algn="ctr">
              <a:lnSpc>
                <a:spcPct val="100000"/>
              </a:lnSpc>
              <a:spcBef>
                <a:spcPts val="0"/>
              </a:spcBef>
              <a:spcAft>
                <a:spcPts val="0"/>
              </a:spcAft>
              <a:buClr>
                <a:srgbClr val="000000"/>
              </a:buClr>
              <a:buSzPts val="800"/>
              <a:buFont typeface="Arial"/>
              <a:buNone/>
            </a:pPr>
            <a:r>
              <a:rPr b="0" i="0" lang="en" sz="900" u="none" cap="none" strike="noStrike">
                <a:solidFill>
                  <a:schemeClr val="dk2"/>
                </a:solidFill>
                <a:latin typeface="Century Gothic"/>
                <a:ea typeface="Century Gothic"/>
                <a:cs typeface="Century Gothic"/>
                <a:sym typeface="Century Gothic"/>
              </a:rPr>
              <a:t>Experts in sales and marketing across the startup growth lifecycle </a:t>
            </a:r>
            <a:endParaRPr b="0" i="0" sz="700" u="none" cap="none" strike="noStrike">
              <a:solidFill>
                <a:srgbClr val="000000"/>
              </a:solidFill>
              <a:latin typeface="Century Gothic"/>
              <a:ea typeface="Century Gothic"/>
              <a:cs typeface="Century Gothic"/>
              <a:sym typeface="Century Gothic"/>
            </a:endParaRPr>
          </a:p>
        </p:txBody>
      </p:sp>
      <p:pic>
        <p:nvPicPr>
          <p:cNvPr id="592" name="Google Shape;592;p68"/>
          <p:cNvPicPr preferRelativeResize="0"/>
          <p:nvPr/>
        </p:nvPicPr>
        <p:blipFill rotWithShape="1">
          <a:blip r:embed="rId15">
            <a:alphaModFix/>
          </a:blip>
          <a:srcRect b="15707" l="11557" r="14264" t="20439"/>
          <a:stretch/>
        </p:blipFill>
        <p:spPr>
          <a:xfrm>
            <a:off x="3858300" y="2222904"/>
            <a:ext cx="1427400" cy="1158684"/>
          </a:xfrm>
          <a:prstGeom prst="rect">
            <a:avLst/>
          </a:prstGeom>
          <a:noFill/>
          <a:ln>
            <a:noFill/>
          </a:ln>
        </p:spPr>
      </p:pic>
      <p:pic>
        <p:nvPicPr>
          <p:cNvPr descr="Airtable SVG Vector Logos - Vector Logo Zone" id="593" name="Google Shape;593;p68"/>
          <p:cNvPicPr preferRelativeResize="0"/>
          <p:nvPr/>
        </p:nvPicPr>
        <p:blipFill rotWithShape="1">
          <a:blip r:embed="rId16">
            <a:alphaModFix/>
          </a:blip>
          <a:srcRect b="24785" l="3266" r="3144" t="21810"/>
          <a:stretch/>
        </p:blipFill>
        <p:spPr>
          <a:xfrm>
            <a:off x="2559306" y="4327568"/>
            <a:ext cx="1106424" cy="31567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95"/>
          <p:cNvSpPr txBox="1"/>
          <p:nvPr>
            <p:ph type="title"/>
          </p:nvPr>
        </p:nvSpPr>
        <p:spPr>
          <a:xfrm>
            <a:off x="311700" y="5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8947"/>
              <a:buFont typeface="Arial"/>
              <a:buNone/>
            </a:pPr>
            <a:r>
              <a:rPr lang="en"/>
              <a:t>Email Deliverability</a:t>
            </a:r>
            <a:endParaRPr/>
          </a:p>
        </p:txBody>
      </p:sp>
      <p:sp>
        <p:nvSpPr>
          <p:cNvPr id="916" name="Google Shape;916;p95"/>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7" name="Google Shape;917;p95"/>
          <p:cNvPicPr preferRelativeResize="0"/>
          <p:nvPr/>
        </p:nvPicPr>
        <p:blipFill>
          <a:blip r:embed="rId3">
            <a:alphaModFix/>
          </a:blip>
          <a:stretch>
            <a:fillRect/>
          </a:stretch>
        </p:blipFill>
        <p:spPr>
          <a:xfrm>
            <a:off x="95900" y="939950"/>
            <a:ext cx="3761750" cy="4086301"/>
          </a:xfrm>
          <a:prstGeom prst="rect">
            <a:avLst/>
          </a:prstGeom>
          <a:noFill/>
          <a:ln>
            <a:noFill/>
          </a:ln>
          <a:effectLst>
            <a:outerShdw blurRad="57150" rotWithShape="0" algn="bl" dir="5400000" dist="19050">
              <a:srgbClr val="9E9E9E">
                <a:alpha val="50000"/>
              </a:srgbClr>
            </a:outerShdw>
          </a:effectLst>
        </p:spPr>
      </p:pic>
      <p:pic>
        <p:nvPicPr>
          <p:cNvPr id="918" name="Google Shape;918;p95"/>
          <p:cNvPicPr preferRelativeResize="0"/>
          <p:nvPr/>
        </p:nvPicPr>
        <p:blipFill>
          <a:blip r:embed="rId4">
            <a:alphaModFix/>
          </a:blip>
          <a:stretch>
            <a:fillRect/>
          </a:stretch>
        </p:blipFill>
        <p:spPr>
          <a:xfrm>
            <a:off x="4031225" y="905850"/>
            <a:ext cx="4981549" cy="4154496"/>
          </a:xfrm>
          <a:prstGeom prst="rect">
            <a:avLst/>
          </a:prstGeom>
          <a:noFill/>
          <a:ln>
            <a:noFill/>
          </a:ln>
          <a:effectLst>
            <a:outerShdw blurRad="57150" rotWithShape="0" algn="bl" dir="5400000" dist="19050">
              <a:srgbClr val="9E9E9E">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96"/>
          <p:cNvSpPr txBox="1"/>
          <p:nvPr>
            <p:ph type="title"/>
          </p:nvPr>
        </p:nvSpPr>
        <p:spPr>
          <a:xfrm>
            <a:off x="311700" y="5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8947"/>
              <a:buFont typeface="Arial"/>
              <a:buNone/>
            </a:pPr>
            <a:r>
              <a:rPr lang="en"/>
              <a:t>Email Deliverability</a:t>
            </a:r>
            <a:endParaRPr/>
          </a:p>
        </p:txBody>
      </p:sp>
      <p:sp>
        <p:nvSpPr>
          <p:cNvPr id="924" name="Google Shape;924;p96"/>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5" name="Google Shape;925;p96"/>
          <p:cNvPicPr preferRelativeResize="0"/>
          <p:nvPr/>
        </p:nvPicPr>
        <p:blipFill>
          <a:blip r:embed="rId3">
            <a:alphaModFix/>
          </a:blip>
          <a:stretch>
            <a:fillRect/>
          </a:stretch>
        </p:blipFill>
        <p:spPr>
          <a:xfrm>
            <a:off x="5036275" y="619825"/>
            <a:ext cx="3547551" cy="4394527"/>
          </a:xfrm>
          <a:prstGeom prst="rect">
            <a:avLst/>
          </a:prstGeom>
          <a:noFill/>
          <a:ln>
            <a:noFill/>
          </a:ln>
          <a:effectLst>
            <a:outerShdw blurRad="57150" rotWithShape="0" algn="bl" dir="5400000" dist="19050">
              <a:srgbClr val="9E9E9E">
                <a:alpha val="50000"/>
              </a:srgbClr>
            </a:outerShdw>
          </a:effectLst>
        </p:spPr>
      </p:pic>
      <p:pic>
        <p:nvPicPr>
          <p:cNvPr id="926" name="Google Shape;926;p96"/>
          <p:cNvPicPr preferRelativeResize="0"/>
          <p:nvPr/>
        </p:nvPicPr>
        <p:blipFill>
          <a:blip r:embed="rId4">
            <a:alphaModFix/>
          </a:blip>
          <a:stretch>
            <a:fillRect/>
          </a:stretch>
        </p:blipFill>
        <p:spPr>
          <a:xfrm>
            <a:off x="152400" y="857250"/>
            <a:ext cx="4731475" cy="1969384"/>
          </a:xfrm>
          <a:prstGeom prst="rect">
            <a:avLst/>
          </a:prstGeom>
          <a:noFill/>
          <a:ln>
            <a:noFill/>
          </a:ln>
          <a:effectLst>
            <a:outerShdw blurRad="57150" rotWithShape="0" algn="bl" dir="5400000" dist="19050">
              <a:srgbClr val="9E9E9E">
                <a:alpha val="50000"/>
              </a:srgbClr>
            </a:outerShdw>
          </a:effectLst>
        </p:spPr>
      </p:pic>
      <p:pic>
        <p:nvPicPr>
          <p:cNvPr id="927" name="Google Shape;927;p96"/>
          <p:cNvPicPr preferRelativeResize="0"/>
          <p:nvPr/>
        </p:nvPicPr>
        <p:blipFill>
          <a:blip r:embed="rId5">
            <a:alphaModFix/>
          </a:blip>
          <a:stretch>
            <a:fillRect/>
          </a:stretch>
        </p:blipFill>
        <p:spPr>
          <a:xfrm>
            <a:off x="152400" y="2979025"/>
            <a:ext cx="3860600" cy="2106650"/>
          </a:xfrm>
          <a:prstGeom prst="rect">
            <a:avLst/>
          </a:prstGeom>
          <a:noFill/>
          <a:ln>
            <a:noFill/>
          </a:ln>
          <a:effectLst>
            <a:outerShdw blurRad="57150" rotWithShape="0" algn="bl" dir="5400000" dist="19050">
              <a:srgbClr val="9E9E9E">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97"/>
          <p:cNvSpPr txBox="1"/>
          <p:nvPr>
            <p:ph type="title"/>
          </p:nvPr>
        </p:nvSpPr>
        <p:spPr>
          <a:xfrm>
            <a:off x="311700" y="5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8947"/>
              <a:buFont typeface="Arial"/>
              <a:buNone/>
            </a:pPr>
            <a:r>
              <a:rPr lang="en"/>
              <a:t>Email Deliverability</a:t>
            </a:r>
            <a:endParaRPr/>
          </a:p>
        </p:txBody>
      </p:sp>
      <p:sp>
        <p:nvSpPr>
          <p:cNvPr id="933" name="Google Shape;933;p97"/>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4" name="Google Shape;934;p97"/>
          <p:cNvPicPr preferRelativeResize="0"/>
          <p:nvPr/>
        </p:nvPicPr>
        <p:blipFill>
          <a:blip r:embed="rId3">
            <a:alphaModFix/>
          </a:blip>
          <a:stretch>
            <a:fillRect/>
          </a:stretch>
        </p:blipFill>
        <p:spPr>
          <a:xfrm>
            <a:off x="4394300" y="752550"/>
            <a:ext cx="4597024" cy="4339174"/>
          </a:xfrm>
          <a:prstGeom prst="rect">
            <a:avLst/>
          </a:prstGeom>
          <a:noFill/>
          <a:ln>
            <a:noFill/>
          </a:ln>
          <a:effectLst>
            <a:outerShdw blurRad="57150" rotWithShape="0" algn="bl" dir="5400000" dist="19050">
              <a:srgbClr val="9E9E9E">
                <a:alpha val="50000"/>
              </a:srgbClr>
            </a:outerShdw>
          </a:effectLst>
        </p:spPr>
      </p:pic>
      <p:pic>
        <p:nvPicPr>
          <p:cNvPr id="935" name="Google Shape;935;p97"/>
          <p:cNvPicPr preferRelativeResize="0"/>
          <p:nvPr/>
        </p:nvPicPr>
        <p:blipFill>
          <a:blip r:embed="rId4">
            <a:alphaModFix/>
          </a:blip>
          <a:stretch>
            <a:fillRect/>
          </a:stretch>
        </p:blipFill>
        <p:spPr>
          <a:xfrm>
            <a:off x="152400" y="933450"/>
            <a:ext cx="4089500" cy="2871523"/>
          </a:xfrm>
          <a:prstGeom prst="rect">
            <a:avLst/>
          </a:prstGeom>
          <a:noFill/>
          <a:ln>
            <a:noFill/>
          </a:ln>
          <a:effectLst>
            <a:outerShdw blurRad="57150" rotWithShape="0" algn="bl" dir="5400000" dist="19050">
              <a:srgbClr val="9E9E9E">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9"/>
          <p:cNvSpPr/>
          <p:nvPr/>
        </p:nvSpPr>
        <p:spPr>
          <a:xfrm>
            <a:off x="6796025" y="2692451"/>
            <a:ext cx="1645800" cy="1701900"/>
          </a:xfrm>
          <a:prstGeom prst="rect">
            <a:avLst/>
          </a:prstGeom>
          <a:noFill/>
          <a:ln cap="flat" cmpd="sng" w="25400">
            <a:solidFill>
              <a:srgbClr val="C1C2CE"/>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300" u="none" cap="none" strike="noStrike">
                <a:solidFill>
                  <a:schemeClr val="dk2"/>
                </a:solidFill>
                <a:latin typeface="Century Gothic"/>
                <a:ea typeface="Century Gothic"/>
                <a:cs typeface="Century Gothic"/>
                <a:sym typeface="Century Gothic"/>
              </a:rPr>
              <a:t>Advisory</a:t>
            </a:r>
            <a:endParaRPr b="1" i="0" sz="1300" u="none" cap="none" strike="noStrike">
              <a:solidFill>
                <a:schemeClr val="dk2"/>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300">
              <a:solidFill>
                <a:schemeClr val="dk2"/>
              </a:solidFill>
              <a:latin typeface="Century Gothic"/>
              <a:ea typeface="Century Gothic"/>
              <a:cs typeface="Century Gothic"/>
              <a:sym typeface="Century Gothic"/>
            </a:endParaRPr>
          </a:p>
          <a:p>
            <a:pPr indent="-279400" lvl="0" marL="285750" marR="0" rtl="0" algn="l">
              <a:lnSpc>
                <a:spcPct val="100000"/>
              </a:lnSpc>
              <a:spcBef>
                <a:spcPts val="0"/>
              </a:spcBef>
              <a:spcAft>
                <a:spcPts val="0"/>
              </a:spcAft>
              <a:buClr>
                <a:schemeClr val="dk2"/>
              </a:buClr>
              <a:buSzPts val="1300"/>
              <a:buFont typeface="Century Gothic"/>
              <a:buChar char="•"/>
            </a:pPr>
            <a:r>
              <a:rPr i="0" lang="en" sz="1300" u="none" cap="none" strike="noStrike">
                <a:solidFill>
                  <a:schemeClr val="dk2"/>
                </a:solidFill>
                <a:latin typeface="Century Gothic"/>
                <a:ea typeface="Century Gothic"/>
                <a:cs typeface="Century Gothic"/>
                <a:sym typeface="Century Gothic"/>
              </a:rPr>
              <a:t>GTM Network and peer connections</a:t>
            </a:r>
            <a:endParaRPr sz="1300">
              <a:solidFill>
                <a:schemeClr val="dk2"/>
              </a:solidFill>
              <a:latin typeface="Century Gothic"/>
              <a:ea typeface="Century Gothic"/>
              <a:cs typeface="Century Gothic"/>
              <a:sym typeface="Century Gothic"/>
            </a:endParaRPr>
          </a:p>
          <a:p>
            <a:pPr indent="-279400" lvl="0" marL="285750" marR="0" rtl="0" algn="l">
              <a:lnSpc>
                <a:spcPct val="100000"/>
              </a:lnSpc>
              <a:spcBef>
                <a:spcPts val="0"/>
              </a:spcBef>
              <a:spcAft>
                <a:spcPts val="0"/>
              </a:spcAft>
              <a:buClr>
                <a:schemeClr val="dk2"/>
              </a:buClr>
              <a:buSzPts val="1300"/>
              <a:buFont typeface="Century Gothic"/>
              <a:buChar char="•"/>
            </a:pPr>
            <a:r>
              <a:rPr i="0" lang="en" sz="1300" u="none" cap="none" strike="noStrike">
                <a:solidFill>
                  <a:schemeClr val="dk2"/>
                </a:solidFill>
                <a:latin typeface="Century Gothic"/>
                <a:ea typeface="Century Gothic"/>
                <a:cs typeface="Century Gothic"/>
                <a:sym typeface="Century Gothic"/>
              </a:rPr>
              <a:t>EIRs</a:t>
            </a:r>
            <a:endParaRPr sz="1300">
              <a:solidFill>
                <a:schemeClr val="dk2"/>
              </a:solidFill>
              <a:latin typeface="Century Gothic"/>
              <a:ea typeface="Century Gothic"/>
              <a:cs typeface="Century Gothic"/>
              <a:sym typeface="Century Gothic"/>
            </a:endParaRPr>
          </a:p>
          <a:p>
            <a:pPr indent="-196850" lvl="0" marL="285750" marR="0" rtl="0" algn="l">
              <a:lnSpc>
                <a:spcPct val="100000"/>
              </a:lnSpc>
              <a:spcBef>
                <a:spcPts val="0"/>
              </a:spcBef>
              <a:spcAft>
                <a:spcPts val="0"/>
              </a:spcAft>
              <a:buClr>
                <a:srgbClr val="000000"/>
              </a:buClr>
              <a:buSzPts val="1400"/>
              <a:buFont typeface="Arial"/>
              <a:buNone/>
            </a:pPr>
            <a:r>
              <a:t/>
            </a:r>
            <a:endParaRPr i="0" sz="1300" u="none" cap="none" strike="noStrike">
              <a:solidFill>
                <a:schemeClr val="dk2"/>
              </a:solidFill>
              <a:latin typeface="Century Gothic"/>
              <a:ea typeface="Century Gothic"/>
              <a:cs typeface="Century Gothic"/>
              <a:sym typeface="Century Gothic"/>
            </a:endParaRPr>
          </a:p>
        </p:txBody>
      </p:sp>
      <p:sp>
        <p:nvSpPr>
          <p:cNvPr id="599" name="Google Shape;599;p69"/>
          <p:cNvSpPr txBox="1"/>
          <p:nvPr>
            <p:ph type="title"/>
          </p:nvPr>
        </p:nvSpPr>
        <p:spPr>
          <a:xfrm>
            <a:off x="424216" y="341013"/>
            <a:ext cx="8306700" cy="390900"/>
          </a:xfrm>
          <a:prstGeom prst="rect">
            <a:avLst/>
          </a:prstGeom>
          <a:noFill/>
          <a:ln>
            <a:noFill/>
          </a:ln>
        </p:spPr>
        <p:txBody>
          <a:bodyPr anchorCtr="0" anchor="b" bIns="20775" lIns="41575" spcFirstLastPara="1" rIns="41575" wrap="square" tIns="20775">
            <a:normAutofit/>
          </a:bodyPr>
          <a:lstStyle/>
          <a:p>
            <a:pPr indent="0" lvl="0" marL="0" rtl="0" algn="l">
              <a:lnSpc>
                <a:spcPct val="90000"/>
              </a:lnSpc>
              <a:spcBef>
                <a:spcPts val="0"/>
              </a:spcBef>
              <a:spcAft>
                <a:spcPts val="0"/>
              </a:spcAft>
              <a:buSzPts val="800"/>
              <a:buNone/>
            </a:pPr>
            <a:r>
              <a:rPr lang="en"/>
              <a:t>Welcome to the Scale SDR Council</a:t>
            </a:r>
            <a:endParaRPr/>
          </a:p>
        </p:txBody>
      </p:sp>
      <p:sp>
        <p:nvSpPr>
          <p:cNvPr id="600" name="Google Shape;600;p69"/>
          <p:cNvSpPr/>
          <p:nvPr/>
        </p:nvSpPr>
        <p:spPr>
          <a:xfrm>
            <a:off x="732825" y="2692451"/>
            <a:ext cx="1645800" cy="1701900"/>
          </a:xfrm>
          <a:prstGeom prst="rect">
            <a:avLst/>
          </a:prstGeom>
          <a:noFill/>
          <a:ln cap="flat" cmpd="sng" w="25400">
            <a:solidFill>
              <a:srgbClr val="C1C2CE"/>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300" u="none" cap="none" strike="noStrike">
                <a:solidFill>
                  <a:schemeClr val="dk2"/>
                </a:solidFill>
                <a:latin typeface="Century Gothic"/>
                <a:ea typeface="Century Gothic"/>
                <a:cs typeface="Century Gothic"/>
                <a:sym typeface="Century Gothic"/>
              </a:rPr>
              <a:t>Events</a:t>
            </a:r>
            <a:endParaRPr b="1" sz="1300">
              <a:solidFill>
                <a:schemeClr val="dk2"/>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i="0" sz="1300" u="none" cap="none" strike="noStrike">
              <a:solidFill>
                <a:schemeClr val="dk2"/>
              </a:solidFill>
              <a:latin typeface="Century Gothic"/>
              <a:ea typeface="Century Gothic"/>
              <a:cs typeface="Century Gothic"/>
              <a:sym typeface="Century Gothic"/>
            </a:endParaRPr>
          </a:p>
          <a:p>
            <a:pPr indent="-304800" lvl="0" marL="285750" marR="0" rtl="0" algn="l">
              <a:lnSpc>
                <a:spcPct val="100000"/>
              </a:lnSpc>
              <a:spcBef>
                <a:spcPts val="0"/>
              </a:spcBef>
              <a:spcAft>
                <a:spcPts val="0"/>
              </a:spcAft>
              <a:buClr>
                <a:schemeClr val="dk2"/>
              </a:buClr>
              <a:buSzPts val="1300"/>
              <a:buFont typeface="Century Gothic"/>
              <a:buChar char="•"/>
            </a:pPr>
            <a:r>
              <a:rPr i="0" lang="en" sz="1300" u="none" cap="none" strike="noStrike">
                <a:solidFill>
                  <a:schemeClr val="dk2"/>
                </a:solidFill>
                <a:latin typeface="Century Gothic"/>
                <a:ea typeface="Century Gothic"/>
                <a:cs typeface="Century Gothic"/>
                <a:sym typeface="Century Gothic"/>
              </a:rPr>
              <a:t>Quarterly Councils </a:t>
            </a:r>
            <a:br>
              <a:rPr lang="en" sz="1300">
                <a:solidFill>
                  <a:schemeClr val="dk2"/>
                </a:solidFill>
                <a:latin typeface="Century Gothic"/>
                <a:ea typeface="Century Gothic"/>
                <a:cs typeface="Century Gothic"/>
                <a:sym typeface="Century Gothic"/>
              </a:rPr>
            </a:br>
            <a:r>
              <a:rPr i="0" lang="en" sz="1300" u="none" cap="none" strike="noStrike">
                <a:solidFill>
                  <a:schemeClr val="dk2"/>
                </a:solidFill>
                <a:latin typeface="Century Gothic"/>
                <a:ea typeface="Century Gothic"/>
                <a:cs typeface="Century Gothic"/>
                <a:sym typeface="Century Gothic"/>
              </a:rPr>
              <a:t>(f2f, </a:t>
            </a:r>
            <a:r>
              <a:rPr lang="en" sz="1300">
                <a:solidFill>
                  <a:schemeClr val="dk2"/>
                </a:solidFill>
                <a:latin typeface="Century Gothic"/>
                <a:ea typeface="Century Gothic"/>
                <a:cs typeface="Century Gothic"/>
                <a:sym typeface="Century Gothic"/>
              </a:rPr>
              <a:t>v</a:t>
            </a:r>
            <a:r>
              <a:rPr i="0" lang="en" sz="1300" u="none" cap="none" strike="noStrike">
                <a:solidFill>
                  <a:schemeClr val="dk2"/>
                </a:solidFill>
                <a:latin typeface="Century Gothic"/>
                <a:ea typeface="Century Gothic"/>
                <a:cs typeface="Century Gothic"/>
                <a:sym typeface="Century Gothic"/>
              </a:rPr>
              <a:t>irtual)</a:t>
            </a:r>
            <a:endParaRPr sz="1300">
              <a:solidFill>
                <a:schemeClr val="dk2"/>
              </a:solidFill>
              <a:latin typeface="Century Gothic"/>
              <a:ea typeface="Century Gothic"/>
              <a:cs typeface="Century Gothic"/>
              <a:sym typeface="Century Gothic"/>
            </a:endParaRPr>
          </a:p>
          <a:p>
            <a:pPr indent="-304800" lvl="0" marL="285750" marR="0" rtl="0" algn="l">
              <a:lnSpc>
                <a:spcPct val="100000"/>
              </a:lnSpc>
              <a:spcBef>
                <a:spcPts val="0"/>
              </a:spcBef>
              <a:spcAft>
                <a:spcPts val="0"/>
              </a:spcAft>
              <a:buClr>
                <a:schemeClr val="dk2"/>
              </a:buClr>
              <a:buSzPts val="1300"/>
              <a:buFont typeface="Century Gothic"/>
              <a:buChar char="•"/>
            </a:pPr>
            <a:r>
              <a:rPr i="0" lang="en" sz="1300" u="none" cap="none" strike="noStrike">
                <a:solidFill>
                  <a:schemeClr val="dk2"/>
                </a:solidFill>
                <a:latin typeface="Century Gothic"/>
                <a:ea typeface="Century Gothic"/>
                <a:cs typeface="Century Gothic"/>
                <a:sym typeface="Century Gothic"/>
              </a:rPr>
              <a:t>Monthly webinars</a:t>
            </a:r>
            <a:endParaRPr sz="1300">
              <a:solidFill>
                <a:schemeClr val="dk2"/>
              </a:solidFill>
              <a:latin typeface="Century Gothic"/>
              <a:ea typeface="Century Gothic"/>
              <a:cs typeface="Century Gothic"/>
              <a:sym typeface="Century Gothic"/>
            </a:endParaRPr>
          </a:p>
        </p:txBody>
      </p:sp>
      <p:sp>
        <p:nvSpPr>
          <p:cNvPr id="601" name="Google Shape;601;p69"/>
          <p:cNvSpPr/>
          <p:nvPr/>
        </p:nvSpPr>
        <p:spPr>
          <a:xfrm>
            <a:off x="2753892" y="2692451"/>
            <a:ext cx="1645800" cy="1701900"/>
          </a:xfrm>
          <a:prstGeom prst="rect">
            <a:avLst/>
          </a:prstGeom>
          <a:noFill/>
          <a:ln cap="flat" cmpd="sng" w="25400">
            <a:solidFill>
              <a:srgbClr val="C1C2CE"/>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300" u="none" cap="none" strike="noStrike">
                <a:solidFill>
                  <a:schemeClr val="dk2"/>
                </a:solidFill>
                <a:latin typeface="Century Gothic"/>
                <a:ea typeface="Century Gothic"/>
                <a:cs typeface="Century Gothic"/>
                <a:sym typeface="Century Gothic"/>
              </a:rPr>
              <a:t>Content</a:t>
            </a:r>
            <a:endParaRPr b="1" sz="1300">
              <a:solidFill>
                <a:schemeClr val="dk2"/>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1300">
              <a:solidFill>
                <a:schemeClr val="dk2"/>
              </a:solidFill>
              <a:latin typeface="Century Gothic"/>
              <a:ea typeface="Century Gothic"/>
              <a:cs typeface="Century Gothic"/>
              <a:sym typeface="Century Gothic"/>
            </a:endParaRPr>
          </a:p>
          <a:p>
            <a:pPr indent="-279400" lvl="0" marL="285750" marR="0" rtl="0" algn="l">
              <a:lnSpc>
                <a:spcPct val="100000"/>
              </a:lnSpc>
              <a:spcBef>
                <a:spcPts val="0"/>
              </a:spcBef>
              <a:spcAft>
                <a:spcPts val="0"/>
              </a:spcAft>
              <a:buClr>
                <a:schemeClr val="dk2"/>
              </a:buClr>
              <a:buSzPts val="1300"/>
              <a:buFont typeface="Century Gothic"/>
              <a:buChar char="•"/>
            </a:pPr>
            <a:r>
              <a:rPr i="0" lang="en" sz="1300" u="none" cap="none" strike="noStrike">
                <a:solidFill>
                  <a:schemeClr val="dk2"/>
                </a:solidFill>
                <a:latin typeface="Century Gothic"/>
                <a:ea typeface="Century Gothic"/>
                <a:cs typeface="Century Gothic"/>
                <a:sym typeface="Century Gothic"/>
              </a:rPr>
              <a:t>SDR Content Portal featuring </a:t>
            </a:r>
            <a:br>
              <a:rPr lang="en" sz="1300">
                <a:solidFill>
                  <a:schemeClr val="dk2"/>
                </a:solidFill>
                <a:latin typeface="Century Gothic"/>
                <a:ea typeface="Century Gothic"/>
                <a:cs typeface="Century Gothic"/>
                <a:sym typeface="Century Gothic"/>
              </a:rPr>
            </a:br>
            <a:r>
              <a:rPr lang="en" sz="1300">
                <a:solidFill>
                  <a:schemeClr val="dk2"/>
                </a:solidFill>
                <a:latin typeface="Century Gothic"/>
                <a:ea typeface="Century Gothic"/>
                <a:cs typeface="Century Gothic"/>
                <a:sym typeface="Century Gothic"/>
              </a:rPr>
              <a:t>t</a:t>
            </a:r>
            <a:r>
              <a:rPr i="0" lang="en" sz="1300" u="none" cap="none" strike="noStrike">
                <a:solidFill>
                  <a:schemeClr val="dk2"/>
                </a:solidFill>
                <a:latin typeface="Century Gothic"/>
                <a:ea typeface="Century Gothic"/>
                <a:cs typeface="Century Gothic"/>
                <a:sym typeface="Century Gothic"/>
              </a:rPr>
              <a:t>ools and frameworks</a:t>
            </a:r>
            <a:endParaRPr sz="1300">
              <a:solidFill>
                <a:schemeClr val="dk2"/>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i="0" sz="1300" u="none" cap="none" strike="noStrike">
              <a:solidFill>
                <a:schemeClr val="dk2"/>
              </a:solidFill>
              <a:latin typeface="Century Gothic"/>
              <a:ea typeface="Century Gothic"/>
              <a:cs typeface="Century Gothic"/>
              <a:sym typeface="Century Gothic"/>
            </a:endParaRPr>
          </a:p>
        </p:txBody>
      </p:sp>
      <p:sp>
        <p:nvSpPr>
          <p:cNvPr id="602" name="Google Shape;602;p69"/>
          <p:cNvSpPr/>
          <p:nvPr/>
        </p:nvSpPr>
        <p:spPr>
          <a:xfrm>
            <a:off x="4774958" y="2692451"/>
            <a:ext cx="1645800" cy="1701900"/>
          </a:xfrm>
          <a:prstGeom prst="rect">
            <a:avLst/>
          </a:prstGeom>
          <a:noFill/>
          <a:ln cap="flat" cmpd="sng" w="25400">
            <a:solidFill>
              <a:srgbClr val="C1C2CE"/>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300" u="none" cap="none" strike="noStrike">
                <a:solidFill>
                  <a:schemeClr val="dk2"/>
                </a:solidFill>
                <a:latin typeface="Century Gothic"/>
                <a:ea typeface="Century Gothic"/>
                <a:cs typeface="Century Gothic"/>
                <a:sym typeface="Century Gothic"/>
              </a:rPr>
              <a:t>Community</a:t>
            </a:r>
            <a:endParaRPr b="1" i="0" sz="1300" u="none" cap="none" strike="noStrike">
              <a:solidFill>
                <a:schemeClr val="dk2"/>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300">
              <a:solidFill>
                <a:schemeClr val="dk2"/>
              </a:solidFill>
              <a:latin typeface="Century Gothic"/>
              <a:ea typeface="Century Gothic"/>
              <a:cs typeface="Century Gothic"/>
              <a:sym typeface="Century Gothic"/>
            </a:endParaRPr>
          </a:p>
          <a:p>
            <a:pPr indent="-279400" lvl="0" marL="285750" marR="0" rtl="0" algn="l">
              <a:lnSpc>
                <a:spcPct val="100000"/>
              </a:lnSpc>
              <a:spcBef>
                <a:spcPts val="0"/>
              </a:spcBef>
              <a:spcAft>
                <a:spcPts val="0"/>
              </a:spcAft>
              <a:buClr>
                <a:schemeClr val="dk2"/>
              </a:buClr>
              <a:buSzPts val="1300"/>
              <a:buFont typeface="Century Gothic"/>
              <a:buChar char="•"/>
            </a:pPr>
            <a:r>
              <a:rPr i="0" lang="en" sz="1300" u="none" cap="none" strike="noStrike">
                <a:solidFill>
                  <a:schemeClr val="dk2"/>
                </a:solidFill>
                <a:latin typeface="Century Gothic"/>
                <a:ea typeface="Century Gothic"/>
                <a:cs typeface="Century Gothic"/>
                <a:sym typeface="Century Gothic"/>
              </a:rPr>
              <a:t>Digital community coming soon </a:t>
            </a:r>
            <a:endParaRPr sz="1300">
              <a:solidFill>
                <a:schemeClr val="dk2"/>
              </a:solidFill>
              <a:latin typeface="Century Gothic"/>
              <a:ea typeface="Century Gothic"/>
              <a:cs typeface="Century Gothic"/>
              <a:sym typeface="Century Gothic"/>
            </a:endParaRPr>
          </a:p>
          <a:p>
            <a:pPr indent="-279400" lvl="0" marL="285750" marR="0" rtl="0" algn="l">
              <a:lnSpc>
                <a:spcPct val="100000"/>
              </a:lnSpc>
              <a:spcBef>
                <a:spcPts val="0"/>
              </a:spcBef>
              <a:spcAft>
                <a:spcPts val="0"/>
              </a:spcAft>
              <a:buClr>
                <a:schemeClr val="dk2"/>
              </a:buClr>
              <a:buSzPts val="1300"/>
              <a:buFont typeface="Century Gothic"/>
              <a:buChar char="•"/>
            </a:pPr>
            <a:r>
              <a:rPr i="0" lang="en" sz="1300" u="none" cap="none" strike="noStrike">
                <a:solidFill>
                  <a:schemeClr val="dk2"/>
                </a:solidFill>
                <a:latin typeface="Century Gothic"/>
                <a:ea typeface="Century Gothic"/>
                <a:cs typeface="Century Gothic"/>
                <a:sym typeface="Century Gothic"/>
              </a:rPr>
              <a:t>Peer networking</a:t>
            </a:r>
            <a:endParaRPr sz="1300">
              <a:solidFill>
                <a:schemeClr val="dk2"/>
              </a:solidFill>
              <a:latin typeface="Century Gothic"/>
              <a:ea typeface="Century Gothic"/>
              <a:cs typeface="Century Gothic"/>
              <a:sym typeface="Century Gothic"/>
            </a:endParaRPr>
          </a:p>
        </p:txBody>
      </p:sp>
      <p:sp>
        <p:nvSpPr>
          <p:cNvPr id="603" name="Google Shape;603;p69"/>
          <p:cNvSpPr txBox="1"/>
          <p:nvPr/>
        </p:nvSpPr>
        <p:spPr>
          <a:xfrm>
            <a:off x="725550" y="1095125"/>
            <a:ext cx="7692900" cy="683400"/>
          </a:xfrm>
          <a:prstGeom prst="rect">
            <a:avLst/>
          </a:prstGeom>
          <a:noFill/>
          <a:ln>
            <a:noFill/>
          </a:ln>
        </p:spPr>
        <p:txBody>
          <a:bodyPr anchorCtr="0" anchor="t" bIns="91425" lIns="91425" spcFirstLastPara="1" rIns="91425" wrap="square" tIns="91425">
            <a:spAutoFit/>
          </a:bodyPr>
          <a:lstStyle/>
          <a:p>
            <a:pPr indent="0" lvl="0" marL="457200" rtl="0" algn="ctr">
              <a:lnSpc>
                <a:spcPct val="90000"/>
              </a:lnSpc>
              <a:spcBef>
                <a:spcPts val="800"/>
              </a:spcBef>
              <a:spcAft>
                <a:spcPts val="0"/>
              </a:spcAft>
              <a:buNone/>
            </a:pPr>
            <a:r>
              <a:rPr lang="en" sz="1200">
                <a:solidFill>
                  <a:schemeClr val="dk1"/>
                </a:solidFill>
                <a:latin typeface="Century Gothic"/>
                <a:ea typeface="Century Gothic"/>
                <a:cs typeface="Century Gothic"/>
                <a:sym typeface="Century Gothic"/>
              </a:rPr>
              <a:t>A community of SDR professionals from both Scale and our GTM Network. Our objective is to share our  knowledge and experience with other members of the Scale portfolio to facilitate idea share for the purpose of education, community and mutual growth.</a:t>
            </a:r>
            <a:endParaRPr>
              <a:latin typeface="Century Gothic"/>
              <a:ea typeface="Century Gothic"/>
              <a:cs typeface="Century Gothic"/>
              <a:sym typeface="Century Gothic"/>
            </a:endParaRPr>
          </a:p>
        </p:txBody>
      </p:sp>
      <p:pic>
        <p:nvPicPr>
          <p:cNvPr descr="Classroom with solid fill" id="604" name="Google Shape;604;p69"/>
          <p:cNvPicPr preferRelativeResize="0"/>
          <p:nvPr/>
        </p:nvPicPr>
        <p:blipFill rotWithShape="1">
          <a:blip r:embed="rId3">
            <a:alphaModFix/>
          </a:blip>
          <a:srcRect b="6646" l="0" r="0" t="0"/>
          <a:stretch/>
        </p:blipFill>
        <p:spPr>
          <a:xfrm>
            <a:off x="7354429" y="2022665"/>
            <a:ext cx="528993" cy="493842"/>
          </a:xfrm>
          <a:prstGeom prst="rect">
            <a:avLst/>
          </a:prstGeom>
          <a:noFill/>
          <a:ln>
            <a:noFill/>
          </a:ln>
        </p:spPr>
      </p:pic>
      <p:pic>
        <p:nvPicPr>
          <p:cNvPr descr="Storytelling with solid fill" id="605" name="Google Shape;605;p69"/>
          <p:cNvPicPr preferRelativeResize="0"/>
          <p:nvPr/>
        </p:nvPicPr>
        <p:blipFill rotWithShape="1">
          <a:blip r:embed="rId4">
            <a:alphaModFix/>
          </a:blip>
          <a:srcRect b="0" l="0" r="0" t="0"/>
          <a:stretch/>
        </p:blipFill>
        <p:spPr>
          <a:xfrm>
            <a:off x="3312295" y="2005089"/>
            <a:ext cx="528994" cy="528994"/>
          </a:xfrm>
          <a:prstGeom prst="rect">
            <a:avLst/>
          </a:prstGeom>
          <a:noFill/>
          <a:ln>
            <a:noFill/>
          </a:ln>
        </p:spPr>
      </p:pic>
      <p:pic>
        <p:nvPicPr>
          <p:cNvPr descr="Meeting with solid fill" id="606" name="Google Shape;606;p69"/>
          <p:cNvPicPr preferRelativeResize="0"/>
          <p:nvPr/>
        </p:nvPicPr>
        <p:blipFill rotWithShape="1">
          <a:blip r:embed="rId5">
            <a:alphaModFix/>
          </a:blip>
          <a:srcRect b="18311" l="0" r="0" t="8791"/>
          <a:stretch/>
        </p:blipFill>
        <p:spPr>
          <a:xfrm>
            <a:off x="1291229" y="2076779"/>
            <a:ext cx="528992" cy="385615"/>
          </a:xfrm>
          <a:prstGeom prst="rect">
            <a:avLst/>
          </a:prstGeom>
          <a:noFill/>
          <a:ln>
            <a:noFill/>
          </a:ln>
        </p:spPr>
      </p:pic>
      <p:pic>
        <p:nvPicPr>
          <p:cNvPr id="607" name="Google Shape;607;p69"/>
          <p:cNvPicPr preferRelativeResize="0"/>
          <p:nvPr/>
        </p:nvPicPr>
        <p:blipFill rotWithShape="1">
          <a:blip r:embed="rId6">
            <a:alphaModFix/>
          </a:blip>
          <a:srcRect b="10279" l="12001" r="11311" t="11966"/>
          <a:stretch/>
        </p:blipFill>
        <p:spPr>
          <a:xfrm>
            <a:off x="5294663" y="1991597"/>
            <a:ext cx="606400" cy="5559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pic>
        <p:nvPicPr>
          <p:cNvPr id="612" name="Google Shape;612;p70"/>
          <p:cNvPicPr preferRelativeResize="0"/>
          <p:nvPr/>
        </p:nvPicPr>
        <p:blipFill rotWithShape="1">
          <a:blip r:embed="rId3">
            <a:alphaModFix/>
          </a:blip>
          <a:srcRect b="0" l="0" r="0" t="0"/>
          <a:stretch/>
        </p:blipFill>
        <p:spPr>
          <a:xfrm>
            <a:off x="1371600" y="0"/>
            <a:ext cx="7770476" cy="4827949"/>
          </a:xfrm>
          <a:prstGeom prst="rect">
            <a:avLst/>
          </a:prstGeom>
          <a:noFill/>
          <a:ln>
            <a:noFill/>
          </a:ln>
        </p:spPr>
      </p:pic>
      <p:grpSp>
        <p:nvGrpSpPr>
          <p:cNvPr id="613" name="Google Shape;613;p70"/>
          <p:cNvGrpSpPr/>
          <p:nvPr/>
        </p:nvGrpSpPr>
        <p:grpSpPr>
          <a:xfrm>
            <a:off x="0" y="0"/>
            <a:ext cx="1381500" cy="4827937"/>
            <a:chOff x="7762575" y="0"/>
            <a:chExt cx="1381500" cy="1814400"/>
          </a:xfrm>
        </p:grpSpPr>
        <p:sp>
          <p:nvSpPr>
            <p:cNvPr id="614" name="Google Shape;614;p70"/>
            <p:cNvSpPr/>
            <p:nvPr/>
          </p:nvSpPr>
          <p:spPr>
            <a:xfrm>
              <a:off x="7762575" y="0"/>
              <a:ext cx="1381500" cy="1814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70"/>
            <p:cNvSpPr txBox="1"/>
            <p:nvPr/>
          </p:nvSpPr>
          <p:spPr>
            <a:xfrm>
              <a:off x="7762575" y="63100"/>
              <a:ext cx="1285800" cy="7260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2800"/>
                <a:buFont typeface="Arial"/>
                <a:buNone/>
              </a:pPr>
              <a:r>
                <a:rPr b="0" i="0" lang="en" sz="2800" u="none" cap="none" strike="noStrike">
                  <a:solidFill>
                    <a:srgbClr val="000000"/>
                  </a:solidFill>
                  <a:latin typeface="Century Gothic"/>
                  <a:ea typeface="Century Gothic"/>
                  <a:cs typeface="Century Gothic"/>
                  <a:sym typeface="Century Gothic"/>
                </a:rPr>
                <a:t>Focus:</a:t>
              </a:r>
              <a:endParaRPr b="0" i="0" sz="2800" u="none" cap="none" strike="noStrike">
                <a:solidFill>
                  <a:srgbClr val="000000"/>
                </a:solidFill>
                <a:latin typeface="Century Gothic"/>
                <a:ea typeface="Century Gothic"/>
                <a:cs typeface="Century Gothic"/>
                <a:sym typeface="Century Gothic"/>
              </a:endParaRPr>
            </a:p>
            <a:p>
              <a:pPr indent="0" lvl="0" marL="0" marR="0" rtl="0" algn="l">
                <a:lnSpc>
                  <a:spcPct val="150000"/>
                </a:lnSpc>
                <a:spcBef>
                  <a:spcPts val="0"/>
                </a:spcBef>
                <a:spcAft>
                  <a:spcPts val="0"/>
                </a:spcAft>
                <a:buClr>
                  <a:srgbClr val="000000"/>
                </a:buClr>
                <a:buSzPts val="1300"/>
                <a:buFont typeface="Arial"/>
                <a:buNone/>
              </a:pPr>
              <a:r>
                <a:rPr b="0" i="0" lang="en" sz="1300" u="none" cap="none" strike="noStrike">
                  <a:solidFill>
                    <a:srgbClr val="000000"/>
                  </a:solidFill>
                  <a:latin typeface="Century Gothic"/>
                  <a:ea typeface="Century Gothic"/>
                  <a:cs typeface="Century Gothic"/>
                  <a:sym typeface="Century Gothic"/>
                </a:rPr>
                <a:t>*Prospecting</a:t>
              </a:r>
              <a:endParaRPr b="0" i="0" sz="1300" u="none" cap="none" strike="noStrike">
                <a:solidFill>
                  <a:srgbClr val="000000"/>
                </a:solidFill>
                <a:latin typeface="Century Gothic"/>
                <a:ea typeface="Century Gothic"/>
                <a:cs typeface="Century Gothic"/>
                <a:sym typeface="Century Gothic"/>
              </a:endParaRPr>
            </a:p>
            <a:p>
              <a:pPr indent="0" lvl="0" marL="0" marR="0" rtl="0" algn="l">
                <a:lnSpc>
                  <a:spcPct val="150000"/>
                </a:lnSpc>
                <a:spcBef>
                  <a:spcPts val="0"/>
                </a:spcBef>
                <a:spcAft>
                  <a:spcPts val="0"/>
                </a:spcAft>
                <a:buClr>
                  <a:srgbClr val="000000"/>
                </a:buClr>
                <a:buSzPts val="1300"/>
                <a:buFont typeface="Arial"/>
                <a:buNone/>
              </a:pPr>
              <a:r>
                <a:rPr b="0" i="0" lang="en" sz="1300" u="none" cap="none" strike="noStrike">
                  <a:solidFill>
                    <a:srgbClr val="000000"/>
                  </a:solidFill>
                  <a:latin typeface="Century Gothic"/>
                  <a:ea typeface="Century Gothic"/>
                  <a:cs typeface="Century Gothic"/>
                  <a:sym typeface="Century Gothic"/>
                </a:rPr>
                <a:t>*Qualification</a:t>
              </a:r>
              <a:endParaRPr b="0" i="0" sz="1300" u="none" cap="none" strike="noStrike">
                <a:solidFill>
                  <a:srgbClr val="000000"/>
                </a:solidFill>
                <a:latin typeface="Century Gothic"/>
                <a:ea typeface="Century Gothic"/>
                <a:cs typeface="Century Gothic"/>
                <a:sym typeface="Century Gothic"/>
              </a:endParaRPr>
            </a:p>
            <a:p>
              <a:pPr indent="0" lvl="0" marL="0" marR="0" rtl="0" algn="l">
                <a:lnSpc>
                  <a:spcPct val="150000"/>
                </a:lnSpc>
                <a:spcBef>
                  <a:spcPts val="0"/>
                </a:spcBef>
                <a:spcAft>
                  <a:spcPts val="0"/>
                </a:spcAft>
                <a:buClr>
                  <a:srgbClr val="000000"/>
                </a:buClr>
                <a:buSzPts val="1300"/>
                <a:buFont typeface="Arial"/>
                <a:buNone/>
              </a:pPr>
              <a:r>
                <a:rPr b="0" i="0" lang="en" sz="1300" u="none" cap="none" strike="noStrike">
                  <a:solidFill>
                    <a:srgbClr val="000000"/>
                  </a:solidFill>
                  <a:latin typeface="Century Gothic"/>
                  <a:ea typeface="Century Gothic"/>
                  <a:cs typeface="Century Gothic"/>
                  <a:sym typeface="Century Gothic"/>
                </a:rPr>
                <a:t>*Metrics</a:t>
              </a:r>
              <a:endParaRPr b="0" i="0" sz="1300" u="none" cap="none" strike="noStrike">
                <a:solidFill>
                  <a:srgbClr val="000000"/>
                </a:solidFill>
                <a:latin typeface="Century Gothic"/>
                <a:ea typeface="Century Gothic"/>
                <a:cs typeface="Century Gothic"/>
                <a:sym typeface="Century Gothic"/>
              </a:endParaRPr>
            </a:p>
            <a:p>
              <a:pPr indent="0" lvl="0" marL="0" marR="0" rtl="0" algn="l">
                <a:lnSpc>
                  <a:spcPct val="150000"/>
                </a:lnSpc>
                <a:spcBef>
                  <a:spcPts val="0"/>
                </a:spcBef>
                <a:spcAft>
                  <a:spcPts val="0"/>
                </a:spcAft>
                <a:buClr>
                  <a:srgbClr val="000000"/>
                </a:buClr>
                <a:buSzPts val="1300"/>
                <a:buFont typeface="Arial"/>
                <a:buNone/>
              </a:pPr>
              <a:r>
                <a:rPr b="0" i="0" lang="en" sz="1300" u="none" cap="none" strike="noStrike">
                  <a:solidFill>
                    <a:srgbClr val="000000"/>
                  </a:solidFill>
                  <a:latin typeface="Century Gothic"/>
                  <a:ea typeface="Century Gothic"/>
                  <a:cs typeface="Century Gothic"/>
                  <a:sym typeface="Century Gothic"/>
                </a:rPr>
                <a:t>*Optimization</a:t>
              </a:r>
              <a:endParaRPr b="0" i="0" sz="1300" u="none" cap="none" strike="noStrike">
                <a:solidFill>
                  <a:srgbClr val="000000"/>
                </a:solidFill>
                <a:latin typeface="Century Gothic"/>
                <a:ea typeface="Century Gothic"/>
                <a:cs typeface="Century Gothic"/>
                <a:sym typeface="Century Gothic"/>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71"/>
          <p:cNvSpPr txBox="1"/>
          <p:nvPr>
            <p:ph type="title"/>
          </p:nvPr>
        </p:nvSpPr>
        <p:spPr>
          <a:xfrm>
            <a:off x="424216" y="341013"/>
            <a:ext cx="8306700" cy="390900"/>
          </a:xfrm>
          <a:prstGeom prst="rect">
            <a:avLst/>
          </a:prstGeom>
          <a:noFill/>
          <a:ln>
            <a:noFill/>
          </a:ln>
        </p:spPr>
        <p:txBody>
          <a:bodyPr anchorCtr="0" anchor="b" bIns="20775" lIns="41575" spcFirstLastPara="1" rIns="41575" wrap="square" tIns="20775">
            <a:normAutofit/>
          </a:bodyPr>
          <a:lstStyle/>
          <a:p>
            <a:pPr indent="0" lvl="0" marL="0" rtl="0" algn="l">
              <a:lnSpc>
                <a:spcPct val="90000"/>
              </a:lnSpc>
              <a:spcBef>
                <a:spcPts val="0"/>
              </a:spcBef>
              <a:spcAft>
                <a:spcPts val="0"/>
              </a:spcAft>
              <a:buSzPts val="800"/>
              <a:buNone/>
            </a:pPr>
            <a:r>
              <a:rPr lang="en"/>
              <a:t>How You Join?</a:t>
            </a:r>
            <a:endParaRPr/>
          </a:p>
        </p:txBody>
      </p:sp>
      <p:sp>
        <p:nvSpPr>
          <p:cNvPr id="621" name="Google Shape;621;p71"/>
          <p:cNvSpPr txBox="1"/>
          <p:nvPr>
            <p:ph idx="1" type="body"/>
          </p:nvPr>
        </p:nvSpPr>
        <p:spPr>
          <a:xfrm>
            <a:off x="1012901" y="960525"/>
            <a:ext cx="7835400" cy="3389100"/>
          </a:xfrm>
          <a:prstGeom prst="rect">
            <a:avLst/>
          </a:prstGeom>
          <a:noFill/>
          <a:ln>
            <a:noFill/>
          </a:ln>
        </p:spPr>
        <p:txBody>
          <a:bodyPr anchorCtr="0" anchor="t" bIns="20775" lIns="41575" spcFirstLastPara="1" rIns="41575" wrap="square" tIns="20775">
            <a:normAutofit/>
          </a:bodyPr>
          <a:lstStyle/>
          <a:p>
            <a:pPr indent="-285750" lvl="0" marL="285750" rtl="0" algn="l">
              <a:lnSpc>
                <a:spcPct val="90000"/>
              </a:lnSpc>
              <a:spcBef>
                <a:spcPts val="1200"/>
              </a:spcBef>
              <a:spcAft>
                <a:spcPts val="0"/>
              </a:spcAft>
              <a:buSzPts val="1800"/>
              <a:buChar char="•"/>
            </a:pPr>
            <a:r>
              <a:rPr lang="en"/>
              <a:t>Send request to </a:t>
            </a:r>
            <a:r>
              <a:rPr lang="en" u="sng">
                <a:solidFill>
                  <a:schemeClr val="hlink"/>
                </a:solidFill>
                <a:hlinkClick r:id="rId3"/>
              </a:rPr>
              <a:t>a</a:t>
            </a:r>
            <a:r>
              <a:rPr lang="en" u="sng">
                <a:solidFill>
                  <a:schemeClr val="hlink"/>
                </a:solidFill>
                <a:hlinkClick r:id="rId4"/>
              </a:rPr>
              <a:t>nisha@scalevp.com</a:t>
            </a:r>
            <a:endParaRPr/>
          </a:p>
          <a:p>
            <a:pPr indent="-285750" lvl="0" marL="285750" rtl="0" algn="l">
              <a:lnSpc>
                <a:spcPct val="90000"/>
              </a:lnSpc>
              <a:spcBef>
                <a:spcPts val="1200"/>
              </a:spcBef>
              <a:spcAft>
                <a:spcPts val="0"/>
              </a:spcAft>
              <a:buSzPts val="1800"/>
              <a:buChar char="•"/>
            </a:pPr>
            <a:r>
              <a:rPr lang="en"/>
              <a:t>Or – just show up. You will receive invites on a semi-regular basis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72"/>
          <p:cNvSpPr txBox="1"/>
          <p:nvPr>
            <p:ph idx="1" type="subTitle"/>
          </p:nvPr>
        </p:nvSpPr>
        <p:spPr>
          <a:xfrm>
            <a:off x="5897702" y="1508323"/>
            <a:ext cx="2869200" cy="85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latin typeface="Anek Kannada"/>
                <a:ea typeface="Anek Kannada"/>
                <a:cs typeface="Anek Kannada"/>
                <a:sym typeface="Anek Kannada"/>
              </a:rPr>
              <a:t>GTM Strategy + Messaging</a:t>
            </a:r>
            <a:endParaRPr>
              <a:latin typeface="Anek Kannada"/>
              <a:ea typeface="Anek Kannada"/>
              <a:cs typeface="Anek Kannada"/>
              <a:sym typeface="Anek Kannada"/>
            </a:endParaRPr>
          </a:p>
        </p:txBody>
      </p:sp>
      <p:sp>
        <p:nvSpPr>
          <p:cNvPr id="627" name="Google Shape;627;p72"/>
          <p:cNvSpPr txBox="1"/>
          <p:nvPr>
            <p:ph idx="2" type="subTitle"/>
          </p:nvPr>
        </p:nvSpPr>
        <p:spPr>
          <a:xfrm>
            <a:off x="5897702" y="2324639"/>
            <a:ext cx="2869200" cy="8559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a:latin typeface="Anek Kannada"/>
                <a:ea typeface="Anek Kannada"/>
                <a:cs typeface="Anek Kannada"/>
                <a:sym typeface="Anek Kannada"/>
              </a:rPr>
              <a:t>Success Monitoring</a:t>
            </a:r>
            <a:endParaRPr sz="1800"/>
          </a:p>
        </p:txBody>
      </p:sp>
      <p:sp>
        <p:nvSpPr>
          <p:cNvPr id="628" name="Google Shape;628;p72"/>
          <p:cNvSpPr txBox="1"/>
          <p:nvPr>
            <p:ph idx="4" type="subTitle"/>
          </p:nvPr>
        </p:nvSpPr>
        <p:spPr>
          <a:xfrm>
            <a:off x="5897700" y="3117803"/>
            <a:ext cx="3246300" cy="85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latin typeface="Anek Kannada"/>
                <a:ea typeface="Anek Kannada"/>
                <a:cs typeface="Anek Kannada"/>
                <a:sym typeface="Anek Kannada"/>
              </a:rPr>
              <a:t>Workflow Enablement</a:t>
            </a:r>
            <a:endParaRPr>
              <a:latin typeface="Anek Kannada"/>
              <a:ea typeface="Anek Kannada"/>
              <a:cs typeface="Anek Kannada"/>
              <a:sym typeface="Anek Kannada"/>
            </a:endParaRPr>
          </a:p>
        </p:txBody>
      </p:sp>
      <p:sp>
        <p:nvSpPr>
          <p:cNvPr id="629" name="Google Shape;629;p72"/>
          <p:cNvSpPr txBox="1"/>
          <p:nvPr>
            <p:ph type="title"/>
          </p:nvPr>
        </p:nvSpPr>
        <p:spPr>
          <a:xfrm>
            <a:off x="311700" y="892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Agenda</a:t>
            </a:r>
            <a:endParaRPr/>
          </a:p>
        </p:txBody>
      </p:sp>
      <p:sp>
        <p:nvSpPr>
          <p:cNvPr id="630" name="Google Shape;630;p72"/>
          <p:cNvSpPr txBox="1"/>
          <p:nvPr/>
        </p:nvSpPr>
        <p:spPr>
          <a:xfrm>
            <a:off x="4641525" y="1497575"/>
            <a:ext cx="1455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chemeClr val="lt1"/>
                </a:solidFill>
                <a:latin typeface="Anek Kannada"/>
                <a:ea typeface="Anek Kannada"/>
                <a:cs typeface="Anek Kannada"/>
                <a:sym typeface="Anek Kannada"/>
              </a:rPr>
              <a:t>01</a:t>
            </a:r>
            <a:endParaRPr sz="4400">
              <a:solidFill>
                <a:schemeClr val="lt1"/>
              </a:solidFill>
              <a:latin typeface="Montserrat"/>
              <a:ea typeface="Montserrat"/>
              <a:cs typeface="Montserrat"/>
              <a:sym typeface="Montserrat"/>
            </a:endParaRPr>
          </a:p>
        </p:txBody>
      </p:sp>
      <p:sp>
        <p:nvSpPr>
          <p:cNvPr id="631" name="Google Shape;631;p72"/>
          <p:cNvSpPr txBox="1"/>
          <p:nvPr/>
        </p:nvSpPr>
        <p:spPr>
          <a:xfrm>
            <a:off x="4641525" y="2314416"/>
            <a:ext cx="1455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chemeClr val="lt1"/>
                </a:solidFill>
                <a:latin typeface="Anek Kannada"/>
                <a:ea typeface="Anek Kannada"/>
                <a:cs typeface="Anek Kannada"/>
                <a:sym typeface="Anek Kannada"/>
              </a:rPr>
              <a:t>02</a:t>
            </a:r>
            <a:endParaRPr>
              <a:solidFill>
                <a:schemeClr val="lt1"/>
              </a:solidFill>
              <a:latin typeface="Montserrat"/>
              <a:ea typeface="Montserrat"/>
              <a:cs typeface="Montserrat"/>
              <a:sym typeface="Montserrat"/>
            </a:endParaRPr>
          </a:p>
        </p:txBody>
      </p:sp>
      <p:sp>
        <p:nvSpPr>
          <p:cNvPr id="632" name="Google Shape;632;p72"/>
          <p:cNvSpPr txBox="1"/>
          <p:nvPr/>
        </p:nvSpPr>
        <p:spPr>
          <a:xfrm>
            <a:off x="4641525" y="3087005"/>
            <a:ext cx="1455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chemeClr val="lt1"/>
                </a:solidFill>
                <a:latin typeface="Anek Kannada"/>
                <a:ea typeface="Anek Kannada"/>
                <a:cs typeface="Anek Kannada"/>
                <a:sym typeface="Anek Kannada"/>
              </a:rPr>
              <a:t>03</a:t>
            </a:r>
            <a:endParaRPr>
              <a:solidFill>
                <a:schemeClr val="lt1"/>
              </a:solidFill>
              <a:latin typeface="Montserrat"/>
              <a:ea typeface="Montserrat"/>
              <a:cs typeface="Montserrat"/>
              <a:sym typeface="Montserrat"/>
            </a:endParaRPr>
          </a:p>
        </p:txBody>
      </p:sp>
      <p:sp>
        <p:nvSpPr>
          <p:cNvPr id="633" name="Google Shape;633;p72"/>
          <p:cNvSpPr txBox="1"/>
          <p:nvPr/>
        </p:nvSpPr>
        <p:spPr>
          <a:xfrm>
            <a:off x="4641525" y="3849005"/>
            <a:ext cx="1455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chemeClr val="lt1"/>
                </a:solidFill>
                <a:latin typeface="Anek Kannada"/>
                <a:ea typeface="Anek Kannada"/>
                <a:cs typeface="Anek Kannada"/>
                <a:sym typeface="Anek Kannada"/>
              </a:rPr>
              <a:t>04</a:t>
            </a:r>
            <a:endParaRPr>
              <a:solidFill>
                <a:schemeClr val="lt1"/>
              </a:solidFill>
              <a:latin typeface="Montserrat"/>
              <a:ea typeface="Montserrat"/>
              <a:cs typeface="Montserrat"/>
              <a:sym typeface="Montserrat"/>
            </a:endParaRPr>
          </a:p>
        </p:txBody>
      </p:sp>
      <p:sp>
        <p:nvSpPr>
          <p:cNvPr id="634" name="Google Shape;634;p72"/>
          <p:cNvSpPr txBox="1"/>
          <p:nvPr>
            <p:ph idx="4" type="subTitle"/>
          </p:nvPr>
        </p:nvSpPr>
        <p:spPr>
          <a:xfrm>
            <a:off x="5897700" y="3852003"/>
            <a:ext cx="3246300" cy="85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latin typeface="Anek Kannada"/>
                <a:ea typeface="Anek Kannada"/>
                <a:cs typeface="Anek Kannada"/>
                <a:sym typeface="Anek Kannada"/>
              </a:rPr>
              <a:t>System Operations: Email Deliverability</a:t>
            </a:r>
            <a:endParaRPr>
              <a:latin typeface="Anek Kannada"/>
              <a:ea typeface="Anek Kannada"/>
              <a:cs typeface="Anek Kannada"/>
              <a:sym typeface="Anek Kann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73"/>
          <p:cNvSpPr txBox="1"/>
          <p:nvPr>
            <p:ph type="title"/>
          </p:nvPr>
        </p:nvSpPr>
        <p:spPr>
          <a:xfrm>
            <a:off x="1816650" y="1607775"/>
            <a:ext cx="7092600" cy="21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GTM Strategy + Messaging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pic>
        <p:nvPicPr>
          <p:cNvPr id="644" name="Google Shape;644;p74"/>
          <p:cNvPicPr preferRelativeResize="0"/>
          <p:nvPr/>
        </p:nvPicPr>
        <p:blipFill>
          <a:blip r:embed="rId3">
            <a:alphaModFix/>
          </a:blip>
          <a:stretch>
            <a:fillRect/>
          </a:stretch>
        </p:blipFill>
        <p:spPr>
          <a:xfrm>
            <a:off x="1165225" y="805000"/>
            <a:ext cx="6813549" cy="42127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Scale">
      <a:dk1>
        <a:srgbClr val="455550"/>
      </a:dk1>
      <a:lt1>
        <a:srgbClr val="FFFFFF"/>
      </a:lt1>
      <a:dk2>
        <a:srgbClr val="171616"/>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Scale">
      <a:dk1>
        <a:srgbClr val="455550"/>
      </a:dk1>
      <a:lt1>
        <a:srgbClr val="FFFFFF"/>
      </a:lt1>
      <a:dk2>
        <a:srgbClr val="171616"/>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