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 id="2147483693" r:id="rId6"/>
    <p:sldMasterId id="2147483719" r:id="rId7"/>
    <p:sldMasterId id="2147483739" r:id="rId8"/>
    <p:sldMasterId id="214748376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y="11309350" cx="20104100"/>
  <p:notesSz cx="7010400" cy="9296400"/>
  <p:embeddedFontLst>
    <p:embeddedFont>
      <p:font typeface="Sofia"/>
      <p:regular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DxgxHc3uV1/u53R8w9FUTkjYW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FB5FF7-8B69-4466-835F-424B14C46CB8}">
  <a:tblStyle styleId="{19FB5FF7-8B69-4466-835F-424B14C46CB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D2F4FD4-6AEB-428C-B36C-49E5D15A5AA9}"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9F1E7"/>
          </a:solidFill>
        </a:fill>
      </a:tcStyle>
    </a:wholeTbl>
    <a:band1H>
      <a:tcTxStyle/>
      <a:tcStyle>
        <a:fill>
          <a:solidFill>
            <a:srgbClr val="F4E3CB"/>
          </a:solidFill>
        </a:fill>
      </a:tcStyle>
    </a:band1H>
    <a:band2H>
      <a:tcTxStyle/>
    </a:band2H>
    <a:band1V>
      <a:tcTxStyle/>
      <a:tcStyle>
        <a:fill>
          <a:solidFill>
            <a:srgbClr val="F4E3CB"/>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CenturyGothic-regular.fntdata"/><Relationship Id="rId30" Type="http://schemas.openxmlformats.org/officeDocument/2006/relationships/font" Target="fonts/Sofia-regular.fntdata"/><Relationship Id="rId11" Type="http://schemas.openxmlformats.org/officeDocument/2006/relationships/slide" Target="slides/slide1.xml"/><Relationship Id="rId33" Type="http://schemas.openxmlformats.org/officeDocument/2006/relationships/font" Target="fonts/CenturyGothic-italic.fntdata"/><Relationship Id="rId10" Type="http://schemas.openxmlformats.org/officeDocument/2006/relationships/notesMaster" Target="notesMasters/notesMaster1.xml"/><Relationship Id="rId32" Type="http://schemas.openxmlformats.org/officeDocument/2006/relationships/font" Target="fonts/CenturyGothic-bold.fntdata"/><Relationship Id="rId13" Type="http://schemas.openxmlformats.org/officeDocument/2006/relationships/slide" Target="slides/slide3.xml"/><Relationship Id="rId35" Type="http://customschemas.google.com/relationships/presentationmetadata" Target="metadata"/><Relationship Id="rId12" Type="http://schemas.openxmlformats.org/officeDocument/2006/relationships/slide" Target="slides/slide2.xml"/><Relationship Id="rId34" Type="http://schemas.openxmlformats.org/officeDocument/2006/relationships/font" Target="fonts/CenturyGothic-bold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37" name="Google Shape;1037;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3" name="Google Shape;1193;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4" name="Google Shape;1194;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7" name="Google Shape;1207;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08" name="Google Shape;1208;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1" name="Google Shape;1221;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2" name="Google Shape;1222;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1" name="Google Shape;1231;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32" name="Google Shape;1232;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7" name="Google Shape;1267;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8" name="Google Shape;1268;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1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5" name="Google Shape;1305;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14" name="Google Shape;1314;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1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23" name="Google Shape;1323;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1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32" name="Google Shape;1332;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1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6" name="Google Shape;1346;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45" name="Google Shape;1045;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59" name="Google Shape;1059;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1" name="Google Shape;1101;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9" name="Google Shape;1129;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30" name="Google Shape;1130;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0" name="Google Shape;1140;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7" name="Google Shape;1157;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58" name="Google Shape;1158;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6" name="Google Shape;1176;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177" name="Google Shape;1177;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4" name="Google Shape;1184;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subTitle"/>
          </p:nvPr>
        </p:nvSpPr>
        <p:spPr>
          <a:xfrm>
            <a:off x="4389120"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24" name="Google Shape;24;p21"/>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5" name="Google Shape;25;p21"/>
          <p:cNvPicPr preferRelativeResize="0"/>
          <p:nvPr/>
        </p:nvPicPr>
        <p:blipFill rotWithShape="1">
          <a:blip r:embed="rId2">
            <a:alphaModFix/>
          </a:blip>
          <a:srcRect b="0" l="0" r="0" t="0"/>
          <a:stretch/>
        </p:blipFill>
        <p:spPr>
          <a:xfrm>
            <a:off x="7371053" y="3031906"/>
            <a:ext cx="5361995" cy="1167836"/>
          </a:xfrm>
          <a:prstGeom prst="rect">
            <a:avLst/>
          </a:prstGeom>
          <a:noFill/>
          <a:ln>
            <a:noFill/>
          </a:ln>
        </p:spPr>
      </p:pic>
      <p:sp>
        <p:nvSpPr>
          <p:cNvPr id="26" name="Google Shape;26;p2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4" name="Shape 74"/>
        <p:cNvGrpSpPr/>
        <p:nvPr/>
      </p:nvGrpSpPr>
      <p:grpSpPr>
        <a:xfrm>
          <a:off x="0" y="0"/>
          <a:ext cx="0" cy="0"/>
          <a:chOff x="0" y="0"/>
          <a:chExt cx="0" cy="0"/>
        </a:xfrm>
      </p:grpSpPr>
      <p:sp>
        <p:nvSpPr>
          <p:cNvPr id="75" name="Google Shape;75;p43"/>
          <p:cNvSpPr txBox="1"/>
          <p:nvPr>
            <p:ph type="title"/>
          </p:nvPr>
        </p:nvSpPr>
        <p:spPr>
          <a:xfrm>
            <a:off x="932688" y="749808"/>
            <a:ext cx="17794224"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3"/>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43"/>
          <p:cNvSpPr/>
          <p:nvPr>
            <p:ph idx="2" type="chart"/>
          </p:nvPr>
        </p:nvSpPr>
        <p:spPr>
          <a:xfrm>
            <a:off x="932688" y="2482624"/>
            <a:ext cx="17794224" cy="6858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649"/>
              </a:spcBef>
              <a:spcAft>
                <a:spcPts val="0"/>
              </a:spcAft>
              <a:buClr>
                <a:schemeClr val="dk1"/>
              </a:buClr>
              <a:buSzPts val="3940"/>
              <a:buFont typeface="Arial"/>
              <a:buChar char="•"/>
              <a:defRPr b="0" i="0" sz="394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1" name="Shape 811"/>
        <p:cNvGrpSpPr/>
        <p:nvPr/>
      </p:nvGrpSpPr>
      <p:grpSpPr>
        <a:xfrm>
          <a:off x="0" y="0"/>
          <a:ext cx="0" cy="0"/>
          <a:chOff x="0" y="0"/>
          <a:chExt cx="0" cy="0"/>
        </a:xfrm>
      </p:grpSpPr>
      <p:sp>
        <p:nvSpPr>
          <p:cNvPr id="812" name="Google Shape;812;p62"/>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3" name="Google Shape;813;p62"/>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4" name="Google Shape;814;p62"/>
          <p:cNvSpPr/>
          <p:nvPr>
            <p:ph idx="2" type="pic"/>
          </p:nvPr>
        </p:nvSpPr>
        <p:spPr>
          <a:xfrm>
            <a:off x="0" y="0"/>
            <a:ext cx="20104100" cy="11285537"/>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15" name="Shape 815"/>
        <p:cNvGrpSpPr/>
        <p:nvPr/>
      </p:nvGrpSpPr>
      <p:grpSpPr>
        <a:xfrm>
          <a:off x="0" y="0"/>
          <a:ext cx="0" cy="0"/>
          <a:chOff x="0" y="0"/>
          <a:chExt cx="0" cy="0"/>
        </a:xfrm>
      </p:grpSpPr>
      <p:sp>
        <p:nvSpPr>
          <p:cNvPr id="816" name="Google Shape;816;p63"/>
          <p:cNvSpPr txBox="1"/>
          <p:nvPr>
            <p:ph type="title"/>
          </p:nvPr>
        </p:nvSpPr>
        <p:spPr>
          <a:xfrm>
            <a:off x="4390980" y="5509456"/>
            <a:ext cx="11322140" cy="1217676"/>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7" name="Google Shape;817;p63"/>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63"/>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9" name="Google Shape;819;p63"/>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820" name="Google Shape;820;p63"/>
          <p:cNvPicPr preferRelativeResize="0"/>
          <p:nvPr/>
        </p:nvPicPr>
        <p:blipFill rotWithShape="1">
          <a:blip r:embed="rId2">
            <a:alphaModFix/>
          </a:blip>
          <a:srcRect b="0" l="0" r="0" t="0"/>
          <a:stretch/>
        </p:blipFill>
        <p:spPr>
          <a:xfrm>
            <a:off x="9484037" y="3728567"/>
            <a:ext cx="1094232" cy="1207008"/>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21" name="Shape 821"/>
        <p:cNvGrpSpPr/>
        <p:nvPr/>
      </p:nvGrpSpPr>
      <p:grpSpPr>
        <a:xfrm>
          <a:off x="0" y="0"/>
          <a:ext cx="0" cy="0"/>
          <a:chOff x="0" y="0"/>
          <a:chExt cx="0" cy="0"/>
        </a:xfrm>
      </p:grpSpPr>
      <p:sp>
        <p:nvSpPr>
          <p:cNvPr id="822" name="Google Shape;822;p64"/>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823" name="Google Shape;823;p64"/>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pic>
        <p:nvPicPr>
          <p:cNvPr id="824" name="Google Shape;824;p64"/>
          <p:cNvPicPr preferRelativeResize="0"/>
          <p:nvPr/>
        </p:nvPicPr>
        <p:blipFill rotWithShape="1">
          <a:blip r:embed="rId3">
            <a:alphaModFix/>
          </a:blip>
          <a:srcRect b="0" l="0" r="0" t="0"/>
          <a:stretch/>
        </p:blipFill>
        <p:spPr>
          <a:xfrm>
            <a:off x="5136496" y="4545671"/>
            <a:ext cx="9831114" cy="2141204"/>
          </a:xfrm>
          <a:prstGeom prst="rect">
            <a:avLst/>
          </a:prstGeom>
          <a:noFill/>
          <a:ln>
            <a:noFill/>
          </a:ln>
        </p:spPr>
      </p:pic>
      <p:sp>
        <p:nvSpPr>
          <p:cNvPr id="825" name="Google Shape;825;p64"/>
          <p:cNvSpPr txBox="1"/>
          <p:nvPr>
            <p:ph type="ctrTitle"/>
          </p:nvPr>
        </p:nvSpPr>
        <p:spPr>
          <a:xfrm>
            <a:off x="4197096" y="7255177"/>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64"/>
          <p:cNvSpPr txBox="1"/>
          <p:nvPr>
            <p:ph idx="1" type="subTitle"/>
          </p:nvPr>
        </p:nvSpPr>
        <p:spPr>
          <a:xfrm>
            <a:off x="4389121"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27" name="Shape 827"/>
        <p:cNvGrpSpPr/>
        <p:nvPr/>
      </p:nvGrpSpPr>
      <p:grpSpPr>
        <a:xfrm>
          <a:off x="0" y="0"/>
          <a:ext cx="0" cy="0"/>
          <a:chOff x="0" y="0"/>
          <a:chExt cx="0" cy="0"/>
        </a:xfrm>
      </p:grpSpPr>
      <p:sp>
        <p:nvSpPr>
          <p:cNvPr id="828" name="Google Shape;828;p65"/>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829" name="Google Shape;829;p65"/>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sp>
        <p:nvSpPr>
          <p:cNvPr id="830" name="Google Shape;830;p65"/>
          <p:cNvSpPr txBox="1"/>
          <p:nvPr>
            <p:ph type="ctrTitle"/>
          </p:nvPr>
        </p:nvSpPr>
        <p:spPr>
          <a:xfrm>
            <a:off x="4197096" y="6880039"/>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31" name="Google Shape;831;p65"/>
          <p:cNvGrpSpPr/>
          <p:nvPr/>
        </p:nvGrpSpPr>
        <p:grpSpPr>
          <a:xfrm>
            <a:off x="19347602" y="10763766"/>
            <a:ext cx="291724" cy="322458"/>
            <a:chOff x="19347601" y="10743921"/>
            <a:chExt cx="291724" cy="322459"/>
          </a:xfrm>
        </p:grpSpPr>
        <p:sp>
          <p:nvSpPr>
            <p:cNvPr id="832" name="Google Shape;832;p6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833" name="Google Shape;833;p6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834" name="Google Shape;834;p65"/>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835" name="Google Shape;835;p6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36" name="Shape 836"/>
        <p:cNvGrpSpPr/>
        <p:nvPr/>
      </p:nvGrpSpPr>
      <p:grpSpPr>
        <a:xfrm>
          <a:off x="0" y="0"/>
          <a:ext cx="0" cy="0"/>
          <a:chOff x="0" y="0"/>
          <a:chExt cx="0" cy="0"/>
        </a:xfrm>
      </p:grpSpPr>
      <p:sp>
        <p:nvSpPr>
          <p:cNvPr id="837" name="Google Shape;837;p66"/>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838" name="Google Shape;838;p66"/>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839" name="Google Shape;839;p66"/>
          <p:cNvSpPr/>
          <p:nvPr/>
        </p:nvSpPr>
        <p:spPr>
          <a:xfrm>
            <a:off x="-9989"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40" name="Google Shape;840;p66"/>
          <p:cNvGrpSpPr/>
          <p:nvPr/>
        </p:nvGrpSpPr>
        <p:grpSpPr>
          <a:xfrm>
            <a:off x="19347602" y="10763766"/>
            <a:ext cx="291724" cy="322458"/>
            <a:chOff x="19347601" y="10743921"/>
            <a:chExt cx="291724" cy="322459"/>
          </a:xfrm>
        </p:grpSpPr>
        <p:sp>
          <p:nvSpPr>
            <p:cNvPr id="841" name="Google Shape;841;p6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842" name="Google Shape;842;p6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843" name="Google Shape;843;p66"/>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844" name="Google Shape;844;p66"/>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5" name="Google Shape;845;p6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6" name="Google Shape;846;p6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7" name="Google Shape;847;p66"/>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48" name="Shape 848"/>
        <p:cNvGrpSpPr/>
        <p:nvPr/>
      </p:nvGrpSpPr>
      <p:grpSpPr>
        <a:xfrm>
          <a:off x="0" y="0"/>
          <a:ext cx="0" cy="0"/>
          <a:chOff x="0" y="0"/>
          <a:chExt cx="0" cy="0"/>
        </a:xfrm>
      </p:grpSpPr>
      <p:sp>
        <p:nvSpPr>
          <p:cNvPr id="849" name="Google Shape;849;p6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850" name="Google Shape;850;p67"/>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851" name="Google Shape;851;p67"/>
          <p:cNvGrpSpPr/>
          <p:nvPr/>
        </p:nvGrpSpPr>
        <p:grpSpPr>
          <a:xfrm>
            <a:off x="-9989" y="9407415"/>
            <a:ext cx="20116710" cy="1905904"/>
            <a:chOff x="-9992" y="9387571"/>
            <a:chExt cx="20116710" cy="1905904"/>
          </a:xfrm>
        </p:grpSpPr>
        <p:grpSp>
          <p:nvGrpSpPr>
            <p:cNvPr id="852" name="Google Shape;852;p67"/>
            <p:cNvGrpSpPr/>
            <p:nvPr/>
          </p:nvGrpSpPr>
          <p:grpSpPr>
            <a:xfrm>
              <a:off x="-9992" y="9387571"/>
              <a:ext cx="20116710" cy="1905904"/>
              <a:chOff x="-9992" y="9387571"/>
              <a:chExt cx="20116710" cy="1905904"/>
            </a:xfrm>
          </p:grpSpPr>
          <p:sp>
            <p:nvSpPr>
              <p:cNvPr id="853" name="Google Shape;853;p67"/>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54" name="Google Shape;854;p67"/>
              <p:cNvGrpSpPr/>
              <p:nvPr/>
            </p:nvGrpSpPr>
            <p:grpSpPr>
              <a:xfrm>
                <a:off x="19347601" y="10743921"/>
                <a:ext cx="291724" cy="322459"/>
                <a:chOff x="19347601" y="10743921"/>
                <a:chExt cx="291724" cy="322459"/>
              </a:xfrm>
            </p:grpSpPr>
            <p:sp>
              <p:nvSpPr>
                <p:cNvPr id="855" name="Google Shape;855;p67"/>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856" name="Google Shape;856;p67"/>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857" name="Google Shape;857;p67"/>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858" name="Google Shape;858;p67"/>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9" name="Google Shape;859;p67"/>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0" name="Google Shape;860;p67"/>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1" name="Google Shape;861;p67"/>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62" name="Shape 862"/>
        <p:cNvGrpSpPr/>
        <p:nvPr/>
      </p:nvGrpSpPr>
      <p:grpSpPr>
        <a:xfrm>
          <a:off x="0" y="0"/>
          <a:ext cx="0" cy="0"/>
          <a:chOff x="0" y="0"/>
          <a:chExt cx="0" cy="0"/>
        </a:xfrm>
      </p:grpSpPr>
      <p:sp>
        <p:nvSpPr>
          <p:cNvPr id="863" name="Google Shape;863;p68"/>
          <p:cNvSpPr/>
          <p:nvPr/>
        </p:nvSpPr>
        <p:spPr>
          <a:xfrm>
            <a:off x="13702574" y="-4603"/>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64" name="Google Shape;864;p68"/>
          <p:cNvGrpSpPr/>
          <p:nvPr/>
        </p:nvGrpSpPr>
        <p:grpSpPr>
          <a:xfrm>
            <a:off x="-9989" y="9407415"/>
            <a:ext cx="20116710" cy="1905904"/>
            <a:chOff x="-9992" y="9387571"/>
            <a:chExt cx="20116710" cy="1905904"/>
          </a:xfrm>
        </p:grpSpPr>
        <p:grpSp>
          <p:nvGrpSpPr>
            <p:cNvPr id="865" name="Google Shape;865;p68"/>
            <p:cNvGrpSpPr/>
            <p:nvPr/>
          </p:nvGrpSpPr>
          <p:grpSpPr>
            <a:xfrm>
              <a:off x="-9992" y="9387571"/>
              <a:ext cx="20116710" cy="1905904"/>
              <a:chOff x="-9992" y="9387571"/>
              <a:chExt cx="20116710" cy="1905904"/>
            </a:xfrm>
          </p:grpSpPr>
          <p:sp>
            <p:nvSpPr>
              <p:cNvPr id="866" name="Google Shape;866;p68"/>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67" name="Google Shape;867;p68"/>
              <p:cNvGrpSpPr/>
              <p:nvPr/>
            </p:nvGrpSpPr>
            <p:grpSpPr>
              <a:xfrm>
                <a:off x="19347601" y="10743921"/>
                <a:ext cx="291724" cy="322459"/>
                <a:chOff x="19347601" y="10743921"/>
                <a:chExt cx="291724" cy="322459"/>
              </a:xfrm>
            </p:grpSpPr>
            <p:sp>
              <p:nvSpPr>
                <p:cNvPr id="868" name="Google Shape;868;p6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869" name="Google Shape;869;p6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870" name="Google Shape;870;p68"/>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871" name="Google Shape;871;p68"/>
          <p:cNvSpPr txBox="1"/>
          <p:nvPr>
            <p:ph type="title"/>
          </p:nvPr>
        </p:nvSpPr>
        <p:spPr>
          <a:xfrm>
            <a:off x="932689" y="749809"/>
            <a:ext cx="11923802"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2" name="Google Shape;872;p6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3" name="Google Shape;873;p6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74" name="Google Shape;874;p68"/>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a:solidFill>
                  <a:schemeClr val="dk1"/>
                </a:solidFill>
              </a:defRPr>
            </a:lvl2pPr>
            <a:lvl3pPr indent="-380936" lvl="2" marL="1371600" algn="l">
              <a:lnSpc>
                <a:spcPct val="90000"/>
              </a:lnSpc>
              <a:spcBef>
                <a:spcPts val="824"/>
              </a:spcBef>
              <a:spcAft>
                <a:spcPts val="0"/>
              </a:spcAft>
              <a:buClr>
                <a:schemeClr val="dk1"/>
              </a:buClr>
              <a:buSzPts val="2399"/>
              <a:buChar char="•"/>
              <a:defRPr>
                <a:solidFill>
                  <a:schemeClr val="dk1"/>
                </a:solidFill>
              </a:defRPr>
            </a:lvl3pPr>
            <a:lvl4pPr indent="-380936" lvl="3" marL="1828800" algn="l">
              <a:lnSpc>
                <a:spcPct val="90000"/>
              </a:lnSpc>
              <a:spcBef>
                <a:spcPts val="824"/>
              </a:spcBef>
              <a:spcAft>
                <a:spcPts val="0"/>
              </a:spcAft>
              <a:buClr>
                <a:schemeClr val="dk1"/>
              </a:buClr>
              <a:buSzPts val="2399"/>
              <a:buChar char="•"/>
              <a:defRPr>
                <a:solidFill>
                  <a:schemeClr val="dk1"/>
                </a:solidFill>
              </a:defRPr>
            </a:lvl4pPr>
            <a:lvl5pPr indent="-380936" lvl="4" marL="2286000" algn="l">
              <a:lnSpc>
                <a:spcPct val="90000"/>
              </a:lnSpc>
              <a:spcBef>
                <a:spcPts val="824"/>
              </a:spcBef>
              <a:spcAft>
                <a:spcPts val="0"/>
              </a:spcAft>
              <a:buClr>
                <a:schemeClr val="dk1"/>
              </a:buClr>
              <a:buSzPts val="2399"/>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875" name="Google Shape;875;p68"/>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876" name="Google Shape;876;p68"/>
          <p:cNvSpPr txBox="1"/>
          <p:nvPr>
            <p:ph idx="3" type="body"/>
          </p:nvPr>
        </p:nvSpPr>
        <p:spPr>
          <a:xfrm>
            <a:off x="932689" y="2633473"/>
            <a:ext cx="11923713" cy="734377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877" name="Shape 877"/>
        <p:cNvGrpSpPr/>
        <p:nvPr/>
      </p:nvGrpSpPr>
      <p:grpSpPr>
        <a:xfrm>
          <a:off x="0" y="0"/>
          <a:ext cx="0" cy="0"/>
          <a:chOff x="0" y="0"/>
          <a:chExt cx="0" cy="0"/>
        </a:xfrm>
      </p:grpSpPr>
      <p:sp>
        <p:nvSpPr>
          <p:cNvPr id="878" name="Google Shape;878;p69"/>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9" name="Google Shape;879;p69"/>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0" name="Google Shape;880;p6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881" name="Shape 881"/>
        <p:cNvGrpSpPr/>
        <p:nvPr/>
      </p:nvGrpSpPr>
      <p:grpSpPr>
        <a:xfrm>
          <a:off x="0" y="0"/>
          <a:ext cx="0" cy="0"/>
          <a:chOff x="0" y="0"/>
          <a:chExt cx="0" cy="0"/>
        </a:xfrm>
      </p:grpSpPr>
      <p:sp>
        <p:nvSpPr>
          <p:cNvPr id="882" name="Google Shape;882;p70"/>
          <p:cNvSpPr/>
          <p:nvPr/>
        </p:nvSpPr>
        <p:spPr>
          <a:xfrm>
            <a:off x="13709651" y="1"/>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83" name="Google Shape;883;p70"/>
          <p:cNvGrpSpPr/>
          <p:nvPr/>
        </p:nvGrpSpPr>
        <p:grpSpPr>
          <a:xfrm>
            <a:off x="-9990" y="9407415"/>
            <a:ext cx="20116710" cy="1905904"/>
            <a:chOff x="-9992" y="9387571"/>
            <a:chExt cx="20116710" cy="1905904"/>
          </a:xfrm>
        </p:grpSpPr>
        <p:grpSp>
          <p:nvGrpSpPr>
            <p:cNvPr id="884" name="Google Shape;884;p70"/>
            <p:cNvGrpSpPr/>
            <p:nvPr/>
          </p:nvGrpSpPr>
          <p:grpSpPr>
            <a:xfrm>
              <a:off x="-9992" y="9387571"/>
              <a:ext cx="20116710" cy="1905904"/>
              <a:chOff x="-9992" y="9387571"/>
              <a:chExt cx="20116710" cy="1905904"/>
            </a:xfrm>
          </p:grpSpPr>
          <p:sp>
            <p:nvSpPr>
              <p:cNvPr id="885" name="Google Shape;885;p7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886" name="Google Shape;886;p70"/>
              <p:cNvGrpSpPr/>
              <p:nvPr/>
            </p:nvGrpSpPr>
            <p:grpSpPr>
              <a:xfrm>
                <a:off x="19347601" y="10743921"/>
                <a:ext cx="291724" cy="322459"/>
                <a:chOff x="19347601" y="10743921"/>
                <a:chExt cx="291724" cy="322459"/>
              </a:xfrm>
            </p:grpSpPr>
            <p:sp>
              <p:nvSpPr>
                <p:cNvPr id="887" name="Google Shape;887;p7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888" name="Google Shape;888;p7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889" name="Google Shape;889;p70"/>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890" name="Google Shape;890;p70"/>
          <p:cNvSpPr txBox="1"/>
          <p:nvPr>
            <p:ph type="title"/>
          </p:nvPr>
        </p:nvSpPr>
        <p:spPr>
          <a:xfrm>
            <a:off x="929678" y="750152"/>
            <a:ext cx="11713173"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1" name="Google Shape;891;p70"/>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92" name="Google Shape;892;p70"/>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a:solidFill>
                  <a:schemeClr val="dk1"/>
                </a:solidFill>
              </a:defRPr>
            </a:lvl2pPr>
            <a:lvl3pPr indent="-380936" lvl="2" marL="1371600" algn="l">
              <a:lnSpc>
                <a:spcPct val="90000"/>
              </a:lnSpc>
              <a:spcBef>
                <a:spcPts val="824"/>
              </a:spcBef>
              <a:spcAft>
                <a:spcPts val="0"/>
              </a:spcAft>
              <a:buClr>
                <a:schemeClr val="dk1"/>
              </a:buClr>
              <a:buSzPts val="2399"/>
              <a:buChar char="•"/>
              <a:defRPr>
                <a:solidFill>
                  <a:schemeClr val="dk1"/>
                </a:solidFill>
              </a:defRPr>
            </a:lvl3pPr>
            <a:lvl4pPr indent="-380936" lvl="3" marL="1828800" algn="l">
              <a:lnSpc>
                <a:spcPct val="90000"/>
              </a:lnSpc>
              <a:spcBef>
                <a:spcPts val="824"/>
              </a:spcBef>
              <a:spcAft>
                <a:spcPts val="0"/>
              </a:spcAft>
              <a:buClr>
                <a:schemeClr val="dk1"/>
              </a:buClr>
              <a:buSzPts val="2399"/>
              <a:buChar char="•"/>
              <a:defRPr>
                <a:solidFill>
                  <a:schemeClr val="dk1"/>
                </a:solidFill>
              </a:defRPr>
            </a:lvl4pPr>
            <a:lvl5pPr indent="-380936" lvl="4" marL="2286000" algn="l">
              <a:lnSpc>
                <a:spcPct val="90000"/>
              </a:lnSpc>
              <a:spcBef>
                <a:spcPts val="824"/>
              </a:spcBef>
              <a:spcAft>
                <a:spcPts val="0"/>
              </a:spcAft>
              <a:buClr>
                <a:schemeClr val="dk1"/>
              </a:buClr>
              <a:buSzPts val="2399"/>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893" name="Google Shape;893;p70"/>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894" name="Google Shape;894;p70"/>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5" name="Google Shape;895;p70"/>
          <p:cNvSpPr txBox="1"/>
          <p:nvPr>
            <p:ph idx="3" type="body"/>
          </p:nvPr>
        </p:nvSpPr>
        <p:spPr>
          <a:xfrm>
            <a:off x="942385" y="2307060"/>
            <a:ext cx="11713173" cy="6285194"/>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dk1"/>
              </a:buClr>
              <a:buSzPts val="3920"/>
              <a:buChar char="•"/>
              <a:defRPr b="0" i="0" sz="3920">
                <a:solidFill>
                  <a:schemeClr val="dk1"/>
                </a:solidFill>
                <a:latin typeface="Century Gothic"/>
                <a:ea typeface="Century Gothic"/>
                <a:cs typeface="Century Gothic"/>
                <a:sym typeface="Century Gothic"/>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08" name="Shape 908"/>
        <p:cNvGrpSpPr/>
        <p:nvPr/>
      </p:nvGrpSpPr>
      <p:grpSpPr>
        <a:xfrm>
          <a:off x="0" y="0"/>
          <a:ext cx="0" cy="0"/>
          <a:chOff x="0" y="0"/>
          <a:chExt cx="0" cy="0"/>
        </a:xfrm>
      </p:grpSpPr>
      <p:sp>
        <p:nvSpPr>
          <p:cNvPr id="909" name="Google Shape;909;p35"/>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3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1" name="Google Shape;911;p35"/>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12" name="Google Shape;912;p35"/>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44"/>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3" name="Shape 913"/>
        <p:cNvGrpSpPr/>
        <p:nvPr/>
      </p:nvGrpSpPr>
      <p:grpSpPr>
        <a:xfrm>
          <a:off x="0" y="0"/>
          <a:ext cx="0" cy="0"/>
          <a:chOff x="0" y="0"/>
          <a:chExt cx="0" cy="0"/>
        </a:xfrm>
      </p:grpSpPr>
      <p:sp>
        <p:nvSpPr>
          <p:cNvPr id="914" name="Google Shape;914;p95"/>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5" name="Google Shape;915;p95"/>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916" name="Google Shape;916;p95"/>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17" name="Google Shape;917;p95"/>
          <p:cNvPicPr preferRelativeResize="0"/>
          <p:nvPr/>
        </p:nvPicPr>
        <p:blipFill rotWithShape="1">
          <a:blip r:embed="rId2">
            <a:alphaModFix/>
          </a:blip>
          <a:srcRect b="0" l="0" r="0" t="0"/>
          <a:stretch/>
        </p:blipFill>
        <p:spPr>
          <a:xfrm>
            <a:off x="7371054" y="3031906"/>
            <a:ext cx="5361995" cy="1167836"/>
          </a:xfrm>
          <a:prstGeom prst="rect">
            <a:avLst/>
          </a:prstGeom>
          <a:noFill/>
          <a:ln>
            <a:noFill/>
          </a:ln>
        </p:spPr>
      </p:pic>
      <p:sp>
        <p:nvSpPr>
          <p:cNvPr id="918" name="Google Shape;918;p9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9" name="Shape 919"/>
        <p:cNvGrpSpPr/>
        <p:nvPr/>
      </p:nvGrpSpPr>
      <p:grpSpPr>
        <a:xfrm>
          <a:off x="0" y="0"/>
          <a:ext cx="0" cy="0"/>
          <a:chOff x="0" y="0"/>
          <a:chExt cx="0" cy="0"/>
        </a:xfrm>
      </p:grpSpPr>
      <p:sp>
        <p:nvSpPr>
          <p:cNvPr id="920" name="Google Shape;920;p96"/>
          <p:cNvSpPr txBox="1"/>
          <p:nvPr>
            <p:ph type="title"/>
          </p:nvPr>
        </p:nvSpPr>
        <p:spPr>
          <a:xfrm>
            <a:off x="932687" y="749809"/>
            <a:ext cx="1822902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1" name="Google Shape;921;p9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9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3" name="Google Shape;923;p96"/>
          <p:cNvSpPr txBox="1"/>
          <p:nvPr>
            <p:ph idx="1" type="body"/>
          </p:nvPr>
        </p:nvSpPr>
        <p:spPr>
          <a:xfrm>
            <a:off x="933451" y="2633473"/>
            <a:ext cx="18227674" cy="74517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24" name="Shape 924"/>
        <p:cNvGrpSpPr/>
        <p:nvPr/>
      </p:nvGrpSpPr>
      <p:grpSpPr>
        <a:xfrm>
          <a:off x="0" y="0"/>
          <a:ext cx="0" cy="0"/>
          <a:chOff x="0" y="0"/>
          <a:chExt cx="0" cy="0"/>
        </a:xfrm>
      </p:grpSpPr>
      <p:sp>
        <p:nvSpPr>
          <p:cNvPr id="925" name="Google Shape;925;p97"/>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6" name="Google Shape;926;p97"/>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7" name="Google Shape;927;p97"/>
          <p:cNvSpPr/>
          <p:nvPr>
            <p:ph idx="2" type="pic"/>
          </p:nvPr>
        </p:nvSpPr>
        <p:spPr>
          <a:xfrm>
            <a:off x="8956797" y="2496619"/>
            <a:ext cx="2190509" cy="2192985"/>
          </a:xfrm>
          <a:prstGeom prst="rect">
            <a:avLst/>
          </a:prstGeom>
          <a:noFill/>
          <a:ln>
            <a:noFill/>
          </a:ln>
        </p:spPr>
      </p:sp>
      <p:sp>
        <p:nvSpPr>
          <p:cNvPr id="928" name="Google Shape;928;p97"/>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9" name="Google Shape;929;p97"/>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30" name="Shape 930"/>
        <p:cNvGrpSpPr/>
        <p:nvPr/>
      </p:nvGrpSpPr>
      <p:grpSpPr>
        <a:xfrm>
          <a:off x="0" y="0"/>
          <a:ext cx="0" cy="0"/>
          <a:chOff x="0" y="0"/>
          <a:chExt cx="0" cy="0"/>
        </a:xfrm>
      </p:grpSpPr>
      <p:sp>
        <p:nvSpPr>
          <p:cNvPr id="931" name="Google Shape;931;p9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2" name="Google Shape;932;p9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3" name="Google Shape;933;p98"/>
          <p:cNvSpPr txBox="1"/>
          <p:nvPr>
            <p:ph type="ctrTitle"/>
          </p:nvPr>
        </p:nvSpPr>
        <p:spPr>
          <a:xfrm>
            <a:off x="4197096" y="431596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4" name="Google Shape;934;p98"/>
          <p:cNvSpPr txBox="1"/>
          <p:nvPr>
            <p:ph idx="1" type="subTitle"/>
          </p:nvPr>
        </p:nvSpPr>
        <p:spPr>
          <a:xfrm>
            <a:off x="4389121" y="565099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5" name="Shape 935"/>
        <p:cNvGrpSpPr/>
        <p:nvPr/>
      </p:nvGrpSpPr>
      <p:grpSpPr>
        <a:xfrm>
          <a:off x="0" y="0"/>
          <a:ext cx="0" cy="0"/>
          <a:chOff x="0" y="0"/>
          <a:chExt cx="0" cy="0"/>
        </a:xfrm>
      </p:grpSpPr>
      <p:sp>
        <p:nvSpPr>
          <p:cNvPr id="936" name="Google Shape;936;p99"/>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7" name="Google Shape;937;p9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8" name="Google Shape;938;p99"/>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39" name="Google Shape;939;p99"/>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0" name="Google Shape;940;p99"/>
          <p:cNvSpPr txBox="1"/>
          <p:nvPr>
            <p:ph idx="2" type="body"/>
          </p:nvPr>
        </p:nvSpPr>
        <p:spPr>
          <a:xfrm>
            <a:off x="932690" y="1997075"/>
            <a:ext cx="17791711"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1" name="Shape 941"/>
        <p:cNvGrpSpPr/>
        <p:nvPr/>
      </p:nvGrpSpPr>
      <p:grpSpPr>
        <a:xfrm>
          <a:off x="0" y="0"/>
          <a:ext cx="0" cy="0"/>
          <a:chOff x="0" y="0"/>
          <a:chExt cx="0" cy="0"/>
        </a:xfrm>
      </p:grpSpPr>
      <p:sp>
        <p:nvSpPr>
          <p:cNvPr id="942" name="Google Shape;942;p100"/>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3" name="Google Shape;943;p100"/>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44" name="Google Shape;944;p100"/>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45" name="Google Shape;945;p10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6" name="Google Shape;946;p10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47" name="Shape 947"/>
        <p:cNvGrpSpPr/>
        <p:nvPr/>
      </p:nvGrpSpPr>
      <p:grpSpPr>
        <a:xfrm>
          <a:off x="0" y="0"/>
          <a:ext cx="0" cy="0"/>
          <a:chOff x="0" y="0"/>
          <a:chExt cx="0" cy="0"/>
        </a:xfrm>
      </p:grpSpPr>
      <p:sp>
        <p:nvSpPr>
          <p:cNvPr id="948" name="Google Shape;948;p101"/>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9" name="Google Shape;949;p101"/>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50" name="Google Shape;950;p101"/>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51" name="Google Shape;951;p10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2" name="Google Shape;952;p10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3" name="Google Shape;953;p101"/>
          <p:cNvSpPr txBox="1"/>
          <p:nvPr>
            <p:ph idx="3" type="body"/>
          </p:nvPr>
        </p:nvSpPr>
        <p:spPr>
          <a:xfrm>
            <a:off x="932689" y="1993393"/>
            <a:ext cx="8317844"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954" name="Google Shape;954;p101"/>
          <p:cNvSpPr txBox="1"/>
          <p:nvPr>
            <p:ph idx="4" type="body"/>
          </p:nvPr>
        </p:nvSpPr>
        <p:spPr>
          <a:xfrm>
            <a:off x="9964328" y="1993393"/>
            <a:ext cx="854368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955" name="Shape 955"/>
        <p:cNvGrpSpPr/>
        <p:nvPr/>
      </p:nvGrpSpPr>
      <p:grpSpPr>
        <a:xfrm>
          <a:off x="0" y="0"/>
          <a:ext cx="0" cy="0"/>
          <a:chOff x="0" y="0"/>
          <a:chExt cx="0" cy="0"/>
        </a:xfrm>
      </p:grpSpPr>
      <p:sp>
        <p:nvSpPr>
          <p:cNvPr id="956" name="Google Shape;956;p102"/>
          <p:cNvSpPr/>
          <p:nvPr>
            <p:ph idx="2" type="pic"/>
          </p:nvPr>
        </p:nvSpPr>
        <p:spPr>
          <a:xfrm>
            <a:off x="10269145" y="-60324"/>
            <a:ext cx="9917505" cy="10683874"/>
          </a:xfrm>
          <a:prstGeom prst="rect">
            <a:avLst/>
          </a:prstGeom>
          <a:noFill/>
          <a:ln>
            <a:noFill/>
          </a:ln>
        </p:spPr>
      </p:sp>
      <p:sp>
        <p:nvSpPr>
          <p:cNvPr id="957" name="Google Shape;957;p102"/>
          <p:cNvSpPr txBox="1"/>
          <p:nvPr>
            <p:ph idx="1" type="body"/>
          </p:nvPr>
        </p:nvSpPr>
        <p:spPr>
          <a:xfrm>
            <a:off x="974102" y="2635776"/>
            <a:ext cx="8544243"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58" name="Google Shape;958;p102"/>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59" name="Google Shape;959;p10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0" name="Google Shape;960;p102"/>
          <p:cNvSpPr txBox="1"/>
          <p:nvPr>
            <p:ph type="title"/>
          </p:nvPr>
        </p:nvSpPr>
        <p:spPr>
          <a:xfrm>
            <a:off x="929678" y="354436"/>
            <a:ext cx="8996723" cy="1615055"/>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61" name="Shape 961"/>
        <p:cNvGrpSpPr/>
        <p:nvPr/>
      </p:nvGrpSpPr>
      <p:grpSpPr>
        <a:xfrm>
          <a:off x="0" y="0"/>
          <a:ext cx="0" cy="0"/>
          <a:chOff x="0" y="0"/>
          <a:chExt cx="0" cy="0"/>
        </a:xfrm>
      </p:grpSpPr>
      <p:sp>
        <p:nvSpPr>
          <p:cNvPr id="962" name="Google Shape;962;p103"/>
          <p:cNvSpPr txBox="1"/>
          <p:nvPr>
            <p:ph type="title"/>
          </p:nvPr>
        </p:nvSpPr>
        <p:spPr>
          <a:xfrm>
            <a:off x="932688" y="749809"/>
            <a:ext cx="17794224"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3" name="Google Shape;963;p103"/>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4" name="Google Shape;964;p103"/>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5" name="Google Shape;965;p103"/>
          <p:cNvSpPr/>
          <p:nvPr>
            <p:ph idx="2" type="chart"/>
          </p:nvPr>
        </p:nvSpPr>
        <p:spPr>
          <a:xfrm>
            <a:off x="932688" y="2482626"/>
            <a:ext cx="17794224" cy="68579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6" name="Shape 966"/>
        <p:cNvGrpSpPr/>
        <p:nvPr/>
      </p:nvGrpSpPr>
      <p:grpSpPr>
        <a:xfrm>
          <a:off x="0" y="0"/>
          <a:ext cx="0" cy="0"/>
          <a:chOff x="0" y="0"/>
          <a:chExt cx="0" cy="0"/>
        </a:xfrm>
      </p:grpSpPr>
      <p:sp>
        <p:nvSpPr>
          <p:cNvPr id="967" name="Google Shape;967;p104"/>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8" name="Google Shape;968;p104"/>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2" name="Shape 82"/>
        <p:cNvGrpSpPr/>
        <p:nvPr/>
      </p:nvGrpSpPr>
      <p:grpSpPr>
        <a:xfrm>
          <a:off x="0" y="0"/>
          <a:ext cx="0" cy="0"/>
          <a:chOff x="0" y="0"/>
          <a:chExt cx="0" cy="0"/>
        </a:xfrm>
      </p:grpSpPr>
      <p:sp>
        <p:nvSpPr>
          <p:cNvPr id="83" name="Google Shape;83;p45"/>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5"/>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45"/>
          <p:cNvSpPr/>
          <p:nvPr>
            <p:ph idx="2" type="pic"/>
          </p:nvPr>
        </p:nvSpPr>
        <p:spPr>
          <a:xfrm>
            <a:off x="0" y="0"/>
            <a:ext cx="20104100" cy="11285538"/>
          </a:xfrm>
          <a:prstGeom prst="rect">
            <a:avLst/>
          </a:prstGeom>
          <a:noFill/>
          <a:ln>
            <a:noFill/>
          </a:ln>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69" name="Shape 969"/>
        <p:cNvGrpSpPr/>
        <p:nvPr/>
      </p:nvGrpSpPr>
      <p:grpSpPr>
        <a:xfrm>
          <a:off x="0" y="0"/>
          <a:ext cx="0" cy="0"/>
          <a:chOff x="0" y="0"/>
          <a:chExt cx="0" cy="0"/>
        </a:xfrm>
      </p:grpSpPr>
      <p:sp>
        <p:nvSpPr>
          <p:cNvPr id="970" name="Google Shape;970;p105"/>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1" name="Google Shape;971;p10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2" name="Google Shape;972;p105"/>
          <p:cNvSpPr/>
          <p:nvPr>
            <p:ph idx="2" type="pic"/>
          </p:nvPr>
        </p:nvSpPr>
        <p:spPr>
          <a:xfrm>
            <a:off x="0" y="0"/>
            <a:ext cx="20104100" cy="11285537"/>
          </a:xfrm>
          <a:prstGeom prst="rect">
            <a:avLst/>
          </a:prstGeom>
          <a:noFill/>
          <a:ln>
            <a:noFill/>
          </a:ln>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73" name="Shape 973"/>
        <p:cNvGrpSpPr/>
        <p:nvPr/>
      </p:nvGrpSpPr>
      <p:grpSpPr>
        <a:xfrm>
          <a:off x="0" y="0"/>
          <a:ext cx="0" cy="0"/>
          <a:chOff x="0" y="0"/>
          <a:chExt cx="0" cy="0"/>
        </a:xfrm>
      </p:grpSpPr>
      <p:sp>
        <p:nvSpPr>
          <p:cNvPr id="974" name="Google Shape;974;p106"/>
          <p:cNvSpPr txBox="1"/>
          <p:nvPr>
            <p:ph type="title"/>
          </p:nvPr>
        </p:nvSpPr>
        <p:spPr>
          <a:xfrm>
            <a:off x="4390980" y="5509456"/>
            <a:ext cx="11322140" cy="1217676"/>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5" name="Google Shape;975;p10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6" name="Google Shape;976;p10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7" name="Google Shape;977;p106"/>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978" name="Google Shape;978;p106"/>
          <p:cNvPicPr preferRelativeResize="0"/>
          <p:nvPr/>
        </p:nvPicPr>
        <p:blipFill rotWithShape="1">
          <a:blip r:embed="rId2">
            <a:alphaModFix/>
          </a:blip>
          <a:srcRect b="0" l="0" r="0" t="0"/>
          <a:stretch/>
        </p:blipFill>
        <p:spPr>
          <a:xfrm>
            <a:off x="9484037" y="3728567"/>
            <a:ext cx="1094232" cy="1207008"/>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79" name="Shape 979"/>
        <p:cNvGrpSpPr/>
        <p:nvPr/>
      </p:nvGrpSpPr>
      <p:grpSpPr>
        <a:xfrm>
          <a:off x="0" y="0"/>
          <a:ext cx="0" cy="0"/>
          <a:chOff x="0" y="0"/>
          <a:chExt cx="0" cy="0"/>
        </a:xfrm>
      </p:grpSpPr>
      <p:sp>
        <p:nvSpPr>
          <p:cNvPr id="980" name="Google Shape;980;p10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981" name="Google Shape;981;p107"/>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pic>
        <p:nvPicPr>
          <p:cNvPr id="982" name="Google Shape;982;p107"/>
          <p:cNvPicPr preferRelativeResize="0"/>
          <p:nvPr/>
        </p:nvPicPr>
        <p:blipFill rotWithShape="1">
          <a:blip r:embed="rId3">
            <a:alphaModFix/>
          </a:blip>
          <a:srcRect b="0" l="0" r="0" t="0"/>
          <a:stretch/>
        </p:blipFill>
        <p:spPr>
          <a:xfrm>
            <a:off x="5136496" y="4545671"/>
            <a:ext cx="9831114" cy="2141204"/>
          </a:xfrm>
          <a:prstGeom prst="rect">
            <a:avLst/>
          </a:prstGeom>
          <a:noFill/>
          <a:ln>
            <a:noFill/>
          </a:ln>
        </p:spPr>
      </p:pic>
      <p:sp>
        <p:nvSpPr>
          <p:cNvPr id="983" name="Google Shape;983;p107"/>
          <p:cNvSpPr txBox="1"/>
          <p:nvPr>
            <p:ph type="ctrTitle"/>
          </p:nvPr>
        </p:nvSpPr>
        <p:spPr>
          <a:xfrm>
            <a:off x="4197096" y="7255177"/>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4" name="Google Shape;984;p107"/>
          <p:cNvSpPr txBox="1"/>
          <p:nvPr>
            <p:ph idx="1" type="subTitle"/>
          </p:nvPr>
        </p:nvSpPr>
        <p:spPr>
          <a:xfrm>
            <a:off x="4389121"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85" name="Shape 985"/>
        <p:cNvGrpSpPr/>
        <p:nvPr/>
      </p:nvGrpSpPr>
      <p:grpSpPr>
        <a:xfrm>
          <a:off x="0" y="0"/>
          <a:ext cx="0" cy="0"/>
          <a:chOff x="0" y="0"/>
          <a:chExt cx="0" cy="0"/>
        </a:xfrm>
      </p:grpSpPr>
      <p:sp>
        <p:nvSpPr>
          <p:cNvPr id="986" name="Google Shape;986;p108"/>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987" name="Google Shape;987;p108"/>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sp>
        <p:nvSpPr>
          <p:cNvPr id="988" name="Google Shape;988;p108"/>
          <p:cNvSpPr txBox="1"/>
          <p:nvPr>
            <p:ph type="ctrTitle"/>
          </p:nvPr>
        </p:nvSpPr>
        <p:spPr>
          <a:xfrm>
            <a:off x="4197096" y="6880039"/>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89" name="Google Shape;989;p108"/>
          <p:cNvGrpSpPr/>
          <p:nvPr/>
        </p:nvGrpSpPr>
        <p:grpSpPr>
          <a:xfrm>
            <a:off x="19347602" y="10763766"/>
            <a:ext cx="291724" cy="322458"/>
            <a:chOff x="19347601" y="10743921"/>
            <a:chExt cx="291724" cy="322459"/>
          </a:xfrm>
        </p:grpSpPr>
        <p:sp>
          <p:nvSpPr>
            <p:cNvPr id="990" name="Google Shape;990;p10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991" name="Google Shape;991;p10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992" name="Google Shape;992;p108"/>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993" name="Google Shape;993;p10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994" name="Shape 994"/>
        <p:cNvGrpSpPr/>
        <p:nvPr/>
      </p:nvGrpSpPr>
      <p:grpSpPr>
        <a:xfrm>
          <a:off x="0" y="0"/>
          <a:ext cx="0" cy="0"/>
          <a:chOff x="0" y="0"/>
          <a:chExt cx="0" cy="0"/>
        </a:xfrm>
      </p:grpSpPr>
      <p:sp>
        <p:nvSpPr>
          <p:cNvPr id="995" name="Google Shape;995;p109"/>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996" name="Google Shape;996;p109"/>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997" name="Google Shape;997;p109"/>
          <p:cNvSpPr/>
          <p:nvPr/>
        </p:nvSpPr>
        <p:spPr>
          <a:xfrm>
            <a:off x="-9989"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998" name="Google Shape;998;p109"/>
          <p:cNvGrpSpPr/>
          <p:nvPr/>
        </p:nvGrpSpPr>
        <p:grpSpPr>
          <a:xfrm>
            <a:off x="19347602" y="10763766"/>
            <a:ext cx="291724" cy="322458"/>
            <a:chOff x="19347601" y="10743921"/>
            <a:chExt cx="291724" cy="322459"/>
          </a:xfrm>
        </p:grpSpPr>
        <p:sp>
          <p:nvSpPr>
            <p:cNvPr id="999" name="Google Shape;999;p10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000" name="Google Shape;1000;p10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1001" name="Google Shape;1001;p109"/>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1002" name="Google Shape;1002;p109"/>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3" name="Google Shape;1003;p109"/>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4" name="Google Shape;1004;p10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5" name="Google Shape;1005;p109"/>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06" name="Shape 1006"/>
        <p:cNvGrpSpPr/>
        <p:nvPr/>
      </p:nvGrpSpPr>
      <p:grpSpPr>
        <a:xfrm>
          <a:off x="0" y="0"/>
          <a:ext cx="0" cy="0"/>
          <a:chOff x="0" y="0"/>
          <a:chExt cx="0" cy="0"/>
        </a:xfrm>
      </p:grpSpPr>
      <p:sp>
        <p:nvSpPr>
          <p:cNvPr id="1007" name="Google Shape;1007;p110"/>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1008" name="Google Shape;1008;p110"/>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1009" name="Google Shape;1009;p110"/>
          <p:cNvGrpSpPr/>
          <p:nvPr/>
        </p:nvGrpSpPr>
        <p:grpSpPr>
          <a:xfrm>
            <a:off x="-9989" y="9407415"/>
            <a:ext cx="20116710" cy="1905904"/>
            <a:chOff x="-9992" y="9387571"/>
            <a:chExt cx="20116710" cy="1905904"/>
          </a:xfrm>
        </p:grpSpPr>
        <p:grpSp>
          <p:nvGrpSpPr>
            <p:cNvPr id="1010" name="Google Shape;1010;p110"/>
            <p:cNvGrpSpPr/>
            <p:nvPr/>
          </p:nvGrpSpPr>
          <p:grpSpPr>
            <a:xfrm>
              <a:off x="-9992" y="9387571"/>
              <a:ext cx="20116710" cy="1905904"/>
              <a:chOff x="-9992" y="9387571"/>
              <a:chExt cx="20116710" cy="1905904"/>
            </a:xfrm>
          </p:grpSpPr>
          <p:sp>
            <p:nvSpPr>
              <p:cNvPr id="1011" name="Google Shape;1011;p11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012" name="Google Shape;1012;p110"/>
              <p:cNvGrpSpPr/>
              <p:nvPr/>
            </p:nvGrpSpPr>
            <p:grpSpPr>
              <a:xfrm>
                <a:off x="19347601" y="10743921"/>
                <a:ext cx="291724" cy="322459"/>
                <a:chOff x="19347601" y="10743921"/>
                <a:chExt cx="291724" cy="322459"/>
              </a:xfrm>
            </p:grpSpPr>
            <p:sp>
              <p:nvSpPr>
                <p:cNvPr id="1013" name="Google Shape;1013;p11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014" name="Google Shape;1014;p11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015" name="Google Shape;1015;p110"/>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1016" name="Google Shape;1016;p110"/>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7" name="Google Shape;1017;p11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8" name="Google Shape;1018;p11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9" name="Google Shape;1019;p110"/>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20" name="Shape 1020"/>
        <p:cNvGrpSpPr/>
        <p:nvPr/>
      </p:nvGrpSpPr>
      <p:grpSpPr>
        <a:xfrm>
          <a:off x="0" y="0"/>
          <a:ext cx="0" cy="0"/>
          <a:chOff x="0" y="0"/>
          <a:chExt cx="0" cy="0"/>
        </a:xfrm>
      </p:grpSpPr>
      <p:sp>
        <p:nvSpPr>
          <p:cNvPr id="1021" name="Google Shape;1021;p111"/>
          <p:cNvSpPr/>
          <p:nvPr/>
        </p:nvSpPr>
        <p:spPr>
          <a:xfrm>
            <a:off x="13702574" y="-4603"/>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022" name="Google Shape;1022;p111"/>
          <p:cNvGrpSpPr/>
          <p:nvPr/>
        </p:nvGrpSpPr>
        <p:grpSpPr>
          <a:xfrm>
            <a:off x="-9989" y="9407415"/>
            <a:ext cx="20116710" cy="1905904"/>
            <a:chOff x="-9992" y="9387571"/>
            <a:chExt cx="20116710" cy="1905904"/>
          </a:xfrm>
        </p:grpSpPr>
        <p:grpSp>
          <p:nvGrpSpPr>
            <p:cNvPr id="1023" name="Google Shape;1023;p111"/>
            <p:cNvGrpSpPr/>
            <p:nvPr/>
          </p:nvGrpSpPr>
          <p:grpSpPr>
            <a:xfrm>
              <a:off x="-9992" y="9387571"/>
              <a:ext cx="20116710" cy="1905904"/>
              <a:chOff x="-9992" y="9387571"/>
              <a:chExt cx="20116710" cy="1905904"/>
            </a:xfrm>
          </p:grpSpPr>
          <p:sp>
            <p:nvSpPr>
              <p:cNvPr id="1024" name="Google Shape;1024;p11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025" name="Google Shape;1025;p111"/>
              <p:cNvGrpSpPr/>
              <p:nvPr/>
            </p:nvGrpSpPr>
            <p:grpSpPr>
              <a:xfrm>
                <a:off x="19347601" y="10743921"/>
                <a:ext cx="291724" cy="322459"/>
                <a:chOff x="19347601" y="10743921"/>
                <a:chExt cx="291724" cy="322459"/>
              </a:xfrm>
            </p:grpSpPr>
            <p:sp>
              <p:nvSpPr>
                <p:cNvPr id="1026" name="Google Shape;1026;p11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027" name="Google Shape;1027;p11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028" name="Google Shape;1028;p111"/>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1029" name="Google Shape;1029;p111"/>
          <p:cNvSpPr txBox="1"/>
          <p:nvPr>
            <p:ph type="title"/>
          </p:nvPr>
        </p:nvSpPr>
        <p:spPr>
          <a:xfrm>
            <a:off x="932689" y="749809"/>
            <a:ext cx="11923802"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0" name="Google Shape;1030;p11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1" name="Google Shape;1031;p11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2" name="Google Shape;1032;p111"/>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a:solidFill>
                  <a:schemeClr val="dk1"/>
                </a:solidFill>
              </a:defRPr>
            </a:lvl2pPr>
            <a:lvl3pPr indent="-380936" lvl="2" marL="1371600" algn="l">
              <a:lnSpc>
                <a:spcPct val="90000"/>
              </a:lnSpc>
              <a:spcBef>
                <a:spcPts val="824"/>
              </a:spcBef>
              <a:spcAft>
                <a:spcPts val="0"/>
              </a:spcAft>
              <a:buClr>
                <a:schemeClr val="dk1"/>
              </a:buClr>
              <a:buSzPts val="2399"/>
              <a:buChar char="•"/>
              <a:defRPr>
                <a:solidFill>
                  <a:schemeClr val="dk1"/>
                </a:solidFill>
              </a:defRPr>
            </a:lvl3pPr>
            <a:lvl4pPr indent="-380936" lvl="3" marL="1828800" algn="l">
              <a:lnSpc>
                <a:spcPct val="90000"/>
              </a:lnSpc>
              <a:spcBef>
                <a:spcPts val="824"/>
              </a:spcBef>
              <a:spcAft>
                <a:spcPts val="0"/>
              </a:spcAft>
              <a:buClr>
                <a:schemeClr val="dk1"/>
              </a:buClr>
              <a:buSzPts val="2399"/>
              <a:buChar char="•"/>
              <a:defRPr>
                <a:solidFill>
                  <a:schemeClr val="dk1"/>
                </a:solidFill>
              </a:defRPr>
            </a:lvl4pPr>
            <a:lvl5pPr indent="-380936" lvl="4" marL="2286000" algn="l">
              <a:lnSpc>
                <a:spcPct val="90000"/>
              </a:lnSpc>
              <a:spcBef>
                <a:spcPts val="824"/>
              </a:spcBef>
              <a:spcAft>
                <a:spcPts val="0"/>
              </a:spcAft>
              <a:buClr>
                <a:schemeClr val="dk1"/>
              </a:buClr>
              <a:buSzPts val="2399"/>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033" name="Google Shape;1033;p111"/>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1034" name="Google Shape;1034;p111"/>
          <p:cNvSpPr txBox="1"/>
          <p:nvPr>
            <p:ph idx="3" type="body"/>
          </p:nvPr>
        </p:nvSpPr>
        <p:spPr>
          <a:xfrm>
            <a:off x="932689" y="2633473"/>
            <a:ext cx="11923713" cy="734377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6" name="Shape 86"/>
        <p:cNvGrpSpPr/>
        <p:nvPr/>
      </p:nvGrpSpPr>
      <p:grpSpPr>
        <a:xfrm>
          <a:off x="0" y="0"/>
          <a:ext cx="0" cy="0"/>
          <a:chOff x="0" y="0"/>
          <a:chExt cx="0" cy="0"/>
        </a:xfrm>
      </p:grpSpPr>
      <p:sp>
        <p:nvSpPr>
          <p:cNvPr id="87" name="Google Shape;87;p46"/>
          <p:cNvSpPr txBox="1"/>
          <p:nvPr>
            <p:ph type="title"/>
          </p:nvPr>
        </p:nvSpPr>
        <p:spPr>
          <a:xfrm>
            <a:off x="4390980" y="5509455"/>
            <a:ext cx="11322140" cy="1217677"/>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6"/>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46"/>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91" name="Google Shape;91;p46"/>
          <p:cNvPicPr preferRelativeResize="0"/>
          <p:nvPr/>
        </p:nvPicPr>
        <p:blipFill rotWithShape="1">
          <a:blip r:embed="rId2">
            <a:alphaModFix/>
          </a:blip>
          <a:srcRect b="0" l="0" r="0" t="0"/>
          <a:stretch/>
        </p:blipFill>
        <p:spPr>
          <a:xfrm>
            <a:off x="9484037" y="3728567"/>
            <a:ext cx="1094232" cy="120700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2" name="Shape 92"/>
        <p:cNvGrpSpPr/>
        <p:nvPr/>
      </p:nvGrpSpPr>
      <p:grpSpPr>
        <a:xfrm>
          <a:off x="0" y="0"/>
          <a:ext cx="0" cy="0"/>
          <a:chOff x="0" y="0"/>
          <a:chExt cx="0" cy="0"/>
        </a:xfrm>
      </p:grpSpPr>
      <p:sp>
        <p:nvSpPr>
          <p:cNvPr id="93" name="Google Shape;93;p4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94" name="Google Shape;94;p47"/>
          <p:cNvPicPr preferRelativeResize="0"/>
          <p:nvPr/>
        </p:nvPicPr>
        <p:blipFill rotWithShape="1">
          <a:blip r:embed="rId2">
            <a:alphaModFix/>
          </a:blip>
          <a:srcRect b="0" l="0" r="5828" t="0"/>
          <a:stretch/>
        </p:blipFill>
        <p:spPr>
          <a:xfrm>
            <a:off x="771" y="3005936"/>
            <a:ext cx="20104100" cy="8303414"/>
          </a:xfrm>
          <a:prstGeom prst="rect">
            <a:avLst/>
          </a:prstGeom>
          <a:noFill/>
          <a:ln>
            <a:noFill/>
          </a:ln>
        </p:spPr>
      </p:pic>
      <p:pic>
        <p:nvPicPr>
          <p:cNvPr id="95" name="Google Shape;95;p47"/>
          <p:cNvPicPr preferRelativeResize="0"/>
          <p:nvPr/>
        </p:nvPicPr>
        <p:blipFill rotWithShape="1">
          <a:blip r:embed="rId3">
            <a:alphaModFix/>
          </a:blip>
          <a:srcRect b="0" l="0" r="0" t="0"/>
          <a:stretch/>
        </p:blipFill>
        <p:spPr>
          <a:xfrm>
            <a:off x="5136495" y="4545671"/>
            <a:ext cx="9831114" cy="2141204"/>
          </a:xfrm>
          <a:prstGeom prst="rect">
            <a:avLst/>
          </a:prstGeom>
          <a:noFill/>
          <a:ln>
            <a:noFill/>
          </a:ln>
        </p:spPr>
      </p:pic>
      <p:sp>
        <p:nvSpPr>
          <p:cNvPr id="96" name="Google Shape;96;p47"/>
          <p:cNvSpPr txBox="1"/>
          <p:nvPr>
            <p:ph type="ctrTitle"/>
          </p:nvPr>
        </p:nvSpPr>
        <p:spPr>
          <a:xfrm>
            <a:off x="4197096" y="725517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7"/>
          <p:cNvSpPr txBox="1"/>
          <p:nvPr>
            <p:ph idx="1" type="subTitle"/>
          </p:nvPr>
        </p:nvSpPr>
        <p:spPr>
          <a:xfrm>
            <a:off x="4389120"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8" name="Shape 98"/>
        <p:cNvGrpSpPr/>
        <p:nvPr/>
      </p:nvGrpSpPr>
      <p:grpSpPr>
        <a:xfrm>
          <a:off x="0" y="0"/>
          <a:ext cx="0" cy="0"/>
          <a:chOff x="0" y="0"/>
          <a:chExt cx="0" cy="0"/>
        </a:xfrm>
      </p:grpSpPr>
      <p:sp>
        <p:nvSpPr>
          <p:cNvPr id="99" name="Google Shape;99;p48"/>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00" name="Google Shape;100;p48"/>
          <p:cNvPicPr preferRelativeResize="0"/>
          <p:nvPr/>
        </p:nvPicPr>
        <p:blipFill rotWithShape="1">
          <a:blip r:embed="rId2">
            <a:alphaModFix/>
          </a:blip>
          <a:srcRect b="0" l="0" r="5828" t="0"/>
          <a:stretch/>
        </p:blipFill>
        <p:spPr>
          <a:xfrm>
            <a:off x="771" y="3005936"/>
            <a:ext cx="20104100" cy="8303414"/>
          </a:xfrm>
          <a:prstGeom prst="rect">
            <a:avLst/>
          </a:prstGeom>
          <a:noFill/>
          <a:ln>
            <a:noFill/>
          </a:ln>
        </p:spPr>
      </p:pic>
      <p:sp>
        <p:nvSpPr>
          <p:cNvPr id="101" name="Google Shape;101;p48"/>
          <p:cNvSpPr txBox="1"/>
          <p:nvPr>
            <p:ph type="ctrTitle"/>
          </p:nvPr>
        </p:nvSpPr>
        <p:spPr>
          <a:xfrm>
            <a:off x="4197096" y="6880039"/>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02" name="Google Shape;102;p48"/>
          <p:cNvGrpSpPr/>
          <p:nvPr/>
        </p:nvGrpSpPr>
        <p:grpSpPr>
          <a:xfrm>
            <a:off x="19347603" y="10763765"/>
            <a:ext cx="291724" cy="322459"/>
            <a:chOff x="19347601" y="10743921"/>
            <a:chExt cx="291724" cy="322459"/>
          </a:xfrm>
        </p:grpSpPr>
        <p:sp>
          <p:nvSpPr>
            <p:cNvPr id="103" name="Google Shape;103;p4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04" name="Google Shape;104;p4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105" name="Google Shape;105;p48"/>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106" name="Google Shape;106;p48"/>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7" name="Shape 107"/>
        <p:cNvGrpSpPr/>
        <p:nvPr/>
      </p:nvGrpSpPr>
      <p:grpSpPr>
        <a:xfrm>
          <a:off x="0" y="0"/>
          <a:ext cx="0" cy="0"/>
          <a:chOff x="0" y="0"/>
          <a:chExt cx="0" cy="0"/>
        </a:xfrm>
      </p:grpSpPr>
      <p:sp>
        <p:nvSpPr>
          <p:cNvPr id="108" name="Google Shape;108;p49"/>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09" name="Google Shape;109;p49"/>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110" name="Google Shape;110;p49"/>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11" name="Google Shape;111;p49"/>
          <p:cNvGrpSpPr/>
          <p:nvPr/>
        </p:nvGrpSpPr>
        <p:grpSpPr>
          <a:xfrm>
            <a:off x="19347603" y="10763765"/>
            <a:ext cx="291724" cy="322459"/>
            <a:chOff x="19347601" y="10743921"/>
            <a:chExt cx="291724" cy="322459"/>
          </a:xfrm>
        </p:grpSpPr>
        <p:sp>
          <p:nvSpPr>
            <p:cNvPr id="112" name="Google Shape;112;p4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13" name="Google Shape;113;p4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114" name="Google Shape;114;p49"/>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115" name="Google Shape;115;p49"/>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9"/>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9"/>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49"/>
          <p:cNvSpPr txBox="1"/>
          <p:nvPr>
            <p:ph idx="1" type="body"/>
          </p:nvPr>
        </p:nvSpPr>
        <p:spPr>
          <a:xfrm>
            <a:off x="933450" y="2633663"/>
            <a:ext cx="17338675" cy="33750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lt1"/>
              </a:buClr>
              <a:buSzPts val="3960"/>
              <a:buChar char="•"/>
              <a:defRPr sz="3959">
                <a:solidFill>
                  <a:schemeClr val="lt1"/>
                </a:solidFill>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9" name="Shape 119"/>
        <p:cNvGrpSpPr/>
        <p:nvPr/>
      </p:nvGrpSpPr>
      <p:grpSpPr>
        <a:xfrm>
          <a:off x="0" y="0"/>
          <a:ext cx="0" cy="0"/>
          <a:chOff x="0" y="0"/>
          <a:chExt cx="0" cy="0"/>
        </a:xfrm>
      </p:grpSpPr>
      <p:sp>
        <p:nvSpPr>
          <p:cNvPr id="120" name="Google Shape;120;p50"/>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21" name="Google Shape;121;p50"/>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122" name="Google Shape;122;p50"/>
          <p:cNvGrpSpPr/>
          <p:nvPr/>
        </p:nvGrpSpPr>
        <p:grpSpPr>
          <a:xfrm>
            <a:off x="-9990" y="9407415"/>
            <a:ext cx="20116710" cy="1905904"/>
            <a:chOff x="-9992" y="9387571"/>
            <a:chExt cx="20116710" cy="1905904"/>
          </a:xfrm>
        </p:grpSpPr>
        <p:grpSp>
          <p:nvGrpSpPr>
            <p:cNvPr id="123" name="Google Shape;123;p50"/>
            <p:cNvGrpSpPr/>
            <p:nvPr/>
          </p:nvGrpSpPr>
          <p:grpSpPr>
            <a:xfrm>
              <a:off x="-9992" y="9387571"/>
              <a:ext cx="20116710" cy="1905904"/>
              <a:chOff x="-9992" y="9387571"/>
              <a:chExt cx="20116710" cy="1905904"/>
            </a:xfrm>
          </p:grpSpPr>
          <p:sp>
            <p:nvSpPr>
              <p:cNvPr id="124" name="Google Shape;124;p5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25" name="Google Shape;125;p50"/>
              <p:cNvGrpSpPr/>
              <p:nvPr/>
            </p:nvGrpSpPr>
            <p:grpSpPr>
              <a:xfrm>
                <a:off x="19347601" y="10743921"/>
                <a:ext cx="291724" cy="322459"/>
                <a:chOff x="19347601" y="10743921"/>
                <a:chExt cx="291724" cy="322459"/>
              </a:xfrm>
            </p:grpSpPr>
            <p:sp>
              <p:nvSpPr>
                <p:cNvPr id="126" name="Google Shape;126;p5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27" name="Google Shape;127;p5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28" name="Google Shape;128;p50"/>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129" name="Google Shape;129;p50"/>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5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50"/>
          <p:cNvSpPr txBox="1"/>
          <p:nvPr>
            <p:ph idx="1" type="body"/>
          </p:nvPr>
        </p:nvSpPr>
        <p:spPr>
          <a:xfrm>
            <a:off x="933450" y="2633663"/>
            <a:ext cx="17338675" cy="33750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lt1"/>
              </a:buClr>
              <a:buSzPts val="3960"/>
              <a:buChar char="•"/>
              <a:defRPr sz="3959">
                <a:solidFill>
                  <a:schemeClr val="lt1"/>
                </a:solidFill>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3" name="Shape 133"/>
        <p:cNvGrpSpPr/>
        <p:nvPr/>
      </p:nvGrpSpPr>
      <p:grpSpPr>
        <a:xfrm>
          <a:off x="0" y="0"/>
          <a:ext cx="0" cy="0"/>
          <a:chOff x="0" y="0"/>
          <a:chExt cx="0" cy="0"/>
        </a:xfrm>
      </p:grpSpPr>
      <p:sp>
        <p:nvSpPr>
          <p:cNvPr id="134" name="Google Shape;134;p51"/>
          <p:cNvSpPr/>
          <p:nvPr/>
        </p:nvSpPr>
        <p:spPr>
          <a:xfrm>
            <a:off x="13702573" y="-4604"/>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135" name="Google Shape;135;p51"/>
          <p:cNvGrpSpPr/>
          <p:nvPr/>
        </p:nvGrpSpPr>
        <p:grpSpPr>
          <a:xfrm>
            <a:off x="-9990" y="9407415"/>
            <a:ext cx="20116710" cy="1905904"/>
            <a:chOff x="-9992" y="9387571"/>
            <a:chExt cx="20116710" cy="1905904"/>
          </a:xfrm>
        </p:grpSpPr>
        <p:grpSp>
          <p:nvGrpSpPr>
            <p:cNvPr id="136" name="Google Shape;136;p51"/>
            <p:cNvGrpSpPr/>
            <p:nvPr/>
          </p:nvGrpSpPr>
          <p:grpSpPr>
            <a:xfrm>
              <a:off x="-9992" y="9387571"/>
              <a:ext cx="20116710" cy="1905904"/>
              <a:chOff x="-9992" y="9387571"/>
              <a:chExt cx="20116710" cy="1905904"/>
            </a:xfrm>
          </p:grpSpPr>
          <p:sp>
            <p:nvSpPr>
              <p:cNvPr id="137" name="Google Shape;137;p5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38" name="Google Shape;138;p51"/>
              <p:cNvGrpSpPr/>
              <p:nvPr/>
            </p:nvGrpSpPr>
            <p:grpSpPr>
              <a:xfrm>
                <a:off x="19347601" y="10743921"/>
                <a:ext cx="291724" cy="322459"/>
                <a:chOff x="19347601" y="10743921"/>
                <a:chExt cx="291724" cy="322459"/>
              </a:xfrm>
            </p:grpSpPr>
            <p:sp>
              <p:nvSpPr>
                <p:cNvPr id="139" name="Google Shape;139;p5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40" name="Google Shape;140;p5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41" name="Google Shape;141;p51"/>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142" name="Google Shape;142;p51"/>
          <p:cNvSpPr txBox="1"/>
          <p:nvPr>
            <p:ph type="title"/>
          </p:nvPr>
        </p:nvSpPr>
        <p:spPr>
          <a:xfrm>
            <a:off x="932688" y="749808"/>
            <a:ext cx="11923803"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1"/>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51"/>
          <p:cNvSpPr txBox="1"/>
          <p:nvPr>
            <p:ph idx="1"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8790" lvl="0" marL="457200" algn="l">
              <a:lnSpc>
                <a:spcPct val="90000"/>
              </a:lnSpc>
              <a:spcBef>
                <a:spcPts val="1649"/>
              </a:spcBef>
              <a:spcAft>
                <a:spcPts val="0"/>
              </a:spcAft>
              <a:buClr>
                <a:schemeClr val="dk1"/>
              </a:buClr>
              <a:buSzPts val="3940"/>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46" name="Google Shape;146;p51"/>
          <p:cNvSpPr txBox="1"/>
          <p:nvPr>
            <p:ph idx="2"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147" name="Google Shape;147;p51"/>
          <p:cNvSpPr txBox="1"/>
          <p:nvPr>
            <p:ph idx="3" type="body"/>
          </p:nvPr>
        </p:nvSpPr>
        <p:spPr>
          <a:xfrm>
            <a:off x="932688" y="2633472"/>
            <a:ext cx="11923713" cy="734377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160" name="Shape 160"/>
        <p:cNvGrpSpPr/>
        <p:nvPr/>
      </p:nvGrpSpPr>
      <p:grpSpPr>
        <a:xfrm>
          <a:off x="0" y="0"/>
          <a:ext cx="0" cy="0"/>
          <a:chOff x="0" y="0"/>
          <a:chExt cx="0" cy="0"/>
        </a:xfrm>
      </p:grpSpPr>
      <p:grpSp>
        <p:nvGrpSpPr>
          <p:cNvPr id="161" name="Google Shape;161;p24"/>
          <p:cNvGrpSpPr/>
          <p:nvPr/>
        </p:nvGrpSpPr>
        <p:grpSpPr>
          <a:xfrm>
            <a:off x="-9990" y="9407415"/>
            <a:ext cx="20116710" cy="1905904"/>
            <a:chOff x="-9992" y="9387571"/>
            <a:chExt cx="20116710" cy="1905904"/>
          </a:xfrm>
        </p:grpSpPr>
        <p:grpSp>
          <p:nvGrpSpPr>
            <p:cNvPr id="162" name="Google Shape;162;p24"/>
            <p:cNvGrpSpPr/>
            <p:nvPr/>
          </p:nvGrpSpPr>
          <p:grpSpPr>
            <a:xfrm>
              <a:off x="-9992" y="9387571"/>
              <a:ext cx="20116710" cy="1905904"/>
              <a:chOff x="-9992" y="9387571"/>
              <a:chExt cx="20116710" cy="1905904"/>
            </a:xfrm>
          </p:grpSpPr>
          <p:sp>
            <p:nvSpPr>
              <p:cNvPr id="163" name="Google Shape;163;p24"/>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164" name="Google Shape;164;p24"/>
              <p:cNvGrpSpPr/>
              <p:nvPr/>
            </p:nvGrpSpPr>
            <p:grpSpPr>
              <a:xfrm>
                <a:off x="19347601" y="10743921"/>
                <a:ext cx="291724" cy="322459"/>
                <a:chOff x="19347601" y="10743921"/>
                <a:chExt cx="291724" cy="322459"/>
              </a:xfrm>
            </p:grpSpPr>
            <p:sp>
              <p:nvSpPr>
                <p:cNvPr id="165" name="Google Shape;165;p24"/>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166" name="Google Shape;166;p24"/>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167" name="Google Shape;167;p24"/>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168" name="Google Shape;168;p24"/>
          <p:cNvSpPr txBox="1"/>
          <p:nvPr>
            <p:ph type="title"/>
          </p:nvPr>
        </p:nvSpPr>
        <p:spPr>
          <a:xfrm>
            <a:off x="929680" y="750345"/>
            <a:ext cx="17791711" cy="823239"/>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4"/>
          <p:cNvSpPr txBox="1"/>
          <p:nvPr>
            <p:ph idx="12" type="sldNum"/>
          </p:nvPr>
        </p:nvSpPr>
        <p:spPr>
          <a:xfrm>
            <a:off x="18662651"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sz="1801">
                <a:solidFill>
                  <a:srgbClr val="B5E5DC"/>
                </a:solidFill>
                <a:latin typeface="Century Gothic"/>
                <a:ea typeface="Century Gothic"/>
                <a:cs typeface="Century Gothic"/>
                <a:sym typeface="Century Gothic"/>
              </a:defRPr>
            </a:lvl1pPr>
            <a:lvl2pPr indent="0" lvl="1" marL="0" marR="0" algn="r">
              <a:spcBef>
                <a:spcPts val="0"/>
              </a:spcBef>
              <a:buNone/>
              <a:defRPr b="1" sz="1801">
                <a:solidFill>
                  <a:srgbClr val="B5E5DC"/>
                </a:solidFill>
                <a:latin typeface="Century Gothic"/>
                <a:ea typeface="Century Gothic"/>
                <a:cs typeface="Century Gothic"/>
                <a:sym typeface="Century Gothic"/>
              </a:defRPr>
            </a:lvl2pPr>
            <a:lvl3pPr indent="0" lvl="2" marL="0" marR="0" algn="r">
              <a:spcBef>
                <a:spcPts val="0"/>
              </a:spcBef>
              <a:buNone/>
              <a:defRPr b="1" sz="1801">
                <a:solidFill>
                  <a:srgbClr val="B5E5DC"/>
                </a:solidFill>
                <a:latin typeface="Century Gothic"/>
                <a:ea typeface="Century Gothic"/>
                <a:cs typeface="Century Gothic"/>
                <a:sym typeface="Century Gothic"/>
              </a:defRPr>
            </a:lvl3pPr>
            <a:lvl4pPr indent="0" lvl="3" marL="0" marR="0" algn="r">
              <a:spcBef>
                <a:spcPts val="0"/>
              </a:spcBef>
              <a:buNone/>
              <a:defRPr b="1" sz="1801">
                <a:solidFill>
                  <a:srgbClr val="B5E5DC"/>
                </a:solidFill>
                <a:latin typeface="Century Gothic"/>
                <a:ea typeface="Century Gothic"/>
                <a:cs typeface="Century Gothic"/>
                <a:sym typeface="Century Gothic"/>
              </a:defRPr>
            </a:lvl4pPr>
            <a:lvl5pPr indent="0" lvl="4" marL="0" marR="0" algn="r">
              <a:spcBef>
                <a:spcPts val="0"/>
              </a:spcBef>
              <a:buNone/>
              <a:defRPr b="1" sz="1801">
                <a:solidFill>
                  <a:srgbClr val="B5E5DC"/>
                </a:solidFill>
                <a:latin typeface="Century Gothic"/>
                <a:ea typeface="Century Gothic"/>
                <a:cs typeface="Century Gothic"/>
                <a:sym typeface="Century Gothic"/>
              </a:defRPr>
            </a:lvl5pPr>
            <a:lvl6pPr indent="0" lvl="5" marL="0" marR="0" algn="r">
              <a:spcBef>
                <a:spcPts val="0"/>
              </a:spcBef>
              <a:buNone/>
              <a:defRPr b="1" sz="1801">
                <a:solidFill>
                  <a:srgbClr val="B5E5DC"/>
                </a:solidFill>
                <a:latin typeface="Century Gothic"/>
                <a:ea typeface="Century Gothic"/>
                <a:cs typeface="Century Gothic"/>
                <a:sym typeface="Century Gothic"/>
              </a:defRPr>
            </a:lvl6pPr>
            <a:lvl7pPr indent="0" lvl="6" marL="0" marR="0" algn="r">
              <a:spcBef>
                <a:spcPts val="0"/>
              </a:spcBef>
              <a:buNone/>
              <a:defRPr b="1" sz="1801">
                <a:solidFill>
                  <a:srgbClr val="B5E5DC"/>
                </a:solidFill>
                <a:latin typeface="Century Gothic"/>
                <a:ea typeface="Century Gothic"/>
                <a:cs typeface="Century Gothic"/>
                <a:sym typeface="Century Gothic"/>
              </a:defRPr>
            </a:lvl7pPr>
            <a:lvl8pPr indent="0" lvl="7" marL="0" marR="0" algn="r">
              <a:spcBef>
                <a:spcPts val="0"/>
              </a:spcBef>
              <a:buNone/>
              <a:defRPr b="1" sz="1801">
                <a:solidFill>
                  <a:srgbClr val="B5E5DC"/>
                </a:solidFill>
                <a:latin typeface="Century Gothic"/>
                <a:ea typeface="Century Gothic"/>
                <a:cs typeface="Century Gothic"/>
                <a:sym typeface="Century Gothic"/>
              </a:defRPr>
            </a:lvl8pPr>
            <a:lvl9pPr indent="0" lvl="8" marL="0" marR="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24"/>
          <p:cNvSpPr txBox="1"/>
          <p:nvPr>
            <p:ph idx="11" type="ftr"/>
          </p:nvPr>
        </p:nvSpPr>
        <p:spPr>
          <a:xfrm>
            <a:off x="6686778" y="10824964"/>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orient="horz" pos="3562">
          <p15:clr>
            <a:srgbClr val="FBAE40"/>
          </p15:clr>
        </p15:guide>
        <p15:guide id="2" pos="63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7" name="Shape 27"/>
        <p:cNvGrpSpPr/>
        <p:nvPr/>
      </p:nvGrpSpPr>
      <p:grpSpPr>
        <a:xfrm>
          <a:off x="0" y="0"/>
          <a:ext cx="0" cy="0"/>
          <a:chOff x="0" y="0"/>
          <a:chExt cx="0" cy="0"/>
        </a:xfrm>
      </p:grpSpPr>
      <p:sp>
        <p:nvSpPr>
          <p:cNvPr id="28" name="Google Shape;28;p22"/>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22"/>
          <p:cNvSpPr txBox="1"/>
          <p:nvPr>
            <p:ph idx="1" type="body"/>
          </p:nvPr>
        </p:nvSpPr>
        <p:spPr>
          <a:xfrm>
            <a:off x="932688" y="2635775"/>
            <a:ext cx="17791711"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1" name="Google Shape;31;p22"/>
          <p:cNvSpPr txBox="1"/>
          <p:nvPr>
            <p:ph type="title"/>
          </p:nvPr>
        </p:nvSpPr>
        <p:spPr>
          <a:xfrm>
            <a:off x="929677" y="749808"/>
            <a:ext cx="17791711" cy="861774"/>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112"/>
          <p:cNvSpPr txBox="1"/>
          <p:nvPr>
            <p:ph type="ctrTitle"/>
          </p:nvPr>
        </p:nvSpPr>
        <p:spPr>
          <a:xfrm>
            <a:off x="4197097" y="5449824"/>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112"/>
          <p:cNvSpPr txBox="1"/>
          <p:nvPr>
            <p:ph idx="1" type="subTitle"/>
          </p:nvPr>
        </p:nvSpPr>
        <p:spPr>
          <a:xfrm>
            <a:off x="4389121" y="6784849"/>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
        <p:nvSpPr>
          <p:cNvPr id="174" name="Google Shape;174;p112"/>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75" name="Google Shape;175;p112"/>
          <p:cNvPicPr preferRelativeResize="0"/>
          <p:nvPr/>
        </p:nvPicPr>
        <p:blipFill rotWithShape="1">
          <a:blip r:embed="rId2">
            <a:alphaModFix/>
          </a:blip>
          <a:srcRect b="0" l="0" r="0" t="0"/>
          <a:stretch/>
        </p:blipFill>
        <p:spPr>
          <a:xfrm>
            <a:off x="7371054" y="3031906"/>
            <a:ext cx="5361995" cy="1167836"/>
          </a:xfrm>
          <a:prstGeom prst="rect">
            <a:avLst/>
          </a:prstGeom>
          <a:noFill/>
          <a:ln>
            <a:noFill/>
          </a:ln>
        </p:spPr>
      </p:pic>
      <p:sp>
        <p:nvSpPr>
          <p:cNvPr id="176" name="Google Shape;176;p112"/>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7" name="Shape 177"/>
        <p:cNvGrpSpPr/>
        <p:nvPr/>
      </p:nvGrpSpPr>
      <p:grpSpPr>
        <a:xfrm>
          <a:off x="0" y="0"/>
          <a:ext cx="0" cy="0"/>
          <a:chOff x="0" y="0"/>
          <a:chExt cx="0" cy="0"/>
        </a:xfrm>
      </p:grpSpPr>
      <p:sp>
        <p:nvSpPr>
          <p:cNvPr id="178" name="Google Shape;178;p113"/>
          <p:cNvSpPr txBox="1"/>
          <p:nvPr>
            <p:ph type="title"/>
          </p:nvPr>
        </p:nvSpPr>
        <p:spPr>
          <a:xfrm>
            <a:off x="932688" y="749809"/>
            <a:ext cx="1822902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13"/>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13"/>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113"/>
          <p:cNvSpPr txBox="1"/>
          <p:nvPr>
            <p:ph idx="1" type="body"/>
          </p:nvPr>
        </p:nvSpPr>
        <p:spPr>
          <a:xfrm>
            <a:off x="933451" y="2633473"/>
            <a:ext cx="18227674" cy="7451726"/>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81000" lvl="2" marL="1371600" algn="l">
              <a:lnSpc>
                <a:spcPct val="90000"/>
              </a:lnSpc>
              <a:spcBef>
                <a:spcPts val="825"/>
              </a:spcBef>
              <a:spcAft>
                <a:spcPts val="0"/>
              </a:spcAft>
              <a:buClr>
                <a:schemeClr val="dk1"/>
              </a:buClr>
              <a:buSzPts val="2400"/>
              <a:buChar char="•"/>
              <a:defRPr sz="2400"/>
            </a:lvl3pPr>
            <a:lvl4pPr indent="-381000" lvl="3" marL="1828800" algn="l">
              <a:lnSpc>
                <a:spcPct val="90000"/>
              </a:lnSpc>
              <a:spcBef>
                <a:spcPts val="825"/>
              </a:spcBef>
              <a:spcAft>
                <a:spcPts val="0"/>
              </a:spcAft>
              <a:buClr>
                <a:schemeClr val="dk1"/>
              </a:buClr>
              <a:buSzPts val="2400"/>
              <a:buChar char="•"/>
              <a:defRPr sz="2400"/>
            </a:lvl4pPr>
            <a:lvl5pPr indent="-381000" lvl="4" marL="2286000" algn="l">
              <a:lnSpc>
                <a:spcPct val="90000"/>
              </a:lnSpc>
              <a:spcBef>
                <a:spcPts val="825"/>
              </a:spcBef>
              <a:spcAft>
                <a:spcPts val="0"/>
              </a:spcAft>
              <a:buClr>
                <a:schemeClr val="dk1"/>
              </a:buClr>
              <a:buSzPts val="2400"/>
              <a:buChar char="•"/>
              <a:defRPr sz="2400"/>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2" name="Shape 182"/>
        <p:cNvGrpSpPr/>
        <p:nvPr/>
      </p:nvGrpSpPr>
      <p:grpSpPr>
        <a:xfrm>
          <a:off x="0" y="0"/>
          <a:ext cx="0" cy="0"/>
          <a:chOff x="0" y="0"/>
          <a:chExt cx="0" cy="0"/>
        </a:xfrm>
      </p:grpSpPr>
      <p:sp>
        <p:nvSpPr>
          <p:cNvPr id="183" name="Google Shape;183;p114"/>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14"/>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114"/>
          <p:cNvSpPr/>
          <p:nvPr>
            <p:ph idx="2" type="pic"/>
          </p:nvPr>
        </p:nvSpPr>
        <p:spPr>
          <a:xfrm>
            <a:off x="8956798" y="2496619"/>
            <a:ext cx="2190509" cy="2192985"/>
          </a:xfrm>
          <a:prstGeom prst="rect">
            <a:avLst/>
          </a:prstGeom>
          <a:noFill/>
          <a:ln>
            <a:noFill/>
          </a:ln>
        </p:spPr>
      </p:sp>
      <p:sp>
        <p:nvSpPr>
          <p:cNvPr id="186" name="Google Shape;186;p114"/>
          <p:cNvSpPr txBox="1"/>
          <p:nvPr>
            <p:ph type="ctrTitle"/>
          </p:nvPr>
        </p:nvSpPr>
        <p:spPr>
          <a:xfrm>
            <a:off x="4197097" y="5449824"/>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114"/>
          <p:cNvSpPr txBox="1"/>
          <p:nvPr>
            <p:ph idx="1" type="subTitle"/>
          </p:nvPr>
        </p:nvSpPr>
        <p:spPr>
          <a:xfrm>
            <a:off x="4389121" y="6784849"/>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88" name="Shape 188"/>
        <p:cNvGrpSpPr/>
        <p:nvPr/>
      </p:nvGrpSpPr>
      <p:grpSpPr>
        <a:xfrm>
          <a:off x="0" y="0"/>
          <a:ext cx="0" cy="0"/>
          <a:chOff x="0" y="0"/>
          <a:chExt cx="0" cy="0"/>
        </a:xfrm>
      </p:grpSpPr>
      <p:sp>
        <p:nvSpPr>
          <p:cNvPr id="189" name="Google Shape;189;p115"/>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15"/>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115"/>
          <p:cNvSpPr txBox="1"/>
          <p:nvPr>
            <p:ph type="ctrTitle"/>
          </p:nvPr>
        </p:nvSpPr>
        <p:spPr>
          <a:xfrm>
            <a:off x="4197097" y="4315968"/>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15"/>
          <p:cNvSpPr txBox="1"/>
          <p:nvPr>
            <p:ph idx="1" type="subTitle"/>
          </p:nvPr>
        </p:nvSpPr>
        <p:spPr>
          <a:xfrm>
            <a:off x="4389121" y="5650993"/>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3" name="Shape 193"/>
        <p:cNvGrpSpPr/>
        <p:nvPr/>
      </p:nvGrpSpPr>
      <p:grpSpPr>
        <a:xfrm>
          <a:off x="0" y="0"/>
          <a:ext cx="0" cy="0"/>
          <a:chOff x="0" y="0"/>
          <a:chExt cx="0" cy="0"/>
        </a:xfrm>
      </p:grpSpPr>
      <p:sp>
        <p:nvSpPr>
          <p:cNvPr id="194" name="Google Shape;194;p116"/>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16"/>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6" name="Google Shape;196;p116"/>
          <p:cNvSpPr txBox="1"/>
          <p:nvPr>
            <p:ph idx="1" type="body"/>
          </p:nvPr>
        </p:nvSpPr>
        <p:spPr>
          <a:xfrm>
            <a:off x="932690" y="2635776"/>
            <a:ext cx="17791711"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672" lvl="1" marL="914400" algn="l">
              <a:lnSpc>
                <a:spcPct val="90000"/>
              </a:lnSpc>
              <a:spcBef>
                <a:spcPts val="825"/>
              </a:spcBef>
              <a:spcAft>
                <a:spcPts val="0"/>
              </a:spcAft>
              <a:buClr>
                <a:schemeClr val="dk1"/>
              </a:buClr>
              <a:buSzPts val="3198"/>
              <a:buChar char="•"/>
              <a:defRPr sz="3198">
                <a:solidFill>
                  <a:schemeClr val="dk1"/>
                </a:solidFill>
              </a:defRPr>
            </a:lvl2pPr>
            <a:lvl3pPr indent="-381000" lvl="2" marL="1371600" algn="l">
              <a:lnSpc>
                <a:spcPct val="90000"/>
              </a:lnSpc>
              <a:spcBef>
                <a:spcPts val="825"/>
              </a:spcBef>
              <a:spcAft>
                <a:spcPts val="0"/>
              </a:spcAft>
              <a:buClr>
                <a:schemeClr val="dk1"/>
              </a:buClr>
              <a:buSzPts val="2400"/>
              <a:buChar char="•"/>
              <a:defRPr sz="2400">
                <a:solidFill>
                  <a:schemeClr val="dk1"/>
                </a:solidFill>
              </a:defRPr>
            </a:lvl3pPr>
            <a:lvl4pPr indent="-381000" lvl="3" marL="1828800" algn="l">
              <a:lnSpc>
                <a:spcPct val="90000"/>
              </a:lnSpc>
              <a:spcBef>
                <a:spcPts val="825"/>
              </a:spcBef>
              <a:spcAft>
                <a:spcPts val="0"/>
              </a:spcAft>
              <a:buClr>
                <a:schemeClr val="dk1"/>
              </a:buClr>
              <a:buSzPts val="2400"/>
              <a:buChar char="•"/>
              <a:defRPr sz="2400">
                <a:solidFill>
                  <a:schemeClr val="dk1"/>
                </a:solidFill>
              </a:defRPr>
            </a:lvl4pPr>
            <a:lvl5pPr indent="-381000" lvl="4" marL="2286000" algn="l">
              <a:lnSpc>
                <a:spcPct val="90000"/>
              </a:lnSpc>
              <a:spcBef>
                <a:spcPts val="825"/>
              </a:spcBef>
              <a:spcAft>
                <a:spcPts val="0"/>
              </a:spcAft>
              <a:buClr>
                <a:schemeClr val="dk1"/>
              </a:buClr>
              <a:buSzPts val="2400"/>
              <a:buChar char="•"/>
              <a:defRPr sz="2400">
                <a:solidFill>
                  <a:schemeClr val="dk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197" name="Google Shape;197;p116"/>
          <p:cNvSpPr txBox="1"/>
          <p:nvPr>
            <p:ph type="title"/>
          </p:nvPr>
        </p:nvSpPr>
        <p:spPr>
          <a:xfrm>
            <a:off x="929679" y="768878"/>
            <a:ext cx="17791711" cy="823636"/>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98" name="Shape 198"/>
        <p:cNvGrpSpPr/>
        <p:nvPr/>
      </p:nvGrpSpPr>
      <p:grpSpPr>
        <a:xfrm>
          <a:off x="0" y="0"/>
          <a:ext cx="0" cy="0"/>
          <a:chOff x="0" y="0"/>
          <a:chExt cx="0" cy="0"/>
        </a:xfrm>
      </p:grpSpPr>
      <p:sp>
        <p:nvSpPr>
          <p:cNvPr id="199" name="Google Shape;199;p117"/>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17"/>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117"/>
          <p:cNvSpPr txBox="1"/>
          <p:nvPr>
            <p:ph idx="1" type="body"/>
          </p:nvPr>
        </p:nvSpPr>
        <p:spPr>
          <a:xfrm>
            <a:off x="932690" y="2635776"/>
            <a:ext cx="17791711"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672" lvl="1" marL="914400" algn="l">
              <a:lnSpc>
                <a:spcPct val="90000"/>
              </a:lnSpc>
              <a:spcBef>
                <a:spcPts val="825"/>
              </a:spcBef>
              <a:spcAft>
                <a:spcPts val="0"/>
              </a:spcAft>
              <a:buClr>
                <a:schemeClr val="dk1"/>
              </a:buClr>
              <a:buSzPts val="3198"/>
              <a:buChar char="•"/>
              <a:defRPr sz="3198">
                <a:solidFill>
                  <a:schemeClr val="dk1"/>
                </a:solidFill>
              </a:defRPr>
            </a:lvl2pPr>
            <a:lvl3pPr indent="-381000" lvl="2" marL="1371600" algn="l">
              <a:lnSpc>
                <a:spcPct val="90000"/>
              </a:lnSpc>
              <a:spcBef>
                <a:spcPts val="825"/>
              </a:spcBef>
              <a:spcAft>
                <a:spcPts val="0"/>
              </a:spcAft>
              <a:buClr>
                <a:schemeClr val="dk1"/>
              </a:buClr>
              <a:buSzPts val="2400"/>
              <a:buChar char="•"/>
              <a:defRPr sz="2400">
                <a:solidFill>
                  <a:schemeClr val="dk1"/>
                </a:solidFill>
              </a:defRPr>
            </a:lvl3pPr>
            <a:lvl4pPr indent="-381000" lvl="3" marL="1828800" algn="l">
              <a:lnSpc>
                <a:spcPct val="90000"/>
              </a:lnSpc>
              <a:spcBef>
                <a:spcPts val="825"/>
              </a:spcBef>
              <a:spcAft>
                <a:spcPts val="0"/>
              </a:spcAft>
              <a:buClr>
                <a:schemeClr val="dk1"/>
              </a:buClr>
              <a:buSzPts val="2400"/>
              <a:buChar char="•"/>
              <a:defRPr sz="2400">
                <a:solidFill>
                  <a:schemeClr val="dk1"/>
                </a:solidFill>
              </a:defRPr>
            </a:lvl4pPr>
            <a:lvl5pPr indent="-381000" lvl="4" marL="2286000" algn="l">
              <a:lnSpc>
                <a:spcPct val="90000"/>
              </a:lnSpc>
              <a:spcBef>
                <a:spcPts val="825"/>
              </a:spcBef>
              <a:spcAft>
                <a:spcPts val="0"/>
              </a:spcAft>
              <a:buClr>
                <a:schemeClr val="dk1"/>
              </a:buClr>
              <a:buSzPts val="2400"/>
              <a:buChar char="•"/>
              <a:defRPr sz="2400">
                <a:solidFill>
                  <a:schemeClr val="dk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02" name="Google Shape;202;p117"/>
          <p:cNvSpPr txBox="1"/>
          <p:nvPr>
            <p:ph type="title"/>
          </p:nvPr>
        </p:nvSpPr>
        <p:spPr>
          <a:xfrm>
            <a:off x="929679" y="768878"/>
            <a:ext cx="17791711" cy="823636"/>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117"/>
          <p:cNvSpPr txBox="1"/>
          <p:nvPr>
            <p:ph idx="2" type="body"/>
          </p:nvPr>
        </p:nvSpPr>
        <p:spPr>
          <a:xfrm>
            <a:off x="932690" y="1997075"/>
            <a:ext cx="17791711"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599"/>
              <a:buNone/>
              <a:defRPr b="1" sz="3599">
                <a:solidFill>
                  <a:schemeClr val="dk1"/>
                </a:solidFill>
              </a:defRPr>
            </a:lvl1pPr>
            <a:lvl2pPr indent="-228600" lvl="1" marL="914400" algn="l">
              <a:lnSpc>
                <a:spcPct val="90000"/>
              </a:lnSpc>
              <a:spcBef>
                <a:spcPts val="825"/>
              </a:spcBef>
              <a:spcAft>
                <a:spcPts val="0"/>
              </a:spcAft>
              <a:buClr>
                <a:schemeClr val="dk1"/>
              </a:buClr>
              <a:buSzPts val="2000"/>
              <a:buNone/>
              <a:defRPr b="1" sz="2000"/>
            </a:lvl2pPr>
            <a:lvl3pPr indent="-228600" lvl="2" marL="1371600" algn="l">
              <a:lnSpc>
                <a:spcPct val="90000"/>
              </a:lnSpc>
              <a:spcBef>
                <a:spcPts val="825"/>
              </a:spcBef>
              <a:spcAft>
                <a:spcPts val="0"/>
              </a:spcAft>
              <a:buClr>
                <a:schemeClr val="dk1"/>
              </a:buClr>
              <a:buSzPts val="1801"/>
              <a:buNone/>
              <a:defRPr b="1" sz="1801"/>
            </a:lvl3pPr>
            <a:lvl4pPr indent="-228600" lvl="3" marL="1828800" algn="l">
              <a:lnSpc>
                <a:spcPct val="90000"/>
              </a:lnSpc>
              <a:spcBef>
                <a:spcPts val="825"/>
              </a:spcBef>
              <a:spcAft>
                <a:spcPts val="0"/>
              </a:spcAft>
              <a:buClr>
                <a:schemeClr val="dk1"/>
              </a:buClr>
              <a:buSzPts val="1600"/>
              <a:buNone/>
              <a:defRPr b="1" sz="1600"/>
            </a:lvl4pPr>
            <a:lvl5pPr indent="-228600" lvl="4" marL="2286000" algn="l">
              <a:lnSpc>
                <a:spcPct val="90000"/>
              </a:lnSpc>
              <a:spcBef>
                <a:spcPts val="825"/>
              </a:spcBef>
              <a:spcAft>
                <a:spcPts val="0"/>
              </a:spcAft>
              <a:buClr>
                <a:schemeClr val="dk1"/>
              </a:buClr>
              <a:buSzPts val="1600"/>
              <a:buNone/>
              <a:defRPr b="1" sz="1600"/>
            </a:lvl5pPr>
            <a:lvl6pPr indent="-228600" lvl="5" marL="2743200" algn="l">
              <a:lnSpc>
                <a:spcPct val="90000"/>
              </a:lnSpc>
              <a:spcBef>
                <a:spcPts val="825"/>
              </a:spcBef>
              <a:spcAft>
                <a:spcPts val="0"/>
              </a:spcAft>
              <a:buClr>
                <a:schemeClr val="dk1"/>
              </a:buClr>
              <a:buSzPts val="1600"/>
              <a:buNone/>
              <a:defRPr b="1" sz="1600"/>
            </a:lvl6pPr>
            <a:lvl7pPr indent="-228600" lvl="6" marL="3200400" algn="l">
              <a:lnSpc>
                <a:spcPct val="90000"/>
              </a:lnSpc>
              <a:spcBef>
                <a:spcPts val="825"/>
              </a:spcBef>
              <a:spcAft>
                <a:spcPts val="0"/>
              </a:spcAft>
              <a:buClr>
                <a:schemeClr val="dk1"/>
              </a:buClr>
              <a:buSzPts val="1600"/>
              <a:buNone/>
              <a:defRPr b="1" sz="1600"/>
            </a:lvl7pPr>
            <a:lvl8pPr indent="-228600" lvl="7" marL="3657600" algn="l">
              <a:lnSpc>
                <a:spcPct val="90000"/>
              </a:lnSpc>
              <a:spcBef>
                <a:spcPts val="825"/>
              </a:spcBef>
              <a:spcAft>
                <a:spcPts val="0"/>
              </a:spcAft>
              <a:buClr>
                <a:schemeClr val="dk1"/>
              </a:buClr>
              <a:buSzPts val="1600"/>
              <a:buNone/>
              <a:defRPr b="1" sz="1600"/>
            </a:lvl8pPr>
            <a:lvl9pPr indent="-228600" lvl="8" marL="4114800" algn="l">
              <a:lnSpc>
                <a:spcPct val="90000"/>
              </a:lnSpc>
              <a:spcBef>
                <a:spcPts val="825"/>
              </a:spcBef>
              <a:spcAft>
                <a:spcPts val="0"/>
              </a:spcAft>
              <a:buClr>
                <a:schemeClr val="dk1"/>
              </a:buClr>
              <a:buSzPts val="1600"/>
              <a:buNone/>
              <a:defRPr b="1"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4" name="Shape 204"/>
        <p:cNvGrpSpPr/>
        <p:nvPr/>
      </p:nvGrpSpPr>
      <p:grpSpPr>
        <a:xfrm>
          <a:off x="0" y="0"/>
          <a:ext cx="0" cy="0"/>
          <a:chOff x="0" y="0"/>
          <a:chExt cx="0" cy="0"/>
        </a:xfrm>
      </p:grpSpPr>
      <p:sp>
        <p:nvSpPr>
          <p:cNvPr id="205" name="Google Shape;205;p118"/>
          <p:cNvSpPr txBox="1"/>
          <p:nvPr>
            <p:ph type="title"/>
          </p:nvPr>
        </p:nvSpPr>
        <p:spPr>
          <a:xfrm>
            <a:off x="932687" y="749809"/>
            <a:ext cx="1733978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118"/>
          <p:cNvSpPr txBox="1"/>
          <p:nvPr>
            <p:ph idx="1" type="body"/>
          </p:nvPr>
        </p:nvSpPr>
        <p:spPr>
          <a:xfrm>
            <a:off x="932689" y="2633472"/>
            <a:ext cx="8317843"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42900" lvl="2" marL="1371600" algn="l">
              <a:lnSpc>
                <a:spcPct val="90000"/>
              </a:lnSpc>
              <a:spcBef>
                <a:spcPts val="825"/>
              </a:spcBef>
              <a:spcAft>
                <a:spcPts val="0"/>
              </a:spcAft>
              <a:buClr>
                <a:schemeClr val="dk1"/>
              </a:buClr>
              <a:buSzPts val="1800"/>
              <a:buChar char="•"/>
              <a:defRPr/>
            </a:lvl3pPr>
            <a:lvl4pPr indent="-342900" lvl="3" marL="1828800" algn="l">
              <a:lnSpc>
                <a:spcPct val="90000"/>
              </a:lnSpc>
              <a:spcBef>
                <a:spcPts val="825"/>
              </a:spcBef>
              <a:spcAft>
                <a:spcPts val="0"/>
              </a:spcAft>
              <a:buClr>
                <a:schemeClr val="dk1"/>
              </a:buClr>
              <a:buSzPts val="1800"/>
              <a:buChar char="•"/>
              <a:defRPr/>
            </a:lvl4pPr>
            <a:lvl5pPr indent="-342900" lvl="4" marL="2286000" algn="l">
              <a:lnSpc>
                <a:spcPct val="90000"/>
              </a:lnSpc>
              <a:spcBef>
                <a:spcPts val="825"/>
              </a:spcBef>
              <a:spcAft>
                <a:spcPts val="0"/>
              </a:spcAft>
              <a:buClr>
                <a:schemeClr val="dk1"/>
              </a:buClr>
              <a:buSzPts val="1800"/>
              <a:buChar char="•"/>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07" name="Google Shape;207;p118"/>
          <p:cNvSpPr txBox="1"/>
          <p:nvPr>
            <p:ph idx="2" type="body"/>
          </p:nvPr>
        </p:nvSpPr>
        <p:spPr>
          <a:xfrm>
            <a:off x="9964330" y="2633472"/>
            <a:ext cx="8317843"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42900" lvl="2" marL="1371600" algn="l">
              <a:lnSpc>
                <a:spcPct val="90000"/>
              </a:lnSpc>
              <a:spcBef>
                <a:spcPts val="825"/>
              </a:spcBef>
              <a:spcAft>
                <a:spcPts val="0"/>
              </a:spcAft>
              <a:buClr>
                <a:schemeClr val="dk1"/>
              </a:buClr>
              <a:buSzPts val="1800"/>
              <a:buChar char="•"/>
              <a:defRPr/>
            </a:lvl3pPr>
            <a:lvl4pPr indent="-342900" lvl="3" marL="1828800" algn="l">
              <a:lnSpc>
                <a:spcPct val="90000"/>
              </a:lnSpc>
              <a:spcBef>
                <a:spcPts val="825"/>
              </a:spcBef>
              <a:spcAft>
                <a:spcPts val="0"/>
              </a:spcAft>
              <a:buClr>
                <a:schemeClr val="dk1"/>
              </a:buClr>
              <a:buSzPts val="1800"/>
              <a:buChar char="•"/>
              <a:defRPr/>
            </a:lvl4pPr>
            <a:lvl5pPr indent="-342900" lvl="4" marL="2286000" algn="l">
              <a:lnSpc>
                <a:spcPct val="90000"/>
              </a:lnSpc>
              <a:spcBef>
                <a:spcPts val="825"/>
              </a:spcBef>
              <a:spcAft>
                <a:spcPts val="0"/>
              </a:spcAft>
              <a:buClr>
                <a:schemeClr val="dk1"/>
              </a:buClr>
              <a:buSzPts val="1800"/>
              <a:buChar char="•"/>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08" name="Google Shape;208;p118"/>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18"/>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10" name="Shape 210"/>
        <p:cNvGrpSpPr/>
        <p:nvPr/>
      </p:nvGrpSpPr>
      <p:grpSpPr>
        <a:xfrm>
          <a:off x="0" y="0"/>
          <a:ext cx="0" cy="0"/>
          <a:chOff x="0" y="0"/>
          <a:chExt cx="0" cy="0"/>
        </a:xfrm>
      </p:grpSpPr>
      <p:sp>
        <p:nvSpPr>
          <p:cNvPr id="211" name="Google Shape;211;p119"/>
          <p:cNvSpPr txBox="1"/>
          <p:nvPr>
            <p:ph type="title"/>
          </p:nvPr>
        </p:nvSpPr>
        <p:spPr>
          <a:xfrm>
            <a:off x="932687" y="749809"/>
            <a:ext cx="1733978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119"/>
          <p:cNvSpPr txBox="1"/>
          <p:nvPr>
            <p:ph idx="1" type="body"/>
          </p:nvPr>
        </p:nvSpPr>
        <p:spPr>
          <a:xfrm>
            <a:off x="932689" y="2633472"/>
            <a:ext cx="8317843"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42900" lvl="2" marL="1371600" algn="l">
              <a:lnSpc>
                <a:spcPct val="90000"/>
              </a:lnSpc>
              <a:spcBef>
                <a:spcPts val="825"/>
              </a:spcBef>
              <a:spcAft>
                <a:spcPts val="0"/>
              </a:spcAft>
              <a:buClr>
                <a:schemeClr val="dk1"/>
              </a:buClr>
              <a:buSzPts val="1800"/>
              <a:buChar char="•"/>
              <a:defRPr/>
            </a:lvl3pPr>
            <a:lvl4pPr indent="-342900" lvl="3" marL="1828800" algn="l">
              <a:lnSpc>
                <a:spcPct val="90000"/>
              </a:lnSpc>
              <a:spcBef>
                <a:spcPts val="825"/>
              </a:spcBef>
              <a:spcAft>
                <a:spcPts val="0"/>
              </a:spcAft>
              <a:buClr>
                <a:schemeClr val="dk1"/>
              </a:buClr>
              <a:buSzPts val="1800"/>
              <a:buChar char="•"/>
              <a:defRPr/>
            </a:lvl4pPr>
            <a:lvl5pPr indent="-342900" lvl="4" marL="2286000" algn="l">
              <a:lnSpc>
                <a:spcPct val="90000"/>
              </a:lnSpc>
              <a:spcBef>
                <a:spcPts val="825"/>
              </a:spcBef>
              <a:spcAft>
                <a:spcPts val="0"/>
              </a:spcAft>
              <a:buClr>
                <a:schemeClr val="dk1"/>
              </a:buClr>
              <a:buSzPts val="1800"/>
              <a:buChar char="•"/>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13" name="Google Shape;213;p119"/>
          <p:cNvSpPr txBox="1"/>
          <p:nvPr>
            <p:ph idx="2" type="body"/>
          </p:nvPr>
        </p:nvSpPr>
        <p:spPr>
          <a:xfrm>
            <a:off x="9964330" y="2633472"/>
            <a:ext cx="8317843" cy="7175678"/>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42900" lvl="2" marL="1371600" algn="l">
              <a:lnSpc>
                <a:spcPct val="90000"/>
              </a:lnSpc>
              <a:spcBef>
                <a:spcPts val="825"/>
              </a:spcBef>
              <a:spcAft>
                <a:spcPts val="0"/>
              </a:spcAft>
              <a:buClr>
                <a:schemeClr val="dk1"/>
              </a:buClr>
              <a:buSzPts val="1800"/>
              <a:buChar char="•"/>
              <a:defRPr/>
            </a:lvl3pPr>
            <a:lvl4pPr indent="-342900" lvl="3" marL="1828800" algn="l">
              <a:lnSpc>
                <a:spcPct val="90000"/>
              </a:lnSpc>
              <a:spcBef>
                <a:spcPts val="825"/>
              </a:spcBef>
              <a:spcAft>
                <a:spcPts val="0"/>
              </a:spcAft>
              <a:buClr>
                <a:schemeClr val="dk1"/>
              </a:buClr>
              <a:buSzPts val="1800"/>
              <a:buChar char="•"/>
              <a:defRPr/>
            </a:lvl4pPr>
            <a:lvl5pPr indent="-342900" lvl="4" marL="2286000" algn="l">
              <a:lnSpc>
                <a:spcPct val="90000"/>
              </a:lnSpc>
              <a:spcBef>
                <a:spcPts val="825"/>
              </a:spcBef>
              <a:spcAft>
                <a:spcPts val="0"/>
              </a:spcAft>
              <a:buClr>
                <a:schemeClr val="dk1"/>
              </a:buClr>
              <a:buSzPts val="1800"/>
              <a:buChar char="•"/>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14" name="Google Shape;214;p119"/>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119"/>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6" name="Google Shape;216;p119"/>
          <p:cNvSpPr txBox="1"/>
          <p:nvPr>
            <p:ph idx="3" type="body"/>
          </p:nvPr>
        </p:nvSpPr>
        <p:spPr>
          <a:xfrm>
            <a:off x="932689" y="1993393"/>
            <a:ext cx="8317843"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599"/>
              <a:buNone/>
              <a:defRPr b="1" sz="3599">
                <a:solidFill>
                  <a:schemeClr val="dk1"/>
                </a:solidFill>
              </a:defRPr>
            </a:lvl1pPr>
            <a:lvl2pPr indent="-228600" lvl="1" marL="914400" algn="l">
              <a:lnSpc>
                <a:spcPct val="90000"/>
              </a:lnSpc>
              <a:spcBef>
                <a:spcPts val="825"/>
              </a:spcBef>
              <a:spcAft>
                <a:spcPts val="0"/>
              </a:spcAft>
              <a:buClr>
                <a:schemeClr val="dk1"/>
              </a:buClr>
              <a:buSzPts val="2000"/>
              <a:buNone/>
              <a:defRPr b="1" sz="2000"/>
            </a:lvl2pPr>
            <a:lvl3pPr indent="-228600" lvl="2" marL="1371600" algn="l">
              <a:lnSpc>
                <a:spcPct val="90000"/>
              </a:lnSpc>
              <a:spcBef>
                <a:spcPts val="825"/>
              </a:spcBef>
              <a:spcAft>
                <a:spcPts val="0"/>
              </a:spcAft>
              <a:buClr>
                <a:schemeClr val="dk1"/>
              </a:buClr>
              <a:buSzPts val="1801"/>
              <a:buNone/>
              <a:defRPr b="1" sz="1801"/>
            </a:lvl3pPr>
            <a:lvl4pPr indent="-228600" lvl="3" marL="1828800" algn="l">
              <a:lnSpc>
                <a:spcPct val="90000"/>
              </a:lnSpc>
              <a:spcBef>
                <a:spcPts val="825"/>
              </a:spcBef>
              <a:spcAft>
                <a:spcPts val="0"/>
              </a:spcAft>
              <a:buClr>
                <a:schemeClr val="dk1"/>
              </a:buClr>
              <a:buSzPts val="1600"/>
              <a:buNone/>
              <a:defRPr b="1" sz="1600"/>
            </a:lvl4pPr>
            <a:lvl5pPr indent="-228600" lvl="4" marL="2286000" algn="l">
              <a:lnSpc>
                <a:spcPct val="90000"/>
              </a:lnSpc>
              <a:spcBef>
                <a:spcPts val="825"/>
              </a:spcBef>
              <a:spcAft>
                <a:spcPts val="0"/>
              </a:spcAft>
              <a:buClr>
                <a:schemeClr val="dk1"/>
              </a:buClr>
              <a:buSzPts val="1600"/>
              <a:buNone/>
              <a:defRPr b="1" sz="1600"/>
            </a:lvl5pPr>
            <a:lvl6pPr indent="-228600" lvl="5" marL="2743200" algn="l">
              <a:lnSpc>
                <a:spcPct val="90000"/>
              </a:lnSpc>
              <a:spcBef>
                <a:spcPts val="825"/>
              </a:spcBef>
              <a:spcAft>
                <a:spcPts val="0"/>
              </a:spcAft>
              <a:buClr>
                <a:schemeClr val="dk1"/>
              </a:buClr>
              <a:buSzPts val="1600"/>
              <a:buNone/>
              <a:defRPr b="1" sz="1600"/>
            </a:lvl6pPr>
            <a:lvl7pPr indent="-228600" lvl="6" marL="3200400" algn="l">
              <a:lnSpc>
                <a:spcPct val="90000"/>
              </a:lnSpc>
              <a:spcBef>
                <a:spcPts val="825"/>
              </a:spcBef>
              <a:spcAft>
                <a:spcPts val="0"/>
              </a:spcAft>
              <a:buClr>
                <a:schemeClr val="dk1"/>
              </a:buClr>
              <a:buSzPts val="1600"/>
              <a:buNone/>
              <a:defRPr b="1" sz="1600"/>
            </a:lvl7pPr>
            <a:lvl8pPr indent="-228600" lvl="7" marL="3657600" algn="l">
              <a:lnSpc>
                <a:spcPct val="90000"/>
              </a:lnSpc>
              <a:spcBef>
                <a:spcPts val="825"/>
              </a:spcBef>
              <a:spcAft>
                <a:spcPts val="0"/>
              </a:spcAft>
              <a:buClr>
                <a:schemeClr val="dk1"/>
              </a:buClr>
              <a:buSzPts val="1600"/>
              <a:buNone/>
              <a:defRPr b="1" sz="1600"/>
            </a:lvl8pPr>
            <a:lvl9pPr indent="-228600" lvl="8" marL="4114800" algn="l">
              <a:lnSpc>
                <a:spcPct val="90000"/>
              </a:lnSpc>
              <a:spcBef>
                <a:spcPts val="825"/>
              </a:spcBef>
              <a:spcAft>
                <a:spcPts val="0"/>
              </a:spcAft>
              <a:buClr>
                <a:schemeClr val="dk1"/>
              </a:buClr>
              <a:buSzPts val="1600"/>
              <a:buNone/>
              <a:defRPr b="1" sz="1600"/>
            </a:lvl9pPr>
          </a:lstStyle>
          <a:p/>
        </p:txBody>
      </p:sp>
      <p:sp>
        <p:nvSpPr>
          <p:cNvPr id="217" name="Google Shape;217;p119"/>
          <p:cNvSpPr txBox="1"/>
          <p:nvPr>
            <p:ph idx="4" type="body"/>
          </p:nvPr>
        </p:nvSpPr>
        <p:spPr>
          <a:xfrm>
            <a:off x="9964328" y="1993393"/>
            <a:ext cx="854368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599"/>
              <a:buNone/>
              <a:defRPr b="1" sz="3599">
                <a:solidFill>
                  <a:schemeClr val="dk1"/>
                </a:solidFill>
              </a:defRPr>
            </a:lvl1pPr>
            <a:lvl2pPr indent="-228600" lvl="1" marL="914400" algn="l">
              <a:lnSpc>
                <a:spcPct val="90000"/>
              </a:lnSpc>
              <a:spcBef>
                <a:spcPts val="825"/>
              </a:spcBef>
              <a:spcAft>
                <a:spcPts val="0"/>
              </a:spcAft>
              <a:buClr>
                <a:schemeClr val="dk1"/>
              </a:buClr>
              <a:buSzPts val="2000"/>
              <a:buNone/>
              <a:defRPr b="1" sz="2000"/>
            </a:lvl2pPr>
            <a:lvl3pPr indent="-228600" lvl="2" marL="1371600" algn="l">
              <a:lnSpc>
                <a:spcPct val="90000"/>
              </a:lnSpc>
              <a:spcBef>
                <a:spcPts val="825"/>
              </a:spcBef>
              <a:spcAft>
                <a:spcPts val="0"/>
              </a:spcAft>
              <a:buClr>
                <a:schemeClr val="dk1"/>
              </a:buClr>
              <a:buSzPts val="1801"/>
              <a:buNone/>
              <a:defRPr b="1" sz="1801"/>
            </a:lvl3pPr>
            <a:lvl4pPr indent="-228600" lvl="3" marL="1828800" algn="l">
              <a:lnSpc>
                <a:spcPct val="90000"/>
              </a:lnSpc>
              <a:spcBef>
                <a:spcPts val="825"/>
              </a:spcBef>
              <a:spcAft>
                <a:spcPts val="0"/>
              </a:spcAft>
              <a:buClr>
                <a:schemeClr val="dk1"/>
              </a:buClr>
              <a:buSzPts val="1600"/>
              <a:buNone/>
              <a:defRPr b="1" sz="1600"/>
            </a:lvl4pPr>
            <a:lvl5pPr indent="-228600" lvl="4" marL="2286000" algn="l">
              <a:lnSpc>
                <a:spcPct val="90000"/>
              </a:lnSpc>
              <a:spcBef>
                <a:spcPts val="825"/>
              </a:spcBef>
              <a:spcAft>
                <a:spcPts val="0"/>
              </a:spcAft>
              <a:buClr>
                <a:schemeClr val="dk1"/>
              </a:buClr>
              <a:buSzPts val="1600"/>
              <a:buNone/>
              <a:defRPr b="1" sz="1600"/>
            </a:lvl5pPr>
            <a:lvl6pPr indent="-228600" lvl="5" marL="2743200" algn="l">
              <a:lnSpc>
                <a:spcPct val="90000"/>
              </a:lnSpc>
              <a:spcBef>
                <a:spcPts val="825"/>
              </a:spcBef>
              <a:spcAft>
                <a:spcPts val="0"/>
              </a:spcAft>
              <a:buClr>
                <a:schemeClr val="dk1"/>
              </a:buClr>
              <a:buSzPts val="1600"/>
              <a:buNone/>
              <a:defRPr b="1" sz="1600"/>
            </a:lvl6pPr>
            <a:lvl7pPr indent="-228600" lvl="6" marL="3200400" algn="l">
              <a:lnSpc>
                <a:spcPct val="90000"/>
              </a:lnSpc>
              <a:spcBef>
                <a:spcPts val="825"/>
              </a:spcBef>
              <a:spcAft>
                <a:spcPts val="0"/>
              </a:spcAft>
              <a:buClr>
                <a:schemeClr val="dk1"/>
              </a:buClr>
              <a:buSzPts val="1600"/>
              <a:buNone/>
              <a:defRPr b="1" sz="1600"/>
            </a:lvl7pPr>
            <a:lvl8pPr indent="-228600" lvl="7" marL="3657600" algn="l">
              <a:lnSpc>
                <a:spcPct val="90000"/>
              </a:lnSpc>
              <a:spcBef>
                <a:spcPts val="825"/>
              </a:spcBef>
              <a:spcAft>
                <a:spcPts val="0"/>
              </a:spcAft>
              <a:buClr>
                <a:schemeClr val="dk1"/>
              </a:buClr>
              <a:buSzPts val="1600"/>
              <a:buNone/>
              <a:defRPr b="1" sz="1600"/>
            </a:lvl8pPr>
            <a:lvl9pPr indent="-228600" lvl="8" marL="4114800" algn="l">
              <a:lnSpc>
                <a:spcPct val="90000"/>
              </a:lnSpc>
              <a:spcBef>
                <a:spcPts val="825"/>
              </a:spcBef>
              <a:spcAft>
                <a:spcPts val="0"/>
              </a:spcAft>
              <a:buClr>
                <a:schemeClr val="dk1"/>
              </a:buClr>
              <a:buSzPts val="1600"/>
              <a:buNone/>
              <a:defRPr b="1"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218" name="Shape 218"/>
        <p:cNvGrpSpPr/>
        <p:nvPr/>
      </p:nvGrpSpPr>
      <p:grpSpPr>
        <a:xfrm>
          <a:off x="0" y="0"/>
          <a:ext cx="0" cy="0"/>
          <a:chOff x="0" y="0"/>
          <a:chExt cx="0" cy="0"/>
        </a:xfrm>
      </p:grpSpPr>
      <p:sp>
        <p:nvSpPr>
          <p:cNvPr id="219" name="Google Shape;219;p120"/>
          <p:cNvSpPr/>
          <p:nvPr>
            <p:ph idx="2" type="pic"/>
          </p:nvPr>
        </p:nvSpPr>
        <p:spPr>
          <a:xfrm>
            <a:off x="10269146" y="-60324"/>
            <a:ext cx="9917505" cy="10683875"/>
          </a:xfrm>
          <a:prstGeom prst="rect">
            <a:avLst/>
          </a:prstGeom>
          <a:noFill/>
          <a:ln>
            <a:noFill/>
          </a:ln>
        </p:spPr>
      </p:sp>
      <p:sp>
        <p:nvSpPr>
          <p:cNvPr id="220" name="Google Shape;220;p120"/>
          <p:cNvSpPr txBox="1"/>
          <p:nvPr>
            <p:ph idx="1" type="body"/>
          </p:nvPr>
        </p:nvSpPr>
        <p:spPr>
          <a:xfrm>
            <a:off x="974102" y="2635776"/>
            <a:ext cx="8544243" cy="7175678"/>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672" lvl="1" marL="914400" algn="l">
              <a:lnSpc>
                <a:spcPct val="90000"/>
              </a:lnSpc>
              <a:spcBef>
                <a:spcPts val="825"/>
              </a:spcBef>
              <a:spcAft>
                <a:spcPts val="0"/>
              </a:spcAft>
              <a:buClr>
                <a:schemeClr val="dk1"/>
              </a:buClr>
              <a:buSzPts val="3198"/>
              <a:buChar char="•"/>
              <a:defRPr sz="3198">
                <a:solidFill>
                  <a:schemeClr val="dk1"/>
                </a:solidFill>
              </a:defRPr>
            </a:lvl2pPr>
            <a:lvl3pPr indent="-381000" lvl="2" marL="1371600" algn="l">
              <a:lnSpc>
                <a:spcPct val="90000"/>
              </a:lnSpc>
              <a:spcBef>
                <a:spcPts val="825"/>
              </a:spcBef>
              <a:spcAft>
                <a:spcPts val="0"/>
              </a:spcAft>
              <a:buClr>
                <a:schemeClr val="dk1"/>
              </a:buClr>
              <a:buSzPts val="2400"/>
              <a:buChar char="•"/>
              <a:defRPr sz="2400">
                <a:solidFill>
                  <a:schemeClr val="dk1"/>
                </a:solidFill>
              </a:defRPr>
            </a:lvl3pPr>
            <a:lvl4pPr indent="-381000" lvl="3" marL="1828800" algn="l">
              <a:lnSpc>
                <a:spcPct val="90000"/>
              </a:lnSpc>
              <a:spcBef>
                <a:spcPts val="825"/>
              </a:spcBef>
              <a:spcAft>
                <a:spcPts val="0"/>
              </a:spcAft>
              <a:buClr>
                <a:schemeClr val="dk1"/>
              </a:buClr>
              <a:buSzPts val="2400"/>
              <a:buChar char="•"/>
              <a:defRPr sz="2400">
                <a:solidFill>
                  <a:schemeClr val="dk1"/>
                </a:solidFill>
              </a:defRPr>
            </a:lvl4pPr>
            <a:lvl5pPr indent="-381000" lvl="4" marL="2286000" algn="l">
              <a:lnSpc>
                <a:spcPct val="90000"/>
              </a:lnSpc>
              <a:spcBef>
                <a:spcPts val="825"/>
              </a:spcBef>
              <a:spcAft>
                <a:spcPts val="0"/>
              </a:spcAft>
              <a:buClr>
                <a:schemeClr val="dk1"/>
              </a:buClr>
              <a:buSzPts val="2400"/>
              <a:buChar char="•"/>
              <a:defRPr sz="2400">
                <a:solidFill>
                  <a:schemeClr val="dk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21" name="Google Shape;221;p120"/>
          <p:cNvSpPr txBox="1"/>
          <p:nvPr>
            <p:ph idx="11" type="ftr"/>
          </p:nvPr>
        </p:nvSpPr>
        <p:spPr>
          <a:xfrm>
            <a:off x="6686778"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20"/>
          <p:cNvSpPr txBox="1"/>
          <p:nvPr>
            <p:ph type="title"/>
          </p:nvPr>
        </p:nvSpPr>
        <p:spPr>
          <a:xfrm>
            <a:off x="929679" y="354436"/>
            <a:ext cx="9339467" cy="1615055"/>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120"/>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4" name="Shape 224"/>
        <p:cNvGrpSpPr/>
        <p:nvPr/>
      </p:nvGrpSpPr>
      <p:grpSpPr>
        <a:xfrm>
          <a:off x="0" y="0"/>
          <a:ext cx="0" cy="0"/>
          <a:chOff x="0" y="0"/>
          <a:chExt cx="0" cy="0"/>
        </a:xfrm>
      </p:grpSpPr>
      <p:sp>
        <p:nvSpPr>
          <p:cNvPr id="225" name="Google Shape;225;p121"/>
          <p:cNvSpPr txBox="1"/>
          <p:nvPr>
            <p:ph type="title"/>
          </p:nvPr>
        </p:nvSpPr>
        <p:spPr>
          <a:xfrm>
            <a:off x="932688" y="749809"/>
            <a:ext cx="17794225"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121"/>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121"/>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8" name="Google Shape;228;p121"/>
          <p:cNvSpPr/>
          <p:nvPr>
            <p:ph idx="2" type="chart"/>
          </p:nvPr>
        </p:nvSpPr>
        <p:spPr>
          <a:xfrm>
            <a:off x="932688" y="2482626"/>
            <a:ext cx="17794225" cy="68579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5"/>
              </a:spcBef>
              <a:spcAft>
                <a:spcPts val="0"/>
              </a:spcAft>
              <a:buClr>
                <a:schemeClr val="dk1"/>
              </a:buClr>
              <a:buSzPts val="3198"/>
              <a:buFont typeface="Arial"/>
              <a:buChar char="•"/>
              <a:defRPr b="0" i="0" sz="3198"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2" name="Shape 32"/>
        <p:cNvGrpSpPr/>
        <p:nvPr/>
      </p:nvGrpSpPr>
      <p:grpSpPr>
        <a:xfrm>
          <a:off x="0" y="0"/>
          <a:ext cx="0" cy="0"/>
          <a:chOff x="0" y="0"/>
          <a:chExt cx="0" cy="0"/>
        </a:xfrm>
      </p:grpSpPr>
      <p:sp>
        <p:nvSpPr>
          <p:cNvPr id="33" name="Google Shape;33;p25"/>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5"/>
          <p:cNvSpPr txBox="1"/>
          <p:nvPr>
            <p:ph idx="1" type="body"/>
          </p:nvPr>
        </p:nvSpPr>
        <p:spPr>
          <a:xfrm>
            <a:off x="93268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5" name="Google Shape;35;p25"/>
          <p:cNvSpPr txBox="1"/>
          <p:nvPr>
            <p:ph idx="2" type="body"/>
          </p:nvPr>
        </p:nvSpPr>
        <p:spPr>
          <a:xfrm>
            <a:off x="996432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6" name="Google Shape;36;p25"/>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5"/>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25"/>
          <p:cNvSpPr txBox="1"/>
          <p:nvPr>
            <p:ph idx="3" type="body"/>
          </p:nvPr>
        </p:nvSpPr>
        <p:spPr>
          <a:xfrm>
            <a:off x="932688" y="1993392"/>
            <a:ext cx="8317843"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39" name="Google Shape;39;p25"/>
          <p:cNvSpPr txBox="1"/>
          <p:nvPr>
            <p:ph idx="4" type="body"/>
          </p:nvPr>
        </p:nvSpPr>
        <p:spPr>
          <a:xfrm>
            <a:off x="9964328" y="1993392"/>
            <a:ext cx="8543686"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p122"/>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22"/>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562">
          <p15:clr>
            <a:srgbClr val="FBAE40"/>
          </p15:clr>
        </p15:guide>
        <p15:guide id="2" pos="633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2" name="Shape 232"/>
        <p:cNvGrpSpPr/>
        <p:nvPr/>
      </p:nvGrpSpPr>
      <p:grpSpPr>
        <a:xfrm>
          <a:off x="0" y="0"/>
          <a:ext cx="0" cy="0"/>
          <a:chOff x="0" y="0"/>
          <a:chExt cx="0" cy="0"/>
        </a:xfrm>
      </p:grpSpPr>
      <p:sp>
        <p:nvSpPr>
          <p:cNvPr id="233" name="Google Shape;233;p123"/>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123"/>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p123"/>
          <p:cNvSpPr/>
          <p:nvPr>
            <p:ph idx="2" type="pic"/>
          </p:nvPr>
        </p:nvSpPr>
        <p:spPr>
          <a:xfrm>
            <a:off x="0" y="0"/>
            <a:ext cx="20104100" cy="11285537"/>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36" name="Shape 236"/>
        <p:cNvGrpSpPr/>
        <p:nvPr/>
      </p:nvGrpSpPr>
      <p:grpSpPr>
        <a:xfrm>
          <a:off x="0" y="0"/>
          <a:ext cx="0" cy="0"/>
          <a:chOff x="0" y="0"/>
          <a:chExt cx="0" cy="0"/>
        </a:xfrm>
      </p:grpSpPr>
      <p:sp>
        <p:nvSpPr>
          <p:cNvPr id="237" name="Google Shape;237;p124"/>
          <p:cNvSpPr txBox="1"/>
          <p:nvPr>
            <p:ph type="title"/>
          </p:nvPr>
        </p:nvSpPr>
        <p:spPr>
          <a:xfrm>
            <a:off x="4390980" y="5509457"/>
            <a:ext cx="11322140" cy="1217676"/>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124"/>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124"/>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p124"/>
          <p:cNvSpPr txBox="1"/>
          <p:nvPr>
            <p:ph idx="1" type="subTitle"/>
          </p:nvPr>
        </p:nvSpPr>
        <p:spPr>
          <a:xfrm>
            <a:off x="4390980" y="6785611"/>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pic>
        <p:nvPicPr>
          <p:cNvPr id="241" name="Google Shape;241;p124"/>
          <p:cNvPicPr preferRelativeResize="0"/>
          <p:nvPr/>
        </p:nvPicPr>
        <p:blipFill rotWithShape="1">
          <a:blip r:embed="rId2">
            <a:alphaModFix/>
          </a:blip>
          <a:srcRect b="0" l="0" r="0" t="0"/>
          <a:stretch/>
        </p:blipFill>
        <p:spPr>
          <a:xfrm>
            <a:off x="9484037" y="3728567"/>
            <a:ext cx="1094232" cy="120700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42" name="Shape 242"/>
        <p:cNvGrpSpPr/>
        <p:nvPr/>
      </p:nvGrpSpPr>
      <p:grpSpPr>
        <a:xfrm>
          <a:off x="0" y="0"/>
          <a:ext cx="0" cy="0"/>
          <a:chOff x="0" y="0"/>
          <a:chExt cx="0" cy="0"/>
        </a:xfrm>
      </p:grpSpPr>
      <p:sp>
        <p:nvSpPr>
          <p:cNvPr id="243" name="Google Shape;243;p125"/>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244" name="Google Shape;244;p125"/>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pic>
        <p:nvPicPr>
          <p:cNvPr id="245" name="Google Shape;245;p125"/>
          <p:cNvPicPr preferRelativeResize="0"/>
          <p:nvPr/>
        </p:nvPicPr>
        <p:blipFill rotWithShape="1">
          <a:blip r:embed="rId3">
            <a:alphaModFix/>
          </a:blip>
          <a:srcRect b="0" l="0" r="0" t="0"/>
          <a:stretch/>
        </p:blipFill>
        <p:spPr>
          <a:xfrm>
            <a:off x="5136496" y="4545671"/>
            <a:ext cx="9831114" cy="2141204"/>
          </a:xfrm>
          <a:prstGeom prst="rect">
            <a:avLst/>
          </a:prstGeom>
          <a:noFill/>
          <a:ln>
            <a:noFill/>
          </a:ln>
        </p:spPr>
      </p:pic>
      <p:sp>
        <p:nvSpPr>
          <p:cNvPr id="246" name="Google Shape;246;p125"/>
          <p:cNvSpPr txBox="1"/>
          <p:nvPr>
            <p:ph type="ctrTitle"/>
          </p:nvPr>
        </p:nvSpPr>
        <p:spPr>
          <a:xfrm>
            <a:off x="4197097" y="7255177"/>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125"/>
          <p:cNvSpPr txBox="1"/>
          <p:nvPr>
            <p:ph idx="1" type="subTitle"/>
          </p:nvPr>
        </p:nvSpPr>
        <p:spPr>
          <a:xfrm>
            <a:off x="4389121"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48" name="Shape 248"/>
        <p:cNvGrpSpPr/>
        <p:nvPr/>
      </p:nvGrpSpPr>
      <p:grpSpPr>
        <a:xfrm>
          <a:off x="0" y="0"/>
          <a:ext cx="0" cy="0"/>
          <a:chOff x="0" y="0"/>
          <a:chExt cx="0" cy="0"/>
        </a:xfrm>
      </p:grpSpPr>
      <p:sp>
        <p:nvSpPr>
          <p:cNvPr id="249" name="Google Shape;249;p126"/>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250" name="Google Shape;250;p126"/>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sp>
        <p:nvSpPr>
          <p:cNvPr id="251" name="Google Shape;251;p126"/>
          <p:cNvSpPr txBox="1"/>
          <p:nvPr>
            <p:ph type="ctrTitle"/>
          </p:nvPr>
        </p:nvSpPr>
        <p:spPr>
          <a:xfrm>
            <a:off x="4197097" y="6880039"/>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2" name="Google Shape;252;p126"/>
          <p:cNvGrpSpPr/>
          <p:nvPr/>
        </p:nvGrpSpPr>
        <p:grpSpPr>
          <a:xfrm>
            <a:off x="19347602" y="10763765"/>
            <a:ext cx="291724" cy="322459"/>
            <a:chOff x="19347601" y="10743921"/>
            <a:chExt cx="291724" cy="322459"/>
          </a:xfrm>
        </p:grpSpPr>
        <p:sp>
          <p:nvSpPr>
            <p:cNvPr id="253" name="Google Shape;253;p12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254" name="Google Shape;254;p12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255" name="Google Shape;255;p126"/>
          <p:cNvPicPr preferRelativeResize="0"/>
          <p:nvPr/>
        </p:nvPicPr>
        <p:blipFill rotWithShape="1">
          <a:blip r:embed="rId3">
            <a:alphaModFix/>
          </a:blip>
          <a:srcRect b="0" l="0" r="0" t="0"/>
          <a:stretch/>
        </p:blipFill>
        <p:spPr>
          <a:xfrm>
            <a:off x="942385" y="10856120"/>
            <a:ext cx="1056639" cy="229893"/>
          </a:xfrm>
          <a:prstGeom prst="rect">
            <a:avLst/>
          </a:prstGeom>
          <a:noFill/>
          <a:ln>
            <a:noFill/>
          </a:ln>
        </p:spPr>
      </p:pic>
      <p:sp>
        <p:nvSpPr>
          <p:cNvPr id="256" name="Google Shape;256;p126"/>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57" name="Shape 257"/>
        <p:cNvGrpSpPr/>
        <p:nvPr/>
      </p:nvGrpSpPr>
      <p:grpSpPr>
        <a:xfrm>
          <a:off x="0" y="0"/>
          <a:ext cx="0" cy="0"/>
          <a:chOff x="0" y="0"/>
          <a:chExt cx="0" cy="0"/>
        </a:xfrm>
      </p:grpSpPr>
      <p:sp>
        <p:nvSpPr>
          <p:cNvPr id="258" name="Google Shape;258;p12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259" name="Google Shape;259;p127"/>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260" name="Google Shape;260;p127"/>
          <p:cNvSpPr/>
          <p:nvPr/>
        </p:nvSpPr>
        <p:spPr>
          <a:xfrm>
            <a:off x="-9988"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261" name="Google Shape;261;p127"/>
          <p:cNvGrpSpPr/>
          <p:nvPr/>
        </p:nvGrpSpPr>
        <p:grpSpPr>
          <a:xfrm>
            <a:off x="19347602" y="10763765"/>
            <a:ext cx="291724" cy="322459"/>
            <a:chOff x="19347601" y="10743921"/>
            <a:chExt cx="291724" cy="322459"/>
          </a:xfrm>
        </p:grpSpPr>
        <p:sp>
          <p:nvSpPr>
            <p:cNvPr id="262" name="Google Shape;262;p127"/>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263" name="Google Shape;263;p127"/>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264" name="Google Shape;264;p127"/>
          <p:cNvPicPr preferRelativeResize="0"/>
          <p:nvPr/>
        </p:nvPicPr>
        <p:blipFill rotWithShape="1">
          <a:blip r:embed="rId3">
            <a:alphaModFix/>
          </a:blip>
          <a:srcRect b="0" l="0" r="0" t="0"/>
          <a:stretch/>
        </p:blipFill>
        <p:spPr>
          <a:xfrm>
            <a:off x="942385" y="10856120"/>
            <a:ext cx="1056639" cy="229893"/>
          </a:xfrm>
          <a:prstGeom prst="rect">
            <a:avLst/>
          </a:prstGeom>
          <a:noFill/>
          <a:ln>
            <a:noFill/>
          </a:ln>
        </p:spPr>
      </p:pic>
      <p:sp>
        <p:nvSpPr>
          <p:cNvPr id="265" name="Google Shape;265;p127"/>
          <p:cNvSpPr txBox="1"/>
          <p:nvPr>
            <p:ph type="title"/>
          </p:nvPr>
        </p:nvSpPr>
        <p:spPr>
          <a:xfrm>
            <a:off x="932687" y="749809"/>
            <a:ext cx="1733978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127"/>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127"/>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8" name="Google Shape;268;p127"/>
          <p:cNvSpPr txBox="1"/>
          <p:nvPr>
            <p:ph idx="1" type="body"/>
          </p:nvPr>
        </p:nvSpPr>
        <p:spPr>
          <a:xfrm>
            <a:off x="933451" y="2633664"/>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672" lvl="1" marL="914400" algn="l">
              <a:lnSpc>
                <a:spcPct val="90000"/>
              </a:lnSpc>
              <a:spcBef>
                <a:spcPts val="825"/>
              </a:spcBef>
              <a:spcAft>
                <a:spcPts val="0"/>
              </a:spcAft>
              <a:buClr>
                <a:schemeClr val="lt1"/>
              </a:buClr>
              <a:buSzPts val="3198"/>
              <a:buChar char="•"/>
              <a:defRPr sz="3198">
                <a:solidFill>
                  <a:schemeClr val="lt1"/>
                </a:solidFill>
              </a:defRPr>
            </a:lvl2pPr>
            <a:lvl3pPr indent="-381000" lvl="2" marL="1371600" algn="l">
              <a:lnSpc>
                <a:spcPct val="90000"/>
              </a:lnSpc>
              <a:spcBef>
                <a:spcPts val="825"/>
              </a:spcBef>
              <a:spcAft>
                <a:spcPts val="0"/>
              </a:spcAft>
              <a:buClr>
                <a:schemeClr val="lt1"/>
              </a:buClr>
              <a:buSzPts val="2400"/>
              <a:buChar char="•"/>
              <a:defRPr sz="2400">
                <a:solidFill>
                  <a:schemeClr val="lt1"/>
                </a:solidFill>
              </a:defRPr>
            </a:lvl3pPr>
            <a:lvl4pPr indent="-381000" lvl="3" marL="1828800" algn="l">
              <a:lnSpc>
                <a:spcPct val="90000"/>
              </a:lnSpc>
              <a:spcBef>
                <a:spcPts val="825"/>
              </a:spcBef>
              <a:spcAft>
                <a:spcPts val="0"/>
              </a:spcAft>
              <a:buClr>
                <a:schemeClr val="lt1"/>
              </a:buClr>
              <a:buSzPts val="2400"/>
              <a:buChar char="•"/>
              <a:defRPr sz="2400">
                <a:solidFill>
                  <a:schemeClr val="lt1"/>
                </a:solidFill>
              </a:defRPr>
            </a:lvl4pPr>
            <a:lvl5pPr indent="-381000" lvl="4" marL="2286000" algn="l">
              <a:lnSpc>
                <a:spcPct val="90000"/>
              </a:lnSpc>
              <a:spcBef>
                <a:spcPts val="825"/>
              </a:spcBef>
              <a:spcAft>
                <a:spcPts val="0"/>
              </a:spcAft>
              <a:buClr>
                <a:schemeClr val="lt1"/>
              </a:buClr>
              <a:buSzPts val="2400"/>
              <a:buChar char="•"/>
              <a:defRPr sz="2400">
                <a:solidFill>
                  <a:schemeClr val="lt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9" name="Shape 269"/>
        <p:cNvGrpSpPr/>
        <p:nvPr/>
      </p:nvGrpSpPr>
      <p:grpSpPr>
        <a:xfrm>
          <a:off x="0" y="0"/>
          <a:ext cx="0" cy="0"/>
          <a:chOff x="0" y="0"/>
          <a:chExt cx="0" cy="0"/>
        </a:xfrm>
      </p:grpSpPr>
      <p:sp>
        <p:nvSpPr>
          <p:cNvPr id="270" name="Google Shape;270;p128"/>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271" name="Google Shape;271;p128"/>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272" name="Google Shape;272;p128"/>
          <p:cNvGrpSpPr/>
          <p:nvPr/>
        </p:nvGrpSpPr>
        <p:grpSpPr>
          <a:xfrm>
            <a:off x="-9988" y="9407415"/>
            <a:ext cx="20116710" cy="1905904"/>
            <a:chOff x="-9992" y="9387571"/>
            <a:chExt cx="20116710" cy="1905904"/>
          </a:xfrm>
        </p:grpSpPr>
        <p:grpSp>
          <p:nvGrpSpPr>
            <p:cNvPr id="273" name="Google Shape;273;p128"/>
            <p:cNvGrpSpPr/>
            <p:nvPr/>
          </p:nvGrpSpPr>
          <p:grpSpPr>
            <a:xfrm>
              <a:off x="-9992" y="9387571"/>
              <a:ext cx="20116710" cy="1905904"/>
              <a:chOff x="-9992" y="9387571"/>
              <a:chExt cx="20116710" cy="1905904"/>
            </a:xfrm>
          </p:grpSpPr>
          <p:sp>
            <p:nvSpPr>
              <p:cNvPr id="274" name="Google Shape;274;p128"/>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275" name="Google Shape;275;p128"/>
              <p:cNvGrpSpPr/>
              <p:nvPr/>
            </p:nvGrpSpPr>
            <p:grpSpPr>
              <a:xfrm>
                <a:off x="19347601" y="10743921"/>
                <a:ext cx="291724" cy="322459"/>
                <a:chOff x="19347601" y="10743921"/>
                <a:chExt cx="291724" cy="322459"/>
              </a:xfrm>
            </p:grpSpPr>
            <p:sp>
              <p:nvSpPr>
                <p:cNvPr id="276" name="Google Shape;276;p12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277" name="Google Shape;277;p12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278" name="Google Shape;278;p128"/>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279" name="Google Shape;279;p128"/>
          <p:cNvSpPr txBox="1"/>
          <p:nvPr>
            <p:ph type="title"/>
          </p:nvPr>
        </p:nvSpPr>
        <p:spPr>
          <a:xfrm>
            <a:off x="932687" y="749809"/>
            <a:ext cx="1733978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128"/>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28"/>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128"/>
          <p:cNvSpPr txBox="1"/>
          <p:nvPr>
            <p:ph idx="1" type="body"/>
          </p:nvPr>
        </p:nvSpPr>
        <p:spPr>
          <a:xfrm>
            <a:off x="933451" y="2633664"/>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672" lvl="1" marL="914400" algn="l">
              <a:lnSpc>
                <a:spcPct val="90000"/>
              </a:lnSpc>
              <a:spcBef>
                <a:spcPts val="825"/>
              </a:spcBef>
              <a:spcAft>
                <a:spcPts val="0"/>
              </a:spcAft>
              <a:buClr>
                <a:schemeClr val="lt1"/>
              </a:buClr>
              <a:buSzPts val="3198"/>
              <a:buChar char="•"/>
              <a:defRPr sz="3198">
                <a:solidFill>
                  <a:schemeClr val="lt1"/>
                </a:solidFill>
              </a:defRPr>
            </a:lvl2pPr>
            <a:lvl3pPr indent="-381000" lvl="2" marL="1371600" algn="l">
              <a:lnSpc>
                <a:spcPct val="90000"/>
              </a:lnSpc>
              <a:spcBef>
                <a:spcPts val="825"/>
              </a:spcBef>
              <a:spcAft>
                <a:spcPts val="0"/>
              </a:spcAft>
              <a:buClr>
                <a:schemeClr val="lt1"/>
              </a:buClr>
              <a:buSzPts val="2400"/>
              <a:buChar char="•"/>
              <a:defRPr sz="2400">
                <a:solidFill>
                  <a:schemeClr val="lt1"/>
                </a:solidFill>
              </a:defRPr>
            </a:lvl3pPr>
            <a:lvl4pPr indent="-381000" lvl="3" marL="1828800" algn="l">
              <a:lnSpc>
                <a:spcPct val="90000"/>
              </a:lnSpc>
              <a:spcBef>
                <a:spcPts val="825"/>
              </a:spcBef>
              <a:spcAft>
                <a:spcPts val="0"/>
              </a:spcAft>
              <a:buClr>
                <a:schemeClr val="lt1"/>
              </a:buClr>
              <a:buSzPts val="2400"/>
              <a:buChar char="•"/>
              <a:defRPr sz="2400">
                <a:solidFill>
                  <a:schemeClr val="lt1"/>
                </a:solidFill>
              </a:defRPr>
            </a:lvl4pPr>
            <a:lvl5pPr indent="-381000" lvl="4" marL="2286000" algn="l">
              <a:lnSpc>
                <a:spcPct val="90000"/>
              </a:lnSpc>
              <a:spcBef>
                <a:spcPts val="825"/>
              </a:spcBef>
              <a:spcAft>
                <a:spcPts val="0"/>
              </a:spcAft>
              <a:buClr>
                <a:schemeClr val="lt1"/>
              </a:buClr>
              <a:buSzPts val="2400"/>
              <a:buChar char="•"/>
              <a:defRPr sz="2400">
                <a:solidFill>
                  <a:schemeClr val="lt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562">
          <p15:clr>
            <a:srgbClr val="FBAE40"/>
          </p15:clr>
        </p15:guide>
        <p15:guide id="2" pos="633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3" name="Shape 283"/>
        <p:cNvGrpSpPr/>
        <p:nvPr/>
      </p:nvGrpSpPr>
      <p:grpSpPr>
        <a:xfrm>
          <a:off x="0" y="0"/>
          <a:ext cx="0" cy="0"/>
          <a:chOff x="0" y="0"/>
          <a:chExt cx="0" cy="0"/>
        </a:xfrm>
      </p:grpSpPr>
      <p:sp>
        <p:nvSpPr>
          <p:cNvPr id="284" name="Google Shape;284;p129"/>
          <p:cNvSpPr/>
          <p:nvPr/>
        </p:nvSpPr>
        <p:spPr>
          <a:xfrm>
            <a:off x="13702574" y="-4603"/>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285" name="Google Shape;285;p129"/>
          <p:cNvGrpSpPr/>
          <p:nvPr/>
        </p:nvGrpSpPr>
        <p:grpSpPr>
          <a:xfrm>
            <a:off x="-9988" y="9407415"/>
            <a:ext cx="20116710" cy="1905904"/>
            <a:chOff x="-9992" y="9387571"/>
            <a:chExt cx="20116710" cy="1905904"/>
          </a:xfrm>
        </p:grpSpPr>
        <p:grpSp>
          <p:nvGrpSpPr>
            <p:cNvPr id="286" name="Google Shape;286;p129"/>
            <p:cNvGrpSpPr/>
            <p:nvPr/>
          </p:nvGrpSpPr>
          <p:grpSpPr>
            <a:xfrm>
              <a:off x="-9992" y="9387571"/>
              <a:ext cx="20116710" cy="1905904"/>
              <a:chOff x="-9992" y="9387571"/>
              <a:chExt cx="20116710" cy="1905904"/>
            </a:xfrm>
          </p:grpSpPr>
          <p:sp>
            <p:nvSpPr>
              <p:cNvPr id="287" name="Google Shape;287;p129"/>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288" name="Google Shape;288;p129"/>
              <p:cNvGrpSpPr/>
              <p:nvPr/>
            </p:nvGrpSpPr>
            <p:grpSpPr>
              <a:xfrm>
                <a:off x="19347601" y="10743921"/>
                <a:ext cx="291724" cy="322459"/>
                <a:chOff x="19347601" y="10743921"/>
                <a:chExt cx="291724" cy="322459"/>
              </a:xfrm>
            </p:grpSpPr>
            <p:sp>
              <p:nvSpPr>
                <p:cNvPr id="289" name="Google Shape;289;p12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290" name="Google Shape;290;p12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291" name="Google Shape;291;p129"/>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292" name="Google Shape;292;p129"/>
          <p:cNvSpPr txBox="1"/>
          <p:nvPr>
            <p:ph type="title"/>
          </p:nvPr>
        </p:nvSpPr>
        <p:spPr>
          <a:xfrm>
            <a:off x="932689" y="749809"/>
            <a:ext cx="11923802"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129"/>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129"/>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5" name="Google Shape;295;p129"/>
          <p:cNvSpPr txBox="1"/>
          <p:nvPr>
            <p:ph idx="1" type="body"/>
          </p:nvPr>
        </p:nvSpPr>
        <p:spPr>
          <a:xfrm>
            <a:off x="14012243" y="1416576"/>
            <a:ext cx="5793407" cy="7175678"/>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672" lvl="1" marL="914400" algn="l">
              <a:lnSpc>
                <a:spcPct val="90000"/>
              </a:lnSpc>
              <a:spcBef>
                <a:spcPts val="825"/>
              </a:spcBef>
              <a:spcAft>
                <a:spcPts val="0"/>
              </a:spcAft>
              <a:buClr>
                <a:schemeClr val="dk1"/>
              </a:buClr>
              <a:buSzPts val="3198"/>
              <a:buChar char="•"/>
              <a:defRPr>
                <a:solidFill>
                  <a:schemeClr val="dk1"/>
                </a:solidFill>
              </a:defRPr>
            </a:lvl2pPr>
            <a:lvl3pPr indent="-381000" lvl="2" marL="1371600" algn="l">
              <a:lnSpc>
                <a:spcPct val="90000"/>
              </a:lnSpc>
              <a:spcBef>
                <a:spcPts val="825"/>
              </a:spcBef>
              <a:spcAft>
                <a:spcPts val="0"/>
              </a:spcAft>
              <a:buClr>
                <a:schemeClr val="dk1"/>
              </a:buClr>
              <a:buSzPts val="2400"/>
              <a:buChar char="•"/>
              <a:defRPr>
                <a:solidFill>
                  <a:schemeClr val="dk1"/>
                </a:solidFill>
              </a:defRPr>
            </a:lvl3pPr>
            <a:lvl4pPr indent="-381000" lvl="3" marL="1828800" algn="l">
              <a:lnSpc>
                <a:spcPct val="90000"/>
              </a:lnSpc>
              <a:spcBef>
                <a:spcPts val="825"/>
              </a:spcBef>
              <a:spcAft>
                <a:spcPts val="0"/>
              </a:spcAft>
              <a:buClr>
                <a:schemeClr val="dk1"/>
              </a:buClr>
              <a:buSzPts val="2400"/>
              <a:buChar char="•"/>
              <a:defRPr>
                <a:solidFill>
                  <a:schemeClr val="dk1"/>
                </a:solidFill>
              </a:defRPr>
            </a:lvl4pPr>
            <a:lvl5pPr indent="-381000" lvl="4" marL="2286000" algn="l">
              <a:lnSpc>
                <a:spcPct val="90000"/>
              </a:lnSpc>
              <a:spcBef>
                <a:spcPts val="825"/>
              </a:spcBef>
              <a:spcAft>
                <a:spcPts val="0"/>
              </a:spcAft>
              <a:buClr>
                <a:schemeClr val="dk1"/>
              </a:buClr>
              <a:buSzPts val="2400"/>
              <a:buChar char="•"/>
              <a:defRPr>
                <a:solidFill>
                  <a:schemeClr val="dk1"/>
                </a:solidFill>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296" name="Google Shape;296;p129"/>
          <p:cNvSpPr txBox="1"/>
          <p:nvPr>
            <p:ph idx="2" type="body"/>
          </p:nvPr>
        </p:nvSpPr>
        <p:spPr>
          <a:xfrm>
            <a:off x="14012243" y="777876"/>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599"/>
              <a:buNone/>
              <a:defRPr b="1" sz="3599">
                <a:solidFill>
                  <a:schemeClr val="dk1"/>
                </a:solidFill>
              </a:defRPr>
            </a:lvl1pPr>
            <a:lvl2pPr indent="-228600" lvl="1" marL="914400" algn="l">
              <a:lnSpc>
                <a:spcPct val="90000"/>
              </a:lnSpc>
              <a:spcBef>
                <a:spcPts val="825"/>
              </a:spcBef>
              <a:spcAft>
                <a:spcPts val="0"/>
              </a:spcAft>
              <a:buClr>
                <a:schemeClr val="dk1"/>
              </a:buClr>
              <a:buSzPts val="2000"/>
              <a:buNone/>
              <a:defRPr b="1" sz="2000"/>
            </a:lvl2pPr>
            <a:lvl3pPr indent="-228600" lvl="2" marL="1371600" algn="l">
              <a:lnSpc>
                <a:spcPct val="90000"/>
              </a:lnSpc>
              <a:spcBef>
                <a:spcPts val="825"/>
              </a:spcBef>
              <a:spcAft>
                <a:spcPts val="0"/>
              </a:spcAft>
              <a:buClr>
                <a:schemeClr val="dk1"/>
              </a:buClr>
              <a:buSzPts val="1801"/>
              <a:buNone/>
              <a:defRPr b="1" sz="1801"/>
            </a:lvl3pPr>
            <a:lvl4pPr indent="-228600" lvl="3" marL="1828800" algn="l">
              <a:lnSpc>
                <a:spcPct val="90000"/>
              </a:lnSpc>
              <a:spcBef>
                <a:spcPts val="825"/>
              </a:spcBef>
              <a:spcAft>
                <a:spcPts val="0"/>
              </a:spcAft>
              <a:buClr>
                <a:schemeClr val="dk1"/>
              </a:buClr>
              <a:buSzPts val="1600"/>
              <a:buNone/>
              <a:defRPr b="1" sz="1600"/>
            </a:lvl4pPr>
            <a:lvl5pPr indent="-228600" lvl="4" marL="2286000" algn="l">
              <a:lnSpc>
                <a:spcPct val="90000"/>
              </a:lnSpc>
              <a:spcBef>
                <a:spcPts val="825"/>
              </a:spcBef>
              <a:spcAft>
                <a:spcPts val="0"/>
              </a:spcAft>
              <a:buClr>
                <a:schemeClr val="dk1"/>
              </a:buClr>
              <a:buSzPts val="1600"/>
              <a:buNone/>
              <a:defRPr b="1" sz="1600"/>
            </a:lvl5pPr>
            <a:lvl6pPr indent="-228600" lvl="5" marL="2743200" algn="l">
              <a:lnSpc>
                <a:spcPct val="90000"/>
              </a:lnSpc>
              <a:spcBef>
                <a:spcPts val="825"/>
              </a:spcBef>
              <a:spcAft>
                <a:spcPts val="0"/>
              </a:spcAft>
              <a:buClr>
                <a:schemeClr val="dk1"/>
              </a:buClr>
              <a:buSzPts val="1600"/>
              <a:buNone/>
              <a:defRPr b="1" sz="1600"/>
            </a:lvl6pPr>
            <a:lvl7pPr indent="-228600" lvl="6" marL="3200400" algn="l">
              <a:lnSpc>
                <a:spcPct val="90000"/>
              </a:lnSpc>
              <a:spcBef>
                <a:spcPts val="825"/>
              </a:spcBef>
              <a:spcAft>
                <a:spcPts val="0"/>
              </a:spcAft>
              <a:buClr>
                <a:schemeClr val="dk1"/>
              </a:buClr>
              <a:buSzPts val="1600"/>
              <a:buNone/>
              <a:defRPr b="1" sz="1600"/>
            </a:lvl7pPr>
            <a:lvl8pPr indent="-228600" lvl="7" marL="3657600" algn="l">
              <a:lnSpc>
                <a:spcPct val="90000"/>
              </a:lnSpc>
              <a:spcBef>
                <a:spcPts val="825"/>
              </a:spcBef>
              <a:spcAft>
                <a:spcPts val="0"/>
              </a:spcAft>
              <a:buClr>
                <a:schemeClr val="dk1"/>
              </a:buClr>
              <a:buSzPts val="1600"/>
              <a:buNone/>
              <a:defRPr b="1" sz="1600"/>
            </a:lvl8pPr>
            <a:lvl9pPr indent="-228600" lvl="8" marL="4114800" algn="l">
              <a:lnSpc>
                <a:spcPct val="90000"/>
              </a:lnSpc>
              <a:spcBef>
                <a:spcPts val="825"/>
              </a:spcBef>
              <a:spcAft>
                <a:spcPts val="0"/>
              </a:spcAft>
              <a:buClr>
                <a:schemeClr val="dk1"/>
              </a:buClr>
              <a:buSzPts val="1600"/>
              <a:buNone/>
              <a:defRPr b="1" sz="1600"/>
            </a:lvl9pPr>
          </a:lstStyle>
          <a:p/>
        </p:txBody>
      </p:sp>
      <p:sp>
        <p:nvSpPr>
          <p:cNvPr id="297" name="Google Shape;297;p129"/>
          <p:cNvSpPr txBox="1"/>
          <p:nvPr>
            <p:ph idx="3" type="body"/>
          </p:nvPr>
        </p:nvSpPr>
        <p:spPr>
          <a:xfrm>
            <a:off x="932689" y="2633473"/>
            <a:ext cx="11923713" cy="7343776"/>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81000" lvl="2" marL="1371600" algn="l">
              <a:lnSpc>
                <a:spcPct val="90000"/>
              </a:lnSpc>
              <a:spcBef>
                <a:spcPts val="825"/>
              </a:spcBef>
              <a:spcAft>
                <a:spcPts val="0"/>
              </a:spcAft>
              <a:buClr>
                <a:schemeClr val="dk1"/>
              </a:buClr>
              <a:buSzPts val="2400"/>
              <a:buChar char="•"/>
              <a:defRPr sz="2400"/>
            </a:lvl3pPr>
            <a:lvl4pPr indent="-381000" lvl="3" marL="1828800" algn="l">
              <a:lnSpc>
                <a:spcPct val="90000"/>
              </a:lnSpc>
              <a:spcBef>
                <a:spcPts val="825"/>
              </a:spcBef>
              <a:spcAft>
                <a:spcPts val="0"/>
              </a:spcAft>
              <a:buClr>
                <a:schemeClr val="dk1"/>
              </a:buClr>
              <a:buSzPts val="2400"/>
              <a:buChar char="•"/>
              <a:defRPr sz="2400"/>
            </a:lvl4pPr>
            <a:lvl5pPr indent="-381000" lvl="4" marL="2286000" algn="l">
              <a:lnSpc>
                <a:spcPct val="90000"/>
              </a:lnSpc>
              <a:spcBef>
                <a:spcPts val="825"/>
              </a:spcBef>
              <a:spcAft>
                <a:spcPts val="0"/>
              </a:spcAft>
              <a:buClr>
                <a:schemeClr val="dk1"/>
              </a:buClr>
              <a:buSzPts val="2400"/>
              <a:buChar char="•"/>
              <a:defRPr sz="2400"/>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98" name="Shape 298"/>
        <p:cNvGrpSpPr/>
        <p:nvPr/>
      </p:nvGrpSpPr>
      <p:grpSpPr>
        <a:xfrm>
          <a:off x="0" y="0"/>
          <a:ext cx="0" cy="0"/>
          <a:chOff x="0" y="0"/>
          <a:chExt cx="0" cy="0"/>
        </a:xfrm>
      </p:grpSpPr>
      <p:sp>
        <p:nvSpPr>
          <p:cNvPr id="299" name="Google Shape;299;p13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00" name="Google Shape;300;p130"/>
          <p:cNvSpPr txBox="1"/>
          <p:nvPr>
            <p:ph idx="11" type="ftr"/>
          </p:nvPr>
        </p:nvSpPr>
        <p:spPr>
          <a:xfrm>
            <a:off x="6686778"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30"/>
          <p:cNvSpPr txBox="1"/>
          <p:nvPr>
            <p:ph type="title"/>
          </p:nvPr>
        </p:nvSpPr>
        <p:spPr>
          <a:xfrm>
            <a:off x="929679" y="750460"/>
            <a:ext cx="17791711" cy="8231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130"/>
          <p:cNvSpPr txBox="1"/>
          <p:nvPr>
            <p:ph idx="1" type="body"/>
          </p:nvPr>
        </p:nvSpPr>
        <p:spPr>
          <a:xfrm>
            <a:off x="942385" y="2307060"/>
            <a:ext cx="17720265" cy="7538615"/>
          </a:xfrm>
          <a:prstGeom prst="rect">
            <a:avLst/>
          </a:prstGeom>
          <a:noFill/>
          <a:ln>
            <a:noFill/>
          </a:ln>
        </p:spPr>
        <p:txBody>
          <a:bodyPr anchorCtr="0" anchor="t" bIns="0" lIns="0" spcFirstLastPara="1" rIns="0" wrap="square" tIns="0">
            <a:normAutofit/>
          </a:bodyPr>
          <a:lstStyle>
            <a:lvl1pPr indent="-477456" lvl="0" marL="457200" algn="l">
              <a:lnSpc>
                <a:spcPct val="90000"/>
              </a:lnSpc>
              <a:spcBef>
                <a:spcPts val="1649"/>
              </a:spcBef>
              <a:spcAft>
                <a:spcPts val="0"/>
              </a:spcAft>
              <a:buClr>
                <a:srgbClr val="415651"/>
              </a:buClr>
              <a:buSzPts val="3919"/>
              <a:buChar char="•"/>
              <a:defRPr b="0" i="0" sz="3918">
                <a:solidFill>
                  <a:srgbClr val="415651"/>
                </a:solidFill>
                <a:latin typeface="Century Gothic"/>
                <a:ea typeface="Century Gothic"/>
                <a:cs typeface="Century Gothic"/>
                <a:sym typeface="Century Gothic"/>
              </a:defRPr>
            </a:lvl1pPr>
            <a:lvl2pPr indent="-431672" lvl="1" marL="914400" algn="l">
              <a:lnSpc>
                <a:spcPct val="90000"/>
              </a:lnSpc>
              <a:spcBef>
                <a:spcPts val="825"/>
              </a:spcBef>
              <a:spcAft>
                <a:spcPts val="0"/>
              </a:spcAft>
              <a:buClr>
                <a:schemeClr val="dk1"/>
              </a:buClr>
              <a:buSzPts val="3198"/>
              <a:buChar char="•"/>
              <a:defRPr sz="3198"/>
            </a:lvl2pPr>
            <a:lvl3pPr indent="-381000" lvl="2" marL="1371600" algn="l">
              <a:lnSpc>
                <a:spcPct val="90000"/>
              </a:lnSpc>
              <a:spcBef>
                <a:spcPts val="825"/>
              </a:spcBef>
              <a:spcAft>
                <a:spcPts val="0"/>
              </a:spcAft>
              <a:buClr>
                <a:schemeClr val="dk1"/>
              </a:buClr>
              <a:buSzPts val="2400"/>
              <a:buChar char="•"/>
              <a:defRPr sz="2400"/>
            </a:lvl3pPr>
            <a:lvl4pPr indent="-381000" lvl="3" marL="1828800" algn="l">
              <a:lnSpc>
                <a:spcPct val="90000"/>
              </a:lnSpc>
              <a:spcBef>
                <a:spcPts val="825"/>
              </a:spcBef>
              <a:spcAft>
                <a:spcPts val="0"/>
              </a:spcAft>
              <a:buClr>
                <a:schemeClr val="dk1"/>
              </a:buClr>
              <a:buSzPts val="2400"/>
              <a:buChar char="•"/>
              <a:defRPr sz="2400"/>
            </a:lvl4pPr>
            <a:lvl5pPr indent="-381000" lvl="4" marL="2286000" algn="l">
              <a:lnSpc>
                <a:spcPct val="90000"/>
              </a:lnSpc>
              <a:spcBef>
                <a:spcPts val="825"/>
              </a:spcBef>
              <a:spcAft>
                <a:spcPts val="0"/>
              </a:spcAft>
              <a:buClr>
                <a:schemeClr val="dk1"/>
              </a:buClr>
              <a:buSzPts val="2400"/>
              <a:buChar char="•"/>
              <a:defRPr sz="2400"/>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303" name="Shape 303"/>
        <p:cNvGrpSpPr/>
        <p:nvPr/>
      </p:nvGrpSpPr>
      <p:grpSpPr>
        <a:xfrm>
          <a:off x="0" y="0"/>
          <a:ext cx="0" cy="0"/>
          <a:chOff x="0" y="0"/>
          <a:chExt cx="0" cy="0"/>
        </a:xfrm>
      </p:grpSpPr>
      <p:sp>
        <p:nvSpPr>
          <p:cNvPr id="304" name="Google Shape;304;p13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131"/>
          <p:cNvSpPr/>
          <p:nvPr>
            <p:ph idx="2" type="chart"/>
          </p:nvPr>
        </p:nvSpPr>
        <p:spPr>
          <a:xfrm>
            <a:off x="929678" y="2301876"/>
            <a:ext cx="17791711" cy="7086601"/>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306" name="Google Shape;306;p131"/>
          <p:cNvSpPr txBox="1"/>
          <p:nvPr>
            <p:ph type="title"/>
          </p:nvPr>
        </p:nvSpPr>
        <p:spPr>
          <a:xfrm>
            <a:off x="929679" y="750460"/>
            <a:ext cx="17791711" cy="8231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131"/>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37"/>
          <p:cNvSpPr txBox="1"/>
          <p:nvPr>
            <p:ph type="title"/>
          </p:nvPr>
        </p:nvSpPr>
        <p:spPr>
          <a:xfrm>
            <a:off x="932687" y="749808"/>
            <a:ext cx="18229027"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7"/>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37"/>
          <p:cNvSpPr txBox="1"/>
          <p:nvPr>
            <p:ph idx="1" type="body"/>
          </p:nvPr>
        </p:nvSpPr>
        <p:spPr>
          <a:xfrm>
            <a:off x="933450" y="2633472"/>
            <a:ext cx="18227675" cy="74517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08" name="Shape 308"/>
        <p:cNvGrpSpPr/>
        <p:nvPr/>
      </p:nvGrpSpPr>
      <p:grpSpPr>
        <a:xfrm>
          <a:off x="0" y="0"/>
          <a:ext cx="0" cy="0"/>
          <a:chOff x="0" y="0"/>
          <a:chExt cx="0" cy="0"/>
        </a:xfrm>
      </p:grpSpPr>
      <p:sp>
        <p:nvSpPr>
          <p:cNvPr id="309" name="Google Shape;309;p13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10" name="Google Shape;310;p132"/>
          <p:cNvSpPr txBox="1"/>
          <p:nvPr>
            <p:ph idx="1" type="body"/>
          </p:nvPr>
        </p:nvSpPr>
        <p:spPr>
          <a:xfrm>
            <a:off x="942384" y="2307062"/>
            <a:ext cx="17260475" cy="369331"/>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rgbClr val="415651"/>
              </a:buClr>
              <a:buSzPts val="2400"/>
              <a:buChar char="•"/>
              <a:defRPr b="0" i="0" sz="2400">
                <a:solidFill>
                  <a:srgbClr val="415651"/>
                </a:solidFill>
                <a:latin typeface="Century Gothic"/>
                <a:ea typeface="Century Gothic"/>
                <a:cs typeface="Century Gothic"/>
                <a:sym typeface="Century Gothic"/>
              </a:defRPr>
            </a:lvl1pPr>
            <a:lvl2pPr indent="-342900" lvl="1" marL="914400" algn="l">
              <a:lnSpc>
                <a:spcPct val="90000"/>
              </a:lnSpc>
              <a:spcBef>
                <a:spcPts val="825"/>
              </a:spcBef>
              <a:spcAft>
                <a:spcPts val="0"/>
              </a:spcAft>
              <a:buClr>
                <a:schemeClr val="dk1"/>
              </a:buClr>
              <a:buSzPts val="1800"/>
              <a:buChar char="•"/>
              <a:defRPr/>
            </a:lvl2pPr>
            <a:lvl3pPr indent="-342900" lvl="2" marL="1371600" algn="l">
              <a:lnSpc>
                <a:spcPct val="90000"/>
              </a:lnSpc>
              <a:spcBef>
                <a:spcPts val="825"/>
              </a:spcBef>
              <a:spcAft>
                <a:spcPts val="0"/>
              </a:spcAft>
              <a:buClr>
                <a:schemeClr val="dk1"/>
              </a:buClr>
              <a:buSzPts val="1800"/>
              <a:buChar char="•"/>
              <a:defRPr/>
            </a:lvl3pPr>
            <a:lvl4pPr indent="-342900" lvl="3" marL="1828800" algn="l">
              <a:lnSpc>
                <a:spcPct val="90000"/>
              </a:lnSpc>
              <a:spcBef>
                <a:spcPts val="825"/>
              </a:spcBef>
              <a:spcAft>
                <a:spcPts val="0"/>
              </a:spcAft>
              <a:buClr>
                <a:schemeClr val="dk1"/>
              </a:buClr>
              <a:buSzPts val="1800"/>
              <a:buChar char="•"/>
              <a:defRPr/>
            </a:lvl4pPr>
            <a:lvl5pPr indent="-342900" lvl="4" marL="2286000" algn="l">
              <a:lnSpc>
                <a:spcPct val="90000"/>
              </a:lnSpc>
              <a:spcBef>
                <a:spcPts val="825"/>
              </a:spcBef>
              <a:spcAft>
                <a:spcPts val="0"/>
              </a:spcAft>
              <a:buClr>
                <a:schemeClr val="dk1"/>
              </a:buClr>
              <a:buSzPts val="1800"/>
              <a:buChar char="•"/>
              <a:defRPr/>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
        <p:nvSpPr>
          <p:cNvPr id="311" name="Google Shape;311;p132"/>
          <p:cNvSpPr txBox="1"/>
          <p:nvPr>
            <p:ph type="title"/>
          </p:nvPr>
        </p:nvSpPr>
        <p:spPr>
          <a:xfrm>
            <a:off x="929679" y="750460"/>
            <a:ext cx="17791711" cy="8231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132"/>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313" name="Shape 313"/>
        <p:cNvGrpSpPr/>
        <p:nvPr/>
      </p:nvGrpSpPr>
      <p:grpSpPr>
        <a:xfrm>
          <a:off x="0" y="0"/>
          <a:ext cx="0" cy="0"/>
          <a:chOff x="0" y="0"/>
          <a:chExt cx="0" cy="0"/>
        </a:xfrm>
      </p:grpSpPr>
      <p:sp>
        <p:nvSpPr>
          <p:cNvPr id="314" name="Google Shape;314;p133"/>
          <p:cNvSpPr txBox="1"/>
          <p:nvPr>
            <p:ph type="title"/>
          </p:nvPr>
        </p:nvSpPr>
        <p:spPr>
          <a:xfrm>
            <a:off x="932688" y="749809"/>
            <a:ext cx="1822902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133"/>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33"/>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133"/>
          <p:cNvSpPr txBox="1"/>
          <p:nvPr>
            <p:ph idx="1" type="body"/>
          </p:nvPr>
        </p:nvSpPr>
        <p:spPr>
          <a:xfrm>
            <a:off x="933451" y="2633473"/>
            <a:ext cx="18227674" cy="7451726"/>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672" lvl="1" marL="914400" algn="l">
              <a:lnSpc>
                <a:spcPct val="90000"/>
              </a:lnSpc>
              <a:spcBef>
                <a:spcPts val="825"/>
              </a:spcBef>
              <a:spcAft>
                <a:spcPts val="0"/>
              </a:spcAft>
              <a:buClr>
                <a:schemeClr val="dk1"/>
              </a:buClr>
              <a:buSzPts val="3198"/>
              <a:buChar char="•"/>
              <a:defRPr sz="3198"/>
            </a:lvl2pPr>
            <a:lvl3pPr indent="-381000" lvl="2" marL="1371600" algn="l">
              <a:lnSpc>
                <a:spcPct val="90000"/>
              </a:lnSpc>
              <a:spcBef>
                <a:spcPts val="825"/>
              </a:spcBef>
              <a:spcAft>
                <a:spcPts val="0"/>
              </a:spcAft>
              <a:buClr>
                <a:schemeClr val="dk1"/>
              </a:buClr>
              <a:buSzPts val="2400"/>
              <a:buChar char="•"/>
              <a:defRPr sz="2400"/>
            </a:lvl3pPr>
            <a:lvl4pPr indent="-381000" lvl="3" marL="1828800" algn="l">
              <a:lnSpc>
                <a:spcPct val="90000"/>
              </a:lnSpc>
              <a:spcBef>
                <a:spcPts val="825"/>
              </a:spcBef>
              <a:spcAft>
                <a:spcPts val="0"/>
              </a:spcAft>
              <a:buClr>
                <a:schemeClr val="dk1"/>
              </a:buClr>
              <a:buSzPts val="2400"/>
              <a:buChar char="•"/>
              <a:defRPr sz="2400"/>
            </a:lvl4pPr>
            <a:lvl5pPr indent="-381000" lvl="4" marL="2286000" algn="l">
              <a:lnSpc>
                <a:spcPct val="90000"/>
              </a:lnSpc>
              <a:spcBef>
                <a:spcPts val="825"/>
              </a:spcBef>
              <a:spcAft>
                <a:spcPts val="0"/>
              </a:spcAft>
              <a:buClr>
                <a:schemeClr val="dk1"/>
              </a:buClr>
              <a:buSzPts val="2400"/>
              <a:buChar char="•"/>
              <a:defRPr sz="2400"/>
            </a:lvl5pPr>
            <a:lvl6pPr indent="-342900" lvl="5" marL="2743200" algn="l">
              <a:lnSpc>
                <a:spcPct val="90000"/>
              </a:lnSpc>
              <a:spcBef>
                <a:spcPts val="825"/>
              </a:spcBef>
              <a:spcAft>
                <a:spcPts val="0"/>
              </a:spcAft>
              <a:buClr>
                <a:schemeClr val="dk1"/>
              </a:buClr>
              <a:buSzPts val="1800"/>
              <a:buChar char="•"/>
              <a:defRPr/>
            </a:lvl6pPr>
            <a:lvl7pPr indent="-342900" lvl="6" marL="3200400" algn="l">
              <a:lnSpc>
                <a:spcPct val="90000"/>
              </a:lnSpc>
              <a:spcBef>
                <a:spcPts val="825"/>
              </a:spcBef>
              <a:spcAft>
                <a:spcPts val="0"/>
              </a:spcAft>
              <a:buClr>
                <a:schemeClr val="dk1"/>
              </a:buClr>
              <a:buSzPts val="1800"/>
              <a:buChar char="•"/>
              <a:defRPr/>
            </a:lvl7pPr>
            <a:lvl8pPr indent="-342900" lvl="7" marL="3657600" algn="l">
              <a:lnSpc>
                <a:spcPct val="90000"/>
              </a:lnSpc>
              <a:spcBef>
                <a:spcPts val="825"/>
              </a:spcBef>
              <a:spcAft>
                <a:spcPts val="0"/>
              </a:spcAft>
              <a:buClr>
                <a:schemeClr val="dk1"/>
              </a:buClr>
              <a:buSzPts val="1800"/>
              <a:buChar char="•"/>
              <a:defRPr/>
            </a:lvl8pPr>
            <a:lvl9pPr indent="-342900" lvl="8" marL="4114800" algn="l">
              <a:lnSpc>
                <a:spcPct val="90000"/>
              </a:lnSpc>
              <a:spcBef>
                <a:spcPts val="825"/>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18" name="Shape 318"/>
        <p:cNvGrpSpPr/>
        <p:nvPr/>
      </p:nvGrpSpPr>
      <p:grpSpPr>
        <a:xfrm>
          <a:off x="0" y="0"/>
          <a:ext cx="0" cy="0"/>
          <a:chOff x="0" y="0"/>
          <a:chExt cx="0" cy="0"/>
        </a:xfrm>
      </p:grpSpPr>
      <p:sp>
        <p:nvSpPr>
          <p:cNvPr id="319" name="Google Shape;319;p134"/>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134"/>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134"/>
          <p:cNvSpPr/>
          <p:nvPr>
            <p:ph idx="2" type="pic"/>
          </p:nvPr>
        </p:nvSpPr>
        <p:spPr>
          <a:xfrm>
            <a:off x="8956798" y="2496619"/>
            <a:ext cx="2190509" cy="2192985"/>
          </a:xfrm>
          <a:prstGeom prst="rect">
            <a:avLst/>
          </a:prstGeom>
          <a:noFill/>
          <a:ln>
            <a:noFill/>
          </a:ln>
        </p:spPr>
      </p:sp>
      <p:sp>
        <p:nvSpPr>
          <p:cNvPr id="322" name="Google Shape;322;p134"/>
          <p:cNvSpPr txBox="1"/>
          <p:nvPr>
            <p:ph type="ctrTitle"/>
          </p:nvPr>
        </p:nvSpPr>
        <p:spPr>
          <a:xfrm>
            <a:off x="4197097" y="5449824"/>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134"/>
          <p:cNvSpPr txBox="1"/>
          <p:nvPr>
            <p:ph idx="1" type="subTitle"/>
          </p:nvPr>
        </p:nvSpPr>
        <p:spPr>
          <a:xfrm>
            <a:off x="4389121" y="6784849"/>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24" name="Shape 324"/>
        <p:cNvGrpSpPr/>
        <p:nvPr/>
      </p:nvGrpSpPr>
      <p:grpSpPr>
        <a:xfrm>
          <a:off x="0" y="0"/>
          <a:ext cx="0" cy="0"/>
          <a:chOff x="0" y="0"/>
          <a:chExt cx="0" cy="0"/>
        </a:xfrm>
      </p:grpSpPr>
      <p:sp>
        <p:nvSpPr>
          <p:cNvPr id="325" name="Google Shape;325;p135"/>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35"/>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7" name="Google Shape;327;p135"/>
          <p:cNvSpPr txBox="1"/>
          <p:nvPr>
            <p:ph type="ctrTitle"/>
          </p:nvPr>
        </p:nvSpPr>
        <p:spPr>
          <a:xfrm>
            <a:off x="4197097" y="4315968"/>
            <a:ext cx="11667744" cy="133502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39"/>
              <a:buFont typeface="Century Gothic"/>
              <a:buNone/>
              <a:defRPr sz="59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8" name="Google Shape;328;p135"/>
          <p:cNvSpPr txBox="1"/>
          <p:nvPr>
            <p:ph idx="1" type="subTitle"/>
          </p:nvPr>
        </p:nvSpPr>
        <p:spPr>
          <a:xfrm>
            <a:off x="4389121" y="5650993"/>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9"/>
              <a:buNone/>
              <a:defRPr b="1" sz="2969"/>
            </a:lvl1pPr>
            <a:lvl2pPr lvl="1" algn="ctr">
              <a:lnSpc>
                <a:spcPct val="90000"/>
              </a:lnSpc>
              <a:spcBef>
                <a:spcPts val="825"/>
              </a:spcBef>
              <a:spcAft>
                <a:spcPts val="0"/>
              </a:spcAft>
              <a:buClr>
                <a:schemeClr val="dk1"/>
              </a:buClr>
              <a:buSzPts val="3297"/>
              <a:buNone/>
              <a:defRPr sz="3297"/>
            </a:lvl2pPr>
            <a:lvl3pPr lvl="2" algn="ctr">
              <a:lnSpc>
                <a:spcPct val="90000"/>
              </a:lnSpc>
              <a:spcBef>
                <a:spcPts val="825"/>
              </a:spcBef>
              <a:spcAft>
                <a:spcPts val="0"/>
              </a:spcAft>
              <a:buClr>
                <a:schemeClr val="dk1"/>
              </a:buClr>
              <a:buSzPts val="2968"/>
              <a:buNone/>
              <a:defRPr sz="2968"/>
            </a:lvl3pPr>
            <a:lvl4pPr lvl="3" algn="ctr">
              <a:lnSpc>
                <a:spcPct val="90000"/>
              </a:lnSpc>
              <a:spcBef>
                <a:spcPts val="825"/>
              </a:spcBef>
              <a:spcAft>
                <a:spcPts val="0"/>
              </a:spcAft>
              <a:buClr>
                <a:schemeClr val="dk1"/>
              </a:buClr>
              <a:buSzPts val="2638"/>
              <a:buNone/>
              <a:defRPr sz="2638"/>
            </a:lvl4pPr>
            <a:lvl5pPr lvl="4" algn="ctr">
              <a:lnSpc>
                <a:spcPct val="90000"/>
              </a:lnSpc>
              <a:spcBef>
                <a:spcPts val="825"/>
              </a:spcBef>
              <a:spcAft>
                <a:spcPts val="0"/>
              </a:spcAft>
              <a:buClr>
                <a:schemeClr val="dk1"/>
              </a:buClr>
              <a:buSzPts val="2638"/>
              <a:buNone/>
              <a:defRPr sz="2638"/>
            </a:lvl5pPr>
            <a:lvl6pPr lvl="5" algn="ctr">
              <a:lnSpc>
                <a:spcPct val="90000"/>
              </a:lnSpc>
              <a:spcBef>
                <a:spcPts val="825"/>
              </a:spcBef>
              <a:spcAft>
                <a:spcPts val="0"/>
              </a:spcAft>
              <a:buClr>
                <a:schemeClr val="dk1"/>
              </a:buClr>
              <a:buSzPts val="2638"/>
              <a:buNone/>
              <a:defRPr sz="2638"/>
            </a:lvl6pPr>
            <a:lvl7pPr lvl="6" algn="ctr">
              <a:lnSpc>
                <a:spcPct val="90000"/>
              </a:lnSpc>
              <a:spcBef>
                <a:spcPts val="825"/>
              </a:spcBef>
              <a:spcAft>
                <a:spcPts val="0"/>
              </a:spcAft>
              <a:buClr>
                <a:schemeClr val="dk1"/>
              </a:buClr>
              <a:buSzPts val="2638"/>
              <a:buNone/>
              <a:defRPr sz="2638"/>
            </a:lvl7pPr>
            <a:lvl8pPr lvl="7" algn="ctr">
              <a:lnSpc>
                <a:spcPct val="90000"/>
              </a:lnSpc>
              <a:spcBef>
                <a:spcPts val="825"/>
              </a:spcBef>
              <a:spcAft>
                <a:spcPts val="0"/>
              </a:spcAft>
              <a:buClr>
                <a:schemeClr val="dk1"/>
              </a:buClr>
              <a:buSzPts val="2638"/>
              <a:buNone/>
              <a:defRPr sz="2638"/>
            </a:lvl8pPr>
            <a:lvl9pPr lvl="8" algn="ctr">
              <a:lnSpc>
                <a:spcPct val="90000"/>
              </a:lnSpc>
              <a:spcBef>
                <a:spcPts val="825"/>
              </a:spcBef>
              <a:spcAft>
                <a:spcPts val="0"/>
              </a:spcAft>
              <a:buClr>
                <a:schemeClr val="dk1"/>
              </a:buClr>
              <a:buSzPts val="2638"/>
              <a:buNone/>
              <a:defRPr sz="2638"/>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1" name="Shape 341"/>
        <p:cNvGrpSpPr/>
        <p:nvPr/>
      </p:nvGrpSpPr>
      <p:grpSpPr>
        <a:xfrm>
          <a:off x="0" y="0"/>
          <a:ext cx="0" cy="0"/>
          <a:chOff x="0" y="0"/>
          <a:chExt cx="0" cy="0"/>
        </a:xfrm>
      </p:grpSpPr>
      <p:sp>
        <p:nvSpPr>
          <p:cNvPr id="342" name="Google Shape;342;p27"/>
          <p:cNvSpPr txBox="1"/>
          <p:nvPr>
            <p:ph type="title"/>
          </p:nvPr>
        </p:nvSpPr>
        <p:spPr>
          <a:xfrm>
            <a:off x="932687" y="749809"/>
            <a:ext cx="18229027" cy="8595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27"/>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27"/>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5" name="Google Shape;345;p27"/>
          <p:cNvSpPr txBox="1"/>
          <p:nvPr>
            <p:ph idx="1" type="body"/>
          </p:nvPr>
        </p:nvSpPr>
        <p:spPr>
          <a:xfrm>
            <a:off x="933451" y="2633473"/>
            <a:ext cx="18227674" cy="74517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46" name="Shape 346"/>
        <p:cNvGrpSpPr/>
        <p:nvPr/>
      </p:nvGrpSpPr>
      <p:grpSpPr>
        <a:xfrm>
          <a:off x="0" y="0"/>
          <a:ext cx="0" cy="0"/>
          <a:chOff x="0" y="0"/>
          <a:chExt cx="0" cy="0"/>
        </a:xfrm>
      </p:grpSpPr>
      <p:sp>
        <p:nvSpPr>
          <p:cNvPr id="347" name="Google Shape;347;p71"/>
          <p:cNvSpPr txBox="1"/>
          <p:nvPr>
            <p:ph idx="11" type="ftr"/>
          </p:nvPr>
        </p:nvSpPr>
        <p:spPr>
          <a:xfrm>
            <a:off x="6835394" y="10517695"/>
            <a:ext cx="6433312" cy="565468"/>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92979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1"/>
          <p:cNvSpPr txBox="1"/>
          <p:nvPr>
            <p:ph idx="10" type="dt"/>
          </p:nvPr>
        </p:nvSpPr>
        <p:spPr>
          <a:xfrm>
            <a:off x="1005205" y="10517695"/>
            <a:ext cx="4623943" cy="56546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929795"/>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49" name="Google Shape;349;p71"/>
          <p:cNvSpPr txBox="1"/>
          <p:nvPr>
            <p:ph idx="12" type="sldNum"/>
          </p:nvPr>
        </p:nvSpPr>
        <p:spPr>
          <a:xfrm>
            <a:off x="18768824" y="10778120"/>
            <a:ext cx="299720" cy="340996"/>
          </a:xfrm>
          <a:prstGeom prst="rect">
            <a:avLst/>
          </a:prstGeom>
          <a:noFill/>
          <a:ln>
            <a:noFill/>
          </a:ln>
        </p:spPr>
        <p:txBody>
          <a:bodyPr anchorCtr="0" anchor="ctr" bIns="0" lIns="0" spcFirstLastPara="1" rIns="0" wrap="square" tIns="0">
            <a:noAutofit/>
          </a:bodyPr>
          <a:lstStyle>
            <a:lvl1pPr indent="0" lvl="0" marL="38097" marR="0" algn="r">
              <a:spcBef>
                <a:spcPts val="0"/>
              </a:spcBef>
              <a:buNone/>
              <a:defRPr b="1" i="0" sz="1801">
                <a:solidFill>
                  <a:srgbClr val="B5E5DC"/>
                </a:solidFill>
                <a:latin typeface="Sofia"/>
                <a:ea typeface="Sofia"/>
                <a:cs typeface="Sofia"/>
                <a:sym typeface="Sofia"/>
              </a:defRPr>
            </a:lvl1pPr>
            <a:lvl2pPr indent="0" lvl="1" marL="38097" marR="0" algn="r">
              <a:spcBef>
                <a:spcPts val="0"/>
              </a:spcBef>
              <a:buNone/>
              <a:defRPr b="1" i="0" sz="1801">
                <a:solidFill>
                  <a:srgbClr val="B5E5DC"/>
                </a:solidFill>
                <a:latin typeface="Sofia"/>
                <a:ea typeface="Sofia"/>
                <a:cs typeface="Sofia"/>
                <a:sym typeface="Sofia"/>
              </a:defRPr>
            </a:lvl2pPr>
            <a:lvl3pPr indent="0" lvl="2" marL="38097" marR="0" algn="r">
              <a:spcBef>
                <a:spcPts val="0"/>
              </a:spcBef>
              <a:buNone/>
              <a:defRPr b="1" i="0" sz="1801">
                <a:solidFill>
                  <a:srgbClr val="B5E5DC"/>
                </a:solidFill>
                <a:latin typeface="Sofia"/>
                <a:ea typeface="Sofia"/>
                <a:cs typeface="Sofia"/>
                <a:sym typeface="Sofia"/>
              </a:defRPr>
            </a:lvl3pPr>
            <a:lvl4pPr indent="0" lvl="3" marL="38097" marR="0" algn="r">
              <a:spcBef>
                <a:spcPts val="0"/>
              </a:spcBef>
              <a:buNone/>
              <a:defRPr b="1" i="0" sz="1801">
                <a:solidFill>
                  <a:srgbClr val="B5E5DC"/>
                </a:solidFill>
                <a:latin typeface="Sofia"/>
                <a:ea typeface="Sofia"/>
                <a:cs typeface="Sofia"/>
                <a:sym typeface="Sofia"/>
              </a:defRPr>
            </a:lvl4pPr>
            <a:lvl5pPr indent="0" lvl="4" marL="38097" marR="0" algn="r">
              <a:spcBef>
                <a:spcPts val="0"/>
              </a:spcBef>
              <a:buNone/>
              <a:defRPr b="1" i="0" sz="1801">
                <a:solidFill>
                  <a:srgbClr val="B5E5DC"/>
                </a:solidFill>
                <a:latin typeface="Sofia"/>
                <a:ea typeface="Sofia"/>
                <a:cs typeface="Sofia"/>
                <a:sym typeface="Sofia"/>
              </a:defRPr>
            </a:lvl5pPr>
            <a:lvl6pPr indent="0" lvl="5" marL="38097" marR="0" algn="r">
              <a:spcBef>
                <a:spcPts val="0"/>
              </a:spcBef>
              <a:buNone/>
              <a:defRPr b="1" i="0" sz="1801">
                <a:solidFill>
                  <a:srgbClr val="B5E5DC"/>
                </a:solidFill>
                <a:latin typeface="Sofia"/>
                <a:ea typeface="Sofia"/>
                <a:cs typeface="Sofia"/>
                <a:sym typeface="Sofia"/>
              </a:defRPr>
            </a:lvl6pPr>
            <a:lvl7pPr indent="0" lvl="6" marL="38097" marR="0" algn="r">
              <a:spcBef>
                <a:spcPts val="0"/>
              </a:spcBef>
              <a:buNone/>
              <a:defRPr b="1" i="0" sz="1801">
                <a:solidFill>
                  <a:srgbClr val="B5E5DC"/>
                </a:solidFill>
                <a:latin typeface="Sofia"/>
                <a:ea typeface="Sofia"/>
                <a:cs typeface="Sofia"/>
                <a:sym typeface="Sofia"/>
              </a:defRPr>
            </a:lvl7pPr>
            <a:lvl8pPr indent="0" lvl="7" marL="38097" marR="0" algn="r">
              <a:spcBef>
                <a:spcPts val="0"/>
              </a:spcBef>
              <a:buNone/>
              <a:defRPr b="1" i="0" sz="1801">
                <a:solidFill>
                  <a:srgbClr val="B5E5DC"/>
                </a:solidFill>
                <a:latin typeface="Sofia"/>
                <a:ea typeface="Sofia"/>
                <a:cs typeface="Sofia"/>
                <a:sym typeface="Sofia"/>
              </a:defRPr>
            </a:lvl8pPr>
            <a:lvl9pPr indent="0" lvl="8" marL="38097" marR="0" algn="r">
              <a:spcBef>
                <a:spcPts val="0"/>
              </a:spcBef>
              <a:buNone/>
              <a:defRPr b="1" i="0" sz="1801">
                <a:solidFill>
                  <a:srgbClr val="B5E5DC"/>
                </a:solidFill>
                <a:latin typeface="Sofia"/>
                <a:ea typeface="Sofia"/>
                <a:cs typeface="Sofia"/>
                <a:sym typeface="Sofia"/>
              </a:defRPr>
            </a:lvl9pPr>
          </a:lstStyle>
          <a:p>
            <a:pPr indent="0" lvl="0" marL="38097" rtl="0" algn="r">
              <a:spcBef>
                <a:spcPts val="0"/>
              </a:spcBef>
              <a:spcAft>
                <a:spcPts val="0"/>
              </a:spcAft>
              <a:buNone/>
            </a:pPr>
            <a:fld id="{00000000-1234-1234-1234-123412341234}" type="slidenum">
              <a:rPr lang="en-US"/>
              <a:t>‹#›</a:t>
            </a:fld>
            <a:endParaRPr/>
          </a:p>
        </p:txBody>
      </p:sp>
      <p:sp>
        <p:nvSpPr>
          <p:cNvPr id="350" name="Google Shape;350;p71"/>
          <p:cNvSpPr/>
          <p:nvPr/>
        </p:nvSpPr>
        <p:spPr>
          <a:xfrm>
            <a:off x="0" y="0"/>
            <a:ext cx="20104100" cy="11309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rgbClr val="FFFFFF"/>
              </a:solidFill>
              <a:latin typeface="Century Gothic"/>
              <a:ea typeface="Century Gothic"/>
              <a:cs typeface="Century Gothic"/>
              <a:sym typeface="Century Gothic"/>
            </a:endParaRPr>
          </a:p>
        </p:txBody>
      </p:sp>
      <p:pic>
        <p:nvPicPr>
          <p:cNvPr id="351" name="Google Shape;351;p71"/>
          <p:cNvPicPr preferRelativeResize="0"/>
          <p:nvPr/>
        </p:nvPicPr>
        <p:blipFill rotWithShape="1">
          <a:blip r:embed="rId2">
            <a:alphaModFix/>
          </a:blip>
          <a:srcRect b="0" l="0" r="0" t="0"/>
          <a:stretch/>
        </p:blipFill>
        <p:spPr>
          <a:xfrm>
            <a:off x="0" y="3"/>
            <a:ext cx="20104100" cy="6879371"/>
          </a:xfrm>
          <a:prstGeom prst="rect">
            <a:avLst/>
          </a:prstGeom>
          <a:noFill/>
          <a:ln>
            <a:noFill/>
          </a:ln>
        </p:spPr>
      </p:pic>
      <p:pic>
        <p:nvPicPr>
          <p:cNvPr id="352" name="Google Shape;352;p71"/>
          <p:cNvPicPr preferRelativeResize="0"/>
          <p:nvPr/>
        </p:nvPicPr>
        <p:blipFill rotWithShape="1">
          <a:blip r:embed="rId3">
            <a:alphaModFix/>
          </a:blip>
          <a:srcRect b="0" l="0" r="0" t="0"/>
          <a:stretch/>
        </p:blipFill>
        <p:spPr>
          <a:xfrm>
            <a:off x="4691008" y="4717309"/>
            <a:ext cx="10247630" cy="222956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showMasterSp="0">
  <p:cSld name="3_Title Only">
    <p:bg>
      <p:bgPr>
        <a:solidFill>
          <a:schemeClr val="lt1"/>
        </a:solidFill>
      </p:bgPr>
    </p:bg>
    <p:spTree>
      <p:nvGrpSpPr>
        <p:cNvPr id="353" name="Shape 353"/>
        <p:cNvGrpSpPr/>
        <p:nvPr/>
      </p:nvGrpSpPr>
      <p:grpSpPr>
        <a:xfrm>
          <a:off x="0" y="0"/>
          <a:ext cx="0" cy="0"/>
          <a:chOff x="0" y="0"/>
          <a:chExt cx="0" cy="0"/>
        </a:xfrm>
      </p:grpSpPr>
      <p:sp>
        <p:nvSpPr>
          <p:cNvPr id="354" name="Google Shape;354;p72"/>
          <p:cNvSpPr txBox="1"/>
          <p:nvPr>
            <p:ph idx="11" type="ftr"/>
          </p:nvPr>
        </p:nvSpPr>
        <p:spPr>
          <a:xfrm>
            <a:off x="6835394" y="10517695"/>
            <a:ext cx="6433312" cy="565468"/>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92979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2"/>
          <p:cNvSpPr txBox="1"/>
          <p:nvPr>
            <p:ph idx="10" type="dt"/>
          </p:nvPr>
        </p:nvSpPr>
        <p:spPr>
          <a:xfrm>
            <a:off x="1005205" y="10517695"/>
            <a:ext cx="4623943" cy="56546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929795"/>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56" name="Google Shape;356;p72"/>
          <p:cNvSpPr txBox="1"/>
          <p:nvPr>
            <p:ph idx="12" type="sldNum"/>
          </p:nvPr>
        </p:nvSpPr>
        <p:spPr>
          <a:xfrm>
            <a:off x="18768824" y="10778120"/>
            <a:ext cx="299720" cy="340996"/>
          </a:xfrm>
          <a:prstGeom prst="rect">
            <a:avLst/>
          </a:prstGeom>
          <a:noFill/>
          <a:ln>
            <a:noFill/>
          </a:ln>
        </p:spPr>
        <p:txBody>
          <a:bodyPr anchorCtr="0" anchor="ctr" bIns="0" lIns="0" spcFirstLastPara="1" rIns="0" wrap="square" tIns="0">
            <a:noAutofit/>
          </a:bodyPr>
          <a:lstStyle>
            <a:lvl1pPr indent="0" lvl="0" marL="38097" marR="0" algn="r">
              <a:spcBef>
                <a:spcPts val="0"/>
              </a:spcBef>
              <a:buNone/>
              <a:defRPr b="1" i="0" sz="1801">
                <a:solidFill>
                  <a:srgbClr val="B5E5DC"/>
                </a:solidFill>
                <a:latin typeface="Sofia"/>
                <a:ea typeface="Sofia"/>
                <a:cs typeface="Sofia"/>
                <a:sym typeface="Sofia"/>
              </a:defRPr>
            </a:lvl1pPr>
            <a:lvl2pPr indent="0" lvl="1" marL="38097" marR="0" algn="r">
              <a:spcBef>
                <a:spcPts val="0"/>
              </a:spcBef>
              <a:buNone/>
              <a:defRPr b="1" i="0" sz="1801">
                <a:solidFill>
                  <a:srgbClr val="B5E5DC"/>
                </a:solidFill>
                <a:latin typeface="Sofia"/>
                <a:ea typeface="Sofia"/>
                <a:cs typeface="Sofia"/>
                <a:sym typeface="Sofia"/>
              </a:defRPr>
            </a:lvl2pPr>
            <a:lvl3pPr indent="0" lvl="2" marL="38097" marR="0" algn="r">
              <a:spcBef>
                <a:spcPts val="0"/>
              </a:spcBef>
              <a:buNone/>
              <a:defRPr b="1" i="0" sz="1801">
                <a:solidFill>
                  <a:srgbClr val="B5E5DC"/>
                </a:solidFill>
                <a:latin typeface="Sofia"/>
                <a:ea typeface="Sofia"/>
                <a:cs typeface="Sofia"/>
                <a:sym typeface="Sofia"/>
              </a:defRPr>
            </a:lvl3pPr>
            <a:lvl4pPr indent="0" lvl="3" marL="38097" marR="0" algn="r">
              <a:spcBef>
                <a:spcPts val="0"/>
              </a:spcBef>
              <a:buNone/>
              <a:defRPr b="1" i="0" sz="1801">
                <a:solidFill>
                  <a:srgbClr val="B5E5DC"/>
                </a:solidFill>
                <a:latin typeface="Sofia"/>
                <a:ea typeface="Sofia"/>
                <a:cs typeface="Sofia"/>
                <a:sym typeface="Sofia"/>
              </a:defRPr>
            </a:lvl4pPr>
            <a:lvl5pPr indent="0" lvl="4" marL="38097" marR="0" algn="r">
              <a:spcBef>
                <a:spcPts val="0"/>
              </a:spcBef>
              <a:buNone/>
              <a:defRPr b="1" i="0" sz="1801">
                <a:solidFill>
                  <a:srgbClr val="B5E5DC"/>
                </a:solidFill>
                <a:latin typeface="Sofia"/>
                <a:ea typeface="Sofia"/>
                <a:cs typeface="Sofia"/>
                <a:sym typeface="Sofia"/>
              </a:defRPr>
            </a:lvl5pPr>
            <a:lvl6pPr indent="0" lvl="5" marL="38097" marR="0" algn="r">
              <a:spcBef>
                <a:spcPts val="0"/>
              </a:spcBef>
              <a:buNone/>
              <a:defRPr b="1" i="0" sz="1801">
                <a:solidFill>
                  <a:srgbClr val="B5E5DC"/>
                </a:solidFill>
                <a:latin typeface="Sofia"/>
                <a:ea typeface="Sofia"/>
                <a:cs typeface="Sofia"/>
                <a:sym typeface="Sofia"/>
              </a:defRPr>
            </a:lvl6pPr>
            <a:lvl7pPr indent="0" lvl="6" marL="38097" marR="0" algn="r">
              <a:spcBef>
                <a:spcPts val="0"/>
              </a:spcBef>
              <a:buNone/>
              <a:defRPr b="1" i="0" sz="1801">
                <a:solidFill>
                  <a:srgbClr val="B5E5DC"/>
                </a:solidFill>
                <a:latin typeface="Sofia"/>
                <a:ea typeface="Sofia"/>
                <a:cs typeface="Sofia"/>
                <a:sym typeface="Sofia"/>
              </a:defRPr>
            </a:lvl7pPr>
            <a:lvl8pPr indent="0" lvl="7" marL="38097" marR="0" algn="r">
              <a:spcBef>
                <a:spcPts val="0"/>
              </a:spcBef>
              <a:buNone/>
              <a:defRPr b="1" i="0" sz="1801">
                <a:solidFill>
                  <a:srgbClr val="B5E5DC"/>
                </a:solidFill>
                <a:latin typeface="Sofia"/>
                <a:ea typeface="Sofia"/>
                <a:cs typeface="Sofia"/>
                <a:sym typeface="Sofia"/>
              </a:defRPr>
            </a:lvl8pPr>
            <a:lvl9pPr indent="0" lvl="8" marL="38097" marR="0" algn="r">
              <a:spcBef>
                <a:spcPts val="0"/>
              </a:spcBef>
              <a:buNone/>
              <a:defRPr b="1" i="0" sz="1801">
                <a:solidFill>
                  <a:srgbClr val="B5E5DC"/>
                </a:solidFill>
                <a:latin typeface="Sofia"/>
                <a:ea typeface="Sofia"/>
                <a:cs typeface="Sofia"/>
                <a:sym typeface="Sofia"/>
              </a:defRPr>
            </a:lvl9pPr>
          </a:lstStyle>
          <a:p>
            <a:pPr indent="0" lvl="0" marL="38097" rtl="0" algn="r">
              <a:spcBef>
                <a:spcPts val="0"/>
              </a:spcBef>
              <a:spcAft>
                <a:spcPts val="0"/>
              </a:spcAft>
              <a:buNone/>
            </a:pPr>
            <a:fld id="{00000000-1234-1234-1234-123412341234}" type="slidenum">
              <a:rPr lang="en-US"/>
              <a:t>‹#›</a:t>
            </a:fld>
            <a:endParaRPr/>
          </a:p>
        </p:txBody>
      </p:sp>
      <p:sp>
        <p:nvSpPr>
          <p:cNvPr id="357" name="Google Shape;357;p72"/>
          <p:cNvSpPr/>
          <p:nvPr/>
        </p:nvSpPr>
        <p:spPr>
          <a:xfrm>
            <a:off x="0" y="0"/>
            <a:ext cx="20104100" cy="11309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rgbClr val="FFFFFF"/>
              </a:solidFill>
              <a:latin typeface="Century Gothic"/>
              <a:ea typeface="Century Gothic"/>
              <a:cs typeface="Century Gothic"/>
              <a:sym typeface="Century Gothic"/>
            </a:endParaRPr>
          </a:p>
        </p:txBody>
      </p:sp>
      <p:pic>
        <p:nvPicPr>
          <p:cNvPr id="358" name="Google Shape;358;p72"/>
          <p:cNvPicPr preferRelativeResize="0"/>
          <p:nvPr/>
        </p:nvPicPr>
        <p:blipFill rotWithShape="1">
          <a:blip r:embed="rId2">
            <a:alphaModFix/>
          </a:blip>
          <a:srcRect b="0" l="0" r="0" t="0"/>
          <a:stretch/>
        </p:blipFill>
        <p:spPr>
          <a:xfrm>
            <a:off x="0" y="3"/>
            <a:ext cx="20104100" cy="6879371"/>
          </a:xfrm>
          <a:prstGeom prst="rect">
            <a:avLst/>
          </a:prstGeom>
          <a:noFill/>
          <a:ln>
            <a:noFill/>
          </a:ln>
        </p:spPr>
      </p:pic>
      <p:pic>
        <p:nvPicPr>
          <p:cNvPr id="359" name="Google Shape;359;p72"/>
          <p:cNvPicPr preferRelativeResize="0"/>
          <p:nvPr/>
        </p:nvPicPr>
        <p:blipFill rotWithShape="1">
          <a:blip r:embed="rId3">
            <a:alphaModFix/>
          </a:blip>
          <a:srcRect b="0" l="0" r="0" t="0"/>
          <a:stretch/>
        </p:blipFill>
        <p:spPr>
          <a:xfrm>
            <a:off x="4691008" y="4717309"/>
            <a:ext cx="10247630" cy="2229566"/>
          </a:xfrm>
          <a:prstGeom prst="rect">
            <a:avLst/>
          </a:prstGeom>
          <a:noFill/>
          <a:ln>
            <a:noFill/>
          </a:ln>
        </p:spPr>
      </p:pic>
      <p:sp>
        <p:nvSpPr>
          <p:cNvPr id="360" name="Google Shape;360;p72"/>
          <p:cNvSpPr txBox="1"/>
          <p:nvPr>
            <p:ph type="ctrTitle"/>
          </p:nvPr>
        </p:nvSpPr>
        <p:spPr>
          <a:xfrm>
            <a:off x="4218966" y="733586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1" name="Google Shape;361;p72"/>
          <p:cNvSpPr txBox="1"/>
          <p:nvPr>
            <p:ph idx="1" type="subTitle"/>
          </p:nvPr>
        </p:nvSpPr>
        <p:spPr>
          <a:xfrm>
            <a:off x="4390980" y="8670503"/>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362" name="Shape 362"/>
        <p:cNvGrpSpPr/>
        <p:nvPr/>
      </p:nvGrpSpPr>
      <p:grpSpPr>
        <a:xfrm>
          <a:off x="0" y="0"/>
          <a:ext cx="0" cy="0"/>
          <a:chOff x="0" y="0"/>
          <a:chExt cx="0" cy="0"/>
        </a:xfrm>
      </p:grpSpPr>
      <p:sp>
        <p:nvSpPr>
          <p:cNvPr id="363" name="Google Shape;363;p73"/>
          <p:cNvSpPr/>
          <p:nvPr/>
        </p:nvSpPr>
        <p:spPr>
          <a:xfrm>
            <a:off x="-9993" y="3"/>
            <a:ext cx="20114093"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pic>
        <p:nvPicPr>
          <p:cNvPr id="364" name="Google Shape;364;p73"/>
          <p:cNvPicPr preferRelativeResize="0"/>
          <p:nvPr/>
        </p:nvPicPr>
        <p:blipFill rotWithShape="1">
          <a:blip r:embed="rId2">
            <a:alphaModFix/>
          </a:blip>
          <a:srcRect b="0" l="0" r="5828" t="0"/>
          <a:stretch/>
        </p:blipFill>
        <p:spPr>
          <a:xfrm>
            <a:off x="0" y="3005885"/>
            <a:ext cx="20104100" cy="8302832"/>
          </a:xfrm>
          <a:prstGeom prst="rect">
            <a:avLst/>
          </a:prstGeom>
          <a:noFill/>
          <a:ln>
            <a:noFill/>
          </a:ln>
        </p:spPr>
      </p:pic>
      <p:grpSp>
        <p:nvGrpSpPr>
          <p:cNvPr id="365" name="Google Shape;365;p73"/>
          <p:cNvGrpSpPr/>
          <p:nvPr/>
        </p:nvGrpSpPr>
        <p:grpSpPr>
          <a:xfrm>
            <a:off x="-9989" y="9407415"/>
            <a:ext cx="20116710" cy="1905904"/>
            <a:chOff x="-9992" y="9387571"/>
            <a:chExt cx="20116710" cy="1905904"/>
          </a:xfrm>
        </p:grpSpPr>
        <p:grpSp>
          <p:nvGrpSpPr>
            <p:cNvPr id="366" name="Google Shape;366;p73"/>
            <p:cNvGrpSpPr/>
            <p:nvPr/>
          </p:nvGrpSpPr>
          <p:grpSpPr>
            <a:xfrm>
              <a:off x="-9992" y="9387571"/>
              <a:ext cx="20116710" cy="1905904"/>
              <a:chOff x="-9992" y="9387571"/>
              <a:chExt cx="20116710" cy="1905904"/>
            </a:xfrm>
          </p:grpSpPr>
          <p:sp>
            <p:nvSpPr>
              <p:cNvPr id="367" name="Google Shape;367;p73"/>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368" name="Google Shape;368;p73"/>
              <p:cNvGrpSpPr/>
              <p:nvPr/>
            </p:nvGrpSpPr>
            <p:grpSpPr>
              <a:xfrm>
                <a:off x="19347601" y="10743921"/>
                <a:ext cx="291724" cy="322459"/>
                <a:chOff x="19347601" y="10743921"/>
                <a:chExt cx="291724" cy="322459"/>
              </a:xfrm>
            </p:grpSpPr>
            <p:sp>
              <p:nvSpPr>
                <p:cNvPr id="369" name="Google Shape;369;p73"/>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370" name="Google Shape;370;p73"/>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371" name="Google Shape;371;p73"/>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372" name="Google Shape;372;p73"/>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73" name="Google Shape;373;p73"/>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73"/>
          <p:cNvSpPr txBox="1"/>
          <p:nvPr>
            <p:ph type="title"/>
          </p:nvPr>
        </p:nvSpPr>
        <p:spPr>
          <a:xfrm>
            <a:off x="3356224" y="6645278"/>
            <a:ext cx="13391656" cy="395698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5999"/>
              <a:buFont typeface="Century Gothic"/>
              <a:buNone/>
              <a:defRPr b="1" sz="5999">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5" name="Google Shape;375;p73"/>
          <p:cNvPicPr preferRelativeResize="0"/>
          <p:nvPr/>
        </p:nvPicPr>
        <p:blipFill rotWithShape="1">
          <a:blip r:embed="rId3">
            <a:alphaModFix/>
          </a:blip>
          <a:srcRect b="0" l="0" r="0" t="0"/>
          <a:stretch/>
        </p:blipFill>
        <p:spPr>
          <a:xfrm>
            <a:off x="7600130" y="2911046"/>
            <a:ext cx="4903844" cy="106692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spTree>
      <p:nvGrpSpPr>
        <p:cNvPr id="376" name="Shape 376"/>
        <p:cNvGrpSpPr/>
        <p:nvPr/>
      </p:nvGrpSpPr>
      <p:grpSpPr>
        <a:xfrm>
          <a:off x="0" y="0"/>
          <a:ext cx="0" cy="0"/>
          <a:chOff x="0" y="0"/>
          <a:chExt cx="0" cy="0"/>
        </a:xfrm>
      </p:grpSpPr>
      <p:sp>
        <p:nvSpPr>
          <p:cNvPr id="377" name="Google Shape;377;p74"/>
          <p:cNvSpPr/>
          <p:nvPr/>
        </p:nvSpPr>
        <p:spPr>
          <a:xfrm>
            <a:off x="-9993" y="3"/>
            <a:ext cx="20114093"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pic>
        <p:nvPicPr>
          <p:cNvPr id="378" name="Google Shape;378;p74"/>
          <p:cNvPicPr preferRelativeResize="0"/>
          <p:nvPr/>
        </p:nvPicPr>
        <p:blipFill rotWithShape="1">
          <a:blip r:embed="rId2">
            <a:alphaModFix/>
          </a:blip>
          <a:srcRect b="0" l="0" r="5828" t="0"/>
          <a:stretch/>
        </p:blipFill>
        <p:spPr>
          <a:xfrm>
            <a:off x="0" y="3005885"/>
            <a:ext cx="20104100" cy="8302832"/>
          </a:xfrm>
          <a:prstGeom prst="rect">
            <a:avLst/>
          </a:prstGeom>
          <a:noFill/>
          <a:ln>
            <a:noFill/>
          </a:ln>
        </p:spPr>
      </p:pic>
      <p:grpSp>
        <p:nvGrpSpPr>
          <p:cNvPr id="379" name="Google Shape;379;p74"/>
          <p:cNvGrpSpPr/>
          <p:nvPr/>
        </p:nvGrpSpPr>
        <p:grpSpPr>
          <a:xfrm>
            <a:off x="-9989" y="9407415"/>
            <a:ext cx="20116710" cy="1905904"/>
            <a:chOff x="-9992" y="9387571"/>
            <a:chExt cx="20116710" cy="1905904"/>
          </a:xfrm>
        </p:grpSpPr>
        <p:grpSp>
          <p:nvGrpSpPr>
            <p:cNvPr id="380" name="Google Shape;380;p74"/>
            <p:cNvGrpSpPr/>
            <p:nvPr/>
          </p:nvGrpSpPr>
          <p:grpSpPr>
            <a:xfrm>
              <a:off x="-9992" y="9387571"/>
              <a:ext cx="20116710" cy="1905904"/>
              <a:chOff x="-9992" y="9387571"/>
              <a:chExt cx="20116710" cy="1905904"/>
            </a:xfrm>
          </p:grpSpPr>
          <p:sp>
            <p:nvSpPr>
              <p:cNvPr id="381" name="Google Shape;381;p74"/>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382" name="Google Shape;382;p74"/>
              <p:cNvGrpSpPr/>
              <p:nvPr/>
            </p:nvGrpSpPr>
            <p:grpSpPr>
              <a:xfrm>
                <a:off x="19347601" y="10743921"/>
                <a:ext cx="291724" cy="322459"/>
                <a:chOff x="19347601" y="10743921"/>
                <a:chExt cx="291724" cy="322459"/>
              </a:xfrm>
            </p:grpSpPr>
            <p:sp>
              <p:nvSpPr>
                <p:cNvPr id="383" name="Google Shape;383;p74"/>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384" name="Google Shape;384;p74"/>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385" name="Google Shape;385;p74"/>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386" name="Google Shape;386;p74"/>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74"/>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74"/>
          <p:cNvSpPr txBox="1"/>
          <p:nvPr>
            <p:ph type="title"/>
          </p:nvPr>
        </p:nvSpPr>
        <p:spPr>
          <a:xfrm>
            <a:off x="3356224" y="6645278"/>
            <a:ext cx="13391656" cy="395698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5999"/>
              <a:buFont typeface="Century Gothic"/>
              <a:buNone/>
              <a:defRPr b="1" sz="5999">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89" name="Shape 389"/>
        <p:cNvGrpSpPr/>
        <p:nvPr/>
      </p:nvGrpSpPr>
      <p:grpSpPr>
        <a:xfrm>
          <a:off x="0" y="0"/>
          <a:ext cx="0" cy="0"/>
          <a:chOff x="0" y="0"/>
          <a:chExt cx="0" cy="0"/>
        </a:xfrm>
      </p:grpSpPr>
      <p:sp>
        <p:nvSpPr>
          <p:cNvPr id="390" name="Google Shape;390;p75"/>
          <p:cNvSpPr/>
          <p:nvPr/>
        </p:nvSpPr>
        <p:spPr>
          <a:xfrm>
            <a:off x="0" y="4"/>
            <a:ext cx="20104100"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pic>
        <p:nvPicPr>
          <p:cNvPr id="391" name="Google Shape;391;p75"/>
          <p:cNvPicPr preferRelativeResize="0"/>
          <p:nvPr/>
        </p:nvPicPr>
        <p:blipFill rotWithShape="1">
          <a:blip r:embed="rId2">
            <a:alphaModFix/>
          </a:blip>
          <a:srcRect b="0" l="0" r="0" t="0"/>
          <a:stretch/>
        </p:blipFill>
        <p:spPr>
          <a:xfrm>
            <a:off x="-2135" y="4320888"/>
            <a:ext cx="20106239" cy="6984823"/>
          </a:xfrm>
          <a:prstGeom prst="rect">
            <a:avLst/>
          </a:prstGeom>
          <a:noFill/>
          <a:ln>
            <a:noFill/>
          </a:ln>
        </p:spPr>
      </p:pic>
      <p:grpSp>
        <p:nvGrpSpPr>
          <p:cNvPr id="392" name="Google Shape;392;p75"/>
          <p:cNvGrpSpPr/>
          <p:nvPr/>
        </p:nvGrpSpPr>
        <p:grpSpPr>
          <a:xfrm>
            <a:off x="-9989" y="9407415"/>
            <a:ext cx="20116710" cy="1905904"/>
            <a:chOff x="-9992" y="9387571"/>
            <a:chExt cx="20116710" cy="1905904"/>
          </a:xfrm>
        </p:grpSpPr>
        <p:grpSp>
          <p:nvGrpSpPr>
            <p:cNvPr id="393" name="Google Shape;393;p75"/>
            <p:cNvGrpSpPr/>
            <p:nvPr/>
          </p:nvGrpSpPr>
          <p:grpSpPr>
            <a:xfrm>
              <a:off x="-9992" y="9387571"/>
              <a:ext cx="20116710" cy="1905904"/>
              <a:chOff x="-9992" y="9387571"/>
              <a:chExt cx="20116710" cy="1905904"/>
            </a:xfrm>
          </p:grpSpPr>
          <p:sp>
            <p:nvSpPr>
              <p:cNvPr id="394" name="Google Shape;394;p75"/>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395" name="Google Shape;395;p75"/>
              <p:cNvGrpSpPr/>
              <p:nvPr/>
            </p:nvGrpSpPr>
            <p:grpSpPr>
              <a:xfrm>
                <a:off x="19347601" y="10743921"/>
                <a:ext cx="291724" cy="322459"/>
                <a:chOff x="19347601" y="10743921"/>
                <a:chExt cx="291724" cy="322459"/>
              </a:xfrm>
            </p:grpSpPr>
            <p:sp>
              <p:nvSpPr>
                <p:cNvPr id="396" name="Google Shape;396;p7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397" name="Google Shape;397;p7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398" name="Google Shape;398;p75"/>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399" name="Google Shape;399;p75"/>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00" name="Google Shape;400;p75"/>
          <p:cNvSpPr txBox="1"/>
          <p:nvPr>
            <p:ph idx="11" type="ftr"/>
          </p:nvPr>
        </p:nvSpPr>
        <p:spPr>
          <a:xfrm>
            <a:off x="6686781" y="10824966"/>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75"/>
          <p:cNvSpPr txBox="1"/>
          <p:nvPr>
            <p:ph idx="1" type="body"/>
          </p:nvPr>
        </p:nvSpPr>
        <p:spPr>
          <a:xfrm>
            <a:off x="942383" y="2307060"/>
            <a:ext cx="17260475" cy="369332"/>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chemeClr val="lt1"/>
              </a:buClr>
              <a:buSzPts val="2399"/>
              <a:buChar char="•"/>
              <a:defRPr b="0" i="0" sz="2399">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02" name="Google Shape;402;p75"/>
          <p:cNvSpPr txBox="1"/>
          <p:nvPr>
            <p:ph type="title"/>
          </p:nvPr>
        </p:nvSpPr>
        <p:spPr>
          <a:xfrm>
            <a:off x="929682" y="750348"/>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5" name="Shape 45"/>
        <p:cNvGrpSpPr/>
        <p:nvPr/>
      </p:nvGrpSpPr>
      <p:grpSpPr>
        <a:xfrm>
          <a:off x="0" y="0"/>
          <a:ext cx="0" cy="0"/>
          <a:chOff x="0" y="0"/>
          <a:chExt cx="0" cy="0"/>
        </a:xfrm>
      </p:grpSpPr>
      <p:sp>
        <p:nvSpPr>
          <p:cNvPr id="46" name="Google Shape;46;p38"/>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38"/>
          <p:cNvSpPr/>
          <p:nvPr>
            <p:ph idx="2" type="pic"/>
          </p:nvPr>
        </p:nvSpPr>
        <p:spPr>
          <a:xfrm>
            <a:off x="8956796" y="2496619"/>
            <a:ext cx="2190509" cy="2192985"/>
          </a:xfrm>
          <a:prstGeom prst="rect">
            <a:avLst/>
          </a:prstGeom>
          <a:noFill/>
          <a:ln>
            <a:noFill/>
          </a:ln>
        </p:spPr>
      </p:sp>
      <p:sp>
        <p:nvSpPr>
          <p:cNvPr id="49" name="Google Shape;49;p38"/>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8"/>
          <p:cNvSpPr txBox="1"/>
          <p:nvPr>
            <p:ph idx="1" type="subTitle"/>
          </p:nvPr>
        </p:nvSpPr>
        <p:spPr>
          <a:xfrm>
            <a:off x="4389120"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403" name="Shape 403"/>
        <p:cNvGrpSpPr/>
        <p:nvPr/>
      </p:nvGrpSpPr>
      <p:grpSpPr>
        <a:xfrm>
          <a:off x="0" y="0"/>
          <a:ext cx="0" cy="0"/>
          <a:chOff x="0" y="0"/>
          <a:chExt cx="0" cy="0"/>
        </a:xfrm>
      </p:grpSpPr>
      <p:sp>
        <p:nvSpPr>
          <p:cNvPr id="404" name="Google Shape;404;p76"/>
          <p:cNvSpPr/>
          <p:nvPr/>
        </p:nvSpPr>
        <p:spPr>
          <a:xfrm>
            <a:off x="-9993" y="3"/>
            <a:ext cx="20114093"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pic>
        <p:nvPicPr>
          <p:cNvPr id="405" name="Google Shape;405;p76"/>
          <p:cNvPicPr preferRelativeResize="0"/>
          <p:nvPr/>
        </p:nvPicPr>
        <p:blipFill rotWithShape="1">
          <a:blip r:embed="rId2">
            <a:alphaModFix/>
          </a:blip>
          <a:srcRect b="0" l="0" r="0" t="0"/>
          <a:stretch/>
        </p:blipFill>
        <p:spPr>
          <a:xfrm>
            <a:off x="2" y="4017236"/>
            <a:ext cx="20104100" cy="7258968"/>
          </a:xfrm>
          <a:prstGeom prst="rect">
            <a:avLst/>
          </a:prstGeom>
          <a:noFill/>
          <a:ln>
            <a:noFill/>
          </a:ln>
        </p:spPr>
      </p:pic>
      <p:grpSp>
        <p:nvGrpSpPr>
          <p:cNvPr id="406" name="Google Shape;406;p76"/>
          <p:cNvGrpSpPr/>
          <p:nvPr/>
        </p:nvGrpSpPr>
        <p:grpSpPr>
          <a:xfrm>
            <a:off x="-9989" y="9407415"/>
            <a:ext cx="20116710" cy="1905904"/>
            <a:chOff x="-9992" y="9387571"/>
            <a:chExt cx="20116710" cy="1905904"/>
          </a:xfrm>
        </p:grpSpPr>
        <p:grpSp>
          <p:nvGrpSpPr>
            <p:cNvPr id="407" name="Google Shape;407;p76"/>
            <p:cNvGrpSpPr/>
            <p:nvPr/>
          </p:nvGrpSpPr>
          <p:grpSpPr>
            <a:xfrm>
              <a:off x="-9992" y="9387571"/>
              <a:ext cx="20116710" cy="1905904"/>
              <a:chOff x="-9992" y="9387571"/>
              <a:chExt cx="20116710" cy="1905904"/>
            </a:xfrm>
          </p:grpSpPr>
          <p:sp>
            <p:nvSpPr>
              <p:cNvPr id="408" name="Google Shape;408;p76"/>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09" name="Google Shape;409;p76"/>
              <p:cNvGrpSpPr/>
              <p:nvPr/>
            </p:nvGrpSpPr>
            <p:grpSpPr>
              <a:xfrm>
                <a:off x="19347601" y="10743921"/>
                <a:ext cx="291724" cy="322459"/>
                <a:chOff x="19347601" y="10743921"/>
                <a:chExt cx="291724" cy="322459"/>
              </a:xfrm>
            </p:grpSpPr>
            <p:sp>
              <p:nvSpPr>
                <p:cNvPr id="410" name="Google Shape;410;p7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411" name="Google Shape;411;p7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412" name="Google Shape;412;p76"/>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413" name="Google Shape;413;p76"/>
          <p:cNvSpPr txBox="1"/>
          <p:nvPr>
            <p:ph idx="1" type="body"/>
          </p:nvPr>
        </p:nvSpPr>
        <p:spPr>
          <a:xfrm>
            <a:off x="942383" y="2307060"/>
            <a:ext cx="17260475" cy="369332"/>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chemeClr val="lt1"/>
              </a:buClr>
              <a:buSzPts val="2399"/>
              <a:buChar char="•"/>
              <a:defRPr b="0" i="0" sz="2399">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14" name="Google Shape;414;p76"/>
          <p:cNvSpPr txBox="1"/>
          <p:nvPr>
            <p:ph type="title"/>
          </p:nvPr>
        </p:nvSpPr>
        <p:spPr>
          <a:xfrm>
            <a:off x="929680" y="750346"/>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76"/>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16" name="Google Shape;416;p76"/>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17" name="Shape 417"/>
        <p:cNvGrpSpPr/>
        <p:nvPr/>
      </p:nvGrpSpPr>
      <p:grpSpPr>
        <a:xfrm>
          <a:off x="0" y="0"/>
          <a:ext cx="0" cy="0"/>
          <a:chOff x="0" y="0"/>
          <a:chExt cx="0" cy="0"/>
        </a:xfrm>
      </p:grpSpPr>
      <p:pic>
        <p:nvPicPr>
          <p:cNvPr id="418" name="Google Shape;418;p77"/>
          <p:cNvPicPr preferRelativeResize="0"/>
          <p:nvPr/>
        </p:nvPicPr>
        <p:blipFill rotWithShape="1">
          <a:blip r:embed="rId2">
            <a:alphaModFix/>
          </a:blip>
          <a:srcRect b="0" l="0" r="0" t="0"/>
          <a:stretch/>
        </p:blipFill>
        <p:spPr>
          <a:xfrm>
            <a:off x="2" y="1"/>
            <a:ext cx="5480051" cy="10623550"/>
          </a:xfrm>
          <a:prstGeom prst="rect">
            <a:avLst/>
          </a:prstGeom>
          <a:noFill/>
          <a:ln>
            <a:noFill/>
          </a:ln>
        </p:spPr>
      </p:pic>
      <p:sp>
        <p:nvSpPr>
          <p:cNvPr id="419" name="Google Shape;419;p77"/>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20" name="Google Shape;420;p77"/>
          <p:cNvSpPr txBox="1"/>
          <p:nvPr>
            <p:ph type="ctrTitle"/>
          </p:nvPr>
        </p:nvSpPr>
        <p:spPr>
          <a:xfrm>
            <a:off x="5480054" y="1311276"/>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spTree>
      <p:nvGrpSpPr>
        <p:cNvPr id="421" name="Shape 421"/>
        <p:cNvGrpSpPr/>
        <p:nvPr/>
      </p:nvGrpSpPr>
      <p:grpSpPr>
        <a:xfrm>
          <a:off x="0" y="0"/>
          <a:ext cx="0" cy="0"/>
          <a:chOff x="0" y="0"/>
          <a:chExt cx="0" cy="0"/>
        </a:xfrm>
      </p:grpSpPr>
      <p:pic>
        <p:nvPicPr>
          <p:cNvPr id="422" name="Google Shape;422;p78"/>
          <p:cNvPicPr preferRelativeResize="0"/>
          <p:nvPr/>
        </p:nvPicPr>
        <p:blipFill rotWithShape="1">
          <a:blip r:embed="rId2">
            <a:alphaModFix/>
          </a:blip>
          <a:srcRect b="0" l="0" r="0" t="0"/>
          <a:stretch/>
        </p:blipFill>
        <p:spPr>
          <a:xfrm>
            <a:off x="-2136" y="5273677"/>
            <a:ext cx="20106239" cy="5498631"/>
          </a:xfrm>
          <a:prstGeom prst="rect">
            <a:avLst/>
          </a:prstGeom>
          <a:noFill/>
          <a:ln>
            <a:noFill/>
          </a:ln>
        </p:spPr>
      </p:pic>
      <p:grpSp>
        <p:nvGrpSpPr>
          <p:cNvPr id="423" name="Google Shape;423;p78"/>
          <p:cNvGrpSpPr/>
          <p:nvPr/>
        </p:nvGrpSpPr>
        <p:grpSpPr>
          <a:xfrm>
            <a:off x="-9989" y="9407415"/>
            <a:ext cx="20116710" cy="1905904"/>
            <a:chOff x="-9992" y="9387571"/>
            <a:chExt cx="20116710" cy="1905904"/>
          </a:xfrm>
        </p:grpSpPr>
        <p:grpSp>
          <p:nvGrpSpPr>
            <p:cNvPr id="424" name="Google Shape;424;p78"/>
            <p:cNvGrpSpPr/>
            <p:nvPr/>
          </p:nvGrpSpPr>
          <p:grpSpPr>
            <a:xfrm>
              <a:off x="-9992" y="9387571"/>
              <a:ext cx="20116710" cy="1905904"/>
              <a:chOff x="-9992" y="9387571"/>
              <a:chExt cx="20116710" cy="1905904"/>
            </a:xfrm>
          </p:grpSpPr>
          <p:sp>
            <p:nvSpPr>
              <p:cNvPr id="425" name="Google Shape;425;p78"/>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26" name="Google Shape;426;p78"/>
              <p:cNvGrpSpPr/>
              <p:nvPr/>
            </p:nvGrpSpPr>
            <p:grpSpPr>
              <a:xfrm>
                <a:off x="19347601" y="10743921"/>
                <a:ext cx="291724" cy="322459"/>
                <a:chOff x="19347601" y="10743921"/>
                <a:chExt cx="291724" cy="322459"/>
              </a:xfrm>
            </p:grpSpPr>
            <p:sp>
              <p:nvSpPr>
                <p:cNvPr id="427" name="Google Shape;427;p7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428" name="Google Shape;428;p7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429" name="Google Shape;429;p78"/>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430" name="Google Shape;430;p78"/>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31" name="Google Shape;431;p78"/>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78"/>
          <p:cNvSpPr txBox="1"/>
          <p:nvPr>
            <p:ph idx="1" type="body"/>
          </p:nvPr>
        </p:nvSpPr>
        <p:spPr>
          <a:xfrm>
            <a:off x="942383" y="2307060"/>
            <a:ext cx="17260475" cy="369332"/>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rgbClr val="415651"/>
              </a:buClr>
              <a:buSzPts val="2399"/>
              <a:buChar char="•"/>
              <a:defRPr b="0" i="0" sz="2399">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33" name="Google Shape;433;p78"/>
          <p:cNvSpPr txBox="1"/>
          <p:nvPr>
            <p:ph type="title"/>
          </p:nvPr>
        </p:nvSpPr>
        <p:spPr>
          <a:xfrm>
            <a:off x="929680" y="750346"/>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Logo">
  <p:cSld name="Title Slide w/ Logo">
    <p:spTree>
      <p:nvGrpSpPr>
        <p:cNvPr id="434" name="Shape 434"/>
        <p:cNvGrpSpPr/>
        <p:nvPr/>
      </p:nvGrpSpPr>
      <p:grpSpPr>
        <a:xfrm>
          <a:off x="0" y="0"/>
          <a:ext cx="0" cy="0"/>
          <a:chOff x="0" y="0"/>
          <a:chExt cx="0" cy="0"/>
        </a:xfrm>
      </p:grpSpPr>
      <p:pic>
        <p:nvPicPr>
          <p:cNvPr id="435" name="Google Shape;435;p79"/>
          <p:cNvPicPr preferRelativeResize="0"/>
          <p:nvPr/>
        </p:nvPicPr>
        <p:blipFill rotWithShape="1">
          <a:blip r:embed="rId2">
            <a:alphaModFix/>
          </a:blip>
          <a:srcRect b="0" l="0" r="0" t="0"/>
          <a:stretch/>
        </p:blipFill>
        <p:spPr>
          <a:xfrm>
            <a:off x="7371056" y="3031906"/>
            <a:ext cx="5361995" cy="1167836"/>
          </a:xfrm>
          <a:prstGeom prst="rect">
            <a:avLst/>
          </a:prstGeom>
          <a:noFill/>
          <a:ln>
            <a:noFill/>
          </a:ln>
        </p:spPr>
      </p:pic>
      <p:sp>
        <p:nvSpPr>
          <p:cNvPr id="436" name="Google Shape;436;p79"/>
          <p:cNvSpPr txBox="1"/>
          <p:nvPr>
            <p:ph type="ctrTitle"/>
          </p:nvPr>
        </p:nvSpPr>
        <p:spPr>
          <a:xfrm>
            <a:off x="4195802" y="545097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79"/>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438" name="Google Shape;438;p79"/>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39" name="Google Shape;439;p79"/>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con">
  <p:cSld name="Title Slide w/ Icon">
    <p:spTree>
      <p:nvGrpSpPr>
        <p:cNvPr id="440" name="Shape 440"/>
        <p:cNvGrpSpPr/>
        <p:nvPr/>
      </p:nvGrpSpPr>
      <p:grpSpPr>
        <a:xfrm>
          <a:off x="0" y="0"/>
          <a:ext cx="0" cy="0"/>
          <a:chOff x="0" y="0"/>
          <a:chExt cx="0" cy="0"/>
        </a:xfrm>
      </p:grpSpPr>
      <p:sp>
        <p:nvSpPr>
          <p:cNvPr id="441" name="Google Shape;441;p80"/>
          <p:cNvSpPr/>
          <p:nvPr>
            <p:ph idx="2" type="pic"/>
          </p:nvPr>
        </p:nvSpPr>
        <p:spPr>
          <a:xfrm>
            <a:off x="8956797" y="2496619"/>
            <a:ext cx="2190509" cy="2192985"/>
          </a:xfrm>
          <a:prstGeom prst="rect">
            <a:avLst/>
          </a:prstGeom>
          <a:noFill/>
          <a:ln>
            <a:noFill/>
          </a:ln>
        </p:spPr>
      </p:sp>
      <p:sp>
        <p:nvSpPr>
          <p:cNvPr id="442" name="Google Shape;442;p80"/>
          <p:cNvSpPr txBox="1"/>
          <p:nvPr>
            <p:ph type="ctrTitle"/>
          </p:nvPr>
        </p:nvSpPr>
        <p:spPr>
          <a:xfrm>
            <a:off x="4195802" y="545097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80"/>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444" name="Google Shape;444;p80"/>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45" name="Google Shape;445;p80"/>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6" name="Shape 446"/>
        <p:cNvGrpSpPr/>
        <p:nvPr/>
      </p:nvGrpSpPr>
      <p:grpSpPr>
        <a:xfrm>
          <a:off x="0" y="0"/>
          <a:ext cx="0" cy="0"/>
          <a:chOff x="0" y="0"/>
          <a:chExt cx="0" cy="0"/>
        </a:xfrm>
      </p:grpSpPr>
      <p:sp>
        <p:nvSpPr>
          <p:cNvPr id="447" name="Google Shape;447;p81"/>
          <p:cNvSpPr txBox="1"/>
          <p:nvPr>
            <p:ph type="ctrTitle"/>
          </p:nvPr>
        </p:nvSpPr>
        <p:spPr>
          <a:xfrm>
            <a:off x="4195802" y="432004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81"/>
          <p:cNvSpPr txBox="1"/>
          <p:nvPr>
            <p:ph idx="1" type="subTitle"/>
          </p:nvPr>
        </p:nvSpPr>
        <p:spPr>
          <a:xfrm>
            <a:off x="4390980" y="5654675"/>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449" name="Google Shape;449;p81"/>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50" name="Google Shape;450;p81"/>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51" name="Shape 451"/>
        <p:cNvGrpSpPr/>
        <p:nvPr/>
      </p:nvGrpSpPr>
      <p:grpSpPr>
        <a:xfrm>
          <a:off x="0" y="0"/>
          <a:ext cx="0" cy="0"/>
          <a:chOff x="0" y="0"/>
          <a:chExt cx="0" cy="0"/>
        </a:xfrm>
      </p:grpSpPr>
      <p:grpSp>
        <p:nvGrpSpPr>
          <p:cNvPr id="452" name="Google Shape;452;p82"/>
          <p:cNvGrpSpPr/>
          <p:nvPr/>
        </p:nvGrpSpPr>
        <p:grpSpPr>
          <a:xfrm>
            <a:off x="-9989" y="9407415"/>
            <a:ext cx="20116710" cy="1905904"/>
            <a:chOff x="-9992" y="9387571"/>
            <a:chExt cx="20116710" cy="1905904"/>
          </a:xfrm>
        </p:grpSpPr>
        <p:grpSp>
          <p:nvGrpSpPr>
            <p:cNvPr id="453" name="Google Shape;453;p82"/>
            <p:cNvGrpSpPr/>
            <p:nvPr/>
          </p:nvGrpSpPr>
          <p:grpSpPr>
            <a:xfrm>
              <a:off x="-9992" y="9387571"/>
              <a:ext cx="20116710" cy="1905904"/>
              <a:chOff x="-9992" y="9387571"/>
              <a:chExt cx="20116710" cy="1905904"/>
            </a:xfrm>
          </p:grpSpPr>
          <p:sp>
            <p:nvSpPr>
              <p:cNvPr id="454" name="Google Shape;454;p82"/>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55" name="Google Shape;455;p82"/>
              <p:cNvGrpSpPr/>
              <p:nvPr/>
            </p:nvGrpSpPr>
            <p:grpSpPr>
              <a:xfrm>
                <a:off x="19347601" y="10743921"/>
                <a:ext cx="291724" cy="322459"/>
                <a:chOff x="19347601" y="10743921"/>
                <a:chExt cx="291724" cy="322459"/>
              </a:xfrm>
            </p:grpSpPr>
            <p:sp>
              <p:nvSpPr>
                <p:cNvPr id="456" name="Google Shape;456;p82"/>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457" name="Google Shape;457;p82"/>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458" name="Google Shape;458;p82"/>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459" name="Google Shape;459;p82"/>
          <p:cNvSpPr txBox="1"/>
          <p:nvPr>
            <p:ph idx="1" type="body"/>
          </p:nvPr>
        </p:nvSpPr>
        <p:spPr>
          <a:xfrm>
            <a:off x="942383" y="2307060"/>
            <a:ext cx="17260475" cy="369332"/>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rgbClr val="415651"/>
              </a:buClr>
              <a:buSzPts val="2399"/>
              <a:buChar char="•"/>
              <a:defRPr b="0" i="0" sz="2399">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60" name="Google Shape;460;p82"/>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61" name="Google Shape;461;p82"/>
          <p:cNvSpPr txBox="1"/>
          <p:nvPr>
            <p:ph idx="11" type="ftr"/>
          </p:nvPr>
        </p:nvSpPr>
        <p:spPr>
          <a:xfrm>
            <a:off x="6686781" y="10824966"/>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82"/>
          <p:cNvSpPr txBox="1"/>
          <p:nvPr>
            <p:ph type="title"/>
          </p:nvPr>
        </p:nvSpPr>
        <p:spPr>
          <a:xfrm>
            <a:off x="929682" y="750348"/>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463" name="Shape 463"/>
        <p:cNvGrpSpPr/>
        <p:nvPr/>
      </p:nvGrpSpPr>
      <p:grpSpPr>
        <a:xfrm>
          <a:off x="0" y="0"/>
          <a:ext cx="0" cy="0"/>
          <a:chOff x="0" y="0"/>
          <a:chExt cx="0" cy="0"/>
        </a:xfrm>
      </p:grpSpPr>
      <p:grpSp>
        <p:nvGrpSpPr>
          <p:cNvPr id="464" name="Google Shape;464;p83"/>
          <p:cNvGrpSpPr/>
          <p:nvPr/>
        </p:nvGrpSpPr>
        <p:grpSpPr>
          <a:xfrm>
            <a:off x="-9989" y="9407415"/>
            <a:ext cx="20116710" cy="1905904"/>
            <a:chOff x="-9992" y="9387571"/>
            <a:chExt cx="20116710" cy="1905904"/>
          </a:xfrm>
        </p:grpSpPr>
        <p:grpSp>
          <p:nvGrpSpPr>
            <p:cNvPr id="465" name="Google Shape;465;p83"/>
            <p:cNvGrpSpPr/>
            <p:nvPr/>
          </p:nvGrpSpPr>
          <p:grpSpPr>
            <a:xfrm>
              <a:off x="-9992" y="9387571"/>
              <a:ext cx="20116710" cy="1905904"/>
              <a:chOff x="-9992" y="9387571"/>
              <a:chExt cx="20116710" cy="1905904"/>
            </a:xfrm>
          </p:grpSpPr>
          <p:sp>
            <p:nvSpPr>
              <p:cNvPr id="466" name="Google Shape;466;p83"/>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67" name="Google Shape;467;p83"/>
              <p:cNvGrpSpPr/>
              <p:nvPr/>
            </p:nvGrpSpPr>
            <p:grpSpPr>
              <a:xfrm>
                <a:off x="19347601" y="10743921"/>
                <a:ext cx="291724" cy="322459"/>
                <a:chOff x="19347601" y="10743921"/>
                <a:chExt cx="291724" cy="322459"/>
              </a:xfrm>
            </p:grpSpPr>
            <p:sp>
              <p:nvSpPr>
                <p:cNvPr id="468" name="Google Shape;468;p83"/>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469" name="Google Shape;469;p83"/>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470" name="Google Shape;470;p83"/>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471" name="Google Shape;471;p83"/>
          <p:cNvSpPr txBox="1"/>
          <p:nvPr>
            <p:ph type="title"/>
          </p:nvPr>
        </p:nvSpPr>
        <p:spPr>
          <a:xfrm>
            <a:off x="929680" y="750346"/>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83"/>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sz="1801">
                <a:solidFill>
                  <a:srgbClr val="B5E5DC"/>
                </a:solidFill>
                <a:latin typeface="Century Gothic"/>
                <a:ea typeface="Century Gothic"/>
                <a:cs typeface="Century Gothic"/>
                <a:sym typeface="Century Gothic"/>
              </a:defRPr>
            </a:lvl1pPr>
            <a:lvl2pPr indent="0" lvl="1" marL="0" marR="0" algn="r">
              <a:spcBef>
                <a:spcPts val="0"/>
              </a:spcBef>
              <a:buNone/>
              <a:defRPr b="1" sz="1801">
                <a:solidFill>
                  <a:srgbClr val="B5E5DC"/>
                </a:solidFill>
                <a:latin typeface="Century Gothic"/>
                <a:ea typeface="Century Gothic"/>
                <a:cs typeface="Century Gothic"/>
                <a:sym typeface="Century Gothic"/>
              </a:defRPr>
            </a:lvl2pPr>
            <a:lvl3pPr indent="0" lvl="2" marL="0" marR="0" algn="r">
              <a:spcBef>
                <a:spcPts val="0"/>
              </a:spcBef>
              <a:buNone/>
              <a:defRPr b="1" sz="1801">
                <a:solidFill>
                  <a:srgbClr val="B5E5DC"/>
                </a:solidFill>
                <a:latin typeface="Century Gothic"/>
                <a:ea typeface="Century Gothic"/>
                <a:cs typeface="Century Gothic"/>
                <a:sym typeface="Century Gothic"/>
              </a:defRPr>
            </a:lvl3pPr>
            <a:lvl4pPr indent="0" lvl="3" marL="0" marR="0" algn="r">
              <a:spcBef>
                <a:spcPts val="0"/>
              </a:spcBef>
              <a:buNone/>
              <a:defRPr b="1" sz="1801">
                <a:solidFill>
                  <a:srgbClr val="B5E5DC"/>
                </a:solidFill>
                <a:latin typeface="Century Gothic"/>
                <a:ea typeface="Century Gothic"/>
                <a:cs typeface="Century Gothic"/>
                <a:sym typeface="Century Gothic"/>
              </a:defRPr>
            </a:lvl4pPr>
            <a:lvl5pPr indent="0" lvl="4" marL="0" marR="0" algn="r">
              <a:spcBef>
                <a:spcPts val="0"/>
              </a:spcBef>
              <a:buNone/>
              <a:defRPr b="1" sz="1801">
                <a:solidFill>
                  <a:srgbClr val="B5E5DC"/>
                </a:solidFill>
                <a:latin typeface="Century Gothic"/>
                <a:ea typeface="Century Gothic"/>
                <a:cs typeface="Century Gothic"/>
                <a:sym typeface="Century Gothic"/>
              </a:defRPr>
            </a:lvl5pPr>
            <a:lvl6pPr indent="0" lvl="5" marL="0" marR="0" algn="r">
              <a:spcBef>
                <a:spcPts val="0"/>
              </a:spcBef>
              <a:buNone/>
              <a:defRPr b="1" sz="1801">
                <a:solidFill>
                  <a:srgbClr val="B5E5DC"/>
                </a:solidFill>
                <a:latin typeface="Century Gothic"/>
                <a:ea typeface="Century Gothic"/>
                <a:cs typeface="Century Gothic"/>
                <a:sym typeface="Century Gothic"/>
              </a:defRPr>
            </a:lvl6pPr>
            <a:lvl7pPr indent="0" lvl="6" marL="0" marR="0" algn="r">
              <a:spcBef>
                <a:spcPts val="0"/>
              </a:spcBef>
              <a:buNone/>
              <a:defRPr b="1" sz="1801">
                <a:solidFill>
                  <a:srgbClr val="B5E5DC"/>
                </a:solidFill>
                <a:latin typeface="Century Gothic"/>
                <a:ea typeface="Century Gothic"/>
                <a:cs typeface="Century Gothic"/>
                <a:sym typeface="Century Gothic"/>
              </a:defRPr>
            </a:lvl7pPr>
            <a:lvl8pPr indent="0" lvl="7" marL="0" marR="0" algn="r">
              <a:spcBef>
                <a:spcPts val="0"/>
              </a:spcBef>
              <a:buNone/>
              <a:defRPr b="1" sz="1801">
                <a:solidFill>
                  <a:srgbClr val="B5E5DC"/>
                </a:solidFill>
                <a:latin typeface="Century Gothic"/>
                <a:ea typeface="Century Gothic"/>
                <a:cs typeface="Century Gothic"/>
                <a:sym typeface="Century Gothic"/>
              </a:defRPr>
            </a:lvl8pPr>
            <a:lvl9pPr indent="0" lvl="8" marL="0" marR="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73" name="Google Shape;473;p83"/>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Body, Image">
  <p:cSld name="1_Title, Body, Image">
    <p:spTree>
      <p:nvGrpSpPr>
        <p:cNvPr id="474" name="Shape 474"/>
        <p:cNvGrpSpPr/>
        <p:nvPr/>
      </p:nvGrpSpPr>
      <p:grpSpPr>
        <a:xfrm>
          <a:off x="0" y="0"/>
          <a:ext cx="0" cy="0"/>
          <a:chOff x="0" y="0"/>
          <a:chExt cx="0" cy="0"/>
        </a:xfrm>
      </p:grpSpPr>
      <p:sp>
        <p:nvSpPr>
          <p:cNvPr id="475" name="Google Shape;475;p84"/>
          <p:cNvSpPr txBox="1"/>
          <p:nvPr>
            <p:ph type="title"/>
          </p:nvPr>
        </p:nvSpPr>
        <p:spPr>
          <a:xfrm>
            <a:off x="1382158" y="602118"/>
            <a:ext cx="8549269" cy="15983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84"/>
          <p:cNvSpPr txBox="1"/>
          <p:nvPr>
            <p:ph idx="1" type="body"/>
          </p:nvPr>
        </p:nvSpPr>
        <p:spPr>
          <a:xfrm>
            <a:off x="1382158" y="2788071"/>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79933" lvl="1" marL="914400" algn="l">
              <a:lnSpc>
                <a:spcPct val="90000"/>
              </a:lnSpc>
              <a:spcBef>
                <a:spcPts val="824"/>
              </a:spcBef>
              <a:spcAft>
                <a:spcPts val="0"/>
              </a:spcAft>
              <a:buClr>
                <a:schemeClr val="dk1"/>
              </a:buClr>
              <a:buSzPts val="3958"/>
              <a:buChar char="•"/>
              <a:defRPr>
                <a:solidFill>
                  <a:schemeClr val="dk1"/>
                </a:solidFill>
              </a:defRPr>
            </a:lvl2pPr>
            <a:lvl3pPr indent="-479933" lvl="2" marL="1371600" algn="l">
              <a:lnSpc>
                <a:spcPct val="90000"/>
              </a:lnSpc>
              <a:spcBef>
                <a:spcPts val="824"/>
              </a:spcBef>
              <a:spcAft>
                <a:spcPts val="0"/>
              </a:spcAft>
              <a:buClr>
                <a:schemeClr val="dk1"/>
              </a:buClr>
              <a:buSzPts val="3958"/>
              <a:buChar char="•"/>
              <a:defRPr>
                <a:solidFill>
                  <a:schemeClr val="dk1"/>
                </a:solidFill>
              </a:defRPr>
            </a:lvl3pPr>
            <a:lvl4pPr indent="-479933" lvl="3" marL="1828800" algn="l">
              <a:lnSpc>
                <a:spcPct val="90000"/>
              </a:lnSpc>
              <a:spcBef>
                <a:spcPts val="824"/>
              </a:spcBef>
              <a:spcAft>
                <a:spcPts val="0"/>
              </a:spcAft>
              <a:buClr>
                <a:schemeClr val="dk1"/>
              </a:buClr>
              <a:buSzPts val="3958"/>
              <a:buChar char="•"/>
              <a:defRPr>
                <a:solidFill>
                  <a:schemeClr val="dk1"/>
                </a:solidFill>
              </a:defRPr>
            </a:lvl4pPr>
            <a:lvl5pPr indent="-479933" lvl="4" marL="2286000" algn="l">
              <a:lnSpc>
                <a:spcPct val="90000"/>
              </a:lnSpc>
              <a:spcBef>
                <a:spcPts val="824"/>
              </a:spcBef>
              <a:spcAft>
                <a:spcPts val="0"/>
              </a:spcAft>
              <a:buClr>
                <a:schemeClr val="dk1"/>
              </a:buClr>
              <a:buSzPts val="3958"/>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77" name="Google Shape;477;p84"/>
          <p:cNvSpPr/>
          <p:nvPr>
            <p:ph idx="2" type="pic"/>
          </p:nvPr>
        </p:nvSpPr>
        <p:spPr>
          <a:xfrm>
            <a:off x="10264086" y="0"/>
            <a:ext cx="9840014" cy="11309350"/>
          </a:xfrm>
          <a:prstGeom prst="rect">
            <a:avLst/>
          </a:prstGeom>
          <a:noFill/>
          <a:ln>
            <a:noFill/>
          </a:ln>
        </p:spPr>
      </p:sp>
      <p:sp>
        <p:nvSpPr>
          <p:cNvPr id="478" name="Google Shape;478;p84"/>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and Content">
  <p:cSld name="24_Title and Content">
    <p:spTree>
      <p:nvGrpSpPr>
        <p:cNvPr id="479" name="Shape 479"/>
        <p:cNvGrpSpPr/>
        <p:nvPr/>
      </p:nvGrpSpPr>
      <p:grpSpPr>
        <a:xfrm>
          <a:off x="0" y="0"/>
          <a:ext cx="0" cy="0"/>
          <a:chOff x="0" y="0"/>
          <a:chExt cx="0" cy="0"/>
        </a:xfrm>
      </p:grpSpPr>
      <p:sp>
        <p:nvSpPr>
          <p:cNvPr id="480" name="Google Shape;480;p85"/>
          <p:cNvSpPr/>
          <p:nvPr/>
        </p:nvSpPr>
        <p:spPr>
          <a:xfrm>
            <a:off x="14428881" y="3"/>
            <a:ext cx="567563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81" name="Google Shape;481;p85"/>
          <p:cNvGrpSpPr/>
          <p:nvPr/>
        </p:nvGrpSpPr>
        <p:grpSpPr>
          <a:xfrm>
            <a:off x="-9989" y="9407415"/>
            <a:ext cx="20116710" cy="1905904"/>
            <a:chOff x="-9992" y="9387571"/>
            <a:chExt cx="20116710" cy="1905904"/>
          </a:xfrm>
        </p:grpSpPr>
        <p:grpSp>
          <p:nvGrpSpPr>
            <p:cNvPr id="482" name="Google Shape;482;p85"/>
            <p:cNvGrpSpPr/>
            <p:nvPr/>
          </p:nvGrpSpPr>
          <p:grpSpPr>
            <a:xfrm>
              <a:off x="-9992" y="9387571"/>
              <a:ext cx="20116710" cy="1905904"/>
              <a:chOff x="-9992" y="9387571"/>
              <a:chExt cx="20116710" cy="1905904"/>
            </a:xfrm>
          </p:grpSpPr>
          <p:sp>
            <p:nvSpPr>
              <p:cNvPr id="483" name="Google Shape;483;p85"/>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484" name="Google Shape;484;p85"/>
              <p:cNvGrpSpPr/>
              <p:nvPr/>
            </p:nvGrpSpPr>
            <p:grpSpPr>
              <a:xfrm>
                <a:off x="19347601" y="10743921"/>
                <a:ext cx="291724" cy="322459"/>
                <a:chOff x="19347601" y="10743921"/>
                <a:chExt cx="291724" cy="322459"/>
              </a:xfrm>
            </p:grpSpPr>
            <p:sp>
              <p:nvSpPr>
                <p:cNvPr id="485" name="Google Shape;485;p8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486" name="Google Shape;486;p8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487" name="Google Shape;487;p85"/>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488" name="Google Shape;488;p85"/>
          <p:cNvSpPr txBox="1"/>
          <p:nvPr>
            <p:ph idx="1" type="body"/>
          </p:nvPr>
        </p:nvSpPr>
        <p:spPr>
          <a:xfrm>
            <a:off x="942385" y="2307060"/>
            <a:ext cx="12767266" cy="375816"/>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rgbClr val="415651"/>
              </a:buClr>
              <a:buSzPts val="2399"/>
              <a:buChar char="•"/>
              <a:defRPr b="0" i="0" sz="2399">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89" name="Google Shape;489;p85"/>
          <p:cNvSpPr txBox="1"/>
          <p:nvPr>
            <p:ph type="title"/>
          </p:nvPr>
        </p:nvSpPr>
        <p:spPr>
          <a:xfrm>
            <a:off x="929680" y="750346"/>
            <a:ext cx="1277997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85"/>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91" name="Google Shape;491;p85"/>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85"/>
          <p:cNvSpPr txBox="1"/>
          <p:nvPr>
            <p:ph idx="2" type="body"/>
          </p:nvPr>
        </p:nvSpPr>
        <p:spPr>
          <a:xfrm>
            <a:off x="14928854" y="2287135"/>
            <a:ext cx="4710475" cy="7175679"/>
          </a:xfrm>
          <a:prstGeom prst="rect">
            <a:avLst/>
          </a:prstGeom>
          <a:noFill/>
          <a:ln>
            <a:noFill/>
          </a:ln>
        </p:spPr>
        <p:txBody>
          <a:bodyPr anchorCtr="0" anchor="t" bIns="45700" lIns="91425" spcFirstLastPara="1" rIns="91425" wrap="square" tIns="45700">
            <a:normAutofit/>
          </a:bodyPr>
          <a:lstStyle>
            <a:lvl1pPr indent="-380936" lvl="0" marL="457200" algn="l">
              <a:lnSpc>
                <a:spcPct val="90000"/>
              </a:lnSpc>
              <a:spcBef>
                <a:spcPts val="1649"/>
              </a:spcBef>
              <a:spcAft>
                <a:spcPts val="0"/>
              </a:spcAft>
              <a:buClr>
                <a:schemeClr val="dk1"/>
              </a:buClr>
              <a:buSzPts val="2399"/>
              <a:buChar char="•"/>
              <a:defRPr sz="2399">
                <a:solidFill>
                  <a:schemeClr val="dk1"/>
                </a:solidFill>
              </a:defRPr>
            </a:lvl1pPr>
            <a:lvl2pPr indent="-380936" lvl="1" marL="914400" algn="l">
              <a:lnSpc>
                <a:spcPct val="90000"/>
              </a:lnSpc>
              <a:spcBef>
                <a:spcPts val="824"/>
              </a:spcBef>
              <a:spcAft>
                <a:spcPts val="0"/>
              </a:spcAft>
              <a:buClr>
                <a:schemeClr val="dk1"/>
              </a:buClr>
              <a:buSzPts val="2399"/>
              <a:buChar char="•"/>
              <a:defRPr sz="23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93" name="Google Shape;493;p85"/>
          <p:cNvSpPr txBox="1"/>
          <p:nvPr>
            <p:ph idx="3" type="subTitle"/>
          </p:nvPr>
        </p:nvSpPr>
        <p:spPr>
          <a:xfrm>
            <a:off x="14928854" y="747078"/>
            <a:ext cx="4710475" cy="131756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1" name="Shape 51"/>
        <p:cNvGrpSpPr/>
        <p:nvPr/>
      </p:nvGrpSpPr>
      <p:grpSpPr>
        <a:xfrm>
          <a:off x="0" y="0"/>
          <a:ext cx="0" cy="0"/>
          <a:chOff x="0" y="0"/>
          <a:chExt cx="0" cy="0"/>
        </a:xfrm>
      </p:grpSpPr>
      <p:sp>
        <p:nvSpPr>
          <p:cNvPr id="52" name="Google Shape;52;p39"/>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39"/>
          <p:cNvSpPr txBox="1"/>
          <p:nvPr>
            <p:ph type="ctrTitle"/>
          </p:nvPr>
        </p:nvSpPr>
        <p:spPr>
          <a:xfrm>
            <a:off x="4197096" y="431596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txBox="1"/>
          <p:nvPr>
            <p:ph idx="1" type="subTitle"/>
          </p:nvPr>
        </p:nvSpPr>
        <p:spPr>
          <a:xfrm>
            <a:off x="4389120" y="565099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494" name="Shape 494"/>
        <p:cNvGrpSpPr/>
        <p:nvPr/>
      </p:nvGrpSpPr>
      <p:grpSpPr>
        <a:xfrm>
          <a:off x="0" y="0"/>
          <a:ext cx="0" cy="0"/>
          <a:chOff x="0" y="0"/>
          <a:chExt cx="0" cy="0"/>
        </a:xfrm>
      </p:grpSpPr>
      <p:sp>
        <p:nvSpPr>
          <p:cNvPr id="495" name="Google Shape;495;p86"/>
          <p:cNvSpPr/>
          <p:nvPr>
            <p:ph idx="2" type="pic"/>
          </p:nvPr>
        </p:nvSpPr>
        <p:spPr>
          <a:xfrm>
            <a:off x="0" y="0"/>
            <a:ext cx="20104100" cy="1130935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w/ Logo" showMasterSp="0">
  <p:cSld name="4_Title Slide w/ Logo">
    <p:bg>
      <p:bgPr>
        <a:solidFill>
          <a:schemeClr val="lt2"/>
        </a:solidFill>
      </p:bgPr>
    </p:bg>
    <p:spTree>
      <p:nvGrpSpPr>
        <p:cNvPr id="496" name="Shape 496"/>
        <p:cNvGrpSpPr/>
        <p:nvPr/>
      </p:nvGrpSpPr>
      <p:grpSpPr>
        <a:xfrm>
          <a:off x="0" y="0"/>
          <a:ext cx="0" cy="0"/>
          <a:chOff x="0" y="0"/>
          <a:chExt cx="0" cy="0"/>
        </a:xfrm>
      </p:grpSpPr>
      <p:pic>
        <p:nvPicPr>
          <p:cNvPr id="497" name="Google Shape;497;p87"/>
          <p:cNvPicPr preferRelativeResize="0"/>
          <p:nvPr/>
        </p:nvPicPr>
        <p:blipFill rotWithShape="1">
          <a:blip r:embed="rId2">
            <a:alphaModFix/>
          </a:blip>
          <a:srcRect b="0" l="0" r="5828" t="0"/>
          <a:stretch/>
        </p:blipFill>
        <p:spPr>
          <a:xfrm>
            <a:off x="2" y="3005935"/>
            <a:ext cx="20102497" cy="8302752"/>
          </a:xfrm>
          <a:prstGeom prst="rect">
            <a:avLst/>
          </a:prstGeom>
          <a:noFill/>
          <a:ln>
            <a:noFill/>
          </a:ln>
        </p:spPr>
      </p:pic>
      <p:sp>
        <p:nvSpPr>
          <p:cNvPr id="498" name="Google Shape;498;p87"/>
          <p:cNvSpPr txBox="1"/>
          <p:nvPr>
            <p:ph type="ctrTitle"/>
          </p:nvPr>
        </p:nvSpPr>
        <p:spPr>
          <a:xfrm>
            <a:off x="4218966" y="6946731"/>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87"/>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455550"/>
                </a:solidFill>
                <a:latin typeface="Century Gothic"/>
                <a:ea typeface="Century Gothic"/>
                <a:cs typeface="Century Gothic"/>
                <a:sym typeface="Century Gothic"/>
              </a:defRPr>
            </a:lvl1pPr>
            <a:lvl2pPr indent="0" lvl="1" marL="0" algn="r">
              <a:spcBef>
                <a:spcPts val="0"/>
              </a:spcBef>
              <a:buNone/>
              <a:defRPr b="1" sz="1801">
                <a:solidFill>
                  <a:srgbClr val="455550"/>
                </a:solidFill>
                <a:latin typeface="Century Gothic"/>
                <a:ea typeface="Century Gothic"/>
                <a:cs typeface="Century Gothic"/>
                <a:sym typeface="Century Gothic"/>
              </a:defRPr>
            </a:lvl2pPr>
            <a:lvl3pPr indent="0" lvl="2" marL="0" algn="r">
              <a:spcBef>
                <a:spcPts val="0"/>
              </a:spcBef>
              <a:buNone/>
              <a:defRPr b="1" sz="1801">
                <a:solidFill>
                  <a:srgbClr val="455550"/>
                </a:solidFill>
                <a:latin typeface="Century Gothic"/>
                <a:ea typeface="Century Gothic"/>
                <a:cs typeface="Century Gothic"/>
                <a:sym typeface="Century Gothic"/>
              </a:defRPr>
            </a:lvl3pPr>
            <a:lvl4pPr indent="0" lvl="3" marL="0" algn="r">
              <a:spcBef>
                <a:spcPts val="0"/>
              </a:spcBef>
              <a:buNone/>
              <a:defRPr b="1" sz="1801">
                <a:solidFill>
                  <a:srgbClr val="455550"/>
                </a:solidFill>
                <a:latin typeface="Century Gothic"/>
                <a:ea typeface="Century Gothic"/>
                <a:cs typeface="Century Gothic"/>
                <a:sym typeface="Century Gothic"/>
              </a:defRPr>
            </a:lvl4pPr>
            <a:lvl5pPr indent="0" lvl="4" marL="0" algn="r">
              <a:spcBef>
                <a:spcPts val="0"/>
              </a:spcBef>
              <a:buNone/>
              <a:defRPr b="1" sz="1801">
                <a:solidFill>
                  <a:srgbClr val="455550"/>
                </a:solidFill>
                <a:latin typeface="Century Gothic"/>
                <a:ea typeface="Century Gothic"/>
                <a:cs typeface="Century Gothic"/>
                <a:sym typeface="Century Gothic"/>
              </a:defRPr>
            </a:lvl5pPr>
            <a:lvl6pPr indent="0" lvl="5" marL="0" algn="r">
              <a:spcBef>
                <a:spcPts val="0"/>
              </a:spcBef>
              <a:buNone/>
              <a:defRPr b="1" sz="1801">
                <a:solidFill>
                  <a:srgbClr val="455550"/>
                </a:solidFill>
                <a:latin typeface="Century Gothic"/>
                <a:ea typeface="Century Gothic"/>
                <a:cs typeface="Century Gothic"/>
                <a:sym typeface="Century Gothic"/>
              </a:defRPr>
            </a:lvl6pPr>
            <a:lvl7pPr indent="0" lvl="6" marL="0" algn="r">
              <a:spcBef>
                <a:spcPts val="0"/>
              </a:spcBef>
              <a:buNone/>
              <a:defRPr b="1" sz="1801">
                <a:solidFill>
                  <a:srgbClr val="455550"/>
                </a:solidFill>
                <a:latin typeface="Century Gothic"/>
                <a:ea typeface="Century Gothic"/>
                <a:cs typeface="Century Gothic"/>
                <a:sym typeface="Century Gothic"/>
              </a:defRPr>
            </a:lvl7pPr>
            <a:lvl8pPr indent="0" lvl="7" marL="0" algn="r">
              <a:spcBef>
                <a:spcPts val="0"/>
              </a:spcBef>
              <a:buNone/>
              <a:defRPr b="1" sz="1801">
                <a:solidFill>
                  <a:srgbClr val="455550"/>
                </a:solidFill>
                <a:latin typeface="Century Gothic"/>
                <a:ea typeface="Century Gothic"/>
                <a:cs typeface="Century Gothic"/>
                <a:sym typeface="Century Gothic"/>
              </a:defRPr>
            </a:lvl8pPr>
            <a:lvl9pPr indent="0" lvl="8" marL="0" algn="r">
              <a:spcBef>
                <a:spcPts val="0"/>
              </a:spcBef>
              <a:buNone/>
              <a:defRPr b="1" sz="1801">
                <a:solidFill>
                  <a:srgbClr val="45555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00" name="Google Shape;500;p87"/>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01" name="Google Shape;501;p87"/>
          <p:cNvPicPr preferRelativeResize="0"/>
          <p:nvPr/>
        </p:nvPicPr>
        <p:blipFill rotWithShape="1">
          <a:blip r:embed="rId3">
            <a:alphaModFix/>
          </a:blip>
          <a:srcRect b="0" l="0" r="0" t="0"/>
          <a:stretch/>
        </p:blipFill>
        <p:spPr>
          <a:xfrm>
            <a:off x="942383" y="10856121"/>
            <a:ext cx="1056639" cy="229892"/>
          </a:xfrm>
          <a:prstGeom prst="rect">
            <a:avLst/>
          </a:prstGeom>
          <a:noFill/>
          <a:ln>
            <a:noFill/>
          </a:ln>
        </p:spPr>
      </p:pic>
      <p:sp>
        <p:nvSpPr>
          <p:cNvPr id="502" name="Google Shape;502;p87"/>
          <p:cNvSpPr/>
          <p:nvPr/>
        </p:nvSpPr>
        <p:spPr>
          <a:xfrm>
            <a:off x="19347601" y="11002873"/>
            <a:ext cx="291724" cy="83351"/>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03" name="Google Shape;503;p87"/>
          <p:cNvSpPr/>
          <p:nvPr/>
        </p:nvSpPr>
        <p:spPr>
          <a:xfrm>
            <a:off x="19347601" y="10763765"/>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04" name="Google Shape;504;p87"/>
          <p:cNvSpPr/>
          <p:nvPr>
            <p:ph idx="2" type="pic"/>
          </p:nvPr>
        </p:nvSpPr>
        <p:spPr>
          <a:xfrm>
            <a:off x="8956797" y="3673476"/>
            <a:ext cx="2190509" cy="2192985"/>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w/ Logo" showMasterSp="0">
  <p:cSld name="7_Title Slide w/ Logo">
    <p:bg>
      <p:bgPr>
        <a:solidFill>
          <a:schemeClr val="lt2"/>
        </a:solidFill>
      </p:bgPr>
    </p:bg>
    <p:spTree>
      <p:nvGrpSpPr>
        <p:cNvPr id="505" name="Shape 505"/>
        <p:cNvGrpSpPr/>
        <p:nvPr/>
      </p:nvGrpSpPr>
      <p:grpSpPr>
        <a:xfrm>
          <a:off x="0" y="0"/>
          <a:ext cx="0" cy="0"/>
          <a:chOff x="0" y="0"/>
          <a:chExt cx="0" cy="0"/>
        </a:xfrm>
      </p:grpSpPr>
      <p:pic>
        <p:nvPicPr>
          <p:cNvPr id="506" name="Google Shape;506;p88"/>
          <p:cNvPicPr preferRelativeResize="0"/>
          <p:nvPr/>
        </p:nvPicPr>
        <p:blipFill rotWithShape="1">
          <a:blip r:embed="rId2">
            <a:alphaModFix/>
          </a:blip>
          <a:srcRect b="0" l="0" r="5828" t="0"/>
          <a:stretch/>
        </p:blipFill>
        <p:spPr>
          <a:xfrm>
            <a:off x="2" y="3005935"/>
            <a:ext cx="20102497" cy="8302752"/>
          </a:xfrm>
          <a:prstGeom prst="rect">
            <a:avLst/>
          </a:prstGeom>
          <a:noFill/>
          <a:ln>
            <a:noFill/>
          </a:ln>
        </p:spPr>
      </p:pic>
      <p:sp>
        <p:nvSpPr>
          <p:cNvPr id="507" name="Google Shape;507;p88"/>
          <p:cNvSpPr txBox="1"/>
          <p:nvPr>
            <p:ph type="ctrTitle"/>
          </p:nvPr>
        </p:nvSpPr>
        <p:spPr>
          <a:xfrm>
            <a:off x="4218966" y="6946731"/>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88"/>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455550"/>
                </a:solidFill>
                <a:latin typeface="Century Gothic"/>
                <a:ea typeface="Century Gothic"/>
                <a:cs typeface="Century Gothic"/>
                <a:sym typeface="Century Gothic"/>
              </a:defRPr>
            </a:lvl1pPr>
            <a:lvl2pPr indent="0" lvl="1" marL="0" algn="r">
              <a:spcBef>
                <a:spcPts val="0"/>
              </a:spcBef>
              <a:buNone/>
              <a:defRPr b="1" sz="1801">
                <a:solidFill>
                  <a:srgbClr val="455550"/>
                </a:solidFill>
                <a:latin typeface="Century Gothic"/>
                <a:ea typeface="Century Gothic"/>
                <a:cs typeface="Century Gothic"/>
                <a:sym typeface="Century Gothic"/>
              </a:defRPr>
            </a:lvl2pPr>
            <a:lvl3pPr indent="0" lvl="2" marL="0" algn="r">
              <a:spcBef>
                <a:spcPts val="0"/>
              </a:spcBef>
              <a:buNone/>
              <a:defRPr b="1" sz="1801">
                <a:solidFill>
                  <a:srgbClr val="455550"/>
                </a:solidFill>
                <a:latin typeface="Century Gothic"/>
                <a:ea typeface="Century Gothic"/>
                <a:cs typeface="Century Gothic"/>
                <a:sym typeface="Century Gothic"/>
              </a:defRPr>
            </a:lvl3pPr>
            <a:lvl4pPr indent="0" lvl="3" marL="0" algn="r">
              <a:spcBef>
                <a:spcPts val="0"/>
              </a:spcBef>
              <a:buNone/>
              <a:defRPr b="1" sz="1801">
                <a:solidFill>
                  <a:srgbClr val="455550"/>
                </a:solidFill>
                <a:latin typeface="Century Gothic"/>
                <a:ea typeface="Century Gothic"/>
                <a:cs typeface="Century Gothic"/>
                <a:sym typeface="Century Gothic"/>
              </a:defRPr>
            </a:lvl4pPr>
            <a:lvl5pPr indent="0" lvl="4" marL="0" algn="r">
              <a:spcBef>
                <a:spcPts val="0"/>
              </a:spcBef>
              <a:buNone/>
              <a:defRPr b="1" sz="1801">
                <a:solidFill>
                  <a:srgbClr val="455550"/>
                </a:solidFill>
                <a:latin typeface="Century Gothic"/>
                <a:ea typeface="Century Gothic"/>
                <a:cs typeface="Century Gothic"/>
                <a:sym typeface="Century Gothic"/>
              </a:defRPr>
            </a:lvl5pPr>
            <a:lvl6pPr indent="0" lvl="5" marL="0" algn="r">
              <a:spcBef>
                <a:spcPts val="0"/>
              </a:spcBef>
              <a:buNone/>
              <a:defRPr b="1" sz="1801">
                <a:solidFill>
                  <a:srgbClr val="455550"/>
                </a:solidFill>
                <a:latin typeface="Century Gothic"/>
                <a:ea typeface="Century Gothic"/>
                <a:cs typeface="Century Gothic"/>
                <a:sym typeface="Century Gothic"/>
              </a:defRPr>
            </a:lvl6pPr>
            <a:lvl7pPr indent="0" lvl="6" marL="0" algn="r">
              <a:spcBef>
                <a:spcPts val="0"/>
              </a:spcBef>
              <a:buNone/>
              <a:defRPr b="1" sz="1801">
                <a:solidFill>
                  <a:srgbClr val="455550"/>
                </a:solidFill>
                <a:latin typeface="Century Gothic"/>
                <a:ea typeface="Century Gothic"/>
                <a:cs typeface="Century Gothic"/>
                <a:sym typeface="Century Gothic"/>
              </a:defRPr>
            </a:lvl7pPr>
            <a:lvl8pPr indent="0" lvl="7" marL="0" algn="r">
              <a:spcBef>
                <a:spcPts val="0"/>
              </a:spcBef>
              <a:buNone/>
              <a:defRPr b="1" sz="1801">
                <a:solidFill>
                  <a:srgbClr val="455550"/>
                </a:solidFill>
                <a:latin typeface="Century Gothic"/>
                <a:ea typeface="Century Gothic"/>
                <a:cs typeface="Century Gothic"/>
                <a:sym typeface="Century Gothic"/>
              </a:defRPr>
            </a:lvl8pPr>
            <a:lvl9pPr indent="0" lvl="8" marL="0" algn="r">
              <a:spcBef>
                <a:spcPts val="0"/>
              </a:spcBef>
              <a:buNone/>
              <a:defRPr b="1" sz="1801">
                <a:solidFill>
                  <a:srgbClr val="45555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09" name="Google Shape;509;p88"/>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0" name="Google Shape;510;p88"/>
          <p:cNvPicPr preferRelativeResize="0"/>
          <p:nvPr/>
        </p:nvPicPr>
        <p:blipFill rotWithShape="1">
          <a:blip r:embed="rId3">
            <a:alphaModFix/>
          </a:blip>
          <a:srcRect b="0" l="0" r="0" t="0"/>
          <a:stretch/>
        </p:blipFill>
        <p:spPr>
          <a:xfrm>
            <a:off x="942383" y="10856121"/>
            <a:ext cx="1056639" cy="229892"/>
          </a:xfrm>
          <a:prstGeom prst="rect">
            <a:avLst/>
          </a:prstGeom>
          <a:noFill/>
          <a:ln>
            <a:noFill/>
          </a:ln>
        </p:spPr>
      </p:pic>
      <p:sp>
        <p:nvSpPr>
          <p:cNvPr id="511" name="Google Shape;511;p88"/>
          <p:cNvSpPr/>
          <p:nvPr/>
        </p:nvSpPr>
        <p:spPr>
          <a:xfrm>
            <a:off x="19347601" y="11002873"/>
            <a:ext cx="291724" cy="83351"/>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12" name="Google Shape;512;p88"/>
          <p:cNvSpPr/>
          <p:nvPr/>
        </p:nvSpPr>
        <p:spPr>
          <a:xfrm>
            <a:off x="19347601" y="10763765"/>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513" name="Shape 513"/>
        <p:cNvGrpSpPr/>
        <p:nvPr/>
      </p:nvGrpSpPr>
      <p:grpSpPr>
        <a:xfrm>
          <a:off x="0" y="0"/>
          <a:ext cx="0" cy="0"/>
          <a:chOff x="0" y="0"/>
          <a:chExt cx="0" cy="0"/>
        </a:xfrm>
      </p:grpSpPr>
      <p:sp>
        <p:nvSpPr>
          <p:cNvPr id="514" name="Google Shape;514;p89"/>
          <p:cNvSpPr/>
          <p:nvPr/>
        </p:nvSpPr>
        <p:spPr>
          <a:xfrm>
            <a:off x="-9993" y="3"/>
            <a:ext cx="20114093"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pic>
        <p:nvPicPr>
          <p:cNvPr id="515" name="Google Shape;515;p89"/>
          <p:cNvPicPr preferRelativeResize="0"/>
          <p:nvPr/>
        </p:nvPicPr>
        <p:blipFill rotWithShape="1">
          <a:blip r:embed="rId2">
            <a:alphaModFix/>
          </a:blip>
          <a:srcRect b="0" l="0" r="5828" t="0"/>
          <a:stretch/>
        </p:blipFill>
        <p:spPr>
          <a:xfrm>
            <a:off x="0" y="3005885"/>
            <a:ext cx="20104100" cy="8302832"/>
          </a:xfrm>
          <a:prstGeom prst="rect">
            <a:avLst/>
          </a:prstGeom>
          <a:noFill/>
          <a:ln>
            <a:noFill/>
          </a:ln>
        </p:spPr>
      </p:pic>
      <p:grpSp>
        <p:nvGrpSpPr>
          <p:cNvPr id="516" name="Google Shape;516;p89"/>
          <p:cNvGrpSpPr/>
          <p:nvPr/>
        </p:nvGrpSpPr>
        <p:grpSpPr>
          <a:xfrm>
            <a:off x="-9989" y="9407415"/>
            <a:ext cx="20116710" cy="1905904"/>
            <a:chOff x="-9992" y="9387571"/>
            <a:chExt cx="20116710" cy="1905904"/>
          </a:xfrm>
        </p:grpSpPr>
        <p:grpSp>
          <p:nvGrpSpPr>
            <p:cNvPr id="517" name="Google Shape;517;p89"/>
            <p:cNvGrpSpPr/>
            <p:nvPr/>
          </p:nvGrpSpPr>
          <p:grpSpPr>
            <a:xfrm>
              <a:off x="-9992" y="9387571"/>
              <a:ext cx="20116710" cy="1905904"/>
              <a:chOff x="-9992" y="9387571"/>
              <a:chExt cx="20116710" cy="1905904"/>
            </a:xfrm>
          </p:grpSpPr>
          <p:sp>
            <p:nvSpPr>
              <p:cNvPr id="518" name="Google Shape;518;p89"/>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519" name="Google Shape;519;p89"/>
              <p:cNvGrpSpPr/>
              <p:nvPr/>
            </p:nvGrpSpPr>
            <p:grpSpPr>
              <a:xfrm>
                <a:off x="19347601" y="10743921"/>
                <a:ext cx="291724" cy="322459"/>
                <a:chOff x="19347601" y="10743921"/>
                <a:chExt cx="291724" cy="322459"/>
              </a:xfrm>
            </p:grpSpPr>
            <p:sp>
              <p:nvSpPr>
                <p:cNvPr id="520" name="Google Shape;520;p8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21" name="Google Shape;521;p8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522" name="Google Shape;522;p89"/>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523" name="Google Shape;523;p89"/>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24" name="Google Shape;524;p89"/>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5" name="Google Shape;525;p89"/>
          <p:cNvSpPr txBox="1"/>
          <p:nvPr>
            <p:ph type="title"/>
          </p:nvPr>
        </p:nvSpPr>
        <p:spPr>
          <a:xfrm>
            <a:off x="3356224" y="6645278"/>
            <a:ext cx="13391656" cy="395698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5999"/>
              <a:buFont typeface="Century Gothic"/>
              <a:buNone/>
              <a:defRPr b="1" sz="5999">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526" name="Shape 526"/>
        <p:cNvGrpSpPr/>
        <p:nvPr/>
      </p:nvGrpSpPr>
      <p:grpSpPr>
        <a:xfrm>
          <a:off x="0" y="0"/>
          <a:ext cx="0" cy="0"/>
          <a:chOff x="0" y="0"/>
          <a:chExt cx="0" cy="0"/>
        </a:xfrm>
      </p:grpSpPr>
      <p:pic>
        <p:nvPicPr>
          <p:cNvPr id="527" name="Google Shape;527;p90"/>
          <p:cNvPicPr preferRelativeResize="0"/>
          <p:nvPr/>
        </p:nvPicPr>
        <p:blipFill rotWithShape="1">
          <a:blip r:embed="rId2">
            <a:alphaModFix/>
          </a:blip>
          <a:srcRect b="0" l="0" r="0" t="0"/>
          <a:stretch/>
        </p:blipFill>
        <p:spPr>
          <a:xfrm>
            <a:off x="-2136" y="5273677"/>
            <a:ext cx="20106239" cy="5498631"/>
          </a:xfrm>
          <a:prstGeom prst="rect">
            <a:avLst/>
          </a:prstGeom>
          <a:noFill/>
          <a:ln>
            <a:noFill/>
          </a:ln>
        </p:spPr>
      </p:pic>
      <p:grpSp>
        <p:nvGrpSpPr>
          <p:cNvPr id="528" name="Google Shape;528;p90"/>
          <p:cNvGrpSpPr/>
          <p:nvPr/>
        </p:nvGrpSpPr>
        <p:grpSpPr>
          <a:xfrm>
            <a:off x="-9989" y="9407415"/>
            <a:ext cx="20116710" cy="1905904"/>
            <a:chOff x="-9992" y="9387571"/>
            <a:chExt cx="20116710" cy="1905904"/>
          </a:xfrm>
        </p:grpSpPr>
        <p:grpSp>
          <p:nvGrpSpPr>
            <p:cNvPr id="529" name="Google Shape;529;p90"/>
            <p:cNvGrpSpPr/>
            <p:nvPr/>
          </p:nvGrpSpPr>
          <p:grpSpPr>
            <a:xfrm>
              <a:off x="-9992" y="9387571"/>
              <a:ext cx="20116710" cy="1905904"/>
              <a:chOff x="-9992" y="9387571"/>
              <a:chExt cx="20116710" cy="1905904"/>
            </a:xfrm>
          </p:grpSpPr>
          <p:sp>
            <p:nvSpPr>
              <p:cNvPr id="530" name="Google Shape;530;p9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531" name="Google Shape;531;p90"/>
              <p:cNvGrpSpPr/>
              <p:nvPr/>
            </p:nvGrpSpPr>
            <p:grpSpPr>
              <a:xfrm>
                <a:off x="19347601" y="10743921"/>
                <a:ext cx="291724" cy="322459"/>
                <a:chOff x="19347601" y="10743921"/>
                <a:chExt cx="291724" cy="322459"/>
              </a:xfrm>
            </p:grpSpPr>
            <p:sp>
              <p:nvSpPr>
                <p:cNvPr id="532" name="Google Shape;532;p9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33" name="Google Shape;533;p9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534" name="Google Shape;534;p90"/>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535" name="Google Shape;535;p90"/>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36" name="Google Shape;536;p90"/>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90"/>
          <p:cNvSpPr txBox="1"/>
          <p:nvPr>
            <p:ph idx="1" type="body"/>
          </p:nvPr>
        </p:nvSpPr>
        <p:spPr>
          <a:xfrm>
            <a:off x="942383" y="2307060"/>
            <a:ext cx="17260475" cy="369332"/>
          </a:xfrm>
          <a:prstGeom prst="rect">
            <a:avLst/>
          </a:prstGeom>
          <a:noFill/>
          <a:ln>
            <a:noFill/>
          </a:ln>
        </p:spPr>
        <p:txBody>
          <a:bodyPr anchorCtr="0" anchor="t" bIns="0" lIns="0" spcFirstLastPara="1" rIns="0" wrap="square" tIns="0">
            <a:normAutofit/>
          </a:bodyPr>
          <a:lstStyle>
            <a:lvl1pPr indent="-380936" lvl="0" marL="457200" algn="l">
              <a:lnSpc>
                <a:spcPct val="90000"/>
              </a:lnSpc>
              <a:spcBef>
                <a:spcPts val="1649"/>
              </a:spcBef>
              <a:spcAft>
                <a:spcPts val="0"/>
              </a:spcAft>
              <a:buClr>
                <a:srgbClr val="415651"/>
              </a:buClr>
              <a:buSzPts val="2399"/>
              <a:buChar char="•"/>
              <a:defRPr b="0" i="0" sz="2399">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38" name="Google Shape;538;p90"/>
          <p:cNvSpPr txBox="1"/>
          <p:nvPr>
            <p:ph type="title"/>
          </p:nvPr>
        </p:nvSpPr>
        <p:spPr>
          <a:xfrm>
            <a:off x="929680" y="750346"/>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39" name="Shape 539"/>
        <p:cNvGrpSpPr/>
        <p:nvPr/>
      </p:nvGrpSpPr>
      <p:grpSpPr>
        <a:xfrm>
          <a:off x="0" y="0"/>
          <a:ext cx="0" cy="0"/>
          <a:chOff x="0" y="0"/>
          <a:chExt cx="0" cy="0"/>
        </a:xfrm>
      </p:grpSpPr>
      <p:sp>
        <p:nvSpPr>
          <p:cNvPr id="540" name="Google Shape;540;p91"/>
          <p:cNvSpPr txBox="1"/>
          <p:nvPr>
            <p:ph type="ctrTitle"/>
          </p:nvPr>
        </p:nvSpPr>
        <p:spPr>
          <a:xfrm>
            <a:off x="4195802" y="545097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1" name="Google Shape;541;p91"/>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542" name="Google Shape;542;p91"/>
          <p:cNvPicPr preferRelativeResize="0"/>
          <p:nvPr/>
        </p:nvPicPr>
        <p:blipFill rotWithShape="1">
          <a:blip r:embed="rId2">
            <a:alphaModFix/>
          </a:blip>
          <a:srcRect b="0" l="0" r="0" t="0"/>
          <a:stretch/>
        </p:blipFill>
        <p:spPr>
          <a:xfrm>
            <a:off x="9484037" y="2977929"/>
            <a:ext cx="1089696" cy="120382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w/ Logo">
  <p:cSld name="6_Title Slide w/ Logo">
    <p:bg>
      <p:bgPr>
        <a:solidFill>
          <a:schemeClr val="dk1"/>
        </a:solidFill>
      </p:bgPr>
    </p:bg>
    <p:spTree>
      <p:nvGrpSpPr>
        <p:cNvPr id="543" name="Shape 543"/>
        <p:cNvGrpSpPr/>
        <p:nvPr/>
      </p:nvGrpSpPr>
      <p:grpSpPr>
        <a:xfrm>
          <a:off x="0" y="0"/>
          <a:ext cx="0" cy="0"/>
          <a:chOff x="0" y="0"/>
          <a:chExt cx="0" cy="0"/>
        </a:xfrm>
      </p:grpSpPr>
      <p:sp>
        <p:nvSpPr>
          <p:cNvPr id="544" name="Google Shape;544;p92"/>
          <p:cNvSpPr txBox="1"/>
          <p:nvPr>
            <p:ph type="ctrTitle"/>
          </p:nvPr>
        </p:nvSpPr>
        <p:spPr>
          <a:xfrm>
            <a:off x="4218966" y="6267763"/>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936"/>
              <a:buFont typeface="Century Gothic"/>
              <a:buNone/>
              <a:defRPr sz="593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45" name="Google Shape;545;p92"/>
          <p:cNvPicPr preferRelativeResize="0"/>
          <p:nvPr/>
        </p:nvPicPr>
        <p:blipFill rotWithShape="1">
          <a:blip r:embed="rId2">
            <a:alphaModFix/>
          </a:blip>
          <a:srcRect b="0" l="0" r="0" t="0"/>
          <a:stretch/>
        </p:blipFill>
        <p:spPr>
          <a:xfrm>
            <a:off x="9071939" y="3434927"/>
            <a:ext cx="1960222" cy="2165518"/>
          </a:xfrm>
          <a:prstGeom prst="rect">
            <a:avLst/>
          </a:prstGeom>
          <a:noFill/>
          <a:ln>
            <a:noFill/>
          </a:ln>
        </p:spPr>
      </p:pic>
      <p:grpSp>
        <p:nvGrpSpPr>
          <p:cNvPr id="546" name="Google Shape;546;p92"/>
          <p:cNvGrpSpPr/>
          <p:nvPr/>
        </p:nvGrpSpPr>
        <p:grpSpPr>
          <a:xfrm>
            <a:off x="-9989" y="9407415"/>
            <a:ext cx="20116710" cy="1905904"/>
            <a:chOff x="-9992" y="9387571"/>
            <a:chExt cx="20116710" cy="1905904"/>
          </a:xfrm>
        </p:grpSpPr>
        <p:grpSp>
          <p:nvGrpSpPr>
            <p:cNvPr id="547" name="Google Shape;547;p92"/>
            <p:cNvGrpSpPr/>
            <p:nvPr/>
          </p:nvGrpSpPr>
          <p:grpSpPr>
            <a:xfrm>
              <a:off x="-9992" y="9387571"/>
              <a:ext cx="20116710" cy="1905904"/>
              <a:chOff x="-9992" y="9387571"/>
              <a:chExt cx="20116710" cy="1905904"/>
            </a:xfrm>
          </p:grpSpPr>
          <p:sp>
            <p:nvSpPr>
              <p:cNvPr id="548" name="Google Shape;548;p92"/>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549" name="Google Shape;549;p92"/>
              <p:cNvGrpSpPr/>
              <p:nvPr/>
            </p:nvGrpSpPr>
            <p:grpSpPr>
              <a:xfrm>
                <a:off x="19347601" y="10743921"/>
                <a:ext cx="291724" cy="322459"/>
                <a:chOff x="19347601" y="10743921"/>
                <a:chExt cx="291724" cy="322459"/>
              </a:xfrm>
            </p:grpSpPr>
            <p:sp>
              <p:nvSpPr>
                <p:cNvPr id="550" name="Google Shape;550;p92"/>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4056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551" name="Google Shape;551;p92"/>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056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552" name="Google Shape;552;p92"/>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553" name="Google Shape;553;p92"/>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455550"/>
                </a:solidFill>
                <a:latin typeface="Century Gothic"/>
                <a:ea typeface="Century Gothic"/>
                <a:cs typeface="Century Gothic"/>
                <a:sym typeface="Century Gothic"/>
              </a:defRPr>
            </a:lvl1pPr>
            <a:lvl2pPr indent="0" lvl="1" marL="0" algn="r">
              <a:spcBef>
                <a:spcPts val="0"/>
              </a:spcBef>
              <a:buNone/>
              <a:defRPr b="1" sz="1801">
                <a:solidFill>
                  <a:srgbClr val="455550"/>
                </a:solidFill>
                <a:latin typeface="Century Gothic"/>
                <a:ea typeface="Century Gothic"/>
                <a:cs typeface="Century Gothic"/>
                <a:sym typeface="Century Gothic"/>
              </a:defRPr>
            </a:lvl2pPr>
            <a:lvl3pPr indent="0" lvl="2" marL="0" algn="r">
              <a:spcBef>
                <a:spcPts val="0"/>
              </a:spcBef>
              <a:buNone/>
              <a:defRPr b="1" sz="1801">
                <a:solidFill>
                  <a:srgbClr val="455550"/>
                </a:solidFill>
                <a:latin typeface="Century Gothic"/>
                <a:ea typeface="Century Gothic"/>
                <a:cs typeface="Century Gothic"/>
                <a:sym typeface="Century Gothic"/>
              </a:defRPr>
            </a:lvl3pPr>
            <a:lvl4pPr indent="0" lvl="3" marL="0" algn="r">
              <a:spcBef>
                <a:spcPts val="0"/>
              </a:spcBef>
              <a:buNone/>
              <a:defRPr b="1" sz="1801">
                <a:solidFill>
                  <a:srgbClr val="455550"/>
                </a:solidFill>
                <a:latin typeface="Century Gothic"/>
                <a:ea typeface="Century Gothic"/>
                <a:cs typeface="Century Gothic"/>
                <a:sym typeface="Century Gothic"/>
              </a:defRPr>
            </a:lvl4pPr>
            <a:lvl5pPr indent="0" lvl="4" marL="0" algn="r">
              <a:spcBef>
                <a:spcPts val="0"/>
              </a:spcBef>
              <a:buNone/>
              <a:defRPr b="1" sz="1801">
                <a:solidFill>
                  <a:srgbClr val="455550"/>
                </a:solidFill>
                <a:latin typeface="Century Gothic"/>
                <a:ea typeface="Century Gothic"/>
                <a:cs typeface="Century Gothic"/>
                <a:sym typeface="Century Gothic"/>
              </a:defRPr>
            </a:lvl5pPr>
            <a:lvl6pPr indent="0" lvl="5" marL="0" algn="r">
              <a:spcBef>
                <a:spcPts val="0"/>
              </a:spcBef>
              <a:buNone/>
              <a:defRPr b="1" sz="1801">
                <a:solidFill>
                  <a:srgbClr val="455550"/>
                </a:solidFill>
                <a:latin typeface="Century Gothic"/>
                <a:ea typeface="Century Gothic"/>
                <a:cs typeface="Century Gothic"/>
                <a:sym typeface="Century Gothic"/>
              </a:defRPr>
            </a:lvl6pPr>
            <a:lvl7pPr indent="0" lvl="6" marL="0" algn="r">
              <a:spcBef>
                <a:spcPts val="0"/>
              </a:spcBef>
              <a:buNone/>
              <a:defRPr b="1" sz="1801">
                <a:solidFill>
                  <a:srgbClr val="455550"/>
                </a:solidFill>
                <a:latin typeface="Century Gothic"/>
                <a:ea typeface="Century Gothic"/>
                <a:cs typeface="Century Gothic"/>
                <a:sym typeface="Century Gothic"/>
              </a:defRPr>
            </a:lvl7pPr>
            <a:lvl8pPr indent="0" lvl="7" marL="0" algn="r">
              <a:spcBef>
                <a:spcPts val="0"/>
              </a:spcBef>
              <a:buNone/>
              <a:defRPr b="1" sz="1801">
                <a:solidFill>
                  <a:srgbClr val="455550"/>
                </a:solidFill>
                <a:latin typeface="Century Gothic"/>
                <a:ea typeface="Century Gothic"/>
                <a:cs typeface="Century Gothic"/>
                <a:sym typeface="Century Gothic"/>
              </a:defRPr>
            </a:lvl8pPr>
            <a:lvl9pPr indent="0" lvl="8" marL="0" algn="r">
              <a:spcBef>
                <a:spcPts val="0"/>
              </a:spcBef>
              <a:buNone/>
              <a:defRPr b="1" sz="1801">
                <a:solidFill>
                  <a:srgbClr val="45555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554" name="Shape 554"/>
        <p:cNvGrpSpPr/>
        <p:nvPr/>
      </p:nvGrpSpPr>
      <p:grpSpPr>
        <a:xfrm>
          <a:off x="0" y="0"/>
          <a:ext cx="0" cy="0"/>
          <a:chOff x="0" y="0"/>
          <a:chExt cx="0" cy="0"/>
        </a:xfrm>
      </p:grpSpPr>
      <p:sp>
        <p:nvSpPr>
          <p:cNvPr id="555" name="Google Shape;555;p93"/>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1"/>
              <a:buFont typeface="Century Gothic"/>
              <a:buNone/>
            </a:pPr>
            <a:r>
              <a:t/>
            </a:r>
            <a:endParaRPr b="0" i="0" sz="1801" u="none" cap="none" strike="noStrike">
              <a:solidFill>
                <a:srgbClr val="455550"/>
              </a:solidFill>
              <a:latin typeface="Century Gothic"/>
              <a:ea typeface="Century Gothic"/>
              <a:cs typeface="Century Gothic"/>
              <a:sym typeface="Century Gothic"/>
            </a:endParaRPr>
          </a:p>
        </p:txBody>
      </p:sp>
      <p:grpSp>
        <p:nvGrpSpPr>
          <p:cNvPr id="556" name="Google Shape;556;p93"/>
          <p:cNvGrpSpPr/>
          <p:nvPr/>
        </p:nvGrpSpPr>
        <p:grpSpPr>
          <a:xfrm>
            <a:off x="19347601" y="10763766"/>
            <a:ext cx="291724" cy="322458"/>
            <a:chOff x="19347601" y="10743921"/>
            <a:chExt cx="291724" cy="322459"/>
          </a:xfrm>
        </p:grpSpPr>
        <p:sp>
          <p:nvSpPr>
            <p:cNvPr id="557" name="Google Shape;557;p93"/>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1"/>
                <a:buFont typeface="Century Gothic"/>
                <a:buNone/>
              </a:pPr>
              <a:r>
                <a:t/>
              </a:r>
              <a:endParaRPr b="0" i="0" sz="1801" u="none" cap="none" strike="noStrike">
                <a:solidFill>
                  <a:srgbClr val="455550"/>
                </a:solidFill>
                <a:latin typeface="Century Gothic"/>
                <a:ea typeface="Century Gothic"/>
                <a:cs typeface="Century Gothic"/>
                <a:sym typeface="Century Gothic"/>
              </a:endParaRPr>
            </a:p>
          </p:txBody>
        </p:sp>
        <p:sp>
          <p:nvSpPr>
            <p:cNvPr id="558" name="Google Shape;558;p93"/>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1"/>
                <a:buFont typeface="Century Gothic"/>
                <a:buNone/>
              </a:pPr>
              <a:r>
                <a:t/>
              </a:r>
              <a:endParaRPr b="0" i="0" sz="1801" u="none" cap="none" strike="noStrike">
                <a:solidFill>
                  <a:srgbClr val="455550"/>
                </a:solidFill>
                <a:latin typeface="Century Gothic"/>
                <a:ea typeface="Century Gothic"/>
                <a:cs typeface="Century Gothic"/>
                <a:sym typeface="Century Gothic"/>
              </a:endParaRPr>
            </a:p>
          </p:txBody>
        </p:sp>
      </p:grpSp>
      <p:pic>
        <p:nvPicPr>
          <p:cNvPr id="559" name="Google Shape;559;p93"/>
          <p:cNvPicPr preferRelativeResize="0"/>
          <p:nvPr/>
        </p:nvPicPr>
        <p:blipFill rotWithShape="1">
          <a:blip r:embed="rId2">
            <a:alphaModFix/>
          </a:blip>
          <a:srcRect b="0" l="0" r="0" t="0"/>
          <a:stretch/>
        </p:blipFill>
        <p:spPr>
          <a:xfrm>
            <a:off x="942383" y="10856120"/>
            <a:ext cx="1056639" cy="229892"/>
          </a:xfrm>
          <a:prstGeom prst="rect">
            <a:avLst/>
          </a:prstGeom>
          <a:noFill/>
          <a:ln>
            <a:noFill/>
          </a:ln>
        </p:spPr>
      </p:pic>
      <p:sp>
        <p:nvSpPr>
          <p:cNvPr id="560" name="Google Shape;560;p93"/>
          <p:cNvSpPr txBox="1"/>
          <p:nvPr>
            <p:ph type="title"/>
          </p:nvPr>
        </p:nvSpPr>
        <p:spPr>
          <a:xfrm>
            <a:off x="929679" y="750344"/>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1" name="Google Shape;561;p93"/>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sz="1801">
                <a:solidFill>
                  <a:srgbClr val="B5E5DC"/>
                </a:solidFill>
                <a:latin typeface="Century Gothic"/>
                <a:ea typeface="Century Gothic"/>
                <a:cs typeface="Century Gothic"/>
                <a:sym typeface="Century Gothic"/>
              </a:defRPr>
            </a:lvl1pPr>
            <a:lvl2pPr indent="0" lvl="1" marL="0" marR="0" algn="r">
              <a:spcBef>
                <a:spcPts val="0"/>
              </a:spcBef>
              <a:buNone/>
              <a:defRPr b="1" sz="1801">
                <a:solidFill>
                  <a:srgbClr val="B5E5DC"/>
                </a:solidFill>
                <a:latin typeface="Century Gothic"/>
                <a:ea typeface="Century Gothic"/>
                <a:cs typeface="Century Gothic"/>
                <a:sym typeface="Century Gothic"/>
              </a:defRPr>
            </a:lvl2pPr>
            <a:lvl3pPr indent="0" lvl="2" marL="0" marR="0" algn="r">
              <a:spcBef>
                <a:spcPts val="0"/>
              </a:spcBef>
              <a:buNone/>
              <a:defRPr b="1" sz="1801">
                <a:solidFill>
                  <a:srgbClr val="B5E5DC"/>
                </a:solidFill>
                <a:latin typeface="Century Gothic"/>
                <a:ea typeface="Century Gothic"/>
                <a:cs typeface="Century Gothic"/>
                <a:sym typeface="Century Gothic"/>
              </a:defRPr>
            </a:lvl3pPr>
            <a:lvl4pPr indent="0" lvl="3" marL="0" marR="0" algn="r">
              <a:spcBef>
                <a:spcPts val="0"/>
              </a:spcBef>
              <a:buNone/>
              <a:defRPr b="1" sz="1801">
                <a:solidFill>
                  <a:srgbClr val="B5E5DC"/>
                </a:solidFill>
                <a:latin typeface="Century Gothic"/>
                <a:ea typeface="Century Gothic"/>
                <a:cs typeface="Century Gothic"/>
                <a:sym typeface="Century Gothic"/>
              </a:defRPr>
            </a:lvl4pPr>
            <a:lvl5pPr indent="0" lvl="4" marL="0" marR="0" algn="r">
              <a:spcBef>
                <a:spcPts val="0"/>
              </a:spcBef>
              <a:buNone/>
              <a:defRPr b="1" sz="1801">
                <a:solidFill>
                  <a:srgbClr val="B5E5DC"/>
                </a:solidFill>
                <a:latin typeface="Century Gothic"/>
                <a:ea typeface="Century Gothic"/>
                <a:cs typeface="Century Gothic"/>
                <a:sym typeface="Century Gothic"/>
              </a:defRPr>
            </a:lvl5pPr>
            <a:lvl6pPr indent="0" lvl="5" marL="0" marR="0" algn="r">
              <a:spcBef>
                <a:spcPts val="0"/>
              </a:spcBef>
              <a:buNone/>
              <a:defRPr b="1" sz="1801">
                <a:solidFill>
                  <a:srgbClr val="B5E5DC"/>
                </a:solidFill>
                <a:latin typeface="Century Gothic"/>
                <a:ea typeface="Century Gothic"/>
                <a:cs typeface="Century Gothic"/>
                <a:sym typeface="Century Gothic"/>
              </a:defRPr>
            </a:lvl6pPr>
            <a:lvl7pPr indent="0" lvl="6" marL="0" marR="0" algn="r">
              <a:spcBef>
                <a:spcPts val="0"/>
              </a:spcBef>
              <a:buNone/>
              <a:defRPr b="1" sz="1801">
                <a:solidFill>
                  <a:srgbClr val="B5E5DC"/>
                </a:solidFill>
                <a:latin typeface="Century Gothic"/>
                <a:ea typeface="Century Gothic"/>
                <a:cs typeface="Century Gothic"/>
                <a:sym typeface="Century Gothic"/>
              </a:defRPr>
            </a:lvl7pPr>
            <a:lvl8pPr indent="0" lvl="7" marL="0" marR="0" algn="r">
              <a:spcBef>
                <a:spcPts val="0"/>
              </a:spcBef>
              <a:buNone/>
              <a:defRPr b="1" sz="1801">
                <a:solidFill>
                  <a:srgbClr val="B5E5DC"/>
                </a:solidFill>
                <a:latin typeface="Century Gothic"/>
                <a:ea typeface="Century Gothic"/>
                <a:cs typeface="Century Gothic"/>
                <a:sym typeface="Century Gothic"/>
              </a:defRPr>
            </a:lvl8pPr>
            <a:lvl9pPr indent="0" lvl="8" marL="0" marR="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62" name="Google Shape;562;p9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93"/>
          <p:cNvSpPr txBox="1"/>
          <p:nvPr/>
        </p:nvSpPr>
        <p:spPr>
          <a:xfrm>
            <a:off x="321734" y="10498667"/>
            <a:ext cx="184731" cy="3694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1"/>
              <a:buFont typeface="Century Gothic"/>
              <a:buNone/>
            </a:pPr>
            <a:r>
              <a:t/>
            </a:r>
            <a:endParaRPr b="0" i="0" sz="1801" u="none" cap="none" strike="noStrike">
              <a:solidFill>
                <a:srgbClr val="455550"/>
              </a:solidFill>
              <a:latin typeface="Century Gothic"/>
              <a:ea typeface="Century Gothic"/>
              <a:cs typeface="Century Gothic"/>
              <a:sym typeface="Century Gothic"/>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Body, Image">
  <p:cSld name="3_Title, Body, Image">
    <p:spTree>
      <p:nvGrpSpPr>
        <p:cNvPr id="564" name="Shape 564"/>
        <p:cNvGrpSpPr/>
        <p:nvPr/>
      </p:nvGrpSpPr>
      <p:grpSpPr>
        <a:xfrm>
          <a:off x="0" y="0"/>
          <a:ext cx="0" cy="0"/>
          <a:chOff x="0" y="0"/>
          <a:chExt cx="0" cy="0"/>
        </a:xfrm>
      </p:grpSpPr>
      <p:sp>
        <p:nvSpPr>
          <p:cNvPr id="565" name="Google Shape;565;p94"/>
          <p:cNvSpPr txBox="1"/>
          <p:nvPr>
            <p:ph idx="1" type="body"/>
          </p:nvPr>
        </p:nvSpPr>
        <p:spPr>
          <a:xfrm>
            <a:off x="974102" y="2635776"/>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79933" lvl="1" marL="914400" algn="l">
              <a:lnSpc>
                <a:spcPct val="90000"/>
              </a:lnSpc>
              <a:spcBef>
                <a:spcPts val="824"/>
              </a:spcBef>
              <a:spcAft>
                <a:spcPts val="0"/>
              </a:spcAft>
              <a:buClr>
                <a:schemeClr val="dk1"/>
              </a:buClr>
              <a:buSzPts val="3958"/>
              <a:buChar char="•"/>
              <a:defRPr>
                <a:solidFill>
                  <a:schemeClr val="dk1"/>
                </a:solidFill>
              </a:defRPr>
            </a:lvl2pPr>
            <a:lvl3pPr indent="-479933" lvl="2" marL="1371600" algn="l">
              <a:lnSpc>
                <a:spcPct val="90000"/>
              </a:lnSpc>
              <a:spcBef>
                <a:spcPts val="824"/>
              </a:spcBef>
              <a:spcAft>
                <a:spcPts val="0"/>
              </a:spcAft>
              <a:buClr>
                <a:schemeClr val="dk1"/>
              </a:buClr>
              <a:buSzPts val="3958"/>
              <a:buChar char="•"/>
              <a:defRPr>
                <a:solidFill>
                  <a:schemeClr val="dk1"/>
                </a:solidFill>
              </a:defRPr>
            </a:lvl3pPr>
            <a:lvl4pPr indent="-479933" lvl="3" marL="1828800" algn="l">
              <a:lnSpc>
                <a:spcPct val="90000"/>
              </a:lnSpc>
              <a:spcBef>
                <a:spcPts val="824"/>
              </a:spcBef>
              <a:spcAft>
                <a:spcPts val="0"/>
              </a:spcAft>
              <a:buClr>
                <a:schemeClr val="dk1"/>
              </a:buClr>
              <a:buSzPts val="3958"/>
              <a:buChar char="•"/>
              <a:defRPr>
                <a:solidFill>
                  <a:schemeClr val="dk1"/>
                </a:solidFill>
              </a:defRPr>
            </a:lvl4pPr>
            <a:lvl5pPr indent="-479933" lvl="4" marL="2286000" algn="l">
              <a:lnSpc>
                <a:spcPct val="90000"/>
              </a:lnSpc>
              <a:spcBef>
                <a:spcPts val="824"/>
              </a:spcBef>
              <a:spcAft>
                <a:spcPts val="0"/>
              </a:spcAft>
              <a:buClr>
                <a:schemeClr val="dk1"/>
              </a:buClr>
              <a:buSzPts val="3958"/>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66" name="Google Shape;566;p94"/>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sz="1801">
                <a:solidFill>
                  <a:srgbClr val="B5E5DC"/>
                </a:solidFill>
                <a:latin typeface="Century Gothic"/>
                <a:ea typeface="Century Gothic"/>
                <a:cs typeface="Century Gothic"/>
                <a:sym typeface="Century Gothic"/>
              </a:defRPr>
            </a:lvl1pPr>
            <a:lvl2pPr indent="0" lvl="1" marL="0" marR="0" algn="r">
              <a:spcBef>
                <a:spcPts val="0"/>
              </a:spcBef>
              <a:buNone/>
              <a:defRPr b="1" sz="1801">
                <a:solidFill>
                  <a:srgbClr val="B5E5DC"/>
                </a:solidFill>
                <a:latin typeface="Century Gothic"/>
                <a:ea typeface="Century Gothic"/>
                <a:cs typeface="Century Gothic"/>
                <a:sym typeface="Century Gothic"/>
              </a:defRPr>
            </a:lvl2pPr>
            <a:lvl3pPr indent="0" lvl="2" marL="0" marR="0" algn="r">
              <a:spcBef>
                <a:spcPts val="0"/>
              </a:spcBef>
              <a:buNone/>
              <a:defRPr b="1" sz="1801">
                <a:solidFill>
                  <a:srgbClr val="B5E5DC"/>
                </a:solidFill>
                <a:latin typeface="Century Gothic"/>
                <a:ea typeface="Century Gothic"/>
                <a:cs typeface="Century Gothic"/>
                <a:sym typeface="Century Gothic"/>
              </a:defRPr>
            </a:lvl3pPr>
            <a:lvl4pPr indent="0" lvl="3" marL="0" marR="0" algn="r">
              <a:spcBef>
                <a:spcPts val="0"/>
              </a:spcBef>
              <a:buNone/>
              <a:defRPr b="1" sz="1801">
                <a:solidFill>
                  <a:srgbClr val="B5E5DC"/>
                </a:solidFill>
                <a:latin typeface="Century Gothic"/>
                <a:ea typeface="Century Gothic"/>
                <a:cs typeface="Century Gothic"/>
                <a:sym typeface="Century Gothic"/>
              </a:defRPr>
            </a:lvl4pPr>
            <a:lvl5pPr indent="0" lvl="4" marL="0" marR="0" algn="r">
              <a:spcBef>
                <a:spcPts val="0"/>
              </a:spcBef>
              <a:buNone/>
              <a:defRPr b="1" sz="1801">
                <a:solidFill>
                  <a:srgbClr val="B5E5DC"/>
                </a:solidFill>
                <a:latin typeface="Century Gothic"/>
                <a:ea typeface="Century Gothic"/>
                <a:cs typeface="Century Gothic"/>
                <a:sym typeface="Century Gothic"/>
              </a:defRPr>
            </a:lvl5pPr>
            <a:lvl6pPr indent="0" lvl="5" marL="0" marR="0" algn="r">
              <a:spcBef>
                <a:spcPts val="0"/>
              </a:spcBef>
              <a:buNone/>
              <a:defRPr b="1" sz="1801">
                <a:solidFill>
                  <a:srgbClr val="B5E5DC"/>
                </a:solidFill>
                <a:latin typeface="Century Gothic"/>
                <a:ea typeface="Century Gothic"/>
                <a:cs typeface="Century Gothic"/>
                <a:sym typeface="Century Gothic"/>
              </a:defRPr>
            </a:lvl6pPr>
            <a:lvl7pPr indent="0" lvl="6" marL="0" marR="0" algn="r">
              <a:spcBef>
                <a:spcPts val="0"/>
              </a:spcBef>
              <a:buNone/>
              <a:defRPr b="1" sz="1801">
                <a:solidFill>
                  <a:srgbClr val="B5E5DC"/>
                </a:solidFill>
                <a:latin typeface="Century Gothic"/>
                <a:ea typeface="Century Gothic"/>
                <a:cs typeface="Century Gothic"/>
                <a:sym typeface="Century Gothic"/>
              </a:defRPr>
            </a:lvl7pPr>
            <a:lvl8pPr indent="0" lvl="7" marL="0" marR="0" algn="r">
              <a:spcBef>
                <a:spcPts val="0"/>
              </a:spcBef>
              <a:buNone/>
              <a:defRPr b="1" sz="1801">
                <a:solidFill>
                  <a:srgbClr val="B5E5DC"/>
                </a:solidFill>
                <a:latin typeface="Century Gothic"/>
                <a:ea typeface="Century Gothic"/>
                <a:cs typeface="Century Gothic"/>
                <a:sym typeface="Century Gothic"/>
              </a:defRPr>
            </a:lvl8pPr>
            <a:lvl9pPr indent="0" lvl="8" marL="0" marR="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67" name="Google Shape;567;p9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94"/>
          <p:cNvSpPr txBox="1"/>
          <p:nvPr>
            <p:ph type="title"/>
          </p:nvPr>
        </p:nvSpPr>
        <p:spPr>
          <a:xfrm>
            <a:off x="929679" y="750344"/>
            <a:ext cx="17791711"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581" name="Shape 581"/>
        <p:cNvGrpSpPr/>
        <p:nvPr/>
      </p:nvGrpSpPr>
      <p:grpSpPr>
        <a:xfrm>
          <a:off x="0" y="0"/>
          <a:ext cx="0" cy="0"/>
          <a:chOff x="0" y="0"/>
          <a:chExt cx="0" cy="0"/>
        </a:xfrm>
      </p:grpSpPr>
      <p:sp>
        <p:nvSpPr>
          <p:cNvPr id="582" name="Google Shape;582;p29"/>
          <p:cNvSpPr/>
          <p:nvPr/>
        </p:nvSpPr>
        <p:spPr>
          <a:xfrm>
            <a:off x="13709651" y="1"/>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583" name="Google Shape;583;p29"/>
          <p:cNvGrpSpPr/>
          <p:nvPr/>
        </p:nvGrpSpPr>
        <p:grpSpPr>
          <a:xfrm>
            <a:off x="-9990" y="9407415"/>
            <a:ext cx="20116710" cy="1905904"/>
            <a:chOff x="-9992" y="9387571"/>
            <a:chExt cx="20116710" cy="1905904"/>
          </a:xfrm>
        </p:grpSpPr>
        <p:grpSp>
          <p:nvGrpSpPr>
            <p:cNvPr id="584" name="Google Shape;584;p29"/>
            <p:cNvGrpSpPr/>
            <p:nvPr/>
          </p:nvGrpSpPr>
          <p:grpSpPr>
            <a:xfrm>
              <a:off x="-9992" y="9387571"/>
              <a:ext cx="20116710" cy="1905904"/>
              <a:chOff x="-9992" y="9387571"/>
              <a:chExt cx="20116710" cy="1905904"/>
            </a:xfrm>
          </p:grpSpPr>
          <p:sp>
            <p:nvSpPr>
              <p:cNvPr id="585" name="Google Shape;585;p29"/>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586" name="Google Shape;586;p29"/>
              <p:cNvGrpSpPr/>
              <p:nvPr/>
            </p:nvGrpSpPr>
            <p:grpSpPr>
              <a:xfrm>
                <a:off x="19347601" y="10743921"/>
                <a:ext cx="291724" cy="322459"/>
                <a:chOff x="19347601" y="10743921"/>
                <a:chExt cx="291724" cy="322459"/>
              </a:xfrm>
            </p:grpSpPr>
            <p:sp>
              <p:nvSpPr>
                <p:cNvPr id="587" name="Google Shape;587;p2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588" name="Google Shape;588;p2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589" name="Google Shape;589;p29"/>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590" name="Google Shape;590;p29"/>
          <p:cNvSpPr txBox="1"/>
          <p:nvPr>
            <p:ph type="title"/>
          </p:nvPr>
        </p:nvSpPr>
        <p:spPr>
          <a:xfrm>
            <a:off x="929678" y="750152"/>
            <a:ext cx="11713173"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1" name="Google Shape;591;p29"/>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92" name="Google Shape;592;p29"/>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a:solidFill>
                  <a:schemeClr val="dk1"/>
                </a:solidFill>
              </a:defRPr>
            </a:lvl2pPr>
            <a:lvl3pPr indent="-380936" lvl="2" marL="1371600" algn="l">
              <a:lnSpc>
                <a:spcPct val="90000"/>
              </a:lnSpc>
              <a:spcBef>
                <a:spcPts val="824"/>
              </a:spcBef>
              <a:spcAft>
                <a:spcPts val="0"/>
              </a:spcAft>
              <a:buClr>
                <a:schemeClr val="dk1"/>
              </a:buClr>
              <a:buSzPts val="2399"/>
              <a:buChar char="•"/>
              <a:defRPr>
                <a:solidFill>
                  <a:schemeClr val="dk1"/>
                </a:solidFill>
              </a:defRPr>
            </a:lvl3pPr>
            <a:lvl4pPr indent="-380936" lvl="3" marL="1828800" algn="l">
              <a:lnSpc>
                <a:spcPct val="90000"/>
              </a:lnSpc>
              <a:spcBef>
                <a:spcPts val="824"/>
              </a:spcBef>
              <a:spcAft>
                <a:spcPts val="0"/>
              </a:spcAft>
              <a:buClr>
                <a:schemeClr val="dk1"/>
              </a:buClr>
              <a:buSzPts val="2399"/>
              <a:buChar char="•"/>
              <a:defRPr>
                <a:solidFill>
                  <a:schemeClr val="dk1"/>
                </a:solidFill>
              </a:defRPr>
            </a:lvl4pPr>
            <a:lvl5pPr indent="-380936" lvl="4" marL="2286000" algn="l">
              <a:lnSpc>
                <a:spcPct val="90000"/>
              </a:lnSpc>
              <a:spcBef>
                <a:spcPts val="824"/>
              </a:spcBef>
              <a:spcAft>
                <a:spcPts val="0"/>
              </a:spcAft>
              <a:buClr>
                <a:schemeClr val="dk1"/>
              </a:buClr>
              <a:buSzPts val="2399"/>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93" name="Google Shape;593;p29"/>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594" name="Google Shape;594;p29"/>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29"/>
          <p:cNvSpPr txBox="1"/>
          <p:nvPr>
            <p:ph idx="3" type="body"/>
          </p:nvPr>
        </p:nvSpPr>
        <p:spPr>
          <a:xfrm>
            <a:off x="942385" y="2307060"/>
            <a:ext cx="11713173" cy="6285194"/>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dk1"/>
              </a:buClr>
              <a:buSzPts val="3920"/>
              <a:buChar char="•"/>
              <a:defRPr b="0" i="0" sz="3920">
                <a:solidFill>
                  <a:schemeClr val="dk1"/>
                </a:solidFill>
                <a:latin typeface="Century Gothic"/>
                <a:ea typeface="Century Gothic"/>
                <a:cs typeface="Century Gothic"/>
                <a:sym typeface="Century Gothic"/>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6" name="Shape 56"/>
        <p:cNvGrpSpPr/>
        <p:nvPr/>
      </p:nvGrpSpPr>
      <p:grpSpPr>
        <a:xfrm>
          <a:off x="0" y="0"/>
          <a:ext cx="0" cy="0"/>
          <a:chOff x="0" y="0"/>
          <a:chExt cx="0" cy="0"/>
        </a:xfrm>
      </p:grpSpPr>
      <p:sp>
        <p:nvSpPr>
          <p:cNvPr id="57" name="Google Shape;57;p4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40"/>
          <p:cNvSpPr txBox="1"/>
          <p:nvPr>
            <p:ph idx="1" type="body"/>
          </p:nvPr>
        </p:nvSpPr>
        <p:spPr>
          <a:xfrm>
            <a:off x="932688" y="2635775"/>
            <a:ext cx="17791711"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0" name="Google Shape;60;p40"/>
          <p:cNvSpPr txBox="1"/>
          <p:nvPr>
            <p:ph type="title"/>
          </p:nvPr>
        </p:nvSpPr>
        <p:spPr>
          <a:xfrm>
            <a:off x="929677" y="749808"/>
            <a:ext cx="17791711" cy="861774"/>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0"/>
          <p:cNvSpPr txBox="1"/>
          <p:nvPr>
            <p:ph idx="2" type="body"/>
          </p:nvPr>
        </p:nvSpPr>
        <p:spPr>
          <a:xfrm>
            <a:off x="932688"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96" name="Shape 596"/>
        <p:cNvGrpSpPr/>
        <p:nvPr/>
      </p:nvGrpSpPr>
      <p:grpSpPr>
        <a:xfrm>
          <a:off x="0" y="0"/>
          <a:ext cx="0" cy="0"/>
          <a:chOff x="0" y="0"/>
          <a:chExt cx="0" cy="0"/>
        </a:xfrm>
      </p:grpSpPr>
      <p:sp>
        <p:nvSpPr>
          <p:cNvPr id="597" name="Google Shape;597;p30"/>
          <p:cNvSpPr txBox="1"/>
          <p:nvPr>
            <p:ph type="title"/>
          </p:nvPr>
        </p:nvSpPr>
        <p:spPr>
          <a:xfrm>
            <a:off x="932688" y="749809"/>
            <a:ext cx="17794224"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8" name="Google Shape;598;p3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9" name="Google Shape;599;p3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0" name="Google Shape;600;p30"/>
          <p:cNvSpPr/>
          <p:nvPr>
            <p:ph idx="2" type="chart"/>
          </p:nvPr>
        </p:nvSpPr>
        <p:spPr>
          <a:xfrm>
            <a:off x="932688" y="2482626"/>
            <a:ext cx="17794224" cy="68579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1" name="Shape 601"/>
        <p:cNvGrpSpPr/>
        <p:nvPr/>
      </p:nvGrpSpPr>
      <p:grpSpPr>
        <a:xfrm>
          <a:off x="0" y="0"/>
          <a:ext cx="0" cy="0"/>
          <a:chOff x="0" y="0"/>
          <a:chExt cx="0" cy="0"/>
        </a:xfrm>
      </p:grpSpPr>
      <p:sp>
        <p:nvSpPr>
          <p:cNvPr id="602" name="Google Shape;602;p36"/>
          <p:cNvSpPr txBox="1"/>
          <p:nvPr>
            <p:ph type="title"/>
          </p:nvPr>
        </p:nvSpPr>
        <p:spPr>
          <a:xfrm>
            <a:off x="932687" y="749809"/>
            <a:ext cx="1822902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3" name="Google Shape;603;p3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3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5" name="Google Shape;605;p36"/>
          <p:cNvSpPr txBox="1"/>
          <p:nvPr>
            <p:ph idx="1" type="body"/>
          </p:nvPr>
        </p:nvSpPr>
        <p:spPr>
          <a:xfrm>
            <a:off x="933451" y="2633473"/>
            <a:ext cx="18227674" cy="74517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6" name="Shape 606"/>
        <p:cNvGrpSpPr/>
        <p:nvPr/>
      </p:nvGrpSpPr>
      <p:grpSpPr>
        <a:xfrm>
          <a:off x="0" y="0"/>
          <a:ext cx="0" cy="0"/>
          <a:chOff x="0" y="0"/>
          <a:chExt cx="0" cy="0"/>
        </a:xfrm>
      </p:grpSpPr>
      <p:sp>
        <p:nvSpPr>
          <p:cNvPr id="607" name="Google Shape;607;p136"/>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8" name="Google Shape;608;p136"/>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609" name="Google Shape;609;p13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10" name="Google Shape;610;p136"/>
          <p:cNvPicPr preferRelativeResize="0"/>
          <p:nvPr/>
        </p:nvPicPr>
        <p:blipFill rotWithShape="1">
          <a:blip r:embed="rId2">
            <a:alphaModFix/>
          </a:blip>
          <a:srcRect b="0" l="0" r="0" t="0"/>
          <a:stretch/>
        </p:blipFill>
        <p:spPr>
          <a:xfrm>
            <a:off x="7371054" y="3031906"/>
            <a:ext cx="5361995" cy="1167836"/>
          </a:xfrm>
          <a:prstGeom prst="rect">
            <a:avLst/>
          </a:prstGeom>
          <a:noFill/>
          <a:ln>
            <a:noFill/>
          </a:ln>
        </p:spPr>
      </p:pic>
      <p:sp>
        <p:nvSpPr>
          <p:cNvPr id="611" name="Google Shape;611;p13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12" name="Shape 612"/>
        <p:cNvGrpSpPr/>
        <p:nvPr/>
      </p:nvGrpSpPr>
      <p:grpSpPr>
        <a:xfrm>
          <a:off x="0" y="0"/>
          <a:ext cx="0" cy="0"/>
          <a:chOff x="0" y="0"/>
          <a:chExt cx="0" cy="0"/>
        </a:xfrm>
      </p:grpSpPr>
      <p:sp>
        <p:nvSpPr>
          <p:cNvPr id="613" name="Google Shape;613;p137"/>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137"/>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5" name="Google Shape;615;p137"/>
          <p:cNvSpPr/>
          <p:nvPr>
            <p:ph idx="2" type="pic"/>
          </p:nvPr>
        </p:nvSpPr>
        <p:spPr>
          <a:xfrm>
            <a:off x="8956797" y="2496619"/>
            <a:ext cx="2190509" cy="2192985"/>
          </a:xfrm>
          <a:prstGeom prst="rect">
            <a:avLst/>
          </a:prstGeom>
          <a:noFill/>
          <a:ln>
            <a:noFill/>
          </a:ln>
        </p:spPr>
      </p:sp>
      <p:sp>
        <p:nvSpPr>
          <p:cNvPr id="616" name="Google Shape;616;p137"/>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7" name="Google Shape;617;p137"/>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18" name="Shape 618"/>
        <p:cNvGrpSpPr/>
        <p:nvPr/>
      </p:nvGrpSpPr>
      <p:grpSpPr>
        <a:xfrm>
          <a:off x="0" y="0"/>
          <a:ext cx="0" cy="0"/>
          <a:chOff x="0" y="0"/>
          <a:chExt cx="0" cy="0"/>
        </a:xfrm>
      </p:grpSpPr>
      <p:sp>
        <p:nvSpPr>
          <p:cNvPr id="619" name="Google Shape;619;p13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3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21" name="Google Shape;621;p138"/>
          <p:cNvSpPr txBox="1"/>
          <p:nvPr>
            <p:ph type="ctrTitle"/>
          </p:nvPr>
        </p:nvSpPr>
        <p:spPr>
          <a:xfrm>
            <a:off x="4197096" y="431596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8"/>
          <p:cNvSpPr txBox="1"/>
          <p:nvPr>
            <p:ph idx="1" type="subTitle"/>
          </p:nvPr>
        </p:nvSpPr>
        <p:spPr>
          <a:xfrm>
            <a:off x="4389121" y="565099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23" name="Shape 623"/>
        <p:cNvGrpSpPr/>
        <p:nvPr/>
      </p:nvGrpSpPr>
      <p:grpSpPr>
        <a:xfrm>
          <a:off x="0" y="0"/>
          <a:ext cx="0" cy="0"/>
          <a:chOff x="0" y="0"/>
          <a:chExt cx="0" cy="0"/>
        </a:xfrm>
      </p:grpSpPr>
      <p:sp>
        <p:nvSpPr>
          <p:cNvPr id="624" name="Google Shape;624;p139"/>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26" name="Google Shape;626;p139"/>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27" name="Google Shape;627;p139"/>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628" name="Shape 628"/>
        <p:cNvGrpSpPr/>
        <p:nvPr/>
      </p:nvGrpSpPr>
      <p:grpSpPr>
        <a:xfrm>
          <a:off x="0" y="0"/>
          <a:ext cx="0" cy="0"/>
          <a:chOff x="0" y="0"/>
          <a:chExt cx="0" cy="0"/>
        </a:xfrm>
      </p:grpSpPr>
      <p:sp>
        <p:nvSpPr>
          <p:cNvPr id="629" name="Google Shape;629;p14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4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31" name="Google Shape;631;p140"/>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32" name="Google Shape;632;p140"/>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3" name="Google Shape;633;p140"/>
          <p:cNvSpPr txBox="1"/>
          <p:nvPr>
            <p:ph idx="2" type="body"/>
          </p:nvPr>
        </p:nvSpPr>
        <p:spPr>
          <a:xfrm>
            <a:off x="932690" y="1997075"/>
            <a:ext cx="17791711"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4" name="Shape 634"/>
        <p:cNvGrpSpPr/>
        <p:nvPr/>
      </p:nvGrpSpPr>
      <p:grpSpPr>
        <a:xfrm>
          <a:off x="0" y="0"/>
          <a:ext cx="0" cy="0"/>
          <a:chOff x="0" y="0"/>
          <a:chExt cx="0" cy="0"/>
        </a:xfrm>
      </p:grpSpPr>
      <p:sp>
        <p:nvSpPr>
          <p:cNvPr id="635" name="Google Shape;635;p141"/>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6" name="Google Shape;636;p141"/>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37" name="Google Shape;637;p141"/>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38" name="Google Shape;638;p14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p14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40" name="Shape 640"/>
        <p:cNvGrpSpPr/>
        <p:nvPr/>
      </p:nvGrpSpPr>
      <p:grpSpPr>
        <a:xfrm>
          <a:off x="0" y="0"/>
          <a:ext cx="0" cy="0"/>
          <a:chOff x="0" y="0"/>
          <a:chExt cx="0" cy="0"/>
        </a:xfrm>
      </p:grpSpPr>
      <p:sp>
        <p:nvSpPr>
          <p:cNvPr id="641" name="Google Shape;641;p142"/>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142"/>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43" name="Google Shape;643;p142"/>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44" name="Google Shape;644;p142"/>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142"/>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6" name="Google Shape;646;p142"/>
          <p:cNvSpPr txBox="1"/>
          <p:nvPr>
            <p:ph idx="3" type="body"/>
          </p:nvPr>
        </p:nvSpPr>
        <p:spPr>
          <a:xfrm>
            <a:off x="932689" y="1993393"/>
            <a:ext cx="8317844"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647" name="Google Shape;647;p142"/>
          <p:cNvSpPr txBox="1"/>
          <p:nvPr>
            <p:ph idx="4" type="body"/>
          </p:nvPr>
        </p:nvSpPr>
        <p:spPr>
          <a:xfrm>
            <a:off x="9964328" y="1993393"/>
            <a:ext cx="854368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648" name="Shape 648"/>
        <p:cNvGrpSpPr/>
        <p:nvPr/>
      </p:nvGrpSpPr>
      <p:grpSpPr>
        <a:xfrm>
          <a:off x="0" y="0"/>
          <a:ext cx="0" cy="0"/>
          <a:chOff x="0" y="0"/>
          <a:chExt cx="0" cy="0"/>
        </a:xfrm>
      </p:grpSpPr>
      <p:sp>
        <p:nvSpPr>
          <p:cNvPr id="649" name="Google Shape;649;p143"/>
          <p:cNvSpPr/>
          <p:nvPr>
            <p:ph idx="2" type="pic"/>
          </p:nvPr>
        </p:nvSpPr>
        <p:spPr>
          <a:xfrm>
            <a:off x="10269145" y="-60324"/>
            <a:ext cx="9917505" cy="10683874"/>
          </a:xfrm>
          <a:prstGeom prst="rect">
            <a:avLst/>
          </a:prstGeom>
          <a:noFill/>
          <a:ln>
            <a:noFill/>
          </a:ln>
        </p:spPr>
      </p:sp>
      <p:sp>
        <p:nvSpPr>
          <p:cNvPr id="650" name="Google Shape;650;p143"/>
          <p:cNvSpPr txBox="1"/>
          <p:nvPr>
            <p:ph idx="1" type="body"/>
          </p:nvPr>
        </p:nvSpPr>
        <p:spPr>
          <a:xfrm>
            <a:off x="974102" y="2635776"/>
            <a:ext cx="8544243"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51" name="Google Shape;651;p143"/>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52" name="Google Shape;652;p14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3"/>
          <p:cNvSpPr txBox="1"/>
          <p:nvPr>
            <p:ph type="title"/>
          </p:nvPr>
        </p:nvSpPr>
        <p:spPr>
          <a:xfrm>
            <a:off x="929678" y="354436"/>
            <a:ext cx="8996723" cy="1615055"/>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41"/>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1"/>
          <p:cNvSpPr txBox="1"/>
          <p:nvPr>
            <p:ph idx="1" type="body"/>
          </p:nvPr>
        </p:nvSpPr>
        <p:spPr>
          <a:xfrm>
            <a:off x="93268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5" name="Google Shape;65;p41"/>
          <p:cNvSpPr txBox="1"/>
          <p:nvPr>
            <p:ph idx="2" type="body"/>
          </p:nvPr>
        </p:nvSpPr>
        <p:spPr>
          <a:xfrm>
            <a:off x="996432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6" name="Google Shape;66;p41"/>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4" name="Shape 654"/>
        <p:cNvGrpSpPr/>
        <p:nvPr/>
      </p:nvGrpSpPr>
      <p:grpSpPr>
        <a:xfrm>
          <a:off x="0" y="0"/>
          <a:ext cx="0" cy="0"/>
          <a:chOff x="0" y="0"/>
          <a:chExt cx="0" cy="0"/>
        </a:xfrm>
      </p:grpSpPr>
      <p:sp>
        <p:nvSpPr>
          <p:cNvPr id="655" name="Google Shape;655;p144"/>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6" name="Google Shape;656;p144"/>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57" name="Shape 657"/>
        <p:cNvGrpSpPr/>
        <p:nvPr/>
      </p:nvGrpSpPr>
      <p:grpSpPr>
        <a:xfrm>
          <a:off x="0" y="0"/>
          <a:ext cx="0" cy="0"/>
          <a:chOff x="0" y="0"/>
          <a:chExt cx="0" cy="0"/>
        </a:xfrm>
      </p:grpSpPr>
      <p:sp>
        <p:nvSpPr>
          <p:cNvPr id="658" name="Google Shape;658;p145"/>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9" name="Google Shape;659;p14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0" name="Google Shape;660;p145"/>
          <p:cNvSpPr/>
          <p:nvPr>
            <p:ph idx="2" type="pic"/>
          </p:nvPr>
        </p:nvSpPr>
        <p:spPr>
          <a:xfrm>
            <a:off x="0" y="0"/>
            <a:ext cx="20104100" cy="11285537"/>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1" name="Shape 661"/>
        <p:cNvGrpSpPr/>
        <p:nvPr/>
      </p:nvGrpSpPr>
      <p:grpSpPr>
        <a:xfrm>
          <a:off x="0" y="0"/>
          <a:ext cx="0" cy="0"/>
          <a:chOff x="0" y="0"/>
          <a:chExt cx="0" cy="0"/>
        </a:xfrm>
      </p:grpSpPr>
      <p:sp>
        <p:nvSpPr>
          <p:cNvPr id="662" name="Google Shape;662;p146"/>
          <p:cNvSpPr txBox="1"/>
          <p:nvPr>
            <p:ph type="title"/>
          </p:nvPr>
        </p:nvSpPr>
        <p:spPr>
          <a:xfrm>
            <a:off x="4390980" y="5509456"/>
            <a:ext cx="11322140" cy="1217676"/>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3" name="Google Shape;663;p14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14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5" name="Google Shape;665;p146"/>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666" name="Google Shape;666;p146"/>
          <p:cNvPicPr preferRelativeResize="0"/>
          <p:nvPr/>
        </p:nvPicPr>
        <p:blipFill rotWithShape="1">
          <a:blip r:embed="rId2">
            <a:alphaModFix/>
          </a:blip>
          <a:srcRect b="0" l="0" r="0" t="0"/>
          <a:stretch/>
        </p:blipFill>
        <p:spPr>
          <a:xfrm>
            <a:off x="9484037" y="3728567"/>
            <a:ext cx="1094232" cy="1207008"/>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67" name="Shape 667"/>
        <p:cNvGrpSpPr/>
        <p:nvPr/>
      </p:nvGrpSpPr>
      <p:grpSpPr>
        <a:xfrm>
          <a:off x="0" y="0"/>
          <a:ext cx="0" cy="0"/>
          <a:chOff x="0" y="0"/>
          <a:chExt cx="0" cy="0"/>
        </a:xfrm>
      </p:grpSpPr>
      <p:sp>
        <p:nvSpPr>
          <p:cNvPr id="668" name="Google Shape;668;p14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669" name="Google Shape;669;p147"/>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pic>
        <p:nvPicPr>
          <p:cNvPr id="670" name="Google Shape;670;p147"/>
          <p:cNvPicPr preferRelativeResize="0"/>
          <p:nvPr/>
        </p:nvPicPr>
        <p:blipFill rotWithShape="1">
          <a:blip r:embed="rId3">
            <a:alphaModFix/>
          </a:blip>
          <a:srcRect b="0" l="0" r="0" t="0"/>
          <a:stretch/>
        </p:blipFill>
        <p:spPr>
          <a:xfrm>
            <a:off x="5136496" y="4545671"/>
            <a:ext cx="9831114" cy="2141204"/>
          </a:xfrm>
          <a:prstGeom prst="rect">
            <a:avLst/>
          </a:prstGeom>
          <a:noFill/>
          <a:ln>
            <a:noFill/>
          </a:ln>
        </p:spPr>
      </p:pic>
      <p:sp>
        <p:nvSpPr>
          <p:cNvPr id="671" name="Google Shape;671;p147"/>
          <p:cNvSpPr txBox="1"/>
          <p:nvPr>
            <p:ph type="ctrTitle"/>
          </p:nvPr>
        </p:nvSpPr>
        <p:spPr>
          <a:xfrm>
            <a:off x="4197096" y="7255177"/>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2" name="Google Shape;672;p147"/>
          <p:cNvSpPr txBox="1"/>
          <p:nvPr>
            <p:ph idx="1" type="subTitle"/>
          </p:nvPr>
        </p:nvSpPr>
        <p:spPr>
          <a:xfrm>
            <a:off x="4389121"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73" name="Shape 673"/>
        <p:cNvGrpSpPr/>
        <p:nvPr/>
      </p:nvGrpSpPr>
      <p:grpSpPr>
        <a:xfrm>
          <a:off x="0" y="0"/>
          <a:ext cx="0" cy="0"/>
          <a:chOff x="0" y="0"/>
          <a:chExt cx="0" cy="0"/>
        </a:xfrm>
      </p:grpSpPr>
      <p:sp>
        <p:nvSpPr>
          <p:cNvPr id="674" name="Google Shape;674;p148"/>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675" name="Google Shape;675;p148"/>
          <p:cNvPicPr preferRelativeResize="0"/>
          <p:nvPr/>
        </p:nvPicPr>
        <p:blipFill rotWithShape="1">
          <a:blip r:embed="rId2">
            <a:alphaModFix/>
          </a:blip>
          <a:srcRect b="0" l="0" r="5828" t="0"/>
          <a:stretch/>
        </p:blipFill>
        <p:spPr>
          <a:xfrm>
            <a:off x="772" y="3005936"/>
            <a:ext cx="20104100" cy="8303414"/>
          </a:xfrm>
          <a:prstGeom prst="rect">
            <a:avLst/>
          </a:prstGeom>
          <a:noFill/>
          <a:ln>
            <a:noFill/>
          </a:ln>
        </p:spPr>
      </p:pic>
      <p:sp>
        <p:nvSpPr>
          <p:cNvPr id="676" name="Google Shape;676;p148"/>
          <p:cNvSpPr txBox="1"/>
          <p:nvPr>
            <p:ph type="ctrTitle"/>
          </p:nvPr>
        </p:nvSpPr>
        <p:spPr>
          <a:xfrm>
            <a:off x="4197096" y="6880039"/>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77" name="Google Shape;677;p148"/>
          <p:cNvGrpSpPr/>
          <p:nvPr/>
        </p:nvGrpSpPr>
        <p:grpSpPr>
          <a:xfrm>
            <a:off x="19347602" y="10763766"/>
            <a:ext cx="291724" cy="322458"/>
            <a:chOff x="19347601" y="10743921"/>
            <a:chExt cx="291724" cy="322459"/>
          </a:xfrm>
        </p:grpSpPr>
        <p:sp>
          <p:nvSpPr>
            <p:cNvPr id="678" name="Google Shape;678;p14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679" name="Google Shape;679;p14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680" name="Google Shape;680;p148"/>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681" name="Google Shape;681;p14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682" name="Shape 682"/>
        <p:cNvGrpSpPr/>
        <p:nvPr/>
      </p:nvGrpSpPr>
      <p:grpSpPr>
        <a:xfrm>
          <a:off x="0" y="0"/>
          <a:ext cx="0" cy="0"/>
          <a:chOff x="0" y="0"/>
          <a:chExt cx="0" cy="0"/>
        </a:xfrm>
      </p:grpSpPr>
      <p:sp>
        <p:nvSpPr>
          <p:cNvPr id="683" name="Google Shape;683;p149"/>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684" name="Google Shape;684;p149"/>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685" name="Google Shape;685;p149"/>
          <p:cNvSpPr/>
          <p:nvPr/>
        </p:nvSpPr>
        <p:spPr>
          <a:xfrm>
            <a:off x="-9989"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686" name="Google Shape;686;p149"/>
          <p:cNvGrpSpPr/>
          <p:nvPr/>
        </p:nvGrpSpPr>
        <p:grpSpPr>
          <a:xfrm>
            <a:off x="19347602" y="10763766"/>
            <a:ext cx="291724" cy="322458"/>
            <a:chOff x="19347601" y="10743921"/>
            <a:chExt cx="291724" cy="322459"/>
          </a:xfrm>
        </p:grpSpPr>
        <p:sp>
          <p:nvSpPr>
            <p:cNvPr id="687" name="Google Shape;687;p14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688" name="Google Shape;688;p14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pic>
        <p:nvPicPr>
          <p:cNvPr id="689" name="Google Shape;689;p149"/>
          <p:cNvPicPr preferRelativeResize="0"/>
          <p:nvPr/>
        </p:nvPicPr>
        <p:blipFill rotWithShape="1">
          <a:blip r:embed="rId3">
            <a:alphaModFix/>
          </a:blip>
          <a:srcRect b="0" l="0" r="0" t="0"/>
          <a:stretch/>
        </p:blipFill>
        <p:spPr>
          <a:xfrm>
            <a:off x="942385" y="10856120"/>
            <a:ext cx="1056639" cy="229892"/>
          </a:xfrm>
          <a:prstGeom prst="rect">
            <a:avLst/>
          </a:prstGeom>
          <a:noFill/>
          <a:ln>
            <a:noFill/>
          </a:ln>
        </p:spPr>
      </p:pic>
      <p:sp>
        <p:nvSpPr>
          <p:cNvPr id="690" name="Google Shape;690;p149"/>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1" name="Google Shape;691;p149"/>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2" name="Google Shape;692;p14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3" name="Google Shape;693;p149"/>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94" name="Shape 694"/>
        <p:cNvGrpSpPr/>
        <p:nvPr/>
      </p:nvGrpSpPr>
      <p:grpSpPr>
        <a:xfrm>
          <a:off x="0" y="0"/>
          <a:ext cx="0" cy="0"/>
          <a:chOff x="0" y="0"/>
          <a:chExt cx="0" cy="0"/>
        </a:xfrm>
      </p:grpSpPr>
      <p:sp>
        <p:nvSpPr>
          <p:cNvPr id="695" name="Google Shape;695;p150"/>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1">
              <a:solidFill>
                <a:schemeClr val="lt1"/>
              </a:solidFill>
              <a:latin typeface="Century Gothic"/>
              <a:ea typeface="Century Gothic"/>
              <a:cs typeface="Century Gothic"/>
              <a:sym typeface="Century Gothic"/>
            </a:endParaRPr>
          </a:p>
        </p:txBody>
      </p:sp>
      <p:pic>
        <p:nvPicPr>
          <p:cNvPr id="696" name="Google Shape;696;p150"/>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697" name="Google Shape;697;p150"/>
          <p:cNvGrpSpPr/>
          <p:nvPr/>
        </p:nvGrpSpPr>
        <p:grpSpPr>
          <a:xfrm>
            <a:off x="-9989" y="9407415"/>
            <a:ext cx="20116710" cy="1905904"/>
            <a:chOff x="-9992" y="9387571"/>
            <a:chExt cx="20116710" cy="1905904"/>
          </a:xfrm>
        </p:grpSpPr>
        <p:grpSp>
          <p:nvGrpSpPr>
            <p:cNvPr id="698" name="Google Shape;698;p150"/>
            <p:cNvGrpSpPr/>
            <p:nvPr/>
          </p:nvGrpSpPr>
          <p:grpSpPr>
            <a:xfrm>
              <a:off x="-9992" y="9387571"/>
              <a:ext cx="20116710" cy="1905904"/>
              <a:chOff x="-9992" y="9387571"/>
              <a:chExt cx="20116710" cy="1905904"/>
            </a:xfrm>
          </p:grpSpPr>
          <p:sp>
            <p:nvSpPr>
              <p:cNvPr id="699" name="Google Shape;699;p15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700" name="Google Shape;700;p150"/>
              <p:cNvGrpSpPr/>
              <p:nvPr/>
            </p:nvGrpSpPr>
            <p:grpSpPr>
              <a:xfrm>
                <a:off x="19347601" y="10743921"/>
                <a:ext cx="291724" cy="322459"/>
                <a:chOff x="19347601" y="10743921"/>
                <a:chExt cx="291724" cy="322459"/>
              </a:xfrm>
            </p:grpSpPr>
            <p:sp>
              <p:nvSpPr>
                <p:cNvPr id="701" name="Google Shape;701;p15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702" name="Google Shape;702;p15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703" name="Google Shape;703;p150"/>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704" name="Google Shape;704;p150"/>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15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07" name="Google Shape;707;p150"/>
          <p:cNvSpPr txBox="1"/>
          <p:nvPr>
            <p:ph idx="1" type="body"/>
          </p:nvPr>
        </p:nvSpPr>
        <p:spPr>
          <a:xfrm>
            <a:off x="933451" y="2633663"/>
            <a:ext cx="17338675" cy="33750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lt1"/>
              </a:buClr>
              <a:buSzPts val="3959"/>
              <a:buChar char="•"/>
              <a:defRPr sz="3959">
                <a:solidFill>
                  <a:schemeClr val="lt1"/>
                </a:solidFill>
              </a:defRPr>
            </a:lvl1pPr>
            <a:lvl2pPr indent="-431736" lvl="1" marL="914400" algn="l">
              <a:lnSpc>
                <a:spcPct val="90000"/>
              </a:lnSpc>
              <a:spcBef>
                <a:spcPts val="824"/>
              </a:spcBef>
              <a:spcAft>
                <a:spcPts val="0"/>
              </a:spcAft>
              <a:buClr>
                <a:schemeClr val="lt1"/>
              </a:buClr>
              <a:buSzPts val="3199"/>
              <a:buChar char="•"/>
              <a:defRPr sz="3199">
                <a:solidFill>
                  <a:schemeClr val="lt1"/>
                </a:solidFill>
              </a:defRPr>
            </a:lvl2pPr>
            <a:lvl3pPr indent="-380936" lvl="2" marL="1371600" algn="l">
              <a:lnSpc>
                <a:spcPct val="90000"/>
              </a:lnSpc>
              <a:spcBef>
                <a:spcPts val="824"/>
              </a:spcBef>
              <a:spcAft>
                <a:spcPts val="0"/>
              </a:spcAft>
              <a:buClr>
                <a:schemeClr val="lt1"/>
              </a:buClr>
              <a:buSzPts val="2399"/>
              <a:buChar char="•"/>
              <a:defRPr sz="2399">
                <a:solidFill>
                  <a:schemeClr val="lt1"/>
                </a:solidFill>
              </a:defRPr>
            </a:lvl3pPr>
            <a:lvl4pPr indent="-380936" lvl="3" marL="1828800" algn="l">
              <a:lnSpc>
                <a:spcPct val="90000"/>
              </a:lnSpc>
              <a:spcBef>
                <a:spcPts val="824"/>
              </a:spcBef>
              <a:spcAft>
                <a:spcPts val="0"/>
              </a:spcAft>
              <a:buClr>
                <a:schemeClr val="lt1"/>
              </a:buClr>
              <a:buSzPts val="2399"/>
              <a:buChar char="•"/>
              <a:defRPr sz="2399">
                <a:solidFill>
                  <a:schemeClr val="lt1"/>
                </a:solidFill>
              </a:defRPr>
            </a:lvl4pPr>
            <a:lvl5pPr indent="-380936" lvl="4" marL="2286000" algn="l">
              <a:lnSpc>
                <a:spcPct val="90000"/>
              </a:lnSpc>
              <a:spcBef>
                <a:spcPts val="824"/>
              </a:spcBef>
              <a:spcAft>
                <a:spcPts val="0"/>
              </a:spcAft>
              <a:buClr>
                <a:schemeClr val="lt1"/>
              </a:buClr>
              <a:buSzPts val="2399"/>
              <a:buChar char="•"/>
              <a:defRPr sz="2399">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08" name="Shape 708"/>
        <p:cNvGrpSpPr/>
        <p:nvPr/>
      </p:nvGrpSpPr>
      <p:grpSpPr>
        <a:xfrm>
          <a:off x="0" y="0"/>
          <a:ext cx="0" cy="0"/>
          <a:chOff x="0" y="0"/>
          <a:chExt cx="0" cy="0"/>
        </a:xfrm>
      </p:grpSpPr>
      <p:sp>
        <p:nvSpPr>
          <p:cNvPr id="709" name="Google Shape;709;p151"/>
          <p:cNvSpPr/>
          <p:nvPr/>
        </p:nvSpPr>
        <p:spPr>
          <a:xfrm>
            <a:off x="13702574" y="-4603"/>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710" name="Google Shape;710;p151"/>
          <p:cNvGrpSpPr/>
          <p:nvPr/>
        </p:nvGrpSpPr>
        <p:grpSpPr>
          <a:xfrm>
            <a:off x="-9989" y="9407415"/>
            <a:ext cx="20116710" cy="1905904"/>
            <a:chOff x="-9992" y="9387571"/>
            <a:chExt cx="20116710" cy="1905904"/>
          </a:xfrm>
        </p:grpSpPr>
        <p:grpSp>
          <p:nvGrpSpPr>
            <p:cNvPr id="711" name="Google Shape;711;p151"/>
            <p:cNvGrpSpPr/>
            <p:nvPr/>
          </p:nvGrpSpPr>
          <p:grpSpPr>
            <a:xfrm>
              <a:off x="-9992" y="9387571"/>
              <a:ext cx="20116710" cy="1905904"/>
              <a:chOff x="-9992" y="9387571"/>
              <a:chExt cx="20116710" cy="1905904"/>
            </a:xfrm>
          </p:grpSpPr>
          <p:sp>
            <p:nvSpPr>
              <p:cNvPr id="712" name="Google Shape;712;p15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713" name="Google Shape;713;p151"/>
              <p:cNvGrpSpPr/>
              <p:nvPr/>
            </p:nvGrpSpPr>
            <p:grpSpPr>
              <a:xfrm>
                <a:off x="19347601" y="10743921"/>
                <a:ext cx="291724" cy="322459"/>
                <a:chOff x="19347601" y="10743921"/>
                <a:chExt cx="291724" cy="322459"/>
              </a:xfrm>
            </p:grpSpPr>
            <p:sp>
              <p:nvSpPr>
                <p:cNvPr id="714" name="Google Shape;714;p15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715" name="Google Shape;715;p15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716" name="Google Shape;716;p151"/>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717" name="Google Shape;717;p151"/>
          <p:cNvSpPr txBox="1"/>
          <p:nvPr>
            <p:ph type="title"/>
          </p:nvPr>
        </p:nvSpPr>
        <p:spPr>
          <a:xfrm>
            <a:off x="932689" y="749809"/>
            <a:ext cx="11923802"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8" name="Google Shape;718;p15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20" name="Google Shape;720;p151"/>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a:solidFill>
                  <a:schemeClr val="dk1"/>
                </a:solidFill>
              </a:defRPr>
            </a:lvl2pPr>
            <a:lvl3pPr indent="-380936" lvl="2" marL="1371600" algn="l">
              <a:lnSpc>
                <a:spcPct val="90000"/>
              </a:lnSpc>
              <a:spcBef>
                <a:spcPts val="824"/>
              </a:spcBef>
              <a:spcAft>
                <a:spcPts val="0"/>
              </a:spcAft>
              <a:buClr>
                <a:schemeClr val="dk1"/>
              </a:buClr>
              <a:buSzPts val="2399"/>
              <a:buChar char="•"/>
              <a:defRPr>
                <a:solidFill>
                  <a:schemeClr val="dk1"/>
                </a:solidFill>
              </a:defRPr>
            </a:lvl3pPr>
            <a:lvl4pPr indent="-380936" lvl="3" marL="1828800" algn="l">
              <a:lnSpc>
                <a:spcPct val="90000"/>
              </a:lnSpc>
              <a:spcBef>
                <a:spcPts val="824"/>
              </a:spcBef>
              <a:spcAft>
                <a:spcPts val="0"/>
              </a:spcAft>
              <a:buClr>
                <a:schemeClr val="dk1"/>
              </a:buClr>
              <a:buSzPts val="2399"/>
              <a:buChar char="•"/>
              <a:defRPr>
                <a:solidFill>
                  <a:schemeClr val="dk1"/>
                </a:solidFill>
              </a:defRPr>
            </a:lvl4pPr>
            <a:lvl5pPr indent="-380936" lvl="4" marL="2286000" algn="l">
              <a:lnSpc>
                <a:spcPct val="90000"/>
              </a:lnSpc>
              <a:spcBef>
                <a:spcPts val="824"/>
              </a:spcBef>
              <a:spcAft>
                <a:spcPts val="0"/>
              </a:spcAft>
              <a:buClr>
                <a:schemeClr val="dk1"/>
              </a:buClr>
              <a:buSzPts val="2399"/>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21" name="Google Shape;721;p151"/>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722" name="Google Shape;722;p151"/>
          <p:cNvSpPr/>
          <p:nvPr>
            <p:ph idx="3" type="pic"/>
          </p:nvPr>
        </p:nvSpPr>
        <p:spPr>
          <a:xfrm>
            <a:off x="933451" y="2124076"/>
            <a:ext cx="11923713" cy="7480301"/>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4_Title and Content">
    <p:spTree>
      <p:nvGrpSpPr>
        <p:cNvPr id="735" name="Shape 735"/>
        <p:cNvGrpSpPr/>
        <p:nvPr/>
      </p:nvGrpSpPr>
      <p:grpSpPr>
        <a:xfrm>
          <a:off x="0" y="0"/>
          <a:ext cx="0" cy="0"/>
          <a:chOff x="0" y="0"/>
          <a:chExt cx="0" cy="0"/>
        </a:xfrm>
      </p:grpSpPr>
      <p:sp>
        <p:nvSpPr>
          <p:cNvPr id="736" name="Google Shape;736;p32"/>
          <p:cNvSpPr/>
          <p:nvPr/>
        </p:nvSpPr>
        <p:spPr>
          <a:xfrm>
            <a:off x="13702574" y="-4602"/>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1"/>
              <a:buFont typeface="Century Gothic"/>
              <a:buNone/>
            </a:pPr>
            <a:r>
              <a:t/>
            </a:r>
            <a:endParaRPr sz="1801">
              <a:solidFill>
                <a:schemeClr val="dk1"/>
              </a:solidFill>
              <a:latin typeface="Century Gothic"/>
              <a:ea typeface="Century Gothic"/>
              <a:cs typeface="Century Gothic"/>
              <a:sym typeface="Century Gothic"/>
            </a:endParaRPr>
          </a:p>
        </p:txBody>
      </p:sp>
      <p:grpSp>
        <p:nvGrpSpPr>
          <p:cNvPr id="737" name="Google Shape;737;p32"/>
          <p:cNvGrpSpPr/>
          <p:nvPr/>
        </p:nvGrpSpPr>
        <p:grpSpPr>
          <a:xfrm>
            <a:off x="-9989" y="9407415"/>
            <a:ext cx="20116711" cy="1905904"/>
            <a:chOff x="-9992" y="9387571"/>
            <a:chExt cx="20116710" cy="1905904"/>
          </a:xfrm>
        </p:grpSpPr>
        <p:grpSp>
          <p:nvGrpSpPr>
            <p:cNvPr id="738" name="Google Shape;738;p32"/>
            <p:cNvGrpSpPr/>
            <p:nvPr/>
          </p:nvGrpSpPr>
          <p:grpSpPr>
            <a:xfrm>
              <a:off x="-9992" y="9387571"/>
              <a:ext cx="20116710" cy="1905904"/>
              <a:chOff x="-9992" y="9387571"/>
              <a:chExt cx="20116710" cy="1905904"/>
            </a:xfrm>
          </p:grpSpPr>
          <p:sp>
            <p:nvSpPr>
              <p:cNvPr id="739" name="Google Shape;739;p32"/>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1"/>
                  <a:buFont typeface="Century Gothic"/>
                  <a:buNone/>
                </a:pPr>
                <a:r>
                  <a:t/>
                </a:r>
                <a:endParaRPr sz="1801">
                  <a:solidFill>
                    <a:schemeClr val="dk1"/>
                  </a:solidFill>
                  <a:latin typeface="Century Gothic"/>
                  <a:ea typeface="Century Gothic"/>
                  <a:cs typeface="Century Gothic"/>
                  <a:sym typeface="Century Gothic"/>
                </a:endParaRPr>
              </a:p>
            </p:txBody>
          </p:sp>
          <p:grpSp>
            <p:nvGrpSpPr>
              <p:cNvPr id="740" name="Google Shape;740;p32"/>
              <p:cNvGrpSpPr/>
              <p:nvPr/>
            </p:nvGrpSpPr>
            <p:grpSpPr>
              <a:xfrm>
                <a:off x="19347602" y="10743921"/>
                <a:ext cx="291724" cy="322459"/>
                <a:chOff x="19347602" y="10743921"/>
                <a:chExt cx="291724" cy="322459"/>
              </a:xfrm>
            </p:grpSpPr>
            <p:sp>
              <p:nvSpPr>
                <p:cNvPr id="741" name="Google Shape;741;p32"/>
                <p:cNvSpPr/>
                <p:nvPr/>
              </p:nvSpPr>
              <p:spPr>
                <a:xfrm>
                  <a:off x="19347602"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1"/>
                    <a:buFont typeface="Century Gothic"/>
                    <a:buNone/>
                  </a:pPr>
                  <a:r>
                    <a:t/>
                  </a:r>
                  <a:endParaRPr sz="1801">
                    <a:solidFill>
                      <a:schemeClr val="dk1"/>
                    </a:solidFill>
                    <a:latin typeface="Century Gothic"/>
                    <a:ea typeface="Century Gothic"/>
                    <a:cs typeface="Century Gothic"/>
                    <a:sym typeface="Century Gothic"/>
                  </a:endParaRPr>
                </a:p>
              </p:txBody>
            </p:sp>
            <p:sp>
              <p:nvSpPr>
                <p:cNvPr id="742" name="Google Shape;742;p32"/>
                <p:cNvSpPr/>
                <p:nvPr/>
              </p:nvSpPr>
              <p:spPr>
                <a:xfrm>
                  <a:off x="19347602"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1"/>
                    <a:buFont typeface="Century Gothic"/>
                    <a:buNone/>
                  </a:pPr>
                  <a:r>
                    <a:t/>
                  </a:r>
                  <a:endParaRPr sz="1801">
                    <a:solidFill>
                      <a:schemeClr val="dk1"/>
                    </a:solidFill>
                    <a:latin typeface="Century Gothic"/>
                    <a:ea typeface="Century Gothic"/>
                    <a:cs typeface="Century Gothic"/>
                    <a:sym typeface="Century Gothic"/>
                  </a:endParaRPr>
                </a:p>
              </p:txBody>
            </p:sp>
          </p:grpSp>
        </p:grpSp>
        <p:pic>
          <p:nvPicPr>
            <p:cNvPr id="743" name="Google Shape;743;p32"/>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744" name="Google Shape;744;p32"/>
          <p:cNvSpPr txBox="1"/>
          <p:nvPr>
            <p:ph type="title"/>
          </p:nvPr>
        </p:nvSpPr>
        <p:spPr>
          <a:xfrm>
            <a:off x="932689" y="749810"/>
            <a:ext cx="11923802"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202"/>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5" name="Google Shape;745;p32"/>
          <p:cNvSpPr txBox="1"/>
          <p:nvPr>
            <p:ph idx="11" type="ftr"/>
          </p:nvPr>
        </p:nvSpPr>
        <p:spPr>
          <a:xfrm>
            <a:off x="6674767" y="10675904"/>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2"/>
              </a:buClr>
              <a:buSzPts val="1400"/>
              <a:buFont typeface="Century Gothic"/>
              <a:buNone/>
              <a:defRPr/>
            </a:lvl1pPr>
            <a:lvl2pPr lvl="1" algn="l">
              <a:spcBef>
                <a:spcPts val="0"/>
              </a:spcBef>
              <a:spcAft>
                <a:spcPts val="0"/>
              </a:spcAft>
              <a:buClr>
                <a:schemeClr val="dk1"/>
              </a:buClr>
              <a:buSzPts val="1400"/>
              <a:buFont typeface="Century Gothic"/>
              <a:buNone/>
              <a:defRPr/>
            </a:lvl2pPr>
            <a:lvl3pPr lvl="2" algn="l">
              <a:spcBef>
                <a:spcPts val="0"/>
              </a:spcBef>
              <a:spcAft>
                <a:spcPts val="0"/>
              </a:spcAft>
              <a:buClr>
                <a:schemeClr val="dk1"/>
              </a:buClr>
              <a:buSzPts val="1400"/>
              <a:buFont typeface="Century Gothic"/>
              <a:buNone/>
              <a:defRPr/>
            </a:lvl3pPr>
            <a:lvl4pPr lvl="3" algn="l">
              <a:spcBef>
                <a:spcPts val="0"/>
              </a:spcBef>
              <a:spcAft>
                <a:spcPts val="0"/>
              </a:spcAft>
              <a:buClr>
                <a:schemeClr val="dk1"/>
              </a:buClr>
              <a:buSzPts val="1400"/>
              <a:buFont typeface="Century Gothic"/>
              <a:buNone/>
              <a:defRPr/>
            </a:lvl4pPr>
            <a:lvl5pPr lvl="4" algn="l">
              <a:spcBef>
                <a:spcPts val="0"/>
              </a:spcBef>
              <a:spcAft>
                <a:spcPts val="0"/>
              </a:spcAft>
              <a:buClr>
                <a:schemeClr val="dk1"/>
              </a:buClr>
              <a:buSzPts val="1400"/>
              <a:buFont typeface="Century Gothic"/>
              <a:buNone/>
              <a:defRPr/>
            </a:lvl5pPr>
            <a:lvl6pPr lvl="5" algn="l">
              <a:spcBef>
                <a:spcPts val="0"/>
              </a:spcBef>
              <a:spcAft>
                <a:spcPts val="0"/>
              </a:spcAft>
              <a:buClr>
                <a:schemeClr val="dk1"/>
              </a:buClr>
              <a:buSzPts val="1400"/>
              <a:buFont typeface="Century Gothic"/>
              <a:buNone/>
              <a:defRPr/>
            </a:lvl6pPr>
            <a:lvl7pPr lvl="6" algn="l">
              <a:spcBef>
                <a:spcPts val="0"/>
              </a:spcBef>
              <a:spcAft>
                <a:spcPts val="0"/>
              </a:spcAft>
              <a:buClr>
                <a:schemeClr val="dk1"/>
              </a:buClr>
              <a:buSzPts val="1400"/>
              <a:buFont typeface="Century Gothic"/>
              <a:buNone/>
              <a:defRPr/>
            </a:lvl7pPr>
            <a:lvl8pPr lvl="7" algn="l">
              <a:spcBef>
                <a:spcPts val="0"/>
              </a:spcBef>
              <a:spcAft>
                <a:spcPts val="0"/>
              </a:spcAft>
              <a:buClr>
                <a:schemeClr val="dk1"/>
              </a:buClr>
              <a:buSzPts val="1400"/>
              <a:buFont typeface="Century Gothic"/>
              <a:buNone/>
              <a:defRPr/>
            </a:lvl8pPr>
            <a:lvl9pPr lvl="8" algn="l">
              <a:spcBef>
                <a:spcPts val="0"/>
              </a:spcBef>
              <a:spcAft>
                <a:spcPts val="0"/>
              </a:spcAft>
              <a:buClr>
                <a:schemeClr val="dk1"/>
              </a:buClr>
              <a:buSzPts val="1400"/>
              <a:buFont typeface="Century Gothic"/>
              <a:buNone/>
              <a:defRPr/>
            </a:lvl9pPr>
          </a:lstStyle>
          <a:p/>
        </p:txBody>
      </p:sp>
      <p:sp>
        <p:nvSpPr>
          <p:cNvPr id="746" name="Google Shape;746;p32"/>
          <p:cNvSpPr txBox="1"/>
          <p:nvPr>
            <p:ph idx="12" type="sldNum"/>
          </p:nvPr>
        </p:nvSpPr>
        <p:spPr>
          <a:xfrm>
            <a:off x="14638294"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1pPr>
            <a:lvl2pPr indent="0" lvl="1"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2pPr>
            <a:lvl3pPr indent="0" lvl="2"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3pPr>
            <a:lvl4pPr indent="0" lvl="3"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4pPr>
            <a:lvl5pPr indent="0" lvl="4"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5pPr>
            <a:lvl6pPr indent="0" lvl="5"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6pPr>
            <a:lvl7pPr indent="0" lvl="6"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7pPr>
            <a:lvl8pPr indent="0" lvl="7"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8pPr>
            <a:lvl9pPr indent="0" lvl="8" marL="0" algn="r">
              <a:spcBef>
                <a:spcPts val="0"/>
              </a:spcBef>
              <a:buClr>
                <a:schemeClr val="lt2"/>
              </a:buClr>
              <a:buSzPts val="1801"/>
              <a:buFont typeface="Century Gothic"/>
              <a:buNone/>
              <a:defRPr b="1" sz="1801">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47" name="Google Shape;747;p32"/>
          <p:cNvSpPr txBox="1"/>
          <p:nvPr>
            <p:ph idx="1" type="body"/>
          </p:nvPr>
        </p:nvSpPr>
        <p:spPr>
          <a:xfrm>
            <a:off x="14012243" y="1416576"/>
            <a:ext cx="5793407" cy="7175679"/>
          </a:xfrm>
          <a:prstGeom prst="rect">
            <a:avLst/>
          </a:prstGeom>
          <a:noFill/>
          <a:ln>
            <a:noFill/>
          </a:ln>
        </p:spPr>
        <p:txBody>
          <a:bodyPr anchorCtr="0" anchor="t" bIns="45700" lIns="91425" spcFirstLastPara="1" rIns="91425" wrap="square" tIns="45700">
            <a:normAutofit/>
          </a:bodyPr>
          <a:lstStyle>
            <a:lvl1pPr indent="-380301" lvl="0" marL="457200" algn="l">
              <a:lnSpc>
                <a:spcPct val="90000"/>
              </a:lnSpc>
              <a:spcBef>
                <a:spcPts val="1649"/>
              </a:spcBef>
              <a:spcAft>
                <a:spcPts val="0"/>
              </a:spcAft>
              <a:buClr>
                <a:schemeClr val="dk1"/>
              </a:buClr>
              <a:buSzPts val="2389"/>
              <a:buChar char="•"/>
              <a:defRPr>
                <a:solidFill>
                  <a:schemeClr val="dk1"/>
                </a:solidFill>
              </a:defRPr>
            </a:lvl1pPr>
            <a:lvl2pPr indent="-351790" lvl="1" marL="914400" algn="l">
              <a:lnSpc>
                <a:spcPct val="90000"/>
              </a:lnSpc>
              <a:spcBef>
                <a:spcPts val="824"/>
              </a:spcBef>
              <a:spcAft>
                <a:spcPts val="0"/>
              </a:spcAft>
              <a:buClr>
                <a:schemeClr val="dk1"/>
              </a:buClr>
              <a:buSzPts val="1940"/>
              <a:buChar char="•"/>
              <a:defRPr>
                <a:solidFill>
                  <a:schemeClr val="dk1"/>
                </a:solidFill>
              </a:defRPr>
            </a:lvl2pPr>
            <a:lvl3pPr indent="-320992" lvl="2" marL="1371600" algn="l">
              <a:lnSpc>
                <a:spcPct val="90000"/>
              </a:lnSpc>
              <a:spcBef>
                <a:spcPts val="824"/>
              </a:spcBef>
              <a:spcAft>
                <a:spcPts val="0"/>
              </a:spcAft>
              <a:buClr>
                <a:schemeClr val="dk1"/>
              </a:buClr>
              <a:buSzPts val="1455"/>
              <a:buChar char="•"/>
              <a:defRPr>
                <a:solidFill>
                  <a:schemeClr val="dk1"/>
                </a:solidFill>
              </a:defRPr>
            </a:lvl3pPr>
            <a:lvl4pPr indent="-320992" lvl="3" marL="1828800" algn="l">
              <a:lnSpc>
                <a:spcPct val="90000"/>
              </a:lnSpc>
              <a:spcBef>
                <a:spcPts val="824"/>
              </a:spcBef>
              <a:spcAft>
                <a:spcPts val="0"/>
              </a:spcAft>
              <a:buClr>
                <a:schemeClr val="dk1"/>
              </a:buClr>
              <a:buSzPts val="1455"/>
              <a:buChar char="•"/>
              <a:defRPr>
                <a:solidFill>
                  <a:schemeClr val="dk1"/>
                </a:solidFill>
              </a:defRPr>
            </a:lvl4pPr>
            <a:lvl5pPr indent="-320992" lvl="4" marL="2286000" algn="l">
              <a:lnSpc>
                <a:spcPct val="90000"/>
              </a:lnSpc>
              <a:spcBef>
                <a:spcPts val="824"/>
              </a:spcBef>
              <a:spcAft>
                <a:spcPts val="0"/>
              </a:spcAft>
              <a:buClr>
                <a:schemeClr val="dk1"/>
              </a:buClr>
              <a:buSzPts val="1455"/>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48" name="Google Shape;748;p32"/>
          <p:cNvSpPr txBox="1"/>
          <p:nvPr>
            <p:ph idx="2" type="body"/>
          </p:nvPr>
        </p:nvSpPr>
        <p:spPr>
          <a:xfrm>
            <a:off x="14012243" y="777875"/>
            <a:ext cx="579340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2183"/>
              <a:buNone/>
              <a:defRPr b="1" sz="3600">
                <a:solidFill>
                  <a:schemeClr val="dk1"/>
                </a:solidFill>
              </a:defRPr>
            </a:lvl1pPr>
            <a:lvl2pPr indent="-228600" lvl="1" marL="914400" algn="l">
              <a:lnSpc>
                <a:spcPct val="90000"/>
              </a:lnSpc>
              <a:spcBef>
                <a:spcPts val="824"/>
              </a:spcBef>
              <a:spcAft>
                <a:spcPts val="0"/>
              </a:spcAft>
              <a:buClr>
                <a:schemeClr val="dk1"/>
              </a:buClr>
              <a:buSzPts val="1213"/>
              <a:buNone/>
              <a:defRPr b="1" sz="2000"/>
            </a:lvl2pPr>
            <a:lvl3pPr indent="-228600" lvl="2" marL="1371600" algn="l">
              <a:lnSpc>
                <a:spcPct val="90000"/>
              </a:lnSpc>
              <a:spcBef>
                <a:spcPts val="824"/>
              </a:spcBef>
              <a:spcAft>
                <a:spcPts val="0"/>
              </a:spcAft>
              <a:buClr>
                <a:schemeClr val="dk1"/>
              </a:buClr>
              <a:buSzPts val="1092"/>
              <a:buNone/>
              <a:defRPr b="1" sz="1801"/>
            </a:lvl3pPr>
            <a:lvl4pPr indent="-228600" lvl="3" marL="1828800" algn="l">
              <a:lnSpc>
                <a:spcPct val="90000"/>
              </a:lnSpc>
              <a:spcBef>
                <a:spcPts val="824"/>
              </a:spcBef>
              <a:spcAft>
                <a:spcPts val="0"/>
              </a:spcAft>
              <a:buClr>
                <a:schemeClr val="dk1"/>
              </a:buClr>
              <a:buSzPts val="970"/>
              <a:buNone/>
              <a:defRPr b="1" sz="1600"/>
            </a:lvl4pPr>
            <a:lvl5pPr indent="-228600" lvl="4" marL="2286000" algn="l">
              <a:lnSpc>
                <a:spcPct val="90000"/>
              </a:lnSpc>
              <a:spcBef>
                <a:spcPts val="824"/>
              </a:spcBef>
              <a:spcAft>
                <a:spcPts val="0"/>
              </a:spcAft>
              <a:buClr>
                <a:schemeClr val="dk1"/>
              </a:buClr>
              <a:buSzPts val="970"/>
              <a:buNone/>
              <a:defRPr b="1" sz="1600"/>
            </a:lvl5pPr>
            <a:lvl6pPr indent="-228600" lvl="5" marL="2743200" algn="l">
              <a:lnSpc>
                <a:spcPct val="90000"/>
              </a:lnSpc>
              <a:spcBef>
                <a:spcPts val="824"/>
              </a:spcBef>
              <a:spcAft>
                <a:spcPts val="0"/>
              </a:spcAft>
              <a:buClr>
                <a:schemeClr val="dk1"/>
              </a:buClr>
              <a:buSzPts val="970"/>
              <a:buNone/>
              <a:defRPr b="1" sz="1600"/>
            </a:lvl6pPr>
            <a:lvl7pPr indent="-228600" lvl="6" marL="3200400" algn="l">
              <a:lnSpc>
                <a:spcPct val="90000"/>
              </a:lnSpc>
              <a:spcBef>
                <a:spcPts val="824"/>
              </a:spcBef>
              <a:spcAft>
                <a:spcPts val="0"/>
              </a:spcAft>
              <a:buClr>
                <a:schemeClr val="dk1"/>
              </a:buClr>
              <a:buSzPts val="970"/>
              <a:buNone/>
              <a:defRPr b="1" sz="1600"/>
            </a:lvl7pPr>
            <a:lvl8pPr indent="-228600" lvl="7" marL="3657600" algn="l">
              <a:lnSpc>
                <a:spcPct val="90000"/>
              </a:lnSpc>
              <a:spcBef>
                <a:spcPts val="824"/>
              </a:spcBef>
              <a:spcAft>
                <a:spcPts val="0"/>
              </a:spcAft>
              <a:buClr>
                <a:schemeClr val="dk1"/>
              </a:buClr>
              <a:buSzPts val="970"/>
              <a:buNone/>
              <a:defRPr b="1" sz="1600"/>
            </a:lvl8pPr>
            <a:lvl9pPr indent="-228600" lvl="8" marL="4114800" algn="l">
              <a:lnSpc>
                <a:spcPct val="90000"/>
              </a:lnSpc>
              <a:spcBef>
                <a:spcPts val="824"/>
              </a:spcBef>
              <a:spcAft>
                <a:spcPts val="0"/>
              </a:spcAft>
              <a:buClr>
                <a:schemeClr val="dk1"/>
              </a:buClr>
              <a:buSzPts val="970"/>
              <a:buNone/>
              <a:defRPr b="1" sz="1600"/>
            </a:lvl9pPr>
          </a:lstStyle>
          <a:p/>
        </p:txBody>
      </p:sp>
      <p:sp>
        <p:nvSpPr>
          <p:cNvPr id="749" name="Google Shape;749;p32"/>
          <p:cNvSpPr/>
          <p:nvPr>
            <p:ph idx="3" type="pic"/>
          </p:nvPr>
        </p:nvSpPr>
        <p:spPr>
          <a:xfrm>
            <a:off x="933451" y="2124077"/>
            <a:ext cx="11923713" cy="7480301"/>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0" name="Shape 750"/>
        <p:cNvGrpSpPr/>
        <p:nvPr/>
      </p:nvGrpSpPr>
      <p:grpSpPr>
        <a:xfrm>
          <a:off x="0" y="0"/>
          <a:ext cx="0" cy="0"/>
          <a:chOff x="0" y="0"/>
          <a:chExt cx="0" cy="0"/>
        </a:xfrm>
      </p:grpSpPr>
      <p:sp>
        <p:nvSpPr>
          <p:cNvPr id="751" name="Google Shape;751;p33"/>
          <p:cNvSpPr txBox="1"/>
          <p:nvPr>
            <p:ph type="title"/>
          </p:nvPr>
        </p:nvSpPr>
        <p:spPr>
          <a:xfrm>
            <a:off x="932687" y="749809"/>
            <a:ext cx="18229027"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2" name="Google Shape;752;p33"/>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33"/>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4" name="Google Shape;754;p33"/>
          <p:cNvSpPr txBox="1"/>
          <p:nvPr>
            <p:ph idx="1" type="body"/>
          </p:nvPr>
        </p:nvSpPr>
        <p:spPr>
          <a:xfrm>
            <a:off x="933451" y="2633473"/>
            <a:ext cx="18227674" cy="7451725"/>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80936" lvl="2" marL="1371600" algn="l">
              <a:lnSpc>
                <a:spcPct val="90000"/>
              </a:lnSpc>
              <a:spcBef>
                <a:spcPts val="824"/>
              </a:spcBef>
              <a:spcAft>
                <a:spcPts val="0"/>
              </a:spcAft>
              <a:buClr>
                <a:schemeClr val="dk1"/>
              </a:buClr>
              <a:buSzPts val="2399"/>
              <a:buChar char="•"/>
              <a:defRPr sz="2399"/>
            </a:lvl3pPr>
            <a:lvl4pPr indent="-380936" lvl="3" marL="1828800" algn="l">
              <a:lnSpc>
                <a:spcPct val="90000"/>
              </a:lnSpc>
              <a:spcBef>
                <a:spcPts val="824"/>
              </a:spcBef>
              <a:spcAft>
                <a:spcPts val="0"/>
              </a:spcAft>
              <a:buClr>
                <a:schemeClr val="dk1"/>
              </a:buClr>
              <a:buSzPts val="2399"/>
              <a:buChar char="•"/>
              <a:defRPr sz="2399"/>
            </a:lvl4pPr>
            <a:lvl5pPr indent="-380936" lvl="4" marL="2286000" algn="l">
              <a:lnSpc>
                <a:spcPct val="90000"/>
              </a:lnSpc>
              <a:spcBef>
                <a:spcPts val="824"/>
              </a:spcBef>
              <a:spcAft>
                <a:spcPts val="0"/>
              </a:spcAft>
              <a:buClr>
                <a:schemeClr val="dk1"/>
              </a:buClr>
              <a:buSzPts val="2399"/>
              <a:buChar char="•"/>
              <a:defRPr sz="2399"/>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68" name="Shape 68"/>
        <p:cNvGrpSpPr/>
        <p:nvPr/>
      </p:nvGrpSpPr>
      <p:grpSpPr>
        <a:xfrm>
          <a:off x="0" y="0"/>
          <a:ext cx="0" cy="0"/>
          <a:chOff x="0" y="0"/>
          <a:chExt cx="0" cy="0"/>
        </a:xfrm>
      </p:grpSpPr>
      <p:sp>
        <p:nvSpPr>
          <p:cNvPr id="69" name="Google Shape;69;p42"/>
          <p:cNvSpPr/>
          <p:nvPr>
            <p:ph idx="2" type="pic"/>
          </p:nvPr>
        </p:nvSpPr>
        <p:spPr>
          <a:xfrm>
            <a:off x="10269145" y="-60325"/>
            <a:ext cx="9917505" cy="10683875"/>
          </a:xfrm>
          <a:prstGeom prst="rect">
            <a:avLst/>
          </a:prstGeom>
          <a:noFill/>
          <a:ln>
            <a:noFill/>
          </a:ln>
        </p:spPr>
      </p:sp>
      <p:sp>
        <p:nvSpPr>
          <p:cNvPr id="70" name="Google Shape;70;p42"/>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8790" lvl="0" marL="457200" algn="l">
              <a:lnSpc>
                <a:spcPct val="90000"/>
              </a:lnSpc>
              <a:spcBef>
                <a:spcPts val="1649"/>
              </a:spcBef>
              <a:spcAft>
                <a:spcPts val="0"/>
              </a:spcAft>
              <a:buClr>
                <a:schemeClr val="dk1"/>
              </a:buClr>
              <a:buSzPts val="3940"/>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1" name="Google Shape;71;p4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B5E5DC"/>
                </a:solidFill>
                <a:latin typeface="Century Gothic"/>
                <a:ea typeface="Century Gothic"/>
                <a:cs typeface="Century Gothic"/>
                <a:sym typeface="Century Gothic"/>
              </a:defRPr>
            </a:lvl1pPr>
            <a:lvl2pPr indent="0" lvl="1" marL="0" algn="r">
              <a:spcBef>
                <a:spcPts val="0"/>
              </a:spcBef>
              <a:buNone/>
              <a:defRPr b="1" sz="1800">
                <a:solidFill>
                  <a:srgbClr val="B5E5DC"/>
                </a:solidFill>
                <a:latin typeface="Century Gothic"/>
                <a:ea typeface="Century Gothic"/>
                <a:cs typeface="Century Gothic"/>
                <a:sym typeface="Century Gothic"/>
              </a:defRPr>
            </a:lvl2pPr>
            <a:lvl3pPr indent="0" lvl="2" marL="0" algn="r">
              <a:spcBef>
                <a:spcPts val="0"/>
              </a:spcBef>
              <a:buNone/>
              <a:defRPr b="1" sz="1800">
                <a:solidFill>
                  <a:srgbClr val="B5E5DC"/>
                </a:solidFill>
                <a:latin typeface="Century Gothic"/>
                <a:ea typeface="Century Gothic"/>
                <a:cs typeface="Century Gothic"/>
                <a:sym typeface="Century Gothic"/>
              </a:defRPr>
            </a:lvl3pPr>
            <a:lvl4pPr indent="0" lvl="3" marL="0" algn="r">
              <a:spcBef>
                <a:spcPts val="0"/>
              </a:spcBef>
              <a:buNone/>
              <a:defRPr b="1" sz="1800">
                <a:solidFill>
                  <a:srgbClr val="B5E5DC"/>
                </a:solidFill>
                <a:latin typeface="Century Gothic"/>
                <a:ea typeface="Century Gothic"/>
                <a:cs typeface="Century Gothic"/>
                <a:sym typeface="Century Gothic"/>
              </a:defRPr>
            </a:lvl4pPr>
            <a:lvl5pPr indent="0" lvl="4" marL="0" algn="r">
              <a:spcBef>
                <a:spcPts val="0"/>
              </a:spcBef>
              <a:buNone/>
              <a:defRPr b="1" sz="1800">
                <a:solidFill>
                  <a:srgbClr val="B5E5DC"/>
                </a:solidFill>
                <a:latin typeface="Century Gothic"/>
                <a:ea typeface="Century Gothic"/>
                <a:cs typeface="Century Gothic"/>
                <a:sym typeface="Century Gothic"/>
              </a:defRPr>
            </a:lvl5pPr>
            <a:lvl6pPr indent="0" lvl="5" marL="0" algn="r">
              <a:spcBef>
                <a:spcPts val="0"/>
              </a:spcBef>
              <a:buNone/>
              <a:defRPr b="1" sz="1800">
                <a:solidFill>
                  <a:srgbClr val="B5E5DC"/>
                </a:solidFill>
                <a:latin typeface="Century Gothic"/>
                <a:ea typeface="Century Gothic"/>
                <a:cs typeface="Century Gothic"/>
                <a:sym typeface="Century Gothic"/>
              </a:defRPr>
            </a:lvl6pPr>
            <a:lvl7pPr indent="0" lvl="6" marL="0" algn="r">
              <a:spcBef>
                <a:spcPts val="0"/>
              </a:spcBef>
              <a:buNone/>
              <a:defRPr b="1" sz="1800">
                <a:solidFill>
                  <a:srgbClr val="B5E5DC"/>
                </a:solidFill>
                <a:latin typeface="Century Gothic"/>
                <a:ea typeface="Century Gothic"/>
                <a:cs typeface="Century Gothic"/>
                <a:sym typeface="Century Gothic"/>
              </a:defRPr>
            </a:lvl7pPr>
            <a:lvl8pPr indent="0" lvl="7" marL="0" algn="r">
              <a:spcBef>
                <a:spcPts val="0"/>
              </a:spcBef>
              <a:buNone/>
              <a:defRPr b="1" sz="1800">
                <a:solidFill>
                  <a:srgbClr val="B5E5DC"/>
                </a:solidFill>
                <a:latin typeface="Century Gothic"/>
                <a:ea typeface="Century Gothic"/>
                <a:cs typeface="Century Gothic"/>
                <a:sym typeface="Century Gothic"/>
              </a:defRPr>
            </a:lvl8pPr>
            <a:lvl9pPr indent="0" lvl="8" marL="0" algn="r">
              <a:spcBef>
                <a:spcPts val="0"/>
              </a:spcBef>
              <a:buNone/>
              <a:defRPr b="1" sz="1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42"/>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type="title"/>
          </p:nvPr>
        </p:nvSpPr>
        <p:spPr>
          <a:xfrm>
            <a:off x="929677" y="750343"/>
            <a:ext cx="8996723" cy="823239"/>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5" name="Shape 755"/>
        <p:cNvGrpSpPr/>
        <p:nvPr/>
      </p:nvGrpSpPr>
      <p:grpSpPr>
        <a:xfrm>
          <a:off x="0" y="0"/>
          <a:ext cx="0" cy="0"/>
          <a:chOff x="0" y="0"/>
          <a:chExt cx="0" cy="0"/>
        </a:xfrm>
      </p:grpSpPr>
      <p:sp>
        <p:nvSpPr>
          <p:cNvPr id="756" name="Google Shape;756;p52"/>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7" name="Google Shape;757;p52"/>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758" name="Google Shape;758;p52"/>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59" name="Google Shape;759;p52"/>
          <p:cNvPicPr preferRelativeResize="0"/>
          <p:nvPr/>
        </p:nvPicPr>
        <p:blipFill rotWithShape="1">
          <a:blip r:embed="rId2">
            <a:alphaModFix/>
          </a:blip>
          <a:srcRect b="0" l="0" r="0" t="0"/>
          <a:stretch/>
        </p:blipFill>
        <p:spPr>
          <a:xfrm>
            <a:off x="7371054" y="3031906"/>
            <a:ext cx="5361995" cy="1167836"/>
          </a:xfrm>
          <a:prstGeom prst="rect">
            <a:avLst/>
          </a:prstGeom>
          <a:noFill/>
          <a:ln>
            <a:noFill/>
          </a:ln>
        </p:spPr>
      </p:pic>
      <p:sp>
        <p:nvSpPr>
          <p:cNvPr id="760" name="Google Shape;760;p52"/>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61" name="Shape 761"/>
        <p:cNvGrpSpPr/>
        <p:nvPr/>
      </p:nvGrpSpPr>
      <p:grpSpPr>
        <a:xfrm>
          <a:off x="0" y="0"/>
          <a:ext cx="0" cy="0"/>
          <a:chOff x="0" y="0"/>
          <a:chExt cx="0" cy="0"/>
        </a:xfrm>
      </p:grpSpPr>
      <p:sp>
        <p:nvSpPr>
          <p:cNvPr id="762" name="Google Shape;762;p53"/>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3" name="Google Shape;763;p53"/>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4" name="Google Shape;764;p53"/>
          <p:cNvSpPr/>
          <p:nvPr>
            <p:ph idx="2" type="pic"/>
          </p:nvPr>
        </p:nvSpPr>
        <p:spPr>
          <a:xfrm>
            <a:off x="8956797" y="2496619"/>
            <a:ext cx="2190509" cy="2192985"/>
          </a:xfrm>
          <a:prstGeom prst="rect">
            <a:avLst/>
          </a:prstGeom>
          <a:noFill/>
          <a:ln>
            <a:noFill/>
          </a:ln>
        </p:spPr>
      </p:sp>
      <p:sp>
        <p:nvSpPr>
          <p:cNvPr id="765" name="Google Shape;765;p53"/>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3"/>
          <p:cNvSpPr txBox="1"/>
          <p:nvPr>
            <p:ph idx="1" type="subTitle"/>
          </p:nvPr>
        </p:nvSpPr>
        <p:spPr>
          <a:xfrm>
            <a:off x="4389121"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67" name="Shape 767"/>
        <p:cNvGrpSpPr/>
        <p:nvPr/>
      </p:nvGrpSpPr>
      <p:grpSpPr>
        <a:xfrm>
          <a:off x="0" y="0"/>
          <a:ext cx="0" cy="0"/>
          <a:chOff x="0" y="0"/>
          <a:chExt cx="0" cy="0"/>
        </a:xfrm>
      </p:grpSpPr>
      <p:sp>
        <p:nvSpPr>
          <p:cNvPr id="768" name="Google Shape;768;p54"/>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9" name="Google Shape;769;p54"/>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0" name="Google Shape;770;p54"/>
          <p:cNvSpPr txBox="1"/>
          <p:nvPr>
            <p:ph type="ctrTitle"/>
          </p:nvPr>
        </p:nvSpPr>
        <p:spPr>
          <a:xfrm>
            <a:off x="4197096" y="431596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1" name="Google Shape;771;p54"/>
          <p:cNvSpPr txBox="1"/>
          <p:nvPr>
            <p:ph idx="1" type="subTitle"/>
          </p:nvPr>
        </p:nvSpPr>
        <p:spPr>
          <a:xfrm>
            <a:off x="4389121" y="565099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72" name="Shape 772"/>
        <p:cNvGrpSpPr/>
        <p:nvPr/>
      </p:nvGrpSpPr>
      <p:grpSpPr>
        <a:xfrm>
          <a:off x="0" y="0"/>
          <a:ext cx="0" cy="0"/>
          <a:chOff x="0" y="0"/>
          <a:chExt cx="0" cy="0"/>
        </a:xfrm>
      </p:grpSpPr>
      <p:sp>
        <p:nvSpPr>
          <p:cNvPr id="773" name="Google Shape;773;p55"/>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4" name="Google Shape;774;p55"/>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5" name="Google Shape;775;p55"/>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76" name="Google Shape;776;p55"/>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77" name="Shape 777"/>
        <p:cNvGrpSpPr/>
        <p:nvPr/>
      </p:nvGrpSpPr>
      <p:grpSpPr>
        <a:xfrm>
          <a:off x="0" y="0"/>
          <a:ext cx="0" cy="0"/>
          <a:chOff x="0" y="0"/>
          <a:chExt cx="0" cy="0"/>
        </a:xfrm>
      </p:grpSpPr>
      <p:sp>
        <p:nvSpPr>
          <p:cNvPr id="778" name="Google Shape;778;p56"/>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9" name="Google Shape;779;p56"/>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0" name="Google Shape;780;p56"/>
          <p:cNvSpPr txBox="1"/>
          <p:nvPr>
            <p:ph idx="1" type="body"/>
          </p:nvPr>
        </p:nvSpPr>
        <p:spPr>
          <a:xfrm>
            <a:off x="932690" y="2635776"/>
            <a:ext cx="17791711"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81" name="Google Shape;781;p56"/>
          <p:cNvSpPr txBox="1"/>
          <p:nvPr>
            <p:ph type="title"/>
          </p:nvPr>
        </p:nvSpPr>
        <p:spPr>
          <a:xfrm>
            <a:off x="929679" y="768884"/>
            <a:ext cx="17791711" cy="82362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2" name="Google Shape;782;p56"/>
          <p:cNvSpPr txBox="1"/>
          <p:nvPr>
            <p:ph idx="2" type="body"/>
          </p:nvPr>
        </p:nvSpPr>
        <p:spPr>
          <a:xfrm>
            <a:off x="932690" y="1997075"/>
            <a:ext cx="17791711"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3" name="Shape 783"/>
        <p:cNvGrpSpPr/>
        <p:nvPr/>
      </p:nvGrpSpPr>
      <p:grpSpPr>
        <a:xfrm>
          <a:off x="0" y="0"/>
          <a:ext cx="0" cy="0"/>
          <a:chOff x="0" y="0"/>
          <a:chExt cx="0" cy="0"/>
        </a:xfrm>
      </p:grpSpPr>
      <p:sp>
        <p:nvSpPr>
          <p:cNvPr id="784" name="Google Shape;784;p57"/>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5" name="Google Shape;785;p57"/>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86" name="Google Shape;786;p57"/>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87" name="Google Shape;787;p57"/>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8" name="Google Shape;788;p57"/>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89" name="Shape 789"/>
        <p:cNvGrpSpPr/>
        <p:nvPr/>
      </p:nvGrpSpPr>
      <p:grpSpPr>
        <a:xfrm>
          <a:off x="0" y="0"/>
          <a:ext cx="0" cy="0"/>
          <a:chOff x="0" y="0"/>
          <a:chExt cx="0" cy="0"/>
        </a:xfrm>
      </p:grpSpPr>
      <p:sp>
        <p:nvSpPr>
          <p:cNvPr id="790" name="Google Shape;790;p58"/>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1" name="Google Shape;791;p58"/>
          <p:cNvSpPr txBox="1"/>
          <p:nvPr>
            <p:ph idx="1" type="body"/>
          </p:nvPr>
        </p:nvSpPr>
        <p:spPr>
          <a:xfrm>
            <a:off x="93268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92" name="Google Shape;792;p58"/>
          <p:cNvSpPr txBox="1"/>
          <p:nvPr>
            <p:ph idx="2" type="body"/>
          </p:nvPr>
        </p:nvSpPr>
        <p:spPr>
          <a:xfrm>
            <a:off x="9964329" y="2633472"/>
            <a:ext cx="8317844" cy="7175679"/>
          </a:xfrm>
          <a:prstGeom prst="rect">
            <a:avLst/>
          </a:prstGeom>
          <a:noFill/>
          <a:ln>
            <a:noFill/>
          </a:ln>
        </p:spPr>
        <p:txBody>
          <a:bodyPr anchorCtr="0" anchor="t" bIns="45700" lIns="91425" spcFirstLastPara="1" rIns="91425" wrap="square" tIns="45700">
            <a:normAutofit/>
          </a:bodyPr>
          <a:lstStyle>
            <a:lvl1pPr indent="-479996" lvl="0" marL="457200" algn="l">
              <a:lnSpc>
                <a:spcPct val="90000"/>
              </a:lnSpc>
              <a:spcBef>
                <a:spcPts val="1649"/>
              </a:spcBef>
              <a:spcAft>
                <a:spcPts val="0"/>
              </a:spcAft>
              <a:buClr>
                <a:schemeClr val="dk1"/>
              </a:buClr>
              <a:buSzPts val="3959"/>
              <a:buChar char="•"/>
              <a:defRPr sz="3959"/>
            </a:lvl1pPr>
            <a:lvl2pPr indent="-431736" lvl="1" marL="914400" algn="l">
              <a:lnSpc>
                <a:spcPct val="90000"/>
              </a:lnSpc>
              <a:spcBef>
                <a:spcPts val="824"/>
              </a:spcBef>
              <a:spcAft>
                <a:spcPts val="0"/>
              </a:spcAft>
              <a:buClr>
                <a:schemeClr val="dk1"/>
              </a:buClr>
              <a:buSzPts val="3199"/>
              <a:buChar char="•"/>
              <a:defRPr sz="3199"/>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93" name="Google Shape;793;p5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4" name="Google Shape;794;p5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5" name="Google Shape;795;p58"/>
          <p:cNvSpPr txBox="1"/>
          <p:nvPr>
            <p:ph idx="3" type="body"/>
          </p:nvPr>
        </p:nvSpPr>
        <p:spPr>
          <a:xfrm>
            <a:off x="932689" y="1993393"/>
            <a:ext cx="8317844"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796" name="Google Shape;796;p58"/>
          <p:cNvSpPr txBox="1"/>
          <p:nvPr>
            <p:ph idx="4" type="body"/>
          </p:nvPr>
        </p:nvSpPr>
        <p:spPr>
          <a:xfrm>
            <a:off x="9964328" y="1993393"/>
            <a:ext cx="8543687" cy="4713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1"/>
              <a:buNone/>
              <a:defRPr b="1" sz="1801"/>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797" name="Shape 797"/>
        <p:cNvGrpSpPr/>
        <p:nvPr/>
      </p:nvGrpSpPr>
      <p:grpSpPr>
        <a:xfrm>
          <a:off x="0" y="0"/>
          <a:ext cx="0" cy="0"/>
          <a:chOff x="0" y="0"/>
          <a:chExt cx="0" cy="0"/>
        </a:xfrm>
      </p:grpSpPr>
      <p:sp>
        <p:nvSpPr>
          <p:cNvPr id="798" name="Google Shape;798;p59"/>
          <p:cNvSpPr/>
          <p:nvPr>
            <p:ph idx="2" type="pic"/>
          </p:nvPr>
        </p:nvSpPr>
        <p:spPr>
          <a:xfrm>
            <a:off x="10269145" y="-60324"/>
            <a:ext cx="9917505" cy="10683874"/>
          </a:xfrm>
          <a:prstGeom prst="rect">
            <a:avLst/>
          </a:prstGeom>
          <a:noFill/>
          <a:ln>
            <a:noFill/>
          </a:ln>
        </p:spPr>
      </p:sp>
      <p:sp>
        <p:nvSpPr>
          <p:cNvPr id="799" name="Google Shape;799;p59"/>
          <p:cNvSpPr txBox="1"/>
          <p:nvPr>
            <p:ph idx="1" type="body"/>
          </p:nvPr>
        </p:nvSpPr>
        <p:spPr>
          <a:xfrm>
            <a:off x="974102" y="2635776"/>
            <a:ext cx="8544243" cy="7175679"/>
          </a:xfrm>
          <a:prstGeom prst="rect">
            <a:avLst/>
          </a:prstGeom>
          <a:noFill/>
          <a:ln>
            <a:noFill/>
          </a:ln>
        </p:spPr>
        <p:txBody>
          <a:bodyPr anchorCtr="0" anchor="t" bIns="45700" lIns="91425" spcFirstLastPara="1" rIns="91425" wrap="square" tIns="45700">
            <a:normAutofit/>
          </a:bodyPr>
          <a:lstStyle>
            <a:lvl1pPr indent="-478726" lvl="0" marL="457200" algn="l">
              <a:lnSpc>
                <a:spcPct val="90000"/>
              </a:lnSpc>
              <a:spcBef>
                <a:spcPts val="1649"/>
              </a:spcBef>
              <a:spcAft>
                <a:spcPts val="0"/>
              </a:spcAft>
              <a:buClr>
                <a:schemeClr val="dk1"/>
              </a:buClr>
              <a:buSzPts val="3939"/>
              <a:buChar char="•"/>
              <a:defRPr>
                <a:solidFill>
                  <a:schemeClr val="dk1"/>
                </a:solidFill>
              </a:defRPr>
            </a:lvl1pPr>
            <a:lvl2pPr indent="-431736" lvl="1" marL="914400" algn="l">
              <a:lnSpc>
                <a:spcPct val="90000"/>
              </a:lnSpc>
              <a:spcBef>
                <a:spcPts val="824"/>
              </a:spcBef>
              <a:spcAft>
                <a:spcPts val="0"/>
              </a:spcAft>
              <a:buClr>
                <a:schemeClr val="dk1"/>
              </a:buClr>
              <a:buSzPts val="3199"/>
              <a:buChar char="•"/>
              <a:defRPr sz="3199">
                <a:solidFill>
                  <a:schemeClr val="dk1"/>
                </a:solidFill>
              </a:defRPr>
            </a:lvl2pPr>
            <a:lvl3pPr indent="-380936" lvl="2" marL="1371600" algn="l">
              <a:lnSpc>
                <a:spcPct val="90000"/>
              </a:lnSpc>
              <a:spcBef>
                <a:spcPts val="824"/>
              </a:spcBef>
              <a:spcAft>
                <a:spcPts val="0"/>
              </a:spcAft>
              <a:buClr>
                <a:schemeClr val="dk1"/>
              </a:buClr>
              <a:buSzPts val="2399"/>
              <a:buChar char="•"/>
              <a:defRPr sz="2399">
                <a:solidFill>
                  <a:schemeClr val="dk1"/>
                </a:solidFill>
              </a:defRPr>
            </a:lvl3pPr>
            <a:lvl4pPr indent="-380936" lvl="3" marL="1828800" algn="l">
              <a:lnSpc>
                <a:spcPct val="90000"/>
              </a:lnSpc>
              <a:spcBef>
                <a:spcPts val="824"/>
              </a:spcBef>
              <a:spcAft>
                <a:spcPts val="0"/>
              </a:spcAft>
              <a:buClr>
                <a:schemeClr val="dk1"/>
              </a:buClr>
              <a:buSzPts val="2399"/>
              <a:buChar char="•"/>
              <a:defRPr sz="2399">
                <a:solidFill>
                  <a:schemeClr val="dk1"/>
                </a:solidFill>
              </a:defRPr>
            </a:lvl4pPr>
            <a:lvl5pPr indent="-380936" lvl="4" marL="2286000" algn="l">
              <a:lnSpc>
                <a:spcPct val="90000"/>
              </a:lnSpc>
              <a:spcBef>
                <a:spcPts val="824"/>
              </a:spcBef>
              <a:spcAft>
                <a:spcPts val="0"/>
              </a:spcAft>
              <a:buClr>
                <a:schemeClr val="dk1"/>
              </a:buClr>
              <a:buSzPts val="2399"/>
              <a:buChar char="•"/>
              <a:defRPr sz="2399">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800" name="Google Shape;800;p59"/>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1">
                <a:solidFill>
                  <a:srgbClr val="B5E5DC"/>
                </a:solidFill>
                <a:latin typeface="Century Gothic"/>
                <a:ea typeface="Century Gothic"/>
                <a:cs typeface="Century Gothic"/>
                <a:sym typeface="Century Gothic"/>
              </a:defRPr>
            </a:lvl1pPr>
            <a:lvl2pPr indent="0" lvl="1" marL="0" algn="r">
              <a:spcBef>
                <a:spcPts val="0"/>
              </a:spcBef>
              <a:buNone/>
              <a:defRPr b="1" sz="1801">
                <a:solidFill>
                  <a:srgbClr val="B5E5DC"/>
                </a:solidFill>
                <a:latin typeface="Century Gothic"/>
                <a:ea typeface="Century Gothic"/>
                <a:cs typeface="Century Gothic"/>
                <a:sym typeface="Century Gothic"/>
              </a:defRPr>
            </a:lvl2pPr>
            <a:lvl3pPr indent="0" lvl="2" marL="0" algn="r">
              <a:spcBef>
                <a:spcPts val="0"/>
              </a:spcBef>
              <a:buNone/>
              <a:defRPr b="1" sz="1801">
                <a:solidFill>
                  <a:srgbClr val="B5E5DC"/>
                </a:solidFill>
                <a:latin typeface="Century Gothic"/>
                <a:ea typeface="Century Gothic"/>
                <a:cs typeface="Century Gothic"/>
                <a:sym typeface="Century Gothic"/>
              </a:defRPr>
            </a:lvl3pPr>
            <a:lvl4pPr indent="0" lvl="3" marL="0" algn="r">
              <a:spcBef>
                <a:spcPts val="0"/>
              </a:spcBef>
              <a:buNone/>
              <a:defRPr b="1" sz="1801">
                <a:solidFill>
                  <a:srgbClr val="B5E5DC"/>
                </a:solidFill>
                <a:latin typeface="Century Gothic"/>
                <a:ea typeface="Century Gothic"/>
                <a:cs typeface="Century Gothic"/>
                <a:sym typeface="Century Gothic"/>
              </a:defRPr>
            </a:lvl4pPr>
            <a:lvl5pPr indent="0" lvl="4" marL="0" algn="r">
              <a:spcBef>
                <a:spcPts val="0"/>
              </a:spcBef>
              <a:buNone/>
              <a:defRPr b="1" sz="1801">
                <a:solidFill>
                  <a:srgbClr val="B5E5DC"/>
                </a:solidFill>
                <a:latin typeface="Century Gothic"/>
                <a:ea typeface="Century Gothic"/>
                <a:cs typeface="Century Gothic"/>
                <a:sym typeface="Century Gothic"/>
              </a:defRPr>
            </a:lvl5pPr>
            <a:lvl6pPr indent="0" lvl="5" marL="0" algn="r">
              <a:spcBef>
                <a:spcPts val="0"/>
              </a:spcBef>
              <a:buNone/>
              <a:defRPr b="1" sz="1801">
                <a:solidFill>
                  <a:srgbClr val="B5E5DC"/>
                </a:solidFill>
                <a:latin typeface="Century Gothic"/>
                <a:ea typeface="Century Gothic"/>
                <a:cs typeface="Century Gothic"/>
                <a:sym typeface="Century Gothic"/>
              </a:defRPr>
            </a:lvl6pPr>
            <a:lvl7pPr indent="0" lvl="6" marL="0" algn="r">
              <a:spcBef>
                <a:spcPts val="0"/>
              </a:spcBef>
              <a:buNone/>
              <a:defRPr b="1" sz="1801">
                <a:solidFill>
                  <a:srgbClr val="B5E5DC"/>
                </a:solidFill>
                <a:latin typeface="Century Gothic"/>
                <a:ea typeface="Century Gothic"/>
                <a:cs typeface="Century Gothic"/>
                <a:sym typeface="Century Gothic"/>
              </a:defRPr>
            </a:lvl7pPr>
            <a:lvl8pPr indent="0" lvl="7" marL="0" algn="r">
              <a:spcBef>
                <a:spcPts val="0"/>
              </a:spcBef>
              <a:buNone/>
              <a:defRPr b="1" sz="1801">
                <a:solidFill>
                  <a:srgbClr val="B5E5DC"/>
                </a:solidFill>
                <a:latin typeface="Century Gothic"/>
                <a:ea typeface="Century Gothic"/>
                <a:cs typeface="Century Gothic"/>
                <a:sym typeface="Century Gothic"/>
              </a:defRPr>
            </a:lvl8pPr>
            <a:lvl9pPr indent="0" lvl="8" mar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01" name="Google Shape;801;p59"/>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59"/>
          <p:cNvSpPr txBox="1"/>
          <p:nvPr>
            <p:ph type="title"/>
          </p:nvPr>
        </p:nvSpPr>
        <p:spPr>
          <a:xfrm>
            <a:off x="929678" y="354436"/>
            <a:ext cx="8996723" cy="1615055"/>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03" name="Shape 803"/>
        <p:cNvGrpSpPr/>
        <p:nvPr/>
      </p:nvGrpSpPr>
      <p:grpSpPr>
        <a:xfrm>
          <a:off x="0" y="0"/>
          <a:ext cx="0" cy="0"/>
          <a:chOff x="0" y="0"/>
          <a:chExt cx="0" cy="0"/>
        </a:xfrm>
      </p:grpSpPr>
      <p:sp>
        <p:nvSpPr>
          <p:cNvPr id="804" name="Google Shape;804;p60"/>
          <p:cNvSpPr txBox="1"/>
          <p:nvPr>
            <p:ph type="title"/>
          </p:nvPr>
        </p:nvSpPr>
        <p:spPr>
          <a:xfrm>
            <a:off x="932688" y="749809"/>
            <a:ext cx="17794224" cy="85953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60"/>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6" name="Google Shape;806;p60"/>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07" name="Google Shape;807;p60"/>
          <p:cNvSpPr/>
          <p:nvPr>
            <p:ph idx="2" type="chart"/>
          </p:nvPr>
        </p:nvSpPr>
        <p:spPr>
          <a:xfrm>
            <a:off x="932688" y="2482626"/>
            <a:ext cx="17794224" cy="685799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8" name="Shape 808"/>
        <p:cNvGrpSpPr/>
        <p:nvPr/>
      </p:nvGrpSpPr>
      <p:grpSpPr>
        <a:xfrm>
          <a:off x="0" y="0"/>
          <a:ext cx="0" cy="0"/>
          <a:chOff x="0" y="0"/>
          <a:chExt cx="0" cy="0"/>
        </a:xfrm>
      </p:grpSpPr>
      <p:sp>
        <p:nvSpPr>
          <p:cNvPr id="809" name="Google Shape;809;p6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0" name="Google Shape;810;p6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22" Type="http://schemas.openxmlformats.org/officeDocument/2006/relationships/slideLayout" Target="../slideLayouts/slideLayout39.xml"/><Relationship Id="rId21" Type="http://schemas.openxmlformats.org/officeDocument/2006/relationships/slideLayout" Target="../slideLayouts/slideLayout38.xml"/><Relationship Id="rId24" Type="http://schemas.openxmlformats.org/officeDocument/2006/relationships/slideLayout" Target="../slideLayouts/slideLayout41.xml"/><Relationship Id="rId23" Type="http://schemas.openxmlformats.org/officeDocument/2006/relationships/slideLayout" Target="../slideLayouts/slideLayout40.xml"/><Relationship Id="rId1" Type="http://schemas.openxmlformats.org/officeDocument/2006/relationships/image" Target="../media/image7.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26" Type="http://schemas.openxmlformats.org/officeDocument/2006/relationships/slideLayout" Target="../slideLayouts/slideLayout43.xml"/><Relationship Id="rId25" Type="http://schemas.openxmlformats.org/officeDocument/2006/relationships/slideLayout" Target="../slideLayouts/slideLayout42.xml"/><Relationship Id="rId27" Type="http://schemas.openxmlformats.org/officeDocument/2006/relationships/theme" Target="../theme/theme7.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9" Type="http://schemas.openxmlformats.org/officeDocument/2006/relationships/slideLayout" Target="../slideLayouts/slideLayout36.xml"/><Relationship Id="rId18"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image" Target="../media/image7.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6" Type="http://schemas.openxmlformats.org/officeDocument/2006/relationships/slideLayout" Target="../slideLayouts/slideLayout68.xml"/><Relationship Id="rId25" Type="http://schemas.openxmlformats.org/officeDocument/2006/relationships/slideLayout" Target="../slideLayouts/slideLayout67.xml"/><Relationship Id="rId27" Type="http://schemas.openxmlformats.org/officeDocument/2006/relationships/theme" Target="../theme/theme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7.xml"/><Relationship Id="rId21" Type="http://schemas.openxmlformats.org/officeDocument/2006/relationships/theme" Target="../theme/theme3.xml"/><Relationship Id="rId1" Type="http://schemas.openxmlformats.org/officeDocument/2006/relationships/image" Target="../media/image7.pn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5" Type="http://schemas.openxmlformats.org/officeDocument/2006/relationships/slideLayout" Target="../slideLayouts/slideLayout82.xml"/><Relationship Id="rId14" Type="http://schemas.openxmlformats.org/officeDocument/2006/relationships/slideLayout" Target="../slideLayouts/slideLayout81.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19" Type="http://schemas.openxmlformats.org/officeDocument/2006/relationships/slideLayout" Target="../slideLayouts/slideLayout86.xml"/><Relationship Id="rId18"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06.xml"/><Relationship Id="rId22" Type="http://schemas.openxmlformats.org/officeDocument/2006/relationships/slideLayout" Target="../slideLayouts/slideLayout108.xml"/><Relationship Id="rId21" Type="http://schemas.openxmlformats.org/officeDocument/2006/relationships/slideLayout" Target="../slideLayouts/slideLayout107.xml"/><Relationship Id="rId23" Type="http://schemas.openxmlformats.org/officeDocument/2006/relationships/theme" Target="../theme/theme4.xml"/><Relationship Id="rId1" Type="http://schemas.openxmlformats.org/officeDocument/2006/relationships/image" Target="../media/image7.png"/><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5" Type="http://schemas.openxmlformats.org/officeDocument/2006/relationships/slideLayout" Target="../slideLayouts/slideLayout101.xml"/><Relationship Id="rId14" Type="http://schemas.openxmlformats.org/officeDocument/2006/relationships/slideLayout" Target="../slideLayouts/slideLayout100.xml"/><Relationship Id="rId17" Type="http://schemas.openxmlformats.org/officeDocument/2006/relationships/slideLayout" Target="../slideLayouts/slideLayout103.xml"/><Relationship Id="rId16" Type="http://schemas.openxmlformats.org/officeDocument/2006/relationships/slideLayout" Target="../slideLayouts/slideLayout102.xml"/><Relationship Id="rId19" Type="http://schemas.openxmlformats.org/officeDocument/2006/relationships/slideLayout" Target="../slideLayouts/slideLayout105.xml"/><Relationship Id="rId18"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20" Type="http://schemas.openxmlformats.org/officeDocument/2006/relationships/theme" Target="../theme/theme5.xml"/><Relationship Id="rId1" Type="http://schemas.openxmlformats.org/officeDocument/2006/relationships/image" Target="../media/image7.png"/><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11" Type="http://schemas.openxmlformats.org/officeDocument/2006/relationships/slideLayout" Target="../slideLayouts/slideLayout118.xml"/><Relationship Id="rId10" Type="http://schemas.openxmlformats.org/officeDocument/2006/relationships/slideLayout" Target="../slideLayouts/slideLayout117.xml"/><Relationship Id="rId13" Type="http://schemas.openxmlformats.org/officeDocument/2006/relationships/slideLayout" Target="../slideLayouts/slideLayout120.xml"/><Relationship Id="rId12" Type="http://schemas.openxmlformats.org/officeDocument/2006/relationships/slideLayout" Target="../slideLayouts/slideLayout119.xml"/><Relationship Id="rId15" Type="http://schemas.openxmlformats.org/officeDocument/2006/relationships/slideLayout" Target="../slideLayouts/slideLayout122.xml"/><Relationship Id="rId14" Type="http://schemas.openxmlformats.org/officeDocument/2006/relationships/slideLayout" Target="../slideLayouts/slideLayout121.xml"/><Relationship Id="rId17" Type="http://schemas.openxmlformats.org/officeDocument/2006/relationships/slideLayout" Target="../slideLayouts/slideLayout124.xml"/><Relationship Id="rId16" Type="http://schemas.openxmlformats.org/officeDocument/2006/relationships/slideLayout" Target="../slideLayouts/slideLayout123.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0"/>
          <p:cNvGrpSpPr/>
          <p:nvPr/>
        </p:nvGrpSpPr>
        <p:grpSpPr>
          <a:xfrm>
            <a:off x="-9990" y="9407415"/>
            <a:ext cx="20116710" cy="1905904"/>
            <a:chOff x="-9992" y="9387571"/>
            <a:chExt cx="20116710" cy="1905904"/>
          </a:xfrm>
        </p:grpSpPr>
        <p:grpSp>
          <p:nvGrpSpPr>
            <p:cNvPr id="11" name="Google Shape;11;p20"/>
            <p:cNvGrpSpPr/>
            <p:nvPr/>
          </p:nvGrpSpPr>
          <p:grpSpPr>
            <a:xfrm>
              <a:off x="-9992" y="9387571"/>
              <a:ext cx="20116710" cy="1905904"/>
              <a:chOff x="-9992" y="9387571"/>
              <a:chExt cx="20116710" cy="1905904"/>
            </a:xfrm>
          </p:grpSpPr>
          <p:sp>
            <p:nvSpPr>
              <p:cNvPr id="12" name="Google Shape;12;p2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3" name="Google Shape;13;p20"/>
              <p:cNvGrpSpPr/>
              <p:nvPr/>
            </p:nvGrpSpPr>
            <p:grpSpPr>
              <a:xfrm>
                <a:off x="19347601" y="10743921"/>
                <a:ext cx="291724" cy="322459"/>
                <a:chOff x="19347601" y="10743921"/>
                <a:chExt cx="291724" cy="322459"/>
              </a:xfrm>
            </p:grpSpPr>
            <p:sp>
              <p:nvSpPr>
                <p:cNvPr id="14" name="Google Shape;14;p2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5" name="Google Shape;15;p2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6" name="Google Shape;16;p20"/>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17" name="Google Shape;17;p20"/>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0"/>
          <p:cNvSpPr txBox="1"/>
          <p:nvPr>
            <p:ph idx="1" type="body"/>
          </p:nvPr>
        </p:nvSpPr>
        <p:spPr>
          <a:xfrm>
            <a:off x="932688" y="2633472"/>
            <a:ext cx="17339786" cy="7175679"/>
          </a:xfrm>
          <a:prstGeom prst="rect">
            <a:avLst/>
          </a:prstGeom>
          <a:noFill/>
          <a:ln>
            <a:noFill/>
          </a:ln>
        </p:spPr>
        <p:txBody>
          <a:bodyPr anchorCtr="0" anchor="t" bIns="45700" lIns="91425" spcFirstLastPara="1" rIns="91425" wrap="square" tIns="45700">
            <a:normAutofit/>
          </a:bodyPr>
          <a:lstStyle>
            <a:lvl1pPr indent="-478790" lvl="0" marL="457200" marR="0" rtl="0" algn="l">
              <a:lnSpc>
                <a:spcPct val="90000"/>
              </a:lnSpc>
              <a:spcBef>
                <a:spcPts val="1649"/>
              </a:spcBef>
              <a:spcAft>
                <a:spcPts val="0"/>
              </a:spcAft>
              <a:buClr>
                <a:schemeClr val="dk1"/>
              </a:buClr>
              <a:buSzPts val="3940"/>
              <a:buFont typeface="Arial"/>
              <a:buChar char="•"/>
              <a:defRPr b="0" i="0" sz="3940" u="none" cap="none" strike="noStrike">
                <a:solidFill>
                  <a:schemeClr val="dk1"/>
                </a:solidFill>
                <a:latin typeface="Century Gothic"/>
                <a:ea typeface="Century Gothic"/>
                <a:cs typeface="Century Gothic"/>
                <a:sym typeface="Century Gothic"/>
              </a:defRPr>
            </a:lvl1pPr>
            <a:lvl2pPr indent="-431800" lvl="1" marL="914400"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indent="-381000" lvl="2" marL="13716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81000" lvl="3" marL="18288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indent="-381000" lvl="4" marL="22860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19" name="Google Shape;19;p2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0">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2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0" u="none">
                <a:solidFill>
                  <a:schemeClr val="lt2"/>
                </a:solidFill>
                <a:latin typeface="Century Gothic"/>
                <a:ea typeface="Century Gothic"/>
                <a:cs typeface="Century Gothic"/>
                <a:sym typeface="Century Gothic"/>
              </a:defRPr>
            </a:lvl1pPr>
            <a:lvl2pPr indent="0" lvl="1" marL="0" marR="0" rtl="0" algn="r">
              <a:spcBef>
                <a:spcPts val="0"/>
              </a:spcBef>
              <a:buNone/>
              <a:defRPr b="1" sz="1800" u="none">
                <a:solidFill>
                  <a:schemeClr val="lt2"/>
                </a:solidFill>
                <a:latin typeface="Century Gothic"/>
                <a:ea typeface="Century Gothic"/>
                <a:cs typeface="Century Gothic"/>
                <a:sym typeface="Century Gothic"/>
              </a:defRPr>
            </a:lvl2pPr>
            <a:lvl3pPr indent="0" lvl="2" marL="0" marR="0" rtl="0" algn="r">
              <a:spcBef>
                <a:spcPts val="0"/>
              </a:spcBef>
              <a:buNone/>
              <a:defRPr b="1" sz="1800" u="none">
                <a:solidFill>
                  <a:schemeClr val="lt2"/>
                </a:solidFill>
                <a:latin typeface="Century Gothic"/>
                <a:ea typeface="Century Gothic"/>
                <a:cs typeface="Century Gothic"/>
                <a:sym typeface="Century Gothic"/>
              </a:defRPr>
            </a:lvl3pPr>
            <a:lvl4pPr indent="0" lvl="3" marL="0" marR="0" rtl="0" algn="r">
              <a:spcBef>
                <a:spcPts val="0"/>
              </a:spcBef>
              <a:buNone/>
              <a:defRPr b="1" sz="1800" u="none">
                <a:solidFill>
                  <a:schemeClr val="lt2"/>
                </a:solidFill>
                <a:latin typeface="Century Gothic"/>
                <a:ea typeface="Century Gothic"/>
                <a:cs typeface="Century Gothic"/>
                <a:sym typeface="Century Gothic"/>
              </a:defRPr>
            </a:lvl4pPr>
            <a:lvl5pPr indent="0" lvl="4" marL="0" marR="0" rtl="0" algn="r">
              <a:spcBef>
                <a:spcPts val="0"/>
              </a:spcBef>
              <a:buNone/>
              <a:defRPr b="1" sz="1800" u="none">
                <a:solidFill>
                  <a:schemeClr val="lt2"/>
                </a:solidFill>
                <a:latin typeface="Century Gothic"/>
                <a:ea typeface="Century Gothic"/>
                <a:cs typeface="Century Gothic"/>
                <a:sym typeface="Century Gothic"/>
              </a:defRPr>
            </a:lvl5pPr>
            <a:lvl6pPr indent="0" lvl="5" marL="0" marR="0" rtl="0" algn="r">
              <a:spcBef>
                <a:spcPts val="0"/>
              </a:spcBef>
              <a:buNone/>
              <a:defRPr b="1" sz="1800" u="none">
                <a:solidFill>
                  <a:schemeClr val="lt2"/>
                </a:solidFill>
                <a:latin typeface="Century Gothic"/>
                <a:ea typeface="Century Gothic"/>
                <a:cs typeface="Century Gothic"/>
                <a:sym typeface="Century Gothic"/>
              </a:defRPr>
            </a:lvl6pPr>
            <a:lvl7pPr indent="0" lvl="6" marL="0" marR="0" rtl="0" algn="r">
              <a:spcBef>
                <a:spcPts val="0"/>
              </a:spcBef>
              <a:buNone/>
              <a:defRPr b="1" sz="1800" u="none">
                <a:solidFill>
                  <a:schemeClr val="lt2"/>
                </a:solidFill>
                <a:latin typeface="Century Gothic"/>
                <a:ea typeface="Century Gothic"/>
                <a:cs typeface="Century Gothic"/>
                <a:sym typeface="Century Gothic"/>
              </a:defRPr>
            </a:lvl7pPr>
            <a:lvl8pPr indent="0" lvl="7" marL="0" marR="0" rtl="0" algn="r">
              <a:spcBef>
                <a:spcPts val="0"/>
              </a:spcBef>
              <a:buNone/>
              <a:defRPr b="1" sz="1800" u="none">
                <a:solidFill>
                  <a:schemeClr val="lt2"/>
                </a:solidFill>
                <a:latin typeface="Century Gothic"/>
                <a:ea typeface="Century Gothic"/>
                <a:cs typeface="Century Gothic"/>
                <a:sym typeface="Century Gothic"/>
              </a:defRPr>
            </a:lvl8pPr>
            <a:lvl9pPr indent="0" lvl="8" marL="0" marR="0" rtl="0" algn="r">
              <a:spcBef>
                <a:spcPts val="0"/>
              </a:spcBef>
              <a:buNone/>
              <a:defRPr b="1" sz="1800" u="non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grpSp>
        <p:nvGrpSpPr>
          <p:cNvPr id="149" name="Google Shape;149;p23"/>
          <p:cNvGrpSpPr/>
          <p:nvPr/>
        </p:nvGrpSpPr>
        <p:grpSpPr>
          <a:xfrm>
            <a:off x="-9988" y="9407415"/>
            <a:ext cx="20116710" cy="1905904"/>
            <a:chOff x="-9992" y="9387571"/>
            <a:chExt cx="20116710" cy="1905904"/>
          </a:xfrm>
        </p:grpSpPr>
        <p:grpSp>
          <p:nvGrpSpPr>
            <p:cNvPr id="150" name="Google Shape;150;p23"/>
            <p:cNvGrpSpPr/>
            <p:nvPr/>
          </p:nvGrpSpPr>
          <p:grpSpPr>
            <a:xfrm>
              <a:off x="-9992" y="9387571"/>
              <a:ext cx="20116710" cy="1905904"/>
              <a:chOff x="-9992" y="9387571"/>
              <a:chExt cx="20116710" cy="1905904"/>
            </a:xfrm>
          </p:grpSpPr>
          <p:sp>
            <p:nvSpPr>
              <p:cNvPr id="151" name="Google Shape;151;p23"/>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152" name="Google Shape;152;p23"/>
              <p:cNvGrpSpPr/>
              <p:nvPr/>
            </p:nvGrpSpPr>
            <p:grpSpPr>
              <a:xfrm>
                <a:off x="19347601" y="10743921"/>
                <a:ext cx="291724" cy="322459"/>
                <a:chOff x="19347601" y="10743921"/>
                <a:chExt cx="291724" cy="322459"/>
              </a:xfrm>
            </p:grpSpPr>
            <p:sp>
              <p:nvSpPr>
                <p:cNvPr id="153" name="Google Shape;153;p23"/>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154" name="Google Shape;154;p23"/>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155" name="Google Shape;155;p23"/>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156" name="Google Shape;156;p23"/>
          <p:cNvSpPr txBox="1"/>
          <p:nvPr>
            <p:ph type="title"/>
          </p:nvPr>
        </p:nvSpPr>
        <p:spPr>
          <a:xfrm>
            <a:off x="932687" y="749809"/>
            <a:ext cx="17339787" cy="859535"/>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3"/>
          <p:cNvSpPr txBox="1"/>
          <p:nvPr>
            <p:ph idx="1" type="body"/>
          </p:nvPr>
        </p:nvSpPr>
        <p:spPr>
          <a:xfrm>
            <a:off x="932687" y="2633472"/>
            <a:ext cx="17339787" cy="7175678"/>
          </a:xfrm>
          <a:prstGeom prst="rect">
            <a:avLst/>
          </a:prstGeom>
          <a:noFill/>
          <a:ln>
            <a:noFill/>
          </a:ln>
        </p:spPr>
        <p:txBody>
          <a:bodyPr anchorCtr="0" anchor="t" bIns="45700" lIns="91425" spcFirstLastPara="1" rIns="91425" wrap="square" tIns="45700">
            <a:normAutofit/>
          </a:bodyPr>
          <a:lstStyle>
            <a:lvl1pPr indent="-478726" lvl="0" marL="45720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indent="-431672" lvl="1" marL="914400" marR="0" rtl="0" algn="l">
              <a:lnSpc>
                <a:spcPct val="90000"/>
              </a:lnSpc>
              <a:spcBef>
                <a:spcPts val="825"/>
              </a:spcBef>
              <a:spcAft>
                <a:spcPts val="0"/>
              </a:spcAft>
              <a:buClr>
                <a:schemeClr val="dk1"/>
              </a:buClr>
              <a:buSzPts val="3198"/>
              <a:buFont typeface="Arial"/>
              <a:buChar char="•"/>
              <a:defRPr b="0" i="0" sz="3198" u="none" cap="none" strike="noStrike">
                <a:solidFill>
                  <a:schemeClr val="dk1"/>
                </a:solidFill>
                <a:latin typeface="Century Gothic"/>
                <a:ea typeface="Century Gothic"/>
                <a:cs typeface="Century Gothic"/>
                <a:sym typeface="Century Gothic"/>
              </a:defRPr>
            </a:lvl2pPr>
            <a:lvl3pPr indent="-381000" lvl="2" marL="1371600"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81000" lvl="3" marL="1828800"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indent="-381000" lvl="4" marL="2286000" marR="0" rtl="0" algn="l">
              <a:lnSpc>
                <a:spcPct val="90000"/>
              </a:lnSpc>
              <a:spcBef>
                <a:spcPts val="825"/>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5"/>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158" name="Google Shape;158;p23"/>
          <p:cNvSpPr txBox="1"/>
          <p:nvPr>
            <p:ph idx="11" type="ftr"/>
          </p:nvPr>
        </p:nvSpPr>
        <p:spPr>
          <a:xfrm>
            <a:off x="6674769" y="10675903"/>
            <a:ext cx="6785133" cy="6021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9" name="Google Shape;159;p23"/>
          <p:cNvSpPr txBox="1"/>
          <p:nvPr>
            <p:ph idx="12" type="sldNum"/>
          </p:nvPr>
        </p:nvSpPr>
        <p:spPr>
          <a:xfrm>
            <a:off x="14638294" y="10660662"/>
            <a:ext cx="4523423" cy="6021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1">
                <a:solidFill>
                  <a:schemeClr val="lt2"/>
                </a:solidFill>
                <a:latin typeface="Century Gothic"/>
                <a:ea typeface="Century Gothic"/>
                <a:cs typeface="Century Gothic"/>
                <a:sym typeface="Century Gothic"/>
              </a:defRPr>
            </a:lvl1pPr>
            <a:lvl2pPr indent="0" lvl="1" marL="0" marR="0" rtl="0" algn="r">
              <a:spcBef>
                <a:spcPts val="0"/>
              </a:spcBef>
              <a:buNone/>
              <a:defRPr b="1" sz="1801">
                <a:solidFill>
                  <a:schemeClr val="lt2"/>
                </a:solidFill>
                <a:latin typeface="Century Gothic"/>
                <a:ea typeface="Century Gothic"/>
                <a:cs typeface="Century Gothic"/>
                <a:sym typeface="Century Gothic"/>
              </a:defRPr>
            </a:lvl2pPr>
            <a:lvl3pPr indent="0" lvl="2" marL="0" marR="0" rtl="0" algn="r">
              <a:spcBef>
                <a:spcPts val="0"/>
              </a:spcBef>
              <a:buNone/>
              <a:defRPr b="1" sz="1801">
                <a:solidFill>
                  <a:schemeClr val="lt2"/>
                </a:solidFill>
                <a:latin typeface="Century Gothic"/>
                <a:ea typeface="Century Gothic"/>
                <a:cs typeface="Century Gothic"/>
                <a:sym typeface="Century Gothic"/>
              </a:defRPr>
            </a:lvl3pPr>
            <a:lvl4pPr indent="0" lvl="3" marL="0" marR="0" rtl="0" algn="r">
              <a:spcBef>
                <a:spcPts val="0"/>
              </a:spcBef>
              <a:buNone/>
              <a:defRPr b="1" sz="1801">
                <a:solidFill>
                  <a:schemeClr val="lt2"/>
                </a:solidFill>
                <a:latin typeface="Century Gothic"/>
                <a:ea typeface="Century Gothic"/>
                <a:cs typeface="Century Gothic"/>
                <a:sym typeface="Century Gothic"/>
              </a:defRPr>
            </a:lvl4pPr>
            <a:lvl5pPr indent="0" lvl="4" marL="0" marR="0" rtl="0" algn="r">
              <a:spcBef>
                <a:spcPts val="0"/>
              </a:spcBef>
              <a:buNone/>
              <a:defRPr b="1" sz="1801">
                <a:solidFill>
                  <a:schemeClr val="lt2"/>
                </a:solidFill>
                <a:latin typeface="Century Gothic"/>
                <a:ea typeface="Century Gothic"/>
                <a:cs typeface="Century Gothic"/>
                <a:sym typeface="Century Gothic"/>
              </a:defRPr>
            </a:lvl5pPr>
            <a:lvl6pPr indent="0" lvl="5" marL="0" marR="0" rtl="0" algn="r">
              <a:spcBef>
                <a:spcPts val="0"/>
              </a:spcBef>
              <a:buNone/>
              <a:defRPr b="1" sz="1801">
                <a:solidFill>
                  <a:schemeClr val="lt2"/>
                </a:solidFill>
                <a:latin typeface="Century Gothic"/>
                <a:ea typeface="Century Gothic"/>
                <a:cs typeface="Century Gothic"/>
                <a:sym typeface="Century Gothic"/>
              </a:defRPr>
            </a:lvl6pPr>
            <a:lvl7pPr indent="0" lvl="6" marL="0" marR="0" rtl="0" algn="r">
              <a:spcBef>
                <a:spcPts val="0"/>
              </a:spcBef>
              <a:buNone/>
              <a:defRPr b="1" sz="1801">
                <a:solidFill>
                  <a:schemeClr val="lt2"/>
                </a:solidFill>
                <a:latin typeface="Century Gothic"/>
                <a:ea typeface="Century Gothic"/>
                <a:cs typeface="Century Gothic"/>
                <a:sym typeface="Century Gothic"/>
              </a:defRPr>
            </a:lvl7pPr>
            <a:lvl8pPr indent="0" lvl="7" marL="0" marR="0" rtl="0" algn="r">
              <a:spcBef>
                <a:spcPts val="0"/>
              </a:spcBef>
              <a:buNone/>
              <a:defRPr b="1" sz="1801">
                <a:solidFill>
                  <a:schemeClr val="lt2"/>
                </a:solidFill>
                <a:latin typeface="Century Gothic"/>
                <a:ea typeface="Century Gothic"/>
                <a:cs typeface="Century Gothic"/>
                <a:sym typeface="Century Gothic"/>
              </a:defRPr>
            </a:lvl8pPr>
            <a:lvl9pPr indent="0" lvl="8" marL="0" marR="0" rtl="0" algn="r">
              <a:spcBef>
                <a:spcPts val="0"/>
              </a:spcBef>
              <a:buNone/>
              <a:defRPr b="1" sz="1801">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26"/>
          <p:cNvSpPr txBox="1"/>
          <p:nvPr>
            <p:ph type="title"/>
          </p:nvPr>
        </p:nvSpPr>
        <p:spPr>
          <a:xfrm>
            <a:off x="889462" y="99482"/>
            <a:ext cx="18444524" cy="147408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5277"/>
              <a:buFont typeface="Century Gothic"/>
              <a:buNone/>
              <a:defRPr b="1" i="0" sz="5277"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1" name="Google Shape;331;p26"/>
          <p:cNvSpPr txBox="1"/>
          <p:nvPr>
            <p:ph idx="1" type="body"/>
          </p:nvPr>
        </p:nvSpPr>
        <p:spPr>
          <a:xfrm>
            <a:off x="889458" y="2798876"/>
            <a:ext cx="18444526" cy="7175679"/>
          </a:xfrm>
          <a:prstGeom prst="rect">
            <a:avLst/>
          </a:prstGeom>
          <a:noFill/>
          <a:ln>
            <a:noFill/>
          </a:ln>
        </p:spPr>
        <p:txBody>
          <a:bodyPr anchorCtr="0" anchor="t" bIns="45700" lIns="91425" spcFirstLastPara="1" rIns="91425" wrap="square" tIns="45700">
            <a:normAutofit/>
          </a:bodyPr>
          <a:lstStyle>
            <a:lvl1pPr indent="-479933" lvl="0" marL="457200" marR="0" rtl="0" algn="l">
              <a:lnSpc>
                <a:spcPct val="90000"/>
              </a:lnSpc>
              <a:spcBef>
                <a:spcPts val="1649"/>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1pPr>
            <a:lvl2pPr indent="-479933" lvl="1" marL="914400" marR="0" rtl="0" algn="l">
              <a:lnSpc>
                <a:spcPct val="90000"/>
              </a:lnSpc>
              <a:spcBef>
                <a:spcPts val="824"/>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2pPr>
            <a:lvl3pPr indent="-479933" lvl="2" marL="1371600" marR="0" rtl="0" algn="l">
              <a:lnSpc>
                <a:spcPct val="90000"/>
              </a:lnSpc>
              <a:spcBef>
                <a:spcPts val="824"/>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3pPr>
            <a:lvl4pPr indent="-479933" lvl="3" marL="1828800" marR="0" rtl="0" algn="l">
              <a:lnSpc>
                <a:spcPct val="90000"/>
              </a:lnSpc>
              <a:spcBef>
                <a:spcPts val="824"/>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4pPr>
            <a:lvl5pPr indent="-479933" lvl="4" marL="2286000" marR="0" rtl="0" algn="l">
              <a:lnSpc>
                <a:spcPct val="90000"/>
              </a:lnSpc>
              <a:spcBef>
                <a:spcPts val="824"/>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grpSp>
        <p:nvGrpSpPr>
          <p:cNvPr id="332" name="Google Shape;332;p26"/>
          <p:cNvGrpSpPr/>
          <p:nvPr/>
        </p:nvGrpSpPr>
        <p:grpSpPr>
          <a:xfrm>
            <a:off x="-9989" y="9407415"/>
            <a:ext cx="20116710" cy="1905904"/>
            <a:chOff x="-9992" y="9387571"/>
            <a:chExt cx="20116710" cy="1905904"/>
          </a:xfrm>
        </p:grpSpPr>
        <p:grpSp>
          <p:nvGrpSpPr>
            <p:cNvPr id="333" name="Google Shape;333;p26"/>
            <p:cNvGrpSpPr/>
            <p:nvPr/>
          </p:nvGrpSpPr>
          <p:grpSpPr>
            <a:xfrm>
              <a:off x="-9992" y="9387571"/>
              <a:ext cx="20116710" cy="1905904"/>
              <a:chOff x="-9992" y="9387571"/>
              <a:chExt cx="20116710" cy="1905904"/>
            </a:xfrm>
          </p:grpSpPr>
          <p:sp>
            <p:nvSpPr>
              <p:cNvPr id="334" name="Google Shape;334;p26"/>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nvGrpSpPr>
              <p:cNvPr id="335" name="Google Shape;335;p26"/>
              <p:cNvGrpSpPr/>
              <p:nvPr/>
            </p:nvGrpSpPr>
            <p:grpSpPr>
              <a:xfrm>
                <a:off x="19347601" y="10743921"/>
                <a:ext cx="291724" cy="322459"/>
                <a:chOff x="19347601" y="10743921"/>
                <a:chExt cx="291724" cy="322459"/>
              </a:xfrm>
            </p:grpSpPr>
            <p:sp>
              <p:nvSpPr>
                <p:cNvPr id="336" name="Google Shape;336;p2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sp>
              <p:nvSpPr>
                <p:cNvPr id="337" name="Google Shape;337;p2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rgbClr val="455550"/>
                    </a:solidFill>
                    <a:latin typeface="Century Gothic"/>
                    <a:ea typeface="Century Gothic"/>
                    <a:cs typeface="Century Gothic"/>
                    <a:sym typeface="Century Gothic"/>
                  </a:endParaRPr>
                </a:p>
              </p:txBody>
            </p:sp>
          </p:grpSp>
        </p:grpSp>
        <p:pic>
          <p:nvPicPr>
            <p:cNvPr id="338" name="Google Shape;338;p26"/>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339" name="Google Shape;339;p26"/>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1">
                <a:solidFill>
                  <a:srgbClr val="B5E5DC"/>
                </a:solidFill>
                <a:latin typeface="Century Gothic"/>
                <a:ea typeface="Century Gothic"/>
                <a:cs typeface="Century Gothic"/>
                <a:sym typeface="Century Gothic"/>
              </a:defRPr>
            </a:lvl1pPr>
            <a:lvl2pPr indent="0" lvl="1" marL="0" marR="0" rtl="0" algn="r">
              <a:spcBef>
                <a:spcPts val="0"/>
              </a:spcBef>
              <a:buNone/>
              <a:defRPr b="1" sz="1801">
                <a:solidFill>
                  <a:srgbClr val="B5E5DC"/>
                </a:solidFill>
                <a:latin typeface="Century Gothic"/>
                <a:ea typeface="Century Gothic"/>
                <a:cs typeface="Century Gothic"/>
                <a:sym typeface="Century Gothic"/>
              </a:defRPr>
            </a:lvl2pPr>
            <a:lvl3pPr indent="0" lvl="2" marL="0" marR="0" rtl="0" algn="r">
              <a:spcBef>
                <a:spcPts val="0"/>
              </a:spcBef>
              <a:buNone/>
              <a:defRPr b="1" sz="1801">
                <a:solidFill>
                  <a:srgbClr val="B5E5DC"/>
                </a:solidFill>
                <a:latin typeface="Century Gothic"/>
                <a:ea typeface="Century Gothic"/>
                <a:cs typeface="Century Gothic"/>
                <a:sym typeface="Century Gothic"/>
              </a:defRPr>
            </a:lvl3pPr>
            <a:lvl4pPr indent="0" lvl="3" marL="0" marR="0" rtl="0" algn="r">
              <a:spcBef>
                <a:spcPts val="0"/>
              </a:spcBef>
              <a:buNone/>
              <a:defRPr b="1" sz="1801">
                <a:solidFill>
                  <a:srgbClr val="B5E5DC"/>
                </a:solidFill>
                <a:latin typeface="Century Gothic"/>
                <a:ea typeface="Century Gothic"/>
                <a:cs typeface="Century Gothic"/>
                <a:sym typeface="Century Gothic"/>
              </a:defRPr>
            </a:lvl4pPr>
            <a:lvl5pPr indent="0" lvl="4" marL="0" marR="0" rtl="0" algn="r">
              <a:spcBef>
                <a:spcPts val="0"/>
              </a:spcBef>
              <a:buNone/>
              <a:defRPr b="1" sz="1801">
                <a:solidFill>
                  <a:srgbClr val="B5E5DC"/>
                </a:solidFill>
                <a:latin typeface="Century Gothic"/>
                <a:ea typeface="Century Gothic"/>
                <a:cs typeface="Century Gothic"/>
                <a:sym typeface="Century Gothic"/>
              </a:defRPr>
            </a:lvl5pPr>
            <a:lvl6pPr indent="0" lvl="5" marL="0" marR="0" rtl="0" algn="r">
              <a:spcBef>
                <a:spcPts val="0"/>
              </a:spcBef>
              <a:buNone/>
              <a:defRPr b="1" sz="1801">
                <a:solidFill>
                  <a:srgbClr val="B5E5DC"/>
                </a:solidFill>
                <a:latin typeface="Century Gothic"/>
                <a:ea typeface="Century Gothic"/>
                <a:cs typeface="Century Gothic"/>
                <a:sym typeface="Century Gothic"/>
              </a:defRPr>
            </a:lvl6pPr>
            <a:lvl7pPr indent="0" lvl="6" marL="0" marR="0" rtl="0" algn="r">
              <a:spcBef>
                <a:spcPts val="0"/>
              </a:spcBef>
              <a:buNone/>
              <a:defRPr b="1" sz="1801">
                <a:solidFill>
                  <a:srgbClr val="B5E5DC"/>
                </a:solidFill>
                <a:latin typeface="Century Gothic"/>
                <a:ea typeface="Century Gothic"/>
                <a:cs typeface="Century Gothic"/>
                <a:sym typeface="Century Gothic"/>
              </a:defRPr>
            </a:lvl7pPr>
            <a:lvl8pPr indent="0" lvl="7" marL="0" marR="0" rtl="0" algn="r">
              <a:spcBef>
                <a:spcPts val="0"/>
              </a:spcBef>
              <a:buNone/>
              <a:defRPr b="1" sz="1801">
                <a:solidFill>
                  <a:srgbClr val="B5E5DC"/>
                </a:solidFill>
                <a:latin typeface="Century Gothic"/>
                <a:ea typeface="Century Gothic"/>
                <a:cs typeface="Century Gothic"/>
                <a:sym typeface="Century Gothic"/>
              </a:defRPr>
            </a:lvl8pPr>
            <a:lvl9pPr indent="0" lvl="8" marL="0" marR="0" rtl="0" algn="r">
              <a:spcBef>
                <a:spcPts val="0"/>
              </a:spcBef>
              <a:buNone/>
              <a:defRPr b="1" sz="1801">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40" name="Google Shape;340;p26"/>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9" name="Shape 569"/>
        <p:cNvGrpSpPr/>
        <p:nvPr/>
      </p:nvGrpSpPr>
      <p:grpSpPr>
        <a:xfrm>
          <a:off x="0" y="0"/>
          <a:ext cx="0" cy="0"/>
          <a:chOff x="0" y="0"/>
          <a:chExt cx="0" cy="0"/>
        </a:xfrm>
      </p:grpSpPr>
      <p:grpSp>
        <p:nvGrpSpPr>
          <p:cNvPr id="570" name="Google Shape;570;p28"/>
          <p:cNvGrpSpPr/>
          <p:nvPr/>
        </p:nvGrpSpPr>
        <p:grpSpPr>
          <a:xfrm>
            <a:off x="-9989" y="9407415"/>
            <a:ext cx="20116710" cy="1905904"/>
            <a:chOff x="-9992" y="9387571"/>
            <a:chExt cx="20116710" cy="1905904"/>
          </a:xfrm>
        </p:grpSpPr>
        <p:grpSp>
          <p:nvGrpSpPr>
            <p:cNvPr id="571" name="Google Shape;571;p28"/>
            <p:cNvGrpSpPr/>
            <p:nvPr/>
          </p:nvGrpSpPr>
          <p:grpSpPr>
            <a:xfrm>
              <a:off x="-9992" y="9387571"/>
              <a:ext cx="20116710" cy="1905904"/>
              <a:chOff x="-9992" y="9387571"/>
              <a:chExt cx="20116710" cy="1905904"/>
            </a:xfrm>
          </p:grpSpPr>
          <p:sp>
            <p:nvSpPr>
              <p:cNvPr id="572" name="Google Shape;572;p28"/>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573" name="Google Shape;573;p28"/>
              <p:cNvGrpSpPr/>
              <p:nvPr/>
            </p:nvGrpSpPr>
            <p:grpSpPr>
              <a:xfrm>
                <a:off x="19347601" y="10743921"/>
                <a:ext cx="291724" cy="322459"/>
                <a:chOff x="19347601" y="10743921"/>
                <a:chExt cx="291724" cy="322459"/>
              </a:xfrm>
            </p:grpSpPr>
            <p:sp>
              <p:nvSpPr>
                <p:cNvPr id="574" name="Google Shape;574;p2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575" name="Google Shape;575;p2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576" name="Google Shape;576;p28"/>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577" name="Google Shape;577;p28"/>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8" name="Google Shape;578;p28"/>
          <p:cNvSpPr txBox="1"/>
          <p:nvPr>
            <p:ph idx="1" type="body"/>
          </p:nvPr>
        </p:nvSpPr>
        <p:spPr>
          <a:xfrm>
            <a:off x="932687" y="2633472"/>
            <a:ext cx="17339786" cy="7175679"/>
          </a:xfrm>
          <a:prstGeom prst="rect">
            <a:avLst/>
          </a:prstGeom>
          <a:noFill/>
          <a:ln>
            <a:noFill/>
          </a:ln>
        </p:spPr>
        <p:txBody>
          <a:bodyPr anchorCtr="0" anchor="t" bIns="45700" lIns="91425" spcFirstLastPara="1" rIns="91425" wrap="square" tIns="45700">
            <a:normAutofit/>
          </a:bodyPr>
          <a:lstStyle>
            <a:lvl1pPr indent="-478726" lvl="0" marL="45720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indent="-431736" lvl="1" marL="914400"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indent="-380936" lvl="2" marL="13716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indent="-380936" lvl="3" marL="18288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indent="-380936" lvl="4" marL="22860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579" name="Google Shape;579;p2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0" name="Google Shape;580;p2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1">
                <a:solidFill>
                  <a:schemeClr val="lt2"/>
                </a:solidFill>
                <a:latin typeface="Century Gothic"/>
                <a:ea typeface="Century Gothic"/>
                <a:cs typeface="Century Gothic"/>
                <a:sym typeface="Century Gothic"/>
              </a:defRPr>
            </a:lvl1pPr>
            <a:lvl2pPr indent="0" lvl="1" marL="0" marR="0" rtl="0" algn="r">
              <a:spcBef>
                <a:spcPts val="0"/>
              </a:spcBef>
              <a:buNone/>
              <a:defRPr b="1" sz="1801">
                <a:solidFill>
                  <a:schemeClr val="lt2"/>
                </a:solidFill>
                <a:latin typeface="Century Gothic"/>
                <a:ea typeface="Century Gothic"/>
                <a:cs typeface="Century Gothic"/>
                <a:sym typeface="Century Gothic"/>
              </a:defRPr>
            </a:lvl2pPr>
            <a:lvl3pPr indent="0" lvl="2" marL="0" marR="0" rtl="0" algn="r">
              <a:spcBef>
                <a:spcPts val="0"/>
              </a:spcBef>
              <a:buNone/>
              <a:defRPr b="1" sz="1801">
                <a:solidFill>
                  <a:schemeClr val="lt2"/>
                </a:solidFill>
                <a:latin typeface="Century Gothic"/>
                <a:ea typeface="Century Gothic"/>
                <a:cs typeface="Century Gothic"/>
                <a:sym typeface="Century Gothic"/>
              </a:defRPr>
            </a:lvl3pPr>
            <a:lvl4pPr indent="0" lvl="3" marL="0" marR="0" rtl="0" algn="r">
              <a:spcBef>
                <a:spcPts val="0"/>
              </a:spcBef>
              <a:buNone/>
              <a:defRPr b="1" sz="1801">
                <a:solidFill>
                  <a:schemeClr val="lt2"/>
                </a:solidFill>
                <a:latin typeface="Century Gothic"/>
                <a:ea typeface="Century Gothic"/>
                <a:cs typeface="Century Gothic"/>
                <a:sym typeface="Century Gothic"/>
              </a:defRPr>
            </a:lvl4pPr>
            <a:lvl5pPr indent="0" lvl="4" marL="0" marR="0" rtl="0" algn="r">
              <a:spcBef>
                <a:spcPts val="0"/>
              </a:spcBef>
              <a:buNone/>
              <a:defRPr b="1" sz="1801">
                <a:solidFill>
                  <a:schemeClr val="lt2"/>
                </a:solidFill>
                <a:latin typeface="Century Gothic"/>
                <a:ea typeface="Century Gothic"/>
                <a:cs typeface="Century Gothic"/>
                <a:sym typeface="Century Gothic"/>
              </a:defRPr>
            </a:lvl5pPr>
            <a:lvl6pPr indent="0" lvl="5" marL="0" marR="0" rtl="0" algn="r">
              <a:spcBef>
                <a:spcPts val="0"/>
              </a:spcBef>
              <a:buNone/>
              <a:defRPr b="1" sz="1801">
                <a:solidFill>
                  <a:schemeClr val="lt2"/>
                </a:solidFill>
                <a:latin typeface="Century Gothic"/>
                <a:ea typeface="Century Gothic"/>
                <a:cs typeface="Century Gothic"/>
                <a:sym typeface="Century Gothic"/>
              </a:defRPr>
            </a:lvl6pPr>
            <a:lvl7pPr indent="0" lvl="6" marL="0" marR="0" rtl="0" algn="r">
              <a:spcBef>
                <a:spcPts val="0"/>
              </a:spcBef>
              <a:buNone/>
              <a:defRPr b="1" sz="1801">
                <a:solidFill>
                  <a:schemeClr val="lt2"/>
                </a:solidFill>
                <a:latin typeface="Century Gothic"/>
                <a:ea typeface="Century Gothic"/>
                <a:cs typeface="Century Gothic"/>
                <a:sym typeface="Century Gothic"/>
              </a:defRPr>
            </a:lvl7pPr>
            <a:lvl8pPr indent="0" lvl="7" marL="0" marR="0" rtl="0" algn="r">
              <a:spcBef>
                <a:spcPts val="0"/>
              </a:spcBef>
              <a:buNone/>
              <a:defRPr b="1" sz="1801">
                <a:solidFill>
                  <a:schemeClr val="lt2"/>
                </a:solidFill>
                <a:latin typeface="Century Gothic"/>
                <a:ea typeface="Century Gothic"/>
                <a:cs typeface="Century Gothic"/>
                <a:sym typeface="Century Gothic"/>
              </a:defRPr>
            </a:lvl8pPr>
            <a:lvl9pPr indent="0" lvl="8" marL="0" marR="0" rtl="0" algn="r">
              <a:spcBef>
                <a:spcPts val="0"/>
              </a:spcBef>
              <a:buNone/>
              <a:defRPr b="1" sz="1801">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3" name="Shape 723"/>
        <p:cNvGrpSpPr/>
        <p:nvPr/>
      </p:nvGrpSpPr>
      <p:grpSpPr>
        <a:xfrm>
          <a:off x="0" y="0"/>
          <a:ext cx="0" cy="0"/>
          <a:chOff x="0" y="0"/>
          <a:chExt cx="0" cy="0"/>
        </a:xfrm>
      </p:grpSpPr>
      <p:grpSp>
        <p:nvGrpSpPr>
          <p:cNvPr id="724" name="Google Shape;724;p31"/>
          <p:cNvGrpSpPr/>
          <p:nvPr/>
        </p:nvGrpSpPr>
        <p:grpSpPr>
          <a:xfrm>
            <a:off x="-9989" y="9407415"/>
            <a:ext cx="20116710" cy="1905904"/>
            <a:chOff x="-9992" y="9387571"/>
            <a:chExt cx="20116710" cy="1905904"/>
          </a:xfrm>
        </p:grpSpPr>
        <p:grpSp>
          <p:nvGrpSpPr>
            <p:cNvPr id="725" name="Google Shape;725;p31"/>
            <p:cNvGrpSpPr/>
            <p:nvPr/>
          </p:nvGrpSpPr>
          <p:grpSpPr>
            <a:xfrm>
              <a:off x="-9992" y="9387571"/>
              <a:ext cx="20116710" cy="1905904"/>
              <a:chOff x="-9992" y="9387571"/>
              <a:chExt cx="20116710" cy="1905904"/>
            </a:xfrm>
          </p:grpSpPr>
          <p:sp>
            <p:nvSpPr>
              <p:cNvPr id="726" name="Google Shape;726;p3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727" name="Google Shape;727;p31"/>
              <p:cNvGrpSpPr/>
              <p:nvPr/>
            </p:nvGrpSpPr>
            <p:grpSpPr>
              <a:xfrm>
                <a:off x="19347601" y="10743921"/>
                <a:ext cx="291724" cy="322459"/>
                <a:chOff x="19347601" y="10743921"/>
                <a:chExt cx="291724" cy="322459"/>
              </a:xfrm>
            </p:grpSpPr>
            <p:sp>
              <p:nvSpPr>
                <p:cNvPr id="728" name="Google Shape;728;p3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729" name="Google Shape;729;p3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730" name="Google Shape;730;p31"/>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731" name="Google Shape;731;p31"/>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2" name="Google Shape;732;p31"/>
          <p:cNvSpPr txBox="1"/>
          <p:nvPr>
            <p:ph idx="1" type="body"/>
          </p:nvPr>
        </p:nvSpPr>
        <p:spPr>
          <a:xfrm>
            <a:off x="932687" y="2633472"/>
            <a:ext cx="17339786" cy="7175679"/>
          </a:xfrm>
          <a:prstGeom prst="rect">
            <a:avLst/>
          </a:prstGeom>
          <a:noFill/>
          <a:ln>
            <a:noFill/>
          </a:ln>
        </p:spPr>
        <p:txBody>
          <a:bodyPr anchorCtr="0" anchor="t" bIns="45700" lIns="91425" spcFirstLastPara="1" rIns="91425" wrap="square" tIns="45700">
            <a:normAutofit/>
          </a:bodyPr>
          <a:lstStyle>
            <a:lvl1pPr indent="-478726" lvl="0" marL="45720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indent="-431736" lvl="1" marL="914400"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indent="-380936" lvl="2" marL="13716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indent="-380936" lvl="3" marL="18288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indent="-380936" lvl="4" marL="22860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733" name="Google Shape;733;p31"/>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34" name="Google Shape;734;p31"/>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1">
                <a:solidFill>
                  <a:schemeClr val="lt2"/>
                </a:solidFill>
                <a:latin typeface="Century Gothic"/>
                <a:ea typeface="Century Gothic"/>
                <a:cs typeface="Century Gothic"/>
                <a:sym typeface="Century Gothic"/>
              </a:defRPr>
            </a:lvl1pPr>
            <a:lvl2pPr indent="0" lvl="1" marL="0" marR="0" rtl="0" algn="r">
              <a:spcBef>
                <a:spcPts val="0"/>
              </a:spcBef>
              <a:buNone/>
              <a:defRPr b="1" sz="1801">
                <a:solidFill>
                  <a:schemeClr val="lt2"/>
                </a:solidFill>
                <a:latin typeface="Century Gothic"/>
                <a:ea typeface="Century Gothic"/>
                <a:cs typeface="Century Gothic"/>
                <a:sym typeface="Century Gothic"/>
              </a:defRPr>
            </a:lvl2pPr>
            <a:lvl3pPr indent="0" lvl="2" marL="0" marR="0" rtl="0" algn="r">
              <a:spcBef>
                <a:spcPts val="0"/>
              </a:spcBef>
              <a:buNone/>
              <a:defRPr b="1" sz="1801">
                <a:solidFill>
                  <a:schemeClr val="lt2"/>
                </a:solidFill>
                <a:latin typeface="Century Gothic"/>
                <a:ea typeface="Century Gothic"/>
                <a:cs typeface="Century Gothic"/>
                <a:sym typeface="Century Gothic"/>
              </a:defRPr>
            </a:lvl3pPr>
            <a:lvl4pPr indent="0" lvl="3" marL="0" marR="0" rtl="0" algn="r">
              <a:spcBef>
                <a:spcPts val="0"/>
              </a:spcBef>
              <a:buNone/>
              <a:defRPr b="1" sz="1801">
                <a:solidFill>
                  <a:schemeClr val="lt2"/>
                </a:solidFill>
                <a:latin typeface="Century Gothic"/>
                <a:ea typeface="Century Gothic"/>
                <a:cs typeface="Century Gothic"/>
                <a:sym typeface="Century Gothic"/>
              </a:defRPr>
            </a:lvl4pPr>
            <a:lvl5pPr indent="0" lvl="4" marL="0" marR="0" rtl="0" algn="r">
              <a:spcBef>
                <a:spcPts val="0"/>
              </a:spcBef>
              <a:buNone/>
              <a:defRPr b="1" sz="1801">
                <a:solidFill>
                  <a:schemeClr val="lt2"/>
                </a:solidFill>
                <a:latin typeface="Century Gothic"/>
                <a:ea typeface="Century Gothic"/>
                <a:cs typeface="Century Gothic"/>
                <a:sym typeface="Century Gothic"/>
              </a:defRPr>
            </a:lvl5pPr>
            <a:lvl6pPr indent="0" lvl="5" marL="0" marR="0" rtl="0" algn="r">
              <a:spcBef>
                <a:spcPts val="0"/>
              </a:spcBef>
              <a:buNone/>
              <a:defRPr b="1" sz="1801">
                <a:solidFill>
                  <a:schemeClr val="lt2"/>
                </a:solidFill>
                <a:latin typeface="Century Gothic"/>
                <a:ea typeface="Century Gothic"/>
                <a:cs typeface="Century Gothic"/>
                <a:sym typeface="Century Gothic"/>
              </a:defRPr>
            </a:lvl6pPr>
            <a:lvl7pPr indent="0" lvl="6" marL="0" marR="0" rtl="0" algn="r">
              <a:spcBef>
                <a:spcPts val="0"/>
              </a:spcBef>
              <a:buNone/>
              <a:defRPr b="1" sz="1801">
                <a:solidFill>
                  <a:schemeClr val="lt2"/>
                </a:solidFill>
                <a:latin typeface="Century Gothic"/>
                <a:ea typeface="Century Gothic"/>
                <a:cs typeface="Century Gothic"/>
                <a:sym typeface="Century Gothic"/>
              </a:defRPr>
            </a:lvl7pPr>
            <a:lvl8pPr indent="0" lvl="7" marL="0" marR="0" rtl="0" algn="r">
              <a:spcBef>
                <a:spcPts val="0"/>
              </a:spcBef>
              <a:buNone/>
              <a:defRPr b="1" sz="1801">
                <a:solidFill>
                  <a:schemeClr val="lt2"/>
                </a:solidFill>
                <a:latin typeface="Century Gothic"/>
                <a:ea typeface="Century Gothic"/>
                <a:cs typeface="Century Gothic"/>
                <a:sym typeface="Century Gothic"/>
              </a:defRPr>
            </a:lvl8pPr>
            <a:lvl9pPr indent="0" lvl="8" marL="0" marR="0" rtl="0" algn="r">
              <a:spcBef>
                <a:spcPts val="0"/>
              </a:spcBef>
              <a:buNone/>
              <a:defRPr b="1" sz="1801">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6" name="Shape 896"/>
        <p:cNvGrpSpPr/>
        <p:nvPr/>
      </p:nvGrpSpPr>
      <p:grpSpPr>
        <a:xfrm>
          <a:off x="0" y="0"/>
          <a:ext cx="0" cy="0"/>
          <a:chOff x="0" y="0"/>
          <a:chExt cx="0" cy="0"/>
        </a:xfrm>
      </p:grpSpPr>
      <p:grpSp>
        <p:nvGrpSpPr>
          <p:cNvPr id="897" name="Google Shape;897;p34"/>
          <p:cNvGrpSpPr/>
          <p:nvPr/>
        </p:nvGrpSpPr>
        <p:grpSpPr>
          <a:xfrm>
            <a:off x="-9989" y="9407415"/>
            <a:ext cx="20116710" cy="1905904"/>
            <a:chOff x="-9992" y="9387571"/>
            <a:chExt cx="20116710" cy="1905904"/>
          </a:xfrm>
        </p:grpSpPr>
        <p:grpSp>
          <p:nvGrpSpPr>
            <p:cNvPr id="898" name="Google Shape;898;p34"/>
            <p:cNvGrpSpPr/>
            <p:nvPr/>
          </p:nvGrpSpPr>
          <p:grpSpPr>
            <a:xfrm>
              <a:off x="-9992" y="9387571"/>
              <a:ext cx="20116710" cy="1905904"/>
              <a:chOff x="-9992" y="9387571"/>
              <a:chExt cx="20116710" cy="1905904"/>
            </a:xfrm>
          </p:grpSpPr>
          <p:sp>
            <p:nvSpPr>
              <p:cNvPr id="899" name="Google Shape;899;p34"/>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nvGrpSpPr>
              <p:cNvPr id="900" name="Google Shape;900;p34"/>
              <p:cNvGrpSpPr/>
              <p:nvPr/>
            </p:nvGrpSpPr>
            <p:grpSpPr>
              <a:xfrm>
                <a:off x="19347601" y="10743921"/>
                <a:ext cx="291724" cy="322459"/>
                <a:chOff x="19347601" y="10743921"/>
                <a:chExt cx="291724" cy="322459"/>
              </a:xfrm>
            </p:grpSpPr>
            <p:sp>
              <p:nvSpPr>
                <p:cNvPr id="901" name="Google Shape;901;p34"/>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sp>
              <p:nvSpPr>
                <p:cNvPr id="902" name="Google Shape;902;p34"/>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1">
                    <a:solidFill>
                      <a:schemeClr val="dk1"/>
                    </a:solidFill>
                    <a:latin typeface="Century Gothic"/>
                    <a:ea typeface="Century Gothic"/>
                    <a:cs typeface="Century Gothic"/>
                    <a:sym typeface="Century Gothic"/>
                  </a:endParaRPr>
                </a:p>
              </p:txBody>
            </p:sp>
          </p:grpSp>
        </p:grpSp>
        <p:pic>
          <p:nvPicPr>
            <p:cNvPr id="903" name="Google Shape;903;p34"/>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904" name="Google Shape;904;p34"/>
          <p:cNvSpPr txBox="1"/>
          <p:nvPr>
            <p:ph type="title"/>
          </p:nvPr>
        </p:nvSpPr>
        <p:spPr>
          <a:xfrm>
            <a:off x="932687" y="749809"/>
            <a:ext cx="17339786" cy="859535"/>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5" name="Google Shape;905;p34"/>
          <p:cNvSpPr txBox="1"/>
          <p:nvPr>
            <p:ph idx="1" type="body"/>
          </p:nvPr>
        </p:nvSpPr>
        <p:spPr>
          <a:xfrm>
            <a:off x="932687" y="2633472"/>
            <a:ext cx="17339786" cy="7175679"/>
          </a:xfrm>
          <a:prstGeom prst="rect">
            <a:avLst/>
          </a:prstGeom>
          <a:noFill/>
          <a:ln>
            <a:noFill/>
          </a:ln>
        </p:spPr>
        <p:txBody>
          <a:bodyPr anchorCtr="0" anchor="t" bIns="45700" lIns="91425" spcFirstLastPara="1" rIns="91425" wrap="square" tIns="45700">
            <a:normAutofit/>
          </a:bodyPr>
          <a:lstStyle>
            <a:lvl1pPr indent="-478726" lvl="0" marL="457200" marR="0" rtl="0" algn="l">
              <a:lnSpc>
                <a:spcPct val="90000"/>
              </a:lnSpc>
              <a:spcBef>
                <a:spcPts val="1649"/>
              </a:spcBef>
              <a:spcAft>
                <a:spcPts val="0"/>
              </a:spcAft>
              <a:buClr>
                <a:schemeClr val="dk1"/>
              </a:buClr>
              <a:buSzPts val="3939"/>
              <a:buFont typeface="Arial"/>
              <a:buChar char="•"/>
              <a:defRPr b="0" i="0" sz="3939" u="none" cap="none" strike="noStrike">
                <a:solidFill>
                  <a:schemeClr val="dk1"/>
                </a:solidFill>
                <a:latin typeface="Century Gothic"/>
                <a:ea typeface="Century Gothic"/>
                <a:cs typeface="Century Gothic"/>
                <a:sym typeface="Century Gothic"/>
              </a:defRPr>
            </a:lvl1pPr>
            <a:lvl2pPr indent="-431736" lvl="1" marL="914400" marR="0" rtl="0" algn="l">
              <a:lnSpc>
                <a:spcPct val="90000"/>
              </a:lnSpc>
              <a:spcBef>
                <a:spcPts val="824"/>
              </a:spcBef>
              <a:spcAft>
                <a:spcPts val="0"/>
              </a:spcAft>
              <a:buClr>
                <a:schemeClr val="dk1"/>
              </a:buClr>
              <a:buSzPts val="3199"/>
              <a:buFont typeface="Arial"/>
              <a:buChar char="•"/>
              <a:defRPr b="0" i="0" sz="3199" u="none" cap="none" strike="noStrike">
                <a:solidFill>
                  <a:schemeClr val="dk1"/>
                </a:solidFill>
                <a:latin typeface="Century Gothic"/>
                <a:ea typeface="Century Gothic"/>
                <a:cs typeface="Century Gothic"/>
                <a:sym typeface="Century Gothic"/>
              </a:defRPr>
            </a:lvl2pPr>
            <a:lvl3pPr indent="-380936" lvl="2" marL="13716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3pPr>
            <a:lvl4pPr indent="-380936" lvl="3" marL="18288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4pPr>
            <a:lvl5pPr indent="-380936" lvl="4" marL="2286000" marR="0" rtl="0" algn="l">
              <a:lnSpc>
                <a:spcPct val="90000"/>
              </a:lnSpc>
              <a:spcBef>
                <a:spcPts val="824"/>
              </a:spcBef>
              <a:spcAft>
                <a:spcPts val="0"/>
              </a:spcAft>
              <a:buClr>
                <a:schemeClr val="dk1"/>
              </a:buClr>
              <a:buSzPts val="2399"/>
              <a:buFont typeface="Arial"/>
              <a:buChar char="•"/>
              <a:defRPr b="0" i="0" sz="2399"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906" name="Google Shape;906;p34"/>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07" name="Google Shape;907;p34"/>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sz="1801">
                <a:solidFill>
                  <a:schemeClr val="lt2"/>
                </a:solidFill>
                <a:latin typeface="Century Gothic"/>
                <a:ea typeface="Century Gothic"/>
                <a:cs typeface="Century Gothic"/>
                <a:sym typeface="Century Gothic"/>
              </a:defRPr>
            </a:lvl1pPr>
            <a:lvl2pPr indent="0" lvl="1" marL="0" marR="0" rtl="0" algn="r">
              <a:spcBef>
                <a:spcPts val="0"/>
              </a:spcBef>
              <a:buNone/>
              <a:defRPr b="1" sz="1801">
                <a:solidFill>
                  <a:schemeClr val="lt2"/>
                </a:solidFill>
                <a:latin typeface="Century Gothic"/>
                <a:ea typeface="Century Gothic"/>
                <a:cs typeface="Century Gothic"/>
                <a:sym typeface="Century Gothic"/>
              </a:defRPr>
            </a:lvl2pPr>
            <a:lvl3pPr indent="0" lvl="2" marL="0" marR="0" rtl="0" algn="r">
              <a:spcBef>
                <a:spcPts val="0"/>
              </a:spcBef>
              <a:buNone/>
              <a:defRPr b="1" sz="1801">
                <a:solidFill>
                  <a:schemeClr val="lt2"/>
                </a:solidFill>
                <a:latin typeface="Century Gothic"/>
                <a:ea typeface="Century Gothic"/>
                <a:cs typeface="Century Gothic"/>
                <a:sym typeface="Century Gothic"/>
              </a:defRPr>
            </a:lvl3pPr>
            <a:lvl4pPr indent="0" lvl="3" marL="0" marR="0" rtl="0" algn="r">
              <a:spcBef>
                <a:spcPts val="0"/>
              </a:spcBef>
              <a:buNone/>
              <a:defRPr b="1" sz="1801">
                <a:solidFill>
                  <a:schemeClr val="lt2"/>
                </a:solidFill>
                <a:latin typeface="Century Gothic"/>
                <a:ea typeface="Century Gothic"/>
                <a:cs typeface="Century Gothic"/>
                <a:sym typeface="Century Gothic"/>
              </a:defRPr>
            </a:lvl4pPr>
            <a:lvl5pPr indent="0" lvl="4" marL="0" marR="0" rtl="0" algn="r">
              <a:spcBef>
                <a:spcPts val="0"/>
              </a:spcBef>
              <a:buNone/>
              <a:defRPr b="1" sz="1801">
                <a:solidFill>
                  <a:schemeClr val="lt2"/>
                </a:solidFill>
                <a:latin typeface="Century Gothic"/>
                <a:ea typeface="Century Gothic"/>
                <a:cs typeface="Century Gothic"/>
                <a:sym typeface="Century Gothic"/>
              </a:defRPr>
            </a:lvl5pPr>
            <a:lvl6pPr indent="0" lvl="5" marL="0" marR="0" rtl="0" algn="r">
              <a:spcBef>
                <a:spcPts val="0"/>
              </a:spcBef>
              <a:buNone/>
              <a:defRPr b="1" sz="1801">
                <a:solidFill>
                  <a:schemeClr val="lt2"/>
                </a:solidFill>
                <a:latin typeface="Century Gothic"/>
                <a:ea typeface="Century Gothic"/>
                <a:cs typeface="Century Gothic"/>
                <a:sym typeface="Century Gothic"/>
              </a:defRPr>
            </a:lvl6pPr>
            <a:lvl7pPr indent="0" lvl="6" marL="0" marR="0" rtl="0" algn="r">
              <a:spcBef>
                <a:spcPts val="0"/>
              </a:spcBef>
              <a:buNone/>
              <a:defRPr b="1" sz="1801">
                <a:solidFill>
                  <a:schemeClr val="lt2"/>
                </a:solidFill>
                <a:latin typeface="Century Gothic"/>
                <a:ea typeface="Century Gothic"/>
                <a:cs typeface="Century Gothic"/>
                <a:sym typeface="Century Gothic"/>
              </a:defRPr>
            </a:lvl7pPr>
            <a:lvl8pPr indent="0" lvl="7" marL="0" marR="0" rtl="0" algn="r">
              <a:spcBef>
                <a:spcPts val="0"/>
              </a:spcBef>
              <a:buNone/>
              <a:defRPr b="1" sz="1801">
                <a:solidFill>
                  <a:schemeClr val="lt2"/>
                </a:solidFill>
                <a:latin typeface="Century Gothic"/>
                <a:ea typeface="Century Gothic"/>
                <a:cs typeface="Century Gothic"/>
                <a:sym typeface="Century Gothic"/>
              </a:defRPr>
            </a:lvl8pPr>
            <a:lvl9pPr indent="0" lvl="8" marL="0" marR="0" rtl="0" algn="r">
              <a:spcBef>
                <a:spcPts val="0"/>
              </a:spcBef>
              <a:buNone/>
              <a:defRPr b="1" sz="1801">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scalevp.com/blog/steering-with-a-madman-in-the-car" TargetMode="External"/><Relationship Id="rId4" Type="http://schemas.openxmlformats.org/officeDocument/2006/relationships/hyperlink" Target="https://www.scalevp.com/blog/2022-annual-planning-advice-for-cfos" TargetMode="External"/><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p>
            <a:pPr indent="0" lvl="0" marL="0" rtl="0" algn="ctr">
              <a:lnSpc>
                <a:spcPct val="90000"/>
              </a:lnSpc>
              <a:spcBef>
                <a:spcPts val="0"/>
              </a:spcBef>
              <a:spcAft>
                <a:spcPts val="0"/>
              </a:spcAft>
              <a:buClr>
                <a:schemeClr val="dk1"/>
              </a:buClr>
              <a:buSzPts val="5900"/>
              <a:buFont typeface="Century Gothic"/>
              <a:buNone/>
            </a:pPr>
            <a:r>
              <a:rPr lang="en-US"/>
              <a:t>Annual Planning for 2023</a:t>
            </a:r>
            <a:endParaRPr/>
          </a:p>
        </p:txBody>
      </p:sp>
      <p:sp>
        <p:nvSpPr>
          <p:cNvPr id="1040" name="Google Shape;1040;p1"/>
          <p:cNvSpPr txBox="1"/>
          <p:nvPr>
            <p:ph idx="1" type="subTitle"/>
          </p:nvPr>
        </p:nvSpPr>
        <p:spPr>
          <a:xfrm>
            <a:off x="4389120" y="6784848"/>
            <a:ext cx="11320272" cy="167335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970"/>
              <a:buNone/>
            </a:pPr>
            <a:r>
              <a:t/>
            </a:r>
            <a:endParaRPr/>
          </a:p>
        </p:txBody>
      </p:sp>
      <p:sp>
        <p:nvSpPr>
          <p:cNvPr id="1041" name="Google Shape;1041;p1"/>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042" name="Google Shape;1042;p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197" name="Google Shape;1197;p1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98" name="Google Shape;1198;p10"/>
          <p:cNvSpPr txBox="1"/>
          <p:nvPr>
            <p:ph type="title"/>
          </p:nvPr>
        </p:nvSpPr>
        <p:spPr>
          <a:xfrm>
            <a:off x="929677" y="802130"/>
            <a:ext cx="18826176" cy="757130"/>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4800"/>
              <a:buFont typeface="Century Gothic"/>
              <a:buNone/>
            </a:pPr>
            <a:r>
              <a:rPr lang="en-US" sz="4800"/>
              <a:t>Early Estimates for 2023 Feel High</a:t>
            </a:r>
            <a:endParaRPr/>
          </a:p>
        </p:txBody>
      </p:sp>
      <p:graphicFrame>
        <p:nvGraphicFramePr>
          <p:cNvPr id="1199" name="Google Shape;1199;p10"/>
          <p:cNvGraphicFramePr/>
          <p:nvPr/>
        </p:nvGraphicFramePr>
        <p:xfrm>
          <a:off x="929676" y="3995928"/>
          <a:ext cx="3000000" cy="3000000"/>
        </p:xfrm>
        <a:graphic>
          <a:graphicData uri="http://schemas.openxmlformats.org/drawingml/2006/table">
            <a:tbl>
              <a:tblPr bandRow="1" firstRow="1">
                <a:noFill/>
                <a:tableStyleId>{8D2F4FD4-6AEB-428C-B36C-49E5D15A5AA9}</a:tableStyleId>
              </a:tblPr>
              <a:tblGrid>
                <a:gridCol w="5027775"/>
                <a:gridCol w="384350"/>
                <a:gridCol w="2829900"/>
                <a:gridCol w="415625"/>
                <a:gridCol w="2826325"/>
                <a:gridCol w="387925"/>
                <a:gridCol w="2909450"/>
                <a:gridCol w="387925"/>
                <a:gridCol w="2646225"/>
              </a:tblGrid>
              <a:tr h="1189925">
                <a:tc>
                  <a:txBody>
                    <a:bodyPr/>
                    <a:lstStyle/>
                    <a:p>
                      <a:pPr indent="0" lvl="0" marL="0" marR="0" rtl="0" algn="l">
                        <a:spcBef>
                          <a:spcPts val="0"/>
                        </a:spcBef>
                        <a:spcAft>
                          <a:spcPts val="0"/>
                        </a:spcAft>
                        <a:buNone/>
                      </a:pPr>
                      <a:r>
                        <a:rPr lang="en-US" sz="3200">
                          <a:solidFill>
                            <a:schemeClr val="dk1"/>
                          </a:solidFill>
                        </a:rPr>
                        <a:t>By Quartiles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968">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2020</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28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2021</a:t>
                      </a:r>
                      <a:endParaRPr sz="28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2968">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2022 </a:t>
                      </a:r>
                      <a:endParaRPr/>
                    </a:p>
                    <a:p>
                      <a:pPr indent="0" lvl="0" marL="0" marR="0" rtl="0" algn="ctr">
                        <a:spcBef>
                          <a:spcPts val="0"/>
                        </a:spcBef>
                        <a:spcAft>
                          <a:spcPts val="0"/>
                        </a:spcAft>
                        <a:buNone/>
                      </a:pPr>
                      <a:r>
                        <a:rPr b="1" lang="en-US" sz="2400" u="sng">
                          <a:solidFill>
                            <a:schemeClr val="dk1"/>
                          </a:solidFill>
                          <a:latin typeface="Century Gothic"/>
                          <a:ea typeface="Century Gothic"/>
                          <a:cs typeface="Century Gothic"/>
                          <a:sym typeface="Century Gothic"/>
                        </a:rPr>
                        <a:t>Latest Forecast</a:t>
                      </a:r>
                      <a:endParaRPr b="1" sz="2400">
                        <a:solidFill>
                          <a:schemeClr val="dk1"/>
                        </a:solidFill>
                        <a:latin typeface="Century Gothic"/>
                        <a:ea typeface="Century Gothic"/>
                        <a:cs typeface="Century Gothic"/>
                        <a:sym typeface="Century Gothic"/>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2968">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2023</a:t>
                      </a:r>
                      <a:br>
                        <a:rPr b="1" lang="en-US" sz="3600" u="sng">
                          <a:solidFill>
                            <a:schemeClr val="dk1"/>
                          </a:solidFill>
                          <a:latin typeface="Century Gothic"/>
                          <a:ea typeface="Century Gothic"/>
                          <a:cs typeface="Century Gothic"/>
                          <a:sym typeface="Century Gothic"/>
                        </a:rPr>
                      </a:br>
                      <a:r>
                        <a:rPr b="1" lang="en-US" sz="2400" u="sng">
                          <a:solidFill>
                            <a:schemeClr val="dk1"/>
                          </a:solidFill>
                          <a:latin typeface="Century Gothic"/>
                          <a:ea typeface="Century Gothic"/>
                          <a:cs typeface="Century Gothic"/>
                          <a:sym typeface="Century Gothic"/>
                        </a:rPr>
                        <a:t>Whisper Number</a:t>
                      </a:r>
                      <a:endParaRPr b="1" sz="2400">
                        <a:solidFill>
                          <a:schemeClr val="dk1"/>
                        </a:solidFill>
                        <a:latin typeface="Century Gothic"/>
                        <a:ea typeface="Century Gothic"/>
                        <a:cs typeface="Century Gothic"/>
                        <a:sym typeface="Century Gothic"/>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r h="1049300">
                <a:tc>
                  <a:txBody>
                    <a:bodyPr/>
                    <a:lstStyle/>
                    <a:p>
                      <a:pPr indent="0" lvl="0" marL="0" marR="0" rtl="0" algn="l">
                        <a:spcBef>
                          <a:spcPts val="0"/>
                        </a:spcBef>
                        <a:spcAft>
                          <a:spcPts val="0"/>
                        </a:spcAft>
                        <a:buNone/>
                      </a:pPr>
                      <a:r>
                        <a:rPr b="1" lang="en-US" sz="3200"/>
                        <a:t>90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120%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sz="3200">
                        <a:solidFill>
                          <a:schemeClr val="dk1"/>
                        </a:solidFill>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latin typeface="Century Gothic"/>
                          <a:ea typeface="Century Gothic"/>
                          <a:cs typeface="Century Gothic"/>
                          <a:sym typeface="Century Gothic"/>
                        </a:rPr>
                        <a:t>261%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163%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143%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1049300">
                <a:tc>
                  <a:txBody>
                    <a:bodyPr/>
                    <a:lstStyle/>
                    <a:p>
                      <a:pPr indent="0" lvl="0" marL="0" marR="0" rtl="0" algn="l">
                        <a:spcBef>
                          <a:spcPts val="0"/>
                        </a:spcBef>
                        <a:spcAft>
                          <a:spcPts val="0"/>
                        </a:spcAft>
                        <a:buNone/>
                      </a:pPr>
                      <a:r>
                        <a:rPr b="1" lang="en-US" sz="3200"/>
                        <a:t>75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64%</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sz="3200">
                        <a:solidFill>
                          <a:schemeClr val="dk1"/>
                        </a:solidFill>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latin typeface="Century Gothic"/>
                          <a:ea typeface="Century Gothic"/>
                          <a:cs typeface="Century Gothic"/>
                          <a:sym typeface="Century Gothic"/>
                        </a:rPr>
                        <a:t>126%</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96%</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104%</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1156625">
                <a:tc>
                  <a:txBody>
                    <a:bodyPr/>
                    <a:lstStyle/>
                    <a:p>
                      <a:pPr indent="0" lvl="0" marL="0" marR="0" rtl="0" algn="l">
                        <a:spcBef>
                          <a:spcPts val="0"/>
                        </a:spcBef>
                        <a:spcAft>
                          <a:spcPts val="0"/>
                        </a:spcAft>
                        <a:buNone/>
                      </a:pPr>
                      <a:r>
                        <a:rPr b="1" lang="en-US" sz="3200"/>
                        <a:t>50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40%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sz="3200">
                        <a:solidFill>
                          <a:schemeClr val="dk1"/>
                        </a:solidFill>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latin typeface="Century Gothic"/>
                          <a:ea typeface="Century Gothic"/>
                          <a:cs typeface="Century Gothic"/>
                          <a:sym typeface="Century Gothic"/>
                        </a:rPr>
                        <a:t>53%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51%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62%</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bl>
          </a:graphicData>
        </a:graphic>
      </p:graphicFrame>
      <p:sp>
        <p:nvSpPr>
          <p:cNvPr id="1200" name="Google Shape;1200;p10"/>
          <p:cNvSpPr/>
          <p:nvPr/>
        </p:nvSpPr>
        <p:spPr>
          <a:xfrm>
            <a:off x="6341372" y="3035808"/>
            <a:ext cx="12403830" cy="707886"/>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Century Gothic"/>
                <a:ea typeface="Century Gothic"/>
                <a:cs typeface="Century Gothic"/>
                <a:sym typeface="Century Gothic"/>
              </a:rPr>
              <a:t>ENDING ARR GROWTH  RATE</a:t>
            </a:r>
            <a:endParaRPr/>
          </a:p>
        </p:txBody>
      </p:sp>
      <p:sp>
        <p:nvSpPr>
          <p:cNvPr id="1201" name="Google Shape;1201;p10"/>
          <p:cNvSpPr txBox="1"/>
          <p:nvPr/>
        </p:nvSpPr>
        <p:spPr>
          <a:xfrm>
            <a:off x="1569493" y="9807824"/>
            <a:ext cx="16965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entury Gothic"/>
                <a:ea typeface="Century Gothic"/>
                <a:cs typeface="Century Gothic"/>
                <a:sym typeface="Century Gothic"/>
              </a:rPr>
              <a:t>These are time-based benchmarks; size-based benchmarks should also be considered to calibrate performance </a:t>
            </a:r>
            <a:endParaRPr/>
          </a:p>
        </p:txBody>
      </p:sp>
      <p:grpSp>
        <p:nvGrpSpPr>
          <p:cNvPr id="1202" name="Google Shape;1202;p10"/>
          <p:cNvGrpSpPr/>
          <p:nvPr/>
        </p:nvGrpSpPr>
        <p:grpSpPr>
          <a:xfrm>
            <a:off x="6161964" y="3865118"/>
            <a:ext cx="6434833" cy="5578514"/>
            <a:chOff x="4210334" y="3865118"/>
            <a:chExt cx="10986300" cy="5578514"/>
          </a:xfrm>
        </p:grpSpPr>
        <p:sp>
          <p:nvSpPr>
            <p:cNvPr id="1203" name="Google Shape;1203;p10"/>
            <p:cNvSpPr/>
            <p:nvPr/>
          </p:nvSpPr>
          <p:spPr>
            <a:xfrm>
              <a:off x="4210334" y="3865118"/>
              <a:ext cx="10986300" cy="51111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04" name="Google Shape;1204;p10"/>
            <p:cNvSpPr txBox="1"/>
            <p:nvPr/>
          </p:nvSpPr>
          <p:spPr>
            <a:xfrm>
              <a:off x="8148216" y="8489525"/>
              <a:ext cx="3110687" cy="954107"/>
            </a:xfrm>
            <a:prstGeom prst="rect">
              <a:avLst/>
            </a:prstGeom>
            <a:solidFill>
              <a:schemeClr val="lt1"/>
            </a:solidFill>
            <a:ln cap="flat"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entury Gothic"/>
                  <a:ea typeface="Century Gothic"/>
                  <a:cs typeface="Century Gothic"/>
                  <a:sym typeface="Century Gothic"/>
                </a:rPr>
                <a:t>Historical Actuals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1"/>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211" name="Google Shape;1211;p1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12" name="Google Shape;1212;p11"/>
          <p:cNvSpPr txBox="1"/>
          <p:nvPr>
            <p:ph type="title"/>
          </p:nvPr>
        </p:nvSpPr>
        <p:spPr>
          <a:xfrm>
            <a:off x="929677" y="802130"/>
            <a:ext cx="15281870" cy="757130"/>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4800"/>
              <a:buFont typeface="Century Gothic"/>
              <a:buNone/>
            </a:pPr>
            <a:r>
              <a:rPr lang="en-US" sz="4800"/>
              <a:t>Public Comps Telling Roughly the Same Story</a:t>
            </a:r>
            <a:endParaRPr/>
          </a:p>
        </p:txBody>
      </p:sp>
      <p:sp>
        <p:nvSpPr>
          <p:cNvPr id="1213" name="Google Shape;1213;p11"/>
          <p:cNvSpPr txBox="1"/>
          <p:nvPr/>
        </p:nvSpPr>
        <p:spPr>
          <a:xfrm>
            <a:off x="930480" y="10283516"/>
            <a:ext cx="15281870" cy="197486"/>
          </a:xfrm>
          <a:prstGeom prst="rect">
            <a:avLst/>
          </a:prstGeom>
          <a:noFill/>
          <a:ln>
            <a:noFill/>
          </a:ln>
        </p:spPr>
        <p:txBody>
          <a:bodyPr anchorCtr="0" anchor="t" bIns="0" lIns="0" spcFirstLastPara="1" rIns="0" wrap="square" tIns="12675">
            <a:spAutoFit/>
          </a:bodyPr>
          <a:lstStyle/>
          <a:p>
            <a:pPr indent="0" lvl="0" marL="12697" marR="0" rtl="0" algn="l">
              <a:spcBef>
                <a:spcPts val="0"/>
              </a:spcBef>
              <a:spcAft>
                <a:spcPts val="0"/>
              </a:spcAft>
              <a:buNone/>
            </a:pPr>
            <a:r>
              <a:rPr lang="en-US" sz="1200">
                <a:solidFill>
                  <a:srgbClr val="405650"/>
                </a:solidFill>
                <a:latin typeface="Century Gothic"/>
                <a:ea typeface="Century Gothic"/>
                <a:cs typeface="Century Gothic"/>
                <a:sym typeface="Century Gothic"/>
              </a:rPr>
              <a:t>Source:  Bessemer Cloud Index; Capital IQ. Figures represent AVERAGE consensus NTM revenue growth of Bessemer Cloud Index Companies as of 1/3/2022 and 11/7/2022. Axis adjusted for visual impact.</a:t>
            </a:r>
            <a:endParaRPr sz="1200">
              <a:solidFill>
                <a:srgbClr val="455550"/>
              </a:solidFill>
              <a:latin typeface="Century Gothic"/>
              <a:ea typeface="Century Gothic"/>
              <a:cs typeface="Century Gothic"/>
              <a:sym typeface="Century Gothic"/>
            </a:endParaRPr>
          </a:p>
        </p:txBody>
      </p:sp>
      <p:sp>
        <p:nvSpPr>
          <p:cNvPr id="1214" name="Google Shape;1214;p11"/>
          <p:cNvSpPr txBox="1"/>
          <p:nvPr/>
        </p:nvSpPr>
        <p:spPr>
          <a:xfrm>
            <a:off x="15708922" y="4626626"/>
            <a:ext cx="2954215" cy="911019"/>
          </a:xfrm>
          <a:prstGeom prst="rect">
            <a:avLst/>
          </a:prstGeom>
          <a:noFill/>
          <a:ln>
            <a:noFill/>
          </a:ln>
        </p:spPr>
        <p:txBody>
          <a:bodyPr anchorCtr="1" anchor="b" bIns="45700" lIns="150750" spcFirstLastPara="1" rIns="91425" wrap="square" tIns="45700">
            <a:spAutoFit/>
          </a:bodyPr>
          <a:lstStyle/>
          <a:p>
            <a:pPr indent="0" lvl="0" marL="0" marR="0" rtl="0" algn="ctr">
              <a:lnSpc>
                <a:spcPct val="95000"/>
              </a:lnSpc>
              <a:spcBef>
                <a:spcPts val="0"/>
              </a:spcBef>
              <a:spcAft>
                <a:spcPts val="0"/>
              </a:spcAft>
              <a:buNone/>
            </a:pPr>
            <a:r>
              <a:rPr b="0" lang="en-US" sz="2800" cap="none">
                <a:solidFill>
                  <a:srgbClr val="313C42"/>
                </a:solidFill>
                <a:latin typeface="Century Gothic"/>
                <a:ea typeface="Century Gothic"/>
                <a:cs typeface="Century Gothic"/>
                <a:sym typeface="Century Gothic"/>
              </a:rPr>
              <a:t>Change in 2022 Growth</a:t>
            </a:r>
            <a:endParaRPr b="0" sz="2400" cap="none">
              <a:solidFill>
                <a:srgbClr val="313C42"/>
              </a:solidFill>
              <a:latin typeface="Century Gothic"/>
              <a:ea typeface="Century Gothic"/>
              <a:cs typeface="Century Gothic"/>
              <a:sym typeface="Century Gothic"/>
            </a:endParaRPr>
          </a:p>
        </p:txBody>
      </p:sp>
      <p:sp>
        <p:nvSpPr>
          <p:cNvPr id="1215" name="Google Shape;1215;p11"/>
          <p:cNvSpPr txBox="1"/>
          <p:nvPr/>
        </p:nvSpPr>
        <p:spPr>
          <a:xfrm>
            <a:off x="15708922" y="3861801"/>
            <a:ext cx="2954215" cy="881780"/>
          </a:xfrm>
          <a:prstGeom prst="rect">
            <a:avLst/>
          </a:prstGeom>
          <a:noFill/>
          <a:ln>
            <a:noFill/>
          </a:ln>
        </p:spPr>
        <p:txBody>
          <a:bodyPr anchorCtr="1" anchor="b" bIns="45700" lIns="150750" spcFirstLastPara="1" rIns="91425" wrap="square" tIns="45700">
            <a:spAutoFit/>
          </a:bodyPr>
          <a:lstStyle/>
          <a:p>
            <a:pPr indent="0" lvl="0" marL="0" marR="0" rtl="0" algn="ctr">
              <a:lnSpc>
                <a:spcPct val="95000"/>
              </a:lnSpc>
              <a:spcBef>
                <a:spcPts val="0"/>
              </a:spcBef>
              <a:spcAft>
                <a:spcPts val="0"/>
              </a:spcAft>
              <a:buNone/>
            </a:pPr>
            <a:r>
              <a:rPr b="1" lang="en-US" sz="5400" cap="none">
                <a:solidFill>
                  <a:srgbClr val="313C42"/>
                </a:solidFill>
                <a:latin typeface="Century Gothic"/>
                <a:ea typeface="Century Gothic"/>
                <a:cs typeface="Century Gothic"/>
                <a:sym typeface="Century Gothic"/>
              </a:rPr>
              <a:t>+2.1%</a:t>
            </a:r>
            <a:endParaRPr b="1" sz="4800" cap="none">
              <a:solidFill>
                <a:srgbClr val="313C42"/>
              </a:solidFill>
              <a:latin typeface="Century Gothic"/>
              <a:ea typeface="Century Gothic"/>
              <a:cs typeface="Century Gothic"/>
              <a:sym typeface="Century Gothic"/>
            </a:endParaRPr>
          </a:p>
        </p:txBody>
      </p:sp>
      <p:sp>
        <p:nvSpPr>
          <p:cNvPr id="1216" name="Google Shape;1216;p11"/>
          <p:cNvSpPr txBox="1"/>
          <p:nvPr/>
        </p:nvSpPr>
        <p:spPr>
          <a:xfrm>
            <a:off x="15708922" y="7402354"/>
            <a:ext cx="2954215" cy="911019"/>
          </a:xfrm>
          <a:prstGeom prst="rect">
            <a:avLst/>
          </a:prstGeom>
          <a:noFill/>
          <a:ln>
            <a:noFill/>
          </a:ln>
        </p:spPr>
        <p:txBody>
          <a:bodyPr anchorCtr="1" anchor="b" bIns="45700" lIns="150750" spcFirstLastPara="1" rIns="91425" wrap="square" tIns="45700">
            <a:spAutoFit/>
          </a:bodyPr>
          <a:lstStyle/>
          <a:p>
            <a:pPr indent="0" lvl="0" marL="0" marR="0" rtl="0" algn="ctr">
              <a:lnSpc>
                <a:spcPct val="95000"/>
              </a:lnSpc>
              <a:spcBef>
                <a:spcPts val="0"/>
              </a:spcBef>
              <a:spcAft>
                <a:spcPts val="0"/>
              </a:spcAft>
              <a:buNone/>
            </a:pPr>
            <a:r>
              <a:rPr b="0" lang="en-US" sz="2800" cap="none">
                <a:solidFill>
                  <a:srgbClr val="313C42"/>
                </a:solidFill>
                <a:latin typeface="Century Gothic"/>
                <a:ea typeface="Century Gothic"/>
                <a:cs typeface="Century Gothic"/>
                <a:sym typeface="Century Gothic"/>
              </a:rPr>
              <a:t>Change in 2023 Growth</a:t>
            </a:r>
            <a:endParaRPr b="0" sz="2400" cap="none">
              <a:solidFill>
                <a:srgbClr val="313C42"/>
              </a:solidFill>
              <a:latin typeface="Century Gothic"/>
              <a:ea typeface="Century Gothic"/>
              <a:cs typeface="Century Gothic"/>
              <a:sym typeface="Century Gothic"/>
            </a:endParaRPr>
          </a:p>
        </p:txBody>
      </p:sp>
      <p:sp>
        <p:nvSpPr>
          <p:cNvPr id="1217" name="Google Shape;1217;p11"/>
          <p:cNvSpPr txBox="1"/>
          <p:nvPr/>
        </p:nvSpPr>
        <p:spPr>
          <a:xfrm>
            <a:off x="15708922" y="6622630"/>
            <a:ext cx="2954215" cy="881780"/>
          </a:xfrm>
          <a:prstGeom prst="rect">
            <a:avLst/>
          </a:prstGeom>
          <a:noFill/>
          <a:ln>
            <a:noFill/>
          </a:ln>
        </p:spPr>
        <p:txBody>
          <a:bodyPr anchorCtr="1" anchor="b" bIns="45700" lIns="150750" spcFirstLastPara="1" rIns="91425" wrap="square" tIns="45700">
            <a:spAutoFit/>
          </a:bodyPr>
          <a:lstStyle/>
          <a:p>
            <a:pPr indent="0" lvl="0" marL="0" marR="0" rtl="0" algn="ctr">
              <a:lnSpc>
                <a:spcPct val="95000"/>
              </a:lnSpc>
              <a:spcBef>
                <a:spcPts val="0"/>
              </a:spcBef>
              <a:spcAft>
                <a:spcPts val="0"/>
              </a:spcAft>
              <a:buNone/>
            </a:pPr>
            <a:r>
              <a:rPr b="1" lang="en-US" sz="5400" cap="none">
                <a:solidFill>
                  <a:srgbClr val="313C42"/>
                </a:solidFill>
                <a:latin typeface="Century Gothic"/>
                <a:ea typeface="Century Gothic"/>
                <a:cs typeface="Century Gothic"/>
                <a:sym typeface="Century Gothic"/>
              </a:rPr>
              <a:t>-3.5%</a:t>
            </a:r>
            <a:endParaRPr b="1" sz="4800" cap="none">
              <a:solidFill>
                <a:srgbClr val="313C42"/>
              </a:solidFill>
              <a:latin typeface="Century Gothic"/>
              <a:ea typeface="Century Gothic"/>
              <a:cs typeface="Century Gothic"/>
              <a:sym typeface="Century Gothic"/>
            </a:endParaRPr>
          </a:p>
        </p:txBody>
      </p:sp>
      <p:pic>
        <p:nvPicPr>
          <p:cNvPr id="1218" name="Google Shape;1218;p11"/>
          <p:cNvPicPr preferRelativeResize="0"/>
          <p:nvPr/>
        </p:nvPicPr>
        <p:blipFill>
          <a:blip r:embed="rId3">
            <a:alphaModFix/>
          </a:blip>
          <a:stretch>
            <a:fillRect/>
          </a:stretch>
        </p:blipFill>
        <p:spPr>
          <a:xfrm>
            <a:off x="930475" y="1711660"/>
            <a:ext cx="14458240" cy="84194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2"/>
          <p:cNvSpPr txBox="1"/>
          <p:nvPr>
            <p:ph type="title"/>
          </p:nvPr>
        </p:nvSpPr>
        <p:spPr>
          <a:xfrm>
            <a:off x="929680" y="750345"/>
            <a:ext cx="17791711" cy="823239"/>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t>But Slowdown Is Still Nothing Like the Financial Crisis</a:t>
            </a:r>
            <a:endParaRPr/>
          </a:p>
        </p:txBody>
      </p:sp>
      <p:sp>
        <p:nvSpPr>
          <p:cNvPr id="1225" name="Google Shape;1225;p12"/>
          <p:cNvSpPr txBox="1"/>
          <p:nvPr>
            <p:ph idx="12" type="sldNum"/>
          </p:nvPr>
        </p:nvSpPr>
        <p:spPr>
          <a:xfrm>
            <a:off x="18662651" y="10824963"/>
            <a:ext cx="504763" cy="3131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6" name="Google Shape;1226;p12"/>
          <p:cNvSpPr txBox="1"/>
          <p:nvPr>
            <p:ph idx="11" type="ftr"/>
          </p:nvPr>
        </p:nvSpPr>
        <p:spPr>
          <a:xfrm>
            <a:off x="6686778" y="10824964"/>
            <a:ext cx="6757763" cy="3161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227" name="Google Shape;1227;p12"/>
          <p:cNvSpPr txBox="1"/>
          <p:nvPr/>
        </p:nvSpPr>
        <p:spPr>
          <a:xfrm>
            <a:off x="930480" y="10283516"/>
            <a:ext cx="15281870" cy="197486"/>
          </a:xfrm>
          <a:prstGeom prst="rect">
            <a:avLst/>
          </a:prstGeom>
          <a:noFill/>
          <a:ln>
            <a:noFill/>
          </a:ln>
        </p:spPr>
        <p:txBody>
          <a:bodyPr anchorCtr="0" anchor="t" bIns="0" lIns="0" spcFirstLastPara="1" rIns="0" wrap="square" tIns="12675">
            <a:spAutoFit/>
          </a:bodyPr>
          <a:lstStyle/>
          <a:p>
            <a:pPr indent="0" lvl="0" marL="12697" marR="0" rtl="0" algn="l">
              <a:spcBef>
                <a:spcPts val="0"/>
              </a:spcBef>
              <a:spcAft>
                <a:spcPts val="0"/>
              </a:spcAft>
              <a:buNone/>
            </a:pPr>
            <a:r>
              <a:rPr lang="en-US" sz="1200">
                <a:solidFill>
                  <a:srgbClr val="405650"/>
                </a:solidFill>
                <a:latin typeface="Century Gothic"/>
                <a:ea typeface="Century Gothic"/>
                <a:cs typeface="Century Gothic"/>
                <a:sym typeface="Century Gothic"/>
              </a:rPr>
              <a:t>Source:  Clouded Judgement / Jamin Ball</a:t>
            </a:r>
            <a:endParaRPr sz="1200">
              <a:solidFill>
                <a:srgbClr val="455550"/>
              </a:solidFill>
              <a:latin typeface="Century Gothic"/>
              <a:ea typeface="Century Gothic"/>
              <a:cs typeface="Century Gothic"/>
              <a:sym typeface="Century Gothic"/>
            </a:endParaRPr>
          </a:p>
        </p:txBody>
      </p:sp>
      <p:pic>
        <p:nvPicPr>
          <p:cNvPr id="1228" name="Google Shape;1228;p12"/>
          <p:cNvPicPr preferRelativeResize="0"/>
          <p:nvPr/>
        </p:nvPicPr>
        <p:blipFill>
          <a:blip r:embed="rId3">
            <a:alphaModFix/>
          </a:blip>
          <a:stretch>
            <a:fillRect/>
          </a:stretch>
        </p:blipFill>
        <p:spPr>
          <a:xfrm>
            <a:off x="152400" y="1725984"/>
            <a:ext cx="19147622" cy="84051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pic>
        <p:nvPicPr>
          <p:cNvPr id="1234" name="Google Shape;1234;p13"/>
          <p:cNvPicPr preferRelativeResize="0"/>
          <p:nvPr/>
        </p:nvPicPr>
        <p:blipFill rotWithShape="1">
          <a:blip r:embed="rId3">
            <a:alphaModFix/>
          </a:blip>
          <a:srcRect b="0" l="0" r="0" t="0"/>
          <a:stretch/>
        </p:blipFill>
        <p:spPr>
          <a:xfrm>
            <a:off x="1683015" y="2796258"/>
            <a:ext cx="9269954" cy="6904001"/>
          </a:xfrm>
          <a:prstGeom prst="rect">
            <a:avLst/>
          </a:prstGeom>
          <a:noFill/>
          <a:ln>
            <a:noFill/>
          </a:ln>
        </p:spPr>
      </p:pic>
      <p:sp>
        <p:nvSpPr>
          <p:cNvPr id="1235" name="Google Shape;1235;p13"/>
          <p:cNvSpPr/>
          <p:nvPr/>
        </p:nvSpPr>
        <p:spPr>
          <a:xfrm>
            <a:off x="6510996" y="6165930"/>
            <a:ext cx="4211192" cy="3162437"/>
          </a:xfrm>
          <a:prstGeom prst="roundRect">
            <a:avLst>
              <a:gd fmla="val 5543" name="adj"/>
            </a:avLst>
          </a:prstGeom>
          <a:solidFill>
            <a:srgbClr val="DAAC1F">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rgbClr val="FFFFFF"/>
              </a:solidFill>
              <a:latin typeface="Century Gothic"/>
              <a:ea typeface="Century Gothic"/>
              <a:cs typeface="Century Gothic"/>
              <a:sym typeface="Century Gothic"/>
            </a:endParaRPr>
          </a:p>
        </p:txBody>
      </p:sp>
      <p:sp>
        <p:nvSpPr>
          <p:cNvPr id="1236" name="Google Shape;1236;p13"/>
          <p:cNvSpPr/>
          <p:nvPr/>
        </p:nvSpPr>
        <p:spPr>
          <a:xfrm>
            <a:off x="2124600" y="6165930"/>
            <a:ext cx="4190156" cy="3162437"/>
          </a:xfrm>
          <a:prstGeom prst="roundRect">
            <a:avLst>
              <a:gd fmla="val 4351" name="adj"/>
            </a:avLst>
          </a:prstGeom>
          <a:solidFill>
            <a:srgbClr val="FF0000">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rgbClr val="FFFFFF"/>
              </a:solidFill>
              <a:latin typeface="Century Gothic"/>
              <a:ea typeface="Century Gothic"/>
              <a:cs typeface="Century Gothic"/>
              <a:sym typeface="Century Gothic"/>
            </a:endParaRPr>
          </a:p>
        </p:txBody>
      </p:sp>
      <p:sp>
        <p:nvSpPr>
          <p:cNvPr id="1237" name="Google Shape;1237;p13"/>
          <p:cNvSpPr/>
          <p:nvPr/>
        </p:nvSpPr>
        <p:spPr>
          <a:xfrm>
            <a:off x="2124600" y="2999328"/>
            <a:ext cx="4190156" cy="2988664"/>
          </a:xfrm>
          <a:prstGeom prst="roundRect">
            <a:avLst>
              <a:gd fmla="val 4476" name="adj"/>
            </a:avLst>
          </a:prstGeom>
          <a:solidFill>
            <a:schemeClr val="lt2">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rgbClr val="FFFFFF"/>
              </a:solidFill>
              <a:highlight>
                <a:srgbClr val="B9E3DB"/>
              </a:highlight>
              <a:latin typeface="Century Gothic"/>
              <a:ea typeface="Century Gothic"/>
              <a:cs typeface="Century Gothic"/>
              <a:sym typeface="Century Gothic"/>
            </a:endParaRPr>
          </a:p>
        </p:txBody>
      </p:sp>
      <p:sp>
        <p:nvSpPr>
          <p:cNvPr id="1238" name="Google Shape;1238;p13"/>
          <p:cNvSpPr/>
          <p:nvPr/>
        </p:nvSpPr>
        <p:spPr>
          <a:xfrm>
            <a:off x="6505809" y="2999328"/>
            <a:ext cx="4221564" cy="2988664"/>
          </a:xfrm>
          <a:prstGeom prst="roundRect">
            <a:avLst>
              <a:gd fmla="val 4896" name="adj"/>
            </a:avLst>
          </a:prstGeom>
          <a:solidFill>
            <a:srgbClr val="00B050">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rgbClr val="FFFFFF"/>
              </a:solidFill>
              <a:latin typeface="Century Gothic"/>
              <a:ea typeface="Century Gothic"/>
              <a:cs typeface="Century Gothic"/>
              <a:sym typeface="Century Gothic"/>
            </a:endParaRPr>
          </a:p>
        </p:txBody>
      </p:sp>
      <p:sp>
        <p:nvSpPr>
          <p:cNvPr id="1239" name="Google Shape;1239;p13"/>
          <p:cNvSpPr txBox="1"/>
          <p:nvPr>
            <p:ph idx="11" type="ftr"/>
          </p:nvPr>
        </p:nvSpPr>
        <p:spPr>
          <a:xfrm>
            <a:off x="6674767" y="10675904"/>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1400"/>
              <a:buFont typeface="Century Gothic"/>
              <a:buNone/>
            </a:pPr>
            <a:r>
              <a:rPr lang="en-US"/>
              <a:t>2023 ANNUAL PLANNING</a:t>
            </a:r>
            <a:endParaRPr/>
          </a:p>
        </p:txBody>
      </p:sp>
      <p:sp>
        <p:nvSpPr>
          <p:cNvPr id="1240" name="Google Shape;1240;p13"/>
          <p:cNvSpPr txBox="1"/>
          <p:nvPr>
            <p:ph idx="12" type="sldNum"/>
          </p:nvPr>
        </p:nvSpPr>
        <p:spPr>
          <a:xfrm>
            <a:off x="14638294"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FE3DC"/>
              </a:buClr>
              <a:buSzPts val="1800"/>
              <a:buFont typeface="Century Gothic"/>
              <a:buNone/>
            </a:pPr>
            <a:fld id="{00000000-1234-1234-1234-123412341234}" type="slidenum">
              <a:rPr lang="en-US">
                <a:solidFill>
                  <a:srgbClr val="BFE3DC"/>
                </a:solidFill>
                <a:latin typeface="Century Gothic"/>
                <a:ea typeface="Century Gothic"/>
                <a:cs typeface="Century Gothic"/>
                <a:sym typeface="Century Gothic"/>
              </a:rPr>
              <a:t>‹#›</a:t>
            </a:fld>
            <a:endParaRPr>
              <a:solidFill>
                <a:srgbClr val="BFE3DC"/>
              </a:solidFill>
              <a:latin typeface="Century Gothic"/>
              <a:ea typeface="Century Gothic"/>
              <a:cs typeface="Century Gothic"/>
              <a:sym typeface="Century Gothic"/>
            </a:endParaRPr>
          </a:p>
        </p:txBody>
      </p:sp>
      <p:sp>
        <p:nvSpPr>
          <p:cNvPr id="1241" name="Google Shape;1241;p13"/>
          <p:cNvSpPr txBox="1"/>
          <p:nvPr>
            <p:ph idx="1" type="body"/>
          </p:nvPr>
        </p:nvSpPr>
        <p:spPr>
          <a:xfrm>
            <a:off x="14134055" y="936826"/>
            <a:ext cx="5100934" cy="94768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979"/>
              </a:spcBef>
              <a:spcAft>
                <a:spcPts val="0"/>
              </a:spcAft>
              <a:buSzPts val="2389"/>
              <a:buNone/>
            </a:pPr>
            <a:r>
              <a:rPr b="1" lang="en-US" sz="2309"/>
              <a:t>High Growth Low Burn Multiple</a:t>
            </a:r>
            <a:endParaRPr/>
          </a:p>
          <a:p>
            <a:pPr indent="0" lvl="0" marL="0" rtl="0" algn="l">
              <a:lnSpc>
                <a:spcPct val="100000"/>
              </a:lnSpc>
              <a:spcBef>
                <a:spcPts val="989"/>
              </a:spcBef>
              <a:spcAft>
                <a:spcPts val="0"/>
              </a:spcAft>
              <a:buSzPts val="2389"/>
              <a:buNone/>
            </a:pPr>
            <a:r>
              <a:rPr lang="en-US" sz="1979"/>
              <a:t>You can raise capital today if you have to. There is always room at the top. </a:t>
            </a:r>
            <a:endParaRPr/>
          </a:p>
          <a:p>
            <a:pPr indent="0" lvl="0" marL="0" rtl="0" algn="l">
              <a:lnSpc>
                <a:spcPct val="100000"/>
              </a:lnSpc>
              <a:spcBef>
                <a:spcPts val="1979"/>
              </a:spcBef>
              <a:spcAft>
                <a:spcPts val="0"/>
              </a:spcAft>
              <a:buSzPts val="2389"/>
              <a:buNone/>
            </a:pPr>
            <a:r>
              <a:rPr b="1" lang="en-US" sz="2309"/>
              <a:t>High Growth High Burn Multiple </a:t>
            </a:r>
            <a:endParaRPr/>
          </a:p>
          <a:p>
            <a:pPr indent="0" lvl="0" marL="0" rtl="0" algn="l">
              <a:lnSpc>
                <a:spcPct val="100000"/>
              </a:lnSpc>
              <a:spcBef>
                <a:spcPts val="989"/>
              </a:spcBef>
              <a:spcAft>
                <a:spcPts val="0"/>
              </a:spcAft>
              <a:buSzPts val="2389"/>
              <a:buNone/>
            </a:pPr>
            <a:r>
              <a:rPr lang="en-US" sz="1979"/>
              <a:t>Tricky. Venture loves the growth but suddenly fears the burn. Your options depend on how much cash you have. With enough cash (cash equals time) you can work slowly to the right on burn ratio, hopefully without slowing too much on growth. If you don’t have cash, you will have to cut even at the expense of growth. The world has changed and sometimes is not fair.</a:t>
            </a:r>
            <a:endParaRPr/>
          </a:p>
          <a:p>
            <a:pPr indent="0" lvl="0" marL="0" rtl="0" algn="l">
              <a:lnSpc>
                <a:spcPct val="100000"/>
              </a:lnSpc>
              <a:spcBef>
                <a:spcPts val="1979"/>
              </a:spcBef>
              <a:spcAft>
                <a:spcPts val="0"/>
              </a:spcAft>
              <a:buSzPts val="2389"/>
              <a:buNone/>
            </a:pPr>
            <a:r>
              <a:rPr b="1" lang="en-US" sz="2309"/>
              <a:t>Low Growth Low Burn</a:t>
            </a:r>
            <a:endParaRPr/>
          </a:p>
          <a:p>
            <a:pPr indent="0" lvl="0" marL="0" rtl="0" algn="l">
              <a:lnSpc>
                <a:spcPct val="100000"/>
              </a:lnSpc>
              <a:spcBef>
                <a:spcPts val="989"/>
              </a:spcBef>
              <a:spcAft>
                <a:spcPts val="0"/>
              </a:spcAft>
              <a:buSzPts val="2389"/>
              <a:buNone/>
            </a:pPr>
            <a:r>
              <a:rPr lang="en-US" sz="1979"/>
              <a:t>Your growth rate is not compelling for venture. The good news is that you are converging on cashflow breakeven.  Companies here can “make it” and sell at attractive normalized valuation multiples. Less “blue bird” upside.</a:t>
            </a:r>
            <a:endParaRPr/>
          </a:p>
          <a:p>
            <a:pPr indent="0" lvl="0" marL="0" rtl="0" algn="l">
              <a:lnSpc>
                <a:spcPct val="100000"/>
              </a:lnSpc>
              <a:spcBef>
                <a:spcPts val="1979"/>
              </a:spcBef>
              <a:spcAft>
                <a:spcPts val="0"/>
              </a:spcAft>
              <a:buSzPts val="2389"/>
              <a:buNone/>
            </a:pPr>
            <a:r>
              <a:rPr b="1" lang="en-US" sz="2309"/>
              <a:t>Low Growth High Burn Multiple</a:t>
            </a:r>
            <a:endParaRPr/>
          </a:p>
          <a:p>
            <a:pPr indent="0" lvl="0" marL="0" rtl="0" algn="l">
              <a:lnSpc>
                <a:spcPct val="100000"/>
              </a:lnSpc>
              <a:spcBef>
                <a:spcPts val="989"/>
              </a:spcBef>
              <a:spcAft>
                <a:spcPts val="0"/>
              </a:spcAft>
              <a:buSzPts val="2389"/>
              <a:buNone/>
            </a:pPr>
            <a:r>
              <a:rPr lang="en-US" sz="1979"/>
              <a:t>Tough place to be. You will not be able to raise new capital easily. You have to cut burn to give yourself max time to change the business or look to sell. </a:t>
            </a:r>
            <a:endParaRPr/>
          </a:p>
        </p:txBody>
      </p:sp>
      <p:sp>
        <p:nvSpPr>
          <p:cNvPr id="1242" name="Google Shape;1242;p13"/>
          <p:cNvSpPr txBox="1"/>
          <p:nvPr/>
        </p:nvSpPr>
        <p:spPr>
          <a:xfrm>
            <a:off x="9383398" y="9596390"/>
            <a:ext cx="2893172" cy="3969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79">
                <a:solidFill>
                  <a:schemeClr val="dk1"/>
                </a:solidFill>
                <a:latin typeface="Century Gothic"/>
                <a:ea typeface="Century Gothic"/>
                <a:cs typeface="Century Gothic"/>
                <a:sym typeface="Century Gothic"/>
              </a:rPr>
              <a:t>Burn Multiple</a:t>
            </a:r>
            <a:endParaRPr/>
          </a:p>
        </p:txBody>
      </p:sp>
      <p:sp>
        <p:nvSpPr>
          <p:cNvPr id="1243" name="Google Shape;1243;p13"/>
          <p:cNvSpPr txBox="1"/>
          <p:nvPr/>
        </p:nvSpPr>
        <p:spPr>
          <a:xfrm>
            <a:off x="449179" y="2216948"/>
            <a:ext cx="3088064" cy="3969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79">
                <a:solidFill>
                  <a:schemeClr val="dk1"/>
                </a:solidFill>
                <a:latin typeface="Century Gothic"/>
                <a:ea typeface="Century Gothic"/>
                <a:cs typeface="Century Gothic"/>
                <a:sym typeface="Century Gothic"/>
              </a:rPr>
              <a:t>Growth Quartile</a:t>
            </a:r>
            <a:endParaRPr/>
          </a:p>
        </p:txBody>
      </p:sp>
      <p:sp>
        <p:nvSpPr>
          <p:cNvPr id="1244" name="Google Shape;1244;p13"/>
          <p:cNvSpPr txBox="1"/>
          <p:nvPr/>
        </p:nvSpPr>
        <p:spPr>
          <a:xfrm>
            <a:off x="772259" y="5880956"/>
            <a:ext cx="1017897" cy="3715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14">
                <a:solidFill>
                  <a:schemeClr val="dk1"/>
                </a:solidFill>
                <a:latin typeface="Century Gothic"/>
                <a:ea typeface="Century Gothic"/>
                <a:cs typeface="Century Gothic"/>
                <a:sym typeface="Century Gothic"/>
              </a:rPr>
              <a:t>50%ile</a:t>
            </a:r>
            <a:endParaRPr/>
          </a:p>
        </p:txBody>
      </p:sp>
      <p:sp>
        <p:nvSpPr>
          <p:cNvPr id="1245" name="Google Shape;1245;p13"/>
          <p:cNvSpPr txBox="1"/>
          <p:nvPr/>
        </p:nvSpPr>
        <p:spPr>
          <a:xfrm>
            <a:off x="5894011" y="9621963"/>
            <a:ext cx="1017897" cy="3715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14">
                <a:solidFill>
                  <a:schemeClr val="dk1"/>
                </a:solidFill>
                <a:latin typeface="Century Gothic"/>
                <a:ea typeface="Century Gothic"/>
                <a:cs typeface="Century Gothic"/>
                <a:sym typeface="Century Gothic"/>
              </a:rPr>
              <a:t>1.6</a:t>
            </a:r>
            <a:endParaRPr baseline="30000" sz="1814">
              <a:solidFill>
                <a:schemeClr val="dk1"/>
              </a:solidFill>
              <a:latin typeface="Century Gothic"/>
              <a:ea typeface="Century Gothic"/>
              <a:cs typeface="Century Gothic"/>
              <a:sym typeface="Century Gothic"/>
            </a:endParaRPr>
          </a:p>
        </p:txBody>
      </p:sp>
      <p:sp>
        <p:nvSpPr>
          <p:cNvPr id="1246" name="Google Shape;1246;p13"/>
          <p:cNvSpPr txBox="1"/>
          <p:nvPr/>
        </p:nvSpPr>
        <p:spPr>
          <a:xfrm>
            <a:off x="772259" y="4352871"/>
            <a:ext cx="1017897" cy="3715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14">
                <a:solidFill>
                  <a:schemeClr val="dk1"/>
                </a:solidFill>
                <a:latin typeface="Century Gothic"/>
                <a:ea typeface="Century Gothic"/>
                <a:cs typeface="Century Gothic"/>
                <a:sym typeface="Century Gothic"/>
              </a:rPr>
              <a:t>75%ile</a:t>
            </a:r>
            <a:endParaRPr/>
          </a:p>
        </p:txBody>
      </p:sp>
      <p:sp>
        <p:nvSpPr>
          <p:cNvPr id="1247" name="Google Shape;1247;p13"/>
          <p:cNvSpPr txBox="1"/>
          <p:nvPr/>
        </p:nvSpPr>
        <p:spPr>
          <a:xfrm>
            <a:off x="772259" y="8426849"/>
            <a:ext cx="1017897" cy="3715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14">
                <a:solidFill>
                  <a:schemeClr val="dk1"/>
                </a:solidFill>
                <a:latin typeface="Century Gothic"/>
                <a:ea typeface="Century Gothic"/>
                <a:cs typeface="Century Gothic"/>
                <a:sym typeface="Century Gothic"/>
              </a:rPr>
              <a:t>25%ile</a:t>
            </a:r>
            <a:endParaRPr/>
          </a:p>
        </p:txBody>
      </p:sp>
      <p:sp>
        <p:nvSpPr>
          <p:cNvPr id="1248" name="Google Shape;1248;p13"/>
          <p:cNvSpPr txBox="1"/>
          <p:nvPr/>
        </p:nvSpPr>
        <p:spPr>
          <a:xfrm>
            <a:off x="3676776" y="9612386"/>
            <a:ext cx="1017897" cy="3715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14">
                <a:solidFill>
                  <a:schemeClr val="dk1"/>
                </a:solidFill>
                <a:latin typeface="Century Gothic"/>
                <a:ea typeface="Century Gothic"/>
                <a:cs typeface="Century Gothic"/>
                <a:sym typeface="Century Gothic"/>
              </a:rPr>
              <a:t>2.4</a:t>
            </a:r>
            <a:endParaRPr baseline="30000" sz="1814">
              <a:solidFill>
                <a:schemeClr val="dk1"/>
              </a:solidFill>
              <a:latin typeface="Century Gothic"/>
              <a:ea typeface="Century Gothic"/>
              <a:cs typeface="Century Gothic"/>
              <a:sym typeface="Century Gothic"/>
            </a:endParaRPr>
          </a:p>
        </p:txBody>
      </p:sp>
      <p:sp>
        <p:nvSpPr>
          <p:cNvPr id="1249" name="Google Shape;1249;p13"/>
          <p:cNvSpPr txBox="1"/>
          <p:nvPr/>
        </p:nvSpPr>
        <p:spPr>
          <a:xfrm>
            <a:off x="8167846" y="9621966"/>
            <a:ext cx="1017897" cy="3715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14">
                <a:solidFill>
                  <a:schemeClr val="dk1"/>
                </a:solidFill>
                <a:latin typeface="Century Gothic"/>
                <a:ea typeface="Century Gothic"/>
                <a:cs typeface="Century Gothic"/>
                <a:sym typeface="Century Gothic"/>
              </a:rPr>
              <a:t>0.8</a:t>
            </a:r>
            <a:endParaRPr baseline="30000" sz="1814">
              <a:solidFill>
                <a:schemeClr val="dk1"/>
              </a:solidFill>
              <a:latin typeface="Century Gothic"/>
              <a:ea typeface="Century Gothic"/>
              <a:cs typeface="Century Gothic"/>
              <a:sym typeface="Century Gothic"/>
            </a:endParaRPr>
          </a:p>
        </p:txBody>
      </p:sp>
      <p:sp>
        <p:nvSpPr>
          <p:cNvPr id="1250" name="Google Shape;1250;p13"/>
          <p:cNvSpPr txBox="1"/>
          <p:nvPr/>
        </p:nvSpPr>
        <p:spPr>
          <a:xfrm>
            <a:off x="772259" y="3116497"/>
            <a:ext cx="1017897" cy="37151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14">
                <a:solidFill>
                  <a:schemeClr val="dk1"/>
                </a:solidFill>
                <a:latin typeface="Century Gothic"/>
                <a:ea typeface="Century Gothic"/>
                <a:cs typeface="Century Gothic"/>
                <a:sym typeface="Century Gothic"/>
              </a:rPr>
              <a:t>90%ile</a:t>
            </a:r>
            <a:endParaRPr/>
          </a:p>
        </p:txBody>
      </p:sp>
      <p:sp>
        <p:nvSpPr>
          <p:cNvPr id="1251" name="Google Shape;1251;p13"/>
          <p:cNvSpPr txBox="1"/>
          <p:nvPr/>
        </p:nvSpPr>
        <p:spPr>
          <a:xfrm>
            <a:off x="6803198" y="3432634"/>
            <a:ext cx="3626785" cy="212205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High Growth</a:t>
            </a:r>
            <a:endParaRPr/>
          </a:p>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Low Burn Multiple   </a:t>
            </a:r>
            <a:endParaRPr/>
          </a:p>
          <a:p>
            <a:pPr indent="0" lvl="0" marL="0" marR="0" rtl="0" algn="l">
              <a:spcBef>
                <a:spcPts val="0"/>
              </a:spcBef>
              <a:spcAft>
                <a:spcPts val="0"/>
              </a:spcAft>
              <a:buNone/>
            </a:pPr>
            <a:r>
              <a:t/>
            </a:r>
            <a:endParaRPr b="1" sz="263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638">
                <a:solidFill>
                  <a:schemeClr val="dk1"/>
                </a:solidFill>
                <a:latin typeface="Century Gothic"/>
                <a:ea typeface="Century Gothic"/>
                <a:cs typeface="Century Gothic"/>
                <a:sym typeface="Century Gothic"/>
              </a:rPr>
              <a:t>Venture needs You even now</a:t>
            </a:r>
            <a:endParaRPr/>
          </a:p>
        </p:txBody>
      </p:sp>
      <p:sp>
        <p:nvSpPr>
          <p:cNvPr id="1252" name="Google Shape;1252;p13"/>
          <p:cNvSpPr txBox="1"/>
          <p:nvPr/>
        </p:nvSpPr>
        <p:spPr>
          <a:xfrm>
            <a:off x="6746373" y="6686122"/>
            <a:ext cx="3740439" cy="212205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Low Growth </a:t>
            </a:r>
            <a:endParaRPr/>
          </a:p>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Low Burn Multiple  </a:t>
            </a:r>
            <a:endParaRPr/>
          </a:p>
          <a:p>
            <a:pPr indent="0" lvl="0" marL="0" marR="0" rtl="0" algn="l">
              <a:spcBef>
                <a:spcPts val="0"/>
              </a:spcBef>
              <a:spcAft>
                <a:spcPts val="0"/>
              </a:spcAft>
              <a:buNone/>
            </a:pPr>
            <a:r>
              <a:t/>
            </a:r>
            <a:endParaRPr sz="263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638">
                <a:solidFill>
                  <a:schemeClr val="dk1"/>
                </a:solidFill>
                <a:latin typeface="Century Gothic"/>
                <a:ea typeface="Century Gothic"/>
                <a:cs typeface="Century Gothic"/>
                <a:sym typeface="Century Gothic"/>
              </a:rPr>
              <a:t>You don’t need (much) venture</a:t>
            </a:r>
            <a:endParaRPr/>
          </a:p>
        </p:txBody>
      </p:sp>
      <p:sp>
        <p:nvSpPr>
          <p:cNvPr id="1253" name="Google Shape;1253;p13"/>
          <p:cNvSpPr txBox="1"/>
          <p:nvPr/>
        </p:nvSpPr>
        <p:spPr>
          <a:xfrm>
            <a:off x="2415440" y="6889090"/>
            <a:ext cx="3608473" cy="171611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Low Growth</a:t>
            </a:r>
            <a:endParaRPr/>
          </a:p>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High Burn Multiple </a:t>
            </a:r>
            <a:endParaRPr/>
          </a:p>
          <a:p>
            <a:pPr indent="0" lvl="0" marL="0" marR="0" rtl="0" algn="l">
              <a:spcBef>
                <a:spcPts val="0"/>
              </a:spcBef>
              <a:spcAft>
                <a:spcPts val="0"/>
              </a:spcAft>
              <a:buNone/>
            </a:pPr>
            <a:r>
              <a:t/>
            </a:r>
            <a:endParaRPr sz="263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638">
                <a:solidFill>
                  <a:schemeClr val="dk1"/>
                </a:solidFill>
                <a:latin typeface="Century Gothic"/>
                <a:ea typeface="Century Gothic"/>
                <a:cs typeface="Century Gothic"/>
                <a:sym typeface="Century Gothic"/>
              </a:rPr>
              <a:t>You need Runway</a:t>
            </a:r>
            <a:endParaRPr/>
          </a:p>
        </p:txBody>
      </p:sp>
      <p:sp>
        <p:nvSpPr>
          <p:cNvPr id="1254" name="Google Shape;1254;p13"/>
          <p:cNvSpPr/>
          <p:nvPr/>
        </p:nvSpPr>
        <p:spPr>
          <a:xfrm>
            <a:off x="6680973" y="9710644"/>
            <a:ext cx="350597" cy="245002"/>
          </a:xfrm>
          <a:prstGeom prst="rightArrow">
            <a:avLst>
              <a:gd fmla="val 50000" name="adj1"/>
              <a:gd fmla="val 87179" name="adj2"/>
            </a:avLst>
          </a:prstGeom>
          <a:solidFill>
            <a:srgbClr val="DCAB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chemeClr val="lt1"/>
              </a:solidFill>
              <a:latin typeface="Century Gothic"/>
              <a:ea typeface="Century Gothic"/>
              <a:cs typeface="Century Gothic"/>
              <a:sym typeface="Century Gothic"/>
            </a:endParaRPr>
          </a:p>
        </p:txBody>
      </p:sp>
      <p:sp>
        <p:nvSpPr>
          <p:cNvPr id="1255" name="Google Shape;1255;p13"/>
          <p:cNvSpPr/>
          <p:nvPr/>
        </p:nvSpPr>
        <p:spPr>
          <a:xfrm flipH="1">
            <a:off x="5764065" y="9707200"/>
            <a:ext cx="350600" cy="245002"/>
          </a:xfrm>
          <a:prstGeom prst="rightArrow">
            <a:avLst>
              <a:gd fmla="val 50000" name="adj1"/>
              <a:gd fmla="val 87179" name="adj2"/>
            </a:avLst>
          </a:prstGeom>
          <a:solidFill>
            <a:srgbClr val="DCAB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9">
              <a:solidFill>
                <a:schemeClr val="lt1"/>
              </a:solidFill>
              <a:latin typeface="Century Gothic"/>
              <a:ea typeface="Century Gothic"/>
              <a:cs typeface="Century Gothic"/>
              <a:sym typeface="Century Gothic"/>
            </a:endParaRPr>
          </a:p>
        </p:txBody>
      </p:sp>
      <p:cxnSp>
        <p:nvCxnSpPr>
          <p:cNvPr id="1256" name="Google Shape;1256;p13"/>
          <p:cNvCxnSpPr/>
          <p:nvPr/>
        </p:nvCxnSpPr>
        <p:spPr>
          <a:xfrm>
            <a:off x="4195196" y="9353376"/>
            <a:ext cx="0" cy="243010"/>
          </a:xfrm>
          <a:prstGeom prst="straightConnector1">
            <a:avLst/>
          </a:prstGeom>
          <a:noFill/>
          <a:ln cap="flat" cmpd="sng" w="19050">
            <a:solidFill>
              <a:srgbClr val="828282"/>
            </a:solidFill>
            <a:prstDash val="solid"/>
            <a:miter lim="800000"/>
            <a:headEnd len="sm" w="sm" type="none"/>
            <a:tailEnd len="sm" w="sm" type="none"/>
          </a:ln>
        </p:spPr>
      </p:cxnSp>
      <p:cxnSp>
        <p:nvCxnSpPr>
          <p:cNvPr id="1257" name="Google Shape;1257;p13"/>
          <p:cNvCxnSpPr/>
          <p:nvPr/>
        </p:nvCxnSpPr>
        <p:spPr>
          <a:xfrm>
            <a:off x="6392208" y="9353376"/>
            <a:ext cx="0" cy="243010"/>
          </a:xfrm>
          <a:prstGeom prst="straightConnector1">
            <a:avLst/>
          </a:prstGeom>
          <a:noFill/>
          <a:ln cap="flat" cmpd="sng" w="19050">
            <a:solidFill>
              <a:srgbClr val="828282"/>
            </a:solidFill>
            <a:prstDash val="solid"/>
            <a:miter lim="800000"/>
            <a:headEnd len="sm" w="sm" type="none"/>
            <a:tailEnd len="sm" w="sm" type="none"/>
          </a:ln>
        </p:spPr>
      </p:cxnSp>
      <p:cxnSp>
        <p:nvCxnSpPr>
          <p:cNvPr id="1258" name="Google Shape;1258;p13"/>
          <p:cNvCxnSpPr/>
          <p:nvPr/>
        </p:nvCxnSpPr>
        <p:spPr>
          <a:xfrm>
            <a:off x="8677289" y="9353379"/>
            <a:ext cx="0" cy="243010"/>
          </a:xfrm>
          <a:prstGeom prst="straightConnector1">
            <a:avLst/>
          </a:prstGeom>
          <a:noFill/>
          <a:ln cap="flat" cmpd="sng" w="19050">
            <a:solidFill>
              <a:srgbClr val="828282"/>
            </a:solidFill>
            <a:prstDash val="solid"/>
            <a:miter lim="800000"/>
            <a:headEnd len="sm" w="sm" type="none"/>
            <a:tailEnd len="sm" w="sm" type="none"/>
          </a:ln>
        </p:spPr>
      </p:cxnSp>
      <p:cxnSp>
        <p:nvCxnSpPr>
          <p:cNvPr id="1259" name="Google Shape;1259;p13"/>
          <p:cNvCxnSpPr/>
          <p:nvPr/>
        </p:nvCxnSpPr>
        <p:spPr>
          <a:xfrm>
            <a:off x="1783857" y="4595409"/>
            <a:ext cx="236525" cy="0"/>
          </a:xfrm>
          <a:prstGeom prst="straightConnector1">
            <a:avLst/>
          </a:prstGeom>
          <a:noFill/>
          <a:ln cap="flat" cmpd="sng" w="19050">
            <a:solidFill>
              <a:srgbClr val="828282"/>
            </a:solidFill>
            <a:prstDash val="solid"/>
            <a:miter lim="800000"/>
            <a:headEnd len="sm" w="sm" type="none"/>
            <a:tailEnd len="sm" w="sm" type="none"/>
          </a:ln>
        </p:spPr>
      </p:cxnSp>
      <p:cxnSp>
        <p:nvCxnSpPr>
          <p:cNvPr id="1260" name="Google Shape;1260;p13"/>
          <p:cNvCxnSpPr/>
          <p:nvPr/>
        </p:nvCxnSpPr>
        <p:spPr>
          <a:xfrm>
            <a:off x="1792232" y="8642523"/>
            <a:ext cx="236525" cy="0"/>
          </a:xfrm>
          <a:prstGeom prst="straightConnector1">
            <a:avLst/>
          </a:prstGeom>
          <a:noFill/>
          <a:ln cap="flat" cmpd="sng" w="19050">
            <a:solidFill>
              <a:srgbClr val="828282"/>
            </a:solidFill>
            <a:prstDash val="solid"/>
            <a:miter lim="800000"/>
            <a:headEnd len="sm" w="sm" type="none"/>
            <a:tailEnd len="sm" w="sm" type="none"/>
          </a:ln>
        </p:spPr>
      </p:cxnSp>
      <p:cxnSp>
        <p:nvCxnSpPr>
          <p:cNvPr id="1261" name="Google Shape;1261;p13"/>
          <p:cNvCxnSpPr/>
          <p:nvPr/>
        </p:nvCxnSpPr>
        <p:spPr>
          <a:xfrm>
            <a:off x="1792232" y="6075887"/>
            <a:ext cx="236525" cy="0"/>
          </a:xfrm>
          <a:prstGeom prst="straightConnector1">
            <a:avLst/>
          </a:prstGeom>
          <a:noFill/>
          <a:ln cap="flat" cmpd="sng" w="19050">
            <a:solidFill>
              <a:srgbClr val="828282"/>
            </a:solidFill>
            <a:prstDash val="solid"/>
            <a:miter lim="800000"/>
            <a:headEnd len="sm" w="sm" type="none"/>
            <a:tailEnd len="sm" w="sm" type="none"/>
          </a:ln>
        </p:spPr>
      </p:cxnSp>
      <p:sp>
        <p:nvSpPr>
          <p:cNvPr id="1262" name="Google Shape;1262;p13"/>
          <p:cNvSpPr txBox="1"/>
          <p:nvPr>
            <p:ph type="title"/>
          </p:nvPr>
        </p:nvSpPr>
        <p:spPr>
          <a:xfrm>
            <a:off x="932689" y="749810"/>
            <a:ext cx="11923802" cy="859535"/>
          </a:xfrm>
          <a:prstGeom prst="rect">
            <a:avLst/>
          </a:prstGeom>
          <a:noFill/>
          <a:ln>
            <a:noFill/>
          </a:ln>
        </p:spPr>
        <p:txBody>
          <a:bodyPr anchorCtr="0" anchor="ctr" bIns="45700" lIns="0" spcFirstLastPara="1" rIns="91425" wrap="square" tIns="45700">
            <a:normAutofit fontScale="90000"/>
          </a:bodyPr>
          <a:lstStyle/>
          <a:p>
            <a:pPr indent="0" lvl="0" marL="0" rtl="0" algn="l">
              <a:lnSpc>
                <a:spcPct val="90000"/>
              </a:lnSpc>
              <a:spcBef>
                <a:spcPts val="0"/>
              </a:spcBef>
              <a:spcAft>
                <a:spcPts val="0"/>
              </a:spcAft>
              <a:buClr>
                <a:schemeClr val="dk1"/>
              </a:buClr>
              <a:buSzPct val="67382"/>
              <a:buFont typeface="Century Gothic"/>
              <a:buNone/>
            </a:pPr>
            <a:r>
              <a:rPr lang="en-US"/>
              <a:t>Even in a Recession, It’s Not a One-Size-Fits-All World</a:t>
            </a:r>
            <a:endParaRPr/>
          </a:p>
        </p:txBody>
      </p:sp>
      <p:sp>
        <p:nvSpPr>
          <p:cNvPr id="1263" name="Google Shape;1263;p13"/>
          <p:cNvSpPr txBox="1"/>
          <p:nvPr/>
        </p:nvSpPr>
        <p:spPr>
          <a:xfrm>
            <a:off x="2449202" y="3402589"/>
            <a:ext cx="3540948" cy="21220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High Growth </a:t>
            </a:r>
            <a:endParaRPr/>
          </a:p>
          <a:p>
            <a:pPr indent="0" lvl="0" marL="0" marR="0" rtl="0" algn="l">
              <a:spcBef>
                <a:spcPts val="0"/>
              </a:spcBef>
              <a:spcAft>
                <a:spcPts val="0"/>
              </a:spcAft>
              <a:buNone/>
            </a:pPr>
            <a:r>
              <a:rPr lang="en-US" sz="2638">
                <a:solidFill>
                  <a:schemeClr val="dk1"/>
                </a:solidFill>
                <a:latin typeface="Century Gothic"/>
                <a:ea typeface="Century Gothic"/>
                <a:cs typeface="Century Gothic"/>
                <a:sym typeface="Century Gothic"/>
              </a:rPr>
              <a:t>High Burn Multiple </a:t>
            </a:r>
            <a:endParaRPr sz="263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63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638">
                <a:solidFill>
                  <a:schemeClr val="dk1"/>
                </a:solidFill>
                <a:latin typeface="Century Gothic"/>
                <a:ea typeface="Century Gothic"/>
                <a:cs typeface="Century Gothic"/>
                <a:sym typeface="Century Gothic"/>
              </a:rPr>
              <a:t>Venture suddenly uncomfortable here </a:t>
            </a:r>
            <a:endParaRPr/>
          </a:p>
        </p:txBody>
      </p:sp>
      <p:sp>
        <p:nvSpPr>
          <p:cNvPr id="1264" name="Google Shape;1264;p13"/>
          <p:cNvSpPr txBox="1"/>
          <p:nvPr/>
        </p:nvSpPr>
        <p:spPr>
          <a:xfrm>
            <a:off x="4615760" y="10123826"/>
            <a:ext cx="3860420" cy="3207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84">
                <a:solidFill>
                  <a:schemeClr val="dk1"/>
                </a:solidFill>
                <a:latin typeface="Century Gothic"/>
                <a:ea typeface="Century Gothic"/>
                <a:cs typeface="Century Gothic"/>
                <a:sym typeface="Century Gothic"/>
              </a:rPr>
              <a:t>Burn multiple moves with company size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pic>
        <p:nvPicPr>
          <p:cNvPr id="1270" name="Google Shape;1270;p14"/>
          <p:cNvPicPr preferRelativeResize="0"/>
          <p:nvPr/>
        </p:nvPicPr>
        <p:blipFill rotWithShape="1">
          <a:blip r:embed="rId3">
            <a:alphaModFix/>
          </a:blip>
          <a:srcRect b="0" l="0" r="0" t="0"/>
          <a:stretch/>
        </p:blipFill>
        <p:spPr>
          <a:xfrm>
            <a:off x="1772951" y="2809004"/>
            <a:ext cx="8917272" cy="6641333"/>
          </a:xfrm>
          <a:prstGeom prst="rect">
            <a:avLst/>
          </a:prstGeom>
          <a:noFill/>
          <a:ln>
            <a:noFill/>
          </a:ln>
        </p:spPr>
      </p:pic>
      <p:sp>
        <p:nvSpPr>
          <p:cNvPr id="1271" name="Google Shape;1271;p14"/>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272" name="Google Shape;1272;p14"/>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273" name="Google Shape;1273;p14"/>
          <p:cNvGraphicFramePr/>
          <p:nvPr/>
        </p:nvGraphicFramePr>
        <p:xfrm>
          <a:off x="11665442" y="2759075"/>
          <a:ext cx="3000000" cy="3000000"/>
        </p:xfrm>
        <a:graphic>
          <a:graphicData uri="http://schemas.openxmlformats.org/drawingml/2006/table">
            <a:tbl>
              <a:tblPr>
                <a:noFill/>
                <a:tableStyleId>{19FB5FF7-8B69-4466-835F-424B14C46CB8}</a:tableStyleId>
              </a:tblPr>
              <a:tblGrid>
                <a:gridCol w="1891800"/>
                <a:gridCol w="1881700"/>
                <a:gridCol w="1881700"/>
                <a:gridCol w="1881700"/>
              </a:tblGrid>
              <a:tr h="621800">
                <a:tc>
                  <a:txBody>
                    <a:bodyPr/>
                    <a:lstStyle/>
                    <a:p>
                      <a:pPr indent="0" lvl="0" marL="0" marR="0" rtl="0" algn="ctr">
                        <a:spcBef>
                          <a:spcPts val="0"/>
                        </a:spcBef>
                        <a:spcAft>
                          <a:spcPts val="0"/>
                        </a:spcAft>
                        <a:buNone/>
                      </a:pPr>
                      <a:r>
                        <a:t/>
                      </a:r>
                      <a:endParaRPr b="1" sz="2000" u="none" cap="none" strike="noStrike">
                        <a:solidFill>
                          <a:schemeClr val="lt1"/>
                        </a:solidFill>
                      </a:endParaRPr>
                    </a:p>
                  </a:txBody>
                  <a:tcPr marT="8700" marB="0" marR="8700" marL="87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2021 </a:t>
                      </a:r>
                      <a:endParaRPr/>
                    </a:p>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Actuals</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2022 Plan (Reforecast)</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2023 Plan</a:t>
                      </a:r>
                      <a:endParaRPr/>
                    </a:p>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 (Estimate)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r h="346350">
                <a:tc>
                  <a:txBody>
                    <a:bodyPr/>
                    <a:lstStyle/>
                    <a:p>
                      <a:pPr indent="0" lvl="0" marL="0" marR="0" rtl="0" algn="ctr">
                        <a:spcBef>
                          <a:spcPts val="0"/>
                        </a:spcBef>
                        <a:spcAft>
                          <a:spcPts val="0"/>
                        </a:spcAft>
                        <a:buNone/>
                      </a:pPr>
                      <a:r>
                        <a:t/>
                      </a:r>
                      <a:endParaRPr sz="2000" u="none" cap="none" strike="noStrike">
                        <a:solidFill>
                          <a:schemeClr val="dk1"/>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solidFill>
                          <a:schemeClr val="dk1"/>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solidFill>
                          <a:schemeClr val="dk1"/>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000" u="none" cap="none" strike="noStrike">
                        <a:solidFill>
                          <a:schemeClr val="dk1"/>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ARR Band</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$10M – $25M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lnSpc>
                          <a:spcPct val="100000"/>
                        </a:lnSpc>
                        <a:spcBef>
                          <a:spcPts val="0"/>
                        </a:spcBef>
                        <a:spcAft>
                          <a:spcPts val="0"/>
                        </a:spcAft>
                        <a:buClr>
                          <a:srgbClr val="455550"/>
                        </a:buClr>
                        <a:buSzPts val="2000"/>
                        <a:buFont typeface="Century Gothic"/>
                        <a:buNone/>
                      </a:pPr>
                      <a:r>
                        <a:rPr b="0" i="0" lang="en-US" sz="2000" u="none" cap="none" strike="noStrike">
                          <a:solidFill>
                            <a:srgbClr val="455550"/>
                          </a:solidFill>
                          <a:latin typeface="Century Gothic"/>
                          <a:ea typeface="Century Gothic"/>
                          <a:cs typeface="Century Gothic"/>
                          <a:sym typeface="Century Gothic"/>
                        </a:rPr>
                        <a:t>$10M – $25M</a:t>
                      </a:r>
                      <a:endParaRPr b="0" i="0" sz="2000" u="none" cap="none" strike="noStrike">
                        <a:solidFill>
                          <a:srgbClr val="455550"/>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lnSpc>
                          <a:spcPct val="100000"/>
                        </a:lnSpc>
                        <a:spcBef>
                          <a:spcPts val="0"/>
                        </a:spcBef>
                        <a:spcAft>
                          <a:spcPts val="0"/>
                        </a:spcAft>
                        <a:buClr>
                          <a:srgbClr val="455550"/>
                        </a:buClr>
                        <a:buSzPts val="2000"/>
                        <a:buFont typeface="Century Gothic"/>
                        <a:buNone/>
                      </a:pPr>
                      <a:r>
                        <a:rPr b="0" i="0" lang="en-US" sz="2000" u="none" cap="none" strike="noStrike">
                          <a:solidFill>
                            <a:srgbClr val="455550"/>
                          </a:solidFill>
                          <a:latin typeface="Century Gothic"/>
                          <a:ea typeface="Century Gothic"/>
                          <a:cs typeface="Century Gothic"/>
                          <a:sym typeface="Century Gothic"/>
                        </a:rPr>
                        <a:t>$25M – $50M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Beginning ARR</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$20.0M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$30.0M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NNARR</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$10.0M </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lnSpc>
                          <a:spcPct val="100000"/>
                        </a:lnSpc>
                        <a:spcBef>
                          <a:spcPts val="0"/>
                        </a:spcBef>
                        <a:spcAft>
                          <a:spcPts val="0"/>
                        </a:spcAft>
                        <a:buClr>
                          <a:schemeClr val="dk1"/>
                        </a:buClr>
                        <a:buSzPts val="2000"/>
                        <a:buFont typeface="Century Gothic"/>
                        <a:buNone/>
                      </a:pPr>
                      <a:r>
                        <a:rPr lang="en-US" sz="2000" u="none" cap="none" strike="noStrike">
                          <a:solidFill>
                            <a:schemeClr val="dk1"/>
                          </a:solidFill>
                          <a:latin typeface="Century Gothic"/>
                          <a:ea typeface="Century Gothic"/>
                          <a:cs typeface="Century Gothic"/>
                          <a:sym typeface="Century Gothic"/>
                        </a:rPr>
                        <a:t>$13.0M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Ending ARR</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$20.0M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$30.0M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$43.0M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OpInc</a:t>
                      </a:r>
                      <a:endParaRPr b="1" sz="2000" u="none" cap="none" strike="noStrike">
                        <a:solidFill>
                          <a:schemeClr val="lt1"/>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($25.0M)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($30.0M)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($20.0M)</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Growth Rate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100%</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50%</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43%</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Growth Percentile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Top Quartile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lnSpc>
                          <a:spcPct val="100000"/>
                        </a:lnSpc>
                        <a:spcBef>
                          <a:spcPts val="0"/>
                        </a:spcBef>
                        <a:spcAft>
                          <a:spcPts val="0"/>
                        </a:spcAft>
                        <a:buClr>
                          <a:srgbClr val="455550"/>
                        </a:buClr>
                        <a:buSzPts val="2000"/>
                        <a:buFont typeface="Century Gothic"/>
                        <a:buNone/>
                      </a:pPr>
                      <a:r>
                        <a:rPr b="0" i="0" lang="en-US" sz="2000" u="none" cap="none" strike="noStrike">
                          <a:solidFill>
                            <a:srgbClr val="455550"/>
                          </a:solidFill>
                          <a:latin typeface="Century Gothic"/>
                          <a:ea typeface="Century Gothic"/>
                          <a:cs typeface="Century Gothic"/>
                          <a:sym typeface="Century Gothic"/>
                        </a:rPr>
                        <a:t>3</a:t>
                      </a:r>
                      <a:r>
                        <a:rPr b="0" baseline="30000" i="0" lang="en-US" sz="2000" u="none" cap="none" strike="noStrike">
                          <a:solidFill>
                            <a:srgbClr val="455550"/>
                          </a:solidFill>
                          <a:latin typeface="Century Gothic"/>
                          <a:ea typeface="Century Gothic"/>
                          <a:cs typeface="Century Gothic"/>
                          <a:sym typeface="Century Gothic"/>
                        </a:rPr>
                        <a:t>rd</a:t>
                      </a:r>
                      <a:r>
                        <a:rPr b="0" i="0" lang="en-US" sz="2000" u="none" cap="none" strike="noStrike">
                          <a:solidFill>
                            <a:srgbClr val="455550"/>
                          </a:solidFill>
                          <a:latin typeface="Century Gothic"/>
                          <a:ea typeface="Century Gothic"/>
                          <a:cs typeface="Century Gothic"/>
                          <a:sym typeface="Century Gothic"/>
                        </a:rPr>
                        <a:t> Quartile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c>
                  <a:txBody>
                    <a:bodyPr/>
                    <a:lstStyle/>
                    <a:p>
                      <a:pPr indent="0" lvl="0" marL="0" marR="0" rtl="0" algn="ctr">
                        <a:lnSpc>
                          <a:spcPct val="100000"/>
                        </a:lnSpc>
                        <a:spcBef>
                          <a:spcPts val="0"/>
                        </a:spcBef>
                        <a:spcAft>
                          <a:spcPts val="0"/>
                        </a:spcAft>
                        <a:buClr>
                          <a:srgbClr val="455550"/>
                        </a:buClr>
                        <a:buSzPts val="2000"/>
                        <a:buFont typeface="Century Gothic"/>
                        <a:buNone/>
                      </a:pPr>
                      <a:r>
                        <a:rPr b="0" i="0" lang="en-US" sz="2000" u="none" cap="none" strike="noStrike">
                          <a:solidFill>
                            <a:srgbClr val="455550"/>
                          </a:solidFill>
                          <a:latin typeface="Century Gothic"/>
                          <a:ea typeface="Century Gothic"/>
                          <a:cs typeface="Century Gothic"/>
                          <a:sym typeface="Century Gothic"/>
                        </a:rPr>
                        <a:t>3</a:t>
                      </a:r>
                      <a:r>
                        <a:rPr b="0" baseline="30000" i="0" lang="en-US" sz="2000" u="none" cap="none" strike="noStrike">
                          <a:solidFill>
                            <a:srgbClr val="455550"/>
                          </a:solidFill>
                          <a:latin typeface="Century Gothic"/>
                          <a:ea typeface="Century Gothic"/>
                          <a:cs typeface="Century Gothic"/>
                          <a:sym typeface="Century Gothic"/>
                        </a:rPr>
                        <a:t>rd</a:t>
                      </a:r>
                      <a:r>
                        <a:rPr b="0" i="0" lang="en-US" sz="2000" u="none" cap="none" strike="noStrike">
                          <a:solidFill>
                            <a:srgbClr val="455550"/>
                          </a:solidFill>
                          <a:latin typeface="Century Gothic"/>
                          <a:ea typeface="Century Gothic"/>
                          <a:cs typeface="Century Gothic"/>
                          <a:sym typeface="Century Gothic"/>
                        </a:rPr>
                        <a:t> Quartile</a:t>
                      </a:r>
                      <a:endParaRPr b="0" i="0" sz="2000" u="none" cap="none" strike="noStrike">
                        <a:solidFill>
                          <a:srgbClr val="455550"/>
                        </a:solidFill>
                        <a:latin typeface="Century Gothic"/>
                        <a:ea typeface="Century Gothic"/>
                        <a:cs typeface="Century Gothic"/>
                        <a:sym typeface="Century Gothic"/>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1EF"/>
                    </a:solidFill>
                  </a:tcPr>
                </a:tc>
              </a:tr>
              <a:tr h="625875">
                <a:tc>
                  <a:txBody>
                    <a:bodyPr/>
                    <a:lstStyle/>
                    <a:p>
                      <a:pPr indent="0" lvl="0" marL="0" marR="0" rtl="0" algn="ctr">
                        <a:spcBef>
                          <a:spcPts val="0"/>
                        </a:spcBef>
                        <a:spcAft>
                          <a:spcPts val="0"/>
                        </a:spcAft>
                        <a:buNone/>
                      </a:pPr>
                      <a:r>
                        <a:rPr b="1" lang="en-US" sz="2000" u="none" cap="none" strike="noStrike">
                          <a:solidFill>
                            <a:schemeClr val="lt1"/>
                          </a:solidFill>
                          <a:latin typeface="Century Gothic"/>
                          <a:ea typeface="Century Gothic"/>
                          <a:cs typeface="Century Gothic"/>
                          <a:sym typeface="Century Gothic"/>
                        </a:rPr>
                        <a:t>Burn Multiple</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89F98"/>
                    </a:solidFill>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2.5</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3.0</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2000" u="none" cap="none" strike="noStrike">
                          <a:solidFill>
                            <a:schemeClr val="dk1"/>
                          </a:solidFill>
                          <a:latin typeface="Century Gothic"/>
                          <a:ea typeface="Century Gothic"/>
                          <a:cs typeface="Century Gothic"/>
                          <a:sym typeface="Century Gothic"/>
                        </a:rPr>
                        <a:t>1.5</a:t>
                      </a:r>
                      <a:endParaRPr/>
                    </a:p>
                  </a:txBody>
                  <a:tcPr marT="5275" marB="0" marR="5275" marL="52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1274" name="Google Shape;1274;p14"/>
          <p:cNvSpPr txBox="1"/>
          <p:nvPr/>
        </p:nvSpPr>
        <p:spPr>
          <a:xfrm>
            <a:off x="8864676" y="9521266"/>
            <a:ext cx="3274541" cy="447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9">
                <a:solidFill>
                  <a:schemeClr val="dk1"/>
                </a:solidFill>
                <a:latin typeface="Century Gothic"/>
                <a:ea typeface="Century Gothic"/>
                <a:cs typeface="Century Gothic"/>
                <a:sym typeface="Century Gothic"/>
              </a:rPr>
              <a:t>Burn Multiple</a:t>
            </a:r>
            <a:endParaRPr/>
          </a:p>
        </p:txBody>
      </p:sp>
      <p:sp>
        <p:nvSpPr>
          <p:cNvPr id="1275" name="Google Shape;1275;p14"/>
          <p:cNvSpPr txBox="1"/>
          <p:nvPr/>
        </p:nvSpPr>
        <p:spPr>
          <a:xfrm>
            <a:off x="771448" y="2208182"/>
            <a:ext cx="3088280" cy="4476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9">
                <a:solidFill>
                  <a:schemeClr val="dk1"/>
                </a:solidFill>
                <a:latin typeface="Century Gothic"/>
                <a:ea typeface="Century Gothic"/>
                <a:cs typeface="Century Gothic"/>
                <a:sym typeface="Century Gothic"/>
              </a:rPr>
              <a:t>Growth Quartile</a:t>
            </a:r>
            <a:endParaRPr/>
          </a:p>
        </p:txBody>
      </p:sp>
      <p:sp>
        <p:nvSpPr>
          <p:cNvPr id="1276" name="Google Shape;1276;p14"/>
          <p:cNvSpPr txBox="1"/>
          <p:nvPr/>
        </p:nvSpPr>
        <p:spPr>
          <a:xfrm>
            <a:off x="653383" y="5748275"/>
            <a:ext cx="1136192" cy="39690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979">
                <a:solidFill>
                  <a:schemeClr val="dk1"/>
                </a:solidFill>
                <a:latin typeface="Century Gothic"/>
                <a:ea typeface="Century Gothic"/>
                <a:cs typeface="Century Gothic"/>
                <a:sym typeface="Century Gothic"/>
              </a:rPr>
              <a:t>50%ile</a:t>
            </a:r>
            <a:endParaRPr/>
          </a:p>
        </p:txBody>
      </p:sp>
      <p:sp>
        <p:nvSpPr>
          <p:cNvPr id="1277" name="Google Shape;1277;p14"/>
          <p:cNvSpPr txBox="1"/>
          <p:nvPr/>
        </p:nvSpPr>
        <p:spPr>
          <a:xfrm>
            <a:off x="653383" y="4188670"/>
            <a:ext cx="1136192" cy="39690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979">
                <a:solidFill>
                  <a:schemeClr val="dk1"/>
                </a:solidFill>
                <a:latin typeface="Century Gothic"/>
                <a:ea typeface="Century Gothic"/>
                <a:cs typeface="Century Gothic"/>
                <a:sym typeface="Century Gothic"/>
              </a:rPr>
              <a:t>75%ile</a:t>
            </a:r>
            <a:endParaRPr/>
          </a:p>
        </p:txBody>
      </p:sp>
      <p:sp>
        <p:nvSpPr>
          <p:cNvPr id="1278" name="Google Shape;1278;p14"/>
          <p:cNvSpPr txBox="1"/>
          <p:nvPr/>
        </p:nvSpPr>
        <p:spPr>
          <a:xfrm>
            <a:off x="653383" y="7400854"/>
            <a:ext cx="1136192" cy="39690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979">
                <a:solidFill>
                  <a:schemeClr val="dk1"/>
                </a:solidFill>
                <a:latin typeface="Century Gothic"/>
                <a:ea typeface="Century Gothic"/>
                <a:cs typeface="Century Gothic"/>
                <a:sym typeface="Century Gothic"/>
              </a:rPr>
              <a:t>25%ile</a:t>
            </a:r>
            <a:endParaRPr/>
          </a:p>
        </p:txBody>
      </p:sp>
      <p:sp>
        <p:nvSpPr>
          <p:cNvPr id="1279" name="Google Shape;1279;p14"/>
          <p:cNvSpPr txBox="1"/>
          <p:nvPr/>
        </p:nvSpPr>
        <p:spPr>
          <a:xfrm>
            <a:off x="771607" y="3089902"/>
            <a:ext cx="1017968"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979">
                <a:solidFill>
                  <a:schemeClr val="dk1"/>
                </a:solidFill>
                <a:latin typeface="Century Gothic"/>
                <a:ea typeface="Century Gothic"/>
                <a:cs typeface="Century Gothic"/>
                <a:sym typeface="Century Gothic"/>
              </a:rPr>
              <a:t>90%ile</a:t>
            </a:r>
            <a:endParaRPr/>
          </a:p>
        </p:txBody>
      </p:sp>
      <p:sp>
        <p:nvSpPr>
          <p:cNvPr id="1280" name="Google Shape;1280;p14"/>
          <p:cNvSpPr txBox="1"/>
          <p:nvPr/>
        </p:nvSpPr>
        <p:spPr>
          <a:xfrm>
            <a:off x="5778514" y="9458134"/>
            <a:ext cx="1017968" cy="3969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79">
                <a:solidFill>
                  <a:schemeClr val="dk1"/>
                </a:solidFill>
                <a:latin typeface="Century Gothic"/>
                <a:ea typeface="Century Gothic"/>
                <a:cs typeface="Century Gothic"/>
                <a:sym typeface="Century Gothic"/>
              </a:rPr>
              <a:t>1.6</a:t>
            </a:r>
            <a:endParaRPr baseline="30000" sz="1979">
              <a:solidFill>
                <a:schemeClr val="dk1"/>
              </a:solidFill>
              <a:latin typeface="Century Gothic"/>
              <a:ea typeface="Century Gothic"/>
              <a:cs typeface="Century Gothic"/>
              <a:sym typeface="Century Gothic"/>
            </a:endParaRPr>
          </a:p>
        </p:txBody>
      </p:sp>
      <p:sp>
        <p:nvSpPr>
          <p:cNvPr id="1281" name="Google Shape;1281;p14"/>
          <p:cNvSpPr txBox="1"/>
          <p:nvPr/>
        </p:nvSpPr>
        <p:spPr>
          <a:xfrm>
            <a:off x="3535993" y="9448557"/>
            <a:ext cx="1017968" cy="3969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79">
                <a:solidFill>
                  <a:schemeClr val="dk1"/>
                </a:solidFill>
                <a:latin typeface="Century Gothic"/>
                <a:ea typeface="Century Gothic"/>
                <a:cs typeface="Century Gothic"/>
                <a:sym typeface="Century Gothic"/>
              </a:rPr>
              <a:t>2.4</a:t>
            </a:r>
            <a:endParaRPr baseline="30000" sz="1979">
              <a:solidFill>
                <a:schemeClr val="dk1"/>
              </a:solidFill>
              <a:latin typeface="Century Gothic"/>
              <a:ea typeface="Century Gothic"/>
              <a:cs typeface="Century Gothic"/>
              <a:sym typeface="Century Gothic"/>
            </a:endParaRPr>
          </a:p>
        </p:txBody>
      </p:sp>
      <p:sp>
        <p:nvSpPr>
          <p:cNvPr id="1282" name="Google Shape;1282;p14"/>
          <p:cNvSpPr txBox="1"/>
          <p:nvPr/>
        </p:nvSpPr>
        <p:spPr>
          <a:xfrm>
            <a:off x="8027378" y="9458136"/>
            <a:ext cx="1017968" cy="3969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79">
                <a:solidFill>
                  <a:schemeClr val="dk1"/>
                </a:solidFill>
                <a:latin typeface="Century Gothic"/>
                <a:ea typeface="Century Gothic"/>
                <a:cs typeface="Century Gothic"/>
                <a:sym typeface="Century Gothic"/>
              </a:rPr>
              <a:t>0.8</a:t>
            </a:r>
            <a:endParaRPr baseline="30000" sz="1979">
              <a:solidFill>
                <a:schemeClr val="dk1"/>
              </a:solidFill>
              <a:latin typeface="Century Gothic"/>
              <a:ea typeface="Century Gothic"/>
              <a:cs typeface="Century Gothic"/>
              <a:sym typeface="Century Gothic"/>
            </a:endParaRPr>
          </a:p>
        </p:txBody>
      </p:sp>
      <p:grpSp>
        <p:nvGrpSpPr>
          <p:cNvPr id="1283" name="Google Shape;1283;p14"/>
          <p:cNvGrpSpPr/>
          <p:nvPr/>
        </p:nvGrpSpPr>
        <p:grpSpPr>
          <a:xfrm>
            <a:off x="3114690" y="2496282"/>
            <a:ext cx="1381948" cy="1297733"/>
            <a:chOff x="4260850" y="3175827"/>
            <a:chExt cx="1381948" cy="1297733"/>
          </a:xfrm>
        </p:grpSpPr>
        <p:sp>
          <p:nvSpPr>
            <p:cNvPr id="1284" name="Google Shape;1284;p14"/>
            <p:cNvSpPr txBox="1"/>
            <p:nvPr/>
          </p:nvSpPr>
          <p:spPr>
            <a:xfrm>
              <a:off x="4260850" y="3175827"/>
              <a:ext cx="138194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2021 Actuals</a:t>
              </a:r>
              <a:endParaRPr/>
            </a:p>
          </p:txBody>
        </p:sp>
        <p:sp>
          <p:nvSpPr>
            <p:cNvPr id="1285" name="Google Shape;1285;p14"/>
            <p:cNvSpPr/>
            <p:nvPr/>
          </p:nvSpPr>
          <p:spPr>
            <a:xfrm>
              <a:off x="4656901" y="3883713"/>
              <a:ext cx="589847" cy="58984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grpSp>
      <p:grpSp>
        <p:nvGrpSpPr>
          <p:cNvPr id="1286" name="Google Shape;1286;p14"/>
          <p:cNvGrpSpPr/>
          <p:nvPr/>
        </p:nvGrpSpPr>
        <p:grpSpPr>
          <a:xfrm>
            <a:off x="4065082" y="9113565"/>
            <a:ext cx="4491385" cy="272919"/>
            <a:chOff x="2453050" y="5511345"/>
            <a:chExt cx="2723771" cy="208726"/>
          </a:xfrm>
        </p:grpSpPr>
        <p:cxnSp>
          <p:nvCxnSpPr>
            <p:cNvPr id="1287" name="Google Shape;1287;p14"/>
            <p:cNvCxnSpPr/>
            <p:nvPr/>
          </p:nvCxnSpPr>
          <p:spPr>
            <a:xfrm>
              <a:off x="2453050" y="5534205"/>
              <a:ext cx="0" cy="185866"/>
            </a:xfrm>
            <a:prstGeom prst="straightConnector1">
              <a:avLst/>
            </a:prstGeom>
            <a:noFill/>
            <a:ln cap="flat" cmpd="sng" w="19050">
              <a:solidFill>
                <a:srgbClr val="828282"/>
              </a:solidFill>
              <a:prstDash val="solid"/>
              <a:miter lim="800000"/>
              <a:headEnd len="sm" w="sm" type="none"/>
              <a:tailEnd len="sm" w="sm" type="none"/>
            </a:ln>
          </p:spPr>
        </p:cxnSp>
        <p:cxnSp>
          <p:nvCxnSpPr>
            <p:cNvPr id="1288" name="Google Shape;1288;p14"/>
            <p:cNvCxnSpPr/>
            <p:nvPr/>
          </p:nvCxnSpPr>
          <p:spPr>
            <a:xfrm>
              <a:off x="3813675" y="5511345"/>
              <a:ext cx="0" cy="185866"/>
            </a:xfrm>
            <a:prstGeom prst="straightConnector1">
              <a:avLst/>
            </a:prstGeom>
            <a:noFill/>
            <a:ln cap="flat" cmpd="sng" w="19050">
              <a:solidFill>
                <a:srgbClr val="828282"/>
              </a:solidFill>
              <a:prstDash val="solid"/>
              <a:miter lim="800000"/>
              <a:headEnd len="sm" w="sm" type="none"/>
              <a:tailEnd len="sm" w="sm" type="none"/>
            </a:ln>
          </p:spPr>
        </p:cxnSp>
        <p:cxnSp>
          <p:nvCxnSpPr>
            <p:cNvPr id="1289" name="Google Shape;1289;p14"/>
            <p:cNvCxnSpPr/>
            <p:nvPr/>
          </p:nvCxnSpPr>
          <p:spPr>
            <a:xfrm>
              <a:off x="5176821" y="5534205"/>
              <a:ext cx="0" cy="185866"/>
            </a:xfrm>
            <a:prstGeom prst="straightConnector1">
              <a:avLst/>
            </a:prstGeom>
            <a:noFill/>
            <a:ln cap="flat" cmpd="sng" w="19050">
              <a:solidFill>
                <a:srgbClr val="828282"/>
              </a:solidFill>
              <a:prstDash val="solid"/>
              <a:miter lim="800000"/>
              <a:headEnd len="sm" w="sm" type="none"/>
              <a:tailEnd len="sm" w="sm" type="none"/>
            </a:ln>
          </p:spPr>
        </p:cxnSp>
      </p:grpSp>
      <p:cxnSp>
        <p:nvCxnSpPr>
          <p:cNvPr id="1290" name="Google Shape;1290;p14"/>
          <p:cNvCxnSpPr/>
          <p:nvPr/>
        </p:nvCxnSpPr>
        <p:spPr>
          <a:xfrm>
            <a:off x="1857828" y="4412739"/>
            <a:ext cx="236541" cy="0"/>
          </a:xfrm>
          <a:prstGeom prst="straightConnector1">
            <a:avLst/>
          </a:prstGeom>
          <a:noFill/>
          <a:ln cap="flat" cmpd="sng" w="19050">
            <a:solidFill>
              <a:srgbClr val="828282"/>
            </a:solidFill>
            <a:prstDash val="solid"/>
            <a:miter lim="800000"/>
            <a:headEnd len="sm" w="sm" type="none"/>
            <a:tailEnd len="sm" w="sm" type="none"/>
          </a:ln>
        </p:spPr>
      </p:cxnSp>
      <p:cxnSp>
        <p:nvCxnSpPr>
          <p:cNvPr id="1291" name="Google Shape;1291;p14"/>
          <p:cNvCxnSpPr/>
          <p:nvPr/>
        </p:nvCxnSpPr>
        <p:spPr>
          <a:xfrm>
            <a:off x="1857829" y="7656695"/>
            <a:ext cx="236543" cy="0"/>
          </a:xfrm>
          <a:prstGeom prst="straightConnector1">
            <a:avLst/>
          </a:prstGeom>
          <a:noFill/>
          <a:ln cap="flat" cmpd="sng" w="19050">
            <a:solidFill>
              <a:srgbClr val="828282"/>
            </a:solidFill>
            <a:prstDash val="solid"/>
            <a:miter lim="800000"/>
            <a:headEnd len="sm" w="sm" type="none"/>
            <a:tailEnd len="sm" w="sm" type="none"/>
          </a:ln>
        </p:spPr>
      </p:cxnSp>
      <p:cxnSp>
        <p:nvCxnSpPr>
          <p:cNvPr id="1292" name="Google Shape;1292;p14"/>
          <p:cNvCxnSpPr/>
          <p:nvPr/>
        </p:nvCxnSpPr>
        <p:spPr>
          <a:xfrm>
            <a:off x="1857829" y="5959475"/>
            <a:ext cx="236543" cy="0"/>
          </a:xfrm>
          <a:prstGeom prst="straightConnector1">
            <a:avLst/>
          </a:prstGeom>
          <a:noFill/>
          <a:ln cap="flat" cmpd="sng" w="19050">
            <a:solidFill>
              <a:srgbClr val="828282"/>
            </a:solidFill>
            <a:prstDash val="solid"/>
            <a:miter lim="800000"/>
            <a:headEnd len="sm" w="sm" type="none"/>
            <a:tailEnd len="sm" w="sm" type="none"/>
          </a:ln>
        </p:spPr>
      </p:cxnSp>
      <p:sp>
        <p:nvSpPr>
          <p:cNvPr id="1293" name="Google Shape;1293;p14"/>
          <p:cNvSpPr txBox="1"/>
          <p:nvPr>
            <p:ph type="title"/>
          </p:nvPr>
        </p:nvSpPr>
        <p:spPr>
          <a:xfrm>
            <a:off x="932687" y="749809"/>
            <a:ext cx="18229027" cy="859535"/>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t>Sharing With CFOs How You Are Tracking</a:t>
            </a:r>
            <a:endParaRPr sz="5280"/>
          </a:p>
        </p:txBody>
      </p:sp>
      <p:cxnSp>
        <p:nvCxnSpPr>
          <p:cNvPr id="1294" name="Google Shape;1294;p14"/>
          <p:cNvCxnSpPr/>
          <p:nvPr/>
        </p:nvCxnSpPr>
        <p:spPr>
          <a:xfrm>
            <a:off x="1857828" y="3306665"/>
            <a:ext cx="236541" cy="0"/>
          </a:xfrm>
          <a:prstGeom prst="straightConnector1">
            <a:avLst/>
          </a:prstGeom>
          <a:noFill/>
          <a:ln cap="flat" cmpd="sng" w="19050">
            <a:solidFill>
              <a:srgbClr val="828282"/>
            </a:solidFill>
            <a:prstDash val="solid"/>
            <a:miter lim="800000"/>
            <a:headEnd len="sm" w="sm" type="none"/>
            <a:tailEnd len="sm" w="sm" type="none"/>
          </a:ln>
        </p:spPr>
      </p:cxnSp>
      <p:grpSp>
        <p:nvGrpSpPr>
          <p:cNvPr id="1295" name="Google Shape;1295;p14"/>
          <p:cNvGrpSpPr/>
          <p:nvPr/>
        </p:nvGrpSpPr>
        <p:grpSpPr>
          <a:xfrm>
            <a:off x="6223550" y="6417288"/>
            <a:ext cx="1366382" cy="1314042"/>
            <a:chOff x="1886274" y="2682875"/>
            <a:chExt cx="1366382" cy="1314042"/>
          </a:xfrm>
        </p:grpSpPr>
        <p:sp>
          <p:nvSpPr>
            <p:cNvPr id="1296" name="Google Shape;1296;p14"/>
            <p:cNvSpPr txBox="1"/>
            <p:nvPr/>
          </p:nvSpPr>
          <p:spPr>
            <a:xfrm>
              <a:off x="1886274" y="3289031"/>
              <a:ext cx="136638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2023 Estimate</a:t>
              </a:r>
              <a:endParaRPr/>
            </a:p>
          </p:txBody>
        </p:sp>
        <p:sp>
          <p:nvSpPr>
            <p:cNvPr id="1297" name="Google Shape;1297;p14"/>
            <p:cNvSpPr/>
            <p:nvPr/>
          </p:nvSpPr>
          <p:spPr>
            <a:xfrm>
              <a:off x="2164283" y="2682875"/>
              <a:ext cx="589847" cy="589847"/>
            </a:xfrm>
            <a:prstGeom prst="ellipse">
              <a:avLst/>
            </a:prstGeom>
            <a:solidFill>
              <a:srgbClr val="E9EEE4"/>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grpSp>
      <p:grpSp>
        <p:nvGrpSpPr>
          <p:cNvPr id="1298" name="Google Shape;1298;p14"/>
          <p:cNvGrpSpPr/>
          <p:nvPr/>
        </p:nvGrpSpPr>
        <p:grpSpPr>
          <a:xfrm>
            <a:off x="2158410" y="6417288"/>
            <a:ext cx="1655277" cy="1266089"/>
            <a:chOff x="7217958" y="2911475"/>
            <a:chExt cx="1655277" cy="1266089"/>
          </a:xfrm>
        </p:grpSpPr>
        <p:sp>
          <p:nvSpPr>
            <p:cNvPr id="1299" name="Google Shape;1299;p14"/>
            <p:cNvSpPr txBox="1"/>
            <p:nvPr/>
          </p:nvSpPr>
          <p:spPr>
            <a:xfrm>
              <a:off x="7283256" y="3469678"/>
              <a:ext cx="158997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2022 </a:t>
              </a:r>
              <a:endParaRPr/>
            </a:p>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Reforecast</a:t>
              </a:r>
              <a:endParaRPr/>
            </a:p>
          </p:txBody>
        </p:sp>
        <p:sp>
          <p:nvSpPr>
            <p:cNvPr id="1300" name="Google Shape;1300;p14"/>
            <p:cNvSpPr/>
            <p:nvPr/>
          </p:nvSpPr>
          <p:spPr>
            <a:xfrm>
              <a:off x="7217958" y="2911475"/>
              <a:ext cx="589847" cy="589847"/>
            </a:xfrm>
            <a:prstGeom prst="ellipse">
              <a:avLst/>
            </a:prstGeom>
            <a:solidFill>
              <a:srgbClr val="B9E3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grpSp>
      <p:cxnSp>
        <p:nvCxnSpPr>
          <p:cNvPr id="1301" name="Google Shape;1301;p14"/>
          <p:cNvCxnSpPr/>
          <p:nvPr/>
        </p:nvCxnSpPr>
        <p:spPr>
          <a:xfrm flipH="1">
            <a:off x="2552301" y="3911544"/>
            <a:ext cx="1084751" cy="2430415"/>
          </a:xfrm>
          <a:prstGeom prst="straightConnector1">
            <a:avLst/>
          </a:prstGeom>
          <a:noFill/>
          <a:ln cap="flat" cmpd="sng" w="76200">
            <a:solidFill>
              <a:srgbClr val="445651"/>
            </a:solidFill>
            <a:prstDash val="solid"/>
            <a:miter lim="800000"/>
            <a:headEnd len="sm" w="sm" type="none"/>
            <a:tailEnd len="med" w="med" type="triangle"/>
          </a:ln>
        </p:spPr>
      </p:cxnSp>
      <p:cxnSp>
        <p:nvCxnSpPr>
          <p:cNvPr id="1302" name="Google Shape;1302;p14"/>
          <p:cNvCxnSpPr/>
          <p:nvPr/>
        </p:nvCxnSpPr>
        <p:spPr>
          <a:xfrm>
            <a:off x="2873719" y="6712211"/>
            <a:ext cx="3516807" cy="0"/>
          </a:xfrm>
          <a:prstGeom prst="straightConnector1">
            <a:avLst/>
          </a:prstGeom>
          <a:noFill/>
          <a:ln cap="flat" cmpd="sng" w="76200">
            <a:solidFill>
              <a:srgbClr val="445651"/>
            </a:solidFill>
            <a:prstDash val="solid"/>
            <a:miter lim="800000"/>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5"/>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FE3DC"/>
              </a:buClr>
              <a:buSzPts val="1800"/>
              <a:buFont typeface="Century Gothic"/>
              <a:buNone/>
            </a:pPr>
            <a:r>
              <a:rPr b="1" i="0" lang="en-US" sz="1800" u="none" cap="none" strike="noStrike">
                <a:solidFill>
                  <a:srgbClr val="BFE3DC"/>
                </a:solidFill>
                <a:latin typeface="Century Gothic"/>
                <a:ea typeface="Century Gothic"/>
                <a:cs typeface="Century Gothic"/>
                <a:sym typeface="Century Gothic"/>
              </a:rPr>
              <a:t>2023 ANNUAL PLANNING</a:t>
            </a:r>
            <a:endParaRPr b="1" i="0" sz="1800" u="none" cap="none" strike="noStrike">
              <a:solidFill>
                <a:srgbClr val="BFE3DC"/>
              </a:solidFill>
              <a:latin typeface="Century Gothic"/>
              <a:ea typeface="Century Gothic"/>
              <a:cs typeface="Century Gothic"/>
              <a:sym typeface="Century Gothic"/>
            </a:endParaRPr>
          </a:p>
        </p:txBody>
      </p:sp>
      <p:sp>
        <p:nvSpPr>
          <p:cNvPr id="1308" name="Google Shape;1308;p15"/>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FE3DC"/>
              </a:buClr>
              <a:buSzPts val="1800"/>
              <a:buFont typeface="Century Gothic"/>
              <a:buNone/>
            </a:pPr>
            <a:fld id="{00000000-1234-1234-1234-123412341234}" type="slidenum">
              <a:rPr b="1" i="0" lang="en-US" sz="1800" u="none" cap="none" strike="noStrike">
                <a:solidFill>
                  <a:srgbClr val="BFE3DC"/>
                </a:solidFill>
                <a:latin typeface="Century Gothic"/>
                <a:ea typeface="Century Gothic"/>
                <a:cs typeface="Century Gothic"/>
                <a:sym typeface="Century Gothic"/>
              </a:rPr>
              <a:t>‹#›</a:t>
            </a:fld>
            <a:endParaRPr b="1" i="0" sz="1800" u="none" cap="none" strike="noStrike">
              <a:solidFill>
                <a:srgbClr val="BFE3DC"/>
              </a:solidFill>
              <a:latin typeface="Century Gothic"/>
              <a:ea typeface="Century Gothic"/>
              <a:cs typeface="Century Gothic"/>
              <a:sym typeface="Century Gothic"/>
            </a:endParaRPr>
          </a:p>
        </p:txBody>
      </p:sp>
      <p:sp>
        <p:nvSpPr>
          <p:cNvPr id="1309" name="Google Shape;1309;p15"/>
          <p:cNvSpPr txBox="1"/>
          <p:nvPr>
            <p:ph idx="1" type="body"/>
          </p:nvPr>
        </p:nvSpPr>
        <p:spPr>
          <a:xfrm>
            <a:off x="2312389" y="2717683"/>
            <a:ext cx="16231320" cy="7175679"/>
          </a:xfrm>
          <a:prstGeom prst="rect">
            <a:avLst/>
          </a:prstGeom>
          <a:noFill/>
          <a:ln>
            <a:noFill/>
          </a:ln>
        </p:spPr>
        <p:txBody>
          <a:bodyPr anchorCtr="0" anchor="t" bIns="45700" lIns="91425" spcFirstLastPara="1" rIns="91425" wrap="square" tIns="45700">
            <a:normAutofit/>
          </a:bodyPr>
          <a:lstStyle/>
          <a:p>
            <a:pPr indent="-376961" lvl="0" marL="376961" rtl="0" algn="l">
              <a:lnSpc>
                <a:spcPct val="90000"/>
              </a:lnSpc>
              <a:spcBef>
                <a:spcPts val="0"/>
              </a:spcBef>
              <a:spcAft>
                <a:spcPts val="0"/>
              </a:spcAft>
              <a:buClr>
                <a:srgbClr val="3F9181"/>
              </a:buClr>
              <a:buSzPts val="3900"/>
              <a:buChar char="•"/>
            </a:pPr>
            <a:r>
              <a:rPr b="1" lang="en-US"/>
              <a:t>Forecasting Revenue	</a:t>
            </a:r>
            <a:endParaRPr/>
          </a:p>
          <a:p>
            <a:pPr indent="-376961" lvl="1" marL="1130884" rtl="0" algn="l">
              <a:lnSpc>
                <a:spcPct val="90000"/>
              </a:lnSpc>
              <a:spcBef>
                <a:spcPts val="824"/>
              </a:spcBef>
              <a:spcAft>
                <a:spcPts val="0"/>
              </a:spcAft>
              <a:buClr>
                <a:srgbClr val="3F9181"/>
              </a:buClr>
              <a:buSzPts val="3200"/>
              <a:buChar char="•"/>
            </a:pPr>
            <a:r>
              <a:rPr lang="en-US"/>
              <a:t>Look at Q3. Are you being realistic enough about 2023 ?</a:t>
            </a:r>
            <a:endParaRPr/>
          </a:p>
          <a:p>
            <a:pPr indent="-376961" lvl="1" marL="1130884" rtl="0" algn="l">
              <a:lnSpc>
                <a:spcPct val="90000"/>
              </a:lnSpc>
              <a:spcBef>
                <a:spcPts val="824"/>
              </a:spcBef>
              <a:spcAft>
                <a:spcPts val="0"/>
              </a:spcAft>
              <a:buClr>
                <a:srgbClr val="3F9181"/>
              </a:buClr>
              <a:buSzPts val="3200"/>
              <a:buChar char="•"/>
            </a:pPr>
            <a:r>
              <a:rPr lang="en-US"/>
              <a:t>A churn explosion is the lurking downside risk</a:t>
            </a:r>
            <a:endParaRPr/>
          </a:p>
          <a:p>
            <a:pPr indent="-173761" lvl="1" marL="1130884" rtl="0" algn="l">
              <a:lnSpc>
                <a:spcPct val="90000"/>
              </a:lnSpc>
              <a:spcBef>
                <a:spcPts val="824"/>
              </a:spcBef>
              <a:spcAft>
                <a:spcPts val="0"/>
              </a:spcAft>
              <a:buClr>
                <a:srgbClr val="3F9181"/>
              </a:buClr>
              <a:buSzPts val="3200"/>
              <a:buNone/>
            </a:pPr>
            <a:r>
              <a:t/>
            </a:r>
            <a:endParaRPr/>
          </a:p>
          <a:p>
            <a:pPr indent="-376961" lvl="0" marL="376961" rtl="0" algn="l">
              <a:lnSpc>
                <a:spcPct val="90000"/>
              </a:lnSpc>
              <a:spcBef>
                <a:spcPts val="1649"/>
              </a:spcBef>
              <a:spcAft>
                <a:spcPts val="0"/>
              </a:spcAft>
              <a:buClr>
                <a:srgbClr val="3F9181"/>
              </a:buClr>
              <a:buSzPts val="3900"/>
              <a:buChar char="•"/>
            </a:pPr>
            <a:r>
              <a:rPr b="1" lang="en-US"/>
              <a:t>Changing your cost structure</a:t>
            </a:r>
            <a:endParaRPr/>
          </a:p>
          <a:p>
            <a:pPr indent="-376961" lvl="1" marL="1130884" rtl="0" algn="l">
              <a:lnSpc>
                <a:spcPct val="90000"/>
              </a:lnSpc>
              <a:spcBef>
                <a:spcPts val="824"/>
              </a:spcBef>
              <a:spcAft>
                <a:spcPts val="0"/>
              </a:spcAft>
              <a:buClr>
                <a:srgbClr val="3F9181"/>
              </a:buClr>
              <a:buSzPts val="3200"/>
              <a:buChar char="•"/>
            </a:pPr>
            <a:r>
              <a:rPr lang="en-US"/>
              <a:t>Your cost structure is almost certainly wrong</a:t>
            </a:r>
            <a:endParaRPr/>
          </a:p>
          <a:p>
            <a:pPr indent="-376961" lvl="1" marL="1130884" rtl="0" algn="l">
              <a:lnSpc>
                <a:spcPct val="90000"/>
              </a:lnSpc>
              <a:spcBef>
                <a:spcPts val="824"/>
              </a:spcBef>
              <a:spcAft>
                <a:spcPts val="0"/>
              </a:spcAft>
              <a:buClr>
                <a:srgbClr val="3F9181"/>
              </a:buClr>
              <a:buSzPts val="3200"/>
              <a:buChar char="•"/>
            </a:pPr>
            <a:r>
              <a:rPr lang="en-US"/>
              <a:t>The choice is a graceful fix over a year or an abrupt fix in a month</a:t>
            </a:r>
            <a:endParaRPr/>
          </a:p>
          <a:p>
            <a:pPr indent="-173761" lvl="1" marL="1130884" rtl="0" algn="l">
              <a:lnSpc>
                <a:spcPct val="90000"/>
              </a:lnSpc>
              <a:spcBef>
                <a:spcPts val="824"/>
              </a:spcBef>
              <a:spcAft>
                <a:spcPts val="0"/>
              </a:spcAft>
              <a:buClr>
                <a:srgbClr val="3F9181"/>
              </a:buClr>
              <a:buSzPts val="3200"/>
              <a:buNone/>
            </a:pPr>
            <a:r>
              <a:t/>
            </a:r>
            <a:endParaRPr/>
          </a:p>
          <a:p>
            <a:pPr indent="-376961" lvl="0" marL="376961" rtl="0" algn="l">
              <a:lnSpc>
                <a:spcPct val="90000"/>
              </a:lnSpc>
              <a:spcBef>
                <a:spcPts val="1649"/>
              </a:spcBef>
              <a:spcAft>
                <a:spcPts val="0"/>
              </a:spcAft>
              <a:buClr>
                <a:srgbClr val="3F9181"/>
              </a:buClr>
              <a:buSzPts val="3900"/>
              <a:buChar char="•"/>
            </a:pPr>
            <a:r>
              <a:rPr b="1" lang="en-US"/>
              <a:t>Cash</a:t>
            </a:r>
            <a:endParaRPr/>
          </a:p>
          <a:p>
            <a:pPr indent="-376961" lvl="1" marL="1130884" rtl="0" algn="l">
              <a:lnSpc>
                <a:spcPct val="90000"/>
              </a:lnSpc>
              <a:spcBef>
                <a:spcPts val="824"/>
              </a:spcBef>
              <a:spcAft>
                <a:spcPts val="0"/>
              </a:spcAft>
              <a:buClr>
                <a:srgbClr val="3F9181"/>
              </a:buClr>
              <a:buSzPts val="3200"/>
              <a:buChar char="•"/>
            </a:pPr>
            <a:r>
              <a:rPr lang="en-US"/>
              <a:t>You have to frame financials in the context of upside tradeoffs</a:t>
            </a:r>
            <a:endParaRPr/>
          </a:p>
          <a:p>
            <a:pPr indent="-376961" lvl="1" marL="1130884" rtl="0" algn="l">
              <a:lnSpc>
                <a:spcPct val="90000"/>
              </a:lnSpc>
              <a:spcBef>
                <a:spcPts val="824"/>
              </a:spcBef>
              <a:spcAft>
                <a:spcPts val="0"/>
              </a:spcAft>
              <a:buClr>
                <a:srgbClr val="3F9181"/>
              </a:buClr>
              <a:buSzPts val="3200"/>
              <a:buChar char="•"/>
            </a:pPr>
            <a:r>
              <a:rPr lang="en-US"/>
              <a:t>If you need money in 2023, that is all the board will talk about</a:t>
            </a:r>
            <a:endParaRPr/>
          </a:p>
        </p:txBody>
      </p:sp>
      <p:pic>
        <p:nvPicPr>
          <p:cNvPr id="1310" name="Google Shape;1310;p15"/>
          <p:cNvPicPr preferRelativeResize="0"/>
          <p:nvPr/>
        </p:nvPicPr>
        <p:blipFill rotWithShape="1">
          <a:blip r:embed="rId3">
            <a:alphaModFix/>
          </a:blip>
          <a:srcRect b="0" l="0" r="0" t="0"/>
          <a:stretch/>
        </p:blipFill>
        <p:spPr>
          <a:xfrm>
            <a:off x="807735" y="557247"/>
            <a:ext cx="1099260" cy="1559235"/>
          </a:xfrm>
          <a:prstGeom prst="rect">
            <a:avLst/>
          </a:prstGeom>
          <a:noFill/>
          <a:ln>
            <a:noFill/>
          </a:ln>
        </p:spPr>
      </p:pic>
      <p:sp>
        <p:nvSpPr>
          <p:cNvPr id="1311" name="Google Shape;1311;p15"/>
          <p:cNvSpPr txBox="1"/>
          <p:nvPr/>
        </p:nvSpPr>
        <p:spPr>
          <a:xfrm>
            <a:off x="2453677" y="1248980"/>
            <a:ext cx="13793252" cy="823623"/>
          </a:xfrm>
          <a:prstGeom prst="rect">
            <a:avLst/>
          </a:prstGeom>
          <a:noFill/>
          <a:ln>
            <a:noFill/>
          </a:ln>
        </p:spPr>
        <p:txBody>
          <a:bodyPr anchorCtr="0" anchor="ctr" bIns="45700" lIns="0" spcFirstLastPara="1" rIns="91425" wrap="square" tIns="45700">
            <a:spAutoFit/>
          </a:bodyPr>
          <a:lstStyle/>
          <a:p>
            <a:pPr indent="0" lvl="0" marL="0" marR="0" rtl="0" algn="l">
              <a:lnSpc>
                <a:spcPct val="90000"/>
              </a:lnSpc>
              <a:spcBef>
                <a:spcPts val="0"/>
              </a:spcBef>
              <a:spcAft>
                <a:spcPts val="0"/>
              </a:spcAft>
              <a:buClr>
                <a:srgbClr val="455550"/>
              </a:buClr>
              <a:buSzPts val="5280"/>
              <a:buFont typeface="Century Gothic"/>
              <a:buNone/>
            </a:pPr>
            <a:r>
              <a:rPr b="1" lang="en-US" sz="5280">
                <a:solidFill>
                  <a:srgbClr val="455550"/>
                </a:solidFill>
                <a:latin typeface="Century Gothic"/>
                <a:ea typeface="Century Gothic"/>
                <a:cs typeface="Century Gothic"/>
                <a:sym typeface="Century Gothic"/>
              </a:rPr>
              <a:t>Budget Planning Process</a:t>
            </a:r>
            <a:endParaRPr b="1" i="0" sz="5280" u="none" cap="none" strike="noStrike">
              <a:solidFill>
                <a:srgbClr val="455550"/>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6"/>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FE3DC"/>
              </a:buClr>
              <a:buSzPts val="1800"/>
              <a:buFont typeface="Century Gothic"/>
              <a:buNone/>
            </a:pPr>
            <a:r>
              <a:rPr b="1" i="0" lang="en-US" sz="1800" u="none" cap="none" strike="noStrike">
                <a:solidFill>
                  <a:srgbClr val="BFE3DC"/>
                </a:solidFill>
                <a:latin typeface="Century Gothic"/>
                <a:ea typeface="Century Gothic"/>
                <a:cs typeface="Century Gothic"/>
                <a:sym typeface="Century Gothic"/>
              </a:rPr>
              <a:t>2023 ANNUAL PLANNING</a:t>
            </a:r>
            <a:endParaRPr b="1" i="0" sz="1800" u="none" cap="none" strike="noStrike">
              <a:solidFill>
                <a:srgbClr val="BFE3DC"/>
              </a:solidFill>
              <a:latin typeface="Century Gothic"/>
              <a:ea typeface="Century Gothic"/>
              <a:cs typeface="Century Gothic"/>
              <a:sym typeface="Century Gothic"/>
            </a:endParaRPr>
          </a:p>
        </p:txBody>
      </p:sp>
      <p:sp>
        <p:nvSpPr>
          <p:cNvPr id="1317" name="Google Shape;1317;p16"/>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FE3DC"/>
              </a:buClr>
              <a:buSzPts val="1800"/>
              <a:buFont typeface="Century Gothic"/>
              <a:buNone/>
            </a:pPr>
            <a:fld id="{00000000-1234-1234-1234-123412341234}" type="slidenum">
              <a:rPr b="1" i="0" lang="en-US" sz="1800" u="none" cap="none" strike="noStrike">
                <a:solidFill>
                  <a:srgbClr val="BFE3DC"/>
                </a:solidFill>
                <a:latin typeface="Century Gothic"/>
                <a:ea typeface="Century Gothic"/>
                <a:cs typeface="Century Gothic"/>
                <a:sym typeface="Century Gothic"/>
              </a:rPr>
              <a:t>‹#›</a:t>
            </a:fld>
            <a:endParaRPr b="1" i="0" sz="1800" u="none" cap="none" strike="noStrike">
              <a:solidFill>
                <a:srgbClr val="BFE3DC"/>
              </a:solidFill>
              <a:latin typeface="Century Gothic"/>
              <a:ea typeface="Century Gothic"/>
              <a:cs typeface="Century Gothic"/>
              <a:sym typeface="Century Gothic"/>
            </a:endParaRPr>
          </a:p>
        </p:txBody>
      </p:sp>
      <p:sp>
        <p:nvSpPr>
          <p:cNvPr id="1318" name="Google Shape;1318;p16"/>
          <p:cNvSpPr txBox="1"/>
          <p:nvPr>
            <p:ph idx="1" type="body"/>
          </p:nvPr>
        </p:nvSpPr>
        <p:spPr>
          <a:xfrm>
            <a:off x="2312389" y="2116483"/>
            <a:ext cx="16231320" cy="7776880"/>
          </a:xfrm>
          <a:prstGeom prst="rect">
            <a:avLst/>
          </a:prstGeom>
          <a:noFill/>
          <a:ln>
            <a:noFill/>
          </a:ln>
        </p:spPr>
        <p:txBody>
          <a:bodyPr anchorCtr="0" anchor="t" bIns="45700" lIns="91425" spcFirstLastPara="1" rIns="91425" wrap="square" tIns="45700">
            <a:normAutofit/>
          </a:bodyPr>
          <a:lstStyle/>
          <a:p>
            <a:pPr indent="-376961" lvl="0" marL="376961" rtl="0" algn="l">
              <a:lnSpc>
                <a:spcPct val="90000"/>
              </a:lnSpc>
              <a:spcBef>
                <a:spcPts val="0"/>
              </a:spcBef>
              <a:spcAft>
                <a:spcPts val="0"/>
              </a:spcAft>
              <a:buClr>
                <a:srgbClr val="3F9181"/>
              </a:buClr>
              <a:buSzPts val="3900"/>
              <a:buChar char="•"/>
            </a:pPr>
            <a:r>
              <a:rPr b="1" lang="en-US"/>
              <a:t>Overview	</a:t>
            </a:r>
            <a:endParaRPr/>
          </a:p>
          <a:p>
            <a:pPr indent="-376961" lvl="1" marL="1130884" rtl="0" algn="l">
              <a:lnSpc>
                <a:spcPct val="90000"/>
              </a:lnSpc>
              <a:spcBef>
                <a:spcPts val="824"/>
              </a:spcBef>
              <a:spcAft>
                <a:spcPts val="0"/>
              </a:spcAft>
              <a:buClr>
                <a:srgbClr val="3F9181"/>
              </a:buClr>
              <a:buSzPts val="3200"/>
              <a:buChar char="•"/>
            </a:pPr>
            <a:r>
              <a:rPr lang="en-US"/>
              <a:t>Line up CEO support, get benchmark data, </a:t>
            </a:r>
            <a:endParaRPr/>
          </a:p>
          <a:p>
            <a:pPr indent="-376961" lvl="1" marL="1130884" rtl="0" algn="l">
              <a:lnSpc>
                <a:spcPct val="90000"/>
              </a:lnSpc>
              <a:spcBef>
                <a:spcPts val="824"/>
              </a:spcBef>
              <a:spcAft>
                <a:spcPts val="0"/>
              </a:spcAft>
              <a:buClr>
                <a:srgbClr val="3F9181"/>
              </a:buClr>
              <a:buSzPts val="3200"/>
              <a:buChar char="•"/>
            </a:pPr>
            <a:r>
              <a:rPr lang="en-US"/>
              <a:t>Ask yourselves “what would hardcore PE do”</a:t>
            </a:r>
            <a:endParaRPr/>
          </a:p>
          <a:p>
            <a:pPr indent="-376961" lvl="0" marL="376961" rtl="0" algn="l">
              <a:lnSpc>
                <a:spcPct val="90000"/>
              </a:lnSpc>
              <a:spcBef>
                <a:spcPts val="1649"/>
              </a:spcBef>
              <a:spcAft>
                <a:spcPts val="0"/>
              </a:spcAft>
              <a:buClr>
                <a:srgbClr val="3F9181"/>
              </a:buClr>
              <a:buSzPts val="3900"/>
              <a:buChar char="•"/>
            </a:pPr>
            <a:r>
              <a:rPr b="1" lang="en-US"/>
              <a:t>GTM Savings</a:t>
            </a:r>
            <a:endParaRPr/>
          </a:p>
          <a:p>
            <a:pPr indent="-376961" lvl="1" marL="1130884" rtl="0" algn="l">
              <a:lnSpc>
                <a:spcPct val="90000"/>
              </a:lnSpc>
              <a:spcBef>
                <a:spcPts val="824"/>
              </a:spcBef>
              <a:spcAft>
                <a:spcPts val="0"/>
              </a:spcAft>
              <a:buClr>
                <a:srgbClr val="3F9181"/>
              </a:buClr>
              <a:buSzPts val="3200"/>
              <a:buChar char="•"/>
            </a:pPr>
            <a:r>
              <a:rPr lang="en-US"/>
              <a:t>Stopped hiring reps on “opportunity” instead only when pipe/territory there</a:t>
            </a:r>
            <a:endParaRPr/>
          </a:p>
          <a:p>
            <a:pPr indent="-376961" lvl="1" marL="1130884" rtl="0" algn="l">
              <a:lnSpc>
                <a:spcPct val="90000"/>
              </a:lnSpc>
              <a:spcBef>
                <a:spcPts val="824"/>
              </a:spcBef>
              <a:spcAft>
                <a:spcPts val="0"/>
              </a:spcAft>
              <a:buClr>
                <a:srgbClr val="3F9181"/>
              </a:buClr>
              <a:buSzPts val="3200"/>
              <a:buChar char="•"/>
            </a:pPr>
            <a:r>
              <a:rPr lang="en-US"/>
              <a:t>Eliminated product overlays, instead trained reps on products</a:t>
            </a:r>
            <a:endParaRPr/>
          </a:p>
          <a:p>
            <a:pPr indent="-376961" lvl="1" marL="1130884" rtl="0" algn="l">
              <a:lnSpc>
                <a:spcPct val="90000"/>
              </a:lnSpc>
              <a:spcBef>
                <a:spcPts val="824"/>
              </a:spcBef>
              <a:spcAft>
                <a:spcPts val="0"/>
              </a:spcAft>
              <a:buClr>
                <a:srgbClr val="3F9181"/>
              </a:buClr>
              <a:buSzPts val="3200"/>
              <a:buChar char="•"/>
            </a:pPr>
            <a:r>
              <a:rPr lang="en-US"/>
              <a:t>Marketing went all digital</a:t>
            </a:r>
            <a:endParaRPr/>
          </a:p>
          <a:p>
            <a:pPr indent="-376961" lvl="0" marL="376961" rtl="0" algn="l">
              <a:lnSpc>
                <a:spcPct val="90000"/>
              </a:lnSpc>
              <a:spcBef>
                <a:spcPts val="1649"/>
              </a:spcBef>
              <a:spcAft>
                <a:spcPts val="0"/>
              </a:spcAft>
              <a:buClr>
                <a:srgbClr val="3F9181"/>
              </a:buClr>
              <a:buSzPts val="3900"/>
              <a:buChar char="•"/>
            </a:pPr>
            <a:r>
              <a:rPr b="1" lang="en-US"/>
              <a:t>HR</a:t>
            </a:r>
            <a:endParaRPr/>
          </a:p>
          <a:p>
            <a:pPr indent="-376961" lvl="1" marL="1130884" rtl="0" algn="l">
              <a:lnSpc>
                <a:spcPct val="90000"/>
              </a:lnSpc>
              <a:spcBef>
                <a:spcPts val="824"/>
              </a:spcBef>
              <a:spcAft>
                <a:spcPts val="0"/>
              </a:spcAft>
              <a:buClr>
                <a:srgbClr val="3F9181"/>
              </a:buClr>
              <a:buSzPts val="3200"/>
              <a:buChar char="•"/>
            </a:pPr>
            <a:r>
              <a:rPr lang="en-US"/>
              <a:t>Remote was not a saving, 10% which was spent in travel</a:t>
            </a:r>
            <a:endParaRPr/>
          </a:p>
          <a:p>
            <a:pPr indent="-376961" lvl="1" marL="1130884" rtl="0" algn="l">
              <a:lnSpc>
                <a:spcPct val="90000"/>
              </a:lnSpc>
              <a:spcBef>
                <a:spcPts val="824"/>
              </a:spcBef>
              <a:spcAft>
                <a:spcPts val="0"/>
              </a:spcAft>
              <a:buClr>
                <a:srgbClr val="3F9181"/>
              </a:buClr>
              <a:buSzPts val="3200"/>
              <a:buChar char="•"/>
            </a:pPr>
            <a:r>
              <a:rPr lang="en-US"/>
              <a:t>Offshoring was saving, ask for every new headcount, can it be offshored</a:t>
            </a:r>
            <a:endParaRPr/>
          </a:p>
          <a:p>
            <a:pPr indent="-376961" lvl="1" marL="1130884" rtl="0" algn="l">
              <a:lnSpc>
                <a:spcPct val="90000"/>
              </a:lnSpc>
              <a:spcBef>
                <a:spcPts val="824"/>
              </a:spcBef>
              <a:spcAft>
                <a:spcPts val="0"/>
              </a:spcAft>
              <a:buClr>
                <a:srgbClr val="3F9181"/>
              </a:buClr>
              <a:buSzPts val="3200"/>
              <a:buChar char="•"/>
            </a:pPr>
            <a:r>
              <a:rPr lang="en-US"/>
              <a:t>Salary freezes led to some gaming on promotions to get salary increases</a:t>
            </a:r>
            <a:endParaRPr/>
          </a:p>
          <a:p>
            <a:pPr indent="-376961" lvl="1" marL="1130884" rtl="0" algn="l">
              <a:lnSpc>
                <a:spcPct val="90000"/>
              </a:lnSpc>
              <a:spcBef>
                <a:spcPts val="824"/>
              </a:spcBef>
              <a:spcAft>
                <a:spcPts val="0"/>
              </a:spcAft>
              <a:buClr>
                <a:srgbClr val="3F9181"/>
              </a:buClr>
              <a:buSzPts val="3200"/>
              <a:buChar char="•"/>
            </a:pPr>
            <a:r>
              <a:rPr lang="en-US"/>
              <a:t>Not all managers are capable of change, that is ok</a:t>
            </a:r>
            <a:endParaRPr/>
          </a:p>
          <a:p>
            <a:pPr indent="-376961" lvl="1" marL="1130884" rtl="0" algn="l">
              <a:lnSpc>
                <a:spcPct val="90000"/>
              </a:lnSpc>
              <a:spcBef>
                <a:spcPts val="824"/>
              </a:spcBef>
              <a:spcAft>
                <a:spcPts val="0"/>
              </a:spcAft>
              <a:buClr>
                <a:srgbClr val="3F9181"/>
              </a:buClr>
              <a:buSzPts val="3200"/>
              <a:buChar char="•"/>
            </a:pPr>
            <a:r>
              <a:rPr lang="en-US"/>
              <a:t>Did not get done and wanted to “real estate”</a:t>
            </a:r>
            <a:endParaRPr/>
          </a:p>
          <a:p>
            <a:pPr indent="-173761" lvl="1" marL="1130884" rtl="0" algn="l">
              <a:lnSpc>
                <a:spcPct val="90000"/>
              </a:lnSpc>
              <a:spcBef>
                <a:spcPts val="824"/>
              </a:spcBef>
              <a:spcAft>
                <a:spcPts val="0"/>
              </a:spcAft>
              <a:buClr>
                <a:srgbClr val="3F9181"/>
              </a:buClr>
              <a:buSzPts val="3200"/>
              <a:buNone/>
            </a:pPr>
            <a:r>
              <a:t/>
            </a:r>
            <a:endParaRPr/>
          </a:p>
        </p:txBody>
      </p:sp>
      <p:pic>
        <p:nvPicPr>
          <p:cNvPr id="1319" name="Google Shape;1319;p16"/>
          <p:cNvPicPr preferRelativeResize="0"/>
          <p:nvPr/>
        </p:nvPicPr>
        <p:blipFill rotWithShape="1">
          <a:blip r:embed="rId3">
            <a:alphaModFix/>
          </a:blip>
          <a:srcRect b="0" l="0" r="0" t="0"/>
          <a:stretch/>
        </p:blipFill>
        <p:spPr>
          <a:xfrm>
            <a:off x="807735" y="557247"/>
            <a:ext cx="1099260" cy="1559235"/>
          </a:xfrm>
          <a:prstGeom prst="rect">
            <a:avLst/>
          </a:prstGeom>
          <a:noFill/>
          <a:ln>
            <a:noFill/>
          </a:ln>
        </p:spPr>
      </p:pic>
      <p:sp>
        <p:nvSpPr>
          <p:cNvPr id="1320" name="Google Shape;1320;p16"/>
          <p:cNvSpPr txBox="1"/>
          <p:nvPr/>
        </p:nvSpPr>
        <p:spPr>
          <a:xfrm>
            <a:off x="2453677" y="1248980"/>
            <a:ext cx="13793252" cy="823623"/>
          </a:xfrm>
          <a:prstGeom prst="rect">
            <a:avLst/>
          </a:prstGeom>
          <a:noFill/>
          <a:ln>
            <a:noFill/>
          </a:ln>
        </p:spPr>
        <p:txBody>
          <a:bodyPr anchorCtr="0" anchor="ctr" bIns="45700" lIns="0" spcFirstLastPara="1" rIns="91425" wrap="square" tIns="45700">
            <a:spAutoFit/>
          </a:bodyPr>
          <a:lstStyle/>
          <a:p>
            <a:pPr indent="0" lvl="0" marL="0" marR="0" rtl="0" algn="l">
              <a:lnSpc>
                <a:spcPct val="90000"/>
              </a:lnSpc>
              <a:spcBef>
                <a:spcPts val="0"/>
              </a:spcBef>
              <a:spcAft>
                <a:spcPts val="0"/>
              </a:spcAft>
              <a:buClr>
                <a:srgbClr val="455550"/>
              </a:buClr>
              <a:buSzPts val="5280"/>
              <a:buFont typeface="Century Gothic"/>
              <a:buNone/>
            </a:pPr>
            <a:r>
              <a:rPr b="1" lang="en-US" sz="5280">
                <a:solidFill>
                  <a:srgbClr val="455550"/>
                </a:solidFill>
                <a:latin typeface="Century Gothic"/>
                <a:ea typeface="Century Gothic"/>
                <a:cs typeface="Century Gothic"/>
                <a:sym typeface="Century Gothic"/>
              </a:rPr>
              <a:t>Notes From Successful CFO on Costs</a:t>
            </a:r>
            <a:endParaRPr b="1" i="0" sz="5280" u="none" cap="none" strike="noStrike">
              <a:solidFill>
                <a:srgbClr val="455550"/>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7"/>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FE3DC"/>
              </a:buClr>
              <a:buSzPts val="1800"/>
              <a:buFont typeface="Century Gothic"/>
              <a:buNone/>
            </a:pPr>
            <a:r>
              <a:rPr b="1" i="0" lang="en-US" sz="1800" u="none" cap="none" strike="noStrike">
                <a:solidFill>
                  <a:srgbClr val="BFE3DC"/>
                </a:solidFill>
                <a:latin typeface="Century Gothic"/>
                <a:ea typeface="Century Gothic"/>
                <a:cs typeface="Century Gothic"/>
                <a:sym typeface="Century Gothic"/>
              </a:rPr>
              <a:t>2023 ANNUAL PLANNING</a:t>
            </a:r>
            <a:endParaRPr b="1" i="0" sz="1800" u="none" cap="none" strike="noStrike">
              <a:solidFill>
                <a:srgbClr val="BFE3DC"/>
              </a:solidFill>
              <a:latin typeface="Century Gothic"/>
              <a:ea typeface="Century Gothic"/>
              <a:cs typeface="Century Gothic"/>
              <a:sym typeface="Century Gothic"/>
            </a:endParaRPr>
          </a:p>
        </p:txBody>
      </p:sp>
      <p:sp>
        <p:nvSpPr>
          <p:cNvPr id="1326" name="Google Shape;1326;p17"/>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FE3DC"/>
              </a:buClr>
              <a:buSzPts val="1800"/>
              <a:buFont typeface="Century Gothic"/>
              <a:buNone/>
            </a:pPr>
            <a:fld id="{00000000-1234-1234-1234-123412341234}" type="slidenum">
              <a:rPr b="1" i="0" lang="en-US" sz="1800" u="none" cap="none" strike="noStrike">
                <a:solidFill>
                  <a:srgbClr val="BFE3DC"/>
                </a:solidFill>
                <a:latin typeface="Century Gothic"/>
                <a:ea typeface="Century Gothic"/>
                <a:cs typeface="Century Gothic"/>
                <a:sym typeface="Century Gothic"/>
              </a:rPr>
              <a:t>‹#›</a:t>
            </a:fld>
            <a:endParaRPr b="1" i="0" sz="1800" u="none" cap="none" strike="noStrike">
              <a:solidFill>
                <a:srgbClr val="BFE3DC"/>
              </a:solidFill>
              <a:latin typeface="Century Gothic"/>
              <a:ea typeface="Century Gothic"/>
              <a:cs typeface="Century Gothic"/>
              <a:sym typeface="Century Gothic"/>
            </a:endParaRPr>
          </a:p>
        </p:txBody>
      </p:sp>
      <p:sp>
        <p:nvSpPr>
          <p:cNvPr id="1327" name="Google Shape;1327;p17"/>
          <p:cNvSpPr txBox="1"/>
          <p:nvPr>
            <p:ph idx="1" type="body"/>
          </p:nvPr>
        </p:nvSpPr>
        <p:spPr>
          <a:xfrm>
            <a:off x="2312389" y="2717683"/>
            <a:ext cx="16231320" cy="7175679"/>
          </a:xfrm>
          <a:prstGeom prst="rect">
            <a:avLst/>
          </a:prstGeom>
          <a:noFill/>
          <a:ln>
            <a:noFill/>
          </a:ln>
        </p:spPr>
        <p:txBody>
          <a:bodyPr anchorCtr="0" anchor="t" bIns="45700" lIns="91425" spcFirstLastPara="1" rIns="91425" wrap="square" tIns="45700">
            <a:normAutofit/>
          </a:bodyPr>
          <a:lstStyle/>
          <a:p>
            <a:pPr indent="-376961" lvl="0" marL="376961" rtl="0" algn="l">
              <a:lnSpc>
                <a:spcPct val="90000"/>
              </a:lnSpc>
              <a:spcBef>
                <a:spcPts val="0"/>
              </a:spcBef>
              <a:spcAft>
                <a:spcPts val="0"/>
              </a:spcAft>
              <a:buClr>
                <a:srgbClr val="3F9181"/>
              </a:buClr>
              <a:buSzPts val="3900"/>
              <a:buChar char="•"/>
            </a:pPr>
            <a:r>
              <a:rPr b="1" lang="en-US"/>
              <a:t>Remember plan context	</a:t>
            </a:r>
            <a:endParaRPr/>
          </a:p>
          <a:p>
            <a:pPr indent="-376961" lvl="1" marL="1130884" rtl="0" algn="l">
              <a:lnSpc>
                <a:spcPct val="90000"/>
              </a:lnSpc>
              <a:spcBef>
                <a:spcPts val="824"/>
              </a:spcBef>
              <a:spcAft>
                <a:spcPts val="0"/>
              </a:spcAft>
              <a:buClr>
                <a:srgbClr val="3F9181"/>
              </a:buClr>
              <a:buSzPts val="3200"/>
              <a:buChar char="•"/>
            </a:pPr>
            <a:r>
              <a:rPr lang="en-US"/>
              <a:t>Link back to Company objectives, not just financial</a:t>
            </a:r>
            <a:endParaRPr/>
          </a:p>
          <a:p>
            <a:pPr indent="-376961" lvl="1" marL="1130884" rtl="0" algn="l">
              <a:lnSpc>
                <a:spcPct val="90000"/>
              </a:lnSpc>
              <a:spcBef>
                <a:spcPts val="824"/>
              </a:spcBef>
              <a:spcAft>
                <a:spcPts val="0"/>
              </a:spcAft>
              <a:buClr>
                <a:srgbClr val="3F9181"/>
              </a:buClr>
              <a:buSzPts val="3200"/>
              <a:buChar char="•"/>
            </a:pPr>
            <a:r>
              <a:rPr lang="en-US"/>
              <a:t>Can be OKR process, CEO thoughts, Board-level strategic process</a:t>
            </a:r>
            <a:endParaRPr/>
          </a:p>
          <a:p>
            <a:pPr indent="-376961" lvl="1" marL="1130884" rtl="0" algn="l">
              <a:lnSpc>
                <a:spcPct val="90000"/>
              </a:lnSpc>
              <a:spcBef>
                <a:spcPts val="824"/>
              </a:spcBef>
              <a:spcAft>
                <a:spcPts val="0"/>
              </a:spcAft>
              <a:buClr>
                <a:srgbClr val="3F9181"/>
              </a:buClr>
              <a:buSzPts val="3200"/>
              <a:buChar char="•"/>
            </a:pPr>
            <a:r>
              <a:rPr lang="en-US"/>
              <a:t>Important: provide non-financial anchor for financials</a:t>
            </a:r>
            <a:endParaRPr/>
          </a:p>
          <a:p>
            <a:pPr indent="-376961" lvl="0" marL="376961" rtl="0" algn="l">
              <a:lnSpc>
                <a:spcPct val="90000"/>
              </a:lnSpc>
              <a:spcBef>
                <a:spcPts val="1649"/>
              </a:spcBef>
              <a:spcAft>
                <a:spcPts val="0"/>
              </a:spcAft>
              <a:buClr>
                <a:srgbClr val="3F9181"/>
              </a:buClr>
              <a:buSzPts val="3900"/>
              <a:buChar char="•"/>
            </a:pPr>
            <a:r>
              <a:rPr b="1" lang="en-US"/>
              <a:t>Show key assumptions and summary results</a:t>
            </a:r>
            <a:endParaRPr/>
          </a:p>
          <a:p>
            <a:pPr indent="-376961" lvl="1" marL="1130884" rtl="0" algn="l">
              <a:lnSpc>
                <a:spcPct val="90000"/>
              </a:lnSpc>
              <a:spcBef>
                <a:spcPts val="824"/>
              </a:spcBef>
              <a:spcAft>
                <a:spcPts val="0"/>
              </a:spcAft>
              <a:buClr>
                <a:srgbClr val="3F9181"/>
              </a:buClr>
              <a:buSzPts val="3200"/>
              <a:buChar char="•"/>
            </a:pPr>
            <a:r>
              <a:rPr lang="en-US"/>
              <a:t>Pick small number of key metrics that explain your business</a:t>
            </a:r>
            <a:endParaRPr/>
          </a:p>
          <a:p>
            <a:pPr indent="-376961" lvl="1" marL="1130884" rtl="0" algn="l">
              <a:lnSpc>
                <a:spcPct val="90000"/>
              </a:lnSpc>
              <a:spcBef>
                <a:spcPts val="824"/>
              </a:spcBef>
              <a:spcAft>
                <a:spcPts val="0"/>
              </a:spcAft>
              <a:buClr>
                <a:srgbClr val="3F9181"/>
              </a:buClr>
              <a:buSzPts val="3200"/>
              <a:buChar char="•"/>
            </a:pPr>
            <a:r>
              <a:rPr lang="en-US"/>
              <a:t>Show trends: 2021, 2022, and 2023 by KPI</a:t>
            </a:r>
            <a:endParaRPr/>
          </a:p>
          <a:p>
            <a:pPr indent="-376961" lvl="1" marL="1130884" rtl="0" algn="l">
              <a:lnSpc>
                <a:spcPct val="90000"/>
              </a:lnSpc>
              <a:spcBef>
                <a:spcPts val="824"/>
              </a:spcBef>
              <a:spcAft>
                <a:spcPts val="0"/>
              </a:spcAft>
              <a:buClr>
                <a:srgbClr val="3F9181"/>
              </a:buClr>
              <a:buSzPts val="3200"/>
              <a:buChar char="•"/>
            </a:pPr>
            <a:r>
              <a:rPr lang="en-US"/>
              <a:t>Show high-level results, bookings, revenue, growth rates, operating income</a:t>
            </a:r>
            <a:endParaRPr/>
          </a:p>
          <a:p>
            <a:pPr indent="-376961" lvl="0" marL="376961" rtl="0" algn="l">
              <a:lnSpc>
                <a:spcPct val="90000"/>
              </a:lnSpc>
              <a:spcBef>
                <a:spcPts val="1649"/>
              </a:spcBef>
              <a:spcAft>
                <a:spcPts val="0"/>
              </a:spcAft>
              <a:buClr>
                <a:srgbClr val="3F9181"/>
              </a:buClr>
              <a:buSzPts val="3900"/>
              <a:buChar char="•"/>
            </a:pPr>
            <a:r>
              <a:rPr b="1" lang="en-US"/>
              <a:t>Discussion will be dominated by cash need</a:t>
            </a:r>
            <a:endParaRPr/>
          </a:p>
          <a:p>
            <a:pPr indent="-376961" lvl="1" marL="1130884" rtl="0" algn="l">
              <a:lnSpc>
                <a:spcPct val="90000"/>
              </a:lnSpc>
              <a:spcBef>
                <a:spcPts val="824"/>
              </a:spcBef>
              <a:spcAft>
                <a:spcPts val="0"/>
              </a:spcAft>
              <a:buClr>
                <a:srgbClr val="3F9181"/>
              </a:buClr>
              <a:buSzPts val="3200"/>
              <a:buChar char="•"/>
            </a:pPr>
            <a:r>
              <a:rPr lang="en-US"/>
              <a:t>Provide a multi-year plan, don’t leave me hanging in Dec 2023</a:t>
            </a:r>
            <a:endParaRPr/>
          </a:p>
          <a:p>
            <a:pPr indent="-376961" lvl="1" marL="1130884" rtl="0" algn="l">
              <a:lnSpc>
                <a:spcPct val="90000"/>
              </a:lnSpc>
              <a:spcBef>
                <a:spcPts val="824"/>
              </a:spcBef>
              <a:spcAft>
                <a:spcPts val="0"/>
              </a:spcAft>
              <a:buClr>
                <a:srgbClr val="3F9181"/>
              </a:buClr>
              <a:buSzPts val="3200"/>
              <a:buChar char="•"/>
            </a:pPr>
            <a:r>
              <a:rPr lang="en-US"/>
              <a:t>Multi year plan but with quarterly gates</a:t>
            </a:r>
            <a:endParaRPr/>
          </a:p>
        </p:txBody>
      </p:sp>
      <p:pic>
        <p:nvPicPr>
          <p:cNvPr id="1328" name="Google Shape;1328;p17"/>
          <p:cNvPicPr preferRelativeResize="0"/>
          <p:nvPr/>
        </p:nvPicPr>
        <p:blipFill rotWithShape="1">
          <a:blip r:embed="rId3">
            <a:alphaModFix/>
          </a:blip>
          <a:srcRect b="0" l="0" r="0" t="0"/>
          <a:stretch/>
        </p:blipFill>
        <p:spPr>
          <a:xfrm>
            <a:off x="807735" y="557247"/>
            <a:ext cx="1099260" cy="1559235"/>
          </a:xfrm>
          <a:prstGeom prst="rect">
            <a:avLst/>
          </a:prstGeom>
          <a:noFill/>
          <a:ln>
            <a:noFill/>
          </a:ln>
        </p:spPr>
      </p:pic>
      <p:sp>
        <p:nvSpPr>
          <p:cNvPr id="1329" name="Google Shape;1329;p17"/>
          <p:cNvSpPr txBox="1"/>
          <p:nvPr/>
        </p:nvSpPr>
        <p:spPr>
          <a:xfrm>
            <a:off x="2453677" y="1248980"/>
            <a:ext cx="13793252" cy="823623"/>
          </a:xfrm>
          <a:prstGeom prst="rect">
            <a:avLst/>
          </a:prstGeom>
          <a:noFill/>
          <a:ln>
            <a:noFill/>
          </a:ln>
        </p:spPr>
        <p:txBody>
          <a:bodyPr anchorCtr="0" anchor="ctr" bIns="45700" lIns="0" spcFirstLastPara="1" rIns="91425" wrap="square" tIns="45700">
            <a:spAutoFit/>
          </a:bodyPr>
          <a:lstStyle/>
          <a:p>
            <a:pPr indent="0" lvl="0" marL="0" marR="0" rtl="0" algn="l">
              <a:lnSpc>
                <a:spcPct val="90000"/>
              </a:lnSpc>
              <a:spcBef>
                <a:spcPts val="0"/>
              </a:spcBef>
              <a:spcAft>
                <a:spcPts val="0"/>
              </a:spcAft>
              <a:buClr>
                <a:srgbClr val="455550"/>
              </a:buClr>
              <a:buSzPts val="5280"/>
              <a:buFont typeface="Century Gothic"/>
              <a:buNone/>
            </a:pPr>
            <a:r>
              <a:rPr b="1" lang="en-US" sz="5280">
                <a:solidFill>
                  <a:srgbClr val="455550"/>
                </a:solidFill>
                <a:latin typeface="Century Gothic"/>
                <a:ea typeface="Century Gothic"/>
                <a:cs typeface="Century Gothic"/>
                <a:sym typeface="Century Gothic"/>
              </a:rPr>
              <a:t>Board Approval Tips</a:t>
            </a:r>
            <a:endParaRPr b="1" i="0" sz="5280" u="none" cap="none" strike="noStrike">
              <a:solidFill>
                <a:srgbClr val="45555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8"/>
          <p:cNvSpPr txBox="1"/>
          <p:nvPr>
            <p:ph idx="11" type="ftr"/>
          </p:nvPr>
        </p:nvSpPr>
        <p:spPr>
          <a:xfrm>
            <a:off x="6674767" y="10675902"/>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335" name="Google Shape;1335;p18"/>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FE3DC"/>
              </a:buClr>
              <a:buSzPts val="1801"/>
              <a:buFont typeface="Century Gothic"/>
              <a:buNone/>
            </a:pPr>
            <a:fld id="{00000000-1234-1234-1234-123412341234}" type="slidenum">
              <a:rPr b="1" i="0" lang="en-US" sz="1801" u="none" cap="none" strike="noStrike">
                <a:solidFill>
                  <a:srgbClr val="BFE3DC"/>
                </a:solidFill>
                <a:latin typeface="Century Gothic"/>
                <a:ea typeface="Century Gothic"/>
                <a:cs typeface="Century Gothic"/>
                <a:sym typeface="Century Gothic"/>
              </a:rPr>
              <a:t>‹#›</a:t>
            </a:fld>
            <a:endParaRPr b="1" i="0" sz="1801" u="none" cap="none" strike="noStrike">
              <a:solidFill>
                <a:srgbClr val="BFE3DC"/>
              </a:solidFill>
              <a:latin typeface="Century Gothic"/>
              <a:ea typeface="Century Gothic"/>
              <a:cs typeface="Century Gothic"/>
              <a:sym typeface="Century Gothic"/>
            </a:endParaRPr>
          </a:p>
        </p:txBody>
      </p:sp>
      <p:sp>
        <p:nvSpPr>
          <p:cNvPr id="1336" name="Google Shape;1336;p18"/>
          <p:cNvSpPr txBox="1"/>
          <p:nvPr>
            <p:ph idx="1" type="body"/>
          </p:nvPr>
        </p:nvSpPr>
        <p:spPr>
          <a:xfrm>
            <a:off x="2068650" y="3168636"/>
            <a:ext cx="7429444" cy="699608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9181"/>
              </a:buClr>
              <a:buSzPts val="2800"/>
              <a:buNone/>
            </a:pPr>
            <a:r>
              <a:rPr b="1" lang="en-US" sz="2800"/>
              <a:t>Are we growing fast enough? </a:t>
            </a:r>
            <a:endParaRPr/>
          </a:p>
          <a:p>
            <a:pPr indent="0" lvl="0" marL="0" rtl="0" algn="l">
              <a:lnSpc>
                <a:spcPct val="90000"/>
              </a:lnSpc>
              <a:spcBef>
                <a:spcPts val="1649"/>
              </a:spcBef>
              <a:spcAft>
                <a:spcPts val="0"/>
              </a:spcAft>
              <a:buClr>
                <a:srgbClr val="3F9181"/>
              </a:buClr>
              <a:buSzPts val="2000"/>
              <a:buNone/>
            </a:pPr>
            <a:r>
              <a:rPr b="1" lang="en-US" sz="2000"/>
              <a:t>(Or, could we grow faster with more capital?)</a:t>
            </a:r>
            <a:endParaRPr/>
          </a:p>
          <a:p>
            <a:pPr indent="-249943" lvl="0" marL="376943" rtl="0" algn="l">
              <a:lnSpc>
                <a:spcPct val="90000"/>
              </a:lnSpc>
              <a:spcBef>
                <a:spcPts val="1649"/>
              </a:spcBef>
              <a:spcAft>
                <a:spcPts val="0"/>
              </a:spcAft>
              <a:buClr>
                <a:srgbClr val="3F9181"/>
              </a:buClr>
              <a:buSzPts val="2000"/>
              <a:buNone/>
            </a:pPr>
            <a:r>
              <a:t/>
            </a:r>
            <a:endParaRPr b="1" sz="2000"/>
          </a:p>
          <a:p>
            <a:pPr indent="-376942" lvl="1" marL="1130831" rtl="0" algn="l">
              <a:lnSpc>
                <a:spcPct val="90000"/>
              </a:lnSpc>
              <a:spcBef>
                <a:spcPts val="824"/>
              </a:spcBef>
              <a:spcAft>
                <a:spcPts val="0"/>
              </a:spcAft>
              <a:buClr>
                <a:srgbClr val="3F9181"/>
              </a:buClr>
              <a:buSzPts val="2400"/>
              <a:buChar char="•"/>
            </a:pPr>
            <a:r>
              <a:rPr lang="en-US" sz="2400"/>
              <a:t>You must be able to say you thought about it already!</a:t>
            </a:r>
            <a:endParaRPr/>
          </a:p>
          <a:p>
            <a:pPr indent="-224542" lvl="1" marL="1130831" rtl="0" algn="l">
              <a:lnSpc>
                <a:spcPct val="90000"/>
              </a:lnSpc>
              <a:spcBef>
                <a:spcPts val="824"/>
              </a:spcBef>
              <a:spcAft>
                <a:spcPts val="0"/>
              </a:spcAft>
              <a:buClr>
                <a:srgbClr val="3F9181"/>
              </a:buClr>
              <a:buSzPts val="2400"/>
              <a:buNone/>
            </a:pPr>
            <a:r>
              <a:t/>
            </a:r>
            <a:endParaRPr sz="2400"/>
          </a:p>
          <a:p>
            <a:pPr indent="-376942" lvl="1" marL="1130831" rtl="0" algn="l">
              <a:lnSpc>
                <a:spcPct val="90000"/>
              </a:lnSpc>
              <a:spcBef>
                <a:spcPts val="824"/>
              </a:spcBef>
              <a:spcAft>
                <a:spcPts val="0"/>
              </a:spcAft>
              <a:buClr>
                <a:srgbClr val="3F9181"/>
              </a:buClr>
              <a:buSzPts val="2400"/>
              <a:buChar char="•"/>
            </a:pPr>
            <a:r>
              <a:rPr lang="en-US" sz="2400"/>
              <a:t>You must have a philosophy on growth vs. capital consumption</a:t>
            </a:r>
            <a:endParaRPr/>
          </a:p>
          <a:p>
            <a:pPr indent="-376943" lvl="2" marL="1884720" rtl="0" algn="l">
              <a:lnSpc>
                <a:spcPct val="90000"/>
              </a:lnSpc>
              <a:spcBef>
                <a:spcPts val="824"/>
              </a:spcBef>
              <a:spcAft>
                <a:spcPts val="0"/>
              </a:spcAft>
              <a:buClr>
                <a:srgbClr val="3F9181"/>
              </a:buClr>
              <a:buSzPts val="1800"/>
              <a:buChar char="•"/>
            </a:pPr>
            <a:r>
              <a:rPr lang="en-US" sz="1800"/>
              <a:t>Today’s philosophy is growth at pretty much all costs</a:t>
            </a:r>
            <a:endParaRPr/>
          </a:p>
          <a:p>
            <a:pPr indent="-262643" lvl="2" marL="1884720" rtl="0" algn="l">
              <a:lnSpc>
                <a:spcPct val="90000"/>
              </a:lnSpc>
              <a:spcBef>
                <a:spcPts val="824"/>
              </a:spcBef>
              <a:spcAft>
                <a:spcPts val="0"/>
              </a:spcAft>
              <a:buClr>
                <a:srgbClr val="3F9181"/>
              </a:buClr>
              <a:buSzPts val="1800"/>
              <a:buNone/>
            </a:pPr>
            <a:r>
              <a:t/>
            </a:r>
            <a:endParaRPr sz="1800"/>
          </a:p>
          <a:p>
            <a:pPr indent="-376942" lvl="1" marL="1130831" rtl="0" algn="l">
              <a:lnSpc>
                <a:spcPct val="90000"/>
              </a:lnSpc>
              <a:spcBef>
                <a:spcPts val="824"/>
              </a:spcBef>
              <a:spcAft>
                <a:spcPts val="0"/>
              </a:spcAft>
              <a:buClr>
                <a:srgbClr val="3F9181"/>
              </a:buClr>
              <a:buSzPts val="2400"/>
              <a:buChar char="•"/>
            </a:pPr>
            <a:r>
              <a:rPr lang="en-US" sz="2400"/>
              <a:t>You must know where you rank relative to other companies</a:t>
            </a:r>
            <a:endParaRPr/>
          </a:p>
          <a:p>
            <a:pPr indent="-376943" lvl="2" marL="1884720" rtl="0" algn="l">
              <a:lnSpc>
                <a:spcPct val="90000"/>
              </a:lnSpc>
              <a:spcBef>
                <a:spcPts val="824"/>
              </a:spcBef>
              <a:spcAft>
                <a:spcPts val="0"/>
              </a:spcAft>
              <a:buClr>
                <a:srgbClr val="3F9181"/>
              </a:buClr>
              <a:buSzPts val="1800"/>
              <a:buChar char="•"/>
            </a:pPr>
            <a:r>
              <a:rPr lang="en-US" sz="1800"/>
              <a:t>Hence our Scale Studio work: know where you stand on “Vital Signs” metrics</a:t>
            </a:r>
            <a:endParaRPr/>
          </a:p>
          <a:p>
            <a:pPr indent="-376943" lvl="2" marL="1884720" rtl="0" algn="l">
              <a:lnSpc>
                <a:spcPct val="90000"/>
              </a:lnSpc>
              <a:spcBef>
                <a:spcPts val="824"/>
              </a:spcBef>
              <a:spcAft>
                <a:spcPts val="0"/>
              </a:spcAft>
              <a:buClr>
                <a:srgbClr val="3F9181"/>
              </a:buClr>
              <a:buSzPts val="1800"/>
              <a:buChar char="•"/>
            </a:pPr>
            <a:r>
              <a:rPr lang="en-US" sz="1800"/>
              <a:t>Data beats anecdotes</a:t>
            </a:r>
            <a:endParaRPr/>
          </a:p>
          <a:p>
            <a:pPr indent="-262643" lvl="2" marL="1884720" rtl="0" algn="l">
              <a:lnSpc>
                <a:spcPct val="90000"/>
              </a:lnSpc>
              <a:spcBef>
                <a:spcPts val="824"/>
              </a:spcBef>
              <a:spcAft>
                <a:spcPts val="0"/>
              </a:spcAft>
              <a:buClr>
                <a:srgbClr val="3F9181"/>
              </a:buClr>
              <a:buSzPts val="1800"/>
              <a:buNone/>
            </a:pPr>
            <a:r>
              <a:t/>
            </a:r>
            <a:endParaRPr sz="1800"/>
          </a:p>
          <a:p>
            <a:pPr indent="-376942" lvl="1" marL="1130831" rtl="0" algn="l">
              <a:lnSpc>
                <a:spcPct val="90000"/>
              </a:lnSpc>
              <a:spcBef>
                <a:spcPts val="824"/>
              </a:spcBef>
              <a:spcAft>
                <a:spcPts val="0"/>
              </a:spcAft>
              <a:buClr>
                <a:srgbClr val="3F9181"/>
              </a:buClr>
              <a:buSzPts val="2400"/>
              <a:buChar char="•"/>
            </a:pPr>
            <a:r>
              <a:rPr lang="en-US" sz="2400"/>
              <a:t>You must know your constraints </a:t>
            </a:r>
            <a:endParaRPr/>
          </a:p>
          <a:p>
            <a:pPr indent="-376943" lvl="2" marL="1884720" rtl="0" algn="l">
              <a:lnSpc>
                <a:spcPct val="90000"/>
              </a:lnSpc>
              <a:spcBef>
                <a:spcPts val="824"/>
              </a:spcBef>
              <a:spcAft>
                <a:spcPts val="0"/>
              </a:spcAft>
              <a:buClr>
                <a:srgbClr val="3F9181"/>
              </a:buClr>
              <a:buSzPts val="1800"/>
              <a:buChar char="•"/>
            </a:pPr>
            <a:r>
              <a:rPr lang="en-US" sz="1800"/>
              <a:t>They are almost certainly internal or market driven ... not capital</a:t>
            </a:r>
            <a:endParaRPr sz="1400"/>
          </a:p>
        </p:txBody>
      </p:sp>
      <p:sp>
        <p:nvSpPr>
          <p:cNvPr id="1337" name="Google Shape;1337;p18"/>
          <p:cNvSpPr txBox="1"/>
          <p:nvPr>
            <p:ph type="title"/>
          </p:nvPr>
        </p:nvSpPr>
        <p:spPr>
          <a:xfrm>
            <a:off x="2751052" y="963246"/>
            <a:ext cx="16139850" cy="823623"/>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t>The New Inevitable Annoying Question</a:t>
            </a:r>
            <a:endParaRPr/>
          </a:p>
        </p:txBody>
      </p:sp>
      <p:pic>
        <p:nvPicPr>
          <p:cNvPr id="1338" name="Google Shape;1338;p18"/>
          <p:cNvPicPr preferRelativeResize="0"/>
          <p:nvPr/>
        </p:nvPicPr>
        <p:blipFill rotWithShape="1">
          <a:blip r:embed="rId3">
            <a:alphaModFix/>
          </a:blip>
          <a:srcRect b="0" l="0" r="0" t="0"/>
          <a:stretch/>
        </p:blipFill>
        <p:spPr>
          <a:xfrm>
            <a:off x="897394" y="798099"/>
            <a:ext cx="1238101" cy="1217116"/>
          </a:xfrm>
          <a:prstGeom prst="rect">
            <a:avLst/>
          </a:prstGeom>
          <a:noFill/>
          <a:ln>
            <a:noFill/>
          </a:ln>
        </p:spPr>
      </p:pic>
      <p:sp>
        <p:nvSpPr>
          <p:cNvPr id="1339" name="Google Shape;1339;p18"/>
          <p:cNvSpPr txBox="1"/>
          <p:nvPr/>
        </p:nvSpPr>
        <p:spPr>
          <a:xfrm>
            <a:off x="2009670" y="2317419"/>
            <a:ext cx="75474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entury Gothic"/>
                <a:ea typeface="Century Gothic"/>
                <a:cs typeface="Century Gothic"/>
                <a:sym typeface="Century Gothic"/>
              </a:rPr>
              <a:t>What we were asking last year …</a:t>
            </a:r>
            <a:endParaRPr/>
          </a:p>
        </p:txBody>
      </p:sp>
      <p:sp>
        <p:nvSpPr>
          <p:cNvPr id="1340" name="Google Shape;1340;p18"/>
          <p:cNvSpPr/>
          <p:nvPr/>
        </p:nvSpPr>
        <p:spPr>
          <a:xfrm>
            <a:off x="2009670" y="3066193"/>
            <a:ext cx="7547404" cy="720097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41" name="Google Shape;1341;p18"/>
          <p:cNvSpPr txBox="1"/>
          <p:nvPr/>
        </p:nvSpPr>
        <p:spPr>
          <a:xfrm>
            <a:off x="10750036" y="3168636"/>
            <a:ext cx="7429444" cy="6996084"/>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3F9181"/>
              </a:buClr>
              <a:buSzPct val="100000"/>
              <a:buFont typeface="Arial"/>
              <a:buNone/>
            </a:pPr>
            <a:r>
              <a:rPr b="1" lang="en-US" sz="2800">
                <a:solidFill>
                  <a:schemeClr val="dk1"/>
                </a:solidFill>
                <a:latin typeface="Century Gothic"/>
                <a:ea typeface="Century Gothic"/>
                <a:cs typeface="Century Gothic"/>
                <a:sym typeface="Century Gothic"/>
              </a:rPr>
              <a:t>Can we reduce burn by another 10%? </a:t>
            </a:r>
            <a:endParaRPr/>
          </a:p>
          <a:p>
            <a:pPr indent="0" lvl="0" marL="0" marR="0" rtl="0" algn="l">
              <a:lnSpc>
                <a:spcPct val="90000"/>
              </a:lnSpc>
              <a:spcBef>
                <a:spcPts val="1649"/>
              </a:spcBef>
              <a:spcAft>
                <a:spcPts val="0"/>
              </a:spcAft>
              <a:buClr>
                <a:srgbClr val="3F9181"/>
              </a:buClr>
              <a:buSzPct val="100000"/>
              <a:buFont typeface="Arial"/>
              <a:buNone/>
            </a:pPr>
            <a:r>
              <a:rPr b="1" lang="en-US" sz="2000">
                <a:solidFill>
                  <a:schemeClr val="dk1"/>
                </a:solidFill>
                <a:latin typeface="Century Gothic"/>
                <a:ea typeface="Century Gothic"/>
                <a:cs typeface="Century Gothic"/>
                <a:sym typeface="Century Gothic"/>
              </a:rPr>
              <a:t>(Or, could we grow the same with less capital?)</a:t>
            </a:r>
            <a:endParaRPr/>
          </a:p>
          <a:p>
            <a:pPr indent="-259468" lvl="0" marL="376943" marR="0" rtl="0" algn="l">
              <a:lnSpc>
                <a:spcPct val="90000"/>
              </a:lnSpc>
              <a:spcBef>
                <a:spcPts val="1649"/>
              </a:spcBef>
              <a:spcAft>
                <a:spcPts val="0"/>
              </a:spcAft>
              <a:buClr>
                <a:srgbClr val="3F9181"/>
              </a:buClr>
              <a:buSzPct val="100000"/>
              <a:buFont typeface="Arial"/>
              <a:buNone/>
            </a:pPr>
            <a:r>
              <a:t/>
            </a:r>
            <a:endParaRPr b="1" sz="2000">
              <a:solidFill>
                <a:schemeClr val="dk1"/>
              </a:solidFill>
              <a:latin typeface="Century Gothic"/>
              <a:ea typeface="Century Gothic"/>
              <a:cs typeface="Century Gothic"/>
              <a:sym typeface="Century Gothic"/>
            </a:endParaRPr>
          </a:p>
          <a:p>
            <a:pPr indent="-376942" lvl="1" marL="1130831" marR="0" rtl="0" algn="l">
              <a:lnSpc>
                <a:spcPct val="90000"/>
              </a:lnSpc>
              <a:spcBef>
                <a:spcPts val="824"/>
              </a:spcBef>
              <a:spcAft>
                <a:spcPts val="0"/>
              </a:spcAft>
              <a:buClr>
                <a:srgbClr val="3F9181"/>
              </a:buClr>
              <a:buSzPct val="100000"/>
              <a:buFont typeface="Arial"/>
              <a:buChar char="•"/>
            </a:pPr>
            <a:r>
              <a:rPr b="0" i="0" lang="en-US" sz="2400" u="none" cap="none" strike="noStrike">
                <a:solidFill>
                  <a:schemeClr val="dk1"/>
                </a:solidFill>
                <a:latin typeface="Century Gothic"/>
                <a:ea typeface="Century Gothic"/>
                <a:cs typeface="Century Gothic"/>
                <a:sym typeface="Century Gothic"/>
              </a:rPr>
              <a:t>You must be able to say you thought about it already!</a:t>
            </a:r>
            <a:endParaRPr/>
          </a:p>
          <a:p>
            <a:pPr indent="-235973" lvl="1" marL="1130831" marR="0" rtl="0" algn="l">
              <a:lnSpc>
                <a:spcPct val="90000"/>
              </a:lnSpc>
              <a:spcBef>
                <a:spcPts val="824"/>
              </a:spcBef>
              <a:spcAft>
                <a:spcPts val="0"/>
              </a:spcAft>
              <a:buClr>
                <a:srgbClr val="3F9181"/>
              </a:buClr>
              <a:buSzPct val="1000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376942" lvl="1" marL="1130831" marR="0" rtl="0" algn="l">
              <a:lnSpc>
                <a:spcPct val="90000"/>
              </a:lnSpc>
              <a:spcBef>
                <a:spcPts val="824"/>
              </a:spcBef>
              <a:spcAft>
                <a:spcPts val="0"/>
              </a:spcAft>
              <a:buClr>
                <a:srgbClr val="3F9181"/>
              </a:buClr>
              <a:buSzPct val="100000"/>
              <a:buFont typeface="Arial"/>
              <a:buChar char="•"/>
            </a:pPr>
            <a:r>
              <a:rPr b="0" i="0" lang="en-US" sz="2400" u="none" cap="none" strike="noStrike">
                <a:solidFill>
                  <a:schemeClr val="dk1"/>
                </a:solidFill>
                <a:latin typeface="Century Gothic"/>
                <a:ea typeface="Century Gothic"/>
                <a:cs typeface="Century Gothic"/>
                <a:sym typeface="Century Gothic"/>
              </a:rPr>
              <a:t>You must have a philosophy on growth vs. capital consumption</a:t>
            </a:r>
            <a:endParaRPr/>
          </a:p>
          <a:p>
            <a:pPr indent="-376943" lvl="2" marL="1884720" marR="0" rtl="0" algn="l">
              <a:lnSpc>
                <a:spcPct val="90000"/>
              </a:lnSpc>
              <a:spcBef>
                <a:spcPts val="824"/>
              </a:spcBef>
              <a:spcAft>
                <a:spcPts val="0"/>
              </a:spcAft>
              <a:buClr>
                <a:srgbClr val="3F9181"/>
              </a:buClr>
              <a:buSzPct val="100000"/>
              <a:buFont typeface="Arial"/>
              <a:buChar char="•"/>
            </a:pPr>
            <a:r>
              <a:rPr b="0" i="0" lang="en-US" sz="1800" u="none" cap="none" strike="noStrike">
                <a:solidFill>
                  <a:schemeClr val="dk1"/>
                </a:solidFill>
                <a:latin typeface="Century Gothic"/>
                <a:ea typeface="Century Gothic"/>
                <a:cs typeface="Century Gothic"/>
                <a:sym typeface="Century Gothic"/>
              </a:rPr>
              <a:t>Today’s (new) philosophy is value creation and efficient growth</a:t>
            </a:r>
            <a:endParaRPr/>
          </a:p>
          <a:p>
            <a:pPr indent="-376943" lvl="2" marL="1884720" marR="0" rtl="0" algn="l">
              <a:lnSpc>
                <a:spcPct val="90000"/>
              </a:lnSpc>
              <a:spcBef>
                <a:spcPts val="824"/>
              </a:spcBef>
              <a:spcAft>
                <a:spcPts val="0"/>
              </a:spcAft>
              <a:buClr>
                <a:srgbClr val="3F9181"/>
              </a:buClr>
              <a:buSzPct val="100000"/>
              <a:buFont typeface="Arial"/>
              <a:buChar char="•"/>
            </a:pPr>
            <a:r>
              <a:rPr b="0" i="0" lang="en-US" sz="1800" u="none" cap="none" strike="noStrike">
                <a:solidFill>
                  <a:schemeClr val="dk1"/>
                </a:solidFill>
                <a:latin typeface="Century Gothic"/>
                <a:ea typeface="Century Gothic"/>
                <a:cs typeface="Century Gothic"/>
                <a:sym typeface="Century Gothic"/>
              </a:rPr>
              <a:t>“Default investable”</a:t>
            </a:r>
            <a:endParaRPr/>
          </a:p>
          <a:p>
            <a:pPr indent="-271215" lvl="2" marL="1884720" marR="0" rtl="0" algn="l">
              <a:lnSpc>
                <a:spcPct val="90000"/>
              </a:lnSpc>
              <a:spcBef>
                <a:spcPts val="824"/>
              </a:spcBef>
              <a:spcAft>
                <a:spcPts val="0"/>
              </a:spcAft>
              <a:buClr>
                <a:srgbClr val="3F9181"/>
              </a:buClr>
              <a:buSzPct val="1000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376942" lvl="1" marL="1130831" marR="0" rtl="0" algn="l">
              <a:lnSpc>
                <a:spcPct val="90000"/>
              </a:lnSpc>
              <a:spcBef>
                <a:spcPts val="824"/>
              </a:spcBef>
              <a:spcAft>
                <a:spcPts val="0"/>
              </a:spcAft>
              <a:buClr>
                <a:srgbClr val="3F9181"/>
              </a:buClr>
              <a:buSzPct val="100000"/>
              <a:buFont typeface="Arial"/>
              <a:buChar char="•"/>
            </a:pPr>
            <a:r>
              <a:rPr b="0" i="0" lang="en-US" sz="2400" u="none" cap="none" strike="noStrike">
                <a:solidFill>
                  <a:schemeClr val="dk1"/>
                </a:solidFill>
                <a:latin typeface="Century Gothic"/>
                <a:ea typeface="Century Gothic"/>
                <a:cs typeface="Century Gothic"/>
                <a:sym typeface="Century Gothic"/>
              </a:rPr>
              <a:t>You must know where your company benchmarks relative to others</a:t>
            </a:r>
            <a:endParaRPr/>
          </a:p>
          <a:p>
            <a:pPr indent="-376943" lvl="2" marL="1884720" marR="0" rtl="0" algn="l">
              <a:lnSpc>
                <a:spcPct val="90000"/>
              </a:lnSpc>
              <a:spcBef>
                <a:spcPts val="824"/>
              </a:spcBef>
              <a:spcAft>
                <a:spcPts val="0"/>
              </a:spcAft>
              <a:buClr>
                <a:srgbClr val="3F9181"/>
              </a:buClr>
              <a:buSzPct val="100000"/>
              <a:buFont typeface="Arial"/>
              <a:buChar char="•"/>
            </a:pPr>
            <a:r>
              <a:rPr b="0" i="0" lang="en-US" sz="1800" u="none" cap="none" strike="noStrike">
                <a:solidFill>
                  <a:schemeClr val="dk1"/>
                </a:solidFill>
                <a:latin typeface="Century Gothic"/>
                <a:ea typeface="Century Gothic"/>
                <a:cs typeface="Century Gothic"/>
                <a:sym typeface="Century Gothic"/>
              </a:rPr>
              <a:t>Hence our Scale Studio work: know where you stand on “Vital Signs” metrics and your Growth vs Burn trajectory</a:t>
            </a:r>
            <a:endParaRPr/>
          </a:p>
          <a:p>
            <a:pPr indent="-376943" lvl="2" marL="1884720" marR="0" rtl="0" algn="l">
              <a:lnSpc>
                <a:spcPct val="90000"/>
              </a:lnSpc>
              <a:spcBef>
                <a:spcPts val="824"/>
              </a:spcBef>
              <a:spcAft>
                <a:spcPts val="0"/>
              </a:spcAft>
              <a:buClr>
                <a:srgbClr val="3F9181"/>
              </a:buClr>
              <a:buSzPct val="100000"/>
              <a:buFont typeface="Arial"/>
              <a:buChar char="•"/>
            </a:pPr>
            <a:r>
              <a:rPr b="0" i="0" lang="en-US" sz="1800" u="none" cap="none" strike="noStrike">
                <a:solidFill>
                  <a:schemeClr val="dk1"/>
                </a:solidFill>
                <a:latin typeface="Century Gothic"/>
                <a:ea typeface="Century Gothic"/>
                <a:cs typeface="Century Gothic"/>
                <a:sym typeface="Century Gothic"/>
              </a:rPr>
              <a:t>Data beats anecdotes</a:t>
            </a:r>
            <a:endParaRPr/>
          </a:p>
          <a:p>
            <a:pPr indent="-271215" lvl="2" marL="1884720" marR="0" rtl="0" algn="l">
              <a:lnSpc>
                <a:spcPct val="90000"/>
              </a:lnSpc>
              <a:spcBef>
                <a:spcPts val="824"/>
              </a:spcBef>
              <a:spcAft>
                <a:spcPts val="0"/>
              </a:spcAft>
              <a:buClr>
                <a:srgbClr val="3F9181"/>
              </a:buClr>
              <a:buSzPct val="1000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376942" lvl="1" marL="1130831" marR="0" rtl="0" algn="l">
              <a:lnSpc>
                <a:spcPct val="90000"/>
              </a:lnSpc>
              <a:spcBef>
                <a:spcPts val="824"/>
              </a:spcBef>
              <a:spcAft>
                <a:spcPts val="0"/>
              </a:spcAft>
              <a:buClr>
                <a:srgbClr val="3F9181"/>
              </a:buClr>
              <a:buSzPct val="100000"/>
              <a:buFont typeface="Arial"/>
              <a:buChar char="•"/>
            </a:pPr>
            <a:r>
              <a:rPr b="0" i="0" lang="en-US" sz="2400" u="none" cap="none" strike="noStrike">
                <a:solidFill>
                  <a:schemeClr val="dk1"/>
                </a:solidFill>
                <a:latin typeface="Century Gothic"/>
                <a:ea typeface="Century Gothic"/>
                <a:cs typeface="Century Gothic"/>
                <a:sym typeface="Century Gothic"/>
              </a:rPr>
              <a:t>Although annoying, it’s the right question to ask</a:t>
            </a:r>
            <a:endParaRPr/>
          </a:p>
          <a:p>
            <a:pPr indent="-376943" lvl="2" marL="1884720" marR="0" rtl="0" algn="l">
              <a:lnSpc>
                <a:spcPct val="90000"/>
              </a:lnSpc>
              <a:spcBef>
                <a:spcPts val="824"/>
              </a:spcBef>
              <a:spcAft>
                <a:spcPts val="0"/>
              </a:spcAft>
              <a:buClr>
                <a:srgbClr val="3F9181"/>
              </a:buClr>
              <a:buSzPct val="100000"/>
              <a:buFont typeface="Arial"/>
              <a:buChar char="•"/>
            </a:pPr>
            <a:r>
              <a:rPr b="0" i="0" lang="en-US" sz="1800" u="none" cap="none" strike="noStrike">
                <a:solidFill>
                  <a:schemeClr val="dk1"/>
                </a:solidFill>
                <a:latin typeface="Century Gothic"/>
                <a:ea typeface="Century Gothic"/>
                <a:cs typeface="Century Gothic"/>
                <a:sym typeface="Century Gothic"/>
              </a:rPr>
              <a:t>Capital constraints are #1 now</a:t>
            </a:r>
            <a:endParaRPr/>
          </a:p>
        </p:txBody>
      </p:sp>
      <p:sp>
        <p:nvSpPr>
          <p:cNvPr id="1342" name="Google Shape;1342;p18"/>
          <p:cNvSpPr/>
          <p:nvPr/>
        </p:nvSpPr>
        <p:spPr>
          <a:xfrm>
            <a:off x="10691056" y="3066193"/>
            <a:ext cx="7547404" cy="720097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43" name="Google Shape;1343;p18"/>
          <p:cNvSpPr txBox="1"/>
          <p:nvPr/>
        </p:nvSpPr>
        <p:spPr>
          <a:xfrm>
            <a:off x="10691056" y="2317419"/>
            <a:ext cx="72349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entury Gothic"/>
                <a:ea typeface="Century Gothic"/>
                <a:cs typeface="Century Gothic"/>
                <a:sym typeface="Century Gothic"/>
              </a:rPr>
              <a:t>… vs what we’re asking now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9"/>
          <p:cNvSpPr txBox="1"/>
          <p:nvPr>
            <p:ph type="title"/>
          </p:nvPr>
        </p:nvSpPr>
        <p:spPr>
          <a:xfrm>
            <a:off x="932687" y="749809"/>
            <a:ext cx="18229027" cy="859535"/>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t>Backup Flash Report Data by Quarter</a:t>
            </a:r>
            <a:endParaRPr/>
          </a:p>
        </p:txBody>
      </p:sp>
      <p:sp>
        <p:nvSpPr>
          <p:cNvPr id="1349" name="Google Shape;1349;p19"/>
          <p:cNvSpPr txBox="1"/>
          <p:nvPr>
            <p:ph idx="12" type="sldNum"/>
          </p:nvPr>
        </p:nvSpPr>
        <p:spPr>
          <a:xfrm>
            <a:off x="14638293"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BFE3DC"/>
                </a:solidFill>
                <a:latin typeface="Century Gothic"/>
                <a:ea typeface="Century Gothic"/>
                <a:cs typeface="Century Gothic"/>
                <a:sym typeface="Century Gothic"/>
              </a:rPr>
              <a:t>‹#›</a:t>
            </a:fld>
            <a:endParaRPr>
              <a:solidFill>
                <a:srgbClr val="BFE3DC"/>
              </a:solidFill>
              <a:latin typeface="Century Gothic"/>
              <a:ea typeface="Century Gothic"/>
              <a:cs typeface="Century Gothic"/>
              <a:sym typeface="Century Gothic"/>
            </a:endParaRPr>
          </a:p>
        </p:txBody>
      </p:sp>
      <p:graphicFrame>
        <p:nvGraphicFramePr>
          <p:cNvPr id="1350" name="Google Shape;1350;p19"/>
          <p:cNvGraphicFramePr/>
          <p:nvPr/>
        </p:nvGraphicFramePr>
        <p:xfrm>
          <a:off x="414470" y="3262647"/>
          <a:ext cx="3000000" cy="3000000"/>
        </p:xfrm>
        <a:graphic>
          <a:graphicData uri="http://schemas.openxmlformats.org/drawingml/2006/table">
            <a:tbl>
              <a:tblPr bandRow="1" firstRow="1">
                <a:noFill/>
                <a:tableStyleId>{8D2F4FD4-6AEB-428C-B36C-49E5D15A5AA9}</a:tableStyleId>
              </a:tblPr>
              <a:tblGrid>
                <a:gridCol w="4067675"/>
                <a:gridCol w="313950"/>
                <a:gridCol w="1569725"/>
                <a:gridCol w="1569725"/>
                <a:gridCol w="1569725"/>
                <a:gridCol w="313950"/>
                <a:gridCol w="1569725"/>
                <a:gridCol w="1569725"/>
                <a:gridCol w="1569725"/>
                <a:gridCol w="313950"/>
                <a:gridCol w="1569725"/>
                <a:gridCol w="1569725"/>
                <a:gridCol w="1569725"/>
              </a:tblGrid>
              <a:tr h="1197150">
                <a:tc>
                  <a:txBody>
                    <a:bodyPr/>
                    <a:lstStyle/>
                    <a:p>
                      <a:pPr indent="0" lvl="0" marL="0" marR="0" rtl="0" algn="l">
                        <a:spcBef>
                          <a:spcPts val="0"/>
                        </a:spcBef>
                        <a:spcAft>
                          <a:spcPts val="0"/>
                        </a:spcAft>
                        <a:buNone/>
                      </a:pPr>
                      <a:r>
                        <a:rPr lang="en-US" sz="3100">
                          <a:solidFill>
                            <a:schemeClr val="dk1"/>
                          </a:solidFill>
                        </a:rPr>
                        <a:t>By Percentiles</a:t>
                      </a:r>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gridSpan="3">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NNARR </a:t>
                      </a:r>
                      <a:endParaRPr/>
                    </a:p>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Plan Attainment</a:t>
                      </a:r>
                      <a:endParaRPr sz="2800">
                        <a:solidFill>
                          <a:schemeClr val="dk1"/>
                        </a:solidFill>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hMerge="1"/>
                <a:tc hMerge="1"/>
                <a:tc>
                  <a:txBody>
                    <a:bodyPr/>
                    <a:lstStyle/>
                    <a:p>
                      <a:pPr indent="0" lvl="0" marL="0" marR="0" rtl="0" algn="ctr">
                        <a:spcBef>
                          <a:spcPts val="0"/>
                        </a:spcBef>
                        <a:spcAft>
                          <a:spcPts val="0"/>
                        </a:spcAft>
                        <a:buNone/>
                      </a:pPr>
                      <a:r>
                        <a:t/>
                      </a:r>
                      <a:endParaRPr sz="1800">
                        <a:solidFill>
                          <a:schemeClr val="dk1"/>
                        </a:solidFill>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gridSpan="3">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Net New </a:t>
                      </a:r>
                      <a:endParaRPr/>
                    </a:p>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ARR Growth</a:t>
                      </a:r>
                      <a:endParaRPr b="1" sz="2800">
                        <a:solidFill>
                          <a:schemeClr val="dk1"/>
                        </a:solidFill>
                        <a:latin typeface="Century Gothic"/>
                        <a:ea typeface="Century Gothic"/>
                        <a:cs typeface="Century Gothic"/>
                        <a:sym typeface="Century Gothic"/>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hMerge="1"/>
                <a:tc hMerge="1"/>
                <a:tc>
                  <a:txBody>
                    <a:bodyPr/>
                    <a:lstStyle/>
                    <a:p>
                      <a:pPr indent="0" lvl="0" marL="0" marR="0" rtl="0" algn="ctr">
                        <a:spcBef>
                          <a:spcPts val="0"/>
                        </a:spcBef>
                        <a:spcAft>
                          <a:spcPts val="0"/>
                        </a:spcAft>
                        <a:buNone/>
                      </a:pPr>
                      <a:r>
                        <a:t/>
                      </a:r>
                      <a:endParaRPr sz="1800">
                        <a:solidFill>
                          <a:schemeClr val="dk1"/>
                        </a:solidFill>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gridSpan="3">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Ending </a:t>
                      </a:r>
                      <a:endParaRPr/>
                    </a:p>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ARR Growth</a:t>
                      </a:r>
                      <a:endParaRPr b="1" sz="2800">
                        <a:solidFill>
                          <a:schemeClr val="dk1"/>
                        </a:solidFill>
                        <a:latin typeface="Century Gothic"/>
                        <a:ea typeface="Century Gothic"/>
                        <a:cs typeface="Century Gothic"/>
                        <a:sym typeface="Century Gothic"/>
                      </a:endParaRPr>
                    </a:p>
                  </a:txBody>
                  <a:tcPr marT="45725" marB="45725" marR="91425" marL="914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hMerge="1"/>
                <a:tc hMerge="1"/>
              </a:tr>
              <a:tr h="1055475">
                <a:tc>
                  <a:txBody>
                    <a:bodyPr/>
                    <a:lstStyle/>
                    <a:p>
                      <a:pPr indent="0" lvl="0" marL="0" marR="0" rtl="0" algn="ctr">
                        <a:spcBef>
                          <a:spcPts val="0"/>
                        </a:spcBef>
                        <a:spcAft>
                          <a:spcPts val="0"/>
                        </a:spcAft>
                        <a:buNone/>
                      </a:pPr>
                      <a:r>
                        <a:t/>
                      </a:r>
                      <a:endParaRPr b="1" sz="3100"/>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5E5DC"/>
                    </a:solidFill>
                  </a:tcPr>
                </a:tc>
                <a:tc>
                  <a:txBody>
                    <a:bodyPr/>
                    <a:lstStyle/>
                    <a:p>
                      <a:pPr indent="0" lvl="0" marL="0" marR="0" rtl="0" algn="ctr">
                        <a:spcBef>
                          <a:spcPts val="0"/>
                        </a:spcBef>
                        <a:spcAft>
                          <a:spcPts val="0"/>
                        </a:spcAft>
                        <a:buNone/>
                      </a:pPr>
                      <a:r>
                        <a:t/>
                      </a:r>
                      <a:endParaRPr sz="2000"/>
                    </a:p>
                  </a:txBody>
                  <a:tcPr marT="45725" marB="457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100">
                          <a:solidFill>
                            <a:schemeClr val="lt1"/>
                          </a:solidFill>
                        </a:rPr>
                        <a:t>Q122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Q222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Q322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b="1" sz="3100">
                        <a:solidFill>
                          <a:schemeClr val="lt2"/>
                        </a:solidFill>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100">
                          <a:solidFill>
                            <a:schemeClr val="lt1"/>
                          </a:solidFill>
                        </a:rPr>
                        <a:t>Q122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Q222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Q322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b="1" sz="3100">
                        <a:solidFill>
                          <a:schemeClr val="lt2"/>
                        </a:solidFill>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100">
                          <a:solidFill>
                            <a:schemeClr val="lt1"/>
                          </a:solidFill>
                        </a:rPr>
                        <a:t>Q122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Q222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US" sz="3100">
                          <a:solidFill>
                            <a:schemeClr val="lt1"/>
                          </a:solidFill>
                        </a:rPr>
                        <a:t>Q322</a:t>
                      </a:r>
                      <a:endParaRPr/>
                    </a:p>
                  </a:txBody>
                  <a:tcPr marT="9250" marB="9250" marR="13850" marL="13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r h="1055475">
                <a:tc>
                  <a:txBody>
                    <a:bodyPr/>
                    <a:lstStyle/>
                    <a:p>
                      <a:pPr indent="0" lvl="0" marL="0" marR="0" rtl="0" algn="l">
                        <a:spcBef>
                          <a:spcPts val="0"/>
                        </a:spcBef>
                        <a:spcAft>
                          <a:spcPts val="0"/>
                        </a:spcAft>
                        <a:buNone/>
                      </a:pPr>
                      <a:r>
                        <a:rPr b="1" lang="en-US" sz="3100"/>
                        <a:t>90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5E5DC"/>
                    </a:solidFill>
                  </a:tcPr>
                </a:tc>
                <a:tc>
                  <a:txBody>
                    <a:bodyPr/>
                    <a:lstStyle/>
                    <a:p>
                      <a:pPr indent="0" lvl="0" marL="0" marR="0" rtl="0" algn="ctr">
                        <a:spcBef>
                          <a:spcPts val="0"/>
                        </a:spcBef>
                        <a:spcAft>
                          <a:spcPts val="0"/>
                        </a:spcAft>
                        <a:buNone/>
                      </a:pPr>
                      <a:r>
                        <a:t/>
                      </a:r>
                      <a:endParaRPr sz="2000"/>
                    </a:p>
                  </a:txBody>
                  <a:tcPr marT="45725" marB="457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130%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113%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98%</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425%</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213%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316%</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253%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151%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160%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r h="1055475">
                <a:tc>
                  <a:txBody>
                    <a:bodyPr/>
                    <a:lstStyle/>
                    <a:p>
                      <a:pPr indent="0" lvl="0" marL="0" marR="0" rtl="0" algn="l">
                        <a:spcBef>
                          <a:spcPts val="0"/>
                        </a:spcBef>
                        <a:spcAft>
                          <a:spcPts val="0"/>
                        </a:spcAft>
                        <a:buNone/>
                      </a:pPr>
                      <a:r>
                        <a:rPr b="1" lang="en-US" sz="3100"/>
                        <a:t>75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5E5DC"/>
                    </a:solidFill>
                  </a:tcPr>
                </a:tc>
                <a:tc>
                  <a:txBody>
                    <a:bodyPr/>
                    <a:lstStyle/>
                    <a:p>
                      <a:pPr indent="0" lvl="0" marL="0" marR="0" rtl="0" algn="ctr">
                        <a:spcBef>
                          <a:spcPts val="0"/>
                        </a:spcBef>
                        <a:spcAft>
                          <a:spcPts val="0"/>
                        </a:spcAft>
                        <a:buNone/>
                      </a:pPr>
                      <a:r>
                        <a:t/>
                      </a:r>
                      <a:endParaRPr sz="2000"/>
                    </a:p>
                  </a:txBody>
                  <a:tcPr marT="45725" marB="457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111%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101%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80%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207%</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58%</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71%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117%</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124%</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96%</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r h="1055475">
                <a:tc>
                  <a:txBody>
                    <a:bodyPr/>
                    <a:lstStyle/>
                    <a:p>
                      <a:pPr indent="0" lvl="0" marL="0" marR="0" rtl="0" algn="l">
                        <a:spcBef>
                          <a:spcPts val="0"/>
                        </a:spcBef>
                        <a:spcAft>
                          <a:spcPts val="0"/>
                        </a:spcAft>
                        <a:buNone/>
                      </a:pPr>
                      <a:r>
                        <a:rPr b="1" lang="en-US" sz="3100"/>
                        <a:t>50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5E5DC"/>
                    </a:solidFill>
                  </a:tcPr>
                </a:tc>
                <a:tc>
                  <a:txBody>
                    <a:bodyPr/>
                    <a:lstStyle/>
                    <a:p>
                      <a:pPr indent="0" lvl="0" marL="0" marR="0" rtl="0" algn="ctr">
                        <a:spcBef>
                          <a:spcPts val="0"/>
                        </a:spcBef>
                        <a:spcAft>
                          <a:spcPts val="0"/>
                        </a:spcAft>
                        <a:buNone/>
                      </a:pPr>
                      <a:r>
                        <a:t/>
                      </a:r>
                      <a:endParaRPr sz="2000"/>
                    </a:p>
                  </a:txBody>
                  <a:tcPr marT="45725" marB="457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93%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73%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57%</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82%</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(17%)</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58%</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60%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51%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r h="1055475">
                <a:tc>
                  <a:txBody>
                    <a:bodyPr/>
                    <a:lstStyle/>
                    <a:p>
                      <a:pPr indent="0" lvl="0" marL="0" marR="0" rtl="0" algn="l">
                        <a:spcBef>
                          <a:spcPts val="0"/>
                        </a:spcBef>
                        <a:spcAft>
                          <a:spcPts val="0"/>
                        </a:spcAft>
                        <a:buNone/>
                      </a:pPr>
                      <a:r>
                        <a:rPr b="1" lang="en-US" sz="3100"/>
                        <a:t>25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5E5DC"/>
                    </a:solidFill>
                  </a:tcPr>
                </a:tc>
                <a:tc>
                  <a:txBody>
                    <a:bodyPr/>
                    <a:lstStyle/>
                    <a:p>
                      <a:pPr indent="0" lvl="0" marL="0" marR="0" rtl="0" algn="ctr">
                        <a:spcBef>
                          <a:spcPts val="0"/>
                        </a:spcBef>
                        <a:spcAft>
                          <a:spcPts val="0"/>
                        </a:spcAft>
                        <a:buNone/>
                      </a:pPr>
                      <a:r>
                        <a:t/>
                      </a:r>
                      <a:endParaRPr sz="2000"/>
                    </a:p>
                  </a:txBody>
                  <a:tcPr marT="45725" marB="457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60%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54%</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(10%)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(45%)</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(70%)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sz="3100">
                        <a:solidFill>
                          <a:schemeClr val="lt1"/>
                        </a:solidFill>
                        <a:latin typeface="Century Gothic"/>
                        <a:ea typeface="Century Gothic"/>
                        <a:cs typeface="Century Gothic"/>
                        <a:sym typeface="Century Gothic"/>
                      </a:endParaRPr>
                    </a:p>
                  </a:txBody>
                  <a:tcPr marT="27725" marB="27725"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27%</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28%</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3100">
                          <a:solidFill>
                            <a:schemeClr val="lt1"/>
                          </a:solidFill>
                          <a:latin typeface="Century Gothic"/>
                          <a:ea typeface="Century Gothic"/>
                          <a:cs typeface="Century Gothic"/>
                          <a:sym typeface="Century Gothic"/>
                        </a:rPr>
                        <a:t>29%</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bl>
          </a:graphicData>
        </a:graphic>
      </p:graphicFrame>
      <p:sp>
        <p:nvSpPr>
          <p:cNvPr id="1351" name="Google Shape;1351;p19"/>
          <p:cNvSpPr txBox="1"/>
          <p:nvPr>
            <p:ph idx="11" type="ftr"/>
          </p:nvPr>
        </p:nvSpPr>
        <p:spPr>
          <a:xfrm>
            <a:off x="6674767" y="10675549"/>
            <a:ext cx="6785134" cy="60207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2"/>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048" name="Google Shape;1048;p2"/>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9" name="Google Shape;1049;p2"/>
          <p:cNvSpPr txBox="1"/>
          <p:nvPr>
            <p:ph type="title"/>
          </p:nvPr>
        </p:nvSpPr>
        <p:spPr>
          <a:xfrm>
            <a:off x="897737" y="781240"/>
            <a:ext cx="17791711" cy="823623"/>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t>What We Were Saying Last Year …</a:t>
            </a:r>
            <a:endParaRPr/>
          </a:p>
        </p:txBody>
      </p:sp>
      <p:sp>
        <p:nvSpPr>
          <p:cNvPr id="1050" name="Google Shape;1050;p2"/>
          <p:cNvSpPr txBox="1"/>
          <p:nvPr/>
        </p:nvSpPr>
        <p:spPr>
          <a:xfrm>
            <a:off x="4216198" y="8517591"/>
            <a:ext cx="105352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entury Gothic"/>
                <a:ea typeface="Century Gothic"/>
                <a:cs typeface="Century Gothic"/>
                <a:sym typeface="Century Gothic"/>
              </a:rPr>
              <a:t>It looks like </a:t>
            </a:r>
            <a:r>
              <a:rPr b="1" lang="en-US" sz="36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that time is now</a:t>
            </a:r>
            <a:r>
              <a:rPr b="1" lang="en-US" sz="3600">
                <a:solidFill>
                  <a:schemeClr val="dk1"/>
                </a:solidFill>
                <a:latin typeface="Century Gothic"/>
                <a:ea typeface="Century Gothic"/>
                <a:cs typeface="Century Gothic"/>
                <a:sym typeface="Century Gothic"/>
              </a:rPr>
              <a:t> … </a:t>
            </a:r>
            <a:endParaRPr/>
          </a:p>
        </p:txBody>
      </p:sp>
      <p:grpSp>
        <p:nvGrpSpPr>
          <p:cNvPr id="1051" name="Google Shape;1051;p2"/>
          <p:cNvGrpSpPr/>
          <p:nvPr/>
        </p:nvGrpSpPr>
        <p:grpSpPr>
          <a:xfrm>
            <a:off x="734367" y="2752846"/>
            <a:ext cx="18279774" cy="4616762"/>
            <a:chOff x="734367" y="2657098"/>
            <a:chExt cx="18279774" cy="4616762"/>
          </a:xfrm>
        </p:grpSpPr>
        <p:sp>
          <p:nvSpPr>
            <p:cNvPr id="1052" name="Google Shape;1052;p2"/>
            <p:cNvSpPr/>
            <p:nvPr/>
          </p:nvSpPr>
          <p:spPr>
            <a:xfrm>
              <a:off x="734367" y="2657098"/>
              <a:ext cx="18279774" cy="4616762"/>
            </a:xfrm>
            <a:prstGeom prst="roundRect">
              <a:avLst>
                <a:gd fmla="val 6572"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grpSp>
          <p:nvGrpSpPr>
            <p:cNvPr id="1053" name="Google Shape;1053;p2"/>
            <p:cNvGrpSpPr/>
            <p:nvPr/>
          </p:nvGrpSpPr>
          <p:grpSpPr>
            <a:xfrm>
              <a:off x="912665" y="2677489"/>
              <a:ext cx="17923178" cy="4575980"/>
              <a:chOff x="912665" y="2697880"/>
              <a:chExt cx="17923178" cy="4575980"/>
            </a:xfrm>
          </p:grpSpPr>
          <p:sp>
            <p:nvSpPr>
              <p:cNvPr id="1054" name="Google Shape;1054;p2"/>
              <p:cNvSpPr txBox="1"/>
              <p:nvPr/>
            </p:nvSpPr>
            <p:spPr>
              <a:xfrm>
                <a:off x="1920319" y="3060097"/>
                <a:ext cx="15907870" cy="3851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05650"/>
                  </a:buClr>
                  <a:buSzPts val="3600"/>
                  <a:buFont typeface="Arial"/>
                  <a:buNone/>
                </a:pPr>
                <a:r>
                  <a:rPr b="0" i="0" lang="en-US" sz="3600">
                    <a:solidFill>
                      <a:srgbClr val="405650"/>
                    </a:solidFill>
                    <a:latin typeface="Century Gothic"/>
                    <a:ea typeface="Century Gothic"/>
                    <a:cs typeface="Century Gothic"/>
                    <a:sym typeface="Century Gothic"/>
                  </a:rPr>
                  <a:t>Finally, </a:t>
                </a:r>
                <a:r>
                  <a:rPr i="0" lang="en-US" sz="3600">
                    <a:solidFill>
                      <a:srgbClr val="405650"/>
                    </a:solidFill>
                    <a:latin typeface="Century Gothic"/>
                    <a:ea typeface="Century Gothic"/>
                    <a:cs typeface="Century Gothic"/>
                    <a:sym typeface="Century Gothic"/>
                  </a:rPr>
                  <a:t>remember</a:t>
                </a:r>
                <a:r>
                  <a:rPr b="0" i="0" lang="en-US" sz="3600">
                    <a:solidFill>
                      <a:srgbClr val="405650"/>
                    </a:solidFill>
                    <a:latin typeface="Century Gothic"/>
                    <a:ea typeface="Century Gothic"/>
                    <a:cs typeface="Century Gothic"/>
                    <a:sym typeface="Century Gothic"/>
                  </a:rPr>
                  <a:t> </a:t>
                </a:r>
                <a:r>
                  <a:rPr b="1" i="0" lang="en-US" sz="3600">
                    <a:solidFill>
                      <a:srgbClr val="405650"/>
                    </a:solidFill>
                    <a:latin typeface="Century Gothic"/>
                    <a:ea typeface="Century Gothic"/>
                    <a:cs typeface="Century Gothic"/>
                    <a:sym typeface="Century Gothic"/>
                  </a:rPr>
                  <a:t>the world can change on a dime</a:t>
                </a:r>
                <a:r>
                  <a:rPr b="0" i="0" lang="en-US" sz="3600">
                    <a:solidFill>
                      <a:srgbClr val="405650"/>
                    </a:solidFill>
                    <a:latin typeface="Century Gothic"/>
                    <a:ea typeface="Century Gothic"/>
                    <a:cs typeface="Century Gothic"/>
                    <a:sym typeface="Century Gothic"/>
                  </a:rPr>
                  <a:t>. When it does every Board member will promptly forget the “grow at all costs” advice and rediscover cash flow as a constraint. That may not happen in 2022, I have given up macro forecasting as a fool’s errand, but at some point, it will. At that point be sure to have enough cash, which in turn means enough time, to switch to a more balanced growth plan.</a:t>
                </a:r>
                <a:endParaRPr/>
              </a:p>
              <a:p>
                <a:pPr indent="0" lvl="0" marL="0" marR="0" rtl="0" algn="r">
                  <a:lnSpc>
                    <a:spcPct val="90000"/>
                  </a:lnSpc>
                  <a:spcBef>
                    <a:spcPts val="1649"/>
                  </a:spcBef>
                  <a:spcAft>
                    <a:spcPts val="0"/>
                  </a:spcAft>
                  <a:buClr>
                    <a:srgbClr val="405650"/>
                  </a:buClr>
                  <a:buSzPts val="3600"/>
                  <a:buFont typeface="Arial"/>
                  <a:buNone/>
                </a:pPr>
                <a:r>
                  <a:rPr lang="en-US" sz="3600">
                    <a:solidFill>
                      <a:srgbClr val="405650"/>
                    </a:solidFill>
                    <a:latin typeface="Century Gothic"/>
                    <a:ea typeface="Century Gothic"/>
                    <a:cs typeface="Century Gothic"/>
                    <a:sym typeface="Century Gothic"/>
                  </a:rPr>
                  <a:t>- </a:t>
                </a:r>
                <a:r>
                  <a:rPr lang="en-US" sz="3600" u="sng">
                    <a:solidFill>
                      <a:srgbClr val="405650"/>
                    </a:solidFill>
                    <a:latin typeface="Century Gothic"/>
                    <a:ea typeface="Century Gothic"/>
                    <a:cs typeface="Century Gothic"/>
                    <a:sym typeface="Century Gothic"/>
                    <a:hlinkClick r:id="rId4">
                      <a:extLst>
                        <a:ext uri="{A12FA001-AC4F-418D-AE19-62706E023703}">
                          <ahyp:hlinkClr val="tx"/>
                        </a:ext>
                      </a:extLst>
                    </a:hlinkClick>
                  </a:rPr>
                  <a:t>2022 Annual Planning: Advice for CFOs</a:t>
                </a:r>
                <a:endParaRPr sz="3600">
                  <a:solidFill>
                    <a:schemeClr val="dk1"/>
                  </a:solidFill>
                  <a:latin typeface="Century Gothic"/>
                  <a:ea typeface="Century Gothic"/>
                  <a:cs typeface="Century Gothic"/>
                  <a:sym typeface="Century Gothic"/>
                </a:endParaRPr>
              </a:p>
            </p:txBody>
          </p:sp>
          <p:pic>
            <p:nvPicPr>
              <p:cNvPr descr="Open quotation mark with solid fill" id="1055" name="Google Shape;1055;p2"/>
              <p:cNvPicPr preferRelativeResize="0"/>
              <p:nvPr/>
            </p:nvPicPr>
            <p:blipFill rotWithShape="1">
              <a:blip r:embed="rId5">
                <a:alphaModFix/>
              </a:blip>
              <a:srcRect b="0" l="0" r="0" t="0"/>
              <a:stretch/>
            </p:blipFill>
            <p:spPr>
              <a:xfrm>
                <a:off x="912665" y="2697880"/>
                <a:ext cx="914400" cy="914400"/>
              </a:xfrm>
              <a:prstGeom prst="rect">
                <a:avLst/>
              </a:prstGeom>
              <a:noFill/>
              <a:ln>
                <a:noFill/>
              </a:ln>
            </p:spPr>
          </p:pic>
          <p:pic>
            <p:nvPicPr>
              <p:cNvPr descr="Open quotation mark with solid fill" id="1056" name="Google Shape;1056;p2"/>
              <p:cNvPicPr preferRelativeResize="0"/>
              <p:nvPr/>
            </p:nvPicPr>
            <p:blipFill rotWithShape="1">
              <a:blip r:embed="rId5">
                <a:alphaModFix/>
              </a:blip>
              <a:srcRect b="0" l="0" r="0" t="0"/>
              <a:stretch/>
            </p:blipFill>
            <p:spPr>
              <a:xfrm rot="10800000">
                <a:off x="17921443" y="6359460"/>
                <a:ext cx="914400" cy="914400"/>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grpSp>
        <p:nvGrpSpPr>
          <p:cNvPr id="1061" name="Google Shape;1061;p3"/>
          <p:cNvGrpSpPr/>
          <p:nvPr/>
        </p:nvGrpSpPr>
        <p:grpSpPr>
          <a:xfrm>
            <a:off x="799302" y="1906813"/>
            <a:ext cx="7790548" cy="7543306"/>
            <a:chOff x="799428" y="2595728"/>
            <a:chExt cx="7875318" cy="6999217"/>
          </a:xfrm>
        </p:grpSpPr>
        <p:sp>
          <p:nvSpPr>
            <p:cNvPr id="1062" name="Google Shape;1062;p3"/>
            <p:cNvSpPr/>
            <p:nvPr/>
          </p:nvSpPr>
          <p:spPr>
            <a:xfrm>
              <a:off x="799428" y="3572358"/>
              <a:ext cx="7875318" cy="6022587"/>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68"/>
                <a:buFont typeface="Century Gothic"/>
                <a:buNone/>
              </a:pPr>
              <a:r>
                <a:t/>
              </a:r>
              <a:endParaRPr b="0" i="0" sz="2968" u="none" cap="none" strike="noStrike">
                <a:solidFill>
                  <a:srgbClr val="FFFFFF"/>
                </a:solidFill>
                <a:latin typeface="Century Gothic"/>
                <a:ea typeface="Century Gothic"/>
                <a:cs typeface="Century Gothic"/>
                <a:sym typeface="Century Gothic"/>
              </a:endParaRPr>
            </a:p>
          </p:txBody>
        </p:sp>
        <p:sp>
          <p:nvSpPr>
            <p:cNvPr id="1063" name="Google Shape;1063;p3"/>
            <p:cNvSpPr txBox="1"/>
            <p:nvPr/>
          </p:nvSpPr>
          <p:spPr>
            <a:xfrm>
              <a:off x="799428" y="2595728"/>
              <a:ext cx="7875318" cy="9995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55550"/>
                </a:buClr>
                <a:buSzPts val="3200"/>
                <a:buFont typeface="Century Gothic"/>
                <a:buNone/>
              </a:pPr>
              <a:r>
                <a:rPr lang="en-US" sz="3200">
                  <a:solidFill>
                    <a:srgbClr val="455550"/>
                  </a:solidFill>
                  <a:latin typeface="Century Gothic"/>
                  <a:ea typeface="Century Gothic"/>
                  <a:cs typeface="Century Gothic"/>
                  <a:sym typeface="Century Gothic"/>
                </a:rPr>
                <a:t>We need growth to justify high valuations</a:t>
              </a:r>
              <a:endParaRPr b="0" i="0" sz="3200" u="none" cap="none" strike="noStrike">
                <a:solidFill>
                  <a:srgbClr val="455550"/>
                </a:solidFill>
                <a:latin typeface="Century Gothic"/>
                <a:ea typeface="Century Gothic"/>
                <a:cs typeface="Century Gothic"/>
                <a:sym typeface="Century Gothic"/>
              </a:endParaRPr>
            </a:p>
          </p:txBody>
        </p:sp>
      </p:grpSp>
      <p:graphicFrame>
        <p:nvGraphicFramePr>
          <p:cNvPr id="1064" name="Google Shape;1064;p3"/>
          <p:cNvGraphicFramePr/>
          <p:nvPr/>
        </p:nvGraphicFramePr>
        <p:xfrm>
          <a:off x="1039381" y="3700480"/>
          <a:ext cx="3000000" cy="3000000"/>
        </p:xfrm>
        <a:graphic>
          <a:graphicData uri="http://schemas.openxmlformats.org/drawingml/2006/table">
            <a:tbl>
              <a:tblPr>
                <a:noFill/>
                <a:tableStyleId>{19FB5FF7-8B69-4466-835F-424B14C46CB8}</a:tableStyleId>
              </a:tblPr>
              <a:tblGrid>
                <a:gridCol w="1841775"/>
                <a:gridCol w="1395775"/>
                <a:gridCol w="1395775"/>
                <a:gridCol w="1395775"/>
                <a:gridCol w="1395775"/>
              </a:tblGrid>
              <a:tr h="789375">
                <a:tc>
                  <a:txBody>
                    <a:bodyPr/>
                    <a:lstStyle/>
                    <a:p>
                      <a:pPr indent="0" lvl="0" marL="0" marR="0" rtl="0" algn="l">
                        <a:lnSpc>
                          <a:spcPct val="120000"/>
                        </a:lnSpc>
                        <a:spcBef>
                          <a:spcPts val="0"/>
                        </a:spcBef>
                        <a:spcAft>
                          <a:spcPts val="0"/>
                        </a:spcAft>
                        <a:buClr>
                          <a:schemeClr val="accent1"/>
                        </a:buClr>
                        <a:buSzPts val="1300"/>
                        <a:buFont typeface="Noto Sans Symbols"/>
                        <a:buNone/>
                      </a:pPr>
                      <a:r>
                        <a:t/>
                      </a:r>
                      <a:endParaRPr b="0" i="0" sz="2000" u="none" cap="none" strike="noStrike">
                        <a:solidFill>
                          <a:srgbClr val="004A88"/>
                        </a:solidFill>
                        <a:latin typeface="Century Gothic"/>
                        <a:ea typeface="Century Gothic"/>
                        <a:cs typeface="Century Gothic"/>
                        <a:sym typeface="Century Gothic"/>
                      </a:endParaRPr>
                    </a:p>
                  </a:txBody>
                  <a:tcPr marT="75375" marB="75375" marR="150750" marL="603025" anchor="b">
                    <a:lnL cap="flat" cmpd="sng" w="9525">
                      <a:solidFill>
                        <a:srgbClr val="000000">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588" lvl="0" marL="1588" marR="0" rtl="0" algn="ctr">
                        <a:lnSpc>
                          <a:spcPct val="10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PEAK MULTIPLE</a:t>
                      </a:r>
                      <a:endParaRPr/>
                    </a:p>
                  </a:txBody>
                  <a:tcPr marT="75375" marB="75375" marR="150750" marL="150750"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588" lvl="0" marL="1588" marR="0" rtl="0" algn="ctr">
                        <a:lnSpc>
                          <a:spcPct val="10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TODAY’S MULTIPLE</a:t>
                      </a:r>
                      <a:endParaRPr/>
                    </a:p>
                  </a:txBody>
                  <a:tcPr marT="0" marB="75375" marR="0" marL="0"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588" lvl="0" marL="1588" marR="0" rtl="0" algn="ctr">
                        <a:lnSpc>
                          <a:spcPct val="10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 </a:t>
                      </a:r>
                      <a:br>
                        <a:rPr b="1" i="0" lang="en-US" sz="2000" u="none" cap="none" strike="noStrike">
                          <a:solidFill>
                            <a:schemeClr val="dk1"/>
                          </a:solidFill>
                          <a:latin typeface="Century Gothic"/>
                          <a:ea typeface="Century Gothic"/>
                          <a:cs typeface="Century Gothic"/>
                          <a:sym typeface="Century Gothic"/>
                        </a:rPr>
                      </a:br>
                      <a:r>
                        <a:rPr b="1" i="0" lang="en-US" sz="2000" u="none" cap="none" strike="noStrike">
                          <a:solidFill>
                            <a:schemeClr val="dk1"/>
                          </a:solidFill>
                          <a:latin typeface="Century Gothic"/>
                          <a:ea typeface="Century Gothic"/>
                          <a:cs typeface="Century Gothic"/>
                          <a:sym typeface="Century Gothic"/>
                        </a:rPr>
                        <a:t>DECLINE</a:t>
                      </a:r>
                      <a:endParaRPr/>
                    </a:p>
                  </a:txBody>
                  <a:tcPr marT="0" marB="75375" marR="0" marL="0"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588" lvl="0" marL="1588" marR="0" rtl="0" algn="ctr">
                        <a:lnSpc>
                          <a:spcPct val="10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CAGR REQUIRED</a:t>
                      </a:r>
                      <a:r>
                        <a:rPr b="1" baseline="30000" i="0" lang="en-US" sz="2000" u="none" cap="none" strike="noStrike">
                          <a:solidFill>
                            <a:schemeClr val="dk1"/>
                          </a:solidFill>
                          <a:latin typeface="Century Gothic"/>
                          <a:ea typeface="Century Gothic"/>
                          <a:cs typeface="Century Gothic"/>
                          <a:sym typeface="Century Gothic"/>
                        </a:rPr>
                        <a:t>1</a:t>
                      </a:r>
                      <a:endParaRPr/>
                    </a:p>
                  </a:txBody>
                  <a:tcPr marT="0" marB="75375" marR="0" marL="0"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1177725">
                <a:tc>
                  <a:txBody>
                    <a:bodyPr/>
                    <a:lstStyle/>
                    <a:p>
                      <a:pPr indent="0" lvl="0" marL="0" marR="0" rtl="0" algn="r">
                        <a:spcBef>
                          <a:spcPts val="0"/>
                        </a:spcBef>
                        <a:spcAft>
                          <a:spcPts val="0"/>
                        </a:spcAft>
                        <a:buNone/>
                      </a:pPr>
                      <a:r>
                        <a:rPr b="1" i="0" lang="en-US" sz="2000" u="none" cap="none" strike="noStrike">
                          <a:solidFill>
                            <a:schemeClr val="dk1"/>
                          </a:solidFill>
                          <a:latin typeface="Century Gothic"/>
                          <a:ea typeface="Century Gothic"/>
                          <a:cs typeface="Century Gothic"/>
                          <a:sym typeface="Century Gothic"/>
                        </a:rPr>
                        <a:t>All Public SaaS</a:t>
                      </a:r>
                      <a:endParaRPr/>
                    </a:p>
                  </a:txBody>
                  <a:tcPr marT="75375" marB="75375" marR="182850" marL="91425" anchor="ctr">
                    <a:lnL cap="flat" cmpd="sng" w="9525">
                      <a:solidFill>
                        <a:srgbClr val="000000">
                          <a:alpha val="0"/>
                        </a:srgbClr>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16.1x</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6.2x</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62%</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60%</a:t>
                      </a:r>
                      <a:endParaRPr/>
                    </a:p>
                  </a:txBody>
                  <a:tcPr marT="75375" marB="75375" marR="150750" marL="150750" anchor="ctr">
                    <a:lnL cap="flat" cmpd="sng" w="76200">
                      <a:solidFill>
                        <a:schemeClr val="lt1"/>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solidFill>
                  </a:tcPr>
                </a:tc>
              </a:tr>
            </a:tbl>
          </a:graphicData>
        </a:graphic>
      </p:graphicFrame>
      <p:graphicFrame>
        <p:nvGraphicFramePr>
          <p:cNvPr id="1065" name="Google Shape;1065;p3"/>
          <p:cNvGraphicFramePr/>
          <p:nvPr/>
        </p:nvGraphicFramePr>
        <p:xfrm>
          <a:off x="1039381" y="5669502"/>
          <a:ext cx="3000000" cy="3000000"/>
        </p:xfrm>
        <a:graphic>
          <a:graphicData uri="http://schemas.openxmlformats.org/drawingml/2006/table">
            <a:tbl>
              <a:tblPr>
                <a:noFill/>
                <a:tableStyleId>{19FB5FF7-8B69-4466-835F-424B14C46CB8}</a:tableStyleId>
              </a:tblPr>
              <a:tblGrid>
                <a:gridCol w="1841775"/>
                <a:gridCol w="1395775"/>
                <a:gridCol w="1395775"/>
                <a:gridCol w="1395775"/>
                <a:gridCol w="1395775"/>
              </a:tblGrid>
              <a:tr h="1177725">
                <a:tc>
                  <a:txBody>
                    <a:bodyPr/>
                    <a:lstStyle/>
                    <a:p>
                      <a:pPr indent="0" lvl="0" marL="0" marR="0" rtl="0" algn="r">
                        <a:spcBef>
                          <a:spcPts val="0"/>
                        </a:spcBef>
                        <a:spcAft>
                          <a:spcPts val="0"/>
                        </a:spcAft>
                        <a:buNone/>
                      </a:pPr>
                      <a:r>
                        <a:rPr b="1" i="0" lang="en-US" sz="2000" u="none" cap="none" strike="noStrike">
                          <a:solidFill>
                            <a:schemeClr val="dk1"/>
                          </a:solidFill>
                          <a:latin typeface="Century Gothic"/>
                          <a:ea typeface="Century Gothic"/>
                          <a:cs typeface="Century Gothic"/>
                          <a:sym typeface="Century Gothic"/>
                        </a:rPr>
                        <a:t>High-Growth Public SaaS</a:t>
                      </a:r>
                      <a:endParaRPr/>
                    </a:p>
                  </a:txBody>
                  <a:tcPr marT="75375" marB="75375" marR="182850" marL="91425" anchor="ctr">
                    <a:lnL cap="flat" cmpd="sng" w="9525">
                      <a:solidFill>
                        <a:srgbClr val="000000">
                          <a:alpha val="0"/>
                        </a:srgbClr>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81.6x</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7E7"/>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19.5x</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7E7"/>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76%</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7E7"/>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dk1"/>
                          </a:solidFill>
                          <a:latin typeface="Century Gothic"/>
                          <a:ea typeface="Century Gothic"/>
                          <a:cs typeface="Century Gothic"/>
                          <a:sym typeface="Century Gothic"/>
                        </a:rPr>
                        <a:t>105%</a:t>
                      </a:r>
                      <a:endParaRPr/>
                    </a:p>
                  </a:txBody>
                  <a:tcPr marT="75375" marB="75375" marR="150750" marL="150750" anchor="ctr">
                    <a:lnL cap="flat" cmpd="sng" w="76200">
                      <a:solidFill>
                        <a:schemeClr val="lt1"/>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7E7"/>
                    </a:solidFill>
                  </a:tcPr>
                </a:tc>
              </a:tr>
            </a:tbl>
          </a:graphicData>
        </a:graphic>
      </p:graphicFrame>
      <p:graphicFrame>
        <p:nvGraphicFramePr>
          <p:cNvPr id="1066" name="Google Shape;1066;p3"/>
          <p:cNvGraphicFramePr/>
          <p:nvPr/>
        </p:nvGraphicFramePr>
        <p:xfrm>
          <a:off x="474981" y="6849144"/>
          <a:ext cx="3000000" cy="3000000"/>
        </p:xfrm>
        <a:graphic>
          <a:graphicData uri="http://schemas.openxmlformats.org/drawingml/2006/table">
            <a:tbl>
              <a:tblPr>
                <a:noFill/>
                <a:tableStyleId>{19FB5FF7-8B69-4466-835F-424B14C46CB8}</a:tableStyleId>
              </a:tblPr>
              <a:tblGrid>
                <a:gridCol w="2406175"/>
                <a:gridCol w="1395775"/>
                <a:gridCol w="1395775"/>
                <a:gridCol w="1395775"/>
                <a:gridCol w="1395775"/>
              </a:tblGrid>
              <a:tr h="1177725">
                <a:tc>
                  <a:txBody>
                    <a:bodyPr/>
                    <a:lstStyle/>
                    <a:p>
                      <a:pPr indent="0" lvl="0" marL="0" marR="0" rtl="0" algn="r">
                        <a:spcBef>
                          <a:spcPts val="0"/>
                        </a:spcBef>
                        <a:spcAft>
                          <a:spcPts val="0"/>
                        </a:spcAft>
                        <a:buNone/>
                      </a:pPr>
                      <a:r>
                        <a:rPr b="1" i="0" lang="en-US" sz="2000" u="none" cap="none" strike="noStrike">
                          <a:solidFill>
                            <a:schemeClr val="dk1"/>
                          </a:solidFill>
                          <a:latin typeface="Century Gothic"/>
                          <a:ea typeface="Century Gothic"/>
                          <a:cs typeface="Century Gothic"/>
                          <a:sym typeface="Century Gothic"/>
                        </a:rPr>
                        <a:t>Highest-Priced </a:t>
                      </a:r>
                      <a:br>
                        <a:rPr b="1" i="0" lang="en-US" sz="2000" u="none" cap="none" strike="noStrike">
                          <a:solidFill>
                            <a:schemeClr val="dk1"/>
                          </a:solidFill>
                          <a:latin typeface="Century Gothic"/>
                          <a:ea typeface="Century Gothic"/>
                          <a:cs typeface="Century Gothic"/>
                          <a:sym typeface="Century Gothic"/>
                        </a:rPr>
                      </a:br>
                      <a:r>
                        <a:rPr b="1" i="0" lang="en-US" sz="2000" u="none" cap="none" strike="noStrike">
                          <a:solidFill>
                            <a:schemeClr val="dk1"/>
                          </a:solidFill>
                          <a:latin typeface="Century Gothic"/>
                          <a:ea typeface="Century Gothic"/>
                          <a:cs typeface="Century Gothic"/>
                          <a:sym typeface="Century Gothic"/>
                        </a:rPr>
                        <a:t>Private SaaS</a:t>
                      </a:r>
                      <a:endParaRPr/>
                    </a:p>
                  </a:txBody>
                  <a:tcPr marT="75375" marB="75375" marR="182850" marL="91425" anchor="ctr">
                    <a:lnL cap="flat" cmpd="sng" w="9525">
                      <a:solidFill>
                        <a:srgbClr val="000000">
                          <a:alpha val="0"/>
                        </a:srgbClr>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100x+</a:t>
                      </a:r>
                      <a:r>
                        <a:rPr b="1" baseline="30000" i="0" lang="en-US" sz="2000" u="none" cap="none" strike="noStrike">
                          <a:solidFill>
                            <a:schemeClr val="lt1"/>
                          </a:solidFill>
                          <a:latin typeface="Century Gothic"/>
                          <a:ea typeface="Century Gothic"/>
                          <a:cs typeface="Century Gothic"/>
                          <a:sym typeface="Century Gothic"/>
                        </a:rPr>
                        <a:t>2</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20x+</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80%</a:t>
                      </a:r>
                      <a:endParaRPr/>
                    </a:p>
                  </a:txBody>
                  <a:tcPr marT="75375" marB="75375" marR="150750" marL="150750" anchor="ctr">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chemeClr val="accent1"/>
                        </a:buClr>
                        <a:buSzPts val="1300"/>
                        <a:buFont typeface="Noto Sans Symbols"/>
                        <a:buNone/>
                      </a:pPr>
                      <a:r>
                        <a:rPr b="1" i="0" lang="en-US" sz="2000" u="none" cap="none" strike="noStrike">
                          <a:solidFill>
                            <a:schemeClr val="lt1"/>
                          </a:solidFill>
                          <a:latin typeface="Century Gothic"/>
                          <a:ea typeface="Century Gothic"/>
                          <a:cs typeface="Century Gothic"/>
                          <a:sym typeface="Century Gothic"/>
                        </a:rPr>
                        <a:t>123%</a:t>
                      </a:r>
                      <a:endParaRPr/>
                    </a:p>
                  </a:txBody>
                  <a:tcPr marT="75375" marB="75375" marR="150750" marL="150750" anchor="ctr">
                    <a:lnL cap="flat" cmpd="sng" w="76200">
                      <a:solidFill>
                        <a:schemeClr val="lt1"/>
                      </a:solidFill>
                      <a:prstDash val="solid"/>
                      <a:round/>
                      <a:headEnd len="sm" w="sm" type="none"/>
                      <a:tailEnd len="sm" w="sm" type="none"/>
                    </a:lnL>
                    <a:lnR cap="flat" cmpd="sng" w="28575">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r>
            </a:tbl>
          </a:graphicData>
        </a:graphic>
      </p:graphicFrame>
      <p:sp>
        <p:nvSpPr>
          <p:cNvPr id="1067" name="Google Shape;1067;p3"/>
          <p:cNvSpPr txBox="1"/>
          <p:nvPr>
            <p:ph type="title"/>
          </p:nvPr>
        </p:nvSpPr>
        <p:spPr>
          <a:xfrm>
            <a:off x="929680" y="750345"/>
            <a:ext cx="17791711" cy="82323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5200"/>
              <a:buFont typeface="Century Gothic"/>
              <a:buNone/>
            </a:pPr>
            <a:r>
              <a:rPr lang="en-US"/>
              <a:t>The Venture Board Member Dilemma</a:t>
            </a:r>
            <a:endParaRPr/>
          </a:p>
        </p:txBody>
      </p:sp>
      <p:sp>
        <p:nvSpPr>
          <p:cNvPr id="1068" name="Google Shape;1068;p3"/>
          <p:cNvSpPr txBox="1"/>
          <p:nvPr>
            <p:ph idx="12" type="sldNum"/>
          </p:nvPr>
        </p:nvSpPr>
        <p:spPr>
          <a:xfrm>
            <a:off x="18662651" y="10824963"/>
            <a:ext cx="504763" cy="31313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5E5DC"/>
              </a:buClr>
              <a:buSzPts val="1801"/>
              <a:buFont typeface="Century Gothic"/>
              <a:buNone/>
            </a:pPr>
            <a:fld id="{00000000-1234-1234-1234-123412341234}" type="slidenum">
              <a:rPr b="1" i="0" lang="en-US" sz="1801" u="none" cap="none" strike="noStrike">
                <a:solidFill>
                  <a:srgbClr val="B5E5DC"/>
                </a:solidFill>
                <a:latin typeface="Century Gothic"/>
                <a:ea typeface="Century Gothic"/>
                <a:cs typeface="Century Gothic"/>
                <a:sym typeface="Century Gothic"/>
              </a:rPr>
              <a:t>‹#›</a:t>
            </a:fld>
            <a:endParaRPr b="1" i="0" sz="1801" u="none" cap="none" strike="noStrike">
              <a:solidFill>
                <a:srgbClr val="B5E5DC"/>
              </a:solidFill>
              <a:latin typeface="Century Gothic"/>
              <a:ea typeface="Century Gothic"/>
              <a:cs typeface="Century Gothic"/>
              <a:sym typeface="Century Gothic"/>
            </a:endParaRPr>
          </a:p>
        </p:txBody>
      </p:sp>
      <p:sp>
        <p:nvSpPr>
          <p:cNvPr id="1069" name="Google Shape;1069;p3"/>
          <p:cNvSpPr txBox="1"/>
          <p:nvPr>
            <p:ph idx="11" type="ftr"/>
          </p:nvPr>
        </p:nvSpPr>
        <p:spPr>
          <a:xfrm>
            <a:off x="6686778" y="10824964"/>
            <a:ext cx="6757763" cy="3161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070" name="Google Shape;1070;p3"/>
          <p:cNvSpPr txBox="1"/>
          <p:nvPr/>
        </p:nvSpPr>
        <p:spPr>
          <a:xfrm>
            <a:off x="908692" y="9926668"/>
            <a:ext cx="17503145" cy="565067"/>
          </a:xfrm>
          <a:prstGeom prst="rect">
            <a:avLst/>
          </a:prstGeom>
          <a:noFill/>
          <a:ln>
            <a:noFill/>
          </a:ln>
        </p:spPr>
        <p:txBody>
          <a:bodyPr anchorCtr="0" anchor="t" bIns="0" lIns="0" spcFirstLastPara="1" rIns="0" wrap="square" tIns="12675">
            <a:spAutoFit/>
          </a:bodyPr>
          <a:lstStyle/>
          <a:p>
            <a:pPr indent="0" lvl="0" marL="12697" marR="0" rtl="0" algn="l">
              <a:lnSpc>
                <a:spcPct val="95000"/>
              </a:lnSpc>
              <a:spcBef>
                <a:spcPts val="0"/>
              </a:spcBef>
              <a:spcAft>
                <a:spcPts val="0"/>
              </a:spcAft>
              <a:buClr>
                <a:srgbClr val="405650"/>
              </a:buClr>
              <a:buSzPts val="1201"/>
              <a:buFont typeface="Century Gothic"/>
              <a:buNone/>
            </a:pPr>
            <a:r>
              <a:rPr b="0" baseline="30000" i="0" lang="en-US" sz="1201" u="none" cap="none" strike="noStrike">
                <a:solidFill>
                  <a:srgbClr val="405650"/>
                </a:solidFill>
                <a:latin typeface="Century Gothic"/>
                <a:ea typeface="Century Gothic"/>
                <a:cs typeface="Century Gothic"/>
                <a:sym typeface="Century Gothic"/>
              </a:rPr>
              <a:t>1</a:t>
            </a:r>
            <a:r>
              <a:rPr b="0" i="0" lang="en-US" sz="1201" u="none" cap="none" strike="noStrike">
                <a:solidFill>
                  <a:srgbClr val="405650"/>
                </a:solidFill>
                <a:latin typeface="Century Gothic"/>
                <a:ea typeface="Century Gothic"/>
                <a:cs typeface="Century Gothic"/>
                <a:sym typeface="Century Gothic"/>
              </a:rPr>
              <a:t> Annual Growth Rate required to compound back to breakeven in two years at today’s multiple</a:t>
            </a:r>
            <a:endParaRPr/>
          </a:p>
          <a:p>
            <a:pPr indent="0" lvl="0" marL="12697" marR="0" rtl="0" algn="l">
              <a:lnSpc>
                <a:spcPct val="95000"/>
              </a:lnSpc>
              <a:spcBef>
                <a:spcPts val="101"/>
              </a:spcBef>
              <a:spcAft>
                <a:spcPts val="0"/>
              </a:spcAft>
              <a:buClr>
                <a:srgbClr val="405650"/>
              </a:buClr>
              <a:buSzPts val="1201"/>
              <a:buFont typeface="Century Gothic"/>
              <a:buNone/>
            </a:pPr>
            <a:r>
              <a:rPr b="0" baseline="30000" i="0" lang="en-US" sz="1201" u="none" cap="none" strike="noStrike">
                <a:solidFill>
                  <a:srgbClr val="405650"/>
                </a:solidFill>
                <a:latin typeface="Century Gothic"/>
                <a:ea typeface="Century Gothic"/>
                <a:cs typeface="Century Gothic"/>
                <a:sym typeface="Century Gothic"/>
              </a:rPr>
              <a:t>2</a:t>
            </a:r>
            <a:r>
              <a:rPr b="0" i="0" lang="en-US" sz="1201" u="none" cap="none" strike="noStrike">
                <a:solidFill>
                  <a:srgbClr val="405650"/>
                </a:solidFill>
                <a:latin typeface="Century Gothic"/>
                <a:ea typeface="Century Gothic"/>
                <a:cs typeface="Century Gothic"/>
                <a:sym typeface="Century Gothic"/>
              </a:rPr>
              <a:t> Anecdotal per tomtunguz.com/100x-arr/</a:t>
            </a:r>
            <a:endParaRPr/>
          </a:p>
          <a:p>
            <a:pPr indent="0" lvl="0" marL="12697" marR="0" rtl="0" algn="l">
              <a:lnSpc>
                <a:spcPct val="95000"/>
              </a:lnSpc>
              <a:spcBef>
                <a:spcPts val="101"/>
              </a:spcBef>
              <a:spcAft>
                <a:spcPts val="0"/>
              </a:spcAft>
              <a:buClr>
                <a:srgbClr val="405650"/>
              </a:buClr>
              <a:buSzPts val="1201"/>
              <a:buFont typeface="Century Gothic"/>
              <a:buNone/>
            </a:pPr>
            <a:r>
              <a:rPr b="0" i="0" lang="en-US" sz="1201" u="none" cap="none" strike="noStrike">
                <a:solidFill>
                  <a:srgbClr val="405650"/>
                </a:solidFill>
                <a:latin typeface="Century Gothic"/>
                <a:ea typeface="Century Gothic"/>
                <a:cs typeface="Century Gothic"/>
                <a:sym typeface="Century Gothic"/>
              </a:rPr>
              <a:t>Source:  Scale Venture Partners</a:t>
            </a:r>
            <a:endParaRPr b="0" i="0" sz="1201" u="none" cap="none" strike="noStrike">
              <a:solidFill>
                <a:srgbClr val="405650"/>
              </a:solidFill>
              <a:latin typeface="Century Gothic"/>
              <a:ea typeface="Century Gothic"/>
              <a:cs typeface="Century Gothic"/>
              <a:sym typeface="Century Gothic"/>
            </a:endParaRPr>
          </a:p>
        </p:txBody>
      </p:sp>
      <p:grpSp>
        <p:nvGrpSpPr>
          <p:cNvPr id="1071" name="Google Shape;1071;p3"/>
          <p:cNvGrpSpPr/>
          <p:nvPr/>
        </p:nvGrpSpPr>
        <p:grpSpPr>
          <a:xfrm>
            <a:off x="8240821" y="2150076"/>
            <a:ext cx="11159287" cy="7300044"/>
            <a:chOff x="8242121" y="2293749"/>
            <a:chExt cx="11161051" cy="7301196"/>
          </a:xfrm>
        </p:grpSpPr>
        <p:sp>
          <p:nvSpPr>
            <p:cNvPr id="1072" name="Google Shape;1072;p3"/>
            <p:cNvSpPr/>
            <p:nvPr/>
          </p:nvSpPr>
          <p:spPr>
            <a:xfrm>
              <a:off x="8242121" y="3843505"/>
              <a:ext cx="3892200" cy="2488500"/>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5550"/>
                </a:buClr>
                <a:buSzPts val="3199"/>
                <a:buFont typeface="Century Gothic"/>
                <a:buNone/>
              </a:pPr>
              <a:r>
                <a:rPr b="1" i="0" lang="en-US" sz="3199" u="none" cap="none" strike="noStrike">
                  <a:solidFill>
                    <a:srgbClr val="455550"/>
                  </a:solidFill>
                  <a:latin typeface="Century Gothic"/>
                  <a:ea typeface="Century Gothic"/>
                  <a:cs typeface="Century Gothic"/>
                  <a:sym typeface="Century Gothic"/>
                </a:rPr>
                <a:t>However …</a:t>
              </a:r>
              <a:endParaRPr/>
            </a:p>
          </p:txBody>
        </p:sp>
        <p:grpSp>
          <p:nvGrpSpPr>
            <p:cNvPr id="1073" name="Google Shape;1073;p3"/>
            <p:cNvGrpSpPr/>
            <p:nvPr/>
          </p:nvGrpSpPr>
          <p:grpSpPr>
            <a:xfrm>
              <a:off x="11267276" y="2293749"/>
              <a:ext cx="8135896" cy="7301196"/>
              <a:chOff x="11267276" y="2293749"/>
              <a:chExt cx="8135896" cy="7301196"/>
            </a:xfrm>
          </p:grpSpPr>
          <p:sp>
            <p:nvSpPr>
              <p:cNvPr id="1074" name="Google Shape;1074;p3"/>
              <p:cNvSpPr/>
              <p:nvPr/>
            </p:nvSpPr>
            <p:spPr>
              <a:xfrm>
                <a:off x="11470870" y="3572358"/>
                <a:ext cx="7875318" cy="6022587"/>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68"/>
                  <a:buFont typeface="Century Gothic"/>
                  <a:buNone/>
                </a:pPr>
                <a:r>
                  <a:t/>
                </a:r>
                <a:endParaRPr b="0" i="0" sz="2968" u="none" cap="none" strike="noStrike">
                  <a:solidFill>
                    <a:srgbClr val="FFFFFF"/>
                  </a:solidFill>
                  <a:latin typeface="Century Gothic"/>
                  <a:ea typeface="Century Gothic"/>
                  <a:cs typeface="Century Gothic"/>
                  <a:sym typeface="Century Gothic"/>
                </a:endParaRPr>
              </a:p>
            </p:txBody>
          </p:sp>
          <p:sp>
            <p:nvSpPr>
              <p:cNvPr id="1075" name="Google Shape;1075;p3"/>
              <p:cNvSpPr txBox="1"/>
              <p:nvPr/>
            </p:nvSpPr>
            <p:spPr>
              <a:xfrm>
                <a:off x="11267276" y="2293749"/>
                <a:ext cx="8135896" cy="15699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55550"/>
                  </a:buClr>
                  <a:buSzPts val="3200"/>
                  <a:buFont typeface="Century Gothic"/>
                  <a:buNone/>
                </a:pPr>
                <a:r>
                  <a:rPr lang="en-US" sz="3200">
                    <a:solidFill>
                      <a:srgbClr val="455550"/>
                    </a:solidFill>
                    <a:latin typeface="Century Gothic"/>
                    <a:ea typeface="Century Gothic"/>
                    <a:cs typeface="Century Gothic"/>
                    <a:sym typeface="Century Gothic"/>
                  </a:rPr>
                  <a:t>But growth costs money and is getting harder</a:t>
                </a:r>
                <a:endParaRPr/>
              </a:p>
              <a:p>
                <a:pPr indent="0" lvl="0" marL="0" marR="0" rtl="0" algn="ctr">
                  <a:lnSpc>
                    <a:spcPct val="100000"/>
                  </a:lnSpc>
                  <a:spcBef>
                    <a:spcPts val="0"/>
                  </a:spcBef>
                  <a:spcAft>
                    <a:spcPts val="0"/>
                  </a:spcAft>
                  <a:buClr>
                    <a:srgbClr val="455550"/>
                  </a:buClr>
                  <a:buSzPts val="3200"/>
                  <a:buFont typeface="Century Gothic"/>
                  <a:buNone/>
                </a:pPr>
                <a:r>
                  <a:rPr b="0" i="0" lang="en-US" sz="3200" u="none" cap="none" strike="noStrike">
                    <a:solidFill>
                      <a:srgbClr val="455550"/>
                    </a:solidFill>
                    <a:latin typeface="Century Gothic"/>
                    <a:ea typeface="Century Gothic"/>
                    <a:cs typeface="Century Gothic"/>
                    <a:sym typeface="Century Gothic"/>
                  </a:rPr>
                  <a:t> </a:t>
                </a:r>
                <a:endParaRPr/>
              </a:p>
            </p:txBody>
          </p:sp>
          <p:cxnSp>
            <p:nvCxnSpPr>
              <p:cNvPr id="1076" name="Google Shape;1076;p3"/>
              <p:cNvCxnSpPr/>
              <p:nvPr/>
            </p:nvCxnSpPr>
            <p:spPr>
              <a:xfrm>
                <a:off x="15422563" y="3844397"/>
                <a:ext cx="0" cy="3823926"/>
              </a:xfrm>
              <a:prstGeom prst="straightConnector1">
                <a:avLst/>
              </a:prstGeom>
              <a:noFill/>
              <a:ln cap="flat" cmpd="sng" w="12700">
                <a:solidFill>
                  <a:schemeClr val="accent2"/>
                </a:solidFill>
                <a:prstDash val="solid"/>
                <a:miter lim="800000"/>
                <a:headEnd len="sm" w="sm" type="none"/>
                <a:tailEnd len="sm" w="sm" type="none"/>
              </a:ln>
            </p:spPr>
          </p:cxnSp>
          <p:grpSp>
            <p:nvGrpSpPr>
              <p:cNvPr id="1077" name="Google Shape;1077;p3"/>
              <p:cNvGrpSpPr/>
              <p:nvPr/>
            </p:nvGrpSpPr>
            <p:grpSpPr>
              <a:xfrm>
                <a:off x="16228664" y="4410408"/>
                <a:ext cx="2343572" cy="1349806"/>
                <a:chOff x="15857766" y="4062872"/>
                <a:chExt cx="2940376" cy="1693541"/>
              </a:xfrm>
            </p:grpSpPr>
            <p:grpSp>
              <p:nvGrpSpPr>
                <p:cNvPr id="1078" name="Google Shape;1078;p3"/>
                <p:cNvGrpSpPr/>
                <p:nvPr/>
              </p:nvGrpSpPr>
              <p:grpSpPr>
                <a:xfrm>
                  <a:off x="16102350" y="4281864"/>
                  <a:ext cx="2448420" cy="1255050"/>
                  <a:chOff x="14973189" y="6500587"/>
                  <a:chExt cx="2448420" cy="1255050"/>
                </a:xfrm>
              </p:grpSpPr>
              <p:sp>
                <p:nvSpPr>
                  <p:cNvPr id="1079" name="Google Shape;1079;p3"/>
                  <p:cNvSpPr/>
                  <p:nvPr/>
                </p:nvSpPr>
                <p:spPr>
                  <a:xfrm>
                    <a:off x="15019371" y="6546769"/>
                    <a:ext cx="2402238" cy="1208868"/>
                  </a:xfrm>
                  <a:custGeom>
                    <a:rect b="b" l="l" r="r" t="t"/>
                    <a:pathLst>
                      <a:path extrusionOk="0" h="1208868" w="2402238">
                        <a:moveTo>
                          <a:pt x="0" y="0"/>
                        </a:moveTo>
                        <a:lnTo>
                          <a:pt x="898902" y="635431"/>
                        </a:lnTo>
                        <a:lnTo>
                          <a:pt x="1704814" y="371959"/>
                        </a:lnTo>
                        <a:lnTo>
                          <a:pt x="2402238" y="1208868"/>
                        </a:lnTo>
                      </a:path>
                    </a:pathLst>
                  </a:custGeom>
                  <a:noFill/>
                  <a:ln cap="rnd" cmpd="sng" w="57150">
                    <a:solidFill>
                      <a:schemeClr val="accent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968"/>
                      <a:buFont typeface="Century Gothic"/>
                      <a:buNone/>
                    </a:pPr>
                    <a:r>
                      <a:t/>
                    </a:r>
                    <a:endParaRPr b="0" i="0" sz="2968" u="none" cap="none" strike="noStrike">
                      <a:solidFill>
                        <a:srgbClr val="455550"/>
                      </a:solidFill>
                      <a:latin typeface="Century Gothic"/>
                      <a:ea typeface="Century Gothic"/>
                      <a:cs typeface="Century Gothic"/>
                      <a:sym typeface="Century Gothic"/>
                    </a:endParaRPr>
                  </a:p>
                </p:txBody>
              </p:sp>
              <p:sp>
                <p:nvSpPr>
                  <p:cNvPr id="1080" name="Google Shape;1080;p3"/>
                  <p:cNvSpPr/>
                  <p:nvPr/>
                </p:nvSpPr>
                <p:spPr>
                  <a:xfrm>
                    <a:off x="14973189" y="6500587"/>
                    <a:ext cx="137160" cy="137160"/>
                  </a:xfrm>
                  <a:prstGeom prst="ellipse">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68"/>
                      <a:buFont typeface="Century Gothic"/>
                      <a:buNone/>
                    </a:pPr>
                    <a:r>
                      <a:t/>
                    </a:r>
                    <a:endParaRPr b="0" i="0" sz="2968" u="none" cap="none" strike="noStrike">
                      <a:solidFill>
                        <a:srgbClr val="FFFFFF"/>
                      </a:solidFill>
                      <a:latin typeface="Century Gothic"/>
                      <a:ea typeface="Century Gothic"/>
                      <a:cs typeface="Century Gothic"/>
                      <a:sym typeface="Century Gothic"/>
                    </a:endParaRPr>
                  </a:p>
                </p:txBody>
              </p:sp>
              <p:sp>
                <p:nvSpPr>
                  <p:cNvPr id="1081" name="Google Shape;1081;p3"/>
                  <p:cNvSpPr/>
                  <p:nvPr/>
                </p:nvSpPr>
                <p:spPr>
                  <a:xfrm>
                    <a:off x="15855261" y="7100950"/>
                    <a:ext cx="137160" cy="137160"/>
                  </a:xfrm>
                  <a:prstGeom prst="ellipse">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68"/>
                      <a:buFont typeface="Century Gothic"/>
                      <a:buNone/>
                    </a:pPr>
                    <a:r>
                      <a:t/>
                    </a:r>
                    <a:endParaRPr b="0" i="0" sz="2968" u="none" cap="none" strike="noStrike">
                      <a:solidFill>
                        <a:srgbClr val="FFFFFF"/>
                      </a:solidFill>
                      <a:latin typeface="Century Gothic"/>
                      <a:ea typeface="Century Gothic"/>
                      <a:cs typeface="Century Gothic"/>
                      <a:sym typeface="Century Gothic"/>
                    </a:endParaRPr>
                  </a:p>
                </p:txBody>
              </p:sp>
              <p:sp>
                <p:nvSpPr>
                  <p:cNvPr id="1082" name="Google Shape;1082;p3"/>
                  <p:cNvSpPr/>
                  <p:nvPr/>
                </p:nvSpPr>
                <p:spPr>
                  <a:xfrm>
                    <a:off x="16644970" y="6865422"/>
                    <a:ext cx="137160" cy="137160"/>
                  </a:xfrm>
                  <a:prstGeom prst="ellipse">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68"/>
                      <a:buFont typeface="Century Gothic"/>
                      <a:buNone/>
                    </a:pPr>
                    <a:r>
                      <a:t/>
                    </a:r>
                    <a:endParaRPr b="0" i="0" sz="2968" u="none" cap="none" strike="noStrike">
                      <a:solidFill>
                        <a:srgbClr val="FFFFFF"/>
                      </a:solidFill>
                      <a:latin typeface="Century Gothic"/>
                      <a:ea typeface="Century Gothic"/>
                      <a:cs typeface="Century Gothic"/>
                      <a:sym typeface="Century Gothic"/>
                    </a:endParaRPr>
                  </a:p>
                </p:txBody>
              </p:sp>
            </p:grpSp>
            <p:grpSp>
              <p:nvGrpSpPr>
                <p:cNvPr id="1083" name="Google Shape;1083;p3"/>
                <p:cNvGrpSpPr/>
                <p:nvPr/>
              </p:nvGrpSpPr>
              <p:grpSpPr>
                <a:xfrm>
                  <a:off x="15857766" y="4062872"/>
                  <a:ext cx="2940376" cy="1693541"/>
                  <a:chOff x="15857766" y="4062872"/>
                  <a:chExt cx="2940376" cy="1693541"/>
                </a:xfrm>
              </p:grpSpPr>
              <p:cxnSp>
                <p:nvCxnSpPr>
                  <p:cNvPr id="1084" name="Google Shape;1084;p3"/>
                  <p:cNvCxnSpPr/>
                  <p:nvPr/>
                </p:nvCxnSpPr>
                <p:spPr>
                  <a:xfrm>
                    <a:off x="15857766" y="4062872"/>
                    <a:ext cx="0" cy="1693035"/>
                  </a:xfrm>
                  <a:prstGeom prst="straightConnector1">
                    <a:avLst/>
                  </a:prstGeom>
                  <a:noFill/>
                  <a:ln cap="rnd" cmpd="sng" w="57150">
                    <a:solidFill>
                      <a:schemeClr val="accent1"/>
                    </a:solidFill>
                    <a:prstDash val="solid"/>
                    <a:round/>
                    <a:headEnd len="sm" w="sm" type="none"/>
                    <a:tailEnd len="sm" w="sm" type="none"/>
                  </a:ln>
                </p:spPr>
              </p:cxnSp>
              <p:cxnSp>
                <p:nvCxnSpPr>
                  <p:cNvPr id="1085" name="Google Shape;1085;p3"/>
                  <p:cNvCxnSpPr/>
                  <p:nvPr/>
                </p:nvCxnSpPr>
                <p:spPr>
                  <a:xfrm flipH="1" rot="10800000">
                    <a:off x="15857766" y="5756412"/>
                    <a:ext cx="2940376" cy="1"/>
                  </a:xfrm>
                  <a:prstGeom prst="straightConnector1">
                    <a:avLst/>
                  </a:prstGeom>
                  <a:noFill/>
                  <a:ln cap="rnd" cmpd="sng" w="57150">
                    <a:solidFill>
                      <a:schemeClr val="accent1"/>
                    </a:solidFill>
                    <a:prstDash val="solid"/>
                    <a:round/>
                    <a:headEnd len="sm" w="sm" type="none"/>
                    <a:tailEnd len="sm" w="sm" type="none"/>
                  </a:ln>
                </p:spPr>
              </p:cxnSp>
            </p:grpSp>
          </p:grpSp>
          <p:sp>
            <p:nvSpPr>
              <p:cNvPr id="1086" name="Google Shape;1086;p3"/>
              <p:cNvSpPr/>
              <p:nvPr/>
            </p:nvSpPr>
            <p:spPr>
              <a:xfrm>
                <a:off x="15760308" y="6217029"/>
                <a:ext cx="3280284" cy="1451294"/>
              </a:xfrm>
              <a:prstGeom prst="rect">
                <a:avLst/>
              </a:prstGeom>
              <a:solidFill>
                <a:srgbClr val="E7E7E7"/>
              </a:solidFill>
              <a:ln>
                <a:noFill/>
              </a:ln>
            </p:spPr>
            <p:txBody>
              <a:bodyPr anchorCtr="0" anchor="ctr" bIns="45700" lIns="91425" spcFirstLastPara="1" rIns="91425" wrap="square" tIns="45700">
                <a:noAutofit/>
              </a:bodyPr>
              <a:lstStyle/>
              <a:p>
                <a:pPr indent="0" lvl="1" marL="15871" marR="0" rtl="0" algn="ctr">
                  <a:lnSpc>
                    <a:spcPct val="100000"/>
                  </a:lnSpc>
                  <a:spcBef>
                    <a:spcPts val="0"/>
                  </a:spcBef>
                  <a:spcAft>
                    <a:spcPts val="0"/>
                  </a:spcAft>
                  <a:buClr>
                    <a:srgbClr val="455550"/>
                  </a:buClr>
                  <a:buSzPts val="2799"/>
                  <a:buFont typeface="Century Gothic"/>
                  <a:buNone/>
                </a:pPr>
                <a:r>
                  <a:rPr b="0" i="0" lang="en-US" sz="2799" u="none" cap="none" strike="noStrike">
                    <a:solidFill>
                      <a:srgbClr val="455550"/>
                    </a:solidFill>
                    <a:latin typeface="Century Gothic"/>
                    <a:ea typeface="Century Gothic"/>
                    <a:cs typeface="Century Gothic"/>
                    <a:sym typeface="Century Gothic"/>
                  </a:rPr>
                  <a:t>Cut the burn to offset revenue shortfall (hell yes)</a:t>
                </a:r>
                <a:endParaRPr b="0" i="0" sz="2799" u="none" cap="none" strike="noStrike">
                  <a:solidFill>
                    <a:srgbClr val="455550"/>
                  </a:solidFill>
                  <a:latin typeface="Century Gothic"/>
                  <a:ea typeface="Century Gothic"/>
                  <a:cs typeface="Century Gothic"/>
                  <a:sym typeface="Century Gothic"/>
                </a:endParaRPr>
              </a:p>
            </p:txBody>
          </p:sp>
          <p:sp>
            <p:nvSpPr>
              <p:cNvPr id="1087" name="Google Shape;1087;p3"/>
              <p:cNvSpPr/>
              <p:nvPr/>
            </p:nvSpPr>
            <p:spPr>
              <a:xfrm>
                <a:off x="11804534" y="6217029"/>
                <a:ext cx="3280284" cy="1451294"/>
              </a:xfrm>
              <a:prstGeom prst="rect">
                <a:avLst/>
              </a:prstGeom>
              <a:solidFill>
                <a:srgbClr val="E7E7E7"/>
              </a:solidFill>
              <a:ln>
                <a:noFill/>
              </a:ln>
            </p:spPr>
            <p:txBody>
              <a:bodyPr anchorCtr="0" anchor="ctr" bIns="45700" lIns="91425" spcFirstLastPara="1" rIns="91425" wrap="square" tIns="45700">
                <a:noAutofit/>
              </a:bodyPr>
              <a:lstStyle/>
              <a:p>
                <a:pPr indent="0" lvl="1" marL="15871" marR="0" rtl="0" algn="ctr">
                  <a:lnSpc>
                    <a:spcPct val="100000"/>
                  </a:lnSpc>
                  <a:spcBef>
                    <a:spcPts val="0"/>
                  </a:spcBef>
                  <a:spcAft>
                    <a:spcPts val="0"/>
                  </a:spcAft>
                  <a:buClr>
                    <a:srgbClr val="455550"/>
                  </a:buClr>
                  <a:buSzPts val="2799"/>
                  <a:buFont typeface="Century Gothic"/>
                  <a:buNone/>
                </a:pPr>
                <a:r>
                  <a:rPr b="0" i="0" lang="en-US" sz="2799" u="none" cap="none" strike="noStrike">
                    <a:solidFill>
                      <a:srgbClr val="455550"/>
                    </a:solidFill>
                    <a:latin typeface="Century Gothic"/>
                    <a:ea typeface="Century Gothic"/>
                    <a:cs typeface="Century Gothic"/>
                    <a:sym typeface="Century Gothic"/>
                  </a:rPr>
                  <a:t>Cut the burn to avoid down round (dubious)</a:t>
                </a:r>
                <a:endParaRPr/>
              </a:p>
            </p:txBody>
          </p:sp>
          <p:grpSp>
            <p:nvGrpSpPr>
              <p:cNvPr id="1088" name="Google Shape;1088;p3"/>
              <p:cNvGrpSpPr/>
              <p:nvPr/>
            </p:nvGrpSpPr>
            <p:grpSpPr>
              <a:xfrm>
                <a:off x="12134839" y="4480220"/>
                <a:ext cx="2619674" cy="1221834"/>
                <a:chOff x="12044843" y="4579014"/>
                <a:chExt cx="2286842" cy="1066599"/>
              </a:xfrm>
            </p:grpSpPr>
            <p:pic>
              <p:nvPicPr>
                <p:cNvPr id="1089" name="Google Shape;1089;p3"/>
                <p:cNvPicPr preferRelativeResize="0"/>
                <p:nvPr/>
              </p:nvPicPr>
              <p:blipFill rotWithShape="1">
                <a:blip r:embed="rId3">
                  <a:alphaModFix/>
                </a:blip>
                <a:srcRect b="0" l="0" r="0" t="0"/>
                <a:stretch/>
              </p:blipFill>
              <p:spPr>
                <a:xfrm>
                  <a:off x="12044843" y="4579014"/>
                  <a:ext cx="1066599" cy="1066599"/>
                </a:xfrm>
                <a:prstGeom prst="rect">
                  <a:avLst/>
                </a:prstGeom>
                <a:noFill/>
                <a:ln>
                  <a:noFill/>
                </a:ln>
              </p:spPr>
            </p:pic>
            <p:cxnSp>
              <p:nvCxnSpPr>
                <p:cNvPr id="1090" name="Google Shape;1090;p3"/>
                <p:cNvCxnSpPr/>
                <p:nvPr/>
              </p:nvCxnSpPr>
              <p:spPr>
                <a:xfrm>
                  <a:off x="13050534" y="4995873"/>
                  <a:ext cx="717627" cy="311910"/>
                </a:xfrm>
                <a:prstGeom prst="straightConnector1">
                  <a:avLst/>
                </a:prstGeom>
                <a:noFill/>
                <a:ln cap="rnd" cmpd="sng" w="57150">
                  <a:solidFill>
                    <a:schemeClr val="accent1"/>
                  </a:solidFill>
                  <a:prstDash val="solid"/>
                  <a:round/>
                  <a:headEnd len="sm" w="sm" type="none"/>
                  <a:tailEnd len="med" w="med" type="triangle"/>
                </a:ln>
              </p:spPr>
            </p:cxnSp>
            <p:pic>
              <p:nvPicPr>
                <p:cNvPr id="1091" name="Google Shape;1091;p3"/>
                <p:cNvPicPr preferRelativeResize="0"/>
                <p:nvPr/>
              </p:nvPicPr>
              <p:blipFill rotWithShape="1">
                <a:blip r:embed="rId3">
                  <a:alphaModFix/>
                </a:blip>
                <a:srcRect b="0" l="0" r="0" t="0"/>
                <a:stretch/>
              </p:blipFill>
              <p:spPr>
                <a:xfrm>
                  <a:off x="13835589" y="5149517"/>
                  <a:ext cx="496096" cy="496096"/>
                </a:xfrm>
                <a:prstGeom prst="rect">
                  <a:avLst/>
                </a:prstGeom>
                <a:noFill/>
                <a:ln>
                  <a:noFill/>
                </a:ln>
              </p:spPr>
            </p:pic>
          </p:grpSp>
          <p:sp>
            <p:nvSpPr>
              <p:cNvPr id="1092" name="Google Shape;1092;p3"/>
              <p:cNvSpPr txBox="1"/>
              <p:nvPr/>
            </p:nvSpPr>
            <p:spPr>
              <a:xfrm>
                <a:off x="12047343" y="8362606"/>
                <a:ext cx="7123096" cy="5231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55550"/>
                  </a:buClr>
                  <a:buSzPts val="2799"/>
                  <a:buFont typeface="Century Gothic"/>
                  <a:buNone/>
                </a:pPr>
                <a:r>
                  <a:rPr i="0" lang="en-US" sz="2799" u="none" cap="none" strike="noStrike">
                    <a:solidFill>
                      <a:srgbClr val="455550"/>
                    </a:solidFill>
                    <a:latin typeface="Century Gothic"/>
                    <a:ea typeface="Century Gothic"/>
                    <a:cs typeface="Century Gothic"/>
                    <a:sym typeface="Century Gothic"/>
                  </a:rPr>
                  <a:t>This </a:t>
                </a:r>
                <a:r>
                  <a:rPr lang="en-US" sz="2799">
                    <a:solidFill>
                      <a:srgbClr val="455550"/>
                    </a:solidFill>
                    <a:latin typeface="Century Gothic"/>
                    <a:ea typeface="Century Gothic"/>
                    <a:cs typeface="Century Gothic"/>
                    <a:sym typeface="Century Gothic"/>
                  </a:rPr>
                  <a:t>causes</a:t>
                </a:r>
                <a:r>
                  <a:rPr i="0" lang="en-US" sz="2799" u="none" cap="none" strike="noStrike">
                    <a:solidFill>
                      <a:srgbClr val="455550"/>
                    </a:solidFill>
                    <a:latin typeface="Century Gothic"/>
                    <a:ea typeface="Century Gothic"/>
                    <a:cs typeface="Century Gothic"/>
                    <a:sym typeface="Century Gothic"/>
                  </a:rPr>
                  <a:t> </a:t>
                </a:r>
                <a:r>
                  <a:rPr lang="en-US" sz="2799">
                    <a:solidFill>
                      <a:srgbClr val="455550"/>
                    </a:solidFill>
                    <a:latin typeface="Century Gothic"/>
                    <a:ea typeface="Century Gothic"/>
                    <a:cs typeface="Century Gothic"/>
                    <a:sym typeface="Century Gothic"/>
                  </a:rPr>
                  <a:t>the </a:t>
                </a:r>
                <a:r>
                  <a:rPr i="0" lang="en-US" sz="2799" u="none" cap="none" strike="noStrike">
                    <a:solidFill>
                      <a:srgbClr val="455550"/>
                    </a:solidFill>
                    <a:latin typeface="Century Gothic"/>
                    <a:ea typeface="Century Gothic"/>
                    <a:cs typeface="Century Gothic"/>
                    <a:sym typeface="Century Gothic"/>
                  </a:rPr>
                  <a:t> </a:t>
                </a:r>
                <a:r>
                  <a:rPr b="1" i="0" lang="en-US" sz="2799" u="none" cap="none" strike="noStrike">
                    <a:solidFill>
                      <a:srgbClr val="455550"/>
                    </a:solidFill>
                    <a:latin typeface="Century Gothic"/>
                    <a:ea typeface="Century Gothic"/>
                    <a:cs typeface="Century Gothic"/>
                    <a:sym typeface="Century Gothic"/>
                  </a:rPr>
                  <a:t>CFO dilemma</a:t>
                </a:r>
                <a:endParaRPr/>
              </a:p>
            </p:txBody>
          </p:sp>
          <p:cxnSp>
            <p:nvCxnSpPr>
              <p:cNvPr id="1093" name="Google Shape;1093;p3"/>
              <p:cNvCxnSpPr>
                <a:stCxn id="1087" idx="2"/>
                <a:endCxn id="1092" idx="0"/>
              </p:cNvCxnSpPr>
              <p:nvPr/>
            </p:nvCxnSpPr>
            <p:spPr>
              <a:xfrm flipH="1" rot="-5400000">
                <a:off x="14179676" y="6933323"/>
                <a:ext cx="694200" cy="2164200"/>
              </a:xfrm>
              <a:prstGeom prst="bentConnector3">
                <a:avLst>
                  <a:gd fmla="val 50000" name="adj1"/>
                </a:avLst>
              </a:prstGeom>
              <a:noFill/>
              <a:ln cap="flat" cmpd="sng" w="38100">
                <a:solidFill>
                  <a:schemeClr val="dk1"/>
                </a:solidFill>
                <a:prstDash val="solid"/>
                <a:miter lim="800000"/>
                <a:headEnd len="sm" w="sm" type="none"/>
                <a:tailEnd len="sm" w="sm" type="none"/>
              </a:ln>
            </p:spPr>
          </p:cxnSp>
          <p:cxnSp>
            <p:nvCxnSpPr>
              <p:cNvPr id="1094" name="Google Shape;1094;p3"/>
              <p:cNvCxnSpPr>
                <a:stCxn id="1086" idx="2"/>
                <a:endCxn id="1092" idx="0"/>
              </p:cNvCxnSpPr>
              <p:nvPr/>
            </p:nvCxnSpPr>
            <p:spPr>
              <a:xfrm rot="5400000">
                <a:off x="16157550" y="7119623"/>
                <a:ext cx="694200" cy="1791600"/>
              </a:xfrm>
              <a:prstGeom prst="bentConnector3">
                <a:avLst>
                  <a:gd fmla="val 50000" name="adj1"/>
                </a:avLst>
              </a:prstGeom>
              <a:noFill/>
              <a:ln cap="flat" cmpd="sng" w="38100">
                <a:solidFill>
                  <a:schemeClr val="dk1"/>
                </a:solidFill>
                <a:prstDash val="solid"/>
                <a:miter lim="800000"/>
                <a:headEnd len="sm" w="sm" type="none"/>
                <a:tailEnd len="sm" w="sm" type="none"/>
              </a:ln>
            </p:spPr>
          </p:cxnSp>
        </p:grpSp>
      </p:grpSp>
      <p:grpSp>
        <p:nvGrpSpPr>
          <p:cNvPr id="1095" name="Google Shape;1095;p3"/>
          <p:cNvGrpSpPr/>
          <p:nvPr/>
        </p:nvGrpSpPr>
        <p:grpSpPr>
          <a:xfrm>
            <a:off x="2493241" y="6859670"/>
            <a:ext cx="5925529" cy="2321988"/>
            <a:chOff x="2483906" y="6994358"/>
            <a:chExt cx="5926465" cy="2322355"/>
          </a:xfrm>
        </p:grpSpPr>
        <p:sp>
          <p:nvSpPr>
            <p:cNvPr id="1096" name="Google Shape;1096;p3"/>
            <p:cNvSpPr txBox="1"/>
            <p:nvPr/>
          </p:nvSpPr>
          <p:spPr>
            <a:xfrm>
              <a:off x="2483906" y="8362606"/>
              <a:ext cx="450636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55550"/>
                </a:buClr>
                <a:buSzPts val="2799"/>
                <a:buFont typeface="Century Gothic"/>
                <a:buNone/>
              </a:pPr>
              <a:r>
                <a:rPr b="1" i="0" lang="en-US" sz="2799" u="none" cap="none" strike="noStrike">
                  <a:solidFill>
                    <a:srgbClr val="455550"/>
                  </a:solidFill>
                  <a:latin typeface="Century Gothic"/>
                  <a:ea typeface="Century Gothic"/>
                  <a:cs typeface="Century Gothic"/>
                  <a:sym typeface="Century Gothic"/>
                </a:rPr>
                <a:t>In two years can </a:t>
              </a:r>
              <a:br>
                <a:rPr b="1" i="0" lang="en-US" sz="2799" u="none" cap="none" strike="noStrike">
                  <a:solidFill>
                    <a:srgbClr val="455550"/>
                  </a:solidFill>
                  <a:latin typeface="Century Gothic"/>
                  <a:ea typeface="Century Gothic"/>
                  <a:cs typeface="Century Gothic"/>
                  <a:sym typeface="Century Gothic"/>
                </a:rPr>
              </a:br>
              <a:r>
                <a:rPr b="1" i="0" lang="en-US" sz="2799" u="none" cap="none" strike="noStrike">
                  <a:solidFill>
                    <a:srgbClr val="455550"/>
                  </a:solidFill>
                  <a:latin typeface="Century Gothic"/>
                  <a:ea typeface="Century Gothic"/>
                  <a:cs typeface="Century Gothic"/>
                  <a:sym typeface="Century Gothic"/>
                </a:rPr>
                <a:t>“grow into the valuation”</a:t>
              </a:r>
              <a:endParaRPr/>
            </a:p>
          </p:txBody>
        </p:sp>
        <p:sp>
          <p:nvSpPr>
            <p:cNvPr id="1097" name="Google Shape;1097;p3"/>
            <p:cNvSpPr/>
            <p:nvPr/>
          </p:nvSpPr>
          <p:spPr>
            <a:xfrm>
              <a:off x="7092122" y="6994358"/>
              <a:ext cx="1318249" cy="1173248"/>
            </a:xfrm>
            <a:prstGeom prst="rect">
              <a:avLst/>
            </a:prstGeom>
            <a:no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968"/>
                <a:buFont typeface="Century Gothic"/>
                <a:buNone/>
              </a:pPr>
              <a:r>
                <a:t/>
              </a:r>
              <a:endParaRPr b="0" i="0" sz="2968" u="none" cap="none" strike="noStrike">
                <a:solidFill>
                  <a:srgbClr val="455550"/>
                </a:solidFill>
                <a:latin typeface="Century Gothic"/>
                <a:ea typeface="Century Gothic"/>
                <a:cs typeface="Century Gothic"/>
                <a:sym typeface="Century Gothic"/>
              </a:endParaRPr>
            </a:p>
          </p:txBody>
        </p:sp>
        <p:cxnSp>
          <p:nvCxnSpPr>
            <p:cNvPr id="1098" name="Google Shape;1098;p3"/>
            <p:cNvCxnSpPr>
              <a:stCxn id="1097" idx="2"/>
              <a:endCxn id="1096" idx="3"/>
            </p:cNvCxnSpPr>
            <p:nvPr/>
          </p:nvCxnSpPr>
          <p:spPr>
            <a:xfrm rot="5400000">
              <a:off x="7034697" y="8123056"/>
              <a:ext cx="672000" cy="761100"/>
            </a:xfrm>
            <a:prstGeom prst="bentConnector2">
              <a:avLst/>
            </a:prstGeom>
            <a:noFill/>
            <a:ln cap="flat" cmpd="sng" w="44450">
              <a:solidFill>
                <a:schemeClr val="dk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4"/>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t>The CFO Dilemma</a:t>
            </a:r>
            <a:endParaRPr/>
          </a:p>
        </p:txBody>
      </p:sp>
      <p:sp>
        <p:nvSpPr>
          <p:cNvPr id="1104" name="Google Shape;1104;p4"/>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105" name="Google Shape;1105;p4"/>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6" name="Google Shape;1106;p4"/>
          <p:cNvSpPr/>
          <p:nvPr/>
        </p:nvSpPr>
        <p:spPr>
          <a:xfrm>
            <a:off x="2352735" y="3587131"/>
            <a:ext cx="6138706" cy="1879444"/>
          </a:xfrm>
          <a:prstGeom prst="roundRect">
            <a:avLst>
              <a:gd fmla="val 6572"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sp>
        <p:nvSpPr>
          <p:cNvPr id="1107" name="Google Shape;1107;p4"/>
          <p:cNvSpPr txBox="1"/>
          <p:nvPr/>
        </p:nvSpPr>
        <p:spPr>
          <a:xfrm>
            <a:off x="2472150" y="3742887"/>
            <a:ext cx="5899876" cy="156793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05650"/>
              </a:buClr>
              <a:buSzPts val="3600"/>
              <a:buFont typeface="Arial"/>
              <a:buNone/>
            </a:pPr>
            <a:r>
              <a:rPr b="0" i="0" lang="en-US" sz="3600">
                <a:solidFill>
                  <a:srgbClr val="405650"/>
                </a:solidFill>
                <a:latin typeface="Century Gothic"/>
                <a:ea typeface="Century Gothic"/>
                <a:cs typeface="Century Gothic"/>
                <a:sym typeface="Century Gothic"/>
              </a:rPr>
              <a:t>What has happened to valuations</a:t>
            </a:r>
            <a:endParaRPr sz="3600">
              <a:solidFill>
                <a:schemeClr val="dk1"/>
              </a:solidFill>
              <a:latin typeface="Century Gothic"/>
              <a:ea typeface="Century Gothic"/>
              <a:cs typeface="Century Gothic"/>
              <a:sym typeface="Century Gothic"/>
            </a:endParaRPr>
          </a:p>
        </p:txBody>
      </p:sp>
      <p:sp>
        <p:nvSpPr>
          <p:cNvPr id="1108" name="Google Shape;1108;p4"/>
          <p:cNvSpPr txBox="1"/>
          <p:nvPr/>
        </p:nvSpPr>
        <p:spPr>
          <a:xfrm>
            <a:off x="3180339" y="2659265"/>
            <a:ext cx="448349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What you know</a:t>
            </a:r>
            <a:endParaRPr/>
          </a:p>
        </p:txBody>
      </p:sp>
      <p:grpSp>
        <p:nvGrpSpPr>
          <p:cNvPr id="1109" name="Google Shape;1109;p4"/>
          <p:cNvGrpSpPr/>
          <p:nvPr/>
        </p:nvGrpSpPr>
        <p:grpSpPr>
          <a:xfrm>
            <a:off x="11942849" y="2659265"/>
            <a:ext cx="6138706" cy="2807310"/>
            <a:chOff x="12133768" y="2659265"/>
            <a:chExt cx="6138706" cy="2807310"/>
          </a:xfrm>
        </p:grpSpPr>
        <p:grpSp>
          <p:nvGrpSpPr>
            <p:cNvPr id="1110" name="Google Shape;1110;p4"/>
            <p:cNvGrpSpPr/>
            <p:nvPr/>
          </p:nvGrpSpPr>
          <p:grpSpPr>
            <a:xfrm>
              <a:off x="12133768" y="3587131"/>
              <a:ext cx="6138706" cy="1879444"/>
              <a:chOff x="734367" y="2657098"/>
              <a:chExt cx="18279774" cy="4616762"/>
            </a:xfrm>
          </p:grpSpPr>
          <p:sp>
            <p:nvSpPr>
              <p:cNvPr id="1111" name="Google Shape;1111;p4"/>
              <p:cNvSpPr/>
              <p:nvPr/>
            </p:nvSpPr>
            <p:spPr>
              <a:xfrm>
                <a:off x="734367" y="2657098"/>
                <a:ext cx="18279774" cy="4616762"/>
              </a:xfrm>
              <a:prstGeom prst="roundRect">
                <a:avLst>
                  <a:gd fmla="val 6572"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sp>
            <p:nvSpPr>
              <p:cNvPr id="1112" name="Google Shape;1112;p4"/>
              <p:cNvSpPr txBox="1"/>
              <p:nvPr/>
            </p:nvSpPr>
            <p:spPr>
              <a:xfrm>
                <a:off x="1089959" y="3039706"/>
                <a:ext cx="17568590" cy="385154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05650"/>
                  </a:buClr>
                  <a:buSzPts val="3600"/>
                  <a:buFont typeface="Arial"/>
                  <a:buNone/>
                </a:pPr>
                <a:r>
                  <a:rPr b="0" i="0" lang="en-US" sz="3600">
                    <a:solidFill>
                      <a:srgbClr val="405650"/>
                    </a:solidFill>
                    <a:latin typeface="Century Gothic"/>
                    <a:ea typeface="Century Gothic"/>
                    <a:cs typeface="Century Gothic"/>
                    <a:sym typeface="Century Gothic"/>
                  </a:rPr>
                  <a:t>What will happen in the real economy</a:t>
                </a:r>
                <a:endParaRPr sz="3600">
                  <a:solidFill>
                    <a:schemeClr val="dk1"/>
                  </a:solidFill>
                  <a:latin typeface="Century Gothic"/>
                  <a:ea typeface="Century Gothic"/>
                  <a:cs typeface="Century Gothic"/>
                  <a:sym typeface="Century Gothic"/>
                </a:endParaRPr>
              </a:p>
            </p:txBody>
          </p:sp>
        </p:grpSp>
        <p:sp>
          <p:nvSpPr>
            <p:cNvPr id="1113" name="Google Shape;1113;p4"/>
            <p:cNvSpPr txBox="1"/>
            <p:nvPr/>
          </p:nvSpPr>
          <p:spPr>
            <a:xfrm>
              <a:off x="12474994" y="2659265"/>
              <a:ext cx="545625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What you don’t know</a:t>
              </a:r>
              <a:endParaRPr/>
            </a:p>
          </p:txBody>
        </p:sp>
      </p:grpSp>
      <p:grpSp>
        <p:nvGrpSpPr>
          <p:cNvPr id="1114" name="Google Shape;1114;p4"/>
          <p:cNvGrpSpPr/>
          <p:nvPr/>
        </p:nvGrpSpPr>
        <p:grpSpPr>
          <a:xfrm>
            <a:off x="11942848" y="6588622"/>
            <a:ext cx="6138706" cy="2807310"/>
            <a:chOff x="2352735" y="6588622"/>
            <a:chExt cx="6138706" cy="2807310"/>
          </a:xfrm>
        </p:grpSpPr>
        <p:grpSp>
          <p:nvGrpSpPr>
            <p:cNvPr id="1115" name="Google Shape;1115;p4"/>
            <p:cNvGrpSpPr/>
            <p:nvPr/>
          </p:nvGrpSpPr>
          <p:grpSpPr>
            <a:xfrm>
              <a:off x="2352735" y="7516488"/>
              <a:ext cx="6138706" cy="1879444"/>
              <a:chOff x="734367" y="2657098"/>
              <a:chExt cx="18279774" cy="4616762"/>
            </a:xfrm>
          </p:grpSpPr>
          <p:sp>
            <p:nvSpPr>
              <p:cNvPr id="1116" name="Google Shape;1116;p4"/>
              <p:cNvSpPr/>
              <p:nvPr/>
            </p:nvSpPr>
            <p:spPr>
              <a:xfrm>
                <a:off x="734367" y="2657098"/>
                <a:ext cx="18279774" cy="4616762"/>
              </a:xfrm>
              <a:prstGeom prst="roundRect">
                <a:avLst>
                  <a:gd fmla="val 6572"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sp>
            <p:nvSpPr>
              <p:cNvPr id="1117" name="Google Shape;1117;p4"/>
              <p:cNvSpPr txBox="1"/>
              <p:nvPr/>
            </p:nvSpPr>
            <p:spPr>
              <a:xfrm>
                <a:off x="1089960" y="3039705"/>
                <a:ext cx="17568589" cy="385154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05650"/>
                  </a:buClr>
                  <a:buSzPts val="3600"/>
                  <a:buFont typeface="Arial"/>
                  <a:buNone/>
                </a:pPr>
                <a:r>
                  <a:rPr b="0" i="0" lang="en-US" sz="3600">
                    <a:solidFill>
                      <a:srgbClr val="405650"/>
                    </a:solidFill>
                    <a:latin typeface="Century Gothic"/>
                    <a:ea typeface="Century Gothic"/>
                    <a:cs typeface="Century Gothic"/>
                    <a:sym typeface="Century Gothic"/>
                  </a:rPr>
                  <a:t>To preserve the upside in the </a:t>
                </a:r>
                <a:r>
                  <a:rPr lang="en-US" sz="3600">
                    <a:solidFill>
                      <a:srgbClr val="405650"/>
                    </a:solidFill>
                    <a:latin typeface="Century Gothic"/>
                    <a:ea typeface="Century Gothic"/>
                    <a:cs typeface="Century Gothic"/>
                    <a:sym typeface="Century Gothic"/>
                  </a:rPr>
                  <a:t>company</a:t>
                </a:r>
                <a:endParaRPr b="0" i="0" sz="3600">
                  <a:solidFill>
                    <a:srgbClr val="405650"/>
                  </a:solidFill>
                  <a:latin typeface="Century Gothic"/>
                  <a:ea typeface="Century Gothic"/>
                  <a:cs typeface="Century Gothic"/>
                  <a:sym typeface="Century Gothic"/>
                </a:endParaRPr>
              </a:p>
            </p:txBody>
          </p:sp>
        </p:grpSp>
        <p:sp>
          <p:nvSpPr>
            <p:cNvPr id="1118" name="Google Shape;1118;p4"/>
            <p:cNvSpPr txBox="1"/>
            <p:nvPr/>
          </p:nvSpPr>
          <p:spPr>
            <a:xfrm>
              <a:off x="2816071" y="6588622"/>
              <a:ext cx="490747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What you do want</a:t>
              </a:r>
              <a:endParaRPr/>
            </a:p>
          </p:txBody>
        </p:sp>
      </p:grpSp>
      <p:grpSp>
        <p:nvGrpSpPr>
          <p:cNvPr id="1119" name="Google Shape;1119;p4"/>
          <p:cNvGrpSpPr/>
          <p:nvPr/>
        </p:nvGrpSpPr>
        <p:grpSpPr>
          <a:xfrm>
            <a:off x="2352735" y="6588622"/>
            <a:ext cx="6138706" cy="2807310"/>
            <a:chOff x="12183771" y="6588622"/>
            <a:chExt cx="6138706" cy="2807310"/>
          </a:xfrm>
        </p:grpSpPr>
        <p:grpSp>
          <p:nvGrpSpPr>
            <p:cNvPr id="1120" name="Google Shape;1120;p4"/>
            <p:cNvGrpSpPr/>
            <p:nvPr/>
          </p:nvGrpSpPr>
          <p:grpSpPr>
            <a:xfrm>
              <a:off x="12183771" y="7516488"/>
              <a:ext cx="6138706" cy="1879444"/>
              <a:chOff x="734367" y="2657098"/>
              <a:chExt cx="18279774" cy="4616762"/>
            </a:xfrm>
          </p:grpSpPr>
          <p:sp>
            <p:nvSpPr>
              <p:cNvPr id="1121" name="Google Shape;1121;p4"/>
              <p:cNvSpPr/>
              <p:nvPr/>
            </p:nvSpPr>
            <p:spPr>
              <a:xfrm>
                <a:off x="734367" y="2657098"/>
                <a:ext cx="18279774" cy="4616762"/>
              </a:xfrm>
              <a:prstGeom prst="roundRect">
                <a:avLst>
                  <a:gd fmla="val 6572"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68">
                  <a:solidFill>
                    <a:schemeClr val="lt1"/>
                  </a:solidFill>
                  <a:latin typeface="Century Gothic"/>
                  <a:ea typeface="Century Gothic"/>
                  <a:cs typeface="Century Gothic"/>
                  <a:sym typeface="Century Gothic"/>
                </a:endParaRPr>
              </a:p>
            </p:txBody>
          </p:sp>
          <p:sp>
            <p:nvSpPr>
              <p:cNvPr id="1122" name="Google Shape;1122;p4"/>
              <p:cNvSpPr txBox="1"/>
              <p:nvPr/>
            </p:nvSpPr>
            <p:spPr>
              <a:xfrm>
                <a:off x="1089959" y="3039706"/>
                <a:ext cx="17568590" cy="385154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405650"/>
                  </a:buClr>
                  <a:buSzPts val="3600"/>
                  <a:buFont typeface="Arial"/>
                  <a:buNone/>
                </a:pPr>
                <a:r>
                  <a:rPr b="0" i="0" lang="en-US" sz="3600">
                    <a:solidFill>
                      <a:srgbClr val="405650"/>
                    </a:solidFill>
                    <a:latin typeface="Century Gothic"/>
                    <a:ea typeface="Century Gothic"/>
                    <a:cs typeface="Century Gothic"/>
                    <a:sym typeface="Century Gothic"/>
                  </a:rPr>
                  <a:t>To run out of money and look like an idiot</a:t>
                </a:r>
                <a:endParaRPr/>
              </a:p>
            </p:txBody>
          </p:sp>
        </p:grpSp>
        <p:sp>
          <p:nvSpPr>
            <p:cNvPr id="1123" name="Google Shape;1123;p4"/>
            <p:cNvSpPr txBox="1"/>
            <p:nvPr/>
          </p:nvSpPr>
          <p:spPr>
            <a:xfrm>
              <a:off x="12564223" y="6588622"/>
              <a:ext cx="537780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What you don’t want</a:t>
              </a:r>
              <a:endParaRPr/>
            </a:p>
          </p:txBody>
        </p:sp>
      </p:grpSp>
      <p:sp>
        <p:nvSpPr>
          <p:cNvPr id="1124" name="Google Shape;1124;p4"/>
          <p:cNvSpPr txBox="1"/>
          <p:nvPr/>
        </p:nvSpPr>
        <p:spPr>
          <a:xfrm>
            <a:off x="9461023" y="4172909"/>
            <a:ext cx="151224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vs.</a:t>
            </a:r>
            <a:endParaRPr/>
          </a:p>
        </p:txBody>
      </p:sp>
      <p:sp>
        <p:nvSpPr>
          <p:cNvPr id="1125" name="Google Shape;1125;p4"/>
          <p:cNvSpPr txBox="1"/>
          <p:nvPr/>
        </p:nvSpPr>
        <p:spPr>
          <a:xfrm>
            <a:off x="9461023" y="8102266"/>
            <a:ext cx="151224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entury Gothic"/>
                <a:ea typeface="Century Gothic"/>
                <a:cs typeface="Century Gothic"/>
                <a:sym typeface="Century Gothic"/>
              </a:rPr>
              <a:t>vs.</a:t>
            </a:r>
            <a:endParaRPr/>
          </a:p>
        </p:txBody>
      </p:sp>
      <p:cxnSp>
        <p:nvCxnSpPr>
          <p:cNvPr id="1126" name="Google Shape;1126;p4"/>
          <p:cNvCxnSpPr/>
          <p:nvPr/>
        </p:nvCxnSpPr>
        <p:spPr>
          <a:xfrm>
            <a:off x="1306286" y="6229978"/>
            <a:ext cx="17855429"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5"/>
          <p:cNvSpPr txBox="1"/>
          <p:nvPr>
            <p:ph type="title"/>
          </p:nvPr>
        </p:nvSpPr>
        <p:spPr>
          <a:xfrm>
            <a:off x="540038" y="728914"/>
            <a:ext cx="19024027" cy="8594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t>The Valuation Story – Two-Year Mass Delusion Is Over</a:t>
            </a:r>
            <a:endParaRPr/>
          </a:p>
        </p:txBody>
      </p:sp>
      <p:sp>
        <p:nvSpPr>
          <p:cNvPr id="1133" name="Google Shape;1133;p5"/>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134" name="Google Shape;1134;p5"/>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FE3DC"/>
              </a:buClr>
              <a:buSzPts val="1801"/>
              <a:buFont typeface="Century Gothic"/>
              <a:buNone/>
            </a:pPr>
            <a:fld id="{00000000-1234-1234-1234-123412341234}" type="slidenum">
              <a:rPr b="1" i="0" lang="en-US" sz="1801" u="none" cap="none" strike="noStrike">
                <a:solidFill>
                  <a:srgbClr val="BFE3DC"/>
                </a:solidFill>
                <a:latin typeface="Century Gothic"/>
                <a:ea typeface="Century Gothic"/>
                <a:cs typeface="Century Gothic"/>
                <a:sym typeface="Century Gothic"/>
              </a:rPr>
              <a:t>‹#›</a:t>
            </a:fld>
            <a:endParaRPr b="1" i="0" sz="1801" u="none" cap="none" strike="noStrike">
              <a:solidFill>
                <a:srgbClr val="BFE3DC"/>
              </a:solidFill>
              <a:latin typeface="Century Gothic"/>
              <a:ea typeface="Century Gothic"/>
              <a:cs typeface="Century Gothic"/>
              <a:sym typeface="Century Gothic"/>
            </a:endParaRPr>
          </a:p>
        </p:txBody>
      </p:sp>
      <p:sp>
        <p:nvSpPr>
          <p:cNvPr id="1135" name="Google Shape;1135;p5"/>
          <p:cNvSpPr txBox="1"/>
          <p:nvPr/>
        </p:nvSpPr>
        <p:spPr>
          <a:xfrm>
            <a:off x="933328" y="9964351"/>
            <a:ext cx="17271551" cy="566821"/>
          </a:xfrm>
          <a:prstGeom prst="rect">
            <a:avLst/>
          </a:prstGeom>
          <a:noFill/>
          <a:ln>
            <a:noFill/>
          </a:ln>
        </p:spPr>
        <p:txBody>
          <a:bodyPr anchorCtr="0" anchor="t" bIns="0" lIns="0" spcFirstLastPara="1" rIns="0" wrap="square" tIns="12675">
            <a:spAutoFit/>
          </a:bodyPr>
          <a:lstStyle/>
          <a:p>
            <a:pPr indent="0" lvl="0" marL="12699" marR="0" rtl="0" algn="l">
              <a:lnSpc>
                <a:spcPct val="100000"/>
              </a:lnSpc>
              <a:spcBef>
                <a:spcPts val="0"/>
              </a:spcBef>
              <a:spcAft>
                <a:spcPts val="0"/>
              </a:spcAft>
              <a:buClr>
                <a:srgbClr val="455550"/>
              </a:buClr>
              <a:buSzPts val="1200"/>
              <a:buFont typeface="Century Gothic"/>
              <a:buNone/>
            </a:pPr>
            <a:r>
              <a:rPr b="0" i="0" lang="en-US" sz="1200" u="none" cap="none" strike="noStrike">
                <a:solidFill>
                  <a:srgbClr val="455550"/>
                </a:solidFill>
                <a:latin typeface="Century Gothic"/>
                <a:ea typeface="Century Gothic"/>
                <a:cs typeface="Century Gothic"/>
                <a:sym typeface="Century Gothic"/>
              </a:rPr>
              <a:t>Data as of 6/30/22 are compiled from publicly reported filings of more than 145 SaaS and cloud computing / service companies listed on United States exchanges starting in Q1 2004. Most companies have recurring revenue business models and gross margin profiles in excess of 70%. Total Enterprise Value (“TEV”) / Revenue multiples are calculated as of the last day of each reported quarter and are determined by dividing (a) the TEV reported by each company by (b) the GAAP revenue multiplied by 4 (to derive an annualized revenue run rate). The all-time median is calculated as the median of all periods of reference. </a:t>
            </a:r>
            <a:endParaRPr b="0" i="0" sz="1200" u="none" cap="none" strike="noStrike">
              <a:solidFill>
                <a:srgbClr val="455550"/>
              </a:solidFill>
              <a:latin typeface="Century Gothic"/>
              <a:ea typeface="Century Gothic"/>
              <a:cs typeface="Century Gothic"/>
              <a:sym typeface="Century Gothic"/>
            </a:endParaRPr>
          </a:p>
        </p:txBody>
      </p:sp>
      <p:pic>
        <p:nvPicPr>
          <p:cNvPr id="1136" name="Google Shape;1136;p5"/>
          <p:cNvPicPr preferRelativeResize="0"/>
          <p:nvPr/>
        </p:nvPicPr>
        <p:blipFill>
          <a:blip r:embed="rId3">
            <a:alphaModFix/>
          </a:blip>
          <a:stretch>
            <a:fillRect/>
          </a:stretch>
        </p:blipFill>
        <p:spPr>
          <a:xfrm>
            <a:off x="2363800" y="1740789"/>
            <a:ext cx="15376502" cy="8071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6"/>
          <p:cNvSpPr txBox="1"/>
          <p:nvPr>
            <p:ph type="title"/>
          </p:nvPr>
        </p:nvSpPr>
        <p:spPr>
          <a:xfrm>
            <a:off x="930318" y="750467"/>
            <a:ext cx="11712352" cy="823623"/>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t>Real Economy Story: Q3 Slowdown</a:t>
            </a:r>
            <a:endParaRPr/>
          </a:p>
        </p:txBody>
      </p:sp>
      <p:sp>
        <p:nvSpPr>
          <p:cNvPr id="1143" name="Google Shape;1143;p6"/>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44" name="Google Shape;1144;p6"/>
          <p:cNvSpPr txBox="1"/>
          <p:nvPr>
            <p:ph idx="11" type="ftr"/>
          </p:nvPr>
        </p:nvSpPr>
        <p:spPr>
          <a:xfrm>
            <a:off x="6686779" y="10824965"/>
            <a:ext cx="6757763" cy="3161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pic>
        <p:nvPicPr>
          <p:cNvPr descr="A close up of a sign&#10;&#10;Description automatically generated" id="1145" name="Google Shape;1145;p6"/>
          <p:cNvPicPr preferRelativeResize="0"/>
          <p:nvPr>
            <p:ph idx="1" type="body"/>
          </p:nvPr>
        </p:nvPicPr>
        <p:blipFill rotWithShape="1">
          <a:blip r:embed="rId3">
            <a:alphaModFix/>
          </a:blip>
          <a:srcRect b="0" l="0" r="0" t="0"/>
          <a:stretch/>
        </p:blipFill>
        <p:spPr>
          <a:xfrm>
            <a:off x="15155506" y="4262375"/>
            <a:ext cx="3506541" cy="1336738"/>
          </a:xfrm>
          <a:prstGeom prst="rect">
            <a:avLst/>
          </a:prstGeom>
          <a:noFill/>
          <a:ln>
            <a:noFill/>
          </a:ln>
        </p:spPr>
      </p:pic>
      <p:sp>
        <p:nvSpPr>
          <p:cNvPr id="1146" name="Google Shape;1146;p6"/>
          <p:cNvSpPr txBox="1"/>
          <p:nvPr/>
        </p:nvSpPr>
        <p:spPr>
          <a:xfrm>
            <a:off x="930178" y="3719099"/>
            <a:ext cx="2013692"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7200">
                <a:solidFill>
                  <a:srgbClr val="E1AE24"/>
                </a:solidFill>
                <a:latin typeface="Century Gothic"/>
                <a:ea typeface="Century Gothic"/>
                <a:cs typeface="Century Gothic"/>
                <a:sym typeface="Century Gothic"/>
              </a:rPr>
              <a:t>51%</a:t>
            </a:r>
            <a:endParaRPr/>
          </a:p>
        </p:txBody>
      </p:sp>
      <p:sp>
        <p:nvSpPr>
          <p:cNvPr id="1147" name="Google Shape;1147;p6"/>
          <p:cNvSpPr/>
          <p:nvPr/>
        </p:nvSpPr>
        <p:spPr>
          <a:xfrm>
            <a:off x="3422744" y="3719097"/>
            <a:ext cx="994144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55550"/>
                </a:solidFill>
                <a:latin typeface="Century Gothic"/>
                <a:ea typeface="Century Gothic"/>
                <a:cs typeface="Century Gothic"/>
                <a:sym typeface="Century Gothic"/>
              </a:rPr>
              <a:t>Median ARR Growth Rate</a:t>
            </a:r>
            <a:r>
              <a:rPr lang="en-US" sz="3600">
                <a:solidFill>
                  <a:srgbClr val="455550"/>
                </a:solidFill>
                <a:latin typeface="Century Gothic"/>
                <a:ea typeface="Century Gothic"/>
                <a:cs typeface="Century Gothic"/>
                <a:sym typeface="Century Gothic"/>
              </a:rPr>
              <a:t> continues to slide nearing low watermark of Q220</a:t>
            </a:r>
            <a:endParaRPr/>
          </a:p>
        </p:txBody>
      </p:sp>
      <p:sp>
        <p:nvSpPr>
          <p:cNvPr id="1148" name="Google Shape;1148;p6"/>
          <p:cNvSpPr txBox="1"/>
          <p:nvPr/>
        </p:nvSpPr>
        <p:spPr>
          <a:xfrm>
            <a:off x="930178" y="8405992"/>
            <a:ext cx="2013692"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7200">
                <a:solidFill>
                  <a:srgbClr val="E1AE24"/>
                </a:solidFill>
                <a:latin typeface="Century Gothic"/>
                <a:ea typeface="Century Gothic"/>
                <a:cs typeface="Century Gothic"/>
                <a:sym typeface="Century Gothic"/>
              </a:rPr>
              <a:t>57%</a:t>
            </a:r>
            <a:endParaRPr/>
          </a:p>
        </p:txBody>
      </p:sp>
      <p:sp>
        <p:nvSpPr>
          <p:cNvPr id="1149" name="Google Shape;1149;p6"/>
          <p:cNvSpPr/>
          <p:nvPr/>
        </p:nvSpPr>
        <p:spPr>
          <a:xfrm>
            <a:off x="3422742" y="8405992"/>
            <a:ext cx="96224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55550"/>
                </a:solidFill>
                <a:latin typeface="Century Gothic"/>
                <a:ea typeface="Century Gothic"/>
                <a:cs typeface="Century Gothic"/>
                <a:sym typeface="Century Gothic"/>
              </a:rPr>
              <a:t>Median Plan Attainment </a:t>
            </a:r>
            <a:r>
              <a:rPr lang="en-US" sz="3600">
                <a:solidFill>
                  <a:srgbClr val="455550"/>
                </a:solidFill>
                <a:latin typeface="Century Gothic"/>
                <a:ea typeface="Century Gothic"/>
                <a:cs typeface="Century Gothic"/>
                <a:sym typeface="Century Gothic"/>
              </a:rPr>
              <a:t>well below historical norms</a:t>
            </a:r>
            <a:endParaRPr/>
          </a:p>
        </p:txBody>
      </p:sp>
      <p:sp>
        <p:nvSpPr>
          <p:cNvPr id="1150" name="Google Shape;1150;p6"/>
          <p:cNvSpPr txBox="1"/>
          <p:nvPr/>
        </p:nvSpPr>
        <p:spPr>
          <a:xfrm>
            <a:off x="412408" y="5281396"/>
            <a:ext cx="2531462"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7200">
                <a:solidFill>
                  <a:srgbClr val="E1AE24"/>
                </a:solidFill>
                <a:latin typeface="Century Gothic"/>
                <a:ea typeface="Century Gothic"/>
                <a:cs typeface="Century Gothic"/>
                <a:sym typeface="Century Gothic"/>
              </a:rPr>
              <a:t>160%</a:t>
            </a:r>
            <a:endParaRPr/>
          </a:p>
        </p:txBody>
      </p:sp>
      <p:sp>
        <p:nvSpPr>
          <p:cNvPr id="1151" name="Google Shape;1151;p6"/>
          <p:cNvSpPr/>
          <p:nvPr/>
        </p:nvSpPr>
        <p:spPr>
          <a:xfrm>
            <a:off x="3422742" y="5281395"/>
            <a:ext cx="96224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55550"/>
                </a:solidFill>
                <a:latin typeface="Century Gothic"/>
                <a:ea typeface="Century Gothic"/>
                <a:cs typeface="Century Gothic"/>
                <a:sym typeface="Century Gothic"/>
              </a:rPr>
              <a:t>Top Decile ARR Growth Rate </a:t>
            </a:r>
            <a:r>
              <a:rPr lang="en-US" sz="3600">
                <a:solidFill>
                  <a:srgbClr val="455550"/>
                </a:solidFill>
                <a:latin typeface="Century Gothic"/>
                <a:ea typeface="Century Gothic"/>
                <a:cs typeface="Century Gothic"/>
                <a:sym typeface="Century Gothic"/>
              </a:rPr>
              <a:t>stabilized; Still low compared to previous high</a:t>
            </a:r>
            <a:endParaRPr/>
          </a:p>
        </p:txBody>
      </p:sp>
      <p:sp>
        <p:nvSpPr>
          <p:cNvPr id="1152" name="Google Shape;1152;p6"/>
          <p:cNvSpPr txBox="1"/>
          <p:nvPr/>
        </p:nvSpPr>
        <p:spPr>
          <a:xfrm>
            <a:off x="930178" y="6843693"/>
            <a:ext cx="2013692"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7200">
                <a:solidFill>
                  <a:srgbClr val="E1AE24"/>
                </a:solidFill>
                <a:latin typeface="Century Gothic"/>
                <a:ea typeface="Century Gothic"/>
                <a:cs typeface="Century Gothic"/>
                <a:sym typeface="Century Gothic"/>
              </a:rPr>
              <a:t>13%</a:t>
            </a:r>
            <a:endParaRPr/>
          </a:p>
        </p:txBody>
      </p:sp>
      <p:sp>
        <p:nvSpPr>
          <p:cNvPr id="1153" name="Google Shape;1153;p6"/>
          <p:cNvSpPr/>
          <p:nvPr/>
        </p:nvSpPr>
        <p:spPr>
          <a:xfrm>
            <a:off x="3422742" y="6843695"/>
            <a:ext cx="10021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455550"/>
                </a:solidFill>
                <a:latin typeface="Century Gothic"/>
                <a:ea typeface="Century Gothic"/>
                <a:cs typeface="Century Gothic"/>
                <a:sym typeface="Century Gothic"/>
              </a:rPr>
              <a:t>Companies That Achieved </a:t>
            </a:r>
            <a:r>
              <a:rPr lang="en-US" sz="3600">
                <a:solidFill>
                  <a:srgbClr val="455550"/>
                </a:solidFill>
                <a:latin typeface="Century Gothic"/>
                <a:ea typeface="Century Gothic"/>
                <a:cs typeface="Century Gothic"/>
                <a:sym typeface="Century Gothic"/>
              </a:rPr>
              <a:t>Q322 plans; Worse than Covid Shock in Q220</a:t>
            </a:r>
            <a:endParaRPr/>
          </a:p>
        </p:txBody>
      </p:sp>
      <p:sp>
        <p:nvSpPr>
          <p:cNvPr id="1154" name="Google Shape;1154;p6"/>
          <p:cNvSpPr txBox="1"/>
          <p:nvPr/>
        </p:nvSpPr>
        <p:spPr>
          <a:xfrm>
            <a:off x="810208" y="1837587"/>
            <a:ext cx="12645665" cy="10057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68">
                <a:solidFill>
                  <a:srgbClr val="455550"/>
                </a:solidFill>
                <a:latin typeface="Century Gothic"/>
                <a:ea typeface="Century Gothic"/>
                <a:cs typeface="Century Gothic"/>
                <a:sym typeface="Century Gothic"/>
              </a:rPr>
              <a:t>Q3 saw a portfolio slowdown in growth and attainment approaching (or exceeding) the original Covid Shock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7"/>
          <p:cNvSpPr txBox="1"/>
          <p:nvPr>
            <p:ph type="title"/>
          </p:nvPr>
        </p:nvSpPr>
        <p:spPr>
          <a:xfrm>
            <a:off x="630195" y="519118"/>
            <a:ext cx="12925167" cy="1554913"/>
          </a:xfrm>
          <a:prstGeom prst="rect">
            <a:avLst/>
          </a:prstGeom>
          <a:noFill/>
          <a:ln>
            <a:noFill/>
          </a:ln>
        </p:spPr>
        <p:txBody>
          <a:bodyPr anchorCtr="0" anchor="b" bIns="45700" lIns="0"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t>Most Companies Struggled to Make Plan</a:t>
            </a:r>
            <a:endParaRPr/>
          </a:p>
        </p:txBody>
      </p:sp>
      <p:sp>
        <p:nvSpPr>
          <p:cNvPr id="1161" name="Google Shape;1161;p7"/>
          <p:cNvSpPr/>
          <p:nvPr/>
        </p:nvSpPr>
        <p:spPr>
          <a:xfrm>
            <a:off x="14315028" y="957978"/>
            <a:ext cx="4851740" cy="14219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620">
                <a:solidFill>
                  <a:srgbClr val="455550"/>
                </a:solidFill>
                <a:latin typeface="Century Gothic"/>
                <a:ea typeface="Century Gothic"/>
                <a:cs typeface="Century Gothic"/>
                <a:sym typeface="Century Gothic"/>
              </a:rPr>
              <a:t>Performance vs. Q322 Plan</a:t>
            </a:r>
            <a:endParaRPr/>
          </a:p>
        </p:txBody>
      </p:sp>
      <p:grpSp>
        <p:nvGrpSpPr>
          <p:cNvPr id="1162" name="Google Shape;1162;p7"/>
          <p:cNvGrpSpPr/>
          <p:nvPr/>
        </p:nvGrpSpPr>
        <p:grpSpPr>
          <a:xfrm>
            <a:off x="13443827" y="3954480"/>
            <a:ext cx="5801537" cy="812530"/>
            <a:chOff x="4630547" y="3639219"/>
            <a:chExt cx="3519044" cy="492857"/>
          </a:xfrm>
        </p:grpSpPr>
        <p:sp>
          <p:nvSpPr>
            <p:cNvPr id="1163" name="Google Shape;1163;p7"/>
            <p:cNvSpPr/>
            <p:nvPr/>
          </p:nvSpPr>
          <p:spPr>
            <a:xfrm>
              <a:off x="4630547" y="3655188"/>
              <a:ext cx="1232164" cy="43125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4620">
                  <a:solidFill>
                    <a:srgbClr val="455550"/>
                  </a:solidFill>
                  <a:latin typeface="Century Gothic"/>
                  <a:ea typeface="Century Gothic"/>
                  <a:cs typeface="Century Gothic"/>
                  <a:sym typeface="Century Gothic"/>
                </a:rPr>
                <a:t>57%</a:t>
              </a:r>
              <a:endParaRPr/>
            </a:p>
          </p:txBody>
        </p:sp>
        <p:sp>
          <p:nvSpPr>
            <p:cNvPr id="1164" name="Google Shape;1164;p7"/>
            <p:cNvSpPr/>
            <p:nvPr/>
          </p:nvSpPr>
          <p:spPr>
            <a:xfrm>
              <a:off x="6212113" y="3639219"/>
              <a:ext cx="1937478" cy="49285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640">
                  <a:solidFill>
                    <a:srgbClr val="455550"/>
                  </a:solidFill>
                  <a:latin typeface="Century Gothic"/>
                  <a:ea typeface="Century Gothic"/>
                  <a:cs typeface="Century Gothic"/>
                  <a:sym typeface="Century Gothic"/>
                </a:rPr>
                <a:t>median attainment of Q322 plan</a:t>
              </a:r>
              <a:endParaRPr/>
            </a:p>
          </p:txBody>
        </p:sp>
      </p:grpSp>
      <p:grpSp>
        <p:nvGrpSpPr>
          <p:cNvPr id="1165" name="Google Shape;1165;p7"/>
          <p:cNvGrpSpPr/>
          <p:nvPr/>
        </p:nvGrpSpPr>
        <p:grpSpPr>
          <a:xfrm>
            <a:off x="14080971" y="5740057"/>
            <a:ext cx="5164394" cy="812083"/>
            <a:chOff x="5017020" y="4409931"/>
            <a:chExt cx="3132573" cy="492584"/>
          </a:xfrm>
        </p:grpSpPr>
        <p:sp>
          <p:nvSpPr>
            <p:cNvPr id="1166" name="Google Shape;1166;p7"/>
            <p:cNvSpPr/>
            <p:nvPr/>
          </p:nvSpPr>
          <p:spPr>
            <a:xfrm>
              <a:off x="5017020" y="4409931"/>
              <a:ext cx="839990" cy="43124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4620">
                  <a:solidFill>
                    <a:srgbClr val="455550"/>
                  </a:solidFill>
                  <a:latin typeface="Century Gothic"/>
                  <a:ea typeface="Century Gothic"/>
                  <a:cs typeface="Century Gothic"/>
                  <a:sym typeface="Century Gothic"/>
                </a:rPr>
                <a:t>13%</a:t>
              </a:r>
              <a:endParaRPr/>
            </a:p>
          </p:txBody>
        </p:sp>
        <p:sp>
          <p:nvSpPr>
            <p:cNvPr id="1167" name="Google Shape;1167;p7"/>
            <p:cNvSpPr/>
            <p:nvPr/>
          </p:nvSpPr>
          <p:spPr>
            <a:xfrm>
              <a:off x="6212114" y="4410048"/>
              <a:ext cx="1937479" cy="49246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638">
                  <a:solidFill>
                    <a:srgbClr val="455550"/>
                  </a:solidFill>
                  <a:latin typeface="Century Gothic"/>
                  <a:ea typeface="Century Gothic"/>
                  <a:cs typeface="Century Gothic"/>
                  <a:sym typeface="Century Gothic"/>
                </a:rPr>
                <a:t>companies overachieving plan</a:t>
              </a:r>
              <a:endParaRPr b="1" sz="3298">
                <a:solidFill>
                  <a:srgbClr val="455550"/>
                </a:solidFill>
                <a:latin typeface="Century Gothic"/>
                <a:ea typeface="Century Gothic"/>
                <a:cs typeface="Century Gothic"/>
                <a:sym typeface="Century Gothic"/>
              </a:endParaRPr>
            </a:p>
          </p:txBody>
        </p:sp>
      </p:grpSp>
      <p:cxnSp>
        <p:nvCxnSpPr>
          <p:cNvPr id="1168" name="Google Shape;1168;p7"/>
          <p:cNvCxnSpPr/>
          <p:nvPr/>
        </p:nvCxnSpPr>
        <p:spPr>
          <a:xfrm>
            <a:off x="14315028" y="5266344"/>
            <a:ext cx="4603074" cy="0"/>
          </a:xfrm>
          <a:prstGeom prst="straightConnector1">
            <a:avLst/>
          </a:prstGeom>
          <a:noFill/>
          <a:ln cap="flat" cmpd="sng" w="9525">
            <a:solidFill>
              <a:schemeClr val="lt1"/>
            </a:solidFill>
            <a:prstDash val="solid"/>
            <a:miter lim="800000"/>
            <a:headEnd len="sm" w="sm" type="none"/>
            <a:tailEnd len="sm" w="sm" type="none"/>
          </a:ln>
        </p:spPr>
      </p:cxnSp>
      <p:cxnSp>
        <p:nvCxnSpPr>
          <p:cNvPr id="1169" name="Google Shape;1169;p7"/>
          <p:cNvCxnSpPr/>
          <p:nvPr/>
        </p:nvCxnSpPr>
        <p:spPr>
          <a:xfrm>
            <a:off x="14315028" y="7025584"/>
            <a:ext cx="4603074" cy="0"/>
          </a:xfrm>
          <a:prstGeom prst="straightConnector1">
            <a:avLst/>
          </a:prstGeom>
          <a:noFill/>
          <a:ln cap="flat" cmpd="sng" w="9525">
            <a:solidFill>
              <a:schemeClr val="lt1"/>
            </a:solidFill>
            <a:prstDash val="solid"/>
            <a:miter lim="800000"/>
            <a:headEnd len="sm" w="sm" type="none"/>
            <a:tailEnd len="sm" w="sm" type="none"/>
          </a:ln>
        </p:spPr>
      </p:cxnSp>
      <p:sp>
        <p:nvSpPr>
          <p:cNvPr id="1170" name="Google Shape;1170;p7"/>
          <p:cNvSpPr/>
          <p:nvPr/>
        </p:nvSpPr>
        <p:spPr>
          <a:xfrm>
            <a:off x="15972621" y="7503530"/>
            <a:ext cx="3194149" cy="81188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638">
                <a:solidFill>
                  <a:srgbClr val="455550"/>
                </a:solidFill>
                <a:latin typeface="Century Gothic"/>
                <a:ea typeface="Century Gothic"/>
                <a:cs typeface="Century Gothic"/>
                <a:sym typeface="Century Gothic"/>
              </a:rPr>
              <a:t>companies above  75% of plan</a:t>
            </a:r>
            <a:endParaRPr b="1" sz="3298">
              <a:solidFill>
                <a:srgbClr val="455550"/>
              </a:solidFill>
              <a:latin typeface="Century Gothic"/>
              <a:ea typeface="Century Gothic"/>
              <a:cs typeface="Century Gothic"/>
              <a:sym typeface="Century Gothic"/>
            </a:endParaRPr>
          </a:p>
        </p:txBody>
      </p:sp>
      <p:sp>
        <p:nvSpPr>
          <p:cNvPr id="1171" name="Google Shape;1171;p7"/>
          <p:cNvSpPr/>
          <p:nvPr/>
        </p:nvSpPr>
        <p:spPr>
          <a:xfrm>
            <a:off x="14043760" y="7503532"/>
            <a:ext cx="1384817" cy="71096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4620">
                <a:solidFill>
                  <a:srgbClr val="455550"/>
                </a:solidFill>
                <a:latin typeface="Century Gothic"/>
                <a:ea typeface="Century Gothic"/>
                <a:cs typeface="Century Gothic"/>
                <a:sym typeface="Century Gothic"/>
              </a:rPr>
              <a:t>35%</a:t>
            </a:r>
            <a:endParaRPr/>
          </a:p>
        </p:txBody>
      </p:sp>
      <p:sp>
        <p:nvSpPr>
          <p:cNvPr id="1172" name="Google Shape;1172;p7"/>
          <p:cNvSpPr/>
          <p:nvPr/>
        </p:nvSpPr>
        <p:spPr>
          <a:xfrm>
            <a:off x="6659483" y="10662910"/>
            <a:ext cx="6785134" cy="602076"/>
          </a:xfrm>
          <a:prstGeom prst="rect">
            <a:avLst/>
          </a:prstGeom>
          <a:noFill/>
          <a:ln>
            <a:noFill/>
          </a:ln>
        </p:spPr>
        <p:txBody>
          <a:bodyPr anchorCtr="0" anchor="ctr" bIns="75375" lIns="150775" spcFirstLastPara="1" rIns="150775" wrap="square" tIns="75375">
            <a:noAutofit/>
          </a:bodyPr>
          <a:lstStyle/>
          <a:p>
            <a:pPr indent="0" lvl="0" marL="0" marR="0" rtl="0" algn="ctr">
              <a:spcBef>
                <a:spcPts val="0"/>
              </a:spcBef>
              <a:spcAft>
                <a:spcPts val="0"/>
              </a:spcAft>
              <a:buNone/>
            </a:pPr>
            <a:r>
              <a:rPr b="1" lang="en-US" sz="1801">
                <a:solidFill>
                  <a:srgbClr val="BFE3DC"/>
                </a:solidFill>
                <a:latin typeface="Century Gothic"/>
                <a:ea typeface="Century Gothic"/>
                <a:cs typeface="Century Gothic"/>
                <a:sym typeface="Century Gothic"/>
              </a:rPr>
              <a:t>2023 ANNUAL PLANNING</a:t>
            </a:r>
            <a:endParaRPr/>
          </a:p>
        </p:txBody>
      </p:sp>
      <p:pic>
        <p:nvPicPr>
          <p:cNvPr id="1173" name="Google Shape;1173;p7"/>
          <p:cNvPicPr preferRelativeResize="0"/>
          <p:nvPr/>
        </p:nvPicPr>
        <p:blipFill>
          <a:blip r:embed="rId3">
            <a:alphaModFix/>
          </a:blip>
          <a:stretch>
            <a:fillRect/>
          </a:stretch>
        </p:blipFill>
        <p:spPr>
          <a:xfrm>
            <a:off x="1092012" y="2463084"/>
            <a:ext cx="12001524" cy="7365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8"/>
          <p:cNvSpPr txBox="1"/>
          <p:nvPr>
            <p:ph type="title"/>
          </p:nvPr>
        </p:nvSpPr>
        <p:spPr>
          <a:xfrm>
            <a:off x="932688" y="749809"/>
            <a:ext cx="17794224" cy="859535"/>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t>ARR Growth Now Trending Below Pre-Pandemic Levels</a:t>
            </a:r>
            <a:endParaRPr/>
          </a:p>
        </p:txBody>
      </p:sp>
      <p:sp>
        <p:nvSpPr>
          <p:cNvPr id="1180" name="Google Shape;1180;p8"/>
          <p:cNvSpPr txBox="1"/>
          <p:nvPr>
            <p:ph idx="11" type="ftr"/>
          </p:nvPr>
        </p:nvSpPr>
        <p:spPr>
          <a:xfrm>
            <a:off x="6674767" y="10675549"/>
            <a:ext cx="6785134" cy="60207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pic>
        <p:nvPicPr>
          <p:cNvPr id="1181" name="Google Shape;1181;p8"/>
          <p:cNvPicPr preferRelativeResize="0"/>
          <p:nvPr/>
        </p:nvPicPr>
        <p:blipFill>
          <a:blip r:embed="rId3">
            <a:alphaModFix/>
          </a:blip>
          <a:stretch>
            <a:fillRect/>
          </a:stretch>
        </p:blipFill>
        <p:spPr>
          <a:xfrm>
            <a:off x="152400" y="2161150"/>
            <a:ext cx="18931251" cy="812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9"/>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2023 ANNUAL PLANNING</a:t>
            </a:r>
            <a:endParaRPr/>
          </a:p>
        </p:txBody>
      </p:sp>
      <p:sp>
        <p:nvSpPr>
          <p:cNvPr id="1187" name="Google Shape;1187;p9"/>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88" name="Google Shape;1188;p9"/>
          <p:cNvSpPr txBox="1"/>
          <p:nvPr>
            <p:ph type="title"/>
          </p:nvPr>
        </p:nvSpPr>
        <p:spPr>
          <a:xfrm>
            <a:off x="929677" y="469731"/>
            <a:ext cx="18826176" cy="1421928"/>
          </a:xfrm>
          <a:prstGeom prst="rect">
            <a:avLst/>
          </a:prstGeom>
          <a:noFill/>
          <a:ln>
            <a:noFill/>
          </a:ln>
        </p:spPr>
        <p:txBody>
          <a:bodyPr anchorCtr="0" anchor="ctr" bIns="45700" lIns="0" spcFirstLastPara="1" rIns="91425" wrap="square" tIns="45700">
            <a:spAutoFit/>
          </a:bodyPr>
          <a:lstStyle/>
          <a:p>
            <a:pPr indent="0" lvl="0" marL="0" rtl="0" algn="l">
              <a:lnSpc>
                <a:spcPct val="90000"/>
              </a:lnSpc>
              <a:spcBef>
                <a:spcPts val="0"/>
              </a:spcBef>
              <a:spcAft>
                <a:spcPts val="0"/>
              </a:spcAft>
              <a:buClr>
                <a:schemeClr val="dk1"/>
              </a:buClr>
              <a:buSzPts val="4800"/>
              <a:buFont typeface="Century Gothic"/>
              <a:buNone/>
            </a:pPr>
            <a:r>
              <a:rPr lang="en-US" sz="4800"/>
              <a:t>Top Performers Exceeded Estimates, but the</a:t>
            </a:r>
            <a:br>
              <a:rPr lang="en-US" sz="4800"/>
            </a:br>
            <a:r>
              <a:rPr lang="en-US" sz="4800"/>
              <a:t>Median Company Missed Early 2022 Estimates</a:t>
            </a:r>
            <a:endParaRPr/>
          </a:p>
        </p:txBody>
      </p:sp>
      <p:graphicFrame>
        <p:nvGraphicFramePr>
          <p:cNvPr id="1189" name="Google Shape;1189;p9"/>
          <p:cNvGraphicFramePr/>
          <p:nvPr/>
        </p:nvGraphicFramePr>
        <p:xfrm>
          <a:off x="929678" y="3995928"/>
          <a:ext cx="3000000" cy="3000000"/>
        </p:xfrm>
        <a:graphic>
          <a:graphicData uri="http://schemas.openxmlformats.org/drawingml/2006/table">
            <a:tbl>
              <a:tblPr bandRow="1" firstRow="1">
                <a:noFill/>
                <a:tableStyleId>{8D2F4FD4-6AEB-428C-B36C-49E5D15A5AA9}</a:tableStyleId>
              </a:tblPr>
              <a:tblGrid>
                <a:gridCol w="5027775"/>
                <a:gridCol w="387925"/>
                <a:gridCol w="5708075"/>
                <a:gridCol w="471050"/>
                <a:gridCol w="6220675"/>
              </a:tblGrid>
              <a:tr h="1189925">
                <a:tc>
                  <a:txBody>
                    <a:bodyPr/>
                    <a:lstStyle/>
                    <a:p>
                      <a:pPr indent="0" lvl="0" marL="0" marR="0" rtl="0" algn="l">
                        <a:spcBef>
                          <a:spcPts val="0"/>
                        </a:spcBef>
                        <a:spcAft>
                          <a:spcPts val="0"/>
                        </a:spcAft>
                        <a:buNone/>
                      </a:pPr>
                      <a:r>
                        <a:rPr lang="en-US" sz="3200" u="none" cap="none" strike="noStrike">
                          <a:solidFill>
                            <a:schemeClr val="dk1"/>
                          </a:solidFill>
                        </a:rPr>
                        <a:t>By Quartiles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2968">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2022</a:t>
                      </a:r>
                      <a:br>
                        <a:rPr b="1" lang="en-US" sz="3600" u="sng">
                          <a:solidFill>
                            <a:schemeClr val="dk1"/>
                          </a:solidFill>
                          <a:latin typeface="Century Gothic"/>
                          <a:ea typeface="Century Gothic"/>
                          <a:cs typeface="Century Gothic"/>
                          <a:sym typeface="Century Gothic"/>
                        </a:rPr>
                      </a:br>
                      <a:r>
                        <a:rPr b="1" lang="en-US" sz="2800" u="sng">
                          <a:solidFill>
                            <a:schemeClr val="dk1"/>
                          </a:solidFill>
                          <a:latin typeface="Century Gothic"/>
                          <a:ea typeface="Century Gothic"/>
                          <a:cs typeface="Century Gothic"/>
                          <a:sym typeface="Century Gothic"/>
                        </a:rPr>
                        <a:t>Whisper Numbers</a:t>
                      </a:r>
                      <a:endParaRPr sz="28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2968">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3600" u="sng">
                          <a:solidFill>
                            <a:schemeClr val="dk1"/>
                          </a:solidFill>
                          <a:latin typeface="Century Gothic"/>
                          <a:ea typeface="Century Gothic"/>
                          <a:cs typeface="Century Gothic"/>
                          <a:sym typeface="Century Gothic"/>
                        </a:rPr>
                        <a:t>2022</a:t>
                      </a:r>
                      <a:br>
                        <a:rPr b="1" lang="en-US" sz="3600" u="sng">
                          <a:solidFill>
                            <a:schemeClr val="dk1"/>
                          </a:solidFill>
                          <a:latin typeface="Century Gothic"/>
                          <a:ea typeface="Century Gothic"/>
                          <a:cs typeface="Century Gothic"/>
                          <a:sym typeface="Century Gothic"/>
                        </a:rPr>
                      </a:br>
                      <a:r>
                        <a:rPr b="1" lang="en-US" sz="2800" u="sng">
                          <a:solidFill>
                            <a:schemeClr val="dk1"/>
                          </a:solidFill>
                          <a:latin typeface="Century Gothic"/>
                          <a:ea typeface="Century Gothic"/>
                          <a:cs typeface="Century Gothic"/>
                          <a:sym typeface="Century Gothic"/>
                        </a:rPr>
                        <a:t>Latest Forecast</a:t>
                      </a:r>
                      <a:endParaRPr b="1" sz="2800">
                        <a:solidFill>
                          <a:schemeClr val="dk1"/>
                        </a:solidFill>
                        <a:latin typeface="Century Gothic"/>
                        <a:ea typeface="Century Gothic"/>
                        <a:cs typeface="Century Gothic"/>
                        <a:sym typeface="Century Gothic"/>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r h="1049300">
                <a:tc>
                  <a:txBody>
                    <a:bodyPr/>
                    <a:lstStyle/>
                    <a:p>
                      <a:pPr indent="0" lvl="0" marL="0" marR="0" rtl="0" algn="l">
                        <a:spcBef>
                          <a:spcPts val="0"/>
                        </a:spcBef>
                        <a:spcAft>
                          <a:spcPts val="0"/>
                        </a:spcAft>
                        <a:buNone/>
                      </a:pPr>
                      <a:r>
                        <a:rPr b="1" lang="en-US" sz="3200"/>
                        <a:t>90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120%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163%</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1049300">
                <a:tc>
                  <a:txBody>
                    <a:bodyPr/>
                    <a:lstStyle/>
                    <a:p>
                      <a:pPr indent="0" lvl="0" marL="0" marR="0" rtl="0" algn="l">
                        <a:spcBef>
                          <a:spcPts val="0"/>
                        </a:spcBef>
                        <a:spcAft>
                          <a:spcPts val="0"/>
                        </a:spcAft>
                        <a:buNone/>
                      </a:pPr>
                      <a:r>
                        <a:rPr b="1" lang="en-US" sz="3200"/>
                        <a:t>75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100%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96%</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r h="1156625">
                <a:tc>
                  <a:txBody>
                    <a:bodyPr/>
                    <a:lstStyle/>
                    <a:p>
                      <a:pPr indent="0" lvl="0" marL="0" marR="0" rtl="0" algn="l">
                        <a:spcBef>
                          <a:spcPts val="0"/>
                        </a:spcBef>
                        <a:spcAft>
                          <a:spcPts val="0"/>
                        </a:spcAft>
                        <a:buNone/>
                      </a:pPr>
                      <a:r>
                        <a:rPr b="1" lang="en-US" sz="3200"/>
                        <a:t>50 Percentile</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80%</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t/>
                      </a:r>
                      <a:endParaRPr b="1" sz="32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3200">
                          <a:solidFill>
                            <a:schemeClr val="dk1"/>
                          </a:solidFill>
                        </a:rPr>
                        <a:t>51%</a:t>
                      </a:r>
                      <a:endParaRPr/>
                    </a:p>
                  </a:txBody>
                  <a:tcPr marT="15250" marB="15250" marR="22850" marL="22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2F2F2"/>
                    </a:solidFill>
                  </a:tcPr>
                </a:tc>
              </a:tr>
            </a:tbl>
          </a:graphicData>
        </a:graphic>
      </p:graphicFrame>
      <p:sp>
        <p:nvSpPr>
          <p:cNvPr id="1190" name="Google Shape;1190;p9"/>
          <p:cNvSpPr/>
          <p:nvPr/>
        </p:nvSpPr>
        <p:spPr>
          <a:xfrm>
            <a:off x="6341372" y="3035808"/>
            <a:ext cx="12403822" cy="707886"/>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Century Gothic"/>
                <a:ea typeface="Century Gothic"/>
                <a:cs typeface="Century Gothic"/>
                <a:sym typeface="Century Gothic"/>
              </a:rPr>
              <a:t>ENDING ARR GROWTH  RATE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Scale White Theme">
  <a:themeElements>
    <a:clrScheme name="White Theme">
      <a:dk1>
        <a:srgbClr val="455550"/>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2021-11-03T16:57:30Z</dcterms:created>
  <dc:creator>Rory O'Driscoll</dc:creator>
</cp:coreProperties>
</file>