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4"/>
    <p:sldMasterId id="2147483699" r:id="rId5"/>
    <p:sldMasterId id="2147483700" r:id="rId6"/>
    <p:sldMasterId id="214748370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y="5143500" cx="9144000"/>
  <p:notesSz cx="6858000" cy="9144000"/>
  <p:embeddedFontLst>
    <p:embeddedFont>
      <p:font typeface="Hanken Grotesk"/>
      <p:regular r:id="rId29"/>
      <p:bold r:id="rId30"/>
      <p:italic r:id="rId31"/>
      <p:boldItalic r:id="rId32"/>
    </p:embeddedFont>
    <p:embeddedFont>
      <p:font typeface="Urbanist Medium"/>
      <p:regular r:id="rId33"/>
      <p:bold r:id="rId34"/>
      <p:italic r:id="rId35"/>
      <p:boldItalic r:id="rId36"/>
    </p:embeddedFont>
    <p:embeddedFont>
      <p:font typeface="Outfit"/>
      <p:regular r:id="rId37"/>
      <p:bold r:id="rId38"/>
    </p:embeddedFont>
    <p:embeddedFont>
      <p:font typeface="Urbanist"/>
      <p:regular r:id="rId39"/>
      <p:bold r:id="rId40"/>
      <p:italic r:id="rId41"/>
      <p:boldItalic r:id="rId42"/>
    </p:embeddedFont>
    <p:embeddedFont>
      <p:font typeface="Lato Black"/>
      <p:bold r:id="rId43"/>
      <p:boldItalic r:id="rId44"/>
    </p:embeddedFont>
    <p:embeddedFont>
      <p:font typeface="Work Sans"/>
      <p:regular r:id="rId45"/>
      <p:bold r:id="rId46"/>
      <p:italic r:id="rId47"/>
      <p:boldItalic r:id="rId48"/>
    </p:embeddedFont>
    <p:embeddedFont>
      <p:font typeface="DM Mono"/>
      <p:regular r:id="rId49"/>
      <p:italic r:id="rId50"/>
    </p:embeddedFont>
    <p:embeddedFont>
      <p:font typeface="Century Gothic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rbanist-bold.fntdata"/><Relationship Id="rId42" Type="http://schemas.openxmlformats.org/officeDocument/2006/relationships/font" Target="fonts/Urbanist-boldItalic.fntdata"/><Relationship Id="rId41" Type="http://schemas.openxmlformats.org/officeDocument/2006/relationships/font" Target="fonts/Urbanist-italic.fntdata"/><Relationship Id="rId44" Type="http://schemas.openxmlformats.org/officeDocument/2006/relationships/font" Target="fonts/LatoBlack-boldItalic.fntdata"/><Relationship Id="rId43" Type="http://schemas.openxmlformats.org/officeDocument/2006/relationships/font" Target="fonts/LatoBlack-bold.fntdata"/><Relationship Id="rId46" Type="http://schemas.openxmlformats.org/officeDocument/2006/relationships/font" Target="fonts/WorkSans-bold.fntdata"/><Relationship Id="rId45" Type="http://schemas.openxmlformats.org/officeDocument/2006/relationships/font" Target="fonts/Work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font" Target="fonts/WorkSans-boldItalic.fntdata"/><Relationship Id="rId47" Type="http://schemas.openxmlformats.org/officeDocument/2006/relationships/font" Target="fonts/WorkSans-italic.fntdata"/><Relationship Id="rId49" Type="http://schemas.openxmlformats.org/officeDocument/2006/relationships/font" Target="fonts/DMMono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HankenGrotesk-italic.fntdata"/><Relationship Id="rId30" Type="http://schemas.openxmlformats.org/officeDocument/2006/relationships/font" Target="fonts/HankenGrotesk-bold.fntdata"/><Relationship Id="rId33" Type="http://schemas.openxmlformats.org/officeDocument/2006/relationships/font" Target="fonts/UrbanistMedium-regular.fntdata"/><Relationship Id="rId32" Type="http://schemas.openxmlformats.org/officeDocument/2006/relationships/font" Target="fonts/HankenGrotesk-boldItalic.fntdata"/><Relationship Id="rId35" Type="http://schemas.openxmlformats.org/officeDocument/2006/relationships/font" Target="fonts/UrbanistMedium-italic.fntdata"/><Relationship Id="rId34" Type="http://schemas.openxmlformats.org/officeDocument/2006/relationships/font" Target="fonts/UrbanistMedium-bold.fntdata"/><Relationship Id="rId37" Type="http://schemas.openxmlformats.org/officeDocument/2006/relationships/font" Target="fonts/Outfit-regular.fntdata"/><Relationship Id="rId36" Type="http://schemas.openxmlformats.org/officeDocument/2006/relationships/font" Target="fonts/UrbanistMedium-boldItalic.fntdata"/><Relationship Id="rId39" Type="http://schemas.openxmlformats.org/officeDocument/2006/relationships/font" Target="fonts/Urbanist-regular.fntdata"/><Relationship Id="rId38" Type="http://schemas.openxmlformats.org/officeDocument/2006/relationships/font" Target="fonts/Outfit-bold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font" Target="fonts/HankenGrotesk-regular.fntdata"/><Relationship Id="rId51" Type="http://schemas.openxmlformats.org/officeDocument/2006/relationships/font" Target="fonts/CenturyGothic-regular.fntdata"/><Relationship Id="rId50" Type="http://schemas.openxmlformats.org/officeDocument/2006/relationships/font" Target="fonts/DMMono-italic.fntdata"/><Relationship Id="rId53" Type="http://schemas.openxmlformats.org/officeDocument/2006/relationships/font" Target="fonts/CenturyGothic-italic.fntdata"/><Relationship Id="rId52" Type="http://schemas.openxmlformats.org/officeDocument/2006/relationships/font" Target="fonts/CenturyGothic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54" Type="http://schemas.openxmlformats.org/officeDocument/2006/relationships/font" Target="fonts/CenturyGothic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29947df015a_0_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29947df015a_0_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2c4709d7fb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2c4709d7fb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other interactions might include previous conversations from CRM, engagements with marketing automation emails or webinars, or other ways you’re engaging with your TAM.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your goal is to identify signal within the noise of all your gtm activities, and external data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2c4709d7fb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2c4709d7fb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framework to help choose what to optimize for with your signal-based selling strategy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2c4709d7fb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2c4709d7fb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hundreds of different Plays you could run — you need to choose the Plays that will have the most impact for your business and its current goals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walk through each of these examples really quickly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2c4709d7fb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2c4709d7fb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2c4709d7fb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2c4709d7fb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2c4709d7fb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2c4709d7fb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Typically you’d want to reach out to PQLs (Product Qualified Leads) - or people who are within your ICP and one of your Key Buyer Personas</a:t>
            </a:r>
            <a:br>
              <a:rPr lang="en"/>
            </a:br>
            <a:r>
              <a:rPr lang="en"/>
              <a:t>This Play shows a more advanced way of using one signal (PQL) and using that to trigger an outbound ABM motion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g2c4709d7fb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Google Shape;1996;g2c4709d7fb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hundreds of different Plays you could run — you need to choose the Plays that will have the most impact for your business and its current goals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walk through each of these examples really quickly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g2c4709d7fb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2" name="Google Shape;2002;g2c4709d7fb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6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2be4f5177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2be4f5177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https://www.snowflake.com/busting-silos-claim/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3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2c5a47df9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2c5a47df9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29947df015a_0_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29947df015a_0_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2a0e9d0825b_0_10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0" name="Google Shape;2020;g2a0e9d0825b_0_10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99522fe229_1_19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299522fe229_1_19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Q - what is the tool they use most often / what tool are you most excited about? - favorite </a:t>
            </a:r>
            <a:r>
              <a:rPr lang="en"/>
              <a:t>piece</a:t>
            </a:r>
            <a:r>
              <a:rPr lang="en"/>
              <a:t> of technology or app today?</a:t>
            </a:r>
            <a:endParaRPr/>
          </a:p>
        </p:txBody>
      </p:sp>
      <p:sp>
        <p:nvSpPr>
          <p:cNvPr id="1800" name="Google Shape;1800;g299522fe229_1_19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5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299522fe229_1_25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299522fe229_1_25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g299522fe229_1_25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5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2c485ca1656_1_7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Kat, anton, kristina (argyle health), ralph, travis?</a:t>
            </a:r>
            <a:endParaRPr/>
          </a:p>
        </p:txBody>
      </p:sp>
      <p:sp>
        <p:nvSpPr>
          <p:cNvPr id="1817" name="Google Shape;1817;g2c485ca1656_1_734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299522fe229_1_25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299522fe229_1_25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8" name="Google Shape;1868;g299522fe229_1_25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2c485ca165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2c485ca165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Summit slide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299bef008d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299bef008d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2c4709d7fb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2c4709d7fb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TAM maybe changes once a year, signal-based market changes daily </a:t>
            </a:r>
            <a:endParaRPr/>
          </a:p>
        </p:txBody>
      </p:sp>
      <p:sp>
        <p:nvSpPr>
          <p:cNvPr id="1944" name="Google Shape;1944;g2c4709d7fb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hit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83225" y="445025"/>
            <a:ext cx="825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Urbanist"/>
              <a:buNone/>
              <a:defRPr b="1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83225" y="1152475"/>
            <a:ext cx="825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●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○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■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●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○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■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●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○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■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pic>
        <p:nvPicPr>
          <p:cNvPr descr="preencoded.png"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0500" y="190500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/>
          <p:nvPr/>
        </p:nvSpPr>
        <p:spPr>
          <a:xfrm rot="-5400000">
            <a:off x="-204731" y="3981506"/>
            <a:ext cx="9381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© 2023 DroneDeploy</a:t>
            </a:r>
            <a:endParaRPr b="0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2611" y="698550"/>
            <a:ext cx="344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‹#›</a:t>
            </a:fld>
            <a:endParaRPr sz="800">
              <a:solidFill>
                <a:srgbClr val="1F1F1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56" name="Google Shape;56;p13"/>
          <p:cNvSpPr txBox="1"/>
          <p:nvPr>
            <p:ph idx="2" type="title"/>
          </p:nvPr>
        </p:nvSpPr>
        <p:spPr>
          <a:xfrm rot="-5400000">
            <a:off x="-521075" y="1644651"/>
            <a:ext cx="1589100" cy="2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ullet list">
  <p:cSld name="One bullet lis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336789" y="114936"/>
            <a:ext cx="82053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Font typeface="Arial"/>
              <a:buNone/>
              <a:defRPr>
                <a:solidFill>
                  <a:srgbClr val="41404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40592" y="1009332"/>
            <a:ext cx="8205300" cy="3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14042"/>
              </a:buClr>
              <a:buSzPts val="2400"/>
              <a:buFont typeface="Arial"/>
              <a:buNone/>
              <a:defRPr>
                <a:solidFill>
                  <a:srgbClr val="414042"/>
                </a:solidFill>
              </a:defRPr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14042"/>
              </a:buClr>
              <a:buSzPts val="2000"/>
              <a:buFont typeface="Arial"/>
              <a:buChar char="•"/>
              <a:defRPr>
                <a:solidFill>
                  <a:srgbClr val="414042"/>
                </a:solidFill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•"/>
              <a:defRPr>
                <a:solidFill>
                  <a:srgbClr val="414042"/>
                </a:solidFill>
              </a:defRPr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14042"/>
              </a:buClr>
              <a:buSzPts val="1600"/>
              <a:buChar char="–"/>
              <a:defRPr>
                <a:solidFill>
                  <a:srgbClr val="414042"/>
                </a:solidFill>
              </a:defRPr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14042"/>
              </a:buClr>
              <a:buSzPts val="1600"/>
              <a:buChar char="»"/>
              <a:defRPr>
                <a:solidFill>
                  <a:srgbClr val="414042"/>
                </a:solidFill>
              </a:defRPr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White">
  <p:cSld name="TITLE_ONLY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reencoded.png" id="62" name="Google Shape;6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0500" y="190500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/>
          <p:nvPr/>
        </p:nvSpPr>
        <p:spPr>
          <a:xfrm rot="-5400000">
            <a:off x="-204731" y="3981506"/>
            <a:ext cx="9381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© 2023 DroneDeploy</a:t>
            </a:r>
            <a:endParaRPr b="0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683225" y="445025"/>
            <a:ext cx="825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Urbanist"/>
              <a:buNone/>
              <a:defRPr b="1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65" name="Google Shape;65;p15"/>
          <p:cNvSpPr txBox="1"/>
          <p:nvPr/>
        </p:nvSpPr>
        <p:spPr>
          <a:xfrm>
            <a:off x="102611" y="698550"/>
            <a:ext cx="344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‹#›</a:t>
            </a:fld>
            <a:endParaRPr sz="800">
              <a:solidFill>
                <a:srgbClr val="1F1F1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66" name="Google Shape;66;p15"/>
          <p:cNvSpPr txBox="1"/>
          <p:nvPr>
            <p:ph idx="2" type="title"/>
          </p:nvPr>
        </p:nvSpPr>
        <p:spPr>
          <a:xfrm rot="-5400000">
            <a:off x="-521075" y="1644651"/>
            <a:ext cx="1589100" cy="2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5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336789" y="114937"/>
            <a:ext cx="82053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&amp; Image Overlay - Blue ">
  <p:cSld name="ONE_COLUMN_TEXT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5791200" y="0"/>
            <a:ext cx="3352800" cy="5143500"/>
          </a:xfrm>
          <a:prstGeom prst="rect">
            <a:avLst/>
          </a:prstGeom>
          <a:solidFill>
            <a:srgbClr val="3F4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2" name="Google Shape;7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0500" y="190500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/>
          <p:nvPr/>
        </p:nvSpPr>
        <p:spPr>
          <a:xfrm rot="-5400000">
            <a:off x="-204731" y="3981506"/>
            <a:ext cx="9381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© 2023 DroneDeploy</a:t>
            </a:r>
            <a:endParaRPr b="0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7"/>
          <p:cNvSpPr/>
          <p:nvPr>
            <p:ph idx="2" type="pic"/>
          </p:nvPr>
        </p:nvSpPr>
        <p:spPr>
          <a:xfrm>
            <a:off x="4345625" y="430938"/>
            <a:ext cx="3810000" cy="42864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7"/>
          <p:cNvSpPr txBox="1"/>
          <p:nvPr/>
        </p:nvSpPr>
        <p:spPr>
          <a:xfrm>
            <a:off x="102611" y="698550"/>
            <a:ext cx="344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‹#›</a:t>
            </a:fld>
            <a:endParaRPr sz="800">
              <a:solidFill>
                <a:srgbClr val="1F1F1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 rot="-5400000">
            <a:off x="-521075" y="1644651"/>
            <a:ext cx="1589100" cy="2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3" type="title"/>
          </p:nvPr>
        </p:nvSpPr>
        <p:spPr>
          <a:xfrm>
            <a:off x="899950" y="463500"/>
            <a:ext cx="3050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1F1F1F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899950" y="1035000"/>
            <a:ext cx="3050400" cy="3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Hanken Grotesk"/>
              <a:buChar char="●"/>
              <a:defRPr sz="1100">
                <a:solidFill>
                  <a:schemeClr val="accent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Hanken Grotesk"/>
              <a:buChar char="○"/>
              <a:defRPr sz="1100">
                <a:solidFill>
                  <a:schemeClr val="accent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Hanken Grotesk"/>
              <a:buChar char="■"/>
              <a:defRPr sz="1100">
                <a:solidFill>
                  <a:schemeClr val="accent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Hanken Grotesk"/>
              <a:buChar char="●"/>
              <a:defRPr sz="1100">
                <a:solidFill>
                  <a:schemeClr val="accent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Hanken Grotesk"/>
              <a:buChar char="○"/>
              <a:defRPr sz="1100">
                <a:solidFill>
                  <a:schemeClr val="accent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Hanken Grotesk"/>
              <a:buChar char="■"/>
              <a:defRPr sz="1100">
                <a:solidFill>
                  <a:schemeClr val="accent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Hanken Grotesk"/>
              <a:buChar char="●"/>
              <a:defRPr sz="1100">
                <a:solidFill>
                  <a:schemeClr val="accent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Hanken Grotesk"/>
              <a:buChar char="○"/>
              <a:defRPr sz="1100">
                <a:solidFill>
                  <a:schemeClr val="accent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Hanken Grotesk"/>
              <a:buChar char="■"/>
              <a:defRPr sz="1100">
                <a:solidFill>
                  <a:schemeClr val="accent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Black">
  <p:cSld name="TITLE_1">
    <p:bg>
      <p:bgPr>
        <a:solidFill>
          <a:srgbClr val="1F1F1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0" name="Google Shape;8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23431" y="0"/>
            <a:ext cx="62205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/>
          <p:nvPr>
            <p:ph type="ctrTitle"/>
          </p:nvPr>
        </p:nvSpPr>
        <p:spPr>
          <a:xfrm>
            <a:off x="612975" y="1326375"/>
            <a:ext cx="5158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Urbanist"/>
              <a:buNone/>
              <a:defRPr b="1" sz="5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Urbanist"/>
              <a:buNone/>
              <a:defRPr b="1" sz="5200">
                <a:latin typeface="Urbanist"/>
                <a:ea typeface="Urbanist"/>
                <a:cs typeface="Urbanist"/>
                <a:sym typeface="Urban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Urbanist"/>
              <a:buNone/>
              <a:defRPr b="1" sz="5200">
                <a:latin typeface="Urbanist"/>
                <a:ea typeface="Urbanist"/>
                <a:cs typeface="Urbanist"/>
                <a:sym typeface="Urban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Urbanist"/>
              <a:buNone/>
              <a:defRPr b="1" sz="5200">
                <a:latin typeface="Urbanist"/>
                <a:ea typeface="Urbanist"/>
                <a:cs typeface="Urbanist"/>
                <a:sym typeface="Urban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Urbanist"/>
              <a:buNone/>
              <a:defRPr b="1" sz="5200">
                <a:latin typeface="Urbanist"/>
                <a:ea typeface="Urbanist"/>
                <a:cs typeface="Urbanist"/>
                <a:sym typeface="Urban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Urbanist"/>
              <a:buNone/>
              <a:defRPr b="1" sz="5200">
                <a:latin typeface="Urbanist"/>
                <a:ea typeface="Urbanist"/>
                <a:cs typeface="Urbanist"/>
                <a:sym typeface="Urban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Urbanist"/>
              <a:buNone/>
              <a:defRPr b="1" sz="5200">
                <a:latin typeface="Urbanist"/>
                <a:ea typeface="Urbanist"/>
                <a:cs typeface="Urbanist"/>
                <a:sym typeface="Urban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Urbanist"/>
              <a:buNone/>
              <a:defRPr b="1" sz="5200">
                <a:latin typeface="Urbanist"/>
                <a:ea typeface="Urbanist"/>
                <a:cs typeface="Urbanist"/>
                <a:sym typeface="Urban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Urbanist"/>
              <a:buNone/>
              <a:defRPr b="1" sz="5200"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" type="subTitle"/>
          </p:nvPr>
        </p:nvSpPr>
        <p:spPr>
          <a:xfrm>
            <a:off x="723375" y="1388375"/>
            <a:ext cx="4159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Mono"/>
              <a:buNone/>
              <a:defRPr sz="1100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 sz="2800">
                <a:latin typeface="Urbanist"/>
                <a:ea typeface="Urbanist"/>
                <a:cs typeface="Urbanist"/>
                <a:sym typeface="Urbanis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 sz="2800">
                <a:latin typeface="Urbanist"/>
                <a:ea typeface="Urbanist"/>
                <a:cs typeface="Urbanist"/>
                <a:sym typeface="Urbanis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 sz="2800">
                <a:latin typeface="Urbanist"/>
                <a:ea typeface="Urbanist"/>
                <a:cs typeface="Urbanist"/>
                <a:sym typeface="Urbanis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 sz="2800">
                <a:latin typeface="Urbanist"/>
                <a:ea typeface="Urbanist"/>
                <a:cs typeface="Urbanist"/>
                <a:sym typeface="Urbanis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 sz="2800">
                <a:latin typeface="Urbanist"/>
                <a:ea typeface="Urbanist"/>
                <a:cs typeface="Urbanist"/>
                <a:sym typeface="Urbanis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 sz="2800">
                <a:latin typeface="Urbanist"/>
                <a:ea typeface="Urbanist"/>
                <a:cs typeface="Urbanist"/>
                <a:sym typeface="Urbanis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 sz="2800">
                <a:latin typeface="Urbanist"/>
                <a:ea typeface="Urbanist"/>
                <a:cs typeface="Urbanist"/>
                <a:sym typeface="Urbanis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 sz="2800"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reencoded.png"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038" y="666750"/>
            <a:ext cx="1548649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/>
          <p:nvPr/>
        </p:nvSpPr>
        <p:spPr>
          <a:xfrm>
            <a:off x="773026" y="4476750"/>
            <a:ext cx="18036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DM Mono"/>
                <a:ea typeface="DM Mono"/>
                <a:cs typeface="DM Mono"/>
                <a:sym typeface="DM Mono"/>
              </a:rPr>
              <a:t>© 2023 DroneDeploy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hite 1">
  <p:cSld name="TITLE_AND_BODY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683225" y="445025"/>
            <a:ext cx="825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Urbanist"/>
              <a:buNone/>
              <a:defRPr b="1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Urbanist"/>
              <a:buNone/>
              <a:defRPr b="1"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683225" y="1152475"/>
            <a:ext cx="825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Urbanist"/>
              <a:buChar char="●"/>
              <a:defRPr sz="15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○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■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●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○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■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●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○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Urbanist"/>
              <a:buChar char="■"/>
              <a:defRPr sz="1100">
                <a:solidFill>
                  <a:srgbClr val="1F1F1F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pic>
        <p:nvPicPr>
          <p:cNvPr descr="preencoded.png" id="89" name="Google Shape;8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0500" y="190500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/>
          <p:nvPr/>
        </p:nvSpPr>
        <p:spPr>
          <a:xfrm rot="-5400000">
            <a:off x="-204731" y="3981506"/>
            <a:ext cx="9381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© 2023 DroneDeploy</a:t>
            </a:r>
            <a:endParaRPr b="0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102611" y="698550"/>
            <a:ext cx="344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rPr>
              <a:t>‹#›</a:t>
            </a:fld>
            <a:endParaRPr sz="800">
              <a:solidFill>
                <a:srgbClr val="1F1F1F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92" name="Google Shape;92;p19"/>
          <p:cNvSpPr txBox="1"/>
          <p:nvPr>
            <p:ph idx="2" type="title"/>
          </p:nvPr>
        </p:nvSpPr>
        <p:spPr>
          <a:xfrm rot="-5400000">
            <a:off x="-521075" y="1644651"/>
            <a:ext cx="1589100" cy="2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1F1F1F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7269950" y="4882500"/>
            <a:ext cx="1706700" cy="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Confidential  |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>
            <p:ph type="title"/>
          </p:nvPr>
        </p:nvSpPr>
        <p:spPr>
          <a:xfrm>
            <a:off x="275925" y="321425"/>
            <a:ext cx="86013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0" u="none" cap="none" strike="noStrike"/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 Black"/>
              <a:buNone/>
              <a:defRPr i="0" sz="32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 Black"/>
              <a:buNone/>
              <a:defRPr i="0" sz="32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 Black"/>
              <a:buNone/>
              <a:defRPr i="0" sz="32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 Black"/>
              <a:buNone/>
              <a:defRPr i="0" sz="32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 Black"/>
              <a:buNone/>
              <a:defRPr i="0" sz="32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 Black"/>
              <a:buNone/>
              <a:defRPr i="0" sz="32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 Black"/>
              <a:buNone/>
              <a:defRPr i="0" sz="32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 Black"/>
              <a:buNone/>
              <a:defRPr i="0" sz="32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275925" y="1019175"/>
            <a:ext cx="8457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i="0" sz="1600" u="none" cap="none" strike="noStrike">
                <a:solidFill>
                  <a:schemeClr val="dk1"/>
                </a:solidFill>
              </a:defRPr>
            </a:lvl1pPr>
            <a:lvl2pPr indent="-330200" lvl="1" marL="9144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i="0" sz="1600" u="none" cap="none" strike="noStrike">
                <a:solidFill>
                  <a:schemeClr val="dk1"/>
                </a:solidFill>
              </a:defRPr>
            </a:lvl2pPr>
            <a:lvl3pPr indent="-330200" lvl="2" marL="13716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i="0" sz="1600" u="none" cap="none" strike="noStrike">
                <a:solidFill>
                  <a:schemeClr val="dk1"/>
                </a:solidFill>
              </a:defRPr>
            </a:lvl3pPr>
            <a:lvl4pPr indent="-330200" lvl="3" marL="18288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i="0" sz="1600" u="none" cap="none" strike="noStrike">
                <a:solidFill>
                  <a:schemeClr val="dk1"/>
                </a:solidFill>
              </a:defRPr>
            </a:lvl4pPr>
            <a:lvl5pPr indent="-330200" lvl="4" marL="22860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sz="1600" u="none" cap="none" strike="noStrike">
                <a:solidFill>
                  <a:schemeClr val="dk1"/>
                </a:solidFill>
              </a:defRPr>
            </a:lvl5pPr>
            <a:lvl6pPr indent="-330200" lvl="5" marL="27432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sz="1600" u="none" cap="none" strike="noStrike">
                <a:solidFill>
                  <a:schemeClr val="dk1"/>
                </a:solidFill>
              </a:defRPr>
            </a:lvl6pPr>
            <a:lvl7pPr indent="-330200" lvl="6" marL="32004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sz="1600" u="none" cap="none" strike="noStrike">
                <a:solidFill>
                  <a:schemeClr val="dk1"/>
                </a:solidFill>
              </a:defRPr>
            </a:lvl7pPr>
            <a:lvl8pPr indent="-330200" lvl="7" marL="365760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sz="1600" u="none" cap="none" strike="noStrike">
                <a:solidFill>
                  <a:schemeClr val="dk1"/>
                </a:solidFill>
              </a:defRPr>
            </a:lvl8pPr>
            <a:lvl9pPr indent="-330200" lvl="8" marL="4114800" marR="0" rtl="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Char char="•"/>
              <a:defRPr i="0" sz="16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">
          <p15:clr>
            <a:srgbClr val="FBAE40"/>
          </p15:clr>
        </p15:guide>
        <p15:guide id="4">
          <p15:clr>
            <a:srgbClr val="FBAE40"/>
          </p15:clr>
        </p15:guide>
        <p15:guide id="5" pos="5472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">
  <p:cSld name="Title Slide - Scale">
    <p:bg>
      <p:bgPr>
        <a:solidFill>
          <a:schemeClr val="dk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idx="1" type="subTitle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104" name="Google Shape;104;p22"/>
          <p:cNvCxnSpPr/>
          <p:nvPr/>
        </p:nvCxnSpPr>
        <p:spPr>
          <a:xfrm>
            <a:off x="0" y="4446494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22"/>
          <p:cNvSpPr txBox="1"/>
          <p:nvPr>
            <p:ph idx="2" type="body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07" name="Google Shape;107;p22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108" name="Google Shape;108;p2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">
  <p:cSld name="Title Slide - Scale_1">
    <p:bg>
      <p:bgPr>
        <a:solidFill>
          <a:schemeClr val="dk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idx="1" type="subTitle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19" name="Google Shape;119;p23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120" name="Google Shape;120;p2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">
  <p:cSld name="Title Slide - Scale_1_1">
    <p:bg>
      <p:bgPr>
        <a:solidFill>
          <a:schemeClr val="dk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 1">
  <p:cSld name="Title Slide - Scale_1_1_1">
    <p:bg>
      <p:bgPr>
        <a:solidFill>
          <a:srgbClr val="E5ECE9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Black">
  <p:cSld name="Transition - Black"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6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131" name="Google Shape;131;p26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38" name="Google Shape;138;p26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139" name="Google Shape;139;p26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274" name="Google Shape;274;p26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275" name="Google Shape;275;p26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277" name="Google Shape;277;p26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8" name="Google Shape;278;p26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9" name="Google Shape;279;p26"/>
          <p:cNvSpPr txBox="1"/>
          <p:nvPr>
            <p:ph idx="11" type="ftr"/>
          </p:nvPr>
        </p:nvSpPr>
        <p:spPr>
          <a:xfrm>
            <a:off x="3028950" y="485439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0" name="Google Shape;280;p26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Green">
  <p:cSld name="Transition - Green">
    <p:bg>
      <p:bgPr>
        <a:solidFill>
          <a:schemeClr val="dk2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7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283" name="Google Shape;283;p2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290" name="Google Shape;290;p27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291" name="Google Shape;291;p27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426" name="Google Shape;426;p27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427" name="Google Shape;427;p27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428" name="Google Shape;428;p27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429" name="Google Shape;429;p27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0" name="Google Shape;430;p27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1" name="Google Shape;431;p27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2" name="Google Shape;432;p27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y">
  <p:cSld name="Content - Grey">
    <p:bg>
      <p:bgPr>
        <a:solidFill>
          <a:srgbClr val="E9E9E9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8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35" name="Google Shape;435;p28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6" name="Google Shape;436;p28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7" name="Google Shape;437;p28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28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439" name="Google Shape;439;p28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440" name="Google Shape;440;p28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en">
  <p:cSld name="Content - Green">
    <p:bg>
      <p:bgPr>
        <a:solidFill>
          <a:schemeClr val="accent2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9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49" name="Google Shape;449;p29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0" name="Google Shape;450;p29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1" name="Google Shape;451;p29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29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453" name="Google Shape;453;p29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454" name="Google Shape;454;p2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/>
          <p:nvPr/>
        </p:nvSpPr>
        <p:spPr>
          <a:xfrm>
            <a:off x="0" y="289"/>
            <a:ext cx="2582412" cy="5145465"/>
          </a:xfrm>
          <a:custGeom>
            <a:rect b="b" l="l" r="r" t="t"/>
            <a:pathLst>
              <a:path extrusionOk="0" h="11308715" w="567563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63" name="Google Shape;463;p30"/>
          <p:cNvGrpSpPr/>
          <p:nvPr/>
        </p:nvGrpSpPr>
        <p:grpSpPr>
          <a:xfrm>
            <a:off x="-4544" y="4278492"/>
            <a:ext cx="9149079" cy="866805"/>
            <a:chOff x="-9992" y="9387571"/>
            <a:chExt cx="20116709" cy="1905904"/>
          </a:xfrm>
        </p:grpSpPr>
        <p:grpSp>
          <p:nvGrpSpPr>
            <p:cNvPr id="464" name="Google Shape;464;p30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465" name="Google Shape;465;p30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466" name="Google Shape;466;p30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467" name="Google Shape;467;p30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20775" lIns="41575" spcFirstLastPara="1" rIns="41575" wrap="square" tIns="207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68" name="Google Shape;468;p30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20775" lIns="41575" spcFirstLastPara="1" rIns="41575" wrap="square" tIns="207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469" name="Google Shape;469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0" name="Google Shape;470;p30"/>
          <p:cNvSpPr txBox="1"/>
          <p:nvPr>
            <p:ph idx="1" type="body"/>
          </p:nvPr>
        </p:nvSpPr>
        <p:spPr>
          <a:xfrm>
            <a:off x="2958679" y="1049252"/>
            <a:ext cx="5807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15651"/>
              </a:buClr>
              <a:buSzPts val="1100"/>
              <a:buChar char="•"/>
              <a:defRPr b="0" i="0" sz="110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794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471" name="Google Shape;471;p30"/>
          <p:cNvSpPr txBox="1"/>
          <p:nvPr>
            <p:ph type="title"/>
          </p:nvPr>
        </p:nvSpPr>
        <p:spPr>
          <a:xfrm>
            <a:off x="2952899" y="341257"/>
            <a:ext cx="5812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b" bIns="20775" lIns="41575" spcFirstLastPara="1" rIns="41575" wrap="square" tIns="207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2" name="Google Shape;472;p30"/>
          <p:cNvSpPr txBox="1"/>
          <p:nvPr>
            <p:ph idx="12" type="sldNum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Google Shape;473;p30"/>
          <p:cNvSpPr txBox="1"/>
          <p:nvPr>
            <p:ph idx="11" type="ftr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">
  <p:cSld name="Content - White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2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81" name="Google Shape;481;p32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2" name="Google Shape;482;p32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3" name="Google Shape;483;p32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32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485" name="Google Shape;485;p32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486" name="Google Shape;486;p3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3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95" name="Google Shape;495;p33"/>
          <p:cNvSpPr/>
          <p:nvPr/>
        </p:nvSpPr>
        <p:spPr>
          <a:xfrm>
            <a:off x="0" y="0"/>
            <a:ext cx="3014100" cy="484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96" name="Google Shape;496;p33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97" name="Google Shape;497;p33"/>
          <p:cNvSpPr txBox="1"/>
          <p:nvPr>
            <p:ph type="title"/>
          </p:nvPr>
        </p:nvSpPr>
        <p:spPr>
          <a:xfrm>
            <a:off x="243418" y="2116044"/>
            <a:ext cx="27495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None/>
              <a:defRPr b="1" i="0" sz="2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498" name="Google Shape;498;p33"/>
          <p:cNvCxnSpPr/>
          <p:nvPr/>
        </p:nvCxnSpPr>
        <p:spPr>
          <a:xfrm>
            <a:off x="0" y="4842205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99" name="Google Shape;499;p33"/>
          <p:cNvGrpSpPr/>
          <p:nvPr/>
        </p:nvGrpSpPr>
        <p:grpSpPr>
          <a:xfrm>
            <a:off x="376452" y="242249"/>
            <a:ext cx="2214394" cy="4307141"/>
            <a:chOff x="501925" y="304800"/>
            <a:chExt cx="2171400" cy="4223515"/>
          </a:xfrm>
        </p:grpSpPr>
        <p:sp>
          <p:nvSpPr>
            <p:cNvPr id="500" name="Google Shape;500;p33"/>
            <p:cNvSpPr/>
            <p:nvPr/>
          </p:nvSpPr>
          <p:spPr>
            <a:xfrm>
              <a:off x="26355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23307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20259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17211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14163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11115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8067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019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26355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20259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17211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14163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11115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8067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019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2635525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23307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20259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17211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14163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11115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8067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5019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2635525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23307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20259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17211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14163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11115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8067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019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635525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23307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20259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17211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14163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11115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8067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019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2635525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23307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20259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17211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14163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11115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8067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019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2635525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23307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20259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17211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14163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11115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8067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019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2635525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23307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20259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17211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14163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11115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8067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019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2635525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23307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20259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17211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14163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11115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8067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5019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635525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23307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20259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17211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14163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11115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8067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019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2635525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23307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20259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7211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4163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1115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8067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019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2635525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23307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0259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7211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4163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1115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8067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019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635525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3307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0259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7211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4163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1115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67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019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2635525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23307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20259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7211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4163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1115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8067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019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23307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612" name="Google Shape;612;p33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3" name="Google Shape;613;p33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4" name="Google Shape;614;p33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615" name="Google Shape;615;p3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y">
  <p:cSld name="Content - Grey">
    <p:bg>
      <p:bgPr>
        <a:solidFill>
          <a:srgbClr val="E9E9E9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4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24" name="Google Shape;624;p34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5" name="Google Shape;625;p34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6" name="Google Shape;626;p34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34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628" name="Google Shape;628;p34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629" name="Google Shape;629;p3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en">
  <p:cSld name="Content - Split Green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5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38" name="Google Shape;638;p35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39" name="Google Shape;639;p35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0" name="Google Shape;640;p35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1" name="Google Shape;641;p35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642" name="Google Shape;642;p35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649" name="Google Shape;649;p35"/>
          <p:cNvCxnSpPr/>
          <p:nvPr/>
        </p:nvCxnSpPr>
        <p:spPr>
          <a:xfrm>
            <a:off x="0" y="4842205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0" name="Google Shape;650;p35"/>
          <p:cNvSpPr/>
          <p:nvPr/>
        </p:nvSpPr>
        <p:spPr>
          <a:xfrm>
            <a:off x="-1" y="0"/>
            <a:ext cx="3752700" cy="484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651" name="Google Shape;651;p35"/>
          <p:cNvCxnSpPr/>
          <p:nvPr/>
        </p:nvCxnSpPr>
        <p:spPr>
          <a:xfrm>
            <a:off x="0" y="4842205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52" name="Google Shape;652;p35"/>
          <p:cNvGrpSpPr/>
          <p:nvPr/>
        </p:nvGrpSpPr>
        <p:grpSpPr>
          <a:xfrm>
            <a:off x="303053" y="339913"/>
            <a:ext cx="3145376" cy="893462"/>
            <a:chOff x="5568225" y="321282"/>
            <a:chExt cx="4193835" cy="1191282"/>
          </a:xfrm>
        </p:grpSpPr>
        <p:sp>
          <p:nvSpPr>
            <p:cNvPr id="653" name="Google Shape;653;p35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697" name="Google Shape;697;p35"/>
          <p:cNvGrpSpPr/>
          <p:nvPr/>
        </p:nvGrpSpPr>
        <p:grpSpPr>
          <a:xfrm>
            <a:off x="303053" y="3654551"/>
            <a:ext cx="3145376" cy="893461"/>
            <a:chOff x="5568225" y="321282"/>
            <a:chExt cx="4193835" cy="1191282"/>
          </a:xfrm>
        </p:grpSpPr>
        <p:sp>
          <p:nvSpPr>
            <p:cNvPr id="698" name="Google Shape;698;p35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y">
  <p:cSld name="Content - Split Grey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6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744" name="Google Shape;744;p36"/>
          <p:cNvSpPr/>
          <p:nvPr/>
        </p:nvSpPr>
        <p:spPr>
          <a:xfrm>
            <a:off x="0" y="0"/>
            <a:ext cx="4572000" cy="48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745" name="Google Shape;745;p36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746" name="Google Shape;746;p36"/>
          <p:cNvSpPr txBox="1"/>
          <p:nvPr>
            <p:ph type="title"/>
          </p:nvPr>
        </p:nvSpPr>
        <p:spPr>
          <a:xfrm>
            <a:off x="188380" y="620967"/>
            <a:ext cx="3867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None/>
              <a:defRPr b="1" i="0" sz="24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7" name="Google Shape;747;p36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8" name="Google Shape;748;p36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9" name="Google Shape;749;p36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750" name="Google Shape;750;p36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VP">
  <p:cSld name="Title Slide - Scale VP">
    <p:bg>
      <p:bgPr>
        <a:solidFill>
          <a:schemeClr val="dk2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7"/>
          <p:cNvSpPr txBox="1"/>
          <p:nvPr>
            <p:ph idx="1" type="subTitle"/>
          </p:nvPr>
        </p:nvSpPr>
        <p:spPr>
          <a:xfrm>
            <a:off x="1143001" y="3062546"/>
            <a:ext cx="68580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759" name="Google Shape;759;p37"/>
          <p:cNvGrpSpPr/>
          <p:nvPr/>
        </p:nvGrpSpPr>
        <p:grpSpPr>
          <a:xfrm>
            <a:off x="2559084" y="1639950"/>
            <a:ext cx="4033361" cy="1273709"/>
            <a:chOff x="238125" y="1729525"/>
            <a:chExt cx="7143750" cy="2255950"/>
          </a:xfrm>
        </p:grpSpPr>
        <p:sp>
          <p:nvSpPr>
            <p:cNvPr id="760" name="Google Shape;760;p3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289500" y="3488525"/>
              <a:ext cx="485700" cy="489925"/>
            </a:xfrm>
            <a:custGeom>
              <a:rect b="b" l="l" r="r" t="t"/>
              <a:pathLst>
                <a:path extrusionOk="0" h="19597" w="19428">
                  <a:moveTo>
                    <a:pt x="0" y="0"/>
                  </a:moveTo>
                  <a:lnTo>
                    <a:pt x="8109" y="19596"/>
                  </a:lnTo>
                  <a:lnTo>
                    <a:pt x="11263" y="19596"/>
                  </a:lnTo>
                  <a:lnTo>
                    <a:pt x="19428" y="0"/>
                  </a:lnTo>
                  <a:lnTo>
                    <a:pt x="15204" y="0"/>
                  </a:lnTo>
                  <a:lnTo>
                    <a:pt x="9714" y="13768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832200" y="3488525"/>
              <a:ext cx="357600" cy="489925"/>
            </a:xfrm>
            <a:custGeom>
              <a:rect b="b" l="l" r="r" t="t"/>
              <a:pathLst>
                <a:path extrusionOk="0" h="19597" w="14304">
                  <a:moveTo>
                    <a:pt x="0" y="0"/>
                  </a:moveTo>
                  <a:lnTo>
                    <a:pt x="0" y="19596"/>
                  </a:lnTo>
                  <a:lnTo>
                    <a:pt x="14303" y="19596"/>
                  </a:lnTo>
                  <a:lnTo>
                    <a:pt x="14303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1" y="11206"/>
                  </a:lnTo>
                  <a:lnTo>
                    <a:pt x="13261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62" y="3351"/>
                  </a:lnTo>
                  <a:lnTo>
                    <a:pt x="14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127565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0" y="0"/>
                  </a:moveTo>
                  <a:lnTo>
                    <a:pt x="0" y="19596"/>
                  </a:lnTo>
                  <a:lnTo>
                    <a:pt x="3998" y="19596"/>
                  </a:lnTo>
                  <a:lnTo>
                    <a:pt x="3998" y="6955"/>
                  </a:lnTo>
                  <a:lnTo>
                    <a:pt x="14219" y="19596"/>
                  </a:lnTo>
                  <a:lnTo>
                    <a:pt x="17062" y="19596"/>
                  </a:lnTo>
                  <a:lnTo>
                    <a:pt x="17062" y="0"/>
                  </a:lnTo>
                  <a:lnTo>
                    <a:pt x="13064" y="0"/>
                  </a:lnTo>
                  <a:lnTo>
                    <a:pt x="13064" y="12698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17599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32" y="3379"/>
                  </a:lnTo>
                  <a:lnTo>
                    <a:pt x="6532" y="19596"/>
                  </a:lnTo>
                  <a:lnTo>
                    <a:pt x="10530" y="19596"/>
                  </a:lnTo>
                  <a:lnTo>
                    <a:pt x="10530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2241375" y="3488525"/>
              <a:ext cx="416725" cy="496950"/>
            </a:xfrm>
            <a:custGeom>
              <a:rect b="b" l="l" r="r" t="t"/>
              <a:pathLst>
                <a:path extrusionOk="0" h="19878" w="16669">
                  <a:moveTo>
                    <a:pt x="1" y="0"/>
                  </a:moveTo>
                  <a:lnTo>
                    <a:pt x="1" y="12023"/>
                  </a:lnTo>
                  <a:lnTo>
                    <a:pt x="29" y="12586"/>
                  </a:lnTo>
                  <a:lnTo>
                    <a:pt x="57" y="13121"/>
                  </a:lnTo>
                  <a:lnTo>
                    <a:pt x="141" y="13656"/>
                  </a:lnTo>
                  <a:lnTo>
                    <a:pt x="282" y="14162"/>
                  </a:lnTo>
                  <a:lnTo>
                    <a:pt x="423" y="14669"/>
                  </a:lnTo>
                  <a:lnTo>
                    <a:pt x="620" y="15148"/>
                  </a:lnTo>
                  <a:lnTo>
                    <a:pt x="817" y="15598"/>
                  </a:lnTo>
                  <a:lnTo>
                    <a:pt x="1070" y="16049"/>
                  </a:lnTo>
                  <a:lnTo>
                    <a:pt x="1352" y="16499"/>
                  </a:lnTo>
                  <a:lnTo>
                    <a:pt x="1662" y="16894"/>
                  </a:lnTo>
                  <a:lnTo>
                    <a:pt x="2000" y="17288"/>
                  </a:lnTo>
                  <a:lnTo>
                    <a:pt x="2366" y="17654"/>
                  </a:lnTo>
                  <a:lnTo>
                    <a:pt x="2760" y="17992"/>
                  </a:lnTo>
                  <a:lnTo>
                    <a:pt x="3154" y="18301"/>
                  </a:lnTo>
                  <a:lnTo>
                    <a:pt x="3576" y="18583"/>
                  </a:lnTo>
                  <a:lnTo>
                    <a:pt x="4055" y="18864"/>
                  </a:lnTo>
                  <a:lnTo>
                    <a:pt x="4534" y="19090"/>
                  </a:lnTo>
                  <a:lnTo>
                    <a:pt x="5012" y="19315"/>
                  </a:lnTo>
                  <a:lnTo>
                    <a:pt x="5547" y="19484"/>
                  </a:lnTo>
                  <a:lnTo>
                    <a:pt x="6054" y="19625"/>
                  </a:lnTo>
                  <a:lnTo>
                    <a:pt x="6617" y="19737"/>
                  </a:lnTo>
                  <a:lnTo>
                    <a:pt x="7180" y="19822"/>
                  </a:lnTo>
                  <a:lnTo>
                    <a:pt x="7771" y="19850"/>
                  </a:lnTo>
                  <a:lnTo>
                    <a:pt x="8363" y="19878"/>
                  </a:lnTo>
                  <a:lnTo>
                    <a:pt x="8954" y="19850"/>
                  </a:lnTo>
                  <a:lnTo>
                    <a:pt x="9545" y="19822"/>
                  </a:lnTo>
                  <a:lnTo>
                    <a:pt x="10108" y="19737"/>
                  </a:lnTo>
                  <a:lnTo>
                    <a:pt x="10671" y="19625"/>
                  </a:lnTo>
                  <a:lnTo>
                    <a:pt x="11178" y="19484"/>
                  </a:lnTo>
                  <a:lnTo>
                    <a:pt x="11685" y="19315"/>
                  </a:lnTo>
                  <a:lnTo>
                    <a:pt x="12192" y="19090"/>
                  </a:lnTo>
                  <a:lnTo>
                    <a:pt x="12670" y="18864"/>
                  </a:lnTo>
                  <a:lnTo>
                    <a:pt x="13121" y="18583"/>
                  </a:lnTo>
                  <a:lnTo>
                    <a:pt x="13543" y="18301"/>
                  </a:lnTo>
                  <a:lnTo>
                    <a:pt x="13937" y="17992"/>
                  </a:lnTo>
                  <a:lnTo>
                    <a:pt x="14332" y="17654"/>
                  </a:lnTo>
                  <a:lnTo>
                    <a:pt x="14670" y="17288"/>
                  </a:lnTo>
                  <a:lnTo>
                    <a:pt x="15007" y="16922"/>
                  </a:lnTo>
                  <a:lnTo>
                    <a:pt x="15317" y="16499"/>
                  </a:lnTo>
                  <a:lnTo>
                    <a:pt x="15599" y="16077"/>
                  </a:lnTo>
                  <a:lnTo>
                    <a:pt x="15852" y="15627"/>
                  </a:lnTo>
                  <a:lnTo>
                    <a:pt x="16077" y="15148"/>
                  </a:lnTo>
                  <a:lnTo>
                    <a:pt x="16246" y="14669"/>
                  </a:lnTo>
                  <a:lnTo>
                    <a:pt x="16415" y="14191"/>
                  </a:lnTo>
                  <a:lnTo>
                    <a:pt x="16528" y="13684"/>
                  </a:lnTo>
                  <a:lnTo>
                    <a:pt x="16612" y="13149"/>
                  </a:lnTo>
                  <a:lnTo>
                    <a:pt x="16669" y="12614"/>
                  </a:lnTo>
                  <a:lnTo>
                    <a:pt x="16669" y="12051"/>
                  </a:lnTo>
                  <a:lnTo>
                    <a:pt x="16669" y="0"/>
                  </a:lnTo>
                  <a:lnTo>
                    <a:pt x="12670" y="0"/>
                  </a:lnTo>
                  <a:lnTo>
                    <a:pt x="12670" y="12163"/>
                  </a:lnTo>
                  <a:lnTo>
                    <a:pt x="12670" y="12473"/>
                  </a:lnTo>
                  <a:lnTo>
                    <a:pt x="12642" y="12783"/>
                  </a:lnTo>
                  <a:lnTo>
                    <a:pt x="12586" y="13064"/>
                  </a:lnTo>
                  <a:lnTo>
                    <a:pt x="12530" y="13346"/>
                  </a:lnTo>
                  <a:lnTo>
                    <a:pt x="12445" y="13628"/>
                  </a:lnTo>
                  <a:lnTo>
                    <a:pt x="12361" y="13881"/>
                  </a:lnTo>
                  <a:lnTo>
                    <a:pt x="12248" y="14134"/>
                  </a:lnTo>
                  <a:lnTo>
                    <a:pt x="12107" y="14388"/>
                  </a:lnTo>
                  <a:lnTo>
                    <a:pt x="11967" y="14613"/>
                  </a:lnTo>
                  <a:lnTo>
                    <a:pt x="11798" y="14838"/>
                  </a:lnTo>
                  <a:lnTo>
                    <a:pt x="11629" y="15035"/>
                  </a:lnTo>
                  <a:lnTo>
                    <a:pt x="11432" y="15232"/>
                  </a:lnTo>
                  <a:lnTo>
                    <a:pt x="11235" y="15401"/>
                  </a:lnTo>
                  <a:lnTo>
                    <a:pt x="11037" y="15570"/>
                  </a:lnTo>
                  <a:lnTo>
                    <a:pt x="10812" y="15711"/>
                  </a:lnTo>
                  <a:lnTo>
                    <a:pt x="10587" y="15852"/>
                  </a:lnTo>
                  <a:lnTo>
                    <a:pt x="10334" y="15964"/>
                  </a:lnTo>
                  <a:lnTo>
                    <a:pt x="10080" y="16077"/>
                  </a:lnTo>
                  <a:lnTo>
                    <a:pt x="9799" y="16161"/>
                  </a:lnTo>
                  <a:lnTo>
                    <a:pt x="9545" y="16246"/>
                  </a:lnTo>
                  <a:lnTo>
                    <a:pt x="9264" y="16302"/>
                  </a:lnTo>
                  <a:lnTo>
                    <a:pt x="8954" y="16330"/>
                  </a:lnTo>
                  <a:lnTo>
                    <a:pt x="8363" y="16359"/>
                  </a:lnTo>
                  <a:lnTo>
                    <a:pt x="7743" y="16330"/>
                  </a:lnTo>
                  <a:lnTo>
                    <a:pt x="7462" y="16302"/>
                  </a:lnTo>
                  <a:lnTo>
                    <a:pt x="7180" y="16246"/>
                  </a:lnTo>
                  <a:lnTo>
                    <a:pt x="6899" y="16161"/>
                  </a:lnTo>
                  <a:lnTo>
                    <a:pt x="6645" y="16077"/>
                  </a:lnTo>
                  <a:lnTo>
                    <a:pt x="6364" y="15964"/>
                  </a:lnTo>
                  <a:lnTo>
                    <a:pt x="6110" y="15852"/>
                  </a:lnTo>
                  <a:lnTo>
                    <a:pt x="5885" y="15711"/>
                  </a:lnTo>
                  <a:lnTo>
                    <a:pt x="5632" y="15570"/>
                  </a:lnTo>
                  <a:lnTo>
                    <a:pt x="5435" y="15401"/>
                  </a:lnTo>
                  <a:lnTo>
                    <a:pt x="5209" y="15232"/>
                  </a:lnTo>
                  <a:lnTo>
                    <a:pt x="5040" y="15035"/>
                  </a:lnTo>
                  <a:lnTo>
                    <a:pt x="4843" y="14838"/>
                  </a:lnTo>
                  <a:lnTo>
                    <a:pt x="4702" y="14613"/>
                  </a:lnTo>
                  <a:lnTo>
                    <a:pt x="4534" y="14388"/>
                  </a:lnTo>
                  <a:lnTo>
                    <a:pt x="4421" y="14134"/>
                  </a:lnTo>
                  <a:lnTo>
                    <a:pt x="4280" y="13881"/>
                  </a:lnTo>
                  <a:lnTo>
                    <a:pt x="4196" y="13628"/>
                  </a:lnTo>
                  <a:lnTo>
                    <a:pt x="4111" y="13346"/>
                  </a:lnTo>
                  <a:lnTo>
                    <a:pt x="4055" y="13064"/>
                  </a:lnTo>
                  <a:lnTo>
                    <a:pt x="3999" y="12755"/>
                  </a:lnTo>
                  <a:lnTo>
                    <a:pt x="3970" y="12445"/>
                  </a:lnTo>
                  <a:lnTo>
                    <a:pt x="3970" y="12135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2759425" y="3488525"/>
              <a:ext cx="401250" cy="489925"/>
            </a:xfrm>
            <a:custGeom>
              <a:rect b="b" l="l" r="r" t="t"/>
              <a:pathLst>
                <a:path extrusionOk="0" h="19597" w="16050">
                  <a:moveTo>
                    <a:pt x="7687" y="3097"/>
                  </a:moveTo>
                  <a:lnTo>
                    <a:pt x="8053" y="3126"/>
                  </a:lnTo>
                  <a:lnTo>
                    <a:pt x="8391" y="3154"/>
                  </a:lnTo>
                  <a:lnTo>
                    <a:pt x="8701" y="3210"/>
                  </a:lnTo>
                  <a:lnTo>
                    <a:pt x="8983" y="3294"/>
                  </a:lnTo>
                  <a:lnTo>
                    <a:pt x="9264" y="3407"/>
                  </a:lnTo>
                  <a:lnTo>
                    <a:pt x="9517" y="3520"/>
                  </a:lnTo>
                  <a:lnTo>
                    <a:pt x="9743" y="3689"/>
                  </a:lnTo>
                  <a:lnTo>
                    <a:pt x="9968" y="3858"/>
                  </a:lnTo>
                  <a:lnTo>
                    <a:pt x="10137" y="4055"/>
                  </a:lnTo>
                  <a:lnTo>
                    <a:pt x="10306" y="4280"/>
                  </a:lnTo>
                  <a:lnTo>
                    <a:pt x="10447" y="4505"/>
                  </a:lnTo>
                  <a:lnTo>
                    <a:pt x="10559" y="4730"/>
                  </a:lnTo>
                  <a:lnTo>
                    <a:pt x="10644" y="4984"/>
                  </a:lnTo>
                  <a:lnTo>
                    <a:pt x="10728" y="5237"/>
                  </a:lnTo>
                  <a:lnTo>
                    <a:pt x="10756" y="5491"/>
                  </a:lnTo>
                  <a:lnTo>
                    <a:pt x="10756" y="5772"/>
                  </a:lnTo>
                  <a:lnTo>
                    <a:pt x="10756" y="6082"/>
                  </a:lnTo>
                  <a:lnTo>
                    <a:pt x="10728" y="6363"/>
                  </a:lnTo>
                  <a:lnTo>
                    <a:pt x="10644" y="6645"/>
                  </a:lnTo>
                  <a:lnTo>
                    <a:pt x="10559" y="6898"/>
                  </a:lnTo>
                  <a:lnTo>
                    <a:pt x="10447" y="7124"/>
                  </a:lnTo>
                  <a:lnTo>
                    <a:pt x="10306" y="7349"/>
                  </a:lnTo>
                  <a:lnTo>
                    <a:pt x="10137" y="7546"/>
                  </a:lnTo>
                  <a:lnTo>
                    <a:pt x="9968" y="7743"/>
                  </a:lnTo>
                  <a:lnTo>
                    <a:pt x="9743" y="7912"/>
                  </a:lnTo>
                  <a:lnTo>
                    <a:pt x="9517" y="8053"/>
                  </a:lnTo>
                  <a:lnTo>
                    <a:pt x="9264" y="8165"/>
                  </a:lnTo>
                  <a:lnTo>
                    <a:pt x="8983" y="8278"/>
                  </a:lnTo>
                  <a:lnTo>
                    <a:pt x="8701" y="8362"/>
                  </a:lnTo>
                  <a:lnTo>
                    <a:pt x="8391" y="8419"/>
                  </a:lnTo>
                  <a:lnTo>
                    <a:pt x="8053" y="8447"/>
                  </a:lnTo>
                  <a:lnTo>
                    <a:pt x="3999" y="8447"/>
                  </a:lnTo>
                  <a:lnTo>
                    <a:pt x="3999" y="3097"/>
                  </a:lnTo>
                  <a:close/>
                  <a:moveTo>
                    <a:pt x="1" y="0"/>
                  </a:moveTo>
                  <a:lnTo>
                    <a:pt x="1" y="19596"/>
                  </a:lnTo>
                  <a:lnTo>
                    <a:pt x="3999" y="19596"/>
                  </a:lnTo>
                  <a:lnTo>
                    <a:pt x="3999" y="11403"/>
                  </a:lnTo>
                  <a:lnTo>
                    <a:pt x="4675" y="11403"/>
                  </a:lnTo>
                  <a:lnTo>
                    <a:pt x="11235" y="19596"/>
                  </a:lnTo>
                  <a:lnTo>
                    <a:pt x="16050" y="19596"/>
                  </a:lnTo>
                  <a:lnTo>
                    <a:pt x="9180" y="11347"/>
                  </a:lnTo>
                  <a:lnTo>
                    <a:pt x="9827" y="11234"/>
                  </a:lnTo>
                  <a:lnTo>
                    <a:pt x="10418" y="11094"/>
                  </a:lnTo>
                  <a:lnTo>
                    <a:pt x="10982" y="10925"/>
                  </a:lnTo>
                  <a:lnTo>
                    <a:pt x="11517" y="10699"/>
                  </a:lnTo>
                  <a:lnTo>
                    <a:pt x="11883" y="10502"/>
                  </a:lnTo>
                  <a:lnTo>
                    <a:pt x="12249" y="10305"/>
                  </a:lnTo>
                  <a:lnTo>
                    <a:pt x="12558" y="10080"/>
                  </a:lnTo>
                  <a:lnTo>
                    <a:pt x="12868" y="9855"/>
                  </a:lnTo>
                  <a:lnTo>
                    <a:pt x="13150" y="9601"/>
                  </a:lnTo>
                  <a:lnTo>
                    <a:pt x="13403" y="9320"/>
                  </a:lnTo>
                  <a:lnTo>
                    <a:pt x="13656" y="9038"/>
                  </a:lnTo>
                  <a:lnTo>
                    <a:pt x="13882" y="8728"/>
                  </a:lnTo>
                  <a:lnTo>
                    <a:pt x="14079" y="8391"/>
                  </a:lnTo>
                  <a:lnTo>
                    <a:pt x="14248" y="8053"/>
                  </a:lnTo>
                  <a:lnTo>
                    <a:pt x="14388" y="7715"/>
                  </a:lnTo>
                  <a:lnTo>
                    <a:pt x="14501" y="7349"/>
                  </a:lnTo>
                  <a:lnTo>
                    <a:pt x="14585" y="6955"/>
                  </a:lnTo>
                  <a:lnTo>
                    <a:pt x="14670" y="6561"/>
                  </a:lnTo>
                  <a:lnTo>
                    <a:pt x="14698" y="6138"/>
                  </a:lnTo>
                  <a:lnTo>
                    <a:pt x="14698" y="5716"/>
                  </a:lnTo>
                  <a:lnTo>
                    <a:pt x="14698" y="5322"/>
                  </a:lnTo>
                  <a:lnTo>
                    <a:pt x="14670" y="4899"/>
                  </a:lnTo>
                  <a:lnTo>
                    <a:pt x="14585" y="4533"/>
                  </a:lnTo>
                  <a:lnTo>
                    <a:pt x="14501" y="4139"/>
                  </a:lnTo>
                  <a:lnTo>
                    <a:pt x="14388" y="3773"/>
                  </a:lnTo>
                  <a:lnTo>
                    <a:pt x="14248" y="3435"/>
                  </a:lnTo>
                  <a:lnTo>
                    <a:pt x="14079" y="3097"/>
                  </a:lnTo>
                  <a:lnTo>
                    <a:pt x="13882" y="2760"/>
                  </a:lnTo>
                  <a:lnTo>
                    <a:pt x="13656" y="2450"/>
                  </a:lnTo>
                  <a:lnTo>
                    <a:pt x="13431" y="2168"/>
                  </a:lnTo>
                  <a:lnTo>
                    <a:pt x="13150" y="1887"/>
                  </a:lnTo>
                  <a:lnTo>
                    <a:pt x="12868" y="1633"/>
                  </a:lnTo>
                  <a:lnTo>
                    <a:pt x="12586" y="1380"/>
                  </a:lnTo>
                  <a:lnTo>
                    <a:pt x="12249" y="1155"/>
                  </a:lnTo>
                  <a:lnTo>
                    <a:pt x="11911" y="929"/>
                  </a:lnTo>
                  <a:lnTo>
                    <a:pt x="11545" y="761"/>
                  </a:lnTo>
                  <a:lnTo>
                    <a:pt x="11151" y="563"/>
                  </a:lnTo>
                  <a:lnTo>
                    <a:pt x="10756" y="423"/>
                  </a:lnTo>
                  <a:lnTo>
                    <a:pt x="10334" y="310"/>
                  </a:lnTo>
                  <a:lnTo>
                    <a:pt x="9912" y="197"/>
                  </a:lnTo>
                  <a:lnTo>
                    <a:pt x="9461" y="113"/>
                  </a:lnTo>
                  <a:lnTo>
                    <a:pt x="9011" y="57"/>
                  </a:lnTo>
                  <a:lnTo>
                    <a:pt x="8532" y="28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3219775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1" y="0"/>
                  </a:moveTo>
                  <a:lnTo>
                    <a:pt x="1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1" y="16246"/>
                  </a:lnTo>
                  <a:lnTo>
                    <a:pt x="3971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1" y="7968"/>
                  </a:lnTo>
                  <a:lnTo>
                    <a:pt x="3971" y="3351"/>
                  </a:lnTo>
                  <a:lnTo>
                    <a:pt x="14135" y="3351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3801900" y="3488525"/>
              <a:ext cx="374475" cy="489925"/>
            </a:xfrm>
            <a:custGeom>
              <a:rect b="b" l="l" r="r" t="t"/>
              <a:pathLst>
                <a:path extrusionOk="0" h="19597" w="14979">
                  <a:moveTo>
                    <a:pt x="7687" y="3097"/>
                  </a:moveTo>
                  <a:lnTo>
                    <a:pt x="8137" y="3126"/>
                  </a:lnTo>
                  <a:lnTo>
                    <a:pt x="8559" y="3182"/>
                  </a:lnTo>
                  <a:lnTo>
                    <a:pt x="8982" y="3294"/>
                  </a:lnTo>
                  <a:lnTo>
                    <a:pt x="9376" y="3463"/>
                  </a:lnTo>
                  <a:lnTo>
                    <a:pt x="9742" y="3661"/>
                  </a:lnTo>
                  <a:lnTo>
                    <a:pt x="10052" y="3914"/>
                  </a:lnTo>
                  <a:lnTo>
                    <a:pt x="10333" y="4195"/>
                  </a:lnTo>
                  <a:lnTo>
                    <a:pt x="10559" y="4533"/>
                  </a:lnTo>
                  <a:lnTo>
                    <a:pt x="10756" y="4899"/>
                  </a:lnTo>
                  <a:lnTo>
                    <a:pt x="10896" y="5294"/>
                  </a:lnTo>
                  <a:lnTo>
                    <a:pt x="10981" y="5716"/>
                  </a:lnTo>
                  <a:lnTo>
                    <a:pt x="11009" y="6166"/>
                  </a:lnTo>
                  <a:lnTo>
                    <a:pt x="10981" y="6645"/>
                  </a:lnTo>
                  <a:lnTo>
                    <a:pt x="10896" y="7067"/>
                  </a:lnTo>
                  <a:lnTo>
                    <a:pt x="10756" y="7461"/>
                  </a:lnTo>
                  <a:lnTo>
                    <a:pt x="10559" y="7828"/>
                  </a:lnTo>
                  <a:lnTo>
                    <a:pt x="10333" y="8137"/>
                  </a:lnTo>
                  <a:lnTo>
                    <a:pt x="10052" y="8419"/>
                  </a:lnTo>
                  <a:lnTo>
                    <a:pt x="9742" y="8672"/>
                  </a:lnTo>
                  <a:lnTo>
                    <a:pt x="9376" y="8869"/>
                  </a:lnTo>
                  <a:lnTo>
                    <a:pt x="8982" y="9038"/>
                  </a:lnTo>
                  <a:lnTo>
                    <a:pt x="8559" y="9151"/>
                  </a:lnTo>
                  <a:lnTo>
                    <a:pt x="8137" y="9207"/>
                  </a:lnTo>
                  <a:lnTo>
                    <a:pt x="7687" y="9235"/>
                  </a:lnTo>
                  <a:lnTo>
                    <a:pt x="3970" y="9235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2332"/>
                  </a:lnTo>
                  <a:lnTo>
                    <a:pt x="8081" y="12332"/>
                  </a:lnTo>
                  <a:lnTo>
                    <a:pt x="8559" y="12304"/>
                  </a:lnTo>
                  <a:lnTo>
                    <a:pt x="9038" y="12276"/>
                  </a:lnTo>
                  <a:lnTo>
                    <a:pt x="9489" y="12220"/>
                  </a:lnTo>
                  <a:lnTo>
                    <a:pt x="9939" y="12135"/>
                  </a:lnTo>
                  <a:lnTo>
                    <a:pt x="10361" y="12023"/>
                  </a:lnTo>
                  <a:lnTo>
                    <a:pt x="10784" y="11910"/>
                  </a:lnTo>
                  <a:lnTo>
                    <a:pt x="11206" y="11741"/>
                  </a:lnTo>
                  <a:lnTo>
                    <a:pt x="11600" y="11572"/>
                  </a:lnTo>
                  <a:lnTo>
                    <a:pt x="11994" y="11375"/>
                  </a:lnTo>
                  <a:lnTo>
                    <a:pt x="12332" y="11150"/>
                  </a:lnTo>
                  <a:lnTo>
                    <a:pt x="12670" y="10925"/>
                  </a:lnTo>
                  <a:lnTo>
                    <a:pt x="13008" y="10671"/>
                  </a:lnTo>
                  <a:lnTo>
                    <a:pt x="13290" y="10390"/>
                  </a:lnTo>
                  <a:lnTo>
                    <a:pt x="13571" y="10080"/>
                  </a:lnTo>
                  <a:lnTo>
                    <a:pt x="13825" y="9770"/>
                  </a:lnTo>
                  <a:lnTo>
                    <a:pt x="14078" y="9432"/>
                  </a:lnTo>
                  <a:lnTo>
                    <a:pt x="14275" y="9094"/>
                  </a:lnTo>
                  <a:lnTo>
                    <a:pt x="14472" y="8728"/>
                  </a:lnTo>
                  <a:lnTo>
                    <a:pt x="14613" y="8334"/>
                  </a:lnTo>
                  <a:lnTo>
                    <a:pt x="14754" y="7940"/>
                  </a:lnTo>
                  <a:lnTo>
                    <a:pt x="14838" y="7518"/>
                  </a:lnTo>
                  <a:lnTo>
                    <a:pt x="14923" y="7095"/>
                  </a:lnTo>
                  <a:lnTo>
                    <a:pt x="14951" y="6645"/>
                  </a:lnTo>
                  <a:lnTo>
                    <a:pt x="14979" y="6166"/>
                  </a:lnTo>
                  <a:lnTo>
                    <a:pt x="14951" y="5688"/>
                  </a:lnTo>
                  <a:lnTo>
                    <a:pt x="14923" y="5265"/>
                  </a:lnTo>
                  <a:lnTo>
                    <a:pt x="14838" y="4815"/>
                  </a:lnTo>
                  <a:lnTo>
                    <a:pt x="14754" y="4393"/>
                  </a:lnTo>
                  <a:lnTo>
                    <a:pt x="14613" y="3998"/>
                  </a:lnTo>
                  <a:lnTo>
                    <a:pt x="14472" y="3604"/>
                  </a:lnTo>
                  <a:lnTo>
                    <a:pt x="14275" y="3238"/>
                  </a:lnTo>
                  <a:lnTo>
                    <a:pt x="14078" y="2900"/>
                  </a:lnTo>
                  <a:lnTo>
                    <a:pt x="13825" y="2562"/>
                  </a:lnTo>
                  <a:lnTo>
                    <a:pt x="13571" y="2253"/>
                  </a:lnTo>
                  <a:lnTo>
                    <a:pt x="13290" y="1943"/>
                  </a:lnTo>
                  <a:lnTo>
                    <a:pt x="13008" y="1661"/>
                  </a:lnTo>
                  <a:lnTo>
                    <a:pt x="12670" y="1408"/>
                  </a:lnTo>
                  <a:lnTo>
                    <a:pt x="12332" y="1183"/>
                  </a:lnTo>
                  <a:lnTo>
                    <a:pt x="11994" y="958"/>
                  </a:lnTo>
                  <a:lnTo>
                    <a:pt x="11600" y="761"/>
                  </a:lnTo>
                  <a:lnTo>
                    <a:pt x="11206" y="592"/>
                  </a:lnTo>
                  <a:lnTo>
                    <a:pt x="10784" y="423"/>
                  </a:lnTo>
                  <a:lnTo>
                    <a:pt x="10361" y="310"/>
                  </a:lnTo>
                  <a:lnTo>
                    <a:pt x="9939" y="197"/>
                  </a:lnTo>
                  <a:lnTo>
                    <a:pt x="9489" y="113"/>
                  </a:lnTo>
                  <a:lnTo>
                    <a:pt x="9038" y="57"/>
                  </a:lnTo>
                  <a:lnTo>
                    <a:pt x="8559" y="28"/>
                  </a:lnTo>
                  <a:lnTo>
                    <a:pt x="8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160875" y="3488525"/>
              <a:ext cx="493450" cy="489925"/>
            </a:xfrm>
            <a:custGeom>
              <a:rect b="b" l="l" r="r" t="t"/>
              <a:pathLst>
                <a:path extrusionOk="0" h="19597" w="19738">
                  <a:moveTo>
                    <a:pt x="9855" y="5350"/>
                  </a:moveTo>
                  <a:lnTo>
                    <a:pt x="12811" y="12783"/>
                  </a:lnTo>
                  <a:lnTo>
                    <a:pt x="6870" y="12783"/>
                  </a:lnTo>
                  <a:lnTo>
                    <a:pt x="9855" y="5350"/>
                  </a:lnTo>
                  <a:close/>
                  <a:moveTo>
                    <a:pt x="8250" y="0"/>
                  </a:moveTo>
                  <a:lnTo>
                    <a:pt x="1" y="19596"/>
                  </a:lnTo>
                  <a:lnTo>
                    <a:pt x="4139" y="19596"/>
                  </a:lnTo>
                  <a:lnTo>
                    <a:pt x="5603" y="15936"/>
                  </a:lnTo>
                  <a:lnTo>
                    <a:pt x="14050" y="15936"/>
                  </a:lnTo>
                  <a:lnTo>
                    <a:pt x="15514" y="19596"/>
                  </a:lnTo>
                  <a:lnTo>
                    <a:pt x="19738" y="19596"/>
                  </a:lnTo>
                  <a:lnTo>
                    <a:pt x="11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4711325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4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42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43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55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43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42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4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89" y="11094"/>
                  </a:lnTo>
                  <a:lnTo>
                    <a:pt x="10953" y="10925"/>
                  </a:lnTo>
                  <a:lnTo>
                    <a:pt x="11488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7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7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59" y="7715"/>
                  </a:lnTo>
                  <a:lnTo>
                    <a:pt x="14472" y="7349"/>
                  </a:lnTo>
                  <a:lnTo>
                    <a:pt x="14556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6" y="4533"/>
                  </a:lnTo>
                  <a:lnTo>
                    <a:pt x="14472" y="4139"/>
                  </a:lnTo>
                  <a:lnTo>
                    <a:pt x="14359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7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7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51287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61" y="3379"/>
                  </a:lnTo>
                  <a:lnTo>
                    <a:pt x="6561" y="19596"/>
                  </a:lnTo>
                  <a:lnTo>
                    <a:pt x="10559" y="19596"/>
                  </a:lnTo>
                  <a:lnTo>
                    <a:pt x="10559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561440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1" y="0"/>
                  </a:moveTo>
                  <a:lnTo>
                    <a:pt x="1" y="19596"/>
                  </a:lnTo>
                  <a:lnTo>
                    <a:pt x="3971" y="19596"/>
                  </a:lnTo>
                  <a:lnTo>
                    <a:pt x="3971" y="6955"/>
                  </a:lnTo>
                  <a:lnTo>
                    <a:pt x="14191" y="19596"/>
                  </a:lnTo>
                  <a:lnTo>
                    <a:pt x="17063" y="19596"/>
                  </a:lnTo>
                  <a:lnTo>
                    <a:pt x="17063" y="0"/>
                  </a:lnTo>
                  <a:lnTo>
                    <a:pt x="13037" y="0"/>
                  </a:lnTo>
                  <a:lnTo>
                    <a:pt x="13037" y="12698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6147250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0" y="0"/>
                  </a:moveTo>
                  <a:lnTo>
                    <a:pt x="0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34" y="3351"/>
                  </a:lnTo>
                  <a:lnTo>
                    <a:pt x="14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6590700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5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14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15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27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15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14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5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90" y="11094"/>
                  </a:lnTo>
                  <a:lnTo>
                    <a:pt x="10953" y="10925"/>
                  </a:lnTo>
                  <a:lnTo>
                    <a:pt x="11516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8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8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60" y="7715"/>
                  </a:lnTo>
                  <a:lnTo>
                    <a:pt x="14472" y="7349"/>
                  </a:lnTo>
                  <a:lnTo>
                    <a:pt x="14557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7" y="4533"/>
                  </a:lnTo>
                  <a:lnTo>
                    <a:pt x="14472" y="4139"/>
                  </a:lnTo>
                  <a:lnTo>
                    <a:pt x="14360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8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8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7004575" y="3480775"/>
              <a:ext cx="374500" cy="504700"/>
            </a:xfrm>
            <a:custGeom>
              <a:rect b="b" l="l" r="r" t="t"/>
              <a:pathLst>
                <a:path extrusionOk="0" h="20188" w="14980">
                  <a:moveTo>
                    <a:pt x="8307" y="1"/>
                  </a:moveTo>
                  <a:lnTo>
                    <a:pt x="7800" y="29"/>
                  </a:lnTo>
                  <a:lnTo>
                    <a:pt x="7321" y="57"/>
                  </a:lnTo>
                  <a:lnTo>
                    <a:pt x="6871" y="113"/>
                  </a:lnTo>
                  <a:lnTo>
                    <a:pt x="6420" y="170"/>
                  </a:lnTo>
                  <a:lnTo>
                    <a:pt x="5970" y="282"/>
                  </a:lnTo>
                  <a:lnTo>
                    <a:pt x="5547" y="395"/>
                  </a:lnTo>
                  <a:lnTo>
                    <a:pt x="5125" y="507"/>
                  </a:lnTo>
                  <a:lnTo>
                    <a:pt x="4731" y="676"/>
                  </a:lnTo>
                  <a:lnTo>
                    <a:pt x="4337" y="845"/>
                  </a:lnTo>
                  <a:lnTo>
                    <a:pt x="3971" y="1042"/>
                  </a:lnTo>
                  <a:lnTo>
                    <a:pt x="3633" y="1268"/>
                  </a:lnTo>
                  <a:lnTo>
                    <a:pt x="3323" y="1493"/>
                  </a:lnTo>
                  <a:lnTo>
                    <a:pt x="3013" y="1746"/>
                  </a:lnTo>
                  <a:lnTo>
                    <a:pt x="2732" y="2000"/>
                  </a:lnTo>
                  <a:lnTo>
                    <a:pt x="2478" y="2309"/>
                  </a:lnTo>
                  <a:lnTo>
                    <a:pt x="2253" y="2591"/>
                  </a:lnTo>
                  <a:lnTo>
                    <a:pt x="2028" y="2929"/>
                  </a:lnTo>
                  <a:lnTo>
                    <a:pt x="1859" y="3267"/>
                  </a:lnTo>
                  <a:lnTo>
                    <a:pt x="1690" y="3604"/>
                  </a:lnTo>
                  <a:lnTo>
                    <a:pt x="1577" y="3999"/>
                  </a:lnTo>
                  <a:lnTo>
                    <a:pt x="1465" y="4365"/>
                  </a:lnTo>
                  <a:lnTo>
                    <a:pt x="1408" y="4787"/>
                  </a:lnTo>
                  <a:lnTo>
                    <a:pt x="1352" y="5209"/>
                  </a:lnTo>
                  <a:lnTo>
                    <a:pt x="1352" y="5632"/>
                  </a:lnTo>
                  <a:lnTo>
                    <a:pt x="1352" y="5998"/>
                  </a:lnTo>
                  <a:lnTo>
                    <a:pt x="1380" y="6364"/>
                  </a:lnTo>
                  <a:lnTo>
                    <a:pt x="1408" y="6702"/>
                  </a:lnTo>
                  <a:lnTo>
                    <a:pt x="1465" y="7011"/>
                  </a:lnTo>
                  <a:lnTo>
                    <a:pt x="1549" y="7321"/>
                  </a:lnTo>
                  <a:lnTo>
                    <a:pt x="1634" y="7603"/>
                  </a:lnTo>
                  <a:lnTo>
                    <a:pt x="1746" y="7884"/>
                  </a:lnTo>
                  <a:lnTo>
                    <a:pt x="1859" y="8138"/>
                  </a:lnTo>
                  <a:lnTo>
                    <a:pt x="2140" y="8616"/>
                  </a:lnTo>
                  <a:lnTo>
                    <a:pt x="2478" y="9038"/>
                  </a:lnTo>
                  <a:lnTo>
                    <a:pt x="2844" y="9404"/>
                  </a:lnTo>
                  <a:lnTo>
                    <a:pt x="3267" y="9742"/>
                  </a:lnTo>
                  <a:lnTo>
                    <a:pt x="3689" y="10052"/>
                  </a:lnTo>
                  <a:lnTo>
                    <a:pt x="4168" y="10334"/>
                  </a:lnTo>
                  <a:lnTo>
                    <a:pt x="4646" y="10559"/>
                  </a:lnTo>
                  <a:lnTo>
                    <a:pt x="5153" y="10784"/>
                  </a:lnTo>
                  <a:lnTo>
                    <a:pt x="6195" y="11178"/>
                  </a:lnTo>
                  <a:lnTo>
                    <a:pt x="7237" y="11544"/>
                  </a:lnTo>
                  <a:lnTo>
                    <a:pt x="8222" y="11882"/>
                  </a:lnTo>
                  <a:lnTo>
                    <a:pt x="9123" y="12248"/>
                  </a:lnTo>
                  <a:lnTo>
                    <a:pt x="9545" y="12445"/>
                  </a:lnTo>
                  <a:lnTo>
                    <a:pt x="9911" y="12671"/>
                  </a:lnTo>
                  <a:lnTo>
                    <a:pt x="10221" y="12924"/>
                  </a:lnTo>
                  <a:lnTo>
                    <a:pt x="10503" y="13205"/>
                  </a:lnTo>
                  <a:lnTo>
                    <a:pt x="10643" y="13346"/>
                  </a:lnTo>
                  <a:lnTo>
                    <a:pt x="10756" y="13487"/>
                  </a:lnTo>
                  <a:lnTo>
                    <a:pt x="10841" y="13656"/>
                  </a:lnTo>
                  <a:lnTo>
                    <a:pt x="10897" y="13825"/>
                  </a:lnTo>
                  <a:lnTo>
                    <a:pt x="10953" y="14022"/>
                  </a:lnTo>
                  <a:lnTo>
                    <a:pt x="11009" y="14219"/>
                  </a:lnTo>
                  <a:lnTo>
                    <a:pt x="11038" y="14416"/>
                  </a:lnTo>
                  <a:lnTo>
                    <a:pt x="11038" y="14641"/>
                  </a:lnTo>
                  <a:lnTo>
                    <a:pt x="11038" y="14895"/>
                  </a:lnTo>
                  <a:lnTo>
                    <a:pt x="10981" y="15120"/>
                  </a:lnTo>
                  <a:lnTo>
                    <a:pt x="10925" y="15345"/>
                  </a:lnTo>
                  <a:lnTo>
                    <a:pt x="10812" y="15571"/>
                  </a:lnTo>
                  <a:lnTo>
                    <a:pt x="10672" y="15768"/>
                  </a:lnTo>
                  <a:lnTo>
                    <a:pt x="10531" y="15937"/>
                  </a:lnTo>
                  <a:lnTo>
                    <a:pt x="10334" y="16105"/>
                  </a:lnTo>
                  <a:lnTo>
                    <a:pt x="10108" y="16246"/>
                  </a:lnTo>
                  <a:lnTo>
                    <a:pt x="9883" y="16387"/>
                  </a:lnTo>
                  <a:lnTo>
                    <a:pt x="9630" y="16528"/>
                  </a:lnTo>
                  <a:lnTo>
                    <a:pt x="9348" y="16612"/>
                  </a:lnTo>
                  <a:lnTo>
                    <a:pt x="9039" y="16697"/>
                  </a:lnTo>
                  <a:lnTo>
                    <a:pt x="8729" y="16753"/>
                  </a:lnTo>
                  <a:lnTo>
                    <a:pt x="8391" y="16809"/>
                  </a:lnTo>
                  <a:lnTo>
                    <a:pt x="8025" y="16838"/>
                  </a:lnTo>
                  <a:lnTo>
                    <a:pt x="7237" y="16838"/>
                  </a:lnTo>
                  <a:lnTo>
                    <a:pt x="6814" y="16809"/>
                  </a:lnTo>
                  <a:lnTo>
                    <a:pt x="6448" y="16753"/>
                  </a:lnTo>
                  <a:lnTo>
                    <a:pt x="6054" y="16697"/>
                  </a:lnTo>
                  <a:lnTo>
                    <a:pt x="5716" y="16612"/>
                  </a:lnTo>
                  <a:lnTo>
                    <a:pt x="5350" y="16500"/>
                  </a:lnTo>
                  <a:lnTo>
                    <a:pt x="5041" y="16359"/>
                  </a:lnTo>
                  <a:lnTo>
                    <a:pt x="4731" y="16218"/>
                  </a:lnTo>
                  <a:lnTo>
                    <a:pt x="4449" y="16049"/>
                  </a:lnTo>
                  <a:lnTo>
                    <a:pt x="4140" y="15880"/>
                  </a:lnTo>
                  <a:lnTo>
                    <a:pt x="3886" y="15683"/>
                  </a:lnTo>
                  <a:lnTo>
                    <a:pt x="3605" y="15458"/>
                  </a:lnTo>
                  <a:lnTo>
                    <a:pt x="3351" y="15233"/>
                  </a:lnTo>
                  <a:lnTo>
                    <a:pt x="3098" y="14979"/>
                  </a:lnTo>
                  <a:lnTo>
                    <a:pt x="2873" y="14726"/>
                  </a:lnTo>
                  <a:lnTo>
                    <a:pt x="2619" y="14444"/>
                  </a:lnTo>
                  <a:lnTo>
                    <a:pt x="1" y="16950"/>
                  </a:lnTo>
                  <a:lnTo>
                    <a:pt x="367" y="17344"/>
                  </a:lnTo>
                  <a:lnTo>
                    <a:pt x="733" y="17710"/>
                  </a:lnTo>
                  <a:lnTo>
                    <a:pt x="1127" y="18048"/>
                  </a:lnTo>
                  <a:lnTo>
                    <a:pt x="1521" y="18358"/>
                  </a:lnTo>
                  <a:lnTo>
                    <a:pt x="1915" y="18668"/>
                  </a:lnTo>
                  <a:lnTo>
                    <a:pt x="2338" y="18921"/>
                  </a:lnTo>
                  <a:lnTo>
                    <a:pt x="2760" y="19174"/>
                  </a:lnTo>
                  <a:lnTo>
                    <a:pt x="3210" y="19372"/>
                  </a:lnTo>
                  <a:lnTo>
                    <a:pt x="3661" y="19569"/>
                  </a:lnTo>
                  <a:lnTo>
                    <a:pt x="4140" y="19738"/>
                  </a:lnTo>
                  <a:lnTo>
                    <a:pt x="4618" y="19878"/>
                  </a:lnTo>
                  <a:lnTo>
                    <a:pt x="5153" y="19991"/>
                  </a:lnTo>
                  <a:lnTo>
                    <a:pt x="5688" y="20075"/>
                  </a:lnTo>
                  <a:lnTo>
                    <a:pt x="6251" y="20132"/>
                  </a:lnTo>
                  <a:lnTo>
                    <a:pt x="6842" y="20188"/>
                  </a:lnTo>
                  <a:lnTo>
                    <a:pt x="7434" y="20188"/>
                  </a:lnTo>
                  <a:lnTo>
                    <a:pt x="8307" y="20160"/>
                  </a:lnTo>
                  <a:lnTo>
                    <a:pt x="9095" y="20104"/>
                  </a:lnTo>
                  <a:lnTo>
                    <a:pt x="9855" y="19963"/>
                  </a:lnTo>
                  <a:lnTo>
                    <a:pt x="10587" y="19794"/>
                  </a:lnTo>
                  <a:lnTo>
                    <a:pt x="11235" y="19569"/>
                  </a:lnTo>
                  <a:lnTo>
                    <a:pt x="11854" y="19315"/>
                  </a:lnTo>
                  <a:lnTo>
                    <a:pt x="12445" y="19005"/>
                  </a:lnTo>
                  <a:lnTo>
                    <a:pt x="12980" y="18639"/>
                  </a:lnTo>
                  <a:lnTo>
                    <a:pt x="13206" y="18414"/>
                  </a:lnTo>
                  <a:lnTo>
                    <a:pt x="13431" y="18217"/>
                  </a:lnTo>
                  <a:lnTo>
                    <a:pt x="13656" y="17992"/>
                  </a:lnTo>
                  <a:lnTo>
                    <a:pt x="13853" y="17767"/>
                  </a:lnTo>
                  <a:lnTo>
                    <a:pt x="14022" y="17541"/>
                  </a:lnTo>
                  <a:lnTo>
                    <a:pt x="14191" y="17288"/>
                  </a:lnTo>
                  <a:lnTo>
                    <a:pt x="14360" y="17035"/>
                  </a:lnTo>
                  <a:lnTo>
                    <a:pt x="14473" y="16781"/>
                  </a:lnTo>
                  <a:lnTo>
                    <a:pt x="14585" y="16500"/>
                  </a:lnTo>
                  <a:lnTo>
                    <a:pt x="14698" y="16218"/>
                  </a:lnTo>
                  <a:lnTo>
                    <a:pt x="14782" y="15937"/>
                  </a:lnTo>
                  <a:lnTo>
                    <a:pt x="14867" y="15627"/>
                  </a:lnTo>
                  <a:lnTo>
                    <a:pt x="14923" y="15317"/>
                  </a:lnTo>
                  <a:lnTo>
                    <a:pt x="14951" y="15007"/>
                  </a:lnTo>
                  <a:lnTo>
                    <a:pt x="14979" y="14332"/>
                  </a:lnTo>
                  <a:lnTo>
                    <a:pt x="14979" y="13966"/>
                  </a:lnTo>
                  <a:lnTo>
                    <a:pt x="14951" y="13600"/>
                  </a:lnTo>
                  <a:lnTo>
                    <a:pt x="14923" y="13262"/>
                  </a:lnTo>
                  <a:lnTo>
                    <a:pt x="14867" y="12924"/>
                  </a:lnTo>
                  <a:lnTo>
                    <a:pt x="14782" y="12614"/>
                  </a:lnTo>
                  <a:lnTo>
                    <a:pt x="14698" y="12305"/>
                  </a:lnTo>
                  <a:lnTo>
                    <a:pt x="14585" y="12023"/>
                  </a:lnTo>
                  <a:lnTo>
                    <a:pt x="14444" y="11770"/>
                  </a:lnTo>
                  <a:lnTo>
                    <a:pt x="14163" y="11263"/>
                  </a:lnTo>
                  <a:lnTo>
                    <a:pt x="13853" y="10812"/>
                  </a:lnTo>
                  <a:lnTo>
                    <a:pt x="13487" y="10390"/>
                  </a:lnTo>
                  <a:lnTo>
                    <a:pt x="13065" y="10052"/>
                  </a:lnTo>
                  <a:lnTo>
                    <a:pt x="12642" y="9714"/>
                  </a:lnTo>
                  <a:lnTo>
                    <a:pt x="12164" y="9433"/>
                  </a:lnTo>
                  <a:lnTo>
                    <a:pt x="11685" y="9179"/>
                  </a:lnTo>
                  <a:lnTo>
                    <a:pt x="11178" y="8954"/>
                  </a:lnTo>
                  <a:lnTo>
                    <a:pt x="10137" y="8560"/>
                  </a:lnTo>
                  <a:lnTo>
                    <a:pt x="9095" y="8194"/>
                  </a:lnTo>
                  <a:lnTo>
                    <a:pt x="8109" y="7856"/>
                  </a:lnTo>
                  <a:lnTo>
                    <a:pt x="7208" y="7518"/>
                  </a:lnTo>
                  <a:lnTo>
                    <a:pt x="6786" y="7321"/>
                  </a:lnTo>
                  <a:lnTo>
                    <a:pt x="6420" y="7096"/>
                  </a:lnTo>
                  <a:lnTo>
                    <a:pt x="6082" y="6871"/>
                  </a:lnTo>
                  <a:lnTo>
                    <a:pt x="5801" y="6645"/>
                  </a:lnTo>
                  <a:lnTo>
                    <a:pt x="5688" y="6504"/>
                  </a:lnTo>
                  <a:lnTo>
                    <a:pt x="5575" y="6364"/>
                  </a:lnTo>
                  <a:lnTo>
                    <a:pt x="5491" y="6223"/>
                  </a:lnTo>
                  <a:lnTo>
                    <a:pt x="5407" y="6054"/>
                  </a:lnTo>
                  <a:lnTo>
                    <a:pt x="5350" y="5885"/>
                  </a:lnTo>
                  <a:lnTo>
                    <a:pt x="5322" y="5716"/>
                  </a:lnTo>
                  <a:lnTo>
                    <a:pt x="5294" y="5519"/>
                  </a:lnTo>
                  <a:lnTo>
                    <a:pt x="5294" y="5322"/>
                  </a:lnTo>
                  <a:lnTo>
                    <a:pt x="5294" y="5097"/>
                  </a:lnTo>
                  <a:lnTo>
                    <a:pt x="5322" y="4900"/>
                  </a:lnTo>
                  <a:lnTo>
                    <a:pt x="5407" y="4674"/>
                  </a:lnTo>
                  <a:lnTo>
                    <a:pt x="5491" y="4505"/>
                  </a:lnTo>
                  <a:lnTo>
                    <a:pt x="5604" y="4308"/>
                  </a:lnTo>
                  <a:lnTo>
                    <a:pt x="5716" y="4168"/>
                  </a:lnTo>
                  <a:lnTo>
                    <a:pt x="5885" y="4027"/>
                  </a:lnTo>
                  <a:lnTo>
                    <a:pt x="6082" y="3886"/>
                  </a:lnTo>
                  <a:lnTo>
                    <a:pt x="6279" y="3773"/>
                  </a:lnTo>
                  <a:lnTo>
                    <a:pt x="6505" y="3661"/>
                  </a:lnTo>
                  <a:lnTo>
                    <a:pt x="6758" y="3576"/>
                  </a:lnTo>
                  <a:lnTo>
                    <a:pt x="7011" y="3520"/>
                  </a:lnTo>
                  <a:lnTo>
                    <a:pt x="7293" y="3464"/>
                  </a:lnTo>
                  <a:lnTo>
                    <a:pt x="7575" y="3407"/>
                  </a:lnTo>
                  <a:lnTo>
                    <a:pt x="8222" y="3379"/>
                  </a:lnTo>
                  <a:lnTo>
                    <a:pt x="8813" y="3407"/>
                  </a:lnTo>
                  <a:lnTo>
                    <a:pt x="9376" y="3492"/>
                  </a:lnTo>
                  <a:lnTo>
                    <a:pt x="9883" y="3633"/>
                  </a:lnTo>
                  <a:lnTo>
                    <a:pt x="10390" y="3830"/>
                  </a:lnTo>
                  <a:lnTo>
                    <a:pt x="10869" y="4083"/>
                  </a:lnTo>
                  <a:lnTo>
                    <a:pt x="11319" y="4393"/>
                  </a:lnTo>
                  <a:lnTo>
                    <a:pt x="11770" y="4787"/>
                  </a:lnTo>
                  <a:lnTo>
                    <a:pt x="12248" y="5209"/>
                  </a:lnTo>
                  <a:lnTo>
                    <a:pt x="14867" y="2704"/>
                  </a:lnTo>
                  <a:lnTo>
                    <a:pt x="14585" y="2422"/>
                  </a:lnTo>
                  <a:lnTo>
                    <a:pt x="14276" y="2140"/>
                  </a:lnTo>
                  <a:lnTo>
                    <a:pt x="13966" y="1887"/>
                  </a:lnTo>
                  <a:lnTo>
                    <a:pt x="13628" y="1634"/>
                  </a:lnTo>
                  <a:lnTo>
                    <a:pt x="13290" y="1380"/>
                  </a:lnTo>
                  <a:lnTo>
                    <a:pt x="12896" y="1155"/>
                  </a:lnTo>
                  <a:lnTo>
                    <a:pt x="12502" y="958"/>
                  </a:lnTo>
                  <a:lnTo>
                    <a:pt x="12079" y="761"/>
                  </a:lnTo>
                  <a:lnTo>
                    <a:pt x="11657" y="592"/>
                  </a:lnTo>
                  <a:lnTo>
                    <a:pt x="11207" y="423"/>
                  </a:lnTo>
                  <a:lnTo>
                    <a:pt x="10756" y="310"/>
                  </a:lnTo>
                  <a:lnTo>
                    <a:pt x="10306" y="198"/>
                  </a:lnTo>
                  <a:lnTo>
                    <a:pt x="9827" y="113"/>
                  </a:lnTo>
                  <a:lnTo>
                    <a:pt x="9320" y="57"/>
                  </a:lnTo>
                  <a:lnTo>
                    <a:pt x="8813" y="29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782" name="Google Shape;782;p37"/>
          <p:cNvCxnSpPr/>
          <p:nvPr/>
        </p:nvCxnSpPr>
        <p:spPr>
          <a:xfrm>
            <a:off x="0" y="4446494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3" name="Google Shape;783;p37"/>
          <p:cNvSpPr txBox="1"/>
          <p:nvPr>
            <p:ph idx="2" type="body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4" name="Google Shape;784;p37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">
  <p:cSld name="Title Slide - Scale">
    <p:bg>
      <p:bgPr>
        <a:solidFill>
          <a:schemeClr val="dk2"/>
        </a:solidFill>
      </p:bgPr>
    </p:bg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/>
          <p:nvPr>
            <p:ph idx="1" type="subTitle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787" name="Google Shape;787;p38"/>
          <p:cNvCxnSpPr/>
          <p:nvPr/>
        </p:nvCxnSpPr>
        <p:spPr>
          <a:xfrm>
            <a:off x="0" y="4446494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8" name="Google Shape;788;p38"/>
          <p:cNvSpPr txBox="1"/>
          <p:nvPr>
            <p:ph idx="2" type="body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9" name="Google Shape;789;p38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790" name="Google Shape;790;p38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791" name="Google Shape;791;p38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Green">
  <p:cSld name="Transition - Green">
    <p:bg>
      <p:bgPr>
        <a:solidFill>
          <a:schemeClr val="dk2"/>
        </a:solidFill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39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800" name="Google Shape;800;p3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807" name="Google Shape;807;p39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808" name="Google Shape;808;p39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943" name="Google Shape;943;p39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944" name="Google Shape;944;p39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945" name="Google Shape;945;p39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946" name="Google Shape;946;p39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7" name="Google Shape;947;p39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8" name="Google Shape;948;p39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9" name="Google Shape;949;p39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Black">
  <p:cSld name="Transition - Black">
    <p:bg>
      <p:bgPr>
        <a:solidFill>
          <a:schemeClr val="dk1"/>
        </a:solidFill>
      </p:bgPr>
    </p:bg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1" name="Google Shape;951;p40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952" name="Google Shape;952;p40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959" name="Google Shape;959;p40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960" name="Google Shape;960;p40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095" name="Google Shape;1095;p40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1096" name="Google Shape;1096;p40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1098" name="Google Shape;1098;p40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9" name="Google Shape;1099;p40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0" name="Google Shape;1100;p40"/>
          <p:cNvSpPr txBox="1"/>
          <p:nvPr>
            <p:ph idx="11" type="ftr"/>
          </p:nvPr>
        </p:nvSpPr>
        <p:spPr>
          <a:xfrm>
            <a:off x="3028950" y="485439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1" name="Google Shape;1101;p40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en">
  <p:cSld name="Content - Green">
    <p:bg>
      <p:bgPr>
        <a:solidFill>
          <a:schemeClr val="accent2"/>
        </a:solidFill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1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104" name="Google Shape;1104;p41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5" name="Google Shape;1105;p41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6" name="Google Shape;1106;p41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7" name="Google Shape;1107;p41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108" name="Google Shape;1108;p41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1109" name="Google Shape;1109;p41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2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118" name="Google Shape;1118;p42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9" name="Google Shape;1119;p42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20" name="Google Shape;1120;p42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1121" name="Google Shape;1121;p4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">
  <p:cSld name="Content - White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4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135" name="Google Shape;1135;p44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None/>
              <a:defRPr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6" name="Google Shape;1136;p44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7" name="Google Shape;1137;p44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8" name="Google Shape;1138;p44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139" name="Google Shape;1139;p44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1140" name="Google Shape;1140;p4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1" name="Google Shape;1141;p4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3" name="Google Shape;1143;p4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4" name="Google Shape;1144;p4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5" name="Google Shape;1145;p4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6" name="Google Shape;1146;p4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en">
  <p:cSld name="Content - Split Green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5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149" name="Google Shape;1149;p45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150" name="Google Shape;1150;p45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1" name="Google Shape;1151;p45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2" name="Google Shape;1152;p45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1153" name="Google Shape;1153;p45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4" name="Google Shape;1154;p45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1160" name="Google Shape;1160;p45"/>
          <p:cNvCxnSpPr/>
          <p:nvPr/>
        </p:nvCxnSpPr>
        <p:spPr>
          <a:xfrm>
            <a:off x="0" y="4842205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1" name="Google Shape;1161;p45"/>
          <p:cNvSpPr/>
          <p:nvPr/>
        </p:nvSpPr>
        <p:spPr>
          <a:xfrm>
            <a:off x="-1" y="0"/>
            <a:ext cx="3752700" cy="484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162" name="Google Shape;1162;p45"/>
          <p:cNvCxnSpPr/>
          <p:nvPr/>
        </p:nvCxnSpPr>
        <p:spPr>
          <a:xfrm>
            <a:off x="0" y="4842205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163" name="Google Shape;1163;p45"/>
          <p:cNvGrpSpPr/>
          <p:nvPr/>
        </p:nvGrpSpPr>
        <p:grpSpPr>
          <a:xfrm>
            <a:off x="303053" y="339913"/>
            <a:ext cx="3145376" cy="893462"/>
            <a:chOff x="5568225" y="321282"/>
            <a:chExt cx="4193835" cy="1191282"/>
          </a:xfrm>
        </p:grpSpPr>
        <p:sp>
          <p:nvSpPr>
            <p:cNvPr id="1164" name="Google Shape;1164;p45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5" name="Google Shape;1165;p45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6" name="Google Shape;1176;p45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4" name="Google Shape;1184;p45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2" name="Google Shape;1192;p45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3" name="Google Shape;1193;p45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7" name="Google Shape;1197;p45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3" name="Google Shape;1203;p45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4" name="Google Shape;1204;p45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5" name="Google Shape;1205;p45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6" name="Google Shape;1206;p45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7" name="Google Shape;1207;p45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208" name="Google Shape;1208;p45"/>
          <p:cNvGrpSpPr/>
          <p:nvPr/>
        </p:nvGrpSpPr>
        <p:grpSpPr>
          <a:xfrm>
            <a:off x="303053" y="3654551"/>
            <a:ext cx="3145376" cy="893461"/>
            <a:chOff x="5568225" y="321282"/>
            <a:chExt cx="4193835" cy="1191282"/>
          </a:xfrm>
        </p:grpSpPr>
        <p:sp>
          <p:nvSpPr>
            <p:cNvPr id="1209" name="Google Shape;1209;p45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0" name="Google Shape;1210;p45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1" name="Google Shape;1211;p45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2" name="Google Shape;1212;p45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3" name="Google Shape;1213;p45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4" name="Google Shape;1214;p45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5" name="Google Shape;1215;p45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6" name="Google Shape;1216;p45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7" name="Google Shape;1217;p45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8" name="Google Shape;1218;p45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9" name="Google Shape;1219;p45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0" name="Google Shape;1220;p45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1" name="Google Shape;1221;p45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2" name="Google Shape;1222;p45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3" name="Google Shape;1223;p45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4" name="Google Shape;1224;p45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5" name="Google Shape;1225;p45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6" name="Google Shape;1226;p45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7" name="Google Shape;1227;p45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8" name="Google Shape;1228;p45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9" name="Google Shape;1229;p45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0" name="Google Shape;1230;p45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1" name="Google Shape;1231;p45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2" name="Google Shape;1232;p45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3" name="Google Shape;1243;p45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6" name="Google Shape;1246;p45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7" name="Google Shape;1247;p45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9" name="Google Shape;1249;p45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0" name="Google Shape;1250;p45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VP">
  <p:cSld name="Title Slide - Scale VP">
    <p:bg>
      <p:bgPr>
        <a:solidFill>
          <a:schemeClr val="dk2"/>
        </a:solidFill>
      </p:bgPr>
    </p:bg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46"/>
          <p:cNvSpPr txBox="1"/>
          <p:nvPr>
            <p:ph idx="1" type="subTitle"/>
          </p:nvPr>
        </p:nvSpPr>
        <p:spPr>
          <a:xfrm>
            <a:off x="1143001" y="3062546"/>
            <a:ext cx="68580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1255" name="Google Shape;1255;p46"/>
          <p:cNvGrpSpPr/>
          <p:nvPr/>
        </p:nvGrpSpPr>
        <p:grpSpPr>
          <a:xfrm>
            <a:off x="2559084" y="1639950"/>
            <a:ext cx="4033361" cy="1273709"/>
            <a:chOff x="238125" y="1729525"/>
            <a:chExt cx="7143750" cy="2255950"/>
          </a:xfrm>
        </p:grpSpPr>
        <p:sp>
          <p:nvSpPr>
            <p:cNvPr id="1256" name="Google Shape;1256;p46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7" name="Google Shape;1257;p46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8" name="Google Shape;1258;p46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9" name="Google Shape;1259;p46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0" name="Google Shape;1260;p46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1" name="Google Shape;1261;p46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3" name="Google Shape;1263;p46"/>
            <p:cNvSpPr/>
            <p:nvPr/>
          </p:nvSpPr>
          <p:spPr>
            <a:xfrm>
              <a:off x="289500" y="3488525"/>
              <a:ext cx="485700" cy="489925"/>
            </a:xfrm>
            <a:custGeom>
              <a:rect b="b" l="l" r="r" t="t"/>
              <a:pathLst>
                <a:path extrusionOk="0" h="19597" w="19428">
                  <a:moveTo>
                    <a:pt x="0" y="0"/>
                  </a:moveTo>
                  <a:lnTo>
                    <a:pt x="8109" y="19596"/>
                  </a:lnTo>
                  <a:lnTo>
                    <a:pt x="11263" y="19596"/>
                  </a:lnTo>
                  <a:lnTo>
                    <a:pt x="19428" y="0"/>
                  </a:lnTo>
                  <a:lnTo>
                    <a:pt x="15204" y="0"/>
                  </a:lnTo>
                  <a:lnTo>
                    <a:pt x="9714" y="13768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832200" y="3488525"/>
              <a:ext cx="357600" cy="489925"/>
            </a:xfrm>
            <a:custGeom>
              <a:rect b="b" l="l" r="r" t="t"/>
              <a:pathLst>
                <a:path extrusionOk="0" h="19597" w="14304">
                  <a:moveTo>
                    <a:pt x="0" y="0"/>
                  </a:moveTo>
                  <a:lnTo>
                    <a:pt x="0" y="19596"/>
                  </a:lnTo>
                  <a:lnTo>
                    <a:pt x="14303" y="19596"/>
                  </a:lnTo>
                  <a:lnTo>
                    <a:pt x="14303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1" y="11206"/>
                  </a:lnTo>
                  <a:lnTo>
                    <a:pt x="13261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62" y="3351"/>
                  </a:lnTo>
                  <a:lnTo>
                    <a:pt x="14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5" name="Google Shape;1265;p46"/>
            <p:cNvSpPr/>
            <p:nvPr/>
          </p:nvSpPr>
          <p:spPr>
            <a:xfrm>
              <a:off x="127565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0" y="0"/>
                  </a:moveTo>
                  <a:lnTo>
                    <a:pt x="0" y="19596"/>
                  </a:lnTo>
                  <a:lnTo>
                    <a:pt x="3998" y="19596"/>
                  </a:lnTo>
                  <a:lnTo>
                    <a:pt x="3998" y="6955"/>
                  </a:lnTo>
                  <a:lnTo>
                    <a:pt x="14219" y="19596"/>
                  </a:lnTo>
                  <a:lnTo>
                    <a:pt x="17062" y="19596"/>
                  </a:lnTo>
                  <a:lnTo>
                    <a:pt x="17062" y="0"/>
                  </a:lnTo>
                  <a:lnTo>
                    <a:pt x="13064" y="0"/>
                  </a:lnTo>
                  <a:lnTo>
                    <a:pt x="13064" y="12698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6" name="Google Shape;1266;p46"/>
            <p:cNvSpPr/>
            <p:nvPr/>
          </p:nvSpPr>
          <p:spPr>
            <a:xfrm>
              <a:off x="17599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32" y="3379"/>
                  </a:lnTo>
                  <a:lnTo>
                    <a:pt x="6532" y="19596"/>
                  </a:lnTo>
                  <a:lnTo>
                    <a:pt x="10530" y="19596"/>
                  </a:lnTo>
                  <a:lnTo>
                    <a:pt x="10530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7" name="Google Shape;1267;p46"/>
            <p:cNvSpPr/>
            <p:nvPr/>
          </p:nvSpPr>
          <p:spPr>
            <a:xfrm>
              <a:off x="2241375" y="3488525"/>
              <a:ext cx="416725" cy="496950"/>
            </a:xfrm>
            <a:custGeom>
              <a:rect b="b" l="l" r="r" t="t"/>
              <a:pathLst>
                <a:path extrusionOk="0" h="19878" w="16669">
                  <a:moveTo>
                    <a:pt x="1" y="0"/>
                  </a:moveTo>
                  <a:lnTo>
                    <a:pt x="1" y="12023"/>
                  </a:lnTo>
                  <a:lnTo>
                    <a:pt x="29" y="12586"/>
                  </a:lnTo>
                  <a:lnTo>
                    <a:pt x="57" y="13121"/>
                  </a:lnTo>
                  <a:lnTo>
                    <a:pt x="141" y="13656"/>
                  </a:lnTo>
                  <a:lnTo>
                    <a:pt x="282" y="14162"/>
                  </a:lnTo>
                  <a:lnTo>
                    <a:pt x="423" y="14669"/>
                  </a:lnTo>
                  <a:lnTo>
                    <a:pt x="620" y="15148"/>
                  </a:lnTo>
                  <a:lnTo>
                    <a:pt x="817" y="15598"/>
                  </a:lnTo>
                  <a:lnTo>
                    <a:pt x="1070" y="16049"/>
                  </a:lnTo>
                  <a:lnTo>
                    <a:pt x="1352" y="16499"/>
                  </a:lnTo>
                  <a:lnTo>
                    <a:pt x="1662" y="16894"/>
                  </a:lnTo>
                  <a:lnTo>
                    <a:pt x="2000" y="17288"/>
                  </a:lnTo>
                  <a:lnTo>
                    <a:pt x="2366" y="17654"/>
                  </a:lnTo>
                  <a:lnTo>
                    <a:pt x="2760" y="17992"/>
                  </a:lnTo>
                  <a:lnTo>
                    <a:pt x="3154" y="18301"/>
                  </a:lnTo>
                  <a:lnTo>
                    <a:pt x="3576" y="18583"/>
                  </a:lnTo>
                  <a:lnTo>
                    <a:pt x="4055" y="18864"/>
                  </a:lnTo>
                  <a:lnTo>
                    <a:pt x="4534" y="19090"/>
                  </a:lnTo>
                  <a:lnTo>
                    <a:pt x="5012" y="19315"/>
                  </a:lnTo>
                  <a:lnTo>
                    <a:pt x="5547" y="19484"/>
                  </a:lnTo>
                  <a:lnTo>
                    <a:pt x="6054" y="19625"/>
                  </a:lnTo>
                  <a:lnTo>
                    <a:pt x="6617" y="19737"/>
                  </a:lnTo>
                  <a:lnTo>
                    <a:pt x="7180" y="19822"/>
                  </a:lnTo>
                  <a:lnTo>
                    <a:pt x="7771" y="19850"/>
                  </a:lnTo>
                  <a:lnTo>
                    <a:pt x="8363" y="19878"/>
                  </a:lnTo>
                  <a:lnTo>
                    <a:pt x="8954" y="19850"/>
                  </a:lnTo>
                  <a:lnTo>
                    <a:pt x="9545" y="19822"/>
                  </a:lnTo>
                  <a:lnTo>
                    <a:pt x="10108" y="19737"/>
                  </a:lnTo>
                  <a:lnTo>
                    <a:pt x="10671" y="19625"/>
                  </a:lnTo>
                  <a:lnTo>
                    <a:pt x="11178" y="19484"/>
                  </a:lnTo>
                  <a:lnTo>
                    <a:pt x="11685" y="19315"/>
                  </a:lnTo>
                  <a:lnTo>
                    <a:pt x="12192" y="19090"/>
                  </a:lnTo>
                  <a:lnTo>
                    <a:pt x="12670" y="18864"/>
                  </a:lnTo>
                  <a:lnTo>
                    <a:pt x="13121" y="18583"/>
                  </a:lnTo>
                  <a:lnTo>
                    <a:pt x="13543" y="18301"/>
                  </a:lnTo>
                  <a:lnTo>
                    <a:pt x="13937" y="17992"/>
                  </a:lnTo>
                  <a:lnTo>
                    <a:pt x="14332" y="17654"/>
                  </a:lnTo>
                  <a:lnTo>
                    <a:pt x="14670" y="17288"/>
                  </a:lnTo>
                  <a:lnTo>
                    <a:pt x="15007" y="16922"/>
                  </a:lnTo>
                  <a:lnTo>
                    <a:pt x="15317" y="16499"/>
                  </a:lnTo>
                  <a:lnTo>
                    <a:pt x="15599" y="16077"/>
                  </a:lnTo>
                  <a:lnTo>
                    <a:pt x="15852" y="15627"/>
                  </a:lnTo>
                  <a:lnTo>
                    <a:pt x="16077" y="15148"/>
                  </a:lnTo>
                  <a:lnTo>
                    <a:pt x="16246" y="14669"/>
                  </a:lnTo>
                  <a:lnTo>
                    <a:pt x="16415" y="14191"/>
                  </a:lnTo>
                  <a:lnTo>
                    <a:pt x="16528" y="13684"/>
                  </a:lnTo>
                  <a:lnTo>
                    <a:pt x="16612" y="13149"/>
                  </a:lnTo>
                  <a:lnTo>
                    <a:pt x="16669" y="12614"/>
                  </a:lnTo>
                  <a:lnTo>
                    <a:pt x="16669" y="12051"/>
                  </a:lnTo>
                  <a:lnTo>
                    <a:pt x="16669" y="0"/>
                  </a:lnTo>
                  <a:lnTo>
                    <a:pt x="12670" y="0"/>
                  </a:lnTo>
                  <a:lnTo>
                    <a:pt x="12670" y="12163"/>
                  </a:lnTo>
                  <a:lnTo>
                    <a:pt x="12670" y="12473"/>
                  </a:lnTo>
                  <a:lnTo>
                    <a:pt x="12642" y="12783"/>
                  </a:lnTo>
                  <a:lnTo>
                    <a:pt x="12586" y="13064"/>
                  </a:lnTo>
                  <a:lnTo>
                    <a:pt x="12530" y="13346"/>
                  </a:lnTo>
                  <a:lnTo>
                    <a:pt x="12445" y="13628"/>
                  </a:lnTo>
                  <a:lnTo>
                    <a:pt x="12361" y="13881"/>
                  </a:lnTo>
                  <a:lnTo>
                    <a:pt x="12248" y="14134"/>
                  </a:lnTo>
                  <a:lnTo>
                    <a:pt x="12107" y="14388"/>
                  </a:lnTo>
                  <a:lnTo>
                    <a:pt x="11967" y="14613"/>
                  </a:lnTo>
                  <a:lnTo>
                    <a:pt x="11798" y="14838"/>
                  </a:lnTo>
                  <a:lnTo>
                    <a:pt x="11629" y="15035"/>
                  </a:lnTo>
                  <a:lnTo>
                    <a:pt x="11432" y="15232"/>
                  </a:lnTo>
                  <a:lnTo>
                    <a:pt x="11235" y="15401"/>
                  </a:lnTo>
                  <a:lnTo>
                    <a:pt x="11037" y="15570"/>
                  </a:lnTo>
                  <a:lnTo>
                    <a:pt x="10812" y="15711"/>
                  </a:lnTo>
                  <a:lnTo>
                    <a:pt x="10587" y="15852"/>
                  </a:lnTo>
                  <a:lnTo>
                    <a:pt x="10334" y="15964"/>
                  </a:lnTo>
                  <a:lnTo>
                    <a:pt x="10080" y="16077"/>
                  </a:lnTo>
                  <a:lnTo>
                    <a:pt x="9799" y="16161"/>
                  </a:lnTo>
                  <a:lnTo>
                    <a:pt x="9545" y="16246"/>
                  </a:lnTo>
                  <a:lnTo>
                    <a:pt x="9264" y="16302"/>
                  </a:lnTo>
                  <a:lnTo>
                    <a:pt x="8954" y="16330"/>
                  </a:lnTo>
                  <a:lnTo>
                    <a:pt x="8363" y="16359"/>
                  </a:lnTo>
                  <a:lnTo>
                    <a:pt x="7743" y="16330"/>
                  </a:lnTo>
                  <a:lnTo>
                    <a:pt x="7462" y="16302"/>
                  </a:lnTo>
                  <a:lnTo>
                    <a:pt x="7180" y="16246"/>
                  </a:lnTo>
                  <a:lnTo>
                    <a:pt x="6899" y="16161"/>
                  </a:lnTo>
                  <a:lnTo>
                    <a:pt x="6645" y="16077"/>
                  </a:lnTo>
                  <a:lnTo>
                    <a:pt x="6364" y="15964"/>
                  </a:lnTo>
                  <a:lnTo>
                    <a:pt x="6110" y="15852"/>
                  </a:lnTo>
                  <a:lnTo>
                    <a:pt x="5885" y="15711"/>
                  </a:lnTo>
                  <a:lnTo>
                    <a:pt x="5632" y="15570"/>
                  </a:lnTo>
                  <a:lnTo>
                    <a:pt x="5435" y="15401"/>
                  </a:lnTo>
                  <a:lnTo>
                    <a:pt x="5209" y="15232"/>
                  </a:lnTo>
                  <a:lnTo>
                    <a:pt x="5040" y="15035"/>
                  </a:lnTo>
                  <a:lnTo>
                    <a:pt x="4843" y="14838"/>
                  </a:lnTo>
                  <a:lnTo>
                    <a:pt x="4702" y="14613"/>
                  </a:lnTo>
                  <a:lnTo>
                    <a:pt x="4534" y="14388"/>
                  </a:lnTo>
                  <a:lnTo>
                    <a:pt x="4421" y="14134"/>
                  </a:lnTo>
                  <a:lnTo>
                    <a:pt x="4280" y="13881"/>
                  </a:lnTo>
                  <a:lnTo>
                    <a:pt x="4196" y="13628"/>
                  </a:lnTo>
                  <a:lnTo>
                    <a:pt x="4111" y="13346"/>
                  </a:lnTo>
                  <a:lnTo>
                    <a:pt x="4055" y="13064"/>
                  </a:lnTo>
                  <a:lnTo>
                    <a:pt x="3999" y="12755"/>
                  </a:lnTo>
                  <a:lnTo>
                    <a:pt x="3970" y="12445"/>
                  </a:lnTo>
                  <a:lnTo>
                    <a:pt x="3970" y="12135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8" name="Google Shape;1268;p46"/>
            <p:cNvSpPr/>
            <p:nvPr/>
          </p:nvSpPr>
          <p:spPr>
            <a:xfrm>
              <a:off x="2759425" y="3488525"/>
              <a:ext cx="401250" cy="489925"/>
            </a:xfrm>
            <a:custGeom>
              <a:rect b="b" l="l" r="r" t="t"/>
              <a:pathLst>
                <a:path extrusionOk="0" h="19597" w="16050">
                  <a:moveTo>
                    <a:pt x="7687" y="3097"/>
                  </a:moveTo>
                  <a:lnTo>
                    <a:pt x="8053" y="3126"/>
                  </a:lnTo>
                  <a:lnTo>
                    <a:pt x="8391" y="3154"/>
                  </a:lnTo>
                  <a:lnTo>
                    <a:pt x="8701" y="3210"/>
                  </a:lnTo>
                  <a:lnTo>
                    <a:pt x="8983" y="3294"/>
                  </a:lnTo>
                  <a:lnTo>
                    <a:pt x="9264" y="3407"/>
                  </a:lnTo>
                  <a:lnTo>
                    <a:pt x="9517" y="3520"/>
                  </a:lnTo>
                  <a:lnTo>
                    <a:pt x="9743" y="3689"/>
                  </a:lnTo>
                  <a:lnTo>
                    <a:pt x="9968" y="3858"/>
                  </a:lnTo>
                  <a:lnTo>
                    <a:pt x="10137" y="4055"/>
                  </a:lnTo>
                  <a:lnTo>
                    <a:pt x="10306" y="4280"/>
                  </a:lnTo>
                  <a:lnTo>
                    <a:pt x="10447" y="4505"/>
                  </a:lnTo>
                  <a:lnTo>
                    <a:pt x="10559" y="4730"/>
                  </a:lnTo>
                  <a:lnTo>
                    <a:pt x="10644" y="4984"/>
                  </a:lnTo>
                  <a:lnTo>
                    <a:pt x="10728" y="5237"/>
                  </a:lnTo>
                  <a:lnTo>
                    <a:pt x="10756" y="5491"/>
                  </a:lnTo>
                  <a:lnTo>
                    <a:pt x="10756" y="5772"/>
                  </a:lnTo>
                  <a:lnTo>
                    <a:pt x="10756" y="6082"/>
                  </a:lnTo>
                  <a:lnTo>
                    <a:pt x="10728" y="6363"/>
                  </a:lnTo>
                  <a:lnTo>
                    <a:pt x="10644" y="6645"/>
                  </a:lnTo>
                  <a:lnTo>
                    <a:pt x="10559" y="6898"/>
                  </a:lnTo>
                  <a:lnTo>
                    <a:pt x="10447" y="7124"/>
                  </a:lnTo>
                  <a:lnTo>
                    <a:pt x="10306" y="7349"/>
                  </a:lnTo>
                  <a:lnTo>
                    <a:pt x="10137" y="7546"/>
                  </a:lnTo>
                  <a:lnTo>
                    <a:pt x="9968" y="7743"/>
                  </a:lnTo>
                  <a:lnTo>
                    <a:pt x="9743" y="7912"/>
                  </a:lnTo>
                  <a:lnTo>
                    <a:pt x="9517" y="8053"/>
                  </a:lnTo>
                  <a:lnTo>
                    <a:pt x="9264" y="8165"/>
                  </a:lnTo>
                  <a:lnTo>
                    <a:pt x="8983" y="8278"/>
                  </a:lnTo>
                  <a:lnTo>
                    <a:pt x="8701" y="8362"/>
                  </a:lnTo>
                  <a:lnTo>
                    <a:pt x="8391" y="8419"/>
                  </a:lnTo>
                  <a:lnTo>
                    <a:pt x="8053" y="8447"/>
                  </a:lnTo>
                  <a:lnTo>
                    <a:pt x="3999" y="8447"/>
                  </a:lnTo>
                  <a:lnTo>
                    <a:pt x="3999" y="3097"/>
                  </a:lnTo>
                  <a:close/>
                  <a:moveTo>
                    <a:pt x="1" y="0"/>
                  </a:moveTo>
                  <a:lnTo>
                    <a:pt x="1" y="19596"/>
                  </a:lnTo>
                  <a:lnTo>
                    <a:pt x="3999" y="19596"/>
                  </a:lnTo>
                  <a:lnTo>
                    <a:pt x="3999" y="11403"/>
                  </a:lnTo>
                  <a:lnTo>
                    <a:pt x="4675" y="11403"/>
                  </a:lnTo>
                  <a:lnTo>
                    <a:pt x="11235" y="19596"/>
                  </a:lnTo>
                  <a:lnTo>
                    <a:pt x="16050" y="19596"/>
                  </a:lnTo>
                  <a:lnTo>
                    <a:pt x="9180" y="11347"/>
                  </a:lnTo>
                  <a:lnTo>
                    <a:pt x="9827" y="11234"/>
                  </a:lnTo>
                  <a:lnTo>
                    <a:pt x="10418" y="11094"/>
                  </a:lnTo>
                  <a:lnTo>
                    <a:pt x="10982" y="10925"/>
                  </a:lnTo>
                  <a:lnTo>
                    <a:pt x="11517" y="10699"/>
                  </a:lnTo>
                  <a:lnTo>
                    <a:pt x="11883" y="10502"/>
                  </a:lnTo>
                  <a:lnTo>
                    <a:pt x="12249" y="10305"/>
                  </a:lnTo>
                  <a:lnTo>
                    <a:pt x="12558" y="10080"/>
                  </a:lnTo>
                  <a:lnTo>
                    <a:pt x="12868" y="9855"/>
                  </a:lnTo>
                  <a:lnTo>
                    <a:pt x="13150" y="9601"/>
                  </a:lnTo>
                  <a:lnTo>
                    <a:pt x="13403" y="9320"/>
                  </a:lnTo>
                  <a:lnTo>
                    <a:pt x="13656" y="9038"/>
                  </a:lnTo>
                  <a:lnTo>
                    <a:pt x="13882" y="8728"/>
                  </a:lnTo>
                  <a:lnTo>
                    <a:pt x="14079" y="8391"/>
                  </a:lnTo>
                  <a:lnTo>
                    <a:pt x="14248" y="8053"/>
                  </a:lnTo>
                  <a:lnTo>
                    <a:pt x="14388" y="7715"/>
                  </a:lnTo>
                  <a:lnTo>
                    <a:pt x="14501" y="7349"/>
                  </a:lnTo>
                  <a:lnTo>
                    <a:pt x="14585" y="6955"/>
                  </a:lnTo>
                  <a:lnTo>
                    <a:pt x="14670" y="6561"/>
                  </a:lnTo>
                  <a:lnTo>
                    <a:pt x="14698" y="6138"/>
                  </a:lnTo>
                  <a:lnTo>
                    <a:pt x="14698" y="5716"/>
                  </a:lnTo>
                  <a:lnTo>
                    <a:pt x="14698" y="5322"/>
                  </a:lnTo>
                  <a:lnTo>
                    <a:pt x="14670" y="4899"/>
                  </a:lnTo>
                  <a:lnTo>
                    <a:pt x="14585" y="4533"/>
                  </a:lnTo>
                  <a:lnTo>
                    <a:pt x="14501" y="4139"/>
                  </a:lnTo>
                  <a:lnTo>
                    <a:pt x="14388" y="3773"/>
                  </a:lnTo>
                  <a:lnTo>
                    <a:pt x="14248" y="3435"/>
                  </a:lnTo>
                  <a:lnTo>
                    <a:pt x="14079" y="3097"/>
                  </a:lnTo>
                  <a:lnTo>
                    <a:pt x="13882" y="2760"/>
                  </a:lnTo>
                  <a:lnTo>
                    <a:pt x="13656" y="2450"/>
                  </a:lnTo>
                  <a:lnTo>
                    <a:pt x="13431" y="2168"/>
                  </a:lnTo>
                  <a:lnTo>
                    <a:pt x="13150" y="1887"/>
                  </a:lnTo>
                  <a:lnTo>
                    <a:pt x="12868" y="1633"/>
                  </a:lnTo>
                  <a:lnTo>
                    <a:pt x="12586" y="1380"/>
                  </a:lnTo>
                  <a:lnTo>
                    <a:pt x="12249" y="1155"/>
                  </a:lnTo>
                  <a:lnTo>
                    <a:pt x="11911" y="929"/>
                  </a:lnTo>
                  <a:lnTo>
                    <a:pt x="11545" y="761"/>
                  </a:lnTo>
                  <a:lnTo>
                    <a:pt x="11151" y="563"/>
                  </a:lnTo>
                  <a:lnTo>
                    <a:pt x="10756" y="423"/>
                  </a:lnTo>
                  <a:lnTo>
                    <a:pt x="10334" y="310"/>
                  </a:lnTo>
                  <a:lnTo>
                    <a:pt x="9912" y="197"/>
                  </a:lnTo>
                  <a:lnTo>
                    <a:pt x="9461" y="113"/>
                  </a:lnTo>
                  <a:lnTo>
                    <a:pt x="9011" y="57"/>
                  </a:lnTo>
                  <a:lnTo>
                    <a:pt x="8532" y="28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9" name="Google Shape;1269;p46"/>
            <p:cNvSpPr/>
            <p:nvPr/>
          </p:nvSpPr>
          <p:spPr>
            <a:xfrm>
              <a:off x="3219775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1" y="0"/>
                  </a:moveTo>
                  <a:lnTo>
                    <a:pt x="1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1" y="16246"/>
                  </a:lnTo>
                  <a:lnTo>
                    <a:pt x="3971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1" y="7968"/>
                  </a:lnTo>
                  <a:lnTo>
                    <a:pt x="3971" y="3351"/>
                  </a:lnTo>
                  <a:lnTo>
                    <a:pt x="14135" y="3351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0" name="Google Shape;1270;p46"/>
            <p:cNvSpPr/>
            <p:nvPr/>
          </p:nvSpPr>
          <p:spPr>
            <a:xfrm>
              <a:off x="3801900" y="3488525"/>
              <a:ext cx="374475" cy="489925"/>
            </a:xfrm>
            <a:custGeom>
              <a:rect b="b" l="l" r="r" t="t"/>
              <a:pathLst>
                <a:path extrusionOk="0" h="19597" w="14979">
                  <a:moveTo>
                    <a:pt x="7687" y="3097"/>
                  </a:moveTo>
                  <a:lnTo>
                    <a:pt x="8137" y="3126"/>
                  </a:lnTo>
                  <a:lnTo>
                    <a:pt x="8559" y="3182"/>
                  </a:lnTo>
                  <a:lnTo>
                    <a:pt x="8982" y="3294"/>
                  </a:lnTo>
                  <a:lnTo>
                    <a:pt x="9376" y="3463"/>
                  </a:lnTo>
                  <a:lnTo>
                    <a:pt x="9742" y="3661"/>
                  </a:lnTo>
                  <a:lnTo>
                    <a:pt x="10052" y="3914"/>
                  </a:lnTo>
                  <a:lnTo>
                    <a:pt x="10333" y="4195"/>
                  </a:lnTo>
                  <a:lnTo>
                    <a:pt x="10559" y="4533"/>
                  </a:lnTo>
                  <a:lnTo>
                    <a:pt x="10756" y="4899"/>
                  </a:lnTo>
                  <a:lnTo>
                    <a:pt x="10896" y="5294"/>
                  </a:lnTo>
                  <a:lnTo>
                    <a:pt x="10981" y="5716"/>
                  </a:lnTo>
                  <a:lnTo>
                    <a:pt x="11009" y="6166"/>
                  </a:lnTo>
                  <a:lnTo>
                    <a:pt x="10981" y="6645"/>
                  </a:lnTo>
                  <a:lnTo>
                    <a:pt x="10896" y="7067"/>
                  </a:lnTo>
                  <a:lnTo>
                    <a:pt x="10756" y="7461"/>
                  </a:lnTo>
                  <a:lnTo>
                    <a:pt x="10559" y="7828"/>
                  </a:lnTo>
                  <a:lnTo>
                    <a:pt x="10333" y="8137"/>
                  </a:lnTo>
                  <a:lnTo>
                    <a:pt x="10052" y="8419"/>
                  </a:lnTo>
                  <a:lnTo>
                    <a:pt x="9742" y="8672"/>
                  </a:lnTo>
                  <a:lnTo>
                    <a:pt x="9376" y="8869"/>
                  </a:lnTo>
                  <a:lnTo>
                    <a:pt x="8982" y="9038"/>
                  </a:lnTo>
                  <a:lnTo>
                    <a:pt x="8559" y="9151"/>
                  </a:lnTo>
                  <a:lnTo>
                    <a:pt x="8137" y="9207"/>
                  </a:lnTo>
                  <a:lnTo>
                    <a:pt x="7687" y="9235"/>
                  </a:lnTo>
                  <a:lnTo>
                    <a:pt x="3970" y="9235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2332"/>
                  </a:lnTo>
                  <a:lnTo>
                    <a:pt x="8081" y="12332"/>
                  </a:lnTo>
                  <a:lnTo>
                    <a:pt x="8559" y="12304"/>
                  </a:lnTo>
                  <a:lnTo>
                    <a:pt x="9038" y="12276"/>
                  </a:lnTo>
                  <a:lnTo>
                    <a:pt x="9489" y="12220"/>
                  </a:lnTo>
                  <a:lnTo>
                    <a:pt x="9939" y="12135"/>
                  </a:lnTo>
                  <a:lnTo>
                    <a:pt x="10361" y="12023"/>
                  </a:lnTo>
                  <a:lnTo>
                    <a:pt x="10784" y="11910"/>
                  </a:lnTo>
                  <a:lnTo>
                    <a:pt x="11206" y="11741"/>
                  </a:lnTo>
                  <a:lnTo>
                    <a:pt x="11600" y="11572"/>
                  </a:lnTo>
                  <a:lnTo>
                    <a:pt x="11994" y="11375"/>
                  </a:lnTo>
                  <a:lnTo>
                    <a:pt x="12332" y="11150"/>
                  </a:lnTo>
                  <a:lnTo>
                    <a:pt x="12670" y="10925"/>
                  </a:lnTo>
                  <a:lnTo>
                    <a:pt x="13008" y="10671"/>
                  </a:lnTo>
                  <a:lnTo>
                    <a:pt x="13290" y="10390"/>
                  </a:lnTo>
                  <a:lnTo>
                    <a:pt x="13571" y="10080"/>
                  </a:lnTo>
                  <a:lnTo>
                    <a:pt x="13825" y="9770"/>
                  </a:lnTo>
                  <a:lnTo>
                    <a:pt x="14078" y="9432"/>
                  </a:lnTo>
                  <a:lnTo>
                    <a:pt x="14275" y="9094"/>
                  </a:lnTo>
                  <a:lnTo>
                    <a:pt x="14472" y="8728"/>
                  </a:lnTo>
                  <a:lnTo>
                    <a:pt x="14613" y="8334"/>
                  </a:lnTo>
                  <a:lnTo>
                    <a:pt x="14754" y="7940"/>
                  </a:lnTo>
                  <a:lnTo>
                    <a:pt x="14838" y="7518"/>
                  </a:lnTo>
                  <a:lnTo>
                    <a:pt x="14923" y="7095"/>
                  </a:lnTo>
                  <a:lnTo>
                    <a:pt x="14951" y="6645"/>
                  </a:lnTo>
                  <a:lnTo>
                    <a:pt x="14979" y="6166"/>
                  </a:lnTo>
                  <a:lnTo>
                    <a:pt x="14951" y="5688"/>
                  </a:lnTo>
                  <a:lnTo>
                    <a:pt x="14923" y="5265"/>
                  </a:lnTo>
                  <a:lnTo>
                    <a:pt x="14838" y="4815"/>
                  </a:lnTo>
                  <a:lnTo>
                    <a:pt x="14754" y="4393"/>
                  </a:lnTo>
                  <a:lnTo>
                    <a:pt x="14613" y="3998"/>
                  </a:lnTo>
                  <a:lnTo>
                    <a:pt x="14472" y="3604"/>
                  </a:lnTo>
                  <a:lnTo>
                    <a:pt x="14275" y="3238"/>
                  </a:lnTo>
                  <a:lnTo>
                    <a:pt x="14078" y="2900"/>
                  </a:lnTo>
                  <a:lnTo>
                    <a:pt x="13825" y="2562"/>
                  </a:lnTo>
                  <a:lnTo>
                    <a:pt x="13571" y="2253"/>
                  </a:lnTo>
                  <a:lnTo>
                    <a:pt x="13290" y="1943"/>
                  </a:lnTo>
                  <a:lnTo>
                    <a:pt x="13008" y="1661"/>
                  </a:lnTo>
                  <a:lnTo>
                    <a:pt x="12670" y="1408"/>
                  </a:lnTo>
                  <a:lnTo>
                    <a:pt x="12332" y="1183"/>
                  </a:lnTo>
                  <a:lnTo>
                    <a:pt x="11994" y="958"/>
                  </a:lnTo>
                  <a:lnTo>
                    <a:pt x="11600" y="761"/>
                  </a:lnTo>
                  <a:lnTo>
                    <a:pt x="11206" y="592"/>
                  </a:lnTo>
                  <a:lnTo>
                    <a:pt x="10784" y="423"/>
                  </a:lnTo>
                  <a:lnTo>
                    <a:pt x="10361" y="310"/>
                  </a:lnTo>
                  <a:lnTo>
                    <a:pt x="9939" y="197"/>
                  </a:lnTo>
                  <a:lnTo>
                    <a:pt x="9489" y="113"/>
                  </a:lnTo>
                  <a:lnTo>
                    <a:pt x="9038" y="57"/>
                  </a:lnTo>
                  <a:lnTo>
                    <a:pt x="8559" y="28"/>
                  </a:lnTo>
                  <a:lnTo>
                    <a:pt x="8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1" name="Google Shape;1271;p46"/>
            <p:cNvSpPr/>
            <p:nvPr/>
          </p:nvSpPr>
          <p:spPr>
            <a:xfrm>
              <a:off x="4160875" y="3488525"/>
              <a:ext cx="493450" cy="489925"/>
            </a:xfrm>
            <a:custGeom>
              <a:rect b="b" l="l" r="r" t="t"/>
              <a:pathLst>
                <a:path extrusionOk="0" h="19597" w="19738">
                  <a:moveTo>
                    <a:pt x="9855" y="5350"/>
                  </a:moveTo>
                  <a:lnTo>
                    <a:pt x="12811" y="12783"/>
                  </a:lnTo>
                  <a:lnTo>
                    <a:pt x="6870" y="12783"/>
                  </a:lnTo>
                  <a:lnTo>
                    <a:pt x="9855" y="5350"/>
                  </a:lnTo>
                  <a:close/>
                  <a:moveTo>
                    <a:pt x="8250" y="0"/>
                  </a:moveTo>
                  <a:lnTo>
                    <a:pt x="1" y="19596"/>
                  </a:lnTo>
                  <a:lnTo>
                    <a:pt x="4139" y="19596"/>
                  </a:lnTo>
                  <a:lnTo>
                    <a:pt x="5603" y="15936"/>
                  </a:lnTo>
                  <a:lnTo>
                    <a:pt x="14050" y="15936"/>
                  </a:lnTo>
                  <a:lnTo>
                    <a:pt x="15514" y="19596"/>
                  </a:lnTo>
                  <a:lnTo>
                    <a:pt x="19738" y="19596"/>
                  </a:lnTo>
                  <a:lnTo>
                    <a:pt x="11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2" name="Google Shape;1272;p46"/>
            <p:cNvSpPr/>
            <p:nvPr/>
          </p:nvSpPr>
          <p:spPr>
            <a:xfrm>
              <a:off x="4711325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4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42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43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55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43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42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4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89" y="11094"/>
                  </a:lnTo>
                  <a:lnTo>
                    <a:pt x="10953" y="10925"/>
                  </a:lnTo>
                  <a:lnTo>
                    <a:pt x="11488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7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7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59" y="7715"/>
                  </a:lnTo>
                  <a:lnTo>
                    <a:pt x="14472" y="7349"/>
                  </a:lnTo>
                  <a:lnTo>
                    <a:pt x="14556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6" y="4533"/>
                  </a:lnTo>
                  <a:lnTo>
                    <a:pt x="14472" y="4139"/>
                  </a:lnTo>
                  <a:lnTo>
                    <a:pt x="14359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7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7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3" name="Google Shape;1273;p46"/>
            <p:cNvSpPr/>
            <p:nvPr/>
          </p:nvSpPr>
          <p:spPr>
            <a:xfrm>
              <a:off x="51287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61" y="3379"/>
                  </a:lnTo>
                  <a:lnTo>
                    <a:pt x="6561" y="19596"/>
                  </a:lnTo>
                  <a:lnTo>
                    <a:pt x="10559" y="19596"/>
                  </a:lnTo>
                  <a:lnTo>
                    <a:pt x="10559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4" name="Google Shape;1274;p46"/>
            <p:cNvSpPr/>
            <p:nvPr/>
          </p:nvSpPr>
          <p:spPr>
            <a:xfrm>
              <a:off x="561440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1" y="0"/>
                  </a:moveTo>
                  <a:lnTo>
                    <a:pt x="1" y="19596"/>
                  </a:lnTo>
                  <a:lnTo>
                    <a:pt x="3971" y="19596"/>
                  </a:lnTo>
                  <a:lnTo>
                    <a:pt x="3971" y="6955"/>
                  </a:lnTo>
                  <a:lnTo>
                    <a:pt x="14191" y="19596"/>
                  </a:lnTo>
                  <a:lnTo>
                    <a:pt x="17063" y="19596"/>
                  </a:lnTo>
                  <a:lnTo>
                    <a:pt x="17063" y="0"/>
                  </a:lnTo>
                  <a:lnTo>
                    <a:pt x="13037" y="0"/>
                  </a:lnTo>
                  <a:lnTo>
                    <a:pt x="13037" y="12698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5" name="Google Shape;1275;p46"/>
            <p:cNvSpPr/>
            <p:nvPr/>
          </p:nvSpPr>
          <p:spPr>
            <a:xfrm>
              <a:off x="6147250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0" y="0"/>
                  </a:moveTo>
                  <a:lnTo>
                    <a:pt x="0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34" y="3351"/>
                  </a:lnTo>
                  <a:lnTo>
                    <a:pt x="14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6" name="Google Shape;1276;p46"/>
            <p:cNvSpPr/>
            <p:nvPr/>
          </p:nvSpPr>
          <p:spPr>
            <a:xfrm>
              <a:off x="6590700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5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14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15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27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15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14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5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90" y="11094"/>
                  </a:lnTo>
                  <a:lnTo>
                    <a:pt x="10953" y="10925"/>
                  </a:lnTo>
                  <a:lnTo>
                    <a:pt x="11516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8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8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60" y="7715"/>
                  </a:lnTo>
                  <a:lnTo>
                    <a:pt x="14472" y="7349"/>
                  </a:lnTo>
                  <a:lnTo>
                    <a:pt x="14557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7" y="4533"/>
                  </a:lnTo>
                  <a:lnTo>
                    <a:pt x="14472" y="4139"/>
                  </a:lnTo>
                  <a:lnTo>
                    <a:pt x="14360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8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8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7" name="Google Shape;1277;p46"/>
            <p:cNvSpPr/>
            <p:nvPr/>
          </p:nvSpPr>
          <p:spPr>
            <a:xfrm>
              <a:off x="7004575" y="3480775"/>
              <a:ext cx="374500" cy="504700"/>
            </a:xfrm>
            <a:custGeom>
              <a:rect b="b" l="l" r="r" t="t"/>
              <a:pathLst>
                <a:path extrusionOk="0" h="20188" w="14980">
                  <a:moveTo>
                    <a:pt x="8307" y="1"/>
                  </a:moveTo>
                  <a:lnTo>
                    <a:pt x="7800" y="29"/>
                  </a:lnTo>
                  <a:lnTo>
                    <a:pt x="7321" y="57"/>
                  </a:lnTo>
                  <a:lnTo>
                    <a:pt x="6871" y="113"/>
                  </a:lnTo>
                  <a:lnTo>
                    <a:pt x="6420" y="170"/>
                  </a:lnTo>
                  <a:lnTo>
                    <a:pt x="5970" y="282"/>
                  </a:lnTo>
                  <a:lnTo>
                    <a:pt x="5547" y="395"/>
                  </a:lnTo>
                  <a:lnTo>
                    <a:pt x="5125" y="507"/>
                  </a:lnTo>
                  <a:lnTo>
                    <a:pt x="4731" y="676"/>
                  </a:lnTo>
                  <a:lnTo>
                    <a:pt x="4337" y="845"/>
                  </a:lnTo>
                  <a:lnTo>
                    <a:pt x="3971" y="1042"/>
                  </a:lnTo>
                  <a:lnTo>
                    <a:pt x="3633" y="1268"/>
                  </a:lnTo>
                  <a:lnTo>
                    <a:pt x="3323" y="1493"/>
                  </a:lnTo>
                  <a:lnTo>
                    <a:pt x="3013" y="1746"/>
                  </a:lnTo>
                  <a:lnTo>
                    <a:pt x="2732" y="2000"/>
                  </a:lnTo>
                  <a:lnTo>
                    <a:pt x="2478" y="2309"/>
                  </a:lnTo>
                  <a:lnTo>
                    <a:pt x="2253" y="2591"/>
                  </a:lnTo>
                  <a:lnTo>
                    <a:pt x="2028" y="2929"/>
                  </a:lnTo>
                  <a:lnTo>
                    <a:pt x="1859" y="3267"/>
                  </a:lnTo>
                  <a:lnTo>
                    <a:pt x="1690" y="3604"/>
                  </a:lnTo>
                  <a:lnTo>
                    <a:pt x="1577" y="3999"/>
                  </a:lnTo>
                  <a:lnTo>
                    <a:pt x="1465" y="4365"/>
                  </a:lnTo>
                  <a:lnTo>
                    <a:pt x="1408" y="4787"/>
                  </a:lnTo>
                  <a:lnTo>
                    <a:pt x="1352" y="5209"/>
                  </a:lnTo>
                  <a:lnTo>
                    <a:pt x="1352" y="5632"/>
                  </a:lnTo>
                  <a:lnTo>
                    <a:pt x="1352" y="5998"/>
                  </a:lnTo>
                  <a:lnTo>
                    <a:pt x="1380" y="6364"/>
                  </a:lnTo>
                  <a:lnTo>
                    <a:pt x="1408" y="6702"/>
                  </a:lnTo>
                  <a:lnTo>
                    <a:pt x="1465" y="7011"/>
                  </a:lnTo>
                  <a:lnTo>
                    <a:pt x="1549" y="7321"/>
                  </a:lnTo>
                  <a:lnTo>
                    <a:pt x="1634" y="7603"/>
                  </a:lnTo>
                  <a:lnTo>
                    <a:pt x="1746" y="7884"/>
                  </a:lnTo>
                  <a:lnTo>
                    <a:pt x="1859" y="8138"/>
                  </a:lnTo>
                  <a:lnTo>
                    <a:pt x="2140" y="8616"/>
                  </a:lnTo>
                  <a:lnTo>
                    <a:pt x="2478" y="9038"/>
                  </a:lnTo>
                  <a:lnTo>
                    <a:pt x="2844" y="9404"/>
                  </a:lnTo>
                  <a:lnTo>
                    <a:pt x="3267" y="9742"/>
                  </a:lnTo>
                  <a:lnTo>
                    <a:pt x="3689" y="10052"/>
                  </a:lnTo>
                  <a:lnTo>
                    <a:pt x="4168" y="10334"/>
                  </a:lnTo>
                  <a:lnTo>
                    <a:pt x="4646" y="10559"/>
                  </a:lnTo>
                  <a:lnTo>
                    <a:pt x="5153" y="10784"/>
                  </a:lnTo>
                  <a:lnTo>
                    <a:pt x="6195" y="11178"/>
                  </a:lnTo>
                  <a:lnTo>
                    <a:pt x="7237" y="11544"/>
                  </a:lnTo>
                  <a:lnTo>
                    <a:pt x="8222" y="11882"/>
                  </a:lnTo>
                  <a:lnTo>
                    <a:pt x="9123" y="12248"/>
                  </a:lnTo>
                  <a:lnTo>
                    <a:pt x="9545" y="12445"/>
                  </a:lnTo>
                  <a:lnTo>
                    <a:pt x="9911" y="12671"/>
                  </a:lnTo>
                  <a:lnTo>
                    <a:pt x="10221" y="12924"/>
                  </a:lnTo>
                  <a:lnTo>
                    <a:pt x="10503" y="13205"/>
                  </a:lnTo>
                  <a:lnTo>
                    <a:pt x="10643" y="13346"/>
                  </a:lnTo>
                  <a:lnTo>
                    <a:pt x="10756" y="13487"/>
                  </a:lnTo>
                  <a:lnTo>
                    <a:pt x="10841" y="13656"/>
                  </a:lnTo>
                  <a:lnTo>
                    <a:pt x="10897" y="13825"/>
                  </a:lnTo>
                  <a:lnTo>
                    <a:pt x="10953" y="14022"/>
                  </a:lnTo>
                  <a:lnTo>
                    <a:pt x="11009" y="14219"/>
                  </a:lnTo>
                  <a:lnTo>
                    <a:pt x="11038" y="14416"/>
                  </a:lnTo>
                  <a:lnTo>
                    <a:pt x="11038" y="14641"/>
                  </a:lnTo>
                  <a:lnTo>
                    <a:pt x="11038" y="14895"/>
                  </a:lnTo>
                  <a:lnTo>
                    <a:pt x="10981" y="15120"/>
                  </a:lnTo>
                  <a:lnTo>
                    <a:pt x="10925" y="15345"/>
                  </a:lnTo>
                  <a:lnTo>
                    <a:pt x="10812" y="15571"/>
                  </a:lnTo>
                  <a:lnTo>
                    <a:pt x="10672" y="15768"/>
                  </a:lnTo>
                  <a:lnTo>
                    <a:pt x="10531" y="15937"/>
                  </a:lnTo>
                  <a:lnTo>
                    <a:pt x="10334" y="16105"/>
                  </a:lnTo>
                  <a:lnTo>
                    <a:pt x="10108" y="16246"/>
                  </a:lnTo>
                  <a:lnTo>
                    <a:pt x="9883" y="16387"/>
                  </a:lnTo>
                  <a:lnTo>
                    <a:pt x="9630" y="16528"/>
                  </a:lnTo>
                  <a:lnTo>
                    <a:pt x="9348" y="16612"/>
                  </a:lnTo>
                  <a:lnTo>
                    <a:pt x="9039" y="16697"/>
                  </a:lnTo>
                  <a:lnTo>
                    <a:pt x="8729" y="16753"/>
                  </a:lnTo>
                  <a:lnTo>
                    <a:pt x="8391" y="16809"/>
                  </a:lnTo>
                  <a:lnTo>
                    <a:pt x="8025" y="16838"/>
                  </a:lnTo>
                  <a:lnTo>
                    <a:pt x="7237" y="16838"/>
                  </a:lnTo>
                  <a:lnTo>
                    <a:pt x="6814" y="16809"/>
                  </a:lnTo>
                  <a:lnTo>
                    <a:pt x="6448" y="16753"/>
                  </a:lnTo>
                  <a:lnTo>
                    <a:pt x="6054" y="16697"/>
                  </a:lnTo>
                  <a:lnTo>
                    <a:pt x="5716" y="16612"/>
                  </a:lnTo>
                  <a:lnTo>
                    <a:pt x="5350" y="16500"/>
                  </a:lnTo>
                  <a:lnTo>
                    <a:pt x="5041" y="16359"/>
                  </a:lnTo>
                  <a:lnTo>
                    <a:pt x="4731" y="16218"/>
                  </a:lnTo>
                  <a:lnTo>
                    <a:pt x="4449" y="16049"/>
                  </a:lnTo>
                  <a:lnTo>
                    <a:pt x="4140" y="15880"/>
                  </a:lnTo>
                  <a:lnTo>
                    <a:pt x="3886" y="15683"/>
                  </a:lnTo>
                  <a:lnTo>
                    <a:pt x="3605" y="15458"/>
                  </a:lnTo>
                  <a:lnTo>
                    <a:pt x="3351" y="15233"/>
                  </a:lnTo>
                  <a:lnTo>
                    <a:pt x="3098" y="14979"/>
                  </a:lnTo>
                  <a:lnTo>
                    <a:pt x="2873" y="14726"/>
                  </a:lnTo>
                  <a:lnTo>
                    <a:pt x="2619" y="14444"/>
                  </a:lnTo>
                  <a:lnTo>
                    <a:pt x="1" y="16950"/>
                  </a:lnTo>
                  <a:lnTo>
                    <a:pt x="367" y="17344"/>
                  </a:lnTo>
                  <a:lnTo>
                    <a:pt x="733" y="17710"/>
                  </a:lnTo>
                  <a:lnTo>
                    <a:pt x="1127" y="18048"/>
                  </a:lnTo>
                  <a:lnTo>
                    <a:pt x="1521" y="18358"/>
                  </a:lnTo>
                  <a:lnTo>
                    <a:pt x="1915" y="18668"/>
                  </a:lnTo>
                  <a:lnTo>
                    <a:pt x="2338" y="18921"/>
                  </a:lnTo>
                  <a:lnTo>
                    <a:pt x="2760" y="19174"/>
                  </a:lnTo>
                  <a:lnTo>
                    <a:pt x="3210" y="19372"/>
                  </a:lnTo>
                  <a:lnTo>
                    <a:pt x="3661" y="19569"/>
                  </a:lnTo>
                  <a:lnTo>
                    <a:pt x="4140" y="19738"/>
                  </a:lnTo>
                  <a:lnTo>
                    <a:pt x="4618" y="19878"/>
                  </a:lnTo>
                  <a:lnTo>
                    <a:pt x="5153" y="19991"/>
                  </a:lnTo>
                  <a:lnTo>
                    <a:pt x="5688" y="20075"/>
                  </a:lnTo>
                  <a:lnTo>
                    <a:pt x="6251" y="20132"/>
                  </a:lnTo>
                  <a:lnTo>
                    <a:pt x="6842" y="20188"/>
                  </a:lnTo>
                  <a:lnTo>
                    <a:pt x="7434" y="20188"/>
                  </a:lnTo>
                  <a:lnTo>
                    <a:pt x="8307" y="20160"/>
                  </a:lnTo>
                  <a:lnTo>
                    <a:pt x="9095" y="20104"/>
                  </a:lnTo>
                  <a:lnTo>
                    <a:pt x="9855" y="19963"/>
                  </a:lnTo>
                  <a:lnTo>
                    <a:pt x="10587" y="19794"/>
                  </a:lnTo>
                  <a:lnTo>
                    <a:pt x="11235" y="19569"/>
                  </a:lnTo>
                  <a:lnTo>
                    <a:pt x="11854" y="19315"/>
                  </a:lnTo>
                  <a:lnTo>
                    <a:pt x="12445" y="19005"/>
                  </a:lnTo>
                  <a:lnTo>
                    <a:pt x="12980" y="18639"/>
                  </a:lnTo>
                  <a:lnTo>
                    <a:pt x="13206" y="18414"/>
                  </a:lnTo>
                  <a:lnTo>
                    <a:pt x="13431" y="18217"/>
                  </a:lnTo>
                  <a:lnTo>
                    <a:pt x="13656" y="17992"/>
                  </a:lnTo>
                  <a:lnTo>
                    <a:pt x="13853" y="17767"/>
                  </a:lnTo>
                  <a:lnTo>
                    <a:pt x="14022" y="17541"/>
                  </a:lnTo>
                  <a:lnTo>
                    <a:pt x="14191" y="17288"/>
                  </a:lnTo>
                  <a:lnTo>
                    <a:pt x="14360" y="17035"/>
                  </a:lnTo>
                  <a:lnTo>
                    <a:pt x="14473" y="16781"/>
                  </a:lnTo>
                  <a:lnTo>
                    <a:pt x="14585" y="16500"/>
                  </a:lnTo>
                  <a:lnTo>
                    <a:pt x="14698" y="16218"/>
                  </a:lnTo>
                  <a:lnTo>
                    <a:pt x="14782" y="15937"/>
                  </a:lnTo>
                  <a:lnTo>
                    <a:pt x="14867" y="15627"/>
                  </a:lnTo>
                  <a:lnTo>
                    <a:pt x="14923" y="15317"/>
                  </a:lnTo>
                  <a:lnTo>
                    <a:pt x="14951" y="15007"/>
                  </a:lnTo>
                  <a:lnTo>
                    <a:pt x="14979" y="14332"/>
                  </a:lnTo>
                  <a:lnTo>
                    <a:pt x="14979" y="13966"/>
                  </a:lnTo>
                  <a:lnTo>
                    <a:pt x="14951" y="13600"/>
                  </a:lnTo>
                  <a:lnTo>
                    <a:pt x="14923" y="13262"/>
                  </a:lnTo>
                  <a:lnTo>
                    <a:pt x="14867" y="12924"/>
                  </a:lnTo>
                  <a:lnTo>
                    <a:pt x="14782" y="12614"/>
                  </a:lnTo>
                  <a:lnTo>
                    <a:pt x="14698" y="12305"/>
                  </a:lnTo>
                  <a:lnTo>
                    <a:pt x="14585" y="12023"/>
                  </a:lnTo>
                  <a:lnTo>
                    <a:pt x="14444" y="11770"/>
                  </a:lnTo>
                  <a:lnTo>
                    <a:pt x="14163" y="11263"/>
                  </a:lnTo>
                  <a:lnTo>
                    <a:pt x="13853" y="10812"/>
                  </a:lnTo>
                  <a:lnTo>
                    <a:pt x="13487" y="10390"/>
                  </a:lnTo>
                  <a:lnTo>
                    <a:pt x="13065" y="10052"/>
                  </a:lnTo>
                  <a:lnTo>
                    <a:pt x="12642" y="9714"/>
                  </a:lnTo>
                  <a:lnTo>
                    <a:pt x="12164" y="9433"/>
                  </a:lnTo>
                  <a:lnTo>
                    <a:pt x="11685" y="9179"/>
                  </a:lnTo>
                  <a:lnTo>
                    <a:pt x="11178" y="8954"/>
                  </a:lnTo>
                  <a:lnTo>
                    <a:pt x="10137" y="8560"/>
                  </a:lnTo>
                  <a:lnTo>
                    <a:pt x="9095" y="8194"/>
                  </a:lnTo>
                  <a:lnTo>
                    <a:pt x="8109" y="7856"/>
                  </a:lnTo>
                  <a:lnTo>
                    <a:pt x="7208" y="7518"/>
                  </a:lnTo>
                  <a:lnTo>
                    <a:pt x="6786" y="7321"/>
                  </a:lnTo>
                  <a:lnTo>
                    <a:pt x="6420" y="7096"/>
                  </a:lnTo>
                  <a:lnTo>
                    <a:pt x="6082" y="6871"/>
                  </a:lnTo>
                  <a:lnTo>
                    <a:pt x="5801" y="6645"/>
                  </a:lnTo>
                  <a:lnTo>
                    <a:pt x="5688" y="6504"/>
                  </a:lnTo>
                  <a:lnTo>
                    <a:pt x="5575" y="6364"/>
                  </a:lnTo>
                  <a:lnTo>
                    <a:pt x="5491" y="6223"/>
                  </a:lnTo>
                  <a:lnTo>
                    <a:pt x="5407" y="6054"/>
                  </a:lnTo>
                  <a:lnTo>
                    <a:pt x="5350" y="5885"/>
                  </a:lnTo>
                  <a:lnTo>
                    <a:pt x="5322" y="5716"/>
                  </a:lnTo>
                  <a:lnTo>
                    <a:pt x="5294" y="5519"/>
                  </a:lnTo>
                  <a:lnTo>
                    <a:pt x="5294" y="5322"/>
                  </a:lnTo>
                  <a:lnTo>
                    <a:pt x="5294" y="5097"/>
                  </a:lnTo>
                  <a:lnTo>
                    <a:pt x="5322" y="4900"/>
                  </a:lnTo>
                  <a:lnTo>
                    <a:pt x="5407" y="4674"/>
                  </a:lnTo>
                  <a:lnTo>
                    <a:pt x="5491" y="4505"/>
                  </a:lnTo>
                  <a:lnTo>
                    <a:pt x="5604" y="4308"/>
                  </a:lnTo>
                  <a:lnTo>
                    <a:pt x="5716" y="4168"/>
                  </a:lnTo>
                  <a:lnTo>
                    <a:pt x="5885" y="4027"/>
                  </a:lnTo>
                  <a:lnTo>
                    <a:pt x="6082" y="3886"/>
                  </a:lnTo>
                  <a:lnTo>
                    <a:pt x="6279" y="3773"/>
                  </a:lnTo>
                  <a:lnTo>
                    <a:pt x="6505" y="3661"/>
                  </a:lnTo>
                  <a:lnTo>
                    <a:pt x="6758" y="3576"/>
                  </a:lnTo>
                  <a:lnTo>
                    <a:pt x="7011" y="3520"/>
                  </a:lnTo>
                  <a:lnTo>
                    <a:pt x="7293" y="3464"/>
                  </a:lnTo>
                  <a:lnTo>
                    <a:pt x="7575" y="3407"/>
                  </a:lnTo>
                  <a:lnTo>
                    <a:pt x="8222" y="3379"/>
                  </a:lnTo>
                  <a:lnTo>
                    <a:pt x="8813" y="3407"/>
                  </a:lnTo>
                  <a:lnTo>
                    <a:pt x="9376" y="3492"/>
                  </a:lnTo>
                  <a:lnTo>
                    <a:pt x="9883" y="3633"/>
                  </a:lnTo>
                  <a:lnTo>
                    <a:pt x="10390" y="3830"/>
                  </a:lnTo>
                  <a:lnTo>
                    <a:pt x="10869" y="4083"/>
                  </a:lnTo>
                  <a:lnTo>
                    <a:pt x="11319" y="4393"/>
                  </a:lnTo>
                  <a:lnTo>
                    <a:pt x="11770" y="4787"/>
                  </a:lnTo>
                  <a:lnTo>
                    <a:pt x="12248" y="5209"/>
                  </a:lnTo>
                  <a:lnTo>
                    <a:pt x="14867" y="2704"/>
                  </a:lnTo>
                  <a:lnTo>
                    <a:pt x="14585" y="2422"/>
                  </a:lnTo>
                  <a:lnTo>
                    <a:pt x="14276" y="2140"/>
                  </a:lnTo>
                  <a:lnTo>
                    <a:pt x="13966" y="1887"/>
                  </a:lnTo>
                  <a:lnTo>
                    <a:pt x="13628" y="1634"/>
                  </a:lnTo>
                  <a:lnTo>
                    <a:pt x="13290" y="1380"/>
                  </a:lnTo>
                  <a:lnTo>
                    <a:pt x="12896" y="1155"/>
                  </a:lnTo>
                  <a:lnTo>
                    <a:pt x="12502" y="958"/>
                  </a:lnTo>
                  <a:lnTo>
                    <a:pt x="12079" y="761"/>
                  </a:lnTo>
                  <a:lnTo>
                    <a:pt x="11657" y="592"/>
                  </a:lnTo>
                  <a:lnTo>
                    <a:pt x="11207" y="423"/>
                  </a:lnTo>
                  <a:lnTo>
                    <a:pt x="10756" y="310"/>
                  </a:lnTo>
                  <a:lnTo>
                    <a:pt x="10306" y="198"/>
                  </a:lnTo>
                  <a:lnTo>
                    <a:pt x="9827" y="113"/>
                  </a:lnTo>
                  <a:lnTo>
                    <a:pt x="9320" y="57"/>
                  </a:lnTo>
                  <a:lnTo>
                    <a:pt x="8813" y="29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1278" name="Google Shape;1278;p46"/>
          <p:cNvCxnSpPr/>
          <p:nvPr/>
        </p:nvCxnSpPr>
        <p:spPr>
          <a:xfrm>
            <a:off x="0" y="4446494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9" name="Google Shape;1279;p46"/>
          <p:cNvSpPr txBox="1"/>
          <p:nvPr>
            <p:ph idx="2" type="body"/>
          </p:nvPr>
        </p:nvSpPr>
        <p:spPr>
          <a:xfrm>
            <a:off x="375686" y="4632723"/>
            <a:ext cx="26469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0" name="Google Shape;1280;p46"/>
          <p:cNvSpPr txBox="1"/>
          <p:nvPr>
            <p:ph idx="3" type="body"/>
          </p:nvPr>
        </p:nvSpPr>
        <p:spPr>
          <a:xfrm>
            <a:off x="6121400" y="4632723"/>
            <a:ext cx="26469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">
  <p:cSld name="Title Slide - Scale">
    <p:bg>
      <p:bgPr>
        <a:solidFill>
          <a:schemeClr val="dk2"/>
        </a:solidFill>
      </p:bgPr>
    </p:bg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47"/>
          <p:cNvSpPr txBox="1"/>
          <p:nvPr>
            <p:ph idx="1" type="subTitle"/>
          </p:nvPr>
        </p:nvSpPr>
        <p:spPr>
          <a:xfrm>
            <a:off x="1143000" y="2999632"/>
            <a:ext cx="68580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1283" name="Google Shape;1283;p47"/>
          <p:cNvCxnSpPr/>
          <p:nvPr/>
        </p:nvCxnSpPr>
        <p:spPr>
          <a:xfrm>
            <a:off x="0" y="4446494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4" name="Google Shape;1284;p47"/>
          <p:cNvSpPr txBox="1"/>
          <p:nvPr>
            <p:ph idx="2" type="body"/>
          </p:nvPr>
        </p:nvSpPr>
        <p:spPr>
          <a:xfrm>
            <a:off x="375686" y="4632723"/>
            <a:ext cx="26469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5" name="Google Shape;1285;p47"/>
          <p:cNvSpPr txBox="1"/>
          <p:nvPr>
            <p:ph idx="3" type="body"/>
          </p:nvPr>
        </p:nvSpPr>
        <p:spPr>
          <a:xfrm>
            <a:off x="6121400" y="4632723"/>
            <a:ext cx="26469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86" name="Google Shape;1286;p47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1287" name="Google Shape;1287;p4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Green">
  <p:cSld name="Transition - Green">
    <p:bg>
      <p:bgPr>
        <a:solidFill>
          <a:schemeClr val="dk2"/>
        </a:solidFill>
      </p:bgPr>
    </p:bg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48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1296" name="Google Shape;1296;p48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303" name="Google Shape;1303;p48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1304" name="Google Shape;1304;p48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439" name="Google Shape;1439;p48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1440" name="Google Shape;1440;p48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441" name="Google Shape;1441;p48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1442" name="Google Shape;1442;p48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3" name="Google Shape;1443;p48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4" name="Google Shape;1444;p48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5" name="Google Shape;1445;p48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Black">
  <p:cSld name="Transition - Black">
    <p:bg>
      <p:bgPr>
        <a:solidFill>
          <a:schemeClr val="dk1"/>
        </a:solidFill>
      </p:bgPr>
    </p:bg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49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1448" name="Google Shape;1448;p4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455" name="Google Shape;1455;p49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1456" name="Google Shape;1456;p49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9" name="Google Shape;1489;p49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1" name="Google Shape;1541;p49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2" name="Google Shape;1542;p49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6" name="Google Shape;1546;p49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7" name="Google Shape;1547;p49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8" name="Google Shape;1548;p49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9" name="Google Shape;1549;p49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0" name="Google Shape;1550;p49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1" name="Google Shape;1551;p49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5" name="Google Shape;1555;p49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6" name="Google Shape;1556;p49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7" name="Google Shape;1557;p49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9" name="Google Shape;1559;p49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0" name="Google Shape;1560;p49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1" name="Google Shape;1561;p49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2" name="Google Shape;1562;p49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3" name="Google Shape;1563;p49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4" name="Google Shape;1564;p49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6" name="Google Shape;1566;p49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7" name="Google Shape;1567;p49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8" name="Google Shape;1568;p49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9" name="Google Shape;1569;p49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0" name="Google Shape;1570;p49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1" name="Google Shape;1571;p49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2" name="Google Shape;1572;p49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3" name="Google Shape;1573;p49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4" name="Google Shape;1574;p49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5" name="Google Shape;1575;p49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6" name="Google Shape;1576;p49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9" name="Google Shape;1579;p49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0" name="Google Shape;1580;p49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1" name="Google Shape;1581;p49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2" name="Google Shape;1582;p49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591" name="Google Shape;1591;p49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1592" name="Google Shape;1592;p49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593" name="Google Shape;1593;p49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1594" name="Google Shape;1594;p49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5" name="Google Shape;1595;p49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6" name="Google Shape;1596;p49"/>
          <p:cNvSpPr txBox="1"/>
          <p:nvPr>
            <p:ph idx="11" type="ftr"/>
          </p:nvPr>
        </p:nvSpPr>
        <p:spPr>
          <a:xfrm>
            <a:off x="3028950" y="485439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7" name="Google Shape;1597;p49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y">
  <p:cSld name="Content - Grey">
    <p:bg>
      <p:bgPr>
        <a:solidFill>
          <a:schemeClr val="lt2"/>
        </a:solidFill>
      </p:bgPr>
    </p:bg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50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00" name="Google Shape;1600;p50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None/>
              <a:defRPr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1" name="Google Shape;1601;p50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2" name="Google Shape;1602;p50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3" name="Google Shape;1603;p50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604" name="Google Shape;1604;p50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1605" name="Google Shape;1605;p50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6" name="Google Shape;1606;p50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7" name="Google Shape;1607;p50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8" name="Google Shape;1608;p50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9" name="Google Shape;1609;p50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0" name="Google Shape;1610;p50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1" name="Google Shape;1611;p50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en">
  <p:cSld name="Content - Green">
    <p:bg>
      <p:bgPr>
        <a:solidFill>
          <a:schemeClr val="accent2"/>
        </a:solidFill>
      </p:bgPr>
    </p:bg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51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14" name="Google Shape;1614;p51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None/>
              <a:defRPr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5" name="Google Shape;1615;p51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6" name="Google Shape;1616;p51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7" name="Google Shape;1617;p51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618" name="Google Shape;1618;p51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1619" name="Google Shape;1619;p51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52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28" name="Google Shape;1628;p52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9" name="Google Shape;1629;p52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30" name="Google Shape;1630;p52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1631" name="Google Shape;1631;p5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2" name="Google Shape;1632;p5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3" name="Google Shape;1633;p5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4" name="Google Shape;1634;p5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5" name="Google Shape;1635;p5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6" name="Google Shape;1636;p5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7" name="Google Shape;1637;p5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">
  <p:cSld name="Content - Split"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53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40" name="Google Shape;1640;p53"/>
          <p:cNvSpPr/>
          <p:nvPr/>
        </p:nvSpPr>
        <p:spPr>
          <a:xfrm>
            <a:off x="0" y="0"/>
            <a:ext cx="4572000" cy="48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41" name="Google Shape;1641;p53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42" name="Google Shape;1642;p53"/>
          <p:cNvSpPr txBox="1"/>
          <p:nvPr>
            <p:ph type="title"/>
          </p:nvPr>
        </p:nvSpPr>
        <p:spPr>
          <a:xfrm>
            <a:off x="188380" y="620967"/>
            <a:ext cx="3867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None/>
              <a:defRPr b="1" i="0" sz="24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3" name="Google Shape;1643;p53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4" name="Google Shape;1644;p53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5" name="Google Shape;1645;p53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1646" name="Google Shape;1646;p5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7" name="Google Shape;1647;p5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8" name="Google Shape;1648;p5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9" name="Google Shape;1649;p5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0" name="Google Shape;1650;p5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1" name="Google Shape;1651;p5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2" name="Google Shape;1652;p5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54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55" name="Google Shape;1655;p54"/>
          <p:cNvSpPr/>
          <p:nvPr/>
        </p:nvSpPr>
        <p:spPr>
          <a:xfrm>
            <a:off x="0" y="0"/>
            <a:ext cx="3014100" cy="484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56" name="Google Shape;1656;p54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57" name="Google Shape;1657;p54"/>
          <p:cNvSpPr txBox="1"/>
          <p:nvPr>
            <p:ph type="title"/>
          </p:nvPr>
        </p:nvSpPr>
        <p:spPr>
          <a:xfrm>
            <a:off x="243418" y="2116044"/>
            <a:ext cx="27495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None/>
              <a:defRPr b="1" i="0" sz="2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658" name="Google Shape;1658;p54"/>
          <p:cNvCxnSpPr/>
          <p:nvPr/>
        </p:nvCxnSpPr>
        <p:spPr>
          <a:xfrm>
            <a:off x="0" y="4842205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659" name="Google Shape;1659;p54"/>
          <p:cNvGrpSpPr/>
          <p:nvPr/>
        </p:nvGrpSpPr>
        <p:grpSpPr>
          <a:xfrm>
            <a:off x="376452" y="242249"/>
            <a:ext cx="2214394" cy="4307141"/>
            <a:chOff x="501925" y="304800"/>
            <a:chExt cx="2171400" cy="4223515"/>
          </a:xfrm>
        </p:grpSpPr>
        <p:sp>
          <p:nvSpPr>
            <p:cNvPr id="1660" name="Google Shape;1660;p54"/>
            <p:cNvSpPr/>
            <p:nvPr/>
          </p:nvSpPr>
          <p:spPr>
            <a:xfrm>
              <a:off x="26355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1" name="Google Shape;1661;p54"/>
            <p:cNvSpPr/>
            <p:nvPr/>
          </p:nvSpPr>
          <p:spPr>
            <a:xfrm>
              <a:off x="23307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2" name="Google Shape;1662;p54"/>
            <p:cNvSpPr/>
            <p:nvPr/>
          </p:nvSpPr>
          <p:spPr>
            <a:xfrm>
              <a:off x="20259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3" name="Google Shape;1663;p54"/>
            <p:cNvSpPr/>
            <p:nvPr/>
          </p:nvSpPr>
          <p:spPr>
            <a:xfrm>
              <a:off x="17211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4" name="Google Shape;1664;p54"/>
            <p:cNvSpPr/>
            <p:nvPr/>
          </p:nvSpPr>
          <p:spPr>
            <a:xfrm>
              <a:off x="14163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5" name="Google Shape;1665;p54"/>
            <p:cNvSpPr/>
            <p:nvPr/>
          </p:nvSpPr>
          <p:spPr>
            <a:xfrm>
              <a:off x="11115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6" name="Google Shape;1666;p54"/>
            <p:cNvSpPr/>
            <p:nvPr/>
          </p:nvSpPr>
          <p:spPr>
            <a:xfrm>
              <a:off x="8067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7" name="Google Shape;1667;p54"/>
            <p:cNvSpPr/>
            <p:nvPr/>
          </p:nvSpPr>
          <p:spPr>
            <a:xfrm>
              <a:off x="5019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8" name="Google Shape;1668;p54"/>
            <p:cNvSpPr/>
            <p:nvPr/>
          </p:nvSpPr>
          <p:spPr>
            <a:xfrm>
              <a:off x="26355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9" name="Google Shape;1669;p54"/>
            <p:cNvSpPr/>
            <p:nvPr/>
          </p:nvSpPr>
          <p:spPr>
            <a:xfrm>
              <a:off x="20259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0" name="Google Shape;1670;p54"/>
            <p:cNvSpPr/>
            <p:nvPr/>
          </p:nvSpPr>
          <p:spPr>
            <a:xfrm>
              <a:off x="17211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1" name="Google Shape;1671;p54"/>
            <p:cNvSpPr/>
            <p:nvPr/>
          </p:nvSpPr>
          <p:spPr>
            <a:xfrm>
              <a:off x="14163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2" name="Google Shape;1672;p54"/>
            <p:cNvSpPr/>
            <p:nvPr/>
          </p:nvSpPr>
          <p:spPr>
            <a:xfrm>
              <a:off x="11115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3" name="Google Shape;1673;p54"/>
            <p:cNvSpPr/>
            <p:nvPr/>
          </p:nvSpPr>
          <p:spPr>
            <a:xfrm>
              <a:off x="8067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4" name="Google Shape;1674;p54"/>
            <p:cNvSpPr/>
            <p:nvPr/>
          </p:nvSpPr>
          <p:spPr>
            <a:xfrm>
              <a:off x="5019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5" name="Google Shape;1675;p54"/>
            <p:cNvSpPr/>
            <p:nvPr/>
          </p:nvSpPr>
          <p:spPr>
            <a:xfrm>
              <a:off x="2635525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6" name="Google Shape;1676;p54"/>
            <p:cNvSpPr/>
            <p:nvPr/>
          </p:nvSpPr>
          <p:spPr>
            <a:xfrm>
              <a:off x="23307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7" name="Google Shape;1677;p54"/>
            <p:cNvSpPr/>
            <p:nvPr/>
          </p:nvSpPr>
          <p:spPr>
            <a:xfrm>
              <a:off x="20259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8" name="Google Shape;1678;p54"/>
            <p:cNvSpPr/>
            <p:nvPr/>
          </p:nvSpPr>
          <p:spPr>
            <a:xfrm>
              <a:off x="17211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9" name="Google Shape;1679;p54"/>
            <p:cNvSpPr/>
            <p:nvPr/>
          </p:nvSpPr>
          <p:spPr>
            <a:xfrm>
              <a:off x="14163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0" name="Google Shape;1680;p54"/>
            <p:cNvSpPr/>
            <p:nvPr/>
          </p:nvSpPr>
          <p:spPr>
            <a:xfrm>
              <a:off x="11115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1" name="Google Shape;1681;p54"/>
            <p:cNvSpPr/>
            <p:nvPr/>
          </p:nvSpPr>
          <p:spPr>
            <a:xfrm>
              <a:off x="8067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2" name="Google Shape;1682;p54"/>
            <p:cNvSpPr/>
            <p:nvPr/>
          </p:nvSpPr>
          <p:spPr>
            <a:xfrm>
              <a:off x="5019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3" name="Google Shape;1683;p54"/>
            <p:cNvSpPr/>
            <p:nvPr/>
          </p:nvSpPr>
          <p:spPr>
            <a:xfrm>
              <a:off x="2635525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4" name="Google Shape;1684;p54"/>
            <p:cNvSpPr/>
            <p:nvPr/>
          </p:nvSpPr>
          <p:spPr>
            <a:xfrm>
              <a:off x="23307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5" name="Google Shape;1685;p54"/>
            <p:cNvSpPr/>
            <p:nvPr/>
          </p:nvSpPr>
          <p:spPr>
            <a:xfrm>
              <a:off x="20259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6" name="Google Shape;1686;p54"/>
            <p:cNvSpPr/>
            <p:nvPr/>
          </p:nvSpPr>
          <p:spPr>
            <a:xfrm>
              <a:off x="17211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7" name="Google Shape;1687;p54"/>
            <p:cNvSpPr/>
            <p:nvPr/>
          </p:nvSpPr>
          <p:spPr>
            <a:xfrm>
              <a:off x="14163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8" name="Google Shape;1688;p54"/>
            <p:cNvSpPr/>
            <p:nvPr/>
          </p:nvSpPr>
          <p:spPr>
            <a:xfrm>
              <a:off x="11115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9" name="Google Shape;1689;p54"/>
            <p:cNvSpPr/>
            <p:nvPr/>
          </p:nvSpPr>
          <p:spPr>
            <a:xfrm>
              <a:off x="8067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0" name="Google Shape;1690;p54"/>
            <p:cNvSpPr/>
            <p:nvPr/>
          </p:nvSpPr>
          <p:spPr>
            <a:xfrm>
              <a:off x="5019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1" name="Google Shape;1691;p54"/>
            <p:cNvSpPr/>
            <p:nvPr/>
          </p:nvSpPr>
          <p:spPr>
            <a:xfrm>
              <a:off x="2635525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2" name="Google Shape;1692;p54"/>
            <p:cNvSpPr/>
            <p:nvPr/>
          </p:nvSpPr>
          <p:spPr>
            <a:xfrm>
              <a:off x="23307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3" name="Google Shape;1693;p54"/>
            <p:cNvSpPr/>
            <p:nvPr/>
          </p:nvSpPr>
          <p:spPr>
            <a:xfrm>
              <a:off x="20259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4" name="Google Shape;1694;p54"/>
            <p:cNvSpPr/>
            <p:nvPr/>
          </p:nvSpPr>
          <p:spPr>
            <a:xfrm>
              <a:off x="17211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5" name="Google Shape;1695;p54"/>
            <p:cNvSpPr/>
            <p:nvPr/>
          </p:nvSpPr>
          <p:spPr>
            <a:xfrm>
              <a:off x="14163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6" name="Google Shape;1696;p54"/>
            <p:cNvSpPr/>
            <p:nvPr/>
          </p:nvSpPr>
          <p:spPr>
            <a:xfrm>
              <a:off x="11115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7" name="Google Shape;1697;p54"/>
            <p:cNvSpPr/>
            <p:nvPr/>
          </p:nvSpPr>
          <p:spPr>
            <a:xfrm>
              <a:off x="8067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8" name="Google Shape;1698;p54"/>
            <p:cNvSpPr/>
            <p:nvPr/>
          </p:nvSpPr>
          <p:spPr>
            <a:xfrm>
              <a:off x="5019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9" name="Google Shape;1699;p54"/>
            <p:cNvSpPr/>
            <p:nvPr/>
          </p:nvSpPr>
          <p:spPr>
            <a:xfrm>
              <a:off x="2635525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0" name="Google Shape;1700;p54"/>
            <p:cNvSpPr/>
            <p:nvPr/>
          </p:nvSpPr>
          <p:spPr>
            <a:xfrm>
              <a:off x="23307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1" name="Google Shape;1701;p54"/>
            <p:cNvSpPr/>
            <p:nvPr/>
          </p:nvSpPr>
          <p:spPr>
            <a:xfrm>
              <a:off x="20259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2" name="Google Shape;1702;p54"/>
            <p:cNvSpPr/>
            <p:nvPr/>
          </p:nvSpPr>
          <p:spPr>
            <a:xfrm>
              <a:off x="17211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3" name="Google Shape;1703;p54"/>
            <p:cNvSpPr/>
            <p:nvPr/>
          </p:nvSpPr>
          <p:spPr>
            <a:xfrm>
              <a:off x="14163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4" name="Google Shape;1704;p54"/>
            <p:cNvSpPr/>
            <p:nvPr/>
          </p:nvSpPr>
          <p:spPr>
            <a:xfrm>
              <a:off x="11115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5" name="Google Shape;1705;p54"/>
            <p:cNvSpPr/>
            <p:nvPr/>
          </p:nvSpPr>
          <p:spPr>
            <a:xfrm>
              <a:off x="8067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6" name="Google Shape;1706;p54"/>
            <p:cNvSpPr/>
            <p:nvPr/>
          </p:nvSpPr>
          <p:spPr>
            <a:xfrm>
              <a:off x="5019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7" name="Google Shape;1707;p54"/>
            <p:cNvSpPr/>
            <p:nvPr/>
          </p:nvSpPr>
          <p:spPr>
            <a:xfrm>
              <a:off x="2635525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8" name="Google Shape;1708;p54"/>
            <p:cNvSpPr/>
            <p:nvPr/>
          </p:nvSpPr>
          <p:spPr>
            <a:xfrm>
              <a:off x="23307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9" name="Google Shape;1709;p54"/>
            <p:cNvSpPr/>
            <p:nvPr/>
          </p:nvSpPr>
          <p:spPr>
            <a:xfrm>
              <a:off x="20259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0" name="Google Shape;1710;p54"/>
            <p:cNvSpPr/>
            <p:nvPr/>
          </p:nvSpPr>
          <p:spPr>
            <a:xfrm>
              <a:off x="17211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1" name="Google Shape;1711;p54"/>
            <p:cNvSpPr/>
            <p:nvPr/>
          </p:nvSpPr>
          <p:spPr>
            <a:xfrm>
              <a:off x="14163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2" name="Google Shape;1712;p54"/>
            <p:cNvSpPr/>
            <p:nvPr/>
          </p:nvSpPr>
          <p:spPr>
            <a:xfrm>
              <a:off x="11115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3" name="Google Shape;1713;p54"/>
            <p:cNvSpPr/>
            <p:nvPr/>
          </p:nvSpPr>
          <p:spPr>
            <a:xfrm>
              <a:off x="8067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4" name="Google Shape;1714;p54"/>
            <p:cNvSpPr/>
            <p:nvPr/>
          </p:nvSpPr>
          <p:spPr>
            <a:xfrm>
              <a:off x="5019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5" name="Google Shape;1715;p54"/>
            <p:cNvSpPr/>
            <p:nvPr/>
          </p:nvSpPr>
          <p:spPr>
            <a:xfrm>
              <a:off x="2635525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6" name="Google Shape;1716;p54"/>
            <p:cNvSpPr/>
            <p:nvPr/>
          </p:nvSpPr>
          <p:spPr>
            <a:xfrm>
              <a:off x="23307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7" name="Google Shape;1717;p54"/>
            <p:cNvSpPr/>
            <p:nvPr/>
          </p:nvSpPr>
          <p:spPr>
            <a:xfrm>
              <a:off x="20259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8" name="Google Shape;1718;p54"/>
            <p:cNvSpPr/>
            <p:nvPr/>
          </p:nvSpPr>
          <p:spPr>
            <a:xfrm>
              <a:off x="17211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9" name="Google Shape;1719;p54"/>
            <p:cNvSpPr/>
            <p:nvPr/>
          </p:nvSpPr>
          <p:spPr>
            <a:xfrm>
              <a:off x="14163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0" name="Google Shape;1720;p54"/>
            <p:cNvSpPr/>
            <p:nvPr/>
          </p:nvSpPr>
          <p:spPr>
            <a:xfrm>
              <a:off x="11115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1" name="Google Shape;1721;p54"/>
            <p:cNvSpPr/>
            <p:nvPr/>
          </p:nvSpPr>
          <p:spPr>
            <a:xfrm>
              <a:off x="8067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2" name="Google Shape;1722;p54"/>
            <p:cNvSpPr/>
            <p:nvPr/>
          </p:nvSpPr>
          <p:spPr>
            <a:xfrm>
              <a:off x="5019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3" name="Google Shape;1723;p54"/>
            <p:cNvSpPr/>
            <p:nvPr/>
          </p:nvSpPr>
          <p:spPr>
            <a:xfrm>
              <a:off x="2635525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4" name="Google Shape;1724;p54"/>
            <p:cNvSpPr/>
            <p:nvPr/>
          </p:nvSpPr>
          <p:spPr>
            <a:xfrm>
              <a:off x="23307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5" name="Google Shape;1725;p54"/>
            <p:cNvSpPr/>
            <p:nvPr/>
          </p:nvSpPr>
          <p:spPr>
            <a:xfrm>
              <a:off x="20259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6" name="Google Shape;1726;p54"/>
            <p:cNvSpPr/>
            <p:nvPr/>
          </p:nvSpPr>
          <p:spPr>
            <a:xfrm>
              <a:off x="17211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7" name="Google Shape;1727;p54"/>
            <p:cNvSpPr/>
            <p:nvPr/>
          </p:nvSpPr>
          <p:spPr>
            <a:xfrm>
              <a:off x="14163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8" name="Google Shape;1728;p54"/>
            <p:cNvSpPr/>
            <p:nvPr/>
          </p:nvSpPr>
          <p:spPr>
            <a:xfrm>
              <a:off x="11115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9" name="Google Shape;1729;p54"/>
            <p:cNvSpPr/>
            <p:nvPr/>
          </p:nvSpPr>
          <p:spPr>
            <a:xfrm>
              <a:off x="8067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0" name="Google Shape;1730;p54"/>
            <p:cNvSpPr/>
            <p:nvPr/>
          </p:nvSpPr>
          <p:spPr>
            <a:xfrm>
              <a:off x="5019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1" name="Google Shape;1731;p54"/>
            <p:cNvSpPr/>
            <p:nvPr/>
          </p:nvSpPr>
          <p:spPr>
            <a:xfrm>
              <a:off x="2635525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2" name="Google Shape;1732;p54"/>
            <p:cNvSpPr/>
            <p:nvPr/>
          </p:nvSpPr>
          <p:spPr>
            <a:xfrm>
              <a:off x="23307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3" name="Google Shape;1733;p54"/>
            <p:cNvSpPr/>
            <p:nvPr/>
          </p:nvSpPr>
          <p:spPr>
            <a:xfrm>
              <a:off x="20259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4" name="Google Shape;1734;p54"/>
            <p:cNvSpPr/>
            <p:nvPr/>
          </p:nvSpPr>
          <p:spPr>
            <a:xfrm>
              <a:off x="17211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5" name="Google Shape;1735;p54"/>
            <p:cNvSpPr/>
            <p:nvPr/>
          </p:nvSpPr>
          <p:spPr>
            <a:xfrm>
              <a:off x="14163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6" name="Google Shape;1736;p54"/>
            <p:cNvSpPr/>
            <p:nvPr/>
          </p:nvSpPr>
          <p:spPr>
            <a:xfrm>
              <a:off x="11115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7" name="Google Shape;1737;p54"/>
            <p:cNvSpPr/>
            <p:nvPr/>
          </p:nvSpPr>
          <p:spPr>
            <a:xfrm>
              <a:off x="8067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8" name="Google Shape;1738;p54"/>
            <p:cNvSpPr/>
            <p:nvPr/>
          </p:nvSpPr>
          <p:spPr>
            <a:xfrm>
              <a:off x="5019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9" name="Google Shape;1739;p54"/>
            <p:cNvSpPr/>
            <p:nvPr/>
          </p:nvSpPr>
          <p:spPr>
            <a:xfrm>
              <a:off x="2635525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0" name="Google Shape;1740;p54"/>
            <p:cNvSpPr/>
            <p:nvPr/>
          </p:nvSpPr>
          <p:spPr>
            <a:xfrm>
              <a:off x="23307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1" name="Google Shape;1741;p54"/>
            <p:cNvSpPr/>
            <p:nvPr/>
          </p:nvSpPr>
          <p:spPr>
            <a:xfrm>
              <a:off x="20259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2" name="Google Shape;1742;p54"/>
            <p:cNvSpPr/>
            <p:nvPr/>
          </p:nvSpPr>
          <p:spPr>
            <a:xfrm>
              <a:off x="17211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3" name="Google Shape;1743;p54"/>
            <p:cNvSpPr/>
            <p:nvPr/>
          </p:nvSpPr>
          <p:spPr>
            <a:xfrm>
              <a:off x="14163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4" name="Google Shape;1744;p54"/>
            <p:cNvSpPr/>
            <p:nvPr/>
          </p:nvSpPr>
          <p:spPr>
            <a:xfrm>
              <a:off x="11115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5" name="Google Shape;1745;p54"/>
            <p:cNvSpPr/>
            <p:nvPr/>
          </p:nvSpPr>
          <p:spPr>
            <a:xfrm>
              <a:off x="8067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6" name="Google Shape;1746;p54"/>
            <p:cNvSpPr/>
            <p:nvPr/>
          </p:nvSpPr>
          <p:spPr>
            <a:xfrm>
              <a:off x="5019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7" name="Google Shape;1747;p54"/>
            <p:cNvSpPr/>
            <p:nvPr/>
          </p:nvSpPr>
          <p:spPr>
            <a:xfrm>
              <a:off x="2635525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8" name="Google Shape;1748;p54"/>
            <p:cNvSpPr/>
            <p:nvPr/>
          </p:nvSpPr>
          <p:spPr>
            <a:xfrm>
              <a:off x="23307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9" name="Google Shape;1749;p54"/>
            <p:cNvSpPr/>
            <p:nvPr/>
          </p:nvSpPr>
          <p:spPr>
            <a:xfrm>
              <a:off x="20259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0" name="Google Shape;1750;p54"/>
            <p:cNvSpPr/>
            <p:nvPr/>
          </p:nvSpPr>
          <p:spPr>
            <a:xfrm>
              <a:off x="17211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1" name="Google Shape;1751;p54"/>
            <p:cNvSpPr/>
            <p:nvPr/>
          </p:nvSpPr>
          <p:spPr>
            <a:xfrm>
              <a:off x="14163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2" name="Google Shape;1752;p54"/>
            <p:cNvSpPr/>
            <p:nvPr/>
          </p:nvSpPr>
          <p:spPr>
            <a:xfrm>
              <a:off x="11115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3" name="Google Shape;1753;p54"/>
            <p:cNvSpPr/>
            <p:nvPr/>
          </p:nvSpPr>
          <p:spPr>
            <a:xfrm>
              <a:off x="8067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4" name="Google Shape;1754;p54"/>
            <p:cNvSpPr/>
            <p:nvPr/>
          </p:nvSpPr>
          <p:spPr>
            <a:xfrm>
              <a:off x="5019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5" name="Google Shape;1755;p54"/>
            <p:cNvSpPr/>
            <p:nvPr/>
          </p:nvSpPr>
          <p:spPr>
            <a:xfrm>
              <a:off x="2635525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6" name="Google Shape;1756;p54"/>
            <p:cNvSpPr/>
            <p:nvPr/>
          </p:nvSpPr>
          <p:spPr>
            <a:xfrm>
              <a:off x="23307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7" name="Google Shape;1757;p54"/>
            <p:cNvSpPr/>
            <p:nvPr/>
          </p:nvSpPr>
          <p:spPr>
            <a:xfrm>
              <a:off x="20259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8" name="Google Shape;1758;p54"/>
            <p:cNvSpPr/>
            <p:nvPr/>
          </p:nvSpPr>
          <p:spPr>
            <a:xfrm>
              <a:off x="17211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9" name="Google Shape;1759;p54"/>
            <p:cNvSpPr/>
            <p:nvPr/>
          </p:nvSpPr>
          <p:spPr>
            <a:xfrm>
              <a:off x="14163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0" name="Google Shape;1760;p54"/>
            <p:cNvSpPr/>
            <p:nvPr/>
          </p:nvSpPr>
          <p:spPr>
            <a:xfrm>
              <a:off x="11115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1" name="Google Shape;1761;p54"/>
            <p:cNvSpPr/>
            <p:nvPr/>
          </p:nvSpPr>
          <p:spPr>
            <a:xfrm>
              <a:off x="8067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2" name="Google Shape;1762;p54"/>
            <p:cNvSpPr/>
            <p:nvPr/>
          </p:nvSpPr>
          <p:spPr>
            <a:xfrm>
              <a:off x="5019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3" name="Google Shape;1763;p54"/>
            <p:cNvSpPr/>
            <p:nvPr/>
          </p:nvSpPr>
          <p:spPr>
            <a:xfrm>
              <a:off x="2635525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4" name="Google Shape;1764;p54"/>
            <p:cNvSpPr/>
            <p:nvPr/>
          </p:nvSpPr>
          <p:spPr>
            <a:xfrm>
              <a:off x="23307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5" name="Google Shape;1765;p54"/>
            <p:cNvSpPr/>
            <p:nvPr/>
          </p:nvSpPr>
          <p:spPr>
            <a:xfrm>
              <a:off x="20259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6" name="Google Shape;1766;p54"/>
            <p:cNvSpPr/>
            <p:nvPr/>
          </p:nvSpPr>
          <p:spPr>
            <a:xfrm>
              <a:off x="17211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7" name="Google Shape;1767;p54"/>
            <p:cNvSpPr/>
            <p:nvPr/>
          </p:nvSpPr>
          <p:spPr>
            <a:xfrm>
              <a:off x="14163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8" name="Google Shape;1768;p54"/>
            <p:cNvSpPr/>
            <p:nvPr/>
          </p:nvSpPr>
          <p:spPr>
            <a:xfrm>
              <a:off x="11115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9" name="Google Shape;1769;p54"/>
            <p:cNvSpPr/>
            <p:nvPr/>
          </p:nvSpPr>
          <p:spPr>
            <a:xfrm>
              <a:off x="8067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0" name="Google Shape;1770;p54"/>
            <p:cNvSpPr/>
            <p:nvPr/>
          </p:nvSpPr>
          <p:spPr>
            <a:xfrm>
              <a:off x="5019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1" name="Google Shape;1771;p54"/>
            <p:cNvSpPr/>
            <p:nvPr/>
          </p:nvSpPr>
          <p:spPr>
            <a:xfrm>
              <a:off x="23307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1772" name="Google Shape;1772;p54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3" name="Google Shape;1773;p54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74" name="Google Shape;1774;p54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1775" name="Google Shape;1775;p5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6" name="Google Shape;1776;p5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7" name="Google Shape;1777;p5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8" name="Google Shape;1778;p5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9" name="Google Shape;1779;p5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0" name="Google Shape;1780;p5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1" name="Google Shape;1781;p5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21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None/>
              <a:defRPr b="1" i="0" sz="24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1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31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7" name="Google Shape;477;p31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None/>
              <a:defRPr b="1" i="0" sz="2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78" name="Google Shape;478;p31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43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43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1" name="Google Shape;1131;p43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None/>
              <a:defRPr b="1" i="0" sz="2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32" name="Google Shape;1132;p43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3.png"/><Relationship Id="rId11" Type="http://schemas.openxmlformats.org/officeDocument/2006/relationships/image" Target="../media/image33.jpg"/><Relationship Id="rId10" Type="http://schemas.openxmlformats.org/officeDocument/2006/relationships/image" Target="../media/image22.png"/><Relationship Id="rId13" Type="http://schemas.openxmlformats.org/officeDocument/2006/relationships/image" Target="../media/image11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17.png"/><Relationship Id="rId9" Type="http://schemas.openxmlformats.org/officeDocument/2006/relationships/image" Target="../media/image18.jpg"/><Relationship Id="rId15" Type="http://schemas.openxmlformats.org/officeDocument/2006/relationships/image" Target="../media/image14.jpg"/><Relationship Id="rId14" Type="http://schemas.openxmlformats.org/officeDocument/2006/relationships/image" Target="../media/image9.jpg"/><Relationship Id="rId17" Type="http://schemas.openxmlformats.org/officeDocument/2006/relationships/image" Target="../media/image12.jpg"/><Relationship Id="rId16" Type="http://schemas.openxmlformats.org/officeDocument/2006/relationships/image" Target="../media/image10.png"/><Relationship Id="rId5" Type="http://schemas.openxmlformats.org/officeDocument/2006/relationships/image" Target="../media/image30.png"/><Relationship Id="rId19" Type="http://schemas.openxmlformats.org/officeDocument/2006/relationships/image" Target="../media/image7.jpg"/><Relationship Id="rId6" Type="http://schemas.openxmlformats.org/officeDocument/2006/relationships/image" Target="../media/image8.png"/><Relationship Id="rId18" Type="http://schemas.openxmlformats.org/officeDocument/2006/relationships/image" Target="../media/image20.jpg"/><Relationship Id="rId7" Type="http://schemas.openxmlformats.org/officeDocument/2006/relationships/image" Target="../media/image31.jp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anisha@scalevp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55"/>
          <p:cNvSpPr txBox="1"/>
          <p:nvPr>
            <p:ph idx="1" type="subTitle"/>
          </p:nvPr>
        </p:nvSpPr>
        <p:spPr>
          <a:xfrm>
            <a:off x="1143000" y="2999619"/>
            <a:ext cx="6858000" cy="144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SDR Council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lang="en"/>
              <a:t>Unlocking Signal-Based Selling</a:t>
            </a:r>
            <a:endParaRPr b="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</p:txBody>
      </p:sp>
      <p:sp>
        <p:nvSpPr>
          <p:cNvPr id="1787" name="Google Shape;1787;p55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March 22</a:t>
            </a:r>
            <a:r>
              <a:rPr lang="en"/>
              <a:t>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64"/>
          <p:cNvSpPr txBox="1"/>
          <p:nvPr>
            <p:ph idx="1" type="body"/>
          </p:nvPr>
        </p:nvSpPr>
        <p:spPr>
          <a:xfrm>
            <a:off x="782400" y="466028"/>
            <a:ext cx="7579200" cy="347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Types of Signals</a:t>
            </a:r>
            <a:endParaRPr b="1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Companies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People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Data Sources</a:t>
            </a:r>
            <a:endParaRPr b="1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1st Party (website, product usage, other interactions)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3rd Party (LinkedIn, B2B databases/tools, 10-Ks)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How to find signals relevant for your business</a:t>
            </a:r>
            <a:endParaRPr b="1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There is no one-size-fits-all approach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“Do things that don’t scale”…then scale them (with ai and automation)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65"/>
          <p:cNvSpPr txBox="1"/>
          <p:nvPr>
            <p:ph idx="1" type="body"/>
          </p:nvPr>
        </p:nvSpPr>
        <p:spPr>
          <a:xfrm>
            <a:off x="782400" y="466028"/>
            <a:ext cx="7579200" cy="347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Start with your goal</a:t>
            </a:r>
            <a:endParaRPr/>
          </a:p>
        </p:txBody>
      </p:sp>
      <p:sp>
        <p:nvSpPr>
          <p:cNvPr id="1968" name="Google Shape;1968;p65"/>
          <p:cNvSpPr txBox="1"/>
          <p:nvPr>
            <p:ph idx="1" type="body"/>
          </p:nvPr>
        </p:nvSpPr>
        <p:spPr>
          <a:xfrm>
            <a:off x="539250" y="2045475"/>
            <a:ext cx="4498800" cy="1820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What Play(s) should you run, based on what you’re optimizing for within your go-to-market motion?</a:t>
            </a:r>
            <a:endParaRPr/>
          </a:p>
        </p:txBody>
      </p:sp>
      <p:pic>
        <p:nvPicPr>
          <p:cNvPr id="1969" name="Google Shape;196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50" y="3584200"/>
            <a:ext cx="8220652" cy="3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66"/>
          <p:cNvSpPr txBox="1"/>
          <p:nvPr>
            <p:ph idx="1" type="body"/>
          </p:nvPr>
        </p:nvSpPr>
        <p:spPr>
          <a:xfrm>
            <a:off x="782400" y="466028"/>
            <a:ext cx="7579200" cy="347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3 signal-based selling Plays 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you can run today</a:t>
            </a:r>
            <a:endParaRPr/>
          </a:p>
        </p:txBody>
      </p:sp>
      <p:sp>
        <p:nvSpPr>
          <p:cNvPr id="1975" name="Google Shape;1975;p66"/>
          <p:cNvSpPr txBox="1"/>
          <p:nvPr>
            <p:ph idx="1" type="body"/>
          </p:nvPr>
        </p:nvSpPr>
        <p:spPr>
          <a:xfrm>
            <a:off x="2470650" y="2054250"/>
            <a:ext cx="5117100" cy="1820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Website visitors play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Product-led sales (PQLs) play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Closed-lost deal play</a:t>
            </a:r>
            <a:endParaRPr sz="3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0" name="Google Shape;198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113" y="-12"/>
            <a:ext cx="4835774" cy="4912527"/>
          </a:xfrm>
          <a:prstGeom prst="rect">
            <a:avLst/>
          </a:prstGeom>
          <a:noFill/>
          <a:ln>
            <a:noFill/>
          </a:ln>
        </p:spPr>
      </p:pic>
      <p:sp>
        <p:nvSpPr>
          <p:cNvPr id="1981" name="Google Shape;1981;p67"/>
          <p:cNvSpPr txBox="1"/>
          <p:nvPr>
            <p:ph idx="1" type="body"/>
          </p:nvPr>
        </p:nvSpPr>
        <p:spPr>
          <a:xfrm>
            <a:off x="1289700" y="466028"/>
            <a:ext cx="7579200" cy="347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Website Visitor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68"/>
          <p:cNvSpPr txBox="1"/>
          <p:nvPr>
            <p:ph idx="1" type="body"/>
          </p:nvPr>
        </p:nvSpPr>
        <p:spPr>
          <a:xfrm>
            <a:off x="782400" y="466025"/>
            <a:ext cx="2391600" cy="347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Product qualified lead (PQL)</a:t>
            </a:r>
            <a:endParaRPr/>
          </a:p>
        </p:txBody>
      </p:sp>
      <p:pic>
        <p:nvPicPr>
          <p:cNvPr id="1987" name="Google Shape;198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00" y="152400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69"/>
          <p:cNvSpPr txBox="1"/>
          <p:nvPr>
            <p:ph idx="1" type="body"/>
          </p:nvPr>
        </p:nvSpPr>
        <p:spPr>
          <a:xfrm>
            <a:off x="782400" y="466025"/>
            <a:ext cx="2391600" cy="347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Product-led sales </a:t>
            </a:r>
            <a:r>
              <a:rPr lang="en"/>
              <a:t>(Outbound account-based sales motion)</a:t>
            </a:r>
            <a:endParaRPr/>
          </a:p>
        </p:txBody>
      </p:sp>
      <p:pic>
        <p:nvPicPr>
          <p:cNvPr id="1993" name="Google Shape;199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525" y="38100"/>
            <a:ext cx="525582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8" name="Google Shape;199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360050"/>
            <a:ext cx="4914898" cy="442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9" name="Google Shape;1999;p70"/>
          <p:cNvSpPr txBox="1"/>
          <p:nvPr>
            <p:ph idx="1" type="body"/>
          </p:nvPr>
        </p:nvSpPr>
        <p:spPr>
          <a:xfrm>
            <a:off x="782400" y="466028"/>
            <a:ext cx="7579200" cy="347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Closed-lost deal </a:t>
            </a:r>
            <a:endParaRPr b="1"/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(Resurrect)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3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71"/>
          <p:cNvSpPr txBox="1"/>
          <p:nvPr>
            <p:ph idx="1" type="body"/>
          </p:nvPr>
        </p:nvSpPr>
        <p:spPr>
          <a:xfrm>
            <a:off x="782400" y="466028"/>
            <a:ext cx="7579200" cy="347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The future of GTM</a:t>
            </a:r>
            <a:endParaRPr b="1"/>
          </a:p>
        </p:txBody>
      </p:sp>
      <p:sp>
        <p:nvSpPr>
          <p:cNvPr id="2005" name="Google Shape;2005;p71"/>
          <p:cNvSpPr txBox="1"/>
          <p:nvPr>
            <p:ph idx="1" type="body"/>
          </p:nvPr>
        </p:nvSpPr>
        <p:spPr>
          <a:xfrm>
            <a:off x="1318850" y="1776075"/>
            <a:ext cx="6620700" cy="126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RevOps strategic role across all departments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evolving (but still highly relevant) role of SDRs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new way of buying—optionality!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 and the future of AI/automation </a:t>
            </a:r>
            <a:endParaRPr sz="3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9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72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Claim your free copy of Busting Silos!</a:t>
            </a:r>
            <a:endParaRPr/>
          </a:p>
        </p:txBody>
      </p:sp>
      <p:pic>
        <p:nvPicPr>
          <p:cNvPr id="2011" name="Google Shape;201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350" y="1398076"/>
            <a:ext cx="2462600" cy="23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2" name="Google Shape;2012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175" y="682436"/>
            <a:ext cx="5130401" cy="409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6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73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topics / challenges are top of mind?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66"/>
              <a:t>menti.com (1469 6563)</a:t>
            </a:r>
            <a:endParaRPr sz="3066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56"/>
          <p:cNvSpPr txBox="1"/>
          <p:nvPr>
            <p:ph type="title"/>
          </p:nvPr>
        </p:nvSpPr>
        <p:spPr>
          <a:xfrm>
            <a:off x="304391" y="337161"/>
            <a:ext cx="7886700" cy="40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Today’s SDR Council leaders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3" name="Google Shape;1793;p56"/>
          <p:cNvSpPr txBox="1"/>
          <p:nvPr>
            <p:ph idx="1" type="body"/>
          </p:nvPr>
        </p:nvSpPr>
        <p:spPr>
          <a:xfrm>
            <a:off x="602375" y="3673200"/>
            <a:ext cx="3472500" cy="1000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Travis Henry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Director of SDR Operations &amp; Enablement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Snowflake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794" name="Google Shape;179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34" y="1043250"/>
            <a:ext cx="2473500" cy="2473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95" name="Google Shape;1795;p56"/>
          <p:cNvSpPr txBox="1"/>
          <p:nvPr>
            <p:ph idx="1" type="body"/>
          </p:nvPr>
        </p:nvSpPr>
        <p:spPr>
          <a:xfrm>
            <a:off x="5695150" y="3640800"/>
            <a:ext cx="2391900" cy="106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Brendan Short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Founder &amp; Writer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The Signal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796" name="Google Shape;179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3509" y="1043250"/>
            <a:ext cx="2473500" cy="2473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74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57"/>
          <p:cNvSpPr txBox="1"/>
          <p:nvPr>
            <p:ph type="title"/>
          </p:nvPr>
        </p:nvSpPr>
        <p:spPr>
          <a:xfrm>
            <a:off x="243418" y="2116044"/>
            <a:ext cx="2749500" cy="577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1803" name="Google Shape;1803;p57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4" name="Google Shape;1804;p57"/>
          <p:cNvSpPr txBox="1"/>
          <p:nvPr>
            <p:ph idx="4294967295" type="body"/>
          </p:nvPr>
        </p:nvSpPr>
        <p:spPr>
          <a:xfrm>
            <a:off x="3492506" y="529163"/>
            <a:ext cx="5159400" cy="387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98450" lvl="0" marL="3429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Welcome and Introductions (20 min)</a:t>
            </a:r>
            <a:endParaRPr/>
          </a:p>
          <a:p>
            <a:pPr indent="0" lvl="0" marL="3429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3429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Presentation - </a:t>
            </a:r>
            <a:r>
              <a:rPr lang="en"/>
              <a:t>Unlocking Signal-Based Selling</a:t>
            </a:r>
            <a:r>
              <a:rPr lang="en"/>
              <a:t> (30 min)</a:t>
            </a:r>
            <a:endParaRPr/>
          </a:p>
          <a:p>
            <a:pPr indent="0" lvl="0" marL="3429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3429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Open Discussion (30 min)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58"/>
          <p:cNvSpPr/>
          <p:nvPr/>
        </p:nvSpPr>
        <p:spPr>
          <a:xfrm>
            <a:off x="1283138" y="3135281"/>
            <a:ext cx="4371900" cy="27600"/>
          </a:xfrm>
          <a:prstGeom prst="rect">
            <a:avLst/>
          </a:prstGeom>
          <a:solidFill>
            <a:srgbClr val="EFCB7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CB75"/>
              </a:solidFill>
            </a:endParaRPr>
          </a:p>
        </p:txBody>
      </p:sp>
      <p:sp>
        <p:nvSpPr>
          <p:cNvPr id="1811" name="Google Shape;1811;p58"/>
          <p:cNvSpPr/>
          <p:nvPr/>
        </p:nvSpPr>
        <p:spPr>
          <a:xfrm>
            <a:off x="1283138" y="2383913"/>
            <a:ext cx="1502700" cy="27600"/>
          </a:xfrm>
          <a:prstGeom prst="rect">
            <a:avLst/>
          </a:prstGeom>
          <a:solidFill>
            <a:srgbClr val="EFCB7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CB75"/>
              </a:solidFill>
            </a:endParaRPr>
          </a:p>
        </p:txBody>
      </p:sp>
      <p:sp>
        <p:nvSpPr>
          <p:cNvPr id="1812" name="Google Shape;1812;p58"/>
          <p:cNvSpPr txBox="1"/>
          <p:nvPr/>
        </p:nvSpPr>
        <p:spPr>
          <a:xfrm>
            <a:off x="1185244" y="906844"/>
            <a:ext cx="7279500" cy="3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We help our portfolio build and optimize hyper-growth GTM machines</a:t>
            </a:r>
            <a:endParaRPr b="1" sz="5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813" name="Google Shape;1813;p58"/>
          <p:cNvCxnSpPr/>
          <p:nvPr/>
        </p:nvCxnSpPr>
        <p:spPr>
          <a:xfrm>
            <a:off x="772744" y="6825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52857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4" name="Google Shape;1814;p58"/>
          <p:cNvCxnSpPr/>
          <p:nvPr/>
        </p:nvCxnSpPr>
        <p:spPr>
          <a:xfrm rot="10800000">
            <a:off x="-32625" y="4842506"/>
            <a:ext cx="9209100" cy="0"/>
          </a:xfrm>
          <a:prstGeom prst="straightConnector1">
            <a:avLst/>
          </a:prstGeom>
          <a:noFill/>
          <a:ln cap="flat" cmpd="sng" w="9525">
            <a:solidFill>
              <a:srgbClr val="52857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59"/>
          <p:cNvSpPr/>
          <p:nvPr/>
        </p:nvSpPr>
        <p:spPr>
          <a:xfrm>
            <a:off x="542025" y="3702100"/>
            <a:ext cx="8238300" cy="969300"/>
          </a:xfrm>
          <a:prstGeom prst="roundRect">
            <a:avLst>
              <a:gd fmla="val 7554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137150" spcFirstLastPara="1" rIns="1371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20" name="Google Shape;1820;p59"/>
          <p:cNvSpPr/>
          <p:nvPr/>
        </p:nvSpPr>
        <p:spPr>
          <a:xfrm>
            <a:off x="542018" y="611233"/>
            <a:ext cx="8238300" cy="1321800"/>
          </a:xfrm>
          <a:prstGeom prst="roundRect">
            <a:avLst>
              <a:gd fmla="val 7554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137150" spcFirstLastPara="1" rIns="1371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21" name="Google Shape;1821;p59"/>
          <p:cNvSpPr/>
          <p:nvPr/>
        </p:nvSpPr>
        <p:spPr>
          <a:xfrm>
            <a:off x="542025" y="2200237"/>
            <a:ext cx="8238300" cy="1321800"/>
          </a:xfrm>
          <a:prstGeom prst="roundRect">
            <a:avLst>
              <a:gd fmla="val 7554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137150" spcFirstLastPara="1" rIns="1371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22" name="Google Shape;1822;p59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None/>
            </a:pPr>
            <a:r>
              <a:rPr lang="en"/>
              <a:t>An ecosystem designed to drive GTM excellence</a:t>
            </a:r>
            <a:endParaRPr/>
          </a:p>
        </p:txBody>
      </p:sp>
      <p:sp>
        <p:nvSpPr>
          <p:cNvPr id="1823" name="Google Shape;1823;p59"/>
          <p:cNvSpPr txBox="1"/>
          <p:nvPr/>
        </p:nvSpPr>
        <p:spPr>
          <a:xfrm>
            <a:off x="210571" y="1145152"/>
            <a:ext cx="666000" cy="25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EIRs</a:t>
            </a:r>
            <a:endParaRPr sz="1100"/>
          </a:p>
        </p:txBody>
      </p:sp>
      <p:sp>
        <p:nvSpPr>
          <p:cNvPr id="1824" name="Google Shape;1824;p59"/>
          <p:cNvSpPr txBox="1"/>
          <p:nvPr/>
        </p:nvSpPr>
        <p:spPr>
          <a:xfrm>
            <a:off x="136023" y="2641814"/>
            <a:ext cx="815100" cy="4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GTM advisors</a:t>
            </a:r>
            <a:endParaRPr sz="1100"/>
          </a:p>
        </p:txBody>
      </p:sp>
      <p:grpSp>
        <p:nvGrpSpPr>
          <p:cNvPr id="1825" name="Google Shape;1825;p59"/>
          <p:cNvGrpSpPr/>
          <p:nvPr/>
        </p:nvGrpSpPr>
        <p:grpSpPr>
          <a:xfrm>
            <a:off x="5675139" y="697243"/>
            <a:ext cx="1200000" cy="1122917"/>
            <a:chOff x="5649659" y="697243"/>
            <a:chExt cx="1200000" cy="1122917"/>
          </a:xfrm>
        </p:grpSpPr>
        <p:pic>
          <p:nvPicPr>
            <p:cNvPr descr="Brandon O'Sullivan" id="1826" name="Google Shape;1826;p59"/>
            <p:cNvPicPr preferRelativeResize="0"/>
            <p:nvPr/>
          </p:nvPicPr>
          <p:blipFill rotWithShape="1">
            <a:blip r:embed="rId3">
              <a:alphaModFix/>
            </a:blip>
            <a:srcRect b="13141" l="4422" r="11338" t="2619"/>
            <a:stretch/>
          </p:blipFill>
          <p:spPr>
            <a:xfrm>
              <a:off x="5916673" y="697243"/>
              <a:ext cx="666000" cy="666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27" name="Google Shape;1827;p59"/>
            <p:cNvSpPr txBox="1"/>
            <p:nvPr/>
          </p:nvSpPr>
          <p:spPr>
            <a:xfrm>
              <a:off x="5649659" y="1412618"/>
              <a:ext cx="12000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Brandon O’Sullivan</a:t>
              </a:r>
              <a:endParaRPr sz="1100"/>
            </a:p>
          </p:txBody>
        </p:sp>
        <p:pic>
          <p:nvPicPr>
            <p:cNvPr id="1828" name="Google Shape;1828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61230" y="1648451"/>
              <a:ext cx="776814" cy="1717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9" name="Google Shape;1829;p59"/>
          <p:cNvGrpSpPr/>
          <p:nvPr/>
        </p:nvGrpSpPr>
        <p:grpSpPr>
          <a:xfrm>
            <a:off x="951094" y="697243"/>
            <a:ext cx="1127100" cy="1103731"/>
            <a:chOff x="951094" y="697243"/>
            <a:chExt cx="1127100" cy="1103731"/>
          </a:xfrm>
        </p:grpSpPr>
        <p:sp>
          <p:nvSpPr>
            <p:cNvPr id="1830" name="Google Shape;1830;p59"/>
            <p:cNvSpPr txBox="1"/>
            <p:nvPr/>
          </p:nvSpPr>
          <p:spPr>
            <a:xfrm>
              <a:off x="951094" y="1412618"/>
              <a:ext cx="11271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Lauren Vaccarello</a:t>
              </a:r>
              <a:endParaRPr sz="1100"/>
            </a:p>
          </p:txBody>
        </p:sp>
        <p:pic>
          <p:nvPicPr>
            <p:cNvPr id="1831" name="Google Shape;1831;p5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81644" y="697243"/>
              <a:ext cx="666000" cy="66600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</p:pic>
        <p:pic>
          <p:nvPicPr>
            <p:cNvPr id="1832" name="Google Shape;1832;p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15219" y="1667636"/>
              <a:ext cx="598851" cy="1333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3" name="Google Shape;1833;p59"/>
          <p:cNvGrpSpPr/>
          <p:nvPr/>
        </p:nvGrpSpPr>
        <p:grpSpPr>
          <a:xfrm>
            <a:off x="2525776" y="697843"/>
            <a:ext cx="1127100" cy="1109305"/>
            <a:chOff x="2558245" y="697843"/>
            <a:chExt cx="1127100" cy="1109305"/>
          </a:xfrm>
        </p:grpSpPr>
        <p:pic>
          <p:nvPicPr>
            <p:cNvPr id="1834" name="Google Shape;1834;p59"/>
            <p:cNvPicPr preferRelativeResize="0"/>
            <p:nvPr/>
          </p:nvPicPr>
          <p:blipFill rotWithShape="1">
            <a:blip r:embed="rId7">
              <a:alphaModFix/>
            </a:blip>
            <a:srcRect b="89" l="0" r="0" t="89"/>
            <a:stretch/>
          </p:blipFill>
          <p:spPr>
            <a:xfrm>
              <a:off x="2788885" y="697843"/>
              <a:ext cx="666000" cy="6648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35" name="Google Shape;1835;p59"/>
            <p:cNvSpPr txBox="1"/>
            <p:nvPr/>
          </p:nvSpPr>
          <p:spPr>
            <a:xfrm>
              <a:off x="2558245" y="1412618"/>
              <a:ext cx="11271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Maria Pergolino</a:t>
              </a:r>
              <a:endParaRPr sz="1100"/>
            </a:p>
          </p:txBody>
        </p:sp>
        <p:pic>
          <p:nvPicPr>
            <p:cNvPr id="1836" name="Google Shape;1836;p5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91761" y="1661462"/>
              <a:ext cx="660076" cy="1456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7" name="Google Shape;1837;p59"/>
          <p:cNvGrpSpPr/>
          <p:nvPr/>
        </p:nvGrpSpPr>
        <p:grpSpPr>
          <a:xfrm>
            <a:off x="4100458" y="697243"/>
            <a:ext cx="1127100" cy="1107062"/>
            <a:chOff x="4165396" y="697243"/>
            <a:chExt cx="1127100" cy="1107062"/>
          </a:xfrm>
        </p:grpSpPr>
        <p:pic>
          <p:nvPicPr>
            <p:cNvPr id="1838" name="Google Shape;1838;p59"/>
            <p:cNvPicPr preferRelativeResize="0"/>
            <p:nvPr/>
          </p:nvPicPr>
          <p:blipFill rotWithShape="1">
            <a:blip r:embed="rId9">
              <a:alphaModFix/>
            </a:blip>
            <a:srcRect b="0" l="3148" r="3157" t="0"/>
            <a:stretch/>
          </p:blipFill>
          <p:spPr>
            <a:xfrm>
              <a:off x="4395446" y="697243"/>
              <a:ext cx="667200" cy="666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39" name="Google Shape;1839;p59"/>
            <p:cNvSpPr txBox="1"/>
            <p:nvPr/>
          </p:nvSpPr>
          <p:spPr>
            <a:xfrm>
              <a:off x="4165396" y="1412618"/>
              <a:ext cx="11271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Zack Urlocker</a:t>
              </a:r>
              <a:endParaRPr sz="1100"/>
            </a:p>
          </p:txBody>
        </p:sp>
        <p:pic>
          <p:nvPicPr>
            <p:cNvPr id="1840" name="Google Shape;1840;p5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12006" y="1664305"/>
              <a:ext cx="433971" cy="1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1" name="Google Shape;1841;p59"/>
          <p:cNvGrpSpPr/>
          <p:nvPr/>
        </p:nvGrpSpPr>
        <p:grpSpPr>
          <a:xfrm>
            <a:off x="7322721" y="697243"/>
            <a:ext cx="1127100" cy="1117868"/>
            <a:chOff x="7322721" y="697243"/>
            <a:chExt cx="1127100" cy="1117868"/>
          </a:xfrm>
        </p:grpSpPr>
        <p:pic>
          <p:nvPicPr>
            <p:cNvPr id="1842" name="Google Shape;1842;p59"/>
            <p:cNvPicPr preferRelativeResize="0"/>
            <p:nvPr/>
          </p:nvPicPr>
          <p:blipFill rotWithShape="1">
            <a:blip r:embed="rId11">
              <a:alphaModFix/>
            </a:blip>
            <a:srcRect b="169" l="0" r="0" t="179"/>
            <a:stretch/>
          </p:blipFill>
          <p:spPr>
            <a:xfrm>
              <a:off x="7553361" y="697243"/>
              <a:ext cx="666000" cy="666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43" name="Google Shape;1843;p59"/>
            <p:cNvSpPr txBox="1"/>
            <p:nvPr/>
          </p:nvSpPr>
          <p:spPr>
            <a:xfrm>
              <a:off x="7322721" y="1412618"/>
              <a:ext cx="11271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James Huber</a:t>
              </a:r>
              <a:endParaRPr sz="1100"/>
            </a:p>
          </p:txBody>
        </p:sp>
        <p:pic>
          <p:nvPicPr>
            <p:cNvPr id="1844" name="Google Shape;1844;p5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586839" y="1653499"/>
              <a:ext cx="598850" cy="1616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5" name="Google Shape;1845;p59"/>
          <p:cNvSpPr txBox="1"/>
          <p:nvPr/>
        </p:nvSpPr>
        <p:spPr>
          <a:xfrm>
            <a:off x="58025" y="3967450"/>
            <a:ext cx="971100" cy="4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Peer community</a:t>
            </a:r>
            <a:endParaRPr sz="1100"/>
          </a:p>
        </p:txBody>
      </p:sp>
      <p:grpSp>
        <p:nvGrpSpPr>
          <p:cNvPr id="1846" name="Google Shape;1846;p59"/>
          <p:cNvGrpSpPr/>
          <p:nvPr/>
        </p:nvGrpSpPr>
        <p:grpSpPr>
          <a:xfrm>
            <a:off x="1650805" y="2304375"/>
            <a:ext cx="1112700" cy="1113535"/>
            <a:chOff x="1728430" y="2214100"/>
            <a:chExt cx="1112700" cy="1113535"/>
          </a:xfrm>
        </p:grpSpPr>
        <p:sp>
          <p:nvSpPr>
            <p:cNvPr id="1847" name="Google Shape;1847;p59"/>
            <p:cNvSpPr txBox="1"/>
            <p:nvPr/>
          </p:nvSpPr>
          <p:spPr>
            <a:xfrm>
              <a:off x="1728430" y="2889421"/>
              <a:ext cx="11127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Katherine Andruha</a:t>
              </a:r>
              <a:endParaRPr sz="1100"/>
            </a:p>
          </p:txBody>
        </p:sp>
        <p:pic>
          <p:nvPicPr>
            <p:cNvPr id="1848" name="Google Shape;1848;p59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951762" y="3142600"/>
              <a:ext cx="665999" cy="185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9" name="Google Shape;1849;p5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961051" y="2214100"/>
              <a:ext cx="647400" cy="6474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1850" name="Google Shape;1850;p59"/>
          <p:cNvGrpSpPr/>
          <p:nvPr/>
        </p:nvGrpSpPr>
        <p:grpSpPr>
          <a:xfrm>
            <a:off x="3257537" y="2290438"/>
            <a:ext cx="1112700" cy="1172374"/>
            <a:chOff x="3257537" y="2135800"/>
            <a:chExt cx="1112700" cy="1172374"/>
          </a:xfrm>
        </p:grpSpPr>
        <p:sp>
          <p:nvSpPr>
            <p:cNvPr id="1851" name="Google Shape;1851;p59"/>
            <p:cNvSpPr txBox="1"/>
            <p:nvPr/>
          </p:nvSpPr>
          <p:spPr>
            <a:xfrm>
              <a:off x="3257537" y="2841179"/>
              <a:ext cx="11127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Anton Lenke</a:t>
              </a:r>
              <a:endParaRPr sz="1100"/>
            </a:p>
          </p:txBody>
        </p:sp>
        <p:pic>
          <p:nvPicPr>
            <p:cNvPr id="1852" name="Google Shape;1852;p5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490187" y="2135800"/>
              <a:ext cx="647400" cy="6474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853" name="Google Shape;1853;p59"/>
            <p:cNvPicPr preferRelativeResize="0"/>
            <p:nvPr/>
          </p:nvPicPr>
          <p:blipFill rotWithShape="1">
            <a:blip r:embed="rId16">
              <a:alphaModFix/>
            </a:blip>
            <a:srcRect b="36358" l="11226" r="9659" t="35793"/>
            <a:stretch/>
          </p:blipFill>
          <p:spPr>
            <a:xfrm>
              <a:off x="3586736" y="3026625"/>
              <a:ext cx="454301" cy="281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54" name="Google Shape;1854;p59"/>
          <p:cNvGrpSpPr/>
          <p:nvPr/>
        </p:nvGrpSpPr>
        <p:grpSpPr>
          <a:xfrm>
            <a:off x="4864243" y="2295800"/>
            <a:ext cx="1112700" cy="1130675"/>
            <a:chOff x="4890118" y="2208375"/>
            <a:chExt cx="1112700" cy="1130675"/>
          </a:xfrm>
        </p:grpSpPr>
        <p:sp>
          <p:nvSpPr>
            <p:cNvPr id="1855" name="Google Shape;1855;p59"/>
            <p:cNvSpPr txBox="1"/>
            <p:nvPr/>
          </p:nvSpPr>
          <p:spPr>
            <a:xfrm>
              <a:off x="4890118" y="2895358"/>
              <a:ext cx="11127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Kristina McMillan</a:t>
              </a:r>
              <a:endParaRPr sz="1100"/>
            </a:p>
          </p:txBody>
        </p:sp>
        <p:pic>
          <p:nvPicPr>
            <p:cNvPr id="1856" name="Google Shape;1856;p59"/>
            <p:cNvPicPr preferRelativeResize="0"/>
            <p:nvPr/>
          </p:nvPicPr>
          <p:blipFill rotWithShape="1">
            <a:blip r:embed="rId17">
              <a:alphaModFix/>
            </a:blip>
            <a:srcRect b="33788" l="0" r="0" t="36159"/>
            <a:stretch/>
          </p:blipFill>
          <p:spPr>
            <a:xfrm>
              <a:off x="5073124" y="3131150"/>
              <a:ext cx="691751" cy="20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7" name="Google Shape;1857;p5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095301" y="2208375"/>
              <a:ext cx="647400" cy="6474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1858" name="Google Shape;1858;p59"/>
          <p:cNvGrpSpPr/>
          <p:nvPr/>
        </p:nvGrpSpPr>
        <p:grpSpPr>
          <a:xfrm>
            <a:off x="6470963" y="2349250"/>
            <a:ext cx="1112700" cy="1069136"/>
            <a:chOff x="6470963" y="2242013"/>
            <a:chExt cx="1112700" cy="1069136"/>
          </a:xfrm>
        </p:grpSpPr>
        <p:sp>
          <p:nvSpPr>
            <p:cNvPr id="1859" name="Google Shape;1859;p59"/>
            <p:cNvSpPr txBox="1"/>
            <p:nvPr/>
          </p:nvSpPr>
          <p:spPr>
            <a:xfrm>
              <a:off x="6470963" y="2903555"/>
              <a:ext cx="11127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accent1"/>
                  </a:solidFill>
                  <a:latin typeface="Outfit"/>
                  <a:ea typeface="Outfit"/>
                  <a:cs typeface="Outfit"/>
                  <a:sym typeface="Outfit"/>
                </a:rPr>
                <a:t>Ralph Barsi</a:t>
              </a:r>
              <a:endParaRPr sz="1100"/>
            </a:p>
          </p:txBody>
        </p:sp>
        <p:pic>
          <p:nvPicPr>
            <p:cNvPr id="1860" name="Google Shape;1860;p5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703601" y="2242013"/>
              <a:ext cx="647400" cy="6474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861" name="Google Shape;1861;p59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6776275" y="3103249"/>
              <a:ext cx="502098" cy="207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2" name="Google Shape;1862;p59"/>
          <p:cNvSpPr/>
          <p:nvPr/>
        </p:nvSpPr>
        <p:spPr>
          <a:xfrm>
            <a:off x="1218800" y="3950650"/>
            <a:ext cx="1976700" cy="472200"/>
          </a:xfrm>
          <a:prstGeom prst="roundRect">
            <a:avLst>
              <a:gd fmla="val 7554" name="adj"/>
            </a:avLst>
          </a:prstGeom>
          <a:noFill/>
          <a:ln>
            <a:noFill/>
          </a:ln>
        </p:spPr>
        <p:txBody>
          <a:bodyPr anchorCtr="0" anchor="ctr" bIns="34275" lIns="137150" spcFirstLastPara="1" rIns="1371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Portfolio companies</a:t>
            </a:r>
            <a:endParaRPr b="1" sz="11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63" name="Google Shape;1863;p59"/>
          <p:cNvSpPr/>
          <p:nvPr/>
        </p:nvSpPr>
        <p:spPr>
          <a:xfrm>
            <a:off x="5883275" y="3789225"/>
            <a:ext cx="2288100" cy="795000"/>
          </a:xfrm>
          <a:prstGeom prst="roundRect">
            <a:avLst>
              <a:gd fmla="val 7554" name="adj"/>
            </a:avLst>
          </a:prstGeom>
          <a:noFill/>
          <a:ln>
            <a:noFill/>
          </a:ln>
        </p:spPr>
        <p:txBody>
          <a:bodyPr anchorCtr="0" anchor="ctr" bIns="34275" lIns="137150" spcFirstLastPara="1" rIns="1371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Third party consultants</a:t>
            </a:r>
            <a:endParaRPr b="1" i="0" sz="1100" u="none" cap="none" strike="noStrike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64" name="Google Shape;1864;p59"/>
          <p:cNvSpPr/>
          <p:nvPr/>
        </p:nvSpPr>
        <p:spPr>
          <a:xfrm>
            <a:off x="3595706" y="3789225"/>
            <a:ext cx="2136600" cy="795000"/>
          </a:xfrm>
          <a:prstGeom prst="roundRect">
            <a:avLst>
              <a:gd fmla="val 7554" name="adj"/>
            </a:avLst>
          </a:prstGeom>
          <a:noFill/>
          <a:ln>
            <a:noFill/>
          </a:ln>
        </p:spPr>
        <p:txBody>
          <a:bodyPr anchorCtr="0" anchor="ctr" bIns="34275" lIns="137150" spcFirstLastPara="1" rIns="1371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Friends of the program</a:t>
            </a:r>
            <a:endParaRPr b="1" sz="11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60"/>
          <p:cNvSpPr/>
          <p:nvPr/>
        </p:nvSpPr>
        <p:spPr>
          <a:xfrm>
            <a:off x="-11156" y="1331025"/>
            <a:ext cx="3053700" cy="3812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871" name="Google Shape;1871;p60"/>
          <p:cNvSpPr txBox="1"/>
          <p:nvPr/>
        </p:nvSpPr>
        <p:spPr>
          <a:xfrm>
            <a:off x="450462" y="553575"/>
            <a:ext cx="2049300" cy="326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575" lIns="31175" spcFirstLastPara="1" rIns="31175" wrap="square" tIns="155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Advisory</a:t>
            </a:r>
            <a:endParaRPr b="1" i="0" sz="2400" u="none" cap="none" strike="noStrike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72" name="Google Shape;1872;p60"/>
          <p:cNvSpPr txBox="1"/>
          <p:nvPr/>
        </p:nvSpPr>
        <p:spPr>
          <a:xfrm>
            <a:off x="433575" y="3042500"/>
            <a:ext cx="20832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Email </a:t>
            </a:r>
            <a:r>
              <a:rPr b="1" lang="en" sz="1100" u="sng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anisha@scalevp.com</a:t>
            </a:r>
            <a: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 with your questions!</a:t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Advising our portfolio companies with bespoke GTM consulting</a:t>
            </a:r>
            <a:endParaRPr sz="12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873" name="Google Shape;1873;p60"/>
          <p:cNvCxnSpPr/>
          <p:nvPr/>
        </p:nvCxnSpPr>
        <p:spPr>
          <a:xfrm>
            <a:off x="287963" y="553575"/>
            <a:ext cx="0" cy="4590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74" name="Google Shape;1874;p60"/>
          <p:cNvGrpSpPr/>
          <p:nvPr/>
        </p:nvGrpSpPr>
        <p:grpSpPr>
          <a:xfrm>
            <a:off x="503971" y="1582460"/>
            <a:ext cx="853759" cy="840640"/>
            <a:chOff x="1261675" y="348875"/>
            <a:chExt cx="5095550" cy="5017250"/>
          </a:xfrm>
        </p:grpSpPr>
        <p:sp>
          <p:nvSpPr>
            <p:cNvPr id="1875" name="Google Shape;1875;p60"/>
            <p:cNvSpPr/>
            <p:nvPr/>
          </p:nvSpPr>
          <p:spPr>
            <a:xfrm>
              <a:off x="2659175" y="1707250"/>
              <a:ext cx="2289325" cy="2289325"/>
            </a:xfrm>
            <a:custGeom>
              <a:rect b="b" l="l" r="r" t="t"/>
              <a:pathLst>
                <a:path extrusionOk="0" h="91573" w="91573">
                  <a:moveTo>
                    <a:pt x="44578" y="0"/>
                  </a:moveTo>
                  <a:lnTo>
                    <a:pt x="43415" y="45"/>
                  </a:lnTo>
                  <a:lnTo>
                    <a:pt x="42251" y="135"/>
                  </a:lnTo>
                  <a:lnTo>
                    <a:pt x="41087" y="224"/>
                  </a:lnTo>
                  <a:lnTo>
                    <a:pt x="39924" y="358"/>
                  </a:lnTo>
                  <a:lnTo>
                    <a:pt x="38805" y="537"/>
                  </a:lnTo>
                  <a:lnTo>
                    <a:pt x="37641" y="716"/>
                  </a:lnTo>
                  <a:lnTo>
                    <a:pt x="36522" y="940"/>
                  </a:lnTo>
                  <a:lnTo>
                    <a:pt x="35448" y="1164"/>
                  </a:lnTo>
                  <a:lnTo>
                    <a:pt x="34329" y="1433"/>
                  </a:lnTo>
                  <a:lnTo>
                    <a:pt x="33255" y="1746"/>
                  </a:lnTo>
                  <a:lnTo>
                    <a:pt x="32136" y="2059"/>
                  </a:lnTo>
                  <a:lnTo>
                    <a:pt x="31062" y="2417"/>
                  </a:lnTo>
                  <a:lnTo>
                    <a:pt x="30033" y="2775"/>
                  </a:lnTo>
                  <a:lnTo>
                    <a:pt x="28958" y="3178"/>
                  </a:lnTo>
                  <a:lnTo>
                    <a:pt x="27929" y="3581"/>
                  </a:lnTo>
                  <a:lnTo>
                    <a:pt x="26944" y="4028"/>
                  </a:lnTo>
                  <a:lnTo>
                    <a:pt x="25915" y="4521"/>
                  </a:lnTo>
                  <a:lnTo>
                    <a:pt x="24930" y="5013"/>
                  </a:lnTo>
                  <a:lnTo>
                    <a:pt x="23946" y="5505"/>
                  </a:lnTo>
                  <a:lnTo>
                    <a:pt x="22021" y="6624"/>
                  </a:lnTo>
                  <a:lnTo>
                    <a:pt x="20186" y="7788"/>
                  </a:lnTo>
                  <a:lnTo>
                    <a:pt x="18351" y="9086"/>
                  </a:lnTo>
                  <a:lnTo>
                    <a:pt x="16650" y="10429"/>
                  </a:lnTo>
                  <a:lnTo>
                    <a:pt x="14994" y="11906"/>
                  </a:lnTo>
                  <a:lnTo>
                    <a:pt x="13383" y="13383"/>
                  </a:lnTo>
                  <a:lnTo>
                    <a:pt x="11861" y="14994"/>
                  </a:lnTo>
                  <a:lnTo>
                    <a:pt x="10429" y="16650"/>
                  </a:lnTo>
                  <a:lnTo>
                    <a:pt x="9087" y="18395"/>
                  </a:lnTo>
                  <a:lnTo>
                    <a:pt x="7789" y="20185"/>
                  </a:lnTo>
                  <a:lnTo>
                    <a:pt x="6625" y="22021"/>
                  </a:lnTo>
                  <a:lnTo>
                    <a:pt x="5506" y="23945"/>
                  </a:lnTo>
                  <a:lnTo>
                    <a:pt x="4969" y="24930"/>
                  </a:lnTo>
                  <a:lnTo>
                    <a:pt x="4477" y="25914"/>
                  </a:lnTo>
                  <a:lnTo>
                    <a:pt x="4029" y="26944"/>
                  </a:lnTo>
                  <a:lnTo>
                    <a:pt x="3581" y="27973"/>
                  </a:lnTo>
                  <a:lnTo>
                    <a:pt x="3179" y="29003"/>
                  </a:lnTo>
                  <a:lnTo>
                    <a:pt x="2776" y="30032"/>
                  </a:lnTo>
                  <a:lnTo>
                    <a:pt x="2373" y="31106"/>
                  </a:lnTo>
                  <a:lnTo>
                    <a:pt x="2060" y="32180"/>
                  </a:lnTo>
                  <a:lnTo>
                    <a:pt x="1702" y="33254"/>
                  </a:lnTo>
                  <a:lnTo>
                    <a:pt x="1433" y="34329"/>
                  </a:lnTo>
                  <a:lnTo>
                    <a:pt x="1165" y="35447"/>
                  </a:lnTo>
                  <a:lnTo>
                    <a:pt x="896" y="36566"/>
                  </a:lnTo>
                  <a:lnTo>
                    <a:pt x="717" y="37685"/>
                  </a:lnTo>
                  <a:lnTo>
                    <a:pt x="493" y="38804"/>
                  </a:lnTo>
                  <a:lnTo>
                    <a:pt x="359" y="39923"/>
                  </a:lnTo>
                  <a:lnTo>
                    <a:pt x="225" y="41087"/>
                  </a:lnTo>
                  <a:lnTo>
                    <a:pt x="135" y="42250"/>
                  </a:lnTo>
                  <a:lnTo>
                    <a:pt x="46" y="43414"/>
                  </a:lnTo>
                  <a:lnTo>
                    <a:pt x="1" y="44578"/>
                  </a:lnTo>
                  <a:lnTo>
                    <a:pt x="1" y="45786"/>
                  </a:lnTo>
                  <a:lnTo>
                    <a:pt x="1" y="46950"/>
                  </a:lnTo>
                  <a:lnTo>
                    <a:pt x="46" y="48114"/>
                  </a:lnTo>
                  <a:lnTo>
                    <a:pt x="135" y="49277"/>
                  </a:lnTo>
                  <a:lnTo>
                    <a:pt x="225" y="50441"/>
                  </a:lnTo>
                  <a:lnTo>
                    <a:pt x="359" y="51605"/>
                  </a:lnTo>
                  <a:lnTo>
                    <a:pt x="493" y="52768"/>
                  </a:lnTo>
                  <a:lnTo>
                    <a:pt x="717" y="53887"/>
                  </a:lnTo>
                  <a:lnTo>
                    <a:pt x="896" y="55006"/>
                  </a:lnTo>
                  <a:lnTo>
                    <a:pt x="1165" y="56125"/>
                  </a:lnTo>
                  <a:lnTo>
                    <a:pt x="1433" y="57199"/>
                  </a:lnTo>
                  <a:lnTo>
                    <a:pt x="1702" y="58318"/>
                  </a:lnTo>
                  <a:lnTo>
                    <a:pt x="2060" y="59392"/>
                  </a:lnTo>
                  <a:lnTo>
                    <a:pt x="2373" y="60466"/>
                  </a:lnTo>
                  <a:lnTo>
                    <a:pt x="2776" y="61541"/>
                  </a:lnTo>
                  <a:lnTo>
                    <a:pt x="3179" y="62570"/>
                  </a:lnTo>
                  <a:lnTo>
                    <a:pt x="3581" y="63599"/>
                  </a:lnTo>
                  <a:lnTo>
                    <a:pt x="4029" y="64629"/>
                  </a:lnTo>
                  <a:lnTo>
                    <a:pt x="4477" y="65613"/>
                  </a:lnTo>
                  <a:lnTo>
                    <a:pt x="4969" y="66643"/>
                  </a:lnTo>
                  <a:lnTo>
                    <a:pt x="5506" y="67583"/>
                  </a:lnTo>
                  <a:lnTo>
                    <a:pt x="6625" y="69507"/>
                  </a:lnTo>
                  <a:lnTo>
                    <a:pt x="7789" y="71387"/>
                  </a:lnTo>
                  <a:lnTo>
                    <a:pt x="9087" y="73177"/>
                  </a:lnTo>
                  <a:lnTo>
                    <a:pt x="10429" y="74923"/>
                  </a:lnTo>
                  <a:lnTo>
                    <a:pt x="11861" y="76579"/>
                  </a:lnTo>
                  <a:lnTo>
                    <a:pt x="13383" y="78145"/>
                  </a:lnTo>
                  <a:lnTo>
                    <a:pt x="14994" y="79667"/>
                  </a:lnTo>
                  <a:lnTo>
                    <a:pt x="16650" y="81099"/>
                  </a:lnTo>
                  <a:lnTo>
                    <a:pt x="18351" y="82487"/>
                  </a:lnTo>
                  <a:lnTo>
                    <a:pt x="20186" y="83740"/>
                  </a:lnTo>
                  <a:lnTo>
                    <a:pt x="22021" y="84948"/>
                  </a:lnTo>
                  <a:lnTo>
                    <a:pt x="23946" y="86022"/>
                  </a:lnTo>
                  <a:lnTo>
                    <a:pt x="24930" y="86559"/>
                  </a:lnTo>
                  <a:lnTo>
                    <a:pt x="25915" y="87052"/>
                  </a:lnTo>
                  <a:lnTo>
                    <a:pt x="26944" y="87499"/>
                  </a:lnTo>
                  <a:lnTo>
                    <a:pt x="27929" y="87947"/>
                  </a:lnTo>
                  <a:lnTo>
                    <a:pt x="28958" y="88394"/>
                  </a:lnTo>
                  <a:lnTo>
                    <a:pt x="30033" y="88797"/>
                  </a:lnTo>
                  <a:lnTo>
                    <a:pt x="31062" y="89155"/>
                  </a:lnTo>
                  <a:lnTo>
                    <a:pt x="32136" y="89513"/>
                  </a:lnTo>
                  <a:lnTo>
                    <a:pt x="33255" y="89827"/>
                  </a:lnTo>
                  <a:lnTo>
                    <a:pt x="34329" y="90140"/>
                  </a:lnTo>
                  <a:lnTo>
                    <a:pt x="35448" y="90408"/>
                  </a:lnTo>
                  <a:lnTo>
                    <a:pt x="36522" y="90632"/>
                  </a:lnTo>
                  <a:lnTo>
                    <a:pt x="37641" y="90856"/>
                  </a:lnTo>
                  <a:lnTo>
                    <a:pt x="38805" y="91035"/>
                  </a:lnTo>
                  <a:lnTo>
                    <a:pt x="39924" y="91214"/>
                  </a:lnTo>
                  <a:lnTo>
                    <a:pt x="41087" y="91348"/>
                  </a:lnTo>
                  <a:lnTo>
                    <a:pt x="42251" y="91438"/>
                  </a:lnTo>
                  <a:lnTo>
                    <a:pt x="43415" y="91483"/>
                  </a:lnTo>
                  <a:lnTo>
                    <a:pt x="44578" y="91527"/>
                  </a:lnTo>
                  <a:lnTo>
                    <a:pt x="45787" y="91572"/>
                  </a:lnTo>
                  <a:lnTo>
                    <a:pt x="46951" y="91527"/>
                  </a:lnTo>
                  <a:lnTo>
                    <a:pt x="48114" y="91483"/>
                  </a:lnTo>
                  <a:lnTo>
                    <a:pt x="49278" y="91438"/>
                  </a:lnTo>
                  <a:lnTo>
                    <a:pt x="50442" y="91348"/>
                  </a:lnTo>
                  <a:lnTo>
                    <a:pt x="51605" y="91214"/>
                  </a:lnTo>
                  <a:lnTo>
                    <a:pt x="52724" y="91035"/>
                  </a:lnTo>
                  <a:lnTo>
                    <a:pt x="53888" y="90856"/>
                  </a:lnTo>
                  <a:lnTo>
                    <a:pt x="55007" y="90632"/>
                  </a:lnTo>
                  <a:lnTo>
                    <a:pt x="56126" y="90408"/>
                  </a:lnTo>
                  <a:lnTo>
                    <a:pt x="57200" y="90140"/>
                  </a:lnTo>
                  <a:lnTo>
                    <a:pt x="58319" y="89827"/>
                  </a:lnTo>
                  <a:lnTo>
                    <a:pt x="59393" y="89513"/>
                  </a:lnTo>
                  <a:lnTo>
                    <a:pt x="60467" y="89155"/>
                  </a:lnTo>
                  <a:lnTo>
                    <a:pt x="61496" y="88797"/>
                  </a:lnTo>
                  <a:lnTo>
                    <a:pt x="62571" y="88394"/>
                  </a:lnTo>
                  <a:lnTo>
                    <a:pt x="63600" y="87947"/>
                  </a:lnTo>
                  <a:lnTo>
                    <a:pt x="64629" y="87499"/>
                  </a:lnTo>
                  <a:lnTo>
                    <a:pt x="65614" y="87052"/>
                  </a:lnTo>
                  <a:lnTo>
                    <a:pt x="66599" y="86559"/>
                  </a:lnTo>
                  <a:lnTo>
                    <a:pt x="67583" y="86022"/>
                  </a:lnTo>
                  <a:lnTo>
                    <a:pt x="69508" y="84948"/>
                  </a:lnTo>
                  <a:lnTo>
                    <a:pt x="71388" y="83740"/>
                  </a:lnTo>
                  <a:lnTo>
                    <a:pt x="73178" y="82487"/>
                  </a:lnTo>
                  <a:lnTo>
                    <a:pt x="74879" y="81099"/>
                  </a:lnTo>
                  <a:lnTo>
                    <a:pt x="76535" y="79667"/>
                  </a:lnTo>
                  <a:lnTo>
                    <a:pt x="78146" y="78145"/>
                  </a:lnTo>
                  <a:lnTo>
                    <a:pt x="79667" y="76579"/>
                  </a:lnTo>
                  <a:lnTo>
                    <a:pt x="81100" y="74923"/>
                  </a:lnTo>
                  <a:lnTo>
                    <a:pt x="82442" y="73177"/>
                  </a:lnTo>
                  <a:lnTo>
                    <a:pt x="83740" y="71387"/>
                  </a:lnTo>
                  <a:lnTo>
                    <a:pt x="84949" y="69507"/>
                  </a:lnTo>
                  <a:lnTo>
                    <a:pt x="86023" y="67583"/>
                  </a:lnTo>
                  <a:lnTo>
                    <a:pt x="86560" y="66643"/>
                  </a:lnTo>
                  <a:lnTo>
                    <a:pt x="87052" y="65613"/>
                  </a:lnTo>
                  <a:lnTo>
                    <a:pt x="87500" y="64629"/>
                  </a:lnTo>
                  <a:lnTo>
                    <a:pt x="87947" y="63599"/>
                  </a:lnTo>
                  <a:lnTo>
                    <a:pt x="88395" y="62570"/>
                  </a:lnTo>
                  <a:lnTo>
                    <a:pt x="88798" y="61541"/>
                  </a:lnTo>
                  <a:lnTo>
                    <a:pt x="89156" y="60466"/>
                  </a:lnTo>
                  <a:lnTo>
                    <a:pt x="89514" y="59392"/>
                  </a:lnTo>
                  <a:lnTo>
                    <a:pt x="89827" y="58318"/>
                  </a:lnTo>
                  <a:lnTo>
                    <a:pt x="90096" y="57199"/>
                  </a:lnTo>
                  <a:lnTo>
                    <a:pt x="90364" y="56125"/>
                  </a:lnTo>
                  <a:lnTo>
                    <a:pt x="90633" y="55006"/>
                  </a:lnTo>
                  <a:lnTo>
                    <a:pt x="90857" y="53887"/>
                  </a:lnTo>
                  <a:lnTo>
                    <a:pt x="91036" y="52768"/>
                  </a:lnTo>
                  <a:lnTo>
                    <a:pt x="91170" y="51605"/>
                  </a:lnTo>
                  <a:lnTo>
                    <a:pt x="91304" y="50441"/>
                  </a:lnTo>
                  <a:lnTo>
                    <a:pt x="91438" y="49277"/>
                  </a:lnTo>
                  <a:lnTo>
                    <a:pt x="91483" y="48114"/>
                  </a:lnTo>
                  <a:lnTo>
                    <a:pt x="91528" y="46950"/>
                  </a:lnTo>
                  <a:lnTo>
                    <a:pt x="91573" y="45786"/>
                  </a:lnTo>
                  <a:lnTo>
                    <a:pt x="91528" y="44578"/>
                  </a:lnTo>
                  <a:lnTo>
                    <a:pt x="91483" y="43414"/>
                  </a:lnTo>
                  <a:lnTo>
                    <a:pt x="91438" y="42250"/>
                  </a:lnTo>
                  <a:lnTo>
                    <a:pt x="91304" y="41087"/>
                  </a:lnTo>
                  <a:lnTo>
                    <a:pt x="91170" y="39923"/>
                  </a:lnTo>
                  <a:lnTo>
                    <a:pt x="91036" y="38804"/>
                  </a:lnTo>
                  <a:lnTo>
                    <a:pt x="90857" y="37685"/>
                  </a:lnTo>
                  <a:lnTo>
                    <a:pt x="90633" y="36566"/>
                  </a:lnTo>
                  <a:lnTo>
                    <a:pt x="90364" y="35447"/>
                  </a:lnTo>
                  <a:lnTo>
                    <a:pt x="90096" y="34329"/>
                  </a:lnTo>
                  <a:lnTo>
                    <a:pt x="89827" y="33254"/>
                  </a:lnTo>
                  <a:lnTo>
                    <a:pt x="89514" y="32180"/>
                  </a:lnTo>
                  <a:lnTo>
                    <a:pt x="89156" y="31106"/>
                  </a:lnTo>
                  <a:lnTo>
                    <a:pt x="88798" y="30032"/>
                  </a:lnTo>
                  <a:lnTo>
                    <a:pt x="88395" y="29003"/>
                  </a:lnTo>
                  <a:lnTo>
                    <a:pt x="87947" y="27973"/>
                  </a:lnTo>
                  <a:lnTo>
                    <a:pt x="87500" y="26944"/>
                  </a:lnTo>
                  <a:lnTo>
                    <a:pt x="87052" y="25914"/>
                  </a:lnTo>
                  <a:lnTo>
                    <a:pt x="86560" y="24930"/>
                  </a:lnTo>
                  <a:lnTo>
                    <a:pt x="86023" y="23945"/>
                  </a:lnTo>
                  <a:lnTo>
                    <a:pt x="84949" y="22021"/>
                  </a:lnTo>
                  <a:lnTo>
                    <a:pt x="83740" y="20185"/>
                  </a:lnTo>
                  <a:lnTo>
                    <a:pt x="82442" y="18395"/>
                  </a:lnTo>
                  <a:lnTo>
                    <a:pt x="81100" y="16650"/>
                  </a:lnTo>
                  <a:lnTo>
                    <a:pt x="79667" y="14994"/>
                  </a:lnTo>
                  <a:lnTo>
                    <a:pt x="78146" y="13383"/>
                  </a:lnTo>
                  <a:lnTo>
                    <a:pt x="76535" y="11906"/>
                  </a:lnTo>
                  <a:lnTo>
                    <a:pt x="74879" y="10429"/>
                  </a:lnTo>
                  <a:lnTo>
                    <a:pt x="73178" y="9086"/>
                  </a:lnTo>
                  <a:lnTo>
                    <a:pt x="71388" y="7788"/>
                  </a:lnTo>
                  <a:lnTo>
                    <a:pt x="69508" y="6624"/>
                  </a:lnTo>
                  <a:lnTo>
                    <a:pt x="67583" y="5505"/>
                  </a:lnTo>
                  <a:lnTo>
                    <a:pt x="66599" y="5013"/>
                  </a:lnTo>
                  <a:lnTo>
                    <a:pt x="65614" y="4521"/>
                  </a:lnTo>
                  <a:lnTo>
                    <a:pt x="64629" y="4028"/>
                  </a:lnTo>
                  <a:lnTo>
                    <a:pt x="63600" y="3581"/>
                  </a:lnTo>
                  <a:lnTo>
                    <a:pt x="62571" y="3178"/>
                  </a:lnTo>
                  <a:lnTo>
                    <a:pt x="61496" y="2775"/>
                  </a:lnTo>
                  <a:lnTo>
                    <a:pt x="60467" y="2417"/>
                  </a:lnTo>
                  <a:lnTo>
                    <a:pt x="59393" y="2059"/>
                  </a:lnTo>
                  <a:lnTo>
                    <a:pt x="58319" y="1746"/>
                  </a:lnTo>
                  <a:lnTo>
                    <a:pt x="57200" y="1433"/>
                  </a:lnTo>
                  <a:lnTo>
                    <a:pt x="56126" y="1164"/>
                  </a:lnTo>
                  <a:lnTo>
                    <a:pt x="55007" y="940"/>
                  </a:lnTo>
                  <a:lnTo>
                    <a:pt x="53888" y="716"/>
                  </a:lnTo>
                  <a:lnTo>
                    <a:pt x="52724" y="537"/>
                  </a:lnTo>
                  <a:lnTo>
                    <a:pt x="51605" y="358"/>
                  </a:lnTo>
                  <a:lnTo>
                    <a:pt x="50442" y="224"/>
                  </a:lnTo>
                  <a:lnTo>
                    <a:pt x="49278" y="135"/>
                  </a:lnTo>
                  <a:lnTo>
                    <a:pt x="48114" y="45"/>
                  </a:lnTo>
                  <a:lnTo>
                    <a:pt x="46951" y="0"/>
                  </a:lnTo>
                  <a:close/>
                </a:path>
              </a:pathLst>
            </a:custGeom>
            <a:solidFill>
              <a:schemeClr val="accent6"/>
            </a:solidFill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3406625" y="2275650"/>
              <a:ext cx="823550" cy="823550"/>
            </a:xfrm>
            <a:custGeom>
              <a:rect b="b" l="l" r="r" t="t"/>
              <a:pathLst>
                <a:path extrusionOk="0" h="32942" w="32942">
                  <a:moveTo>
                    <a:pt x="15620" y="1"/>
                  </a:moveTo>
                  <a:lnTo>
                    <a:pt x="14815" y="90"/>
                  </a:lnTo>
                  <a:lnTo>
                    <a:pt x="13964" y="180"/>
                  </a:lnTo>
                  <a:lnTo>
                    <a:pt x="13159" y="314"/>
                  </a:lnTo>
                  <a:lnTo>
                    <a:pt x="12353" y="493"/>
                  </a:lnTo>
                  <a:lnTo>
                    <a:pt x="11592" y="717"/>
                  </a:lnTo>
                  <a:lnTo>
                    <a:pt x="10831" y="985"/>
                  </a:lnTo>
                  <a:lnTo>
                    <a:pt x="10071" y="1299"/>
                  </a:lnTo>
                  <a:lnTo>
                    <a:pt x="9354" y="1612"/>
                  </a:lnTo>
                  <a:lnTo>
                    <a:pt x="8638" y="1970"/>
                  </a:lnTo>
                  <a:lnTo>
                    <a:pt x="7922" y="2373"/>
                  </a:lnTo>
                  <a:lnTo>
                    <a:pt x="7251" y="2820"/>
                  </a:lnTo>
                  <a:lnTo>
                    <a:pt x="6624" y="3268"/>
                  </a:lnTo>
                  <a:lnTo>
                    <a:pt x="5998" y="3760"/>
                  </a:lnTo>
                  <a:lnTo>
                    <a:pt x="5416" y="4252"/>
                  </a:lnTo>
                  <a:lnTo>
                    <a:pt x="4834" y="4834"/>
                  </a:lnTo>
                  <a:lnTo>
                    <a:pt x="4297" y="5371"/>
                  </a:lnTo>
                  <a:lnTo>
                    <a:pt x="3760" y="5998"/>
                  </a:lnTo>
                  <a:lnTo>
                    <a:pt x="3268" y="6625"/>
                  </a:lnTo>
                  <a:lnTo>
                    <a:pt x="2820" y="7251"/>
                  </a:lnTo>
                  <a:lnTo>
                    <a:pt x="2372" y="7923"/>
                  </a:lnTo>
                  <a:lnTo>
                    <a:pt x="2014" y="8594"/>
                  </a:lnTo>
                  <a:lnTo>
                    <a:pt x="1612" y="9310"/>
                  </a:lnTo>
                  <a:lnTo>
                    <a:pt x="1298" y="10071"/>
                  </a:lnTo>
                  <a:lnTo>
                    <a:pt x="985" y="10787"/>
                  </a:lnTo>
                  <a:lnTo>
                    <a:pt x="761" y="11548"/>
                  </a:lnTo>
                  <a:lnTo>
                    <a:pt x="537" y="12353"/>
                  </a:lnTo>
                  <a:lnTo>
                    <a:pt x="358" y="13159"/>
                  </a:lnTo>
                  <a:lnTo>
                    <a:pt x="179" y="13965"/>
                  </a:lnTo>
                  <a:lnTo>
                    <a:pt x="90" y="14770"/>
                  </a:lnTo>
                  <a:lnTo>
                    <a:pt x="45" y="15621"/>
                  </a:lnTo>
                  <a:lnTo>
                    <a:pt x="0" y="16471"/>
                  </a:lnTo>
                  <a:lnTo>
                    <a:pt x="45" y="17321"/>
                  </a:lnTo>
                  <a:lnTo>
                    <a:pt x="90" y="18172"/>
                  </a:lnTo>
                  <a:lnTo>
                    <a:pt x="179" y="18977"/>
                  </a:lnTo>
                  <a:lnTo>
                    <a:pt x="358" y="19783"/>
                  </a:lnTo>
                  <a:lnTo>
                    <a:pt x="537" y="20589"/>
                  </a:lnTo>
                  <a:lnTo>
                    <a:pt x="761" y="21349"/>
                  </a:lnTo>
                  <a:lnTo>
                    <a:pt x="985" y="22155"/>
                  </a:lnTo>
                  <a:lnTo>
                    <a:pt x="1298" y="22871"/>
                  </a:lnTo>
                  <a:lnTo>
                    <a:pt x="1612" y="23632"/>
                  </a:lnTo>
                  <a:lnTo>
                    <a:pt x="2014" y="24303"/>
                  </a:lnTo>
                  <a:lnTo>
                    <a:pt x="2372" y="25020"/>
                  </a:lnTo>
                  <a:lnTo>
                    <a:pt x="2820" y="25691"/>
                  </a:lnTo>
                  <a:lnTo>
                    <a:pt x="3268" y="26317"/>
                  </a:lnTo>
                  <a:lnTo>
                    <a:pt x="3760" y="26944"/>
                  </a:lnTo>
                  <a:lnTo>
                    <a:pt x="4297" y="27526"/>
                  </a:lnTo>
                  <a:lnTo>
                    <a:pt x="4834" y="28108"/>
                  </a:lnTo>
                  <a:lnTo>
                    <a:pt x="5416" y="28645"/>
                  </a:lnTo>
                  <a:lnTo>
                    <a:pt x="5998" y="29182"/>
                  </a:lnTo>
                  <a:lnTo>
                    <a:pt x="6624" y="29674"/>
                  </a:lnTo>
                  <a:lnTo>
                    <a:pt x="7251" y="30122"/>
                  </a:lnTo>
                  <a:lnTo>
                    <a:pt x="7922" y="30569"/>
                  </a:lnTo>
                  <a:lnTo>
                    <a:pt x="8638" y="30972"/>
                  </a:lnTo>
                  <a:lnTo>
                    <a:pt x="9354" y="31330"/>
                  </a:lnTo>
                  <a:lnTo>
                    <a:pt x="10071" y="31643"/>
                  </a:lnTo>
                  <a:lnTo>
                    <a:pt x="10831" y="31957"/>
                  </a:lnTo>
                  <a:lnTo>
                    <a:pt x="11592" y="32225"/>
                  </a:lnTo>
                  <a:lnTo>
                    <a:pt x="12353" y="32449"/>
                  </a:lnTo>
                  <a:lnTo>
                    <a:pt x="13159" y="32628"/>
                  </a:lnTo>
                  <a:lnTo>
                    <a:pt x="13964" y="32762"/>
                  </a:lnTo>
                  <a:lnTo>
                    <a:pt x="14815" y="32852"/>
                  </a:lnTo>
                  <a:lnTo>
                    <a:pt x="15620" y="32941"/>
                  </a:lnTo>
                  <a:lnTo>
                    <a:pt x="17321" y="32941"/>
                  </a:lnTo>
                  <a:lnTo>
                    <a:pt x="18171" y="32852"/>
                  </a:lnTo>
                  <a:lnTo>
                    <a:pt x="18977" y="32762"/>
                  </a:lnTo>
                  <a:lnTo>
                    <a:pt x="19783" y="32628"/>
                  </a:lnTo>
                  <a:lnTo>
                    <a:pt x="20588" y="32449"/>
                  </a:lnTo>
                  <a:lnTo>
                    <a:pt x="21394" y="32225"/>
                  </a:lnTo>
                  <a:lnTo>
                    <a:pt x="22155" y="31957"/>
                  </a:lnTo>
                  <a:lnTo>
                    <a:pt x="22916" y="31643"/>
                  </a:lnTo>
                  <a:lnTo>
                    <a:pt x="23632" y="31330"/>
                  </a:lnTo>
                  <a:lnTo>
                    <a:pt x="24348" y="30972"/>
                  </a:lnTo>
                  <a:lnTo>
                    <a:pt x="25019" y="30569"/>
                  </a:lnTo>
                  <a:lnTo>
                    <a:pt x="25691" y="30122"/>
                  </a:lnTo>
                  <a:lnTo>
                    <a:pt x="26317" y="29674"/>
                  </a:lnTo>
                  <a:lnTo>
                    <a:pt x="26944" y="29182"/>
                  </a:lnTo>
                  <a:lnTo>
                    <a:pt x="27570" y="28645"/>
                  </a:lnTo>
                  <a:lnTo>
                    <a:pt x="28152" y="28108"/>
                  </a:lnTo>
                  <a:lnTo>
                    <a:pt x="28689" y="27526"/>
                  </a:lnTo>
                  <a:lnTo>
                    <a:pt x="29182" y="26944"/>
                  </a:lnTo>
                  <a:lnTo>
                    <a:pt x="29674" y="26317"/>
                  </a:lnTo>
                  <a:lnTo>
                    <a:pt x="30121" y="25691"/>
                  </a:lnTo>
                  <a:lnTo>
                    <a:pt x="30569" y="25020"/>
                  </a:lnTo>
                  <a:lnTo>
                    <a:pt x="30972" y="24303"/>
                  </a:lnTo>
                  <a:lnTo>
                    <a:pt x="31330" y="23632"/>
                  </a:lnTo>
                  <a:lnTo>
                    <a:pt x="31643" y="22871"/>
                  </a:lnTo>
                  <a:lnTo>
                    <a:pt x="31956" y="22155"/>
                  </a:lnTo>
                  <a:lnTo>
                    <a:pt x="32225" y="21349"/>
                  </a:lnTo>
                  <a:lnTo>
                    <a:pt x="32449" y="20589"/>
                  </a:lnTo>
                  <a:lnTo>
                    <a:pt x="32628" y="19783"/>
                  </a:lnTo>
                  <a:lnTo>
                    <a:pt x="32762" y="18977"/>
                  </a:lnTo>
                  <a:lnTo>
                    <a:pt x="32852" y="18172"/>
                  </a:lnTo>
                  <a:lnTo>
                    <a:pt x="32941" y="17321"/>
                  </a:lnTo>
                  <a:lnTo>
                    <a:pt x="32941" y="16471"/>
                  </a:lnTo>
                  <a:lnTo>
                    <a:pt x="32941" y="15621"/>
                  </a:lnTo>
                  <a:lnTo>
                    <a:pt x="32852" y="14770"/>
                  </a:lnTo>
                  <a:lnTo>
                    <a:pt x="32762" y="13965"/>
                  </a:lnTo>
                  <a:lnTo>
                    <a:pt x="32628" y="13159"/>
                  </a:lnTo>
                  <a:lnTo>
                    <a:pt x="32449" y="12353"/>
                  </a:lnTo>
                  <a:lnTo>
                    <a:pt x="32225" y="11548"/>
                  </a:lnTo>
                  <a:lnTo>
                    <a:pt x="31956" y="10787"/>
                  </a:lnTo>
                  <a:lnTo>
                    <a:pt x="31643" y="10071"/>
                  </a:lnTo>
                  <a:lnTo>
                    <a:pt x="31330" y="9310"/>
                  </a:lnTo>
                  <a:lnTo>
                    <a:pt x="30972" y="8594"/>
                  </a:lnTo>
                  <a:lnTo>
                    <a:pt x="30569" y="7923"/>
                  </a:lnTo>
                  <a:lnTo>
                    <a:pt x="30121" y="7251"/>
                  </a:lnTo>
                  <a:lnTo>
                    <a:pt x="29674" y="6625"/>
                  </a:lnTo>
                  <a:lnTo>
                    <a:pt x="29182" y="5998"/>
                  </a:lnTo>
                  <a:lnTo>
                    <a:pt x="28689" y="5371"/>
                  </a:lnTo>
                  <a:lnTo>
                    <a:pt x="28152" y="4834"/>
                  </a:lnTo>
                  <a:lnTo>
                    <a:pt x="27570" y="4252"/>
                  </a:lnTo>
                  <a:lnTo>
                    <a:pt x="26944" y="3760"/>
                  </a:lnTo>
                  <a:lnTo>
                    <a:pt x="26317" y="3268"/>
                  </a:lnTo>
                  <a:lnTo>
                    <a:pt x="25691" y="2820"/>
                  </a:lnTo>
                  <a:lnTo>
                    <a:pt x="25019" y="2373"/>
                  </a:lnTo>
                  <a:lnTo>
                    <a:pt x="24348" y="1970"/>
                  </a:lnTo>
                  <a:lnTo>
                    <a:pt x="23632" y="1612"/>
                  </a:lnTo>
                  <a:lnTo>
                    <a:pt x="22916" y="1299"/>
                  </a:lnTo>
                  <a:lnTo>
                    <a:pt x="22155" y="985"/>
                  </a:lnTo>
                  <a:lnTo>
                    <a:pt x="21394" y="717"/>
                  </a:lnTo>
                  <a:lnTo>
                    <a:pt x="20588" y="493"/>
                  </a:lnTo>
                  <a:lnTo>
                    <a:pt x="19783" y="314"/>
                  </a:lnTo>
                  <a:lnTo>
                    <a:pt x="18977" y="180"/>
                  </a:lnTo>
                  <a:lnTo>
                    <a:pt x="18171" y="90"/>
                  </a:lnTo>
                  <a:lnTo>
                    <a:pt x="17321" y="1"/>
                  </a:ln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2962400" y="3099175"/>
              <a:ext cx="1691825" cy="897400"/>
            </a:xfrm>
            <a:custGeom>
              <a:rect b="b" l="l" r="r" t="t"/>
              <a:pathLst>
                <a:path extrusionOk="0" h="35896" w="67673">
                  <a:moveTo>
                    <a:pt x="32315" y="0"/>
                  </a:moveTo>
                  <a:lnTo>
                    <a:pt x="30838" y="45"/>
                  </a:lnTo>
                  <a:lnTo>
                    <a:pt x="29361" y="135"/>
                  </a:lnTo>
                  <a:lnTo>
                    <a:pt x="27974" y="224"/>
                  </a:lnTo>
                  <a:lnTo>
                    <a:pt x="26586" y="358"/>
                  </a:lnTo>
                  <a:lnTo>
                    <a:pt x="25288" y="537"/>
                  </a:lnTo>
                  <a:lnTo>
                    <a:pt x="24035" y="717"/>
                  </a:lnTo>
                  <a:lnTo>
                    <a:pt x="22782" y="896"/>
                  </a:lnTo>
                  <a:lnTo>
                    <a:pt x="21618" y="1119"/>
                  </a:lnTo>
                  <a:lnTo>
                    <a:pt x="20455" y="1388"/>
                  </a:lnTo>
                  <a:lnTo>
                    <a:pt x="19381" y="1656"/>
                  </a:lnTo>
                  <a:lnTo>
                    <a:pt x="18306" y="1925"/>
                  </a:lnTo>
                  <a:lnTo>
                    <a:pt x="17277" y="2238"/>
                  </a:lnTo>
                  <a:lnTo>
                    <a:pt x="16292" y="2596"/>
                  </a:lnTo>
                  <a:lnTo>
                    <a:pt x="15352" y="2910"/>
                  </a:lnTo>
                  <a:lnTo>
                    <a:pt x="14457" y="3312"/>
                  </a:lnTo>
                  <a:lnTo>
                    <a:pt x="13562" y="3670"/>
                  </a:lnTo>
                  <a:lnTo>
                    <a:pt x="12757" y="4073"/>
                  </a:lnTo>
                  <a:lnTo>
                    <a:pt x="11951" y="4476"/>
                  </a:lnTo>
                  <a:lnTo>
                    <a:pt x="11190" y="4879"/>
                  </a:lnTo>
                  <a:lnTo>
                    <a:pt x="9758" y="5774"/>
                  </a:lnTo>
                  <a:lnTo>
                    <a:pt x="8460" y="6669"/>
                  </a:lnTo>
                  <a:lnTo>
                    <a:pt x="7252" y="7609"/>
                  </a:lnTo>
                  <a:lnTo>
                    <a:pt x="6177" y="8594"/>
                  </a:lnTo>
                  <a:lnTo>
                    <a:pt x="5237" y="9578"/>
                  </a:lnTo>
                  <a:lnTo>
                    <a:pt x="4387" y="10563"/>
                  </a:lnTo>
                  <a:lnTo>
                    <a:pt x="3626" y="11548"/>
                  </a:lnTo>
                  <a:lnTo>
                    <a:pt x="2955" y="12532"/>
                  </a:lnTo>
                  <a:lnTo>
                    <a:pt x="2373" y="13517"/>
                  </a:lnTo>
                  <a:lnTo>
                    <a:pt x="1881" y="14457"/>
                  </a:lnTo>
                  <a:lnTo>
                    <a:pt x="1478" y="15352"/>
                  </a:lnTo>
                  <a:lnTo>
                    <a:pt x="1120" y="16247"/>
                  </a:lnTo>
                  <a:lnTo>
                    <a:pt x="851" y="17097"/>
                  </a:lnTo>
                  <a:lnTo>
                    <a:pt x="583" y="17858"/>
                  </a:lnTo>
                  <a:lnTo>
                    <a:pt x="404" y="18574"/>
                  </a:lnTo>
                  <a:lnTo>
                    <a:pt x="270" y="19201"/>
                  </a:lnTo>
                  <a:lnTo>
                    <a:pt x="90" y="20230"/>
                  </a:lnTo>
                  <a:lnTo>
                    <a:pt x="46" y="20902"/>
                  </a:lnTo>
                  <a:lnTo>
                    <a:pt x="1" y="21170"/>
                  </a:lnTo>
                  <a:lnTo>
                    <a:pt x="583" y="21797"/>
                  </a:lnTo>
                  <a:lnTo>
                    <a:pt x="1254" y="22513"/>
                  </a:lnTo>
                  <a:lnTo>
                    <a:pt x="2239" y="23453"/>
                  </a:lnTo>
                  <a:lnTo>
                    <a:pt x="3447" y="24572"/>
                  </a:lnTo>
                  <a:lnTo>
                    <a:pt x="4924" y="25825"/>
                  </a:lnTo>
                  <a:lnTo>
                    <a:pt x="5775" y="26496"/>
                  </a:lnTo>
                  <a:lnTo>
                    <a:pt x="6670" y="27168"/>
                  </a:lnTo>
                  <a:lnTo>
                    <a:pt x="7654" y="27839"/>
                  </a:lnTo>
                  <a:lnTo>
                    <a:pt x="8684" y="28510"/>
                  </a:lnTo>
                  <a:lnTo>
                    <a:pt x="9803" y="29226"/>
                  </a:lnTo>
                  <a:lnTo>
                    <a:pt x="10966" y="29898"/>
                  </a:lnTo>
                  <a:lnTo>
                    <a:pt x="12175" y="30569"/>
                  </a:lnTo>
                  <a:lnTo>
                    <a:pt x="13473" y="31240"/>
                  </a:lnTo>
                  <a:lnTo>
                    <a:pt x="14815" y="31867"/>
                  </a:lnTo>
                  <a:lnTo>
                    <a:pt x="16248" y="32449"/>
                  </a:lnTo>
                  <a:lnTo>
                    <a:pt x="17725" y="33031"/>
                  </a:lnTo>
                  <a:lnTo>
                    <a:pt x="19246" y="33568"/>
                  </a:lnTo>
                  <a:lnTo>
                    <a:pt x="20813" y="34060"/>
                  </a:lnTo>
                  <a:lnTo>
                    <a:pt x="22469" y="34508"/>
                  </a:lnTo>
                  <a:lnTo>
                    <a:pt x="24214" y="34910"/>
                  </a:lnTo>
                  <a:lnTo>
                    <a:pt x="25960" y="35269"/>
                  </a:lnTo>
                  <a:lnTo>
                    <a:pt x="27795" y="35537"/>
                  </a:lnTo>
                  <a:lnTo>
                    <a:pt x="29675" y="35716"/>
                  </a:lnTo>
                  <a:lnTo>
                    <a:pt x="31644" y="35850"/>
                  </a:lnTo>
                  <a:lnTo>
                    <a:pt x="33658" y="35895"/>
                  </a:lnTo>
                  <a:lnTo>
                    <a:pt x="35672" y="35850"/>
                  </a:lnTo>
                  <a:lnTo>
                    <a:pt x="37596" y="35716"/>
                  </a:lnTo>
                  <a:lnTo>
                    <a:pt x="39521" y="35492"/>
                  </a:lnTo>
                  <a:lnTo>
                    <a:pt x="41356" y="35179"/>
                  </a:lnTo>
                  <a:lnTo>
                    <a:pt x="43101" y="34821"/>
                  </a:lnTo>
                  <a:lnTo>
                    <a:pt x="44847" y="34373"/>
                  </a:lnTo>
                  <a:lnTo>
                    <a:pt x="46503" y="33926"/>
                  </a:lnTo>
                  <a:lnTo>
                    <a:pt x="48114" y="33344"/>
                  </a:lnTo>
                  <a:lnTo>
                    <a:pt x="49681" y="32762"/>
                  </a:lnTo>
                  <a:lnTo>
                    <a:pt x="51158" y="32136"/>
                  </a:lnTo>
                  <a:lnTo>
                    <a:pt x="52590" y="31464"/>
                  </a:lnTo>
                  <a:lnTo>
                    <a:pt x="53933" y="30793"/>
                  </a:lnTo>
                  <a:lnTo>
                    <a:pt x="55230" y="30032"/>
                  </a:lnTo>
                  <a:lnTo>
                    <a:pt x="56484" y="29316"/>
                  </a:lnTo>
                  <a:lnTo>
                    <a:pt x="57692" y="28555"/>
                  </a:lnTo>
                  <a:lnTo>
                    <a:pt x="58766" y="27794"/>
                  </a:lnTo>
                  <a:lnTo>
                    <a:pt x="59840" y="27033"/>
                  </a:lnTo>
                  <a:lnTo>
                    <a:pt x="60825" y="26317"/>
                  </a:lnTo>
                  <a:lnTo>
                    <a:pt x="61765" y="25556"/>
                  </a:lnTo>
                  <a:lnTo>
                    <a:pt x="62615" y="24840"/>
                  </a:lnTo>
                  <a:lnTo>
                    <a:pt x="64137" y="23453"/>
                  </a:lnTo>
                  <a:lnTo>
                    <a:pt x="65390" y="22244"/>
                  </a:lnTo>
                  <a:lnTo>
                    <a:pt x="66375" y="21215"/>
                  </a:lnTo>
                  <a:lnTo>
                    <a:pt x="67091" y="20409"/>
                  </a:lnTo>
                  <a:lnTo>
                    <a:pt x="67673" y="19738"/>
                  </a:lnTo>
                  <a:lnTo>
                    <a:pt x="67628" y="19514"/>
                  </a:lnTo>
                  <a:lnTo>
                    <a:pt x="67583" y="18888"/>
                  </a:lnTo>
                  <a:lnTo>
                    <a:pt x="67404" y="17903"/>
                  </a:lnTo>
                  <a:lnTo>
                    <a:pt x="67225" y="17276"/>
                  </a:lnTo>
                  <a:lnTo>
                    <a:pt x="67046" y="16650"/>
                  </a:lnTo>
                  <a:lnTo>
                    <a:pt x="66822" y="15934"/>
                  </a:lnTo>
                  <a:lnTo>
                    <a:pt x="66509" y="15128"/>
                  </a:lnTo>
                  <a:lnTo>
                    <a:pt x="66151" y="14322"/>
                  </a:lnTo>
                  <a:lnTo>
                    <a:pt x="65703" y="13472"/>
                  </a:lnTo>
                  <a:lnTo>
                    <a:pt x="65211" y="12577"/>
                  </a:lnTo>
                  <a:lnTo>
                    <a:pt x="64629" y="11682"/>
                  </a:lnTo>
                  <a:lnTo>
                    <a:pt x="63958" y="10787"/>
                  </a:lnTo>
                  <a:lnTo>
                    <a:pt x="63197" y="9847"/>
                  </a:lnTo>
                  <a:lnTo>
                    <a:pt x="62347" y="8907"/>
                  </a:lnTo>
                  <a:lnTo>
                    <a:pt x="61407" y="8012"/>
                  </a:lnTo>
                  <a:lnTo>
                    <a:pt x="60333" y="7117"/>
                  </a:lnTo>
                  <a:lnTo>
                    <a:pt x="59169" y="6222"/>
                  </a:lnTo>
                  <a:lnTo>
                    <a:pt x="57826" y="5371"/>
                  </a:lnTo>
                  <a:lnTo>
                    <a:pt x="56394" y="4566"/>
                  </a:lnTo>
                  <a:lnTo>
                    <a:pt x="54872" y="3805"/>
                  </a:lnTo>
                  <a:lnTo>
                    <a:pt x="53172" y="3089"/>
                  </a:lnTo>
                  <a:lnTo>
                    <a:pt x="52232" y="2731"/>
                  </a:lnTo>
                  <a:lnTo>
                    <a:pt x="51292" y="2417"/>
                  </a:lnTo>
                  <a:lnTo>
                    <a:pt x="50307" y="2104"/>
                  </a:lnTo>
                  <a:lnTo>
                    <a:pt x="49323" y="1791"/>
                  </a:lnTo>
                  <a:lnTo>
                    <a:pt x="48248" y="1522"/>
                  </a:lnTo>
                  <a:lnTo>
                    <a:pt x="47174" y="1298"/>
                  </a:lnTo>
                  <a:lnTo>
                    <a:pt x="46011" y="1030"/>
                  </a:lnTo>
                  <a:lnTo>
                    <a:pt x="44847" y="851"/>
                  </a:lnTo>
                  <a:lnTo>
                    <a:pt x="43639" y="627"/>
                  </a:lnTo>
                  <a:lnTo>
                    <a:pt x="42385" y="493"/>
                  </a:lnTo>
                  <a:lnTo>
                    <a:pt x="41043" y="314"/>
                  </a:lnTo>
                  <a:lnTo>
                    <a:pt x="39700" y="224"/>
                  </a:lnTo>
                  <a:lnTo>
                    <a:pt x="38313" y="135"/>
                  </a:lnTo>
                  <a:lnTo>
                    <a:pt x="36880" y="45"/>
                  </a:lnTo>
                  <a:lnTo>
                    <a:pt x="35403" y="0"/>
                  </a:ln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4888050" y="348875"/>
              <a:ext cx="1469175" cy="1469175"/>
            </a:xfrm>
            <a:custGeom>
              <a:rect b="b" l="l" r="r" t="t"/>
              <a:pathLst>
                <a:path extrusionOk="0" fill="none" h="58767" w="58767">
                  <a:moveTo>
                    <a:pt x="29406" y="1"/>
                  </a:moveTo>
                  <a:lnTo>
                    <a:pt x="29406" y="1"/>
                  </a:lnTo>
                  <a:lnTo>
                    <a:pt x="30928" y="1"/>
                  </a:lnTo>
                  <a:lnTo>
                    <a:pt x="32405" y="135"/>
                  </a:lnTo>
                  <a:lnTo>
                    <a:pt x="33882" y="314"/>
                  </a:lnTo>
                  <a:lnTo>
                    <a:pt x="35314" y="583"/>
                  </a:lnTo>
                  <a:lnTo>
                    <a:pt x="36746" y="896"/>
                  </a:lnTo>
                  <a:lnTo>
                    <a:pt x="38133" y="1299"/>
                  </a:lnTo>
                  <a:lnTo>
                    <a:pt x="39521" y="1746"/>
                  </a:lnTo>
                  <a:lnTo>
                    <a:pt x="40819" y="2283"/>
                  </a:lnTo>
                  <a:lnTo>
                    <a:pt x="42161" y="2865"/>
                  </a:lnTo>
                  <a:lnTo>
                    <a:pt x="43415" y="3537"/>
                  </a:lnTo>
                  <a:lnTo>
                    <a:pt x="44623" y="4253"/>
                  </a:lnTo>
                  <a:lnTo>
                    <a:pt x="45831" y="5014"/>
                  </a:lnTo>
                  <a:lnTo>
                    <a:pt x="46995" y="5819"/>
                  </a:lnTo>
                  <a:lnTo>
                    <a:pt x="48069" y="6714"/>
                  </a:lnTo>
                  <a:lnTo>
                    <a:pt x="49143" y="7610"/>
                  </a:lnTo>
                  <a:lnTo>
                    <a:pt x="50173" y="8594"/>
                  </a:lnTo>
                  <a:lnTo>
                    <a:pt x="51158" y="9624"/>
                  </a:lnTo>
                  <a:lnTo>
                    <a:pt x="52053" y="10698"/>
                  </a:lnTo>
                  <a:lnTo>
                    <a:pt x="52948" y="11772"/>
                  </a:lnTo>
                  <a:lnTo>
                    <a:pt x="53753" y="12936"/>
                  </a:lnTo>
                  <a:lnTo>
                    <a:pt x="54514" y="14144"/>
                  </a:lnTo>
                  <a:lnTo>
                    <a:pt x="55230" y="15352"/>
                  </a:lnTo>
                  <a:lnTo>
                    <a:pt x="55902" y="16606"/>
                  </a:lnTo>
                  <a:lnTo>
                    <a:pt x="56484" y="17948"/>
                  </a:lnTo>
                  <a:lnTo>
                    <a:pt x="57021" y="19246"/>
                  </a:lnTo>
                  <a:lnTo>
                    <a:pt x="57468" y="20634"/>
                  </a:lnTo>
                  <a:lnTo>
                    <a:pt x="57871" y="22021"/>
                  </a:lnTo>
                  <a:lnTo>
                    <a:pt x="58184" y="23453"/>
                  </a:lnTo>
                  <a:lnTo>
                    <a:pt x="58453" y="24886"/>
                  </a:lnTo>
                  <a:lnTo>
                    <a:pt x="58632" y="26362"/>
                  </a:lnTo>
                  <a:lnTo>
                    <a:pt x="58766" y="27839"/>
                  </a:lnTo>
                  <a:lnTo>
                    <a:pt x="58766" y="29361"/>
                  </a:lnTo>
                  <a:lnTo>
                    <a:pt x="58766" y="29361"/>
                  </a:lnTo>
                  <a:lnTo>
                    <a:pt x="58766" y="30883"/>
                  </a:lnTo>
                  <a:lnTo>
                    <a:pt x="58632" y="32360"/>
                  </a:lnTo>
                  <a:lnTo>
                    <a:pt x="58453" y="33837"/>
                  </a:lnTo>
                  <a:lnTo>
                    <a:pt x="58184" y="35269"/>
                  </a:lnTo>
                  <a:lnTo>
                    <a:pt x="57871" y="36701"/>
                  </a:lnTo>
                  <a:lnTo>
                    <a:pt x="57468" y="38089"/>
                  </a:lnTo>
                  <a:lnTo>
                    <a:pt x="57021" y="39476"/>
                  </a:lnTo>
                  <a:lnTo>
                    <a:pt x="56484" y="40819"/>
                  </a:lnTo>
                  <a:lnTo>
                    <a:pt x="55902" y="42117"/>
                  </a:lnTo>
                  <a:lnTo>
                    <a:pt x="55230" y="43370"/>
                  </a:lnTo>
                  <a:lnTo>
                    <a:pt x="54514" y="44578"/>
                  </a:lnTo>
                  <a:lnTo>
                    <a:pt x="53753" y="45787"/>
                  </a:lnTo>
                  <a:lnTo>
                    <a:pt x="52948" y="46950"/>
                  </a:lnTo>
                  <a:lnTo>
                    <a:pt x="52053" y="48069"/>
                  </a:lnTo>
                  <a:lnTo>
                    <a:pt x="51158" y="49099"/>
                  </a:lnTo>
                  <a:lnTo>
                    <a:pt x="50173" y="50128"/>
                  </a:lnTo>
                  <a:lnTo>
                    <a:pt x="49143" y="51113"/>
                  </a:lnTo>
                  <a:lnTo>
                    <a:pt x="48069" y="52053"/>
                  </a:lnTo>
                  <a:lnTo>
                    <a:pt x="46995" y="52903"/>
                  </a:lnTo>
                  <a:lnTo>
                    <a:pt x="45831" y="53709"/>
                  </a:lnTo>
                  <a:lnTo>
                    <a:pt x="44623" y="54514"/>
                  </a:lnTo>
                  <a:lnTo>
                    <a:pt x="43415" y="55186"/>
                  </a:lnTo>
                  <a:lnTo>
                    <a:pt x="42161" y="55857"/>
                  </a:lnTo>
                  <a:lnTo>
                    <a:pt x="40819" y="56439"/>
                  </a:lnTo>
                  <a:lnTo>
                    <a:pt x="39521" y="56976"/>
                  </a:lnTo>
                  <a:lnTo>
                    <a:pt x="38133" y="57424"/>
                  </a:lnTo>
                  <a:lnTo>
                    <a:pt x="36746" y="57826"/>
                  </a:lnTo>
                  <a:lnTo>
                    <a:pt x="35314" y="58140"/>
                  </a:lnTo>
                  <a:lnTo>
                    <a:pt x="33882" y="58408"/>
                  </a:lnTo>
                  <a:lnTo>
                    <a:pt x="32405" y="58587"/>
                  </a:lnTo>
                  <a:lnTo>
                    <a:pt x="30928" y="58721"/>
                  </a:lnTo>
                  <a:lnTo>
                    <a:pt x="29406" y="58766"/>
                  </a:lnTo>
                  <a:lnTo>
                    <a:pt x="29406" y="58766"/>
                  </a:lnTo>
                  <a:lnTo>
                    <a:pt x="27884" y="58721"/>
                  </a:lnTo>
                  <a:lnTo>
                    <a:pt x="26407" y="58587"/>
                  </a:lnTo>
                  <a:lnTo>
                    <a:pt x="24930" y="58408"/>
                  </a:lnTo>
                  <a:lnTo>
                    <a:pt x="23498" y="58140"/>
                  </a:lnTo>
                  <a:lnTo>
                    <a:pt x="22066" y="57826"/>
                  </a:lnTo>
                  <a:lnTo>
                    <a:pt x="20678" y="57424"/>
                  </a:lnTo>
                  <a:lnTo>
                    <a:pt x="19291" y="56976"/>
                  </a:lnTo>
                  <a:lnTo>
                    <a:pt x="17948" y="56439"/>
                  </a:lnTo>
                  <a:lnTo>
                    <a:pt x="16650" y="55857"/>
                  </a:lnTo>
                  <a:lnTo>
                    <a:pt x="15397" y="55186"/>
                  </a:lnTo>
                  <a:lnTo>
                    <a:pt x="14189" y="54514"/>
                  </a:lnTo>
                  <a:lnTo>
                    <a:pt x="12980" y="53709"/>
                  </a:lnTo>
                  <a:lnTo>
                    <a:pt x="11817" y="52903"/>
                  </a:lnTo>
                  <a:lnTo>
                    <a:pt x="10698" y="52053"/>
                  </a:lnTo>
                  <a:lnTo>
                    <a:pt x="9668" y="51113"/>
                  </a:lnTo>
                  <a:lnTo>
                    <a:pt x="8639" y="50128"/>
                  </a:lnTo>
                  <a:lnTo>
                    <a:pt x="7654" y="49099"/>
                  </a:lnTo>
                  <a:lnTo>
                    <a:pt x="6714" y="48069"/>
                  </a:lnTo>
                  <a:lnTo>
                    <a:pt x="5864" y="46950"/>
                  </a:lnTo>
                  <a:lnTo>
                    <a:pt x="5058" y="45787"/>
                  </a:lnTo>
                  <a:lnTo>
                    <a:pt x="4253" y="44578"/>
                  </a:lnTo>
                  <a:lnTo>
                    <a:pt x="3581" y="43370"/>
                  </a:lnTo>
                  <a:lnTo>
                    <a:pt x="2910" y="42117"/>
                  </a:lnTo>
                  <a:lnTo>
                    <a:pt x="2328" y="40819"/>
                  </a:lnTo>
                  <a:lnTo>
                    <a:pt x="1791" y="39476"/>
                  </a:lnTo>
                  <a:lnTo>
                    <a:pt x="1344" y="38089"/>
                  </a:lnTo>
                  <a:lnTo>
                    <a:pt x="941" y="36701"/>
                  </a:lnTo>
                  <a:lnTo>
                    <a:pt x="627" y="35269"/>
                  </a:lnTo>
                  <a:lnTo>
                    <a:pt x="359" y="33837"/>
                  </a:lnTo>
                  <a:lnTo>
                    <a:pt x="180" y="32360"/>
                  </a:lnTo>
                  <a:lnTo>
                    <a:pt x="46" y="30883"/>
                  </a:lnTo>
                  <a:lnTo>
                    <a:pt x="1" y="29361"/>
                  </a:lnTo>
                  <a:lnTo>
                    <a:pt x="1" y="29361"/>
                  </a:lnTo>
                  <a:lnTo>
                    <a:pt x="46" y="27839"/>
                  </a:lnTo>
                  <a:lnTo>
                    <a:pt x="180" y="26362"/>
                  </a:lnTo>
                  <a:lnTo>
                    <a:pt x="359" y="24886"/>
                  </a:lnTo>
                  <a:lnTo>
                    <a:pt x="627" y="23453"/>
                  </a:lnTo>
                  <a:lnTo>
                    <a:pt x="941" y="22021"/>
                  </a:lnTo>
                  <a:lnTo>
                    <a:pt x="1344" y="20634"/>
                  </a:lnTo>
                  <a:lnTo>
                    <a:pt x="1791" y="19246"/>
                  </a:lnTo>
                  <a:lnTo>
                    <a:pt x="2328" y="17948"/>
                  </a:lnTo>
                  <a:lnTo>
                    <a:pt x="2910" y="16606"/>
                  </a:lnTo>
                  <a:lnTo>
                    <a:pt x="3581" y="15352"/>
                  </a:lnTo>
                  <a:lnTo>
                    <a:pt x="4253" y="14144"/>
                  </a:lnTo>
                  <a:lnTo>
                    <a:pt x="5058" y="12936"/>
                  </a:lnTo>
                  <a:lnTo>
                    <a:pt x="5864" y="11772"/>
                  </a:lnTo>
                  <a:lnTo>
                    <a:pt x="6714" y="10698"/>
                  </a:lnTo>
                  <a:lnTo>
                    <a:pt x="7654" y="9624"/>
                  </a:lnTo>
                  <a:lnTo>
                    <a:pt x="8639" y="8594"/>
                  </a:lnTo>
                  <a:lnTo>
                    <a:pt x="9668" y="7610"/>
                  </a:lnTo>
                  <a:lnTo>
                    <a:pt x="10698" y="6714"/>
                  </a:lnTo>
                  <a:lnTo>
                    <a:pt x="11817" y="5819"/>
                  </a:lnTo>
                  <a:lnTo>
                    <a:pt x="12980" y="5014"/>
                  </a:lnTo>
                  <a:lnTo>
                    <a:pt x="14189" y="4253"/>
                  </a:lnTo>
                  <a:lnTo>
                    <a:pt x="15397" y="3537"/>
                  </a:lnTo>
                  <a:lnTo>
                    <a:pt x="16650" y="2865"/>
                  </a:lnTo>
                  <a:lnTo>
                    <a:pt x="17948" y="2283"/>
                  </a:lnTo>
                  <a:lnTo>
                    <a:pt x="19291" y="1746"/>
                  </a:lnTo>
                  <a:lnTo>
                    <a:pt x="20678" y="1299"/>
                  </a:lnTo>
                  <a:lnTo>
                    <a:pt x="22066" y="896"/>
                  </a:lnTo>
                  <a:lnTo>
                    <a:pt x="23498" y="583"/>
                  </a:lnTo>
                  <a:lnTo>
                    <a:pt x="24930" y="314"/>
                  </a:lnTo>
                  <a:lnTo>
                    <a:pt x="26407" y="135"/>
                  </a:lnTo>
                  <a:lnTo>
                    <a:pt x="27884" y="1"/>
                  </a:lnTo>
                  <a:lnTo>
                    <a:pt x="29406" y="1"/>
                  </a:lnTo>
                  <a:lnTo>
                    <a:pt x="29406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368075" y="713650"/>
              <a:ext cx="529275" cy="528150"/>
            </a:xfrm>
            <a:custGeom>
              <a:rect b="b" l="l" r="r" t="t"/>
              <a:pathLst>
                <a:path extrusionOk="0" fill="none" h="21126" w="21171">
                  <a:moveTo>
                    <a:pt x="10608" y="1"/>
                  </a:moveTo>
                  <a:lnTo>
                    <a:pt x="10608" y="1"/>
                  </a:lnTo>
                  <a:lnTo>
                    <a:pt x="11145" y="1"/>
                  </a:lnTo>
                  <a:lnTo>
                    <a:pt x="11682" y="45"/>
                  </a:lnTo>
                  <a:lnTo>
                    <a:pt x="12219" y="90"/>
                  </a:lnTo>
                  <a:lnTo>
                    <a:pt x="12711" y="180"/>
                  </a:lnTo>
                  <a:lnTo>
                    <a:pt x="13741" y="448"/>
                  </a:lnTo>
                  <a:lnTo>
                    <a:pt x="14725" y="806"/>
                  </a:lnTo>
                  <a:lnTo>
                    <a:pt x="15620" y="1254"/>
                  </a:lnTo>
                  <a:lnTo>
                    <a:pt x="16516" y="1791"/>
                  </a:lnTo>
                  <a:lnTo>
                    <a:pt x="17321" y="2417"/>
                  </a:lnTo>
                  <a:lnTo>
                    <a:pt x="18082" y="3089"/>
                  </a:lnTo>
                  <a:lnTo>
                    <a:pt x="18753" y="3850"/>
                  </a:lnTo>
                  <a:lnTo>
                    <a:pt x="19335" y="4655"/>
                  </a:lnTo>
                  <a:lnTo>
                    <a:pt x="19872" y="5506"/>
                  </a:lnTo>
                  <a:lnTo>
                    <a:pt x="20320" y="6445"/>
                  </a:lnTo>
                  <a:lnTo>
                    <a:pt x="20678" y="7430"/>
                  </a:lnTo>
                  <a:lnTo>
                    <a:pt x="20946" y="8415"/>
                  </a:lnTo>
                  <a:lnTo>
                    <a:pt x="21036" y="8952"/>
                  </a:lnTo>
                  <a:lnTo>
                    <a:pt x="21125" y="9489"/>
                  </a:lnTo>
                  <a:lnTo>
                    <a:pt x="21125" y="10026"/>
                  </a:lnTo>
                  <a:lnTo>
                    <a:pt x="21170" y="10563"/>
                  </a:lnTo>
                  <a:lnTo>
                    <a:pt x="21170" y="10563"/>
                  </a:lnTo>
                  <a:lnTo>
                    <a:pt x="21125" y="11100"/>
                  </a:lnTo>
                  <a:lnTo>
                    <a:pt x="21125" y="11637"/>
                  </a:lnTo>
                  <a:lnTo>
                    <a:pt x="21036" y="12174"/>
                  </a:lnTo>
                  <a:lnTo>
                    <a:pt x="20946" y="12667"/>
                  </a:lnTo>
                  <a:lnTo>
                    <a:pt x="20678" y="13696"/>
                  </a:lnTo>
                  <a:lnTo>
                    <a:pt x="20320" y="14681"/>
                  </a:lnTo>
                  <a:lnTo>
                    <a:pt x="19872" y="15576"/>
                  </a:lnTo>
                  <a:lnTo>
                    <a:pt x="19335" y="16471"/>
                  </a:lnTo>
                  <a:lnTo>
                    <a:pt x="18753" y="17277"/>
                  </a:lnTo>
                  <a:lnTo>
                    <a:pt x="18082" y="18037"/>
                  </a:lnTo>
                  <a:lnTo>
                    <a:pt x="17321" y="18709"/>
                  </a:lnTo>
                  <a:lnTo>
                    <a:pt x="16516" y="19335"/>
                  </a:lnTo>
                  <a:lnTo>
                    <a:pt x="15620" y="19828"/>
                  </a:lnTo>
                  <a:lnTo>
                    <a:pt x="14725" y="20275"/>
                  </a:lnTo>
                  <a:lnTo>
                    <a:pt x="13741" y="20633"/>
                  </a:lnTo>
                  <a:lnTo>
                    <a:pt x="12711" y="20902"/>
                  </a:lnTo>
                  <a:lnTo>
                    <a:pt x="12219" y="20991"/>
                  </a:lnTo>
                  <a:lnTo>
                    <a:pt x="11682" y="21081"/>
                  </a:lnTo>
                  <a:lnTo>
                    <a:pt x="11145" y="21126"/>
                  </a:lnTo>
                  <a:lnTo>
                    <a:pt x="10608" y="21126"/>
                  </a:lnTo>
                  <a:lnTo>
                    <a:pt x="10608" y="21126"/>
                  </a:lnTo>
                  <a:lnTo>
                    <a:pt x="10026" y="21126"/>
                  </a:lnTo>
                  <a:lnTo>
                    <a:pt x="9489" y="21081"/>
                  </a:lnTo>
                  <a:lnTo>
                    <a:pt x="8996" y="20991"/>
                  </a:lnTo>
                  <a:lnTo>
                    <a:pt x="8459" y="20902"/>
                  </a:lnTo>
                  <a:lnTo>
                    <a:pt x="7430" y="20633"/>
                  </a:lnTo>
                  <a:lnTo>
                    <a:pt x="6490" y="20275"/>
                  </a:lnTo>
                  <a:lnTo>
                    <a:pt x="5550" y="19828"/>
                  </a:lnTo>
                  <a:lnTo>
                    <a:pt x="4700" y="19335"/>
                  </a:lnTo>
                  <a:lnTo>
                    <a:pt x="3849" y="18709"/>
                  </a:lnTo>
                  <a:lnTo>
                    <a:pt x="3133" y="18037"/>
                  </a:lnTo>
                  <a:lnTo>
                    <a:pt x="2417" y="17277"/>
                  </a:lnTo>
                  <a:lnTo>
                    <a:pt x="1835" y="16471"/>
                  </a:lnTo>
                  <a:lnTo>
                    <a:pt x="1298" y="15576"/>
                  </a:lnTo>
                  <a:lnTo>
                    <a:pt x="851" y="14681"/>
                  </a:lnTo>
                  <a:lnTo>
                    <a:pt x="493" y="13696"/>
                  </a:lnTo>
                  <a:lnTo>
                    <a:pt x="224" y="12667"/>
                  </a:lnTo>
                  <a:lnTo>
                    <a:pt x="135" y="12174"/>
                  </a:lnTo>
                  <a:lnTo>
                    <a:pt x="90" y="11637"/>
                  </a:lnTo>
                  <a:lnTo>
                    <a:pt x="45" y="11100"/>
                  </a:lnTo>
                  <a:lnTo>
                    <a:pt x="0" y="10563"/>
                  </a:lnTo>
                  <a:lnTo>
                    <a:pt x="0" y="10563"/>
                  </a:lnTo>
                  <a:lnTo>
                    <a:pt x="45" y="10026"/>
                  </a:lnTo>
                  <a:lnTo>
                    <a:pt x="90" y="9489"/>
                  </a:lnTo>
                  <a:lnTo>
                    <a:pt x="135" y="8952"/>
                  </a:lnTo>
                  <a:lnTo>
                    <a:pt x="224" y="8415"/>
                  </a:lnTo>
                  <a:lnTo>
                    <a:pt x="493" y="7430"/>
                  </a:lnTo>
                  <a:lnTo>
                    <a:pt x="851" y="6445"/>
                  </a:lnTo>
                  <a:lnTo>
                    <a:pt x="1298" y="5506"/>
                  </a:lnTo>
                  <a:lnTo>
                    <a:pt x="1835" y="4655"/>
                  </a:lnTo>
                  <a:lnTo>
                    <a:pt x="2417" y="3850"/>
                  </a:lnTo>
                  <a:lnTo>
                    <a:pt x="3133" y="3089"/>
                  </a:lnTo>
                  <a:lnTo>
                    <a:pt x="3849" y="2417"/>
                  </a:lnTo>
                  <a:lnTo>
                    <a:pt x="4700" y="1791"/>
                  </a:lnTo>
                  <a:lnTo>
                    <a:pt x="5550" y="1254"/>
                  </a:lnTo>
                  <a:lnTo>
                    <a:pt x="6490" y="806"/>
                  </a:lnTo>
                  <a:lnTo>
                    <a:pt x="7430" y="448"/>
                  </a:lnTo>
                  <a:lnTo>
                    <a:pt x="8459" y="180"/>
                  </a:lnTo>
                  <a:lnTo>
                    <a:pt x="8996" y="90"/>
                  </a:lnTo>
                  <a:lnTo>
                    <a:pt x="9489" y="45"/>
                  </a:lnTo>
                  <a:lnTo>
                    <a:pt x="10026" y="1"/>
                  </a:lnTo>
                  <a:lnTo>
                    <a:pt x="10608" y="1"/>
                  </a:lnTo>
                  <a:lnTo>
                    <a:pt x="10608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083875" y="1241775"/>
              <a:ext cx="548275" cy="339050"/>
            </a:xfrm>
            <a:custGeom>
              <a:rect b="b" l="l" r="r" t="t"/>
              <a:pathLst>
                <a:path extrusionOk="0" fill="none" h="13562" w="21931">
                  <a:moveTo>
                    <a:pt x="0" y="13562"/>
                  </a:moveTo>
                  <a:lnTo>
                    <a:pt x="0" y="13562"/>
                  </a:lnTo>
                  <a:lnTo>
                    <a:pt x="45" y="12980"/>
                  </a:lnTo>
                  <a:lnTo>
                    <a:pt x="179" y="12309"/>
                  </a:lnTo>
                  <a:lnTo>
                    <a:pt x="403" y="11414"/>
                  </a:lnTo>
                  <a:lnTo>
                    <a:pt x="761" y="10339"/>
                  </a:lnTo>
                  <a:lnTo>
                    <a:pt x="1030" y="9758"/>
                  </a:lnTo>
                  <a:lnTo>
                    <a:pt x="1298" y="9176"/>
                  </a:lnTo>
                  <a:lnTo>
                    <a:pt x="1656" y="8549"/>
                  </a:lnTo>
                  <a:lnTo>
                    <a:pt x="2014" y="7922"/>
                  </a:lnTo>
                  <a:lnTo>
                    <a:pt x="2462" y="7296"/>
                  </a:lnTo>
                  <a:lnTo>
                    <a:pt x="2954" y="6625"/>
                  </a:lnTo>
                  <a:lnTo>
                    <a:pt x="3536" y="5998"/>
                  </a:lnTo>
                  <a:lnTo>
                    <a:pt x="4163" y="5371"/>
                  </a:lnTo>
                  <a:lnTo>
                    <a:pt x="4834" y="4745"/>
                  </a:lnTo>
                  <a:lnTo>
                    <a:pt x="5640" y="4118"/>
                  </a:lnTo>
                  <a:lnTo>
                    <a:pt x="6490" y="3536"/>
                  </a:lnTo>
                  <a:lnTo>
                    <a:pt x="7385" y="2955"/>
                  </a:lnTo>
                  <a:lnTo>
                    <a:pt x="8414" y="2462"/>
                  </a:lnTo>
                  <a:lnTo>
                    <a:pt x="9533" y="1970"/>
                  </a:lnTo>
                  <a:lnTo>
                    <a:pt x="10697" y="1522"/>
                  </a:lnTo>
                  <a:lnTo>
                    <a:pt x="11995" y="1120"/>
                  </a:lnTo>
                  <a:lnTo>
                    <a:pt x="13382" y="761"/>
                  </a:lnTo>
                  <a:lnTo>
                    <a:pt x="14859" y="448"/>
                  </a:lnTo>
                  <a:lnTo>
                    <a:pt x="16471" y="224"/>
                  </a:lnTo>
                  <a:lnTo>
                    <a:pt x="18171" y="90"/>
                  </a:lnTo>
                  <a:lnTo>
                    <a:pt x="20006" y="1"/>
                  </a:lnTo>
                  <a:lnTo>
                    <a:pt x="21931" y="1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622075" y="1241775"/>
              <a:ext cx="546050" cy="316675"/>
            </a:xfrm>
            <a:custGeom>
              <a:rect b="b" l="l" r="r" t="t"/>
              <a:pathLst>
                <a:path extrusionOk="0" fill="none" h="12667" w="21842">
                  <a:moveTo>
                    <a:pt x="21841" y="12667"/>
                  </a:moveTo>
                  <a:lnTo>
                    <a:pt x="21841" y="12667"/>
                  </a:lnTo>
                  <a:lnTo>
                    <a:pt x="21797" y="12085"/>
                  </a:lnTo>
                  <a:lnTo>
                    <a:pt x="21662" y="11458"/>
                  </a:lnTo>
                  <a:lnTo>
                    <a:pt x="21438" y="10608"/>
                  </a:lnTo>
                  <a:lnTo>
                    <a:pt x="21080" y="9623"/>
                  </a:lnTo>
                  <a:lnTo>
                    <a:pt x="20857" y="9086"/>
                  </a:lnTo>
                  <a:lnTo>
                    <a:pt x="20588" y="8549"/>
                  </a:lnTo>
                  <a:lnTo>
                    <a:pt x="20230" y="7967"/>
                  </a:lnTo>
                  <a:lnTo>
                    <a:pt x="19872" y="7385"/>
                  </a:lnTo>
                  <a:lnTo>
                    <a:pt x="19424" y="6804"/>
                  </a:lnTo>
                  <a:lnTo>
                    <a:pt x="18932" y="6177"/>
                  </a:lnTo>
                  <a:lnTo>
                    <a:pt x="18395" y="5595"/>
                  </a:lnTo>
                  <a:lnTo>
                    <a:pt x="17768" y="4969"/>
                  </a:lnTo>
                  <a:lnTo>
                    <a:pt x="17052" y="4387"/>
                  </a:lnTo>
                  <a:lnTo>
                    <a:pt x="16291" y="3850"/>
                  </a:lnTo>
                  <a:lnTo>
                    <a:pt x="15441" y="3268"/>
                  </a:lnTo>
                  <a:lnTo>
                    <a:pt x="14546" y="2775"/>
                  </a:lnTo>
                  <a:lnTo>
                    <a:pt x="13517" y="2283"/>
                  </a:lnTo>
                  <a:lnTo>
                    <a:pt x="12442" y="1836"/>
                  </a:lnTo>
                  <a:lnTo>
                    <a:pt x="11234" y="1388"/>
                  </a:lnTo>
                  <a:lnTo>
                    <a:pt x="9936" y="1030"/>
                  </a:lnTo>
                  <a:lnTo>
                    <a:pt x="8549" y="717"/>
                  </a:lnTo>
                  <a:lnTo>
                    <a:pt x="7072" y="448"/>
                  </a:lnTo>
                  <a:lnTo>
                    <a:pt x="5505" y="224"/>
                  </a:lnTo>
                  <a:lnTo>
                    <a:pt x="3760" y="90"/>
                  </a:lnTo>
                  <a:lnTo>
                    <a:pt x="1969" y="1"/>
                  </a:lnTo>
                  <a:lnTo>
                    <a:pt x="0" y="1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1261675" y="348875"/>
              <a:ext cx="1469150" cy="1469175"/>
            </a:xfrm>
            <a:custGeom>
              <a:rect b="b" l="l" r="r" t="t"/>
              <a:pathLst>
                <a:path extrusionOk="0" fill="none" h="58767" w="58766">
                  <a:moveTo>
                    <a:pt x="29405" y="1"/>
                  </a:moveTo>
                  <a:lnTo>
                    <a:pt x="29405" y="1"/>
                  </a:lnTo>
                  <a:lnTo>
                    <a:pt x="30927" y="1"/>
                  </a:lnTo>
                  <a:lnTo>
                    <a:pt x="32404" y="135"/>
                  </a:lnTo>
                  <a:lnTo>
                    <a:pt x="33881" y="314"/>
                  </a:lnTo>
                  <a:lnTo>
                    <a:pt x="35313" y="583"/>
                  </a:lnTo>
                  <a:lnTo>
                    <a:pt x="36745" y="896"/>
                  </a:lnTo>
                  <a:lnTo>
                    <a:pt x="38133" y="1299"/>
                  </a:lnTo>
                  <a:lnTo>
                    <a:pt x="39520" y="1746"/>
                  </a:lnTo>
                  <a:lnTo>
                    <a:pt x="40818" y="2283"/>
                  </a:lnTo>
                  <a:lnTo>
                    <a:pt x="42161" y="2865"/>
                  </a:lnTo>
                  <a:lnTo>
                    <a:pt x="43414" y="3537"/>
                  </a:lnTo>
                  <a:lnTo>
                    <a:pt x="44622" y="4253"/>
                  </a:lnTo>
                  <a:lnTo>
                    <a:pt x="45831" y="5014"/>
                  </a:lnTo>
                  <a:lnTo>
                    <a:pt x="46994" y="5819"/>
                  </a:lnTo>
                  <a:lnTo>
                    <a:pt x="48069" y="6714"/>
                  </a:lnTo>
                  <a:lnTo>
                    <a:pt x="49143" y="7610"/>
                  </a:lnTo>
                  <a:lnTo>
                    <a:pt x="50172" y="8594"/>
                  </a:lnTo>
                  <a:lnTo>
                    <a:pt x="51157" y="9624"/>
                  </a:lnTo>
                  <a:lnTo>
                    <a:pt x="52052" y="10698"/>
                  </a:lnTo>
                  <a:lnTo>
                    <a:pt x="52947" y="11772"/>
                  </a:lnTo>
                  <a:lnTo>
                    <a:pt x="53753" y="12936"/>
                  </a:lnTo>
                  <a:lnTo>
                    <a:pt x="54514" y="14144"/>
                  </a:lnTo>
                  <a:lnTo>
                    <a:pt x="55230" y="15352"/>
                  </a:lnTo>
                  <a:lnTo>
                    <a:pt x="55901" y="16606"/>
                  </a:lnTo>
                  <a:lnTo>
                    <a:pt x="56483" y="17948"/>
                  </a:lnTo>
                  <a:lnTo>
                    <a:pt x="57020" y="19246"/>
                  </a:lnTo>
                  <a:lnTo>
                    <a:pt x="57467" y="20634"/>
                  </a:lnTo>
                  <a:lnTo>
                    <a:pt x="57870" y="22021"/>
                  </a:lnTo>
                  <a:lnTo>
                    <a:pt x="58184" y="23453"/>
                  </a:lnTo>
                  <a:lnTo>
                    <a:pt x="58452" y="24886"/>
                  </a:lnTo>
                  <a:lnTo>
                    <a:pt x="58631" y="26362"/>
                  </a:lnTo>
                  <a:lnTo>
                    <a:pt x="58765" y="27839"/>
                  </a:lnTo>
                  <a:lnTo>
                    <a:pt x="58765" y="29361"/>
                  </a:lnTo>
                  <a:lnTo>
                    <a:pt x="58765" y="29361"/>
                  </a:lnTo>
                  <a:lnTo>
                    <a:pt x="58765" y="30883"/>
                  </a:lnTo>
                  <a:lnTo>
                    <a:pt x="58631" y="32360"/>
                  </a:lnTo>
                  <a:lnTo>
                    <a:pt x="58452" y="33837"/>
                  </a:lnTo>
                  <a:lnTo>
                    <a:pt x="58184" y="35269"/>
                  </a:lnTo>
                  <a:lnTo>
                    <a:pt x="57870" y="36701"/>
                  </a:lnTo>
                  <a:lnTo>
                    <a:pt x="57467" y="38089"/>
                  </a:lnTo>
                  <a:lnTo>
                    <a:pt x="57020" y="39476"/>
                  </a:lnTo>
                  <a:lnTo>
                    <a:pt x="56483" y="40819"/>
                  </a:lnTo>
                  <a:lnTo>
                    <a:pt x="55901" y="42117"/>
                  </a:lnTo>
                  <a:lnTo>
                    <a:pt x="55230" y="43370"/>
                  </a:lnTo>
                  <a:lnTo>
                    <a:pt x="54514" y="44578"/>
                  </a:lnTo>
                  <a:lnTo>
                    <a:pt x="53753" y="45787"/>
                  </a:lnTo>
                  <a:lnTo>
                    <a:pt x="52947" y="46950"/>
                  </a:lnTo>
                  <a:lnTo>
                    <a:pt x="52052" y="48069"/>
                  </a:lnTo>
                  <a:lnTo>
                    <a:pt x="51157" y="49099"/>
                  </a:lnTo>
                  <a:lnTo>
                    <a:pt x="50172" y="50128"/>
                  </a:lnTo>
                  <a:lnTo>
                    <a:pt x="49143" y="51113"/>
                  </a:lnTo>
                  <a:lnTo>
                    <a:pt x="48069" y="52053"/>
                  </a:lnTo>
                  <a:lnTo>
                    <a:pt x="46994" y="52903"/>
                  </a:lnTo>
                  <a:lnTo>
                    <a:pt x="45831" y="53709"/>
                  </a:lnTo>
                  <a:lnTo>
                    <a:pt x="44622" y="54514"/>
                  </a:lnTo>
                  <a:lnTo>
                    <a:pt x="43414" y="55186"/>
                  </a:lnTo>
                  <a:lnTo>
                    <a:pt x="42161" y="55857"/>
                  </a:lnTo>
                  <a:lnTo>
                    <a:pt x="40818" y="56439"/>
                  </a:lnTo>
                  <a:lnTo>
                    <a:pt x="39520" y="56976"/>
                  </a:lnTo>
                  <a:lnTo>
                    <a:pt x="38133" y="57424"/>
                  </a:lnTo>
                  <a:lnTo>
                    <a:pt x="36745" y="57826"/>
                  </a:lnTo>
                  <a:lnTo>
                    <a:pt x="35313" y="58140"/>
                  </a:lnTo>
                  <a:lnTo>
                    <a:pt x="33881" y="58408"/>
                  </a:lnTo>
                  <a:lnTo>
                    <a:pt x="32404" y="58587"/>
                  </a:lnTo>
                  <a:lnTo>
                    <a:pt x="30927" y="58721"/>
                  </a:lnTo>
                  <a:lnTo>
                    <a:pt x="29405" y="58766"/>
                  </a:lnTo>
                  <a:lnTo>
                    <a:pt x="29405" y="58766"/>
                  </a:lnTo>
                  <a:lnTo>
                    <a:pt x="27883" y="58721"/>
                  </a:lnTo>
                  <a:lnTo>
                    <a:pt x="26406" y="58587"/>
                  </a:lnTo>
                  <a:lnTo>
                    <a:pt x="24929" y="58408"/>
                  </a:lnTo>
                  <a:lnTo>
                    <a:pt x="23497" y="58140"/>
                  </a:lnTo>
                  <a:lnTo>
                    <a:pt x="22065" y="57826"/>
                  </a:lnTo>
                  <a:lnTo>
                    <a:pt x="20678" y="57424"/>
                  </a:lnTo>
                  <a:lnTo>
                    <a:pt x="19290" y="56976"/>
                  </a:lnTo>
                  <a:lnTo>
                    <a:pt x="17947" y="56439"/>
                  </a:lnTo>
                  <a:lnTo>
                    <a:pt x="16650" y="55857"/>
                  </a:lnTo>
                  <a:lnTo>
                    <a:pt x="15396" y="55186"/>
                  </a:lnTo>
                  <a:lnTo>
                    <a:pt x="14188" y="54514"/>
                  </a:lnTo>
                  <a:lnTo>
                    <a:pt x="12980" y="53709"/>
                  </a:lnTo>
                  <a:lnTo>
                    <a:pt x="11816" y="52903"/>
                  </a:lnTo>
                  <a:lnTo>
                    <a:pt x="10697" y="52053"/>
                  </a:lnTo>
                  <a:lnTo>
                    <a:pt x="9668" y="51113"/>
                  </a:lnTo>
                  <a:lnTo>
                    <a:pt x="8638" y="50128"/>
                  </a:lnTo>
                  <a:lnTo>
                    <a:pt x="7653" y="49099"/>
                  </a:lnTo>
                  <a:lnTo>
                    <a:pt x="6714" y="48069"/>
                  </a:lnTo>
                  <a:lnTo>
                    <a:pt x="5863" y="46950"/>
                  </a:lnTo>
                  <a:lnTo>
                    <a:pt x="5058" y="45787"/>
                  </a:lnTo>
                  <a:lnTo>
                    <a:pt x="4252" y="44578"/>
                  </a:lnTo>
                  <a:lnTo>
                    <a:pt x="3581" y="43370"/>
                  </a:lnTo>
                  <a:lnTo>
                    <a:pt x="2909" y="42117"/>
                  </a:lnTo>
                  <a:lnTo>
                    <a:pt x="2327" y="40819"/>
                  </a:lnTo>
                  <a:lnTo>
                    <a:pt x="1790" y="39476"/>
                  </a:lnTo>
                  <a:lnTo>
                    <a:pt x="1343" y="38089"/>
                  </a:lnTo>
                  <a:lnTo>
                    <a:pt x="940" y="36701"/>
                  </a:lnTo>
                  <a:lnTo>
                    <a:pt x="627" y="35269"/>
                  </a:lnTo>
                  <a:lnTo>
                    <a:pt x="358" y="33837"/>
                  </a:lnTo>
                  <a:lnTo>
                    <a:pt x="179" y="32360"/>
                  </a:lnTo>
                  <a:lnTo>
                    <a:pt x="45" y="30883"/>
                  </a:lnTo>
                  <a:lnTo>
                    <a:pt x="0" y="29361"/>
                  </a:lnTo>
                  <a:lnTo>
                    <a:pt x="0" y="29361"/>
                  </a:lnTo>
                  <a:lnTo>
                    <a:pt x="45" y="27839"/>
                  </a:lnTo>
                  <a:lnTo>
                    <a:pt x="179" y="26362"/>
                  </a:lnTo>
                  <a:lnTo>
                    <a:pt x="358" y="24886"/>
                  </a:lnTo>
                  <a:lnTo>
                    <a:pt x="627" y="23453"/>
                  </a:lnTo>
                  <a:lnTo>
                    <a:pt x="940" y="22021"/>
                  </a:lnTo>
                  <a:lnTo>
                    <a:pt x="1343" y="20634"/>
                  </a:lnTo>
                  <a:lnTo>
                    <a:pt x="1790" y="19246"/>
                  </a:lnTo>
                  <a:lnTo>
                    <a:pt x="2327" y="17948"/>
                  </a:lnTo>
                  <a:lnTo>
                    <a:pt x="2909" y="16606"/>
                  </a:lnTo>
                  <a:lnTo>
                    <a:pt x="3581" y="15352"/>
                  </a:lnTo>
                  <a:lnTo>
                    <a:pt x="4252" y="14144"/>
                  </a:lnTo>
                  <a:lnTo>
                    <a:pt x="5058" y="12936"/>
                  </a:lnTo>
                  <a:lnTo>
                    <a:pt x="5863" y="11772"/>
                  </a:lnTo>
                  <a:lnTo>
                    <a:pt x="6714" y="10698"/>
                  </a:lnTo>
                  <a:lnTo>
                    <a:pt x="7653" y="9624"/>
                  </a:lnTo>
                  <a:lnTo>
                    <a:pt x="8638" y="8594"/>
                  </a:lnTo>
                  <a:lnTo>
                    <a:pt x="9668" y="7610"/>
                  </a:lnTo>
                  <a:lnTo>
                    <a:pt x="10697" y="6714"/>
                  </a:lnTo>
                  <a:lnTo>
                    <a:pt x="11816" y="5819"/>
                  </a:lnTo>
                  <a:lnTo>
                    <a:pt x="12980" y="5014"/>
                  </a:lnTo>
                  <a:lnTo>
                    <a:pt x="14188" y="4253"/>
                  </a:lnTo>
                  <a:lnTo>
                    <a:pt x="15396" y="3537"/>
                  </a:lnTo>
                  <a:lnTo>
                    <a:pt x="16650" y="2865"/>
                  </a:lnTo>
                  <a:lnTo>
                    <a:pt x="17947" y="2283"/>
                  </a:lnTo>
                  <a:lnTo>
                    <a:pt x="19290" y="1746"/>
                  </a:lnTo>
                  <a:lnTo>
                    <a:pt x="20678" y="1299"/>
                  </a:lnTo>
                  <a:lnTo>
                    <a:pt x="22065" y="896"/>
                  </a:lnTo>
                  <a:lnTo>
                    <a:pt x="23497" y="583"/>
                  </a:lnTo>
                  <a:lnTo>
                    <a:pt x="24929" y="314"/>
                  </a:lnTo>
                  <a:lnTo>
                    <a:pt x="26406" y="135"/>
                  </a:lnTo>
                  <a:lnTo>
                    <a:pt x="27883" y="1"/>
                  </a:lnTo>
                  <a:lnTo>
                    <a:pt x="29405" y="1"/>
                  </a:lnTo>
                  <a:lnTo>
                    <a:pt x="29405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1741675" y="713650"/>
              <a:ext cx="529275" cy="528150"/>
            </a:xfrm>
            <a:custGeom>
              <a:rect b="b" l="l" r="r" t="t"/>
              <a:pathLst>
                <a:path extrusionOk="0" fill="none" h="21126" w="21171">
                  <a:moveTo>
                    <a:pt x="10608" y="1"/>
                  </a:moveTo>
                  <a:lnTo>
                    <a:pt x="10608" y="1"/>
                  </a:lnTo>
                  <a:lnTo>
                    <a:pt x="11145" y="1"/>
                  </a:lnTo>
                  <a:lnTo>
                    <a:pt x="11682" y="45"/>
                  </a:lnTo>
                  <a:lnTo>
                    <a:pt x="12219" y="90"/>
                  </a:lnTo>
                  <a:lnTo>
                    <a:pt x="12712" y="180"/>
                  </a:lnTo>
                  <a:lnTo>
                    <a:pt x="13741" y="448"/>
                  </a:lnTo>
                  <a:lnTo>
                    <a:pt x="14726" y="806"/>
                  </a:lnTo>
                  <a:lnTo>
                    <a:pt x="15621" y="1254"/>
                  </a:lnTo>
                  <a:lnTo>
                    <a:pt x="16516" y="1791"/>
                  </a:lnTo>
                  <a:lnTo>
                    <a:pt x="17321" y="2417"/>
                  </a:lnTo>
                  <a:lnTo>
                    <a:pt x="18082" y="3089"/>
                  </a:lnTo>
                  <a:lnTo>
                    <a:pt x="18754" y="3850"/>
                  </a:lnTo>
                  <a:lnTo>
                    <a:pt x="19335" y="4655"/>
                  </a:lnTo>
                  <a:lnTo>
                    <a:pt x="19873" y="5506"/>
                  </a:lnTo>
                  <a:lnTo>
                    <a:pt x="20320" y="6445"/>
                  </a:lnTo>
                  <a:lnTo>
                    <a:pt x="20678" y="7430"/>
                  </a:lnTo>
                  <a:lnTo>
                    <a:pt x="20947" y="8415"/>
                  </a:lnTo>
                  <a:lnTo>
                    <a:pt x="21036" y="8952"/>
                  </a:lnTo>
                  <a:lnTo>
                    <a:pt x="21126" y="9489"/>
                  </a:lnTo>
                  <a:lnTo>
                    <a:pt x="21126" y="10026"/>
                  </a:lnTo>
                  <a:lnTo>
                    <a:pt x="21170" y="10563"/>
                  </a:lnTo>
                  <a:lnTo>
                    <a:pt x="21170" y="10563"/>
                  </a:lnTo>
                  <a:lnTo>
                    <a:pt x="21126" y="11100"/>
                  </a:lnTo>
                  <a:lnTo>
                    <a:pt x="21126" y="11637"/>
                  </a:lnTo>
                  <a:lnTo>
                    <a:pt x="21036" y="12174"/>
                  </a:lnTo>
                  <a:lnTo>
                    <a:pt x="20947" y="12667"/>
                  </a:lnTo>
                  <a:lnTo>
                    <a:pt x="20678" y="13696"/>
                  </a:lnTo>
                  <a:lnTo>
                    <a:pt x="20320" y="14681"/>
                  </a:lnTo>
                  <a:lnTo>
                    <a:pt x="19873" y="15576"/>
                  </a:lnTo>
                  <a:lnTo>
                    <a:pt x="19335" y="16471"/>
                  </a:lnTo>
                  <a:lnTo>
                    <a:pt x="18754" y="17277"/>
                  </a:lnTo>
                  <a:lnTo>
                    <a:pt x="18082" y="18037"/>
                  </a:lnTo>
                  <a:lnTo>
                    <a:pt x="17321" y="18709"/>
                  </a:lnTo>
                  <a:lnTo>
                    <a:pt x="16516" y="19335"/>
                  </a:lnTo>
                  <a:lnTo>
                    <a:pt x="15621" y="19828"/>
                  </a:lnTo>
                  <a:lnTo>
                    <a:pt x="14726" y="20275"/>
                  </a:lnTo>
                  <a:lnTo>
                    <a:pt x="13741" y="20633"/>
                  </a:lnTo>
                  <a:lnTo>
                    <a:pt x="12712" y="20902"/>
                  </a:lnTo>
                  <a:lnTo>
                    <a:pt x="12219" y="20991"/>
                  </a:lnTo>
                  <a:lnTo>
                    <a:pt x="11682" y="21081"/>
                  </a:lnTo>
                  <a:lnTo>
                    <a:pt x="11145" y="21126"/>
                  </a:lnTo>
                  <a:lnTo>
                    <a:pt x="10608" y="21126"/>
                  </a:lnTo>
                  <a:lnTo>
                    <a:pt x="10608" y="21126"/>
                  </a:lnTo>
                  <a:lnTo>
                    <a:pt x="10026" y="21126"/>
                  </a:lnTo>
                  <a:lnTo>
                    <a:pt x="9489" y="21081"/>
                  </a:lnTo>
                  <a:lnTo>
                    <a:pt x="8997" y="20991"/>
                  </a:lnTo>
                  <a:lnTo>
                    <a:pt x="8460" y="20902"/>
                  </a:lnTo>
                  <a:lnTo>
                    <a:pt x="7430" y="20633"/>
                  </a:lnTo>
                  <a:lnTo>
                    <a:pt x="6490" y="20275"/>
                  </a:lnTo>
                  <a:lnTo>
                    <a:pt x="5550" y="19828"/>
                  </a:lnTo>
                  <a:lnTo>
                    <a:pt x="4700" y="19335"/>
                  </a:lnTo>
                  <a:lnTo>
                    <a:pt x="3850" y="18709"/>
                  </a:lnTo>
                  <a:lnTo>
                    <a:pt x="3134" y="18037"/>
                  </a:lnTo>
                  <a:lnTo>
                    <a:pt x="2418" y="17277"/>
                  </a:lnTo>
                  <a:lnTo>
                    <a:pt x="1836" y="16471"/>
                  </a:lnTo>
                  <a:lnTo>
                    <a:pt x="1299" y="15576"/>
                  </a:lnTo>
                  <a:lnTo>
                    <a:pt x="851" y="14681"/>
                  </a:lnTo>
                  <a:lnTo>
                    <a:pt x="493" y="13696"/>
                  </a:lnTo>
                  <a:lnTo>
                    <a:pt x="224" y="12667"/>
                  </a:lnTo>
                  <a:lnTo>
                    <a:pt x="135" y="12174"/>
                  </a:lnTo>
                  <a:lnTo>
                    <a:pt x="90" y="11637"/>
                  </a:lnTo>
                  <a:lnTo>
                    <a:pt x="45" y="11100"/>
                  </a:lnTo>
                  <a:lnTo>
                    <a:pt x="1" y="10563"/>
                  </a:lnTo>
                  <a:lnTo>
                    <a:pt x="1" y="10563"/>
                  </a:lnTo>
                  <a:lnTo>
                    <a:pt x="45" y="10026"/>
                  </a:lnTo>
                  <a:lnTo>
                    <a:pt x="90" y="9489"/>
                  </a:lnTo>
                  <a:lnTo>
                    <a:pt x="135" y="8952"/>
                  </a:lnTo>
                  <a:lnTo>
                    <a:pt x="224" y="8415"/>
                  </a:lnTo>
                  <a:lnTo>
                    <a:pt x="493" y="7430"/>
                  </a:lnTo>
                  <a:lnTo>
                    <a:pt x="851" y="6445"/>
                  </a:lnTo>
                  <a:lnTo>
                    <a:pt x="1299" y="5506"/>
                  </a:lnTo>
                  <a:lnTo>
                    <a:pt x="1836" y="4655"/>
                  </a:lnTo>
                  <a:lnTo>
                    <a:pt x="2418" y="3850"/>
                  </a:lnTo>
                  <a:lnTo>
                    <a:pt x="3134" y="3089"/>
                  </a:lnTo>
                  <a:lnTo>
                    <a:pt x="3850" y="2417"/>
                  </a:lnTo>
                  <a:lnTo>
                    <a:pt x="4700" y="1791"/>
                  </a:lnTo>
                  <a:lnTo>
                    <a:pt x="5550" y="1254"/>
                  </a:lnTo>
                  <a:lnTo>
                    <a:pt x="6490" y="806"/>
                  </a:lnTo>
                  <a:lnTo>
                    <a:pt x="7430" y="448"/>
                  </a:lnTo>
                  <a:lnTo>
                    <a:pt x="8460" y="180"/>
                  </a:lnTo>
                  <a:lnTo>
                    <a:pt x="8997" y="90"/>
                  </a:lnTo>
                  <a:lnTo>
                    <a:pt x="9489" y="45"/>
                  </a:lnTo>
                  <a:lnTo>
                    <a:pt x="10026" y="1"/>
                  </a:lnTo>
                  <a:lnTo>
                    <a:pt x="10608" y="1"/>
                  </a:lnTo>
                  <a:lnTo>
                    <a:pt x="10608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1457475" y="1241775"/>
              <a:ext cx="548300" cy="339050"/>
            </a:xfrm>
            <a:custGeom>
              <a:rect b="b" l="l" r="r" t="t"/>
              <a:pathLst>
                <a:path extrusionOk="0" fill="none" h="13562" w="21932">
                  <a:moveTo>
                    <a:pt x="1" y="13562"/>
                  </a:moveTo>
                  <a:lnTo>
                    <a:pt x="1" y="13562"/>
                  </a:lnTo>
                  <a:lnTo>
                    <a:pt x="45" y="12980"/>
                  </a:lnTo>
                  <a:lnTo>
                    <a:pt x="180" y="12309"/>
                  </a:lnTo>
                  <a:lnTo>
                    <a:pt x="403" y="11414"/>
                  </a:lnTo>
                  <a:lnTo>
                    <a:pt x="761" y="10339"/>
                  </a:lnTo>
                  <a:lnTo>
                    <a:pt x="1030" y="9758"/>
                  </a:lnTo>
                  <a:lnTo>
                    <a:pt x="1298" y="9176"/>
                  </a:lnTo>
                  <a:lnTo>
                    <a:pt x="1657" y="8549"/>
                  </a:lnTo>
                  <a:lnTo>
                    <a:pt x="2015" y="7922"/>
                  </a:lnTo>
                  <a:lnTo>
                    <a:pt x="2462" y="7296"/>
                  </a:lnTo>
                  <a:lnTo>
                    <a:pt x="2954" y="6625"/>
                  </a:lnTo>
                  <a:lnTo>
                    <a:pt x="3536" y="5998"/>
                  </a:lnTo>
                  <a:lnTo>
                    <a:pt x="4163" y="5371"/>
                  </a:lnTo>
                  <a:lnTo>
                    <a:pt x="4834" y="4745"/>
                  </a:lnTo>
                  <a:lnTo>
                    <a:pt x="5640" y="4118"/>
                  </a:lnTo>
                  <a:lnTo>
                    <a:pt x="6490" y="3536"/>
                  </a:lnTo>
                  <a:lnTo>
                    <a:pt x="7385" y="2955"/>
                  </a:lnTo>
                  <a:lnTo>
                    <a:pt x="8415" y="2462"/>
                  </a:lnTo>
                  <a:lnTo>
                    <a:pt x="9534" y="1970"/>
                  </a:lnTo>
                  <a:lnTo>
                    <a:pt x="10697" y="1522"/>
                  </a:lnTo>
                  <a:lnTo>
                    <a:pt x="11995" y="1120"/>
                  </a:lnTo>
                  <a:lnTo>
                    <a:pt x="13383" y="761"/>
                  </a:lnTo>
                  <a:lnTo>
                    <a:pt x="14860" y="448"/>
                  </a:lnTo>
                  <a:lnTo>
                    <a:pt x="16471" y="224"/>
                  </a:lnTo>
                  <a:lnTo>
                    <a:pt x="18172" y="90"/>
                  </a:lnTo>
                  <a:lnTo>
                    <a:pt x="20007" y="1"/>
                  </a:lnTo>
                  <a:lnTo>
                    <a:pt x="21931" y="1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1995675" y="1241775"/>
              <a:ext cx="546050" cy="316675"/>
            </a:xfrm>
            <a:custGeom>
              <a:rect b="b" l="l" r="r" t="t"/>
              <a:pathLst>
                <a:path extrusionOk="0" fill="none" h="12667" w="21842">
                  <a:moveTo>
                    <a:pt x="21842" y="12667"/>
                  </a:moveTo>
                  <a:lnTo>
                    <a:pt x="21842" y="12667"/>
                  </a:lnTo>
                  <a:lnTo>
                    <a:pt x="21797" y="12085"/>
                  </a:lnTo>
                  <a:lnTo>
                    <a:pt x="21663" y="11458"/>
                  </a:lnTo>
                  <a:lnTo>
                    <a:pt x="21439" y="10608"/>
                  </a:lnTo>
                  <a:lnTo>
                    <a:pt x="21081" y="9623"/>
                  </a:lnTo>
                  <a:lnTo>
                    <a:pt x="20857" y="9086"/>
                  </a:lnTo>
                  <a:lnTo>
                    <a:pt x="20588" y="8549"/>
                  </a:lnTo>
                  <a:lnTo>
                    <a:pt x="20230" y="7967"/>
                  </a:lnTo>
                  <a:lnTo>
                    <a:pt x="19872" y="7385"/>
                  </a:lnTo>
                  <a:lnTo>
                    <a:pt x="19425" y="6804"/>
                  </a:lnTo>
                  <a:lnTo>
                    <a:pt x="18932" y="6177"/>
                  </a:lnTo>
                  <a:lnTo>
                    <a:pt x="18395" y="5595"/>
                  </a:lnTo>
                  <a:lnTo>
                    <a:pt x="17769" y="4969"/>
                  </a:lnTo>
                  <a:lnTo>
                    <a:pt x="17053" y="4387"/>
                  </a:lnTo>
                  <a:lnTo>
                    <a:pt x="16292" y="3850"/>
                  </a:lnTo>
                  <a:lnTo>
                    <a:pt x="15441" y="3268"/>
                  </a:lnTo>
                  <a:lnTo>
                    <a:pt x="14546" y="2775"/>
                  </a:lnTo>
                  <a:lnTo>
                    <a:pt x="13517" y="2283"/>
                  </a:lnTo>
                  <a:lnTo>
                    <a:pt x="12443" y="1836"/>
                  </a:lnTo>
                  <a:lnTo>
                    <a:pt x="11234" y="1388"/>
                  </a:lnTo>
                  <a:lnTo>
                    <a:pt x="9936" y="1030"/>
                  </a:lnTo>
                  <a:lnTo>
                    <a:pt x="8549" y="717"/>
                  </a:lnTo>
                  <a:lnTo>
                    <a:pt x="7072" y="448"/>
                  </a:lnTo>
                  <a:lnTo>
                    <a:pt x="5505" y="224"/>
                  </a:lnTo>
                  <a:lnTo>
                    <a:pt x="3760" y="90"/>
                  </a:lnTo>
                  <a:lnTo>
                    <a:pt x="1970" y="1"/>
                  </a:lnTo>
                  <a:lnTo>
                    <a:pt x="0" y="1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4888050" y="3896950"/>
              <a:ext cx="1469175" cy="1469175"/>
            </a:xfrm>
            <a:custGeom>
              <a:rect b="b" l="l" r="r" t="t"/>
              <a:pathLst>
                <a:path extrusionOk="0" fill="none" h="58767" w="58767">
                  <a:moveTo>
                    <a:pt x="29406" y="1"/>
                  </a:moveTo>
                  <a:lnTo>
                    <a:pt x="29406" y="1"/>
                  </a:lnTo>
                  <a:lnTo>
                    <a:pt x="30928" y="46"/>
                  </a:lnTo>
                  <a:lnTo>
                    <a:pt x="32405" y="135"/>
                  </a:lnTo>
                  <a:lnTo>
                    <a:pt x="33882" y="359"/>
                  </a:lnTo>
                  <a:lnTo>
                    <a:pt x="35314" y="583"/>
                  </a:lnTo>
                  <a:lnTo>
                    <a:pt x="36746" y="941"/>
                  </a:lnTo>
                  <a:lnTo>
                    <a:pt x="38133" y="1344"/>
                  </a:lnTo>
                  <a:lnTo>
                    <a:pt x="39521" y="1791"/>
                  </a:lnTo>
                  <a:lnTo>
                    <a:pt x="40819" y="2328"/>
                  </a:lnTo>
                  <a:lnTo>
                    <a:pt x="42161" y="2910"/>
                  </a:lnTo>
                  <a:lnTo>
                    <a:pt x="43415" y="3537"/>
                  </a:lnTo>
                  <a:lnTo>
                    <a:pt x="44623" y="4253"/>
                  </a:lnTo>
                  <a:lnTo>
                    <a:pt x="45831" y="5014"/>
                  </a:lnTo>
                  <a:lnTo>
                    <a:pt x="46995" y="5819"/>
                  </a:lnTo>
                  <a:lnTo>
                    <a:pt x="48069" y="6714"/>
                  </a:lnTo>
                  <a:lnTo>
                    <a:pt x="49143" y="7654"/>
                  </a:lnTo>
                  <a:lnTo>
                    <a:pt x="50173" y="8594"/>
                  </a:lnTo>
                  <a:lnTo>
                    <a:pt x="51158" y="9623"/>
                  </a:lnTo>
                  <a:lnTo>
                    <a:pt x="52053" y="10698"/>
                  </a:lnTo>
                  <a:lnTo>
                    <a:pt x="52948" y="11817"/>
                  </a:lnTo>
                  <a:lnTo>
                    <a:pt x="53753" y="12980"/>
                  </a:lnTo>
                  <a:lnTo>
                    <a:pt x="54514" y="14144"/>
                  </a:lnTo>
                  <a:lnTo>
                    <a:pt x="55230" y="15397"/>
                  </a:lnTo>
                  <a:lnTo>
                    <a:pt x="55902" y="16650"/>
                  </a:lnTo>
                  <a:lnTo>
                    <a:pt x="56484" y="17948"/>
                  </a:lnTo>
                  <a:lnTo>
                    <a:pt x="57021" y="19291"/>
                  </a:lnTo>
                  <a:lnTo>
                    <a:pt x="57468" y="20634"/>
                  </a:lnTo>
                  <a:lnTo>
                    <a:pt x="57871" y="22021"/>
                  </a:lnTo>
                  <a:lnTo>
                    <a:pt x="58184" y="23453"/>
                  </a:lnTo>
                  <a:lnTo>
                    <a:pt x="58453" y="24930"/>
                  </a:lnTo>
                  <a:lnTo>
                    <a:pt x="58632" y="26362"/>
                  </a:lnTo>
                  <a:lnTo>
                    <a:pt x="58766" y="27884"/>
                  </a:lnTo>
                  <a:lnTo>
                    <a:pt x="58766" y="29406"/>
                  </a:lnTo>
                  <a:lnTo>
                    <a:pt x="58766" y="29406"/>
                  </a:lnTo>
                  <a:lnTo>
                    <a:pt x="58766" y="30883"/>
                  </a:lnTo>
                  <a:lnTo>
                    <a:pt x="58632" y="32405"/>
                  </a:lnTo>
                  <a:lnTo>
                    <a:pt x="58453" y="33881"/>
                  </a:lnTo>
                  <a:lnTo>
                    <a:pt x="58184" y="35314"/>
                  </a:lnTo>
                  <a:lnTo>
                    <a:pt x="57871" y="36746"/>
                  </a:lnTo>
                  <a:lnTo>
                    <a:pt x="57468" y="38133"/>
                  </a:lnTo>
                  <a:lnTo>
                    <a:pt x="57021" y="39476"/>
                  </a:lnTo>
                  <a:lnTo>
                    <a:pt x="56484" y="40819"/>
                  </a:lnTo>
                  <a:lnTo>
                    <a:pt x="55902" y="42117"/>
                  </a:lnTo>
                  <a:lnTo>
                    <a:pt x="55230" y="43370"/>
                  </a:lnTo>
                  <a:lnTo>
                    <a:pt x="54514" y="44623"/>
                  </a:lnTo>
                  <a:lnTo>
                    <a:pt x="53753" y="45831"/>
                  </a:lnTo>
                  <a:lnTo>
                    <a:pt x="52948" y="46950"/>
                  </a:lnTo>
                  <a:lnTo>
                    <a:pt x="52053" y="48069"/>
                  </a:lnTo>
                  <a:lnTo>
                    <a:pt x="51158" y="49143"/>
                  </a:lnTo>
                  <a:lnTo>
                    <a:pt x="50173" y="50173"/>
                  </a:lnTo>
                  <a:lnTo>
                    <a:pt x="49143" y="51113"/>
                  </a:lnTo>
                  <a:lnTo>
                    <a:pt x="48069" y="52053"/>
                  </a:lnTo>
                  <a:lnTo>
                    <a:pt x="46995" y="52948"/>
                  </a:lnTo>
                  <a:lnTo>
                    <a:pt x="45831" y="53753"/>
                  </a:lnTo>
                  <a:lnTo>
                    <a:pt x="44623" y="54514"/>
                  </a:lnTo>
                  <a:lnTo>
                    <a:pt x="43415" y="55230"/>
                  </a:lnTo>
                  <a:lnTo>
                    <a:pt x="42161" y="55857"/>
                  </a:lnTo>
                  <a:lnTo>
                    <a:pt x="40819" y="56439"/>
                  </a:lnTo>
                  <a:lnTo>
                    <a:pt x="39521" y="56976"/>
                  </a:lnTo>
                  <a:lnTo>
                    <a:pt x="38133" y="57423"/>
                  </a:lnTo>
                  <a:lnTo>
                    <a:pt x="36746" y="57826"/>
                  </a:lnTo>
                  <a:lnTo>
                    <a:pt x="35314" y="58184"/>
                  </a:lnTo>
                  <a:lnTo>
                    <a:pt x="33882" y="58408"/>
                  </a:lnTo>
                  <a:lnTo>
                    <a:pt x="32405" y="58632"/>
                  </a:lnTo>
                  <a:lnTo>
                    <a:pt x="30928" y="58721"/>
                  </a:lnTo>
                  <a:lnTo>
                    <a:pt x="29406" y="58766"/>
                  </a:lnTo>
                  <a:lnTo>
                    <a:pt x="29406" y="58766"/>
                  </a:lnTo>
                  <a:lnTo>
                    <a:pt x="27884" y="58721"/>
                  </a:lnTo>
                  <a:lnTo>
                    <a:pt x="26407" y="58632"/>
                  </a:lnTo>
                  <a:lnTo>
                    <a:pt x="24930" y="58408"/>
                  </a:lnTo>
                  <a:lnTo>
                    <a:pt x="23498" y="58184"/>
                  </a:lnTo>
                  <a:lnTo>
                    <a:pt x="22066" y="57826"/>
                  </a:lnTo>
                  <a:lnTo>
                    <a:pt x="20678" y="57423"/>
                  </a:lnTo>
                  <a:lnTo>
                    <a:pt x="19291" y="56976"/>
                  </a:lnTo>
                  <a:lnTo>
                    <a:pt x="17948" y="56439"/>
                  </a:lnTo>
                  <a:lnTo>
                    <a:pt x="16650" y="55857"/>
                  </a:lnTo>
                  <a:lnTo>
                    <a:pt x="15397" y="55230"/>
                  </a:lnTo>
                  <a:lnTo>
                    <a:pt x="14189" y="54514"/>
                  </a:lnTo>
                  <a:lnTo>
                    <a:pt x="12980" y="53753"/>
                  </a:lnTo>
                  <a:lnTo>
                    <a:pt x="11817" y="52948"/>
                  </a:lnTo>
                  <a:lnTo>
                    <a:pt x="10698" y="52053"/>
                  </a:lnTo>
                  <a:lnTo>
                    <a:pt x="9668" y="51113"/>
                  </a:lnTo>
                  <a:lnTo>
                    <a:pt x="8639" y="50173"/>
                  </a:lnTo>
                  <a:lnTo>
                    <a:pt x="7654" y="49143"/>
                  </a:lnTo>
                  <a:lnTo>
                    <a:pt x="6714" y="48069"/>
                  </a:lnTo>
                  <a:lnTo>
                    <a:pt x="5864" y="46950"/>
                  </a:lnTo>
                  <a:lnTo>
                    <a:pt x="5058" y="45831"/>
                  </a:lnTo>
                  <a:lnTo>
                    <a:pt x="4253" y="44623"/>
                  </a:lnTo>
                  <a:lnTo>
                    <a:pt x="3581" y="43370"/>
                  </a:lnTo>
                  <a:lnTo>
                    <a:pt x="2910" y="42117"/>
                  </a:lnTo>
                  <a:lnTo>
                    <a:pt x="2328" y="40819"/>
                  </a:lnTo>
                  <a:lnTo>
                    <a:pt x="1791" y="39476"/>
                  </a:lnTo>
                  <a:lnTo>
                    <a:pt x="1344" y="38133"/>
                  </a:lnTo>
                  <a:lnTo>
                    <a:pt x="941" y="36746"/>
                  </a:lnTo>
                  <a:lnTo>
                    <a:pt x="627" y="35314"/>
                  </a:lnTo>
                  <a:lnTo>
                    <a:pt x="359" y="33881"/>
                  </a:lnTo>
                  <a:lnTo>
                    <a:pt x="180" y="32405"/>
                  </a:lnTo>
                  <a:lnTo>
                    <a:pt x="46" y="30883"/>
                  </a:lnTo>
                  <a:lnTo>
                    <a:pt x="1" y="29406"/>
                  </a:lnTo>
                  <a:lnTo>
                    <a:pt x="1" y="29406"/>
                  </a:lnTo>
                  <a:lnTo>
                    <a:pt x="46" y="27884"/>
                  </a:lnTo>
                  <a:lnTo>
                    <a:pt x="180" y="26362"/>
                  </a:lnTo>
                  <a:lnTo>
                    <a:pt x="359" y="24930"/>
                  </a:lnTo>
                  <a:lnTo>
                    <a:pt x="627" y="23453"/>
                  </a:lnTo>
                  <a:lnTo>
                    <a:pt x="941" y="22021"/>
                  </a:lnTo>
                  <a:lnTo>
                    <a:pt x="1344" y="20634"/>
                  </a:lnTo>
                  <a:lnTo>
                    <a:pt x="1791" y="19291"/>
                  </a:lnTo>
                  <a:lnTo>
                    <a:pt x="2328" y="17948"/>
                  </a:lnTo>
                  <a:lnTo>
                    <a:pt x="2910" y="16650"/>
                  </a:lnTo>
                  <a:lnTo>
                    <a:pt x="3581" y="15397"/>
                  </a:lnTo>
                  <a:lnTo>
                    <a:pt x="4253" y="14144"/>
                  </a:lnTo>
                  <a:lnTo>
                    <a:pt x="5058" y="12980"/>
                  </a:lnTo>
                  <a:lnTo>
                    <a:pt x="5864" y="11817"/>
                  </a:lnTo>
                  <a:lnTo>
                    <a:pt x="6714" y="10698"/>
                  </a:lnTo>
                  <a:lnTo>
                    <a:pt x="7654" y="9623"/>
                  </a:lnTo>
                  <a:lnTo>
                    <a:pt x="8639" y="8594"/>
                  </a:lnTo>
                  <a:lnTo>
                    <a:pt x="9668" y="7654"/>
                  </a:lnTo>
                  <a:lnTo>
                    <a:pt x="10698" y="6714"/>
                  </a:lnTo>
                  <a:lnTo>
                    <a:pt x="11817" y="5819"/>
                  </a:lnTo>
                  <a:lnTo>
                    <a:pt x="12980" y="5014"/>
                  </a:lnTo>
                  <a:lnTo>
                    <a:pt x="14189" y="4253"/>
                  </a:lnTo>
                  <a:lnTo>
                    <a:pt x="15397" y="3537"/>
                  </a:lnTo>
                  <a:lnTo>
                    <a:pt x="16650" y="2910"/>
                  </a:lnTo>
                  <a:lnTo>
                    <a:pt x="17948" y="2328"/>
                  </a:lnTo>
                  <a:lnTo>
                    <a:pt x="19291" y="1791"/>
                  </a:lnTo>
                  <a:lnTo>
                    <a:pt x="20678" y="1344"/>
                  </a:lnTo>
                  <a:lnTo>
                    <a:pt x="22066" y="941"/>
                  </a:lnTo>
                  <a:lnTo>
                    <a:pt x="23498" y="583"/>
                  </a:lnTo>
                  <a:lnTo>
                    <a:pt x="24930" y="359"/>
                  </a:lnTo>
                  <a:lnTo>
                    <a:pt x="26407" y="135"/>
                  </a:lnTo>
                  <a:lnTo>
                    <a:pt x="27884" y="46"/>
                  </a:lnTo>
                  <a:lnTo>
                    <a:pt x="29406" y="1"/>
                  </a:lnTo>
                  <a:lnTo>
                    <a:pt x="29406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368075" y="4261725"/>
              <a:ext cx="529275" cy="529275"/>
            </a:xfrm>
            <a:custGeom>
              <a:rect b="b" l="l" r="r" t="t"/>
              <a:pathLst>
                <a:path extrusionOk="0" fill="none" h="21171" w="21171">
                  <a:moveTo>
                    <a:pt x="10608" y="0"/>
                  </a:moveTo>
                  <a:lnTo>
                    <a:pt x="10608" y="0"/>
                  </a:lnTo>
                  <a:lnTo>
                    <a:pt x="11145" y="45"/>
                  </a:lnTo>
                  <a:lnTo>
                    <a:pt x="11682" y="90"/>
                  </a:lnTo>
                  <a:lnTo>
                    <a:pt x="12219" y="135"/>
                  </a:lnTo>
                  <a:lnTo>
                    <a:pt x="12711" y="224"/>
                  </a:lnTo>
                  <a:lnTo>
                    <a:pt x="13741" y="493"/>
                  </a:lnTo>
                  <a:lnTo>
                    <a:pt x="14725" y="851"/>
                  </a:lnTo>
                  <a:lnTo>
                    <a:pt x="15620" y="1298"/>
                  </a:lnTo>
                  <a:lnTo>
                    <a:pt x="16516" y="1835"/>
                  </a:lnTo>
                  <a:lnTo>
                    <a:pt x="17321" y="2417"/>
                  </a:lnTo>
                  <a:lnTo>
                    <a:pt x="18082" y="3089"/>
                  </a:lnTo>
                  <a:lnTo>
                    <a:pt x="18753" y="3849"/>
                  </a:lnTo>
                  <a:lnTo>
                    <a:pt x="19335" y="4655"/>
                  </a:lnTo>
                  <a:lnTo>
                    <a:pt x="19872" y="5550"/>
                  </a:lnTo>
                  <a:lnTo>
                    <a:pt x="20320" y="6490"/>
                  </a:lnTo>
                  <a:lnTo>
                    <a:pt x="20678" y="7430"/>
                  </a:lnTo>
                  <a:lnTo>
                    <a:pt x="20946" y="8459"/>
                  </a:lnTo>
                  <a:lnTo>
                    <a:pt x="21036" y="8996"/>
                  </a:lnTo>
                  <a:lnTo>
                    <a:pt x="21125" y="9489"/>
                  </a:lnTo>
                  <a:lnTo>
                    <a:pt x="21125" y="10026"/>
                  </a:lnTo>
                  <a:lnTo>
                    <a:pt x="21170" y="10563"/>
                  </a:lnTo>
                  <a:lnTo>
                    <a:pt x="21170" y="10563"/>
                  </a:lnTo>
                  <a:lnTo>
                    <a:pt x="21125" y="11145"/>
                  </a:lnTo>
                  <a:lnTo>
                    <a:pt x="21125" y="11682"/>
                  </a:lnTo>
                  <a:lnTo>
                    <a:pt x="21036" y="12174"/>
                  </a:lnTo>
                  <a:lnTo>
                    <a:pt x="20946" y="12711"/>
                  </a:lnTo>
                  <a:lnTo>
                    <a:pt x="20678" y="13741"/>
                  </a:lnTo>
                  <a:lnTo>
                    <a:pt x="20320" y="14681"/>
                  </a:lnTo>
                  <a:lnTo>
                    <a:pt x="19872" y="15620"/>
                  </a:lnTo>
                  <a:lnTo>
                    <a:pt x="19335" y="16516"/>
                  </a:lnTo>
                  <a:lnTo>
                    <a:pt x="18753" y="17321"/>
                  </a:lnTo>
                  <a:lnTo>
                    <a:pt x="18082" y="18037"/>
                  </a:lnTo>
                  <a:lnTo>
                    <a:pt x="17321" y="18753"/>
                  </a:lnTo>
                  <a:lnTo>
                    <a:pt x="16516" y="19335"/>
                  </a:lnTo>
                  <a:lnTo>
                    <a:pt x="15620" y="19872"/>
                  </a:lnTo>
                  <a:lnTo>
                    <a:pt x="14725" y="20320"/>
                  </a:lnTo>
                  <a:lnTo>
                    <a:pt x="13741" y="20678"/>
                  </a:lnTo>
                  <a:lnTo>
                    <a:pt x="12711" y="20946"/>
                  </a:lnTo>
                  <a:lnTo>
                    <a:pt x="12219" y="21036"/>
                  </a:lnTo>
                  <a:lnTo>
                    <a:pt x="11682" y="21081"/>
                  </a:lnTo>
                  <a:lnTo>
                    <a:pt x="11145" y="21126"/>
                  </a:lnTo>
                  <a:lnTo>
                    <a:pt x="10608" y="21170"/>
                  </a:lnTo>
                  <a:lnTo>
                    <a:pt x="10608" y="21170"/>
                  </a:lnTo>
                  <a:lnTo>
                    <a:pt x="10026" y="21126"/>
                  </a:lnTo>
                  <a:lnTo>
                    <a:pt x="9489" y="21081"/>
                  </a:lnTo>
                  <a:lnTo>
                    <a:pt x="8996" y="21036"/>
                  </a:lnTo>
                  <a:lnTo>
                    <a:pt x="8459" y="20946"/>
                  </a:lnTo>
                  <a:lnTo>
                    <a:pt x="7430" y="20678"/>
                  </a:lnTo>
                  <a:lnTo>
                    <a:pt x="6490" y="20320"/>
                  </a:lnTo>
                  <a:lnTo>
                    <a:pt x="5550" y="19872"/>
                  </a:lnTo>
                  <a:lnTo>
                    <a:pt x="4700" y="19335"/>
                  </a:lnTo>
                  <a:lnTo>
                    <a:pt x="3849" y="18753"/>
                  </a:lnTo>
                  <a:lnTo>
                    <a:pt x="3133" y="18037"/>
                  </a:lnTo>
                  <a:lnTo>
                    <a:pt x="2417" y="17321"/>
                  </a:lnTo>
                  <a:lnTo>
                    <a:pt x="1835" y="16516"/>
                  </a:lnTo>
                  <a:lnTo>
                    <a:pt x="1298" y="15620"/>
                  </a:lnTo>
                  <a:lnTo>
                    <a:pt x="851" y="14681"/>
                  </a:lnTo>
                  <a:lnTo>
                    <a:pt x="493" y="13741"/>
                  </a:lnTo>
                  <a:lnTo>
                    <a:pt x="224" y="12711"/>
                  </a:lnTo>
                  <a:lnTo>
                    <a:pt x="135" y="12174"/>
                  </a:lnTo>
                  <a:lnTo>
                    <a:pt x="90" y="11682"/>
                  </a:lnTo>
                  <a:lnTo>
                    <a:pt x="45" y="11145"/>
                  </a:lnTo>
                  <a:lnTo>
                    <a:pt x="0" y="10563"/>
                  </a:lnTo>
                  <a:lnTo>
                    <a:pt x="0" y="10563"/>
                  </a:lnTo>
                  <a:lnTo>
                    <a:pt x="45" y="10026"/>
                  </a:lnTo>
                  <a:lnTo>
                    <a:pt x="90" y="9489"/>
                  </a:lnTo>
                  <a:lnTo>
                    <a:pt x="135" y="8996"/>
                  </a:lnTo>
                  <a:lnTo>
                    <a:pt x="224" y="8459"/>
                  </a:lnTo>
                  <a:lnTo>
                    <a:pt x="493" y="7430"/>
                  </a:lnTo>
                  <a:lnTo>
                    <a:pt x="851" y="6490"/>
                  </a:lnTo>
                  <a:lnTo>
                    <a:pt x="1298" y="5550"/>
                  </a:lnTo>
                  <a:lnTo>
                    <a:pt x="1835" y="4655"/>
                  </a:lnTo>
                  <a:lnTo>
                    <a:pt x="2417" y="3849"/>
                  </a:lnTo>
                  <a:lnTo>
                    <a:pt x="3133" y="3089"/>
                  </a:lnTo>
                  <a:lnTo>
                    <a:pt x="3849" y="2417"/>
                  </a:lnTo>
                  <a:lnTo>
                    <a:pt x="4700" y="1835"/>
                  </a:lnTo>
                  <a:lnTo>
                    <a:pt x="5550" y="1298"/>
                  </a:lnTo>
                  <a:lnTo>
                    <a:pt x="6490" y="851"/>
                  </a:lnTo>
                  <a:lnTo>
                    <a:pt x="7430" y="493"/>
                  </a:lnTo>
                  <a:lnTo>
                    <a:pt x="8459" y="224"/>
                  </a:lnTo>
                  <a:lnTo>
                    <a:pt x="8996" y="135"/>
                  </a:lnTo>
                  <a:lnTo>
                    <a:pt x="9489" y="90"/>
                  </a:lnTo>
                  <a:lnTo>
                    <a:pt x="10026" y="45"/>
                  </a:lnTo>
                  <a:lnTo>
                    <a:pt x="10608" y="0"/>
                  </a:lnTo>
                  <a:lnTo>
                    <a:pt x="10608" y="0"/>
                  </a:lnTo>
                  <a:close/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083875" y="4790975"/>
              <a:ext cx="548275" cy="339050"/>
            </a:xfrm>
            <a:custGeom>
              <a:rect b="b" l="l" r="r" t="t"/>
              <a:pathLst>
                <a:path extrusionOk="0" fill="none" h="13562" w="21931">
                  <a:moveTo>
                    <a:pt x="0" y="13561"/>
                  </a:moveTo>
                  <a:lnTo>
                    <a:pt x="0" y="13561"/>
                  </a:lnTo>
                  <a:lnTo>
                    <a:pt x="45" y="12980"/>
                  </a:lnTo>
                  <a:lnTo>
                    <a:pt x="179" y="12264"/>
                  </a:lnTo>
                  <a:lnTo>
                    <a:pt x="403" y="11368"/>
                  </a:lnTo>
                  <a:lnTo>
                    <a:pt x="761" y="10339"/>
                  </a:lnTo>
                  <a:lnTo>
                    <a:pt x="1030" y="9757"/>
                  </a:lnTo>
                  <a:lnTo>
                    <a:pt x="1298" y="9175"/>
                  </a:lnTo>
                  <a:lnTo>
                    <a:pt x="1656" y="8549"/>
                  </a:lnTo>
                  <a:lnTo>
                    <a:pt x="2014" y="7922"/>
                  </a:lnTo>
                  <a:lnTo>
                    <a:pt x="2462" y="7251"/>
                  </a:lnTo>
                  <a:lnTo>
                    <a:pt x="2954" y="6624"/>
                  </a:lnTo>
                  <a:lnTo>
                    <a:pt x="3536" y="5998"/>
                  </a:lnTo>
                  <a:lnTo>
                    <a:pt x="4163" y="5326"/>
                  </a:lnTo>
                  <a:lnTo>
                    <a:pt x="4834" y="4700"/>
                  </a:lnTo>
                  <a:lnTo>
                    <a:pt x="5640" y="4118"/>
                  </a:lnTo>
                  <a:lnTo>
                    <a:pt x="6490" y="3536"/>
                  </a:lnTo>
                  <a:lnTo>
                    <a:pt x="7385" y="2954"/>
                  </a:lnTo>
                  <a:lnTo>
                    <a:pt x="8414" y="2417"/>
                  </a:lnTo>
                  <a:lnTo>
                    <a:pt x="9533" y="1925"/>
                  </a:lnTo>
                  <a:lnTo>
                    <a:pt x="10697" y="1477"/>
                  </a:lnTo>
                  <a:lnTo>
                    <a:pt x="11995" y="1074"/>
                  </a:lnTo>
                  <a:lnTo>
                    <a:pt x="13382" y="761"/>
                  </a:lnTo>
                  <a:lnTo>
                    <a:pt x="14859" y="448"/>
                  </a:lnTo>
                  <a:lnTo>
                    <a:pt x="16471" y="224"/>
                  </a:lnTo>
                  <a:lnTo>
                    <a:pt x="18171" y="90"/>
                  </a:lnTo>
                  <a:lnTo>
                    <a:pt x="20006" y="0"/>
                  </a:lnTo>
                  <a:lnTo>
                    <a:pt x="21931" y="0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622075" y="4790975"/>
              <a:ext cx="546050" cy="315550"/>
            </a:xfrm>
            <a:custGeom>
              <a:rect b="b" l="l" r="r" t="t"/>
              <a:pathLst>
                <a:path extrusionOk="0" fill="none" h="12622" w="21842">
                  <a:moveTo>
                    <a:pt x="21841" y="12622"/>
                  </a:moveTo>
                  <a:lnTo>
                    <a:pt x="21841" y="12622"/>
                  </a:lnTo>
                  <a:lnTo>
                    <a:pt x="21797" y="12085"/>
                  </a:lnTo>
                  <a:lnTo>
                    <a:pt x="21662" y="11413"/>
                  </a:lnTo>
                  <a:lnTo>
                    <a:pt x="21438" y="10608"/>
                  </a:lnTo>
                  <a:lnTo>
                    <a:pt x="21080" y="9623"/>
                  </a:lnTo>
                  <a:lnTo>
                    <a:pt x="20857" y="9086"/>
                  </a:lnTo>
                  <a:lnTo>
                    <a:pt x="20588" y="8504"/>
                  </a:lnTo>
                  <a:lnTo>
                    <a:pt x="20230" y="7967"/>
                  </a:lnTo>
                  <a:lnTo>
                    <a:pt x="19872" y="7340"/>
                  </a:lnTo>
                  <a:lnTo>
                    <a:pt x="19424" y="6758"/>
                  </a:lnTo>
                  <a:lnTo>
                    <a:pt x="18932" y="6177"/>
                  </a:lnTo>
                  <a:lnTo>
                    <a:pt x="18395" y="5550"/>
                  </a:lnTo>
                  <a:lnTo>
                    <a:pt x="17768" y="4968"/>
                  </a:lnTo>
                  <a:lnTo>
                    <a:pt x="17052" y="4386"/>
                  </a:lnTo>
                  <a:lnTo>
                    <a:pt x="16291" y="3805"/>
                  </a:lnTo>
                  <a:lnTo>
                    <a:pt x="15441" y="3267"/>
                  </a:lnTo>
                  <a:lnTo>
                    <a:pt x="14546" y="2730"/>
                  </a:lnTo>
                  <a:lnTo>
                    <a:pt x="13517" y="2238"/>
                  </a:lnTo>
                  <a:lnTo>
                    <a:pt x="12442" y="1791"/>
                  </a:lnTo>
                  <a:lnTo>
                    <a:pt x="11234" y="1388"/>
                  </a:lnTo>
                  <a:lnTo>
                    <a:pt x="9936" y="985"/>
                  </a:lnTo>
                  <a:lnTo>
                    <a:pt x="8549" y="672"/>
                  </a:lnTo>
                  <a:lnTo>
                    <a:pt x="7072" y="403"/>
                  </a:lnTo>
                  <a:lnTo>
                    <a:pt x="5505" y="224"/>
                  </a:lnTo>
                  <a:lnTo>
                    <a:pt x="3760" y="45"/>
                  </a:lnTo>
                  <a:lnTo>
                    <a:pt x="1969" y="0"/>
                  </a:lnTo>
                  <a:lnTo>
                    <a:pt x="0" y="0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1261675" y="3896950"/>
              <a:ext cx="1469150" cy="1469175"/>
            </a:xfrm>
            <a:custGeom>
              <a:rect b="b" l="l" r="r" t="t"/>
              <a:pathLst>
                <a:path extrusionOk="0" fill="none" h="58767" w="58766">
                  <a:moveTo>
                    <a:pt x="29405" y="1"/>
                  </a:moveTo>
                  <a:lnTo>
                    <a:pt x="29405" y="1"/>
                  </a:lnTo>
                  <a:lnTo>
                    <a:pt x="30927" y="46"/>
                  </a:lnTo>
                  <a:lnTo>
                    <a:pt x="32404" y="135"/>
                  </a:lnTo>
                  <a:lnTo>
                    <a:pt x="33881" y="359"/>
                  </a:lnTo>
                  <a:lnTo>
                    <a:pt x="35313" y="583"/>
                  </a:lnTo>
                  <a:lnTo>
                    <a:pt x="36745" y="941"/>
                  </a:lnTo>
                  <a:lnTo>
                    <a:pt x="38133" y="1344"/>
                  </a:lnTo>
                  <a:lnTo>
                    <a:pt x="39520" y="1791"/>
                  </a:lnTo>
                  <a:lnTo>
                    <a:pt x="40818" y="2328"/>
                  </a:lnTo>
                  <a:lnTo>
                    <a:pt x="42161" y="2910"/>
                  </a:lnTo>
                  <a:lnTo>
                    <a:pt x="43414" y="3537"/>
                  </a:lnTo>
                  <a:lnTo>
                    <a:pt x="44622" y="4253"/>
                  </a:lnTo>
                  <a:lnTo>
                    <a:pt x="45831" y="5014"/>
                  </a:lnTo>
                  <a:lnTo>
                    <a:pt x="46994" y="5819"/>
                  </a:lnTo>
                  <a:lnTo>
                    <a:pt x="48069" y="6714"/>
                  </a:lnTo>
                  <a:lnTo>
                    <a:pt x="49143" y="7654"/>
                  </a:lnTo>
                  <a:lnTo>
                    <a:pt x="50172" y="8594"/>
                  </a:lnTo>
                  <a:lnTo>
                    <a:pt x="51157" y="9623"/>
                  </a:lnTo>
                  <a:lnTo>
                    <a:pt x="52052" y="10698"/>
                  </a:lnTo>
                  <a:lnTo>
                    <a:pt x="52947" y="11817"/>
                  </a:lnTo>
                  <a:lnTo>
                    <a:pt x="53753" y="12980"/>
                  </a:lnTo>
                  <a:lnTo>
                    <a:pt x="54514" y="14144"/>
                  </a:lnTo>
                  <a:lnTo>
                    <a:pt x="55230" y="15397"/>
                  </a:lnTo>
                  <a:lnTo>
                    <a:pt x="55901" y="16650"/>
                  </a:lnTo>
                  <a:lnTo>
                    <a:pt x="56483" y="17948"/>
                  </a:lnTo>
                  <a:lnTo>
                    <a:pt x="57020" y="19291"/>
                  </a:lnTo>
                  <a:lnTo>
                    <a:pt x="57467" y="20634"/>
                  </a:lnTo>
                  <a:lnTo>
                    <a:pt x="57870" y="22021"/>
                  </a:lnTo>
                  <a:lnTo>
                    <a:pt x="58184" y="23453"/>
                  </a:lnTo>
                  <a:lnTo>
                    <a:pt x="58452" y="24930"/>
                  </a:lnTo>
                  <a:lnTo>
                    <a:pt x="58631" y="26362"/>
                  </a:lnTo>
                  <a:lnTo>
                    <a:pt x="58765" y="27884"/>
                  </a:lnTo>
                  <a:lnTo>
                    <a:pt x="58765" y="29406"/>
                  </a:lnTo>
                  <a:lnTo>
                    <a:pt x="58765" y="29406"/>
                  </a:lnTo>
                  <a:lnTo>
                    <a:pt x="58765" y="30883"/>
                  </a:lnTo>
                  <a:lnTo>
                    <a:pt x="58631" y="32405"/>
                  </a:lnTo>
                  <a:lnTo>
                    <a:pt x="58452" y="33881"/>
                  </a:lnTo>
                  <a:lnTo>
                    <a:pt x="58184" y="35314"/>
                  </a:lnTo>
                  <a:lnTo>
                    <a:pt x="57870" y="36746"/>
                  </a:lnTo>
                  <a:lnTo>
                    <a:pt x="57467" y="38133"/>
                  </a:lnTo>
                  <a:lnTo>
                    <a:pt x="57020" y="39476"/>
                  </a:lnTo>
                  <a:lnTo>
                    <a:pt x="56483" y="40819"/>
                  </a:lnTo>
                  <a:lnTo>
                    <a:pt x="55901" y="42117"/>
                  </a:lnTo>
                  <a:lnTo>
                    <a:pt x="55230" y="43370"/>
                  </a:lnTo>
                  <a:lnTo>
                    <a:pt x="54514" y="44623"/>
                  </a:lnTo>
                  <a:lnTo>
                    <a:pt x="53753" y="45831"/>
                  </a:lnTo>
                  <a:lnTo>
                    <a:pt x="52947" y="46950"/>
                  </a:lnTo>
                  <a:lnTo>
                    <a:pt x="52052" y="48069"/>
                  </a:lnTo>
                  <a:lnTo>
                    <a:pt x="51157" y="49143"/>
                  </a:lnTo>
                  <a:lnTo>
                    <a:pt x="50172" y="50173"/>
                  </a:lnTo>
                  <a:lnTo>
                    <a:pt x="49143" y="51113"/>
                  </a:lnTo>
                  <a:lnTo>
                    <a:pt x="48069" y="52053"/>
                  </a:lnTo>
                  <a:lnTo>
                    <a:pt x="46994" y="52948"/>
                  </a:lnTo>
                  <a:lnTo>
                    <a:pt x="45831" y="53753"/>
                  </a:lnTo>
                  <a:lnTo>
                    <a:pt x="44622" y="54514"/>
                  </a:lnTo>
                  <a:lnTo>
                    <a:pt x="43414" y="55230"/>
                  </a:lnTo>
                  <a:lnTo>
                    <a:pt x="42161" y="55857"/>
                  </a:lnTo>
                  <a:lnTo>
                    <a:pt x="40818" y="56439"/>
                  </a:lnTo>
                  <a:lnTo>
                    <a:pt x="39520" y="56976"/>
                  </a:lnTo>
                  <a:lnTo>
                    <a:pt x="38133" y="57423"/>
                  </a:lnTo>
                  <a:lnTo>
                    <a:pt x="36745" y="57826"/>
                  </a:lnTo>
                  <a:lnTo>
                    <a:pt x="35313" y="58184"/>
                  </a:lnTo>
                  <a:lnTo>
                    <a:pt x="33881" y="58408"/>
                  </a:lnTo>
                  <a:lnTo>
                    <a:pt x="32404" y="58632"/>
                  </a:lnTo>
                  <a:lnTo>
                    <a:pt x="30927" y="58721"/>
                  </a:lnTo>
                  <a:lnTo>
                    <a:pt x="29405" y="58766"/>
                  </a:lnTo>
                  <a:lnTo>
                    <a:pt x="29405" y="58766"/>
                  </a:lnTo>
                  <a:lnTo>
                    <a:pt x="27883" y="58721"/>
                  </a:lnTo>
                  <a:lnTo>
                    <a:pt x="26406" y="58632"/>
                  </a:lnTo>
                  <a:lnTo>
                    <a:pt x="24929" y="58408"/>
                  </a:lnTo>
                  <a:lnTo>
                    <a:pt x="23497" y="58184"/>
                  </a:lnTo>
                  <a:lnTo>
                    <a:pt x="22065" y="57826"/>
                  </a:lnTo>
                  <a:lnTo>
                    <a:pt x="20678" y="57423"/>
                  </a:lnTo>
                  <a:lnTo>
                    <a:pt x="19290" y="56976"/>
                  </a:lnTo>
                  <a:lnTo>
                    <a:pt x="17947" y="56439"/>
                  </a:lnTo>
                  <a:lnTo>
                    <a:pt x="16650" y="55857"/>
                  </a:lnTo>
                  <a:lnTo>
                    <a:pt x="15396" y="55230"/>
                  </a:lnTo>
                  <a:lnTo>
                    <a:pt x="14188" y="54514"/>
                  </a:lnTo>
                  <a:lnTo>
                    <a:pt x="12980" y="53753"/>
                  </a:lnTo>
                  <a:lnTo>
                    <a:pt x="11816" y="52948"/>
                  </a:lnTo>
                  <a:lnTo>
                    <a:pt x="10697" y="52053"/>
                  </a:lnTo>
                  <a:lnTo>
                    <a:pt x="9668" y="51113"/>
                  </a:lnTo>
                  <a:lnTo>
                    <a:pt x="8638" y="50173"/>
                  </a:lnTo>
                  <a:lnTo>
                    <a:pt x="7653" y="49143"/>
                  </a:lnTo>
                  <a:lnTo>
                    <a:pt x="6714" y="48069"/>
                  </a:lnTo>
                  <a:lnTo>
                    <a:pt x="5863" y="46950"/>
                  </a:lnTo>
                  <a:lnTo>
                    <a:pt x="5058" y="45831"/>
                  </a:lnTo>
                  <a:lnTo>
                    <a:pt x="4252" y="44623"/>
                  </a:lnTo>
                  <a:lnTo>
                    <a:pt x="3581" y="43370"/>
                  </a:lnTo>
                  <a:lnTo>
                    <a:pt x="2909" y="42117"/>
                  </a:lnTo>
                  <a:lnTo>
                    <a:pt x="2327" y="40819"/>
                  </a:lnTo>
                  <a:lnTo>
                    <a:pt x="1790" y="39476"/>
                  </a:lnTo>
                  <a:lnTo>
                    <a:pt x="1343" y="38133"/>
                  </a:lnTo>
                  <a:lnTo>
                    <a:pt x="940" y="36746"/>
                  </a:lnTo>
                  <a:lnTo>
                    <a:pt x="627" y="35314"/>
                  </a:lnTo>
                  <a:lnTo>
                    <a:pt x="358" y="33881"/>
                  </a:lnTo>
                  <a:lnTo>
                    <a:pt x="179" y="32405"/>
                  </a:lnTo>
                  <a:lnTo>
                    <a:pt x="45" y="30883"/>
                  </a:lnTo>
                  <a:lnTo>
                    <a:pt x="0" y="29406"/>
                  </a:lnTo>
                  <a:lnTo>
                    <a:pt x="0" y="29406"/>
                  </a:lnTo>
                  <a:lnTo>
                    <a:pt x="45" y="27884"/>
                  </a:lnTo>
                  <a:lnTo>
                    <a:pt x="179" y="26362"/>
                  </a:lnTo>
                  <a:lnTo>
                    <a:pt x="358" y="24930"/>
                  </a:lnTo>
                  <a:lnTo>
                    <a:pt x="627" y="23453"/>
                  </a:lnTo>
                  <a:lnTo>
                    <a:pt x="940" y="22021"/>
                  </a:lnTo>
                  <a:lnTo>
                    <a:pt x="1343" y="20634"/>
                  </a:lnTo>
                  <a:lnTo>
                    <a:pt x="1790" y="19291"/>
                  </a:lnTo>
                  <a:lnTo>
                    <a:pt x="2327" y="17948"/>
                  </a:lnTo>
                  <a:lnTo>
                    <a:pt x="2909" y="16650"/>
                  </a:lnTo>
                  <a:lnTo>
                    <a:pt x="3581" y="15397"/>
                  </a:lnTo>
                  <a:lnTo>
                    <a:pt x="4252" y="14144"/>
                  </a:lnTo>
                  <a:lnTo>
                    <a:pt x="5058" y="12980"/>
                  </a:lnTo>
                  <a:lnTo>
                    <a:pt x="5863" y="11817"/>
                  </a:lnTo>
                  <a:lnTo>
                    <a:pt x="6714" y="10698"/>
                  </a:lnTo>
                  <a:lnTo>
                    <a:pt x="7653" y="9623"/>
                  </a:lnTo>
                  <a:lnTo>
                    <a:pt x="8638" y="8594"/>
                  </a:lnTo>
                  <a:lnTo>
                    <a:pt x="9668" y="7654"/>
                  </a:lnTo>
                  <a:lnTo>
                    <a:pt x="10697" y="6714"/>
                  </a:lnTo>
                  <a:lnTo>
                    <a:pt x="11816" y="5819"/>
                  </a:lnTo>
                  <a:lnTo>
                    <a:pt x="12980" y="5014"/>
                  </a:lnTo>
                  <a:lnTo>
                    <a:pt x="14188" y="4253"/>
                  </a:lnTo>
                  <a:lnTo>
                    <a:pt x="15396" y="3537"/>
                  </a:lnTo>
                  <a:lnTo>
                    <a:pt x="16650" y="2910"/>
                  </a:lnTo>
                  <a:lnTo>
                    <a:pt x="17947" y="2328"/>
                  </a:lnTo>
                  <a:lnTo>
                    <a:pt x="19290" y="1791"/>
                  </a:lnTo>
                  <a:lnTo>
                    <a:pt x="20678" y="1344"/>
                  </a:lnTo>
                  <a:lnTo>
                    <a:pt x="22065" y="941"/>
                  </a:lnTo>
                  <a:lnTo>
                    <a:pt x="23497" y="583"/>
                  </a:lnTo>
                  <a:lnTo>
                    <a:pt x="24929" y="359"/>
                  </a:lnTo>
                  <a:lnTo>
                    <a:pt x="26406" y="135"/>
                  </a:lnTo>
                  <a:lnTo>
                    <a:pt x="27883" y="46"/>
                  </a:lnTo>
                  <a:lnTo>
                    <a:pt x="29405" y="1"/>
                  </a:lnTo>
                  <a:lnTo>
                    <a:pt x="29405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1741675" y="4261725"/>
              <a:ext cx="529275" cy="529275"/>
            </a:xfrm>
            <a:custGeom>
              <a:rect b="b" l="l" r="r" t="t"/>
              <a:pathLst>
                <a:path extrusionOk="0" fill="none" h="21171" w="21171">
                  <a:moveTo>
                    <a:pt x="10608" y="0"/>
                  </a:moveTo>
                  <a:lnTo>
                    <a:pt x="10608" y="0"/>
                  </a:lnTo>
                  <a:lnTo>
                    <a:pt x="11145" y="45"/>
                  </a:lnTo>
                  <a:lnTo>
                    <a:pt x="11682" y="90"/>
                  </a:lnTo>
                  <a:lnTo>
                    <a:pt x="12219" y="135"/>
                  </a:lnTo>
                  <a:lnTo>
                    <a:pt x="12712" y="224"/>
                  </a:lnTo>
                  <a:lnTo>
                    <a:pt x="13741" y="493"/>
                  </a:lnTo>
                  <a:lnTo>
                    <a:pt x="14726" y="851"/>
                  </a:lnTo>
                  <a:lnTo>
                    <a:pt x="15621" y="1298"/>
                  </a:lnTo>
                  <a:lnTo>
                    <a:pt x="16516" y="1835"/>
                  </a:lnTo>
                  <a:lnTo>
                    <a:pt x="17321" y="2417"/>
                  </a:lnTo>
                  <a:lnTo>
                    <a:pt x="18082" y="3089"/>
                  </a:lnTo>
                  <a:lnTo>
                    <a:pt x="18754" y="3849"/>
                  </a:lnTo>
                  <a:lnTo>
                    <a:pt x="19335" y="4655"/>
                  </a:lnTo>
                  <a:lnTo>
                    <a:pt x="19873" y="5550"/>
                  </a:lnTo>
                  <a:lnTo>
                    <a:pt x="20320" y="6490"/>
                  </a:lnTo>
                  <a:lnTo>
                    <a:pt x="20678" y="7430"/>
                  </a:lnTo>
                  <a:lnTo>
                    <a:pt x="20947" y="8459"/>
                  </a:lnTo>
                  <a:lnTo>
                    <a:pt x="21036" y="8996"/>
                  </a:lnTo>
                  <a:lnTo>
                    <a:pt x="21126" y="9489"/>
                  </a:lnTo>
                  <a:lnTo>
                    <a:pt x="21126" y="10026"/>
                  </a:lnTo>
                  <a:lnTo>
                    <a:pt x="21170" y="10563"/>
                  </a:lnTo>
                  <a:lnTo>
                    <a:pt x="21170" y="10563"/>
                  </a:lnTo>
                  <a:lnTo>
                    <a:pt x="21126" y="11145"/>
                  </a:lnTo>
                  <a:lnTo>
                    <a:pt x="21126" y="11682"/>
                  </a:lnTo>
                  <a:lnTo>
                    <a:pt x="21036" y="12174"/>
                  </a:lnTo>
                  <a:lnTo>
                    <a:pt x="20947" y="12711"/>
                  </a:lnTo>
                  <a:lnTo>
                    <a:pt x="20678" y="13741"/>
                  </a:lnTo>
                  <a:lnTo>
                    <a:pt x="20320" y="14681"/>
                  </a:lnTo>
                  <a:lnTo>
                    <a:pt x="19873" y="15620"/>
                  </a:lnTo>
                  <a:lnTo>
                    <a:pt x="19335" y="16516"/>
                  </a:lnTo>
                  <a:lnTo>
                    <a:pt x="18754" y="17321"/>
                  </a:lnTo>
                  <a:lnTo>
                    <a:pt x="18082" y="18037"/>
                  </a:lnTo>
                  <a:lnTo>
                    <a:pt x="17321" y="18753"/>
                  </a:lnTo>
                  <a:lnTo>
                    <a:pt x="16516" y="19335"/>
                  </a:lnTo>
                  <a:lnTo>
                    <a:pt x="15621" y="19872"/>
                  </a:lnTo>
                  <a:lnTo>
                    <a:pt x="14726" y="20320"/>
                  </a:lnTo>
                  <a:lnTo>
                    <a:pt x="13741" y="20678"/>
                  </a:lnTo>
                  <a:lnTo>
                    <a:pt x="12712" y="20946"/>
                  </a:lnTo>
                  <a:lnTo>
                    <a:pt x="12219" y="21036"/>
                  </a:lnTo>
                  <a:lnTo>
                    <a:pt x="11682" y="21081"/>
                  </a:lnTo>
                  <a:lnTo>
                    <a:pt x="11145" y="21126"/>
                  </a:lnTo>
                  <a:lnTo>
                    <a:pt x="10608" y="21170"/>
                  </a:lnTo>
                  <a:lnTo>
                    <a:pt x="10608" y="21170"/>
                  </a:lnTo>
                  <a:lnTo>
                    <a:pt x="10026" y="21126"/>
                  </a:lnTo>
                  <a:lnTo>
                    <a:pt x="9489" y="21081"/>
                  </a:lnTo>
                  <a:lnTo>
                    <a:pt x="8997" y="21036"/>
                  </a:lnTo>
                  <a:lnTo>
                    <a:pt x="8460" y="20946"/>
                  </a:lnTo>
                  <a:lnTo>
                    <a:pt x="7430" y="20678"/>
                  </a:lnTo>
                  <a:lnTo>
                    <a:pt x="6490" y="20320"/>
                  </a:lnTo>
                  <a:lnTo>
                    <a:pt x="5550" y="19872"/>
                  </a:lnTo>
                  <a:lnTo>
                    <a:pt x="4700" y="19335"/>
                  </a:lnTo>
                  <a:lnTo>
                    <a:pt x="3850" y="18753"/>
                  </a:lnTo>
                  <a:lnTo>
                    <a:pt x="3134" y="18037"/>
                  </a:lnTo>
                  <a:lnTo>
                    <a:pt x="2418" y="17321"/>
                  </a:lnTo>
                  <a:lnTo>
                    <a:pt x="1836" y="16516"/>
                  </a:lnTo>
                  <a:lnTo>
                    <a:pt x="1299" y="15620"/>
                  </a:lnTo>
                  <a:lnTo>
                    <a:pt x="851" y="14681"/>
                  </a:lnTo>
                  <a:lnTo>
                    <a:pt x="493" y="13741"/>
                  </a:lnTo>
                  <a:lnTo>
                    <a:pt x="224" y="12711"/>
                  </a:lnTo>
                  <a:lnTo>
                    <a:pt x="135" y="12174"/>
                  </a:lnTo>
                  <a:lnTo>
                    <a:pt x="90" y="11682"/>
                  </a:lnTo>
                  <a:lnTo>
                    <a:pt x="45" y="11145"/>
                  </a:lnTo>
                  <a:lnTo>
                    <a:pt x="1" y="10563"/>
                  </a:lnTo>
                  <a:lnTo>
                    <a:pt x="1" y="10563"/>
                  </a:lnTo>
                  <a:lnTo>
                    <a:pt x="45" y="10026"/>
                  </a:lnTo>
                  <a:lnTo>
                    <a:pt x="90" y="9489"/>
                  </a:lnTo>
                  <a:lnTo>
                    <a:pt x="135" y="8996"/>
                  </a:lnTo>
                  <a:lnTo>
                    <a:pt x="224" y="8459"/>
                  </a:lnTo>
                  <a:lnTo>
                    <a:pt x="493" y="7430"/>
                  </a:lnTo>
                  <a:lnTo>
                    <a:pt x="851" y="6490"/>
                  </a:lnTo>
                  <a:lnTo>
                    <a:pt x="1299" y="5550"/>
                  </a:lnTo>
                  <a:lnTo>
                    <a:pt x="1836" y="4655"/>
                  </a:lnTo>
                  <a:lnTo>
                    <a:pt x="2418" y="3849"/>
                  </a:lnTo>
                  <a:lnTo>
                    <a:pt x="3134" y="3089"/>
                  </a:lnTo>
                  <a:lnTo>
                    <a:pt x="3850" y="2417"/>
                  </a:lnTo>
                  <a:lnTo>
                    <a:pt x="4700" y="1835"/>
                  </a:lnTo>
                  <a:lnTo>
                    <a:pt x="5550" y="1298"/>
                  </a:lnTo>
                  <a:lnTo>
                    <a:pt x="6490" y="851"/>
                  </a:lnTo>
                  <a:lnTo>
                    <a:pt x="7430" y="493"/>
                  </a:lnTo>
                  <a:lnTo>
                    <a:pt x="8460" y="224"/>
                  </a:lnTo>
                  <a:lnTo>
                    <a:pt x="8997" y="135"/>
                  </a:lnTo>
                  <a:lnTo>
                    <a:pt x="9489" y="90"/>
                  </a:lnTo>
                  <a:lnTo>
                    <a:pt x="10026" y="45"/>
                  </a:lnTo>
                  <a:lnTo>
                    <a:pt x="10608" y="0"/>
                  </a:lnTo>
                  <a:lnTo>
                    <a:pt x="10608" y="0"/>
                  </a:lnTo>
                  <a:close/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1457475" y="4790975"/>
              <a:ext cx="548300" cy="339050"/>
            </a:xfrm>
            <a:custGeom>
              <a:rect b="b" l="l" r="r" t="t"/>
              <a:pathLst>
                <a:path extrusionOk="0" fill="none" h="13562" w="21932">
                  <a:moveTo>
                    <a:pt x="1" y="13561"/>
                  </a:moveTo>
                  <a:lnTo>
                    <a:pt x="1" y="13561"/>
                  </a:lnTo>
                  <a:lnTo>
                    <a:pt x="45" y="12980"/>
                  </a:lnTo>
                  <a:lnTo>
                    <a:pt x="180" y="12264"/>
                  </a:lnTo>
                  <a:lnTo>
                    <a:pt x="403" y="11368"/>
                  </a:lnTo>
                  <a:lnTo>
                    <a:pt x="761" y="10339"/>
                  </a:lnTo>
                  <a:lnTo>
                    <a:pt x="1030" y="9757"/>
                  </a:lnTo>
                  <a:lnTo>
                    <a:pt x="1298" y="9175"/>
                  </a:lnTo>
                  <a:lnTo>
                    <a:pt x="1657" y="8549"/>
                  </a:lnTo>
                  <a:lnTo>
                    <a:pt x="2015" y="7922"/>
                  </a:lnTo>
                  <a:lnTo>
                    <a:pt x="2462" y="7251"/>
                  </a:lnTo>
                  <a:lnTo>
                    <a:pt x="2954" y="6624"/>
                  </a:lnTo>
                  <a:lnTo>
                    <a:pt x="3536" y="5998"/>
                  </a:lnTo>
                  <a:lnTo>
                    <a:pt x="4163" y="5326"/>
                  </a:lnTo>
                  <a:lnTo>
                    <a:pt x="4834" y="4700"/>
                  </a:lnTo>
                  <a:lnTo>
                    <a:pt x="5640" y="4118"/>
                  </a:lnTo>
                  <a:lnTo>
                    <a:pt x="6490" y="3536"/>
                  </a:lnTo>
                  <a:lnTo>
                    <a:pt x="7385" y="2954"/>
                  </a:lnTo>
                  <a:lnTo>
                    <a:pt x="8415" y="2417"/>
                  </a:lnTo>
                  <a:lnTo>
                    <a:pt x="9534" y="1925"/>
                  </a:lnTo>
                  <a:lnTo>
                    <a:pt x="10697" y="1477"/>
                  </a:lnTo>
                  <a:lnTo>
                    <a:pt x="11995" y="1074"/>
                  </a:lnTo>
                  <a:lnTo>
                    <a:pt x="13383" y="761"/>
                  </a:lnTo>
                  <a:lnTo>
                    <a:pt x="14860" y="448"/>
                  </a:lnTo>
                  <a:lnTo>
                    <a:pt x="16471" y="224"/>
                  </a:lnTo>
                  <a:lnTo>
                    <a:pt x="18172" y="90"/>
                  </a:lnTo>
                  <a:lnTo>
                    <a:pt x="20007" y="0"/>
                  </a:lnTo>
                  <a:lnTo>
                    <a:pt x="21931" y="0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1995675" y="4790975"/>
              <a:ext cx="546050" cy="315550"/>
            </a:xfrm>
            <a:custGeom>
              <a:rect b="b" l="l" r="r" t="t"/>
              <a:pathLst>
                <a:path extrusionOk="0" fill="none" h="12622" w="21842">
                  <a:moveTo>
                    <a:pt x="21842" y="12622"/>
                  </a:moveTo>
                  <a:lnTo>
                    <a:pt x="21842" y="12622"/>
                  </a:lnTo>
                  <a:lnTo>
                    <a:pt x="21797" y="12085"/>
                  </a:lnTo>
                  <a:lnTo>
                    <a:pt x="21663" y="11413"/>
                  </a:lnTo>
                  <a:lnTo>
                    <a:pt x="21439" y="10608"/>
                  </a:lnTo>
                  <a:lnTo>
                    <a:pt x="21081" y="9623"/>
                  </a:lnTo>
                  <a:lnTo>
                    <a:pt x="20857" y="9086"/>
                  </a:lnTo>
                  <a:lnTo>
                    <a:pt x="20588" y="8504"/>
                  </a:lnTo>
                  <a:lnTo>
                    <a:pt x="20230" y="7967"/>
                  </a:lnTo>
                  <a:lnTo>
                    <a:pt x="19872" y="7340"/>
                  </a:lnTo>
                  <a:lnTo>
                    <a:pt x="19425" y="6758"/>
                  </a:lnTo>
                  <a:lnTo>
                    <a:pt x="18932" y="6177"/>
                  </a:lnTo>
                  <a:lnTo>
                    <a:pt x="18395" y="5550"/>
                  </a:lnTo>
                  <a:lnTo>
                    <a:pt x="17769" y="4968"/>
                  </a:lnTo>
                  <a:lnTo>
                    <a:pt x="17053" y="4386"/>
                  </a:lnTo>
                  <a:lnTo>
                    <a:pt x="16292" y="3805"/>
                  </a:lnTo>
                  <a:lnTo>
                    <a:pt x="15441" y="3267"/>
                  </a:lnTo>
                  <a:lnTo>
                    <a:pt x="14546" y="2730"/>
                  </a:lnTo>
                  <a:lnTo>
                    <a:pt x="13517" y="2238"/>
                  </a:lnTo>
                  <a:lnTo>
                    <a:pt x="12443" y="1791"/>
                  </a:lnTo>
                  <a:lnTo>
                    <a:pt x="11234" y="1388"/>
                  </a:lnTo>
                  <a:lnTo>
                    <a:pt x="9936" y="985"/>
                  </a:lnTo>
                  <a:lnTo>
                    <a:pt x="8549" y="672"/>
                  </a:lnTo>
                  <a:lnTo>
                    <a:pt x="7072" y="403"/>
                  </a:lnTo>
                  <a:lnTo>
                    <a:pt x="5505" y="224"/>
                  </a:lnTo>
                  <a:lnTo>
                    <a:pt x="3760" y="45"/>
                  </a:lnTo>
                  <a:lnTo>
                    <a:pt x="1970" y="0"/>
                  </a:lnTo>
                  <a:lnTo>
                    <a:pt x="0" y="0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4879100" y="1580800"/>
              <a:ext cx="204800" cy="204800"/>
            </a:xfrm>
            <a:custGeom>
              <a:rect b="b" l="l" r="r" t="t"/>
              <a:pathLst>
                <a:path extrusionOk="0" fill="none" h="8192" w="8192">
                  <a:moveTo>
                    <a:pt x="8191" y="1"/>
                  </a:moveTo>
                  <a:lnTo>
                    <a:pt x="1" y="8191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2537225" y="3922700"/>
              <a:ext cx="204775" cy="204775"/>
            </a:xfrm>
            <a:custGeom>
              <a:rect b="b" l="l" r="r" t="t"/>
              <a:pathLst>
                <a:path extrusionOk="0" fill="none" h="8191" w="8191">
                  <a:moveTo>
                    <a:pt x="8191" y="0"/>
                  </a:moveTo>
                  <a:lnTo>
                    <a:pt x="1" y="8191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2537225" y="1580800"/>
              <a:ext cx="204775" cy="204800"/>
            </a:xfrm>
            <a:custGeom>
              <a:rect b="b" l="l" r="r" t="t"/>
              <a:pathLst>
                <a:path extrusionOk="0" fill="none" h="8192" w="8191">
                  <a:moveTo>
                    <a:pt x="1" y="1"/>
                  </a:moveTo>
                  <a:lnTo>
                    <a:pt x="8191" y="8191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4879100" y="3922700"/>
              <a:ext cx="204800" cy="204775"/>
            </a:xfrm>
            <a:custGeom>
              <a:rect b="b" l="l" r="r" t="t"/>
              <a:pathLst>
                <a:path extrusionOk="0" fill="none" h="8191" w="8192">
                  <a:moveTo>
                    <a:pt x="1" y="0"/>
                  </a:moveTo>
                  <a:lnTo>
                    <a:pt x="8191" y="8191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1898" name="Google Shape;1898;p60"/>
          <p:cNvSpPr txBox="1"/>
          <p:nvPr/>
        </p:nvSpPr>
        <p:spPr>
          <a:xfrm>
            <a:off x="396954" y="887901"/>
            <a:ext cx="2536875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6443F"/>
                </a:solidFill>
                <a:latin typeface="Outfit"/>
                <a:ea typeface="Outfit"/>
                <a:cs typeface="Outfit"/>
                <a:sym typeface="Outfit"/>
              </a:rPr>
              <a:t>Been-to-Market Expertise</a:t>
            </a:r>
            <a:endParaRPr b="1" sz="1100">
              <a:solidFill>
                <a:srgbClr val="36443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99" name="Google Shape;1899;p60"/>
          <p:cNvSpPr/>
          <p:nvPr/>
        </p:nvSpPr>
        <p:spPr>
          <a:xfrm>
            <a:off x="6101456" y="1331025"/>
            <a:ext cx="3053700" cy="3812625"/>
          </a:xfrm>
          <a:prstGeom prst="rect">
            <a:avLst/>
          </a:prstGeom>
          <a:solidFill>
            <a:srgbClr val="FAE4AF">
              <a:alpha val="4367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1900" name="Google Shape;1900;p60"/>
          <p:cNvCxnSpPr/>
          <p:nvPr/>
        </p:nvCxnSpPr>
        <p:spPr>
          <a:xfrm>
            <a:off x="6399537" y="553575"/>
            <a:ext cx="0" cy="4590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1" name="Google Shape;1901;p60"/>
          <p:cNvSpPr txBox="1"/>
          <p:nvPr/>
        </p:nvSpPr>
        <p:spPr>
          <a:xfrm>
            <a:off x="6527962" y="553575"/>
            <a:ext cx="2049300" cy="326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575" lIns="31175" spcFirstLastPara="1" rIns="31175" wrap="square" tIns="155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Community</a:t>
            </a:r>
            <a:endParaRPr b="1" i="0" sz="2400" u="none" cap="none" strike="noStrike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02" name="Google Shape;1902;p60"/>
          <p:cNvSpPr txBox="1"/>
          <p:nvPr/>
        </p:nvSpPr>
        <p:spPr>
          <a:xfrm>
            <a:off x="6527950" y="3042500"/>
            <a:ext cx="21597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Check out our online community:</a:t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https://community.scalevp.com/home</a:t>
            </a:r>
            <a:endParaRPr b="1" sz="1100" u="sng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Connecting our network of EIRs, Exec Advisors and portfolio execs</a:t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1903" name="Google Shape;1903;p60"/>
          <p:cNvGrpSpPr/>
          <p:nvPr/>
        </p:nvGrpSpPr>
        <p:grpSpPr>
          <a:xfrm>
            <a:off x="6723946" y="1508331"/>
            <a:ext cx="801717" cy="802006"/>
            <a:chOff x="6300345" y="1312485"/>
            <a:chExt cx="1054093" cy="1054370"/>
          </a:xfrm>
        </p:grpSpPr>
        <p:grpSp>
          <p:nvGrpSpPr>
            <p:cNvPr id="1904" name="Google Shape;1904;p60"/>
            <p:cNvGrpSpPr/>
            <p:nvPr/>
          </p:nvGrpSpPr>
          <p:grpSpPr>
            <a:xfrm>
              <a:off x="6300345" y="1312485"/>
              <a:ext cx="1054093" cy="1054370"/>
              <a:chOff x="1337925" y="384775"/>
              <a:chExt cx="4944150" cy="4945450"/>
            </a:xfrm>
          </p:grpSpPr>
          <p:sp>
            <p:nvSpPr>
              <p:cNvPr id="1905" name="Google Shape;1905;p60"/>
              <p:cNvSpPr/>
              <p:nvPr/>
            </p:nvSpPr>
            <p:spPr>
              <a:xfrm>
                <a:off x="1337925" y="384775"/>
                <a:ext cx="4944150" cy="4945450"/>
              </a:xfrm>
              <a:custGeom>
                <a:rect b="b" l="l" r="r" t="t"/>
                <a:pathLst>
                  <a:path extrusionOk="0" fill="none" h="197818" w="197766">
                    <a:moveTo>
                      <a:pt x="197765" y="98909"/>
                    </a:moveTo>
                    <a:lnTo>
                      <a:pt x="197765" y="98909"/>
                    </a:lnTo>
                    <a:lnTo>
                      <a:pt x="197713" y="101453"/>
                    </a:lnTo>
                    <a:lnTo>
                      <a:pt x="197609" y="103997"/>
                    </a:lnTo>
                    <a:lnTo>
                      <a:pt x="197454" y="106541"/>
                    </a:lnTo>
                    <a:lnTo>
                      <a:pt x="197246" y="109033"/>
                    </a:lnTo>
                    <a:lnTo>
                      <a:pt x="196986" y="111526"/>
                    </a:lnTo>
                    <a:lnTo>
                      <a:pt x="196623" y="113966"/>
                    </a:lnTo>
                    <a:lnTo>
                      <a:pt x="196207" y="116406"/>
                    </a:lnTo>
                    <a:lnTo>
                      <a:pt x="195740" y="118846"/>
                    </a:lnTo>
                    <a:lnTo>
                      <a:pt x="195221" y="121235"/>
                    </a:lnTo>
                    <a:lnTo>
                      <a:pt x="194650" y="123623"/>
                    </a:lnTo>
                    <a:lnTo>
                      <a:pt x="194027" y="125959"/>
                    </a:lnTo>
                    <a:lnTo>
                      <a:pt x="193300" y="128296"/>
                    </a:lnTo>
                    <a:lnTo>
                      <a:pt x="192573" y="130632"/>
                    </a:lnTo>
                    <a:lnTo>
                      <a:pt x="191742" y="132917"/>
                    </a:lnTo>
                    <a:lnTo>
                      <a:pt x="190912" y="135149"/>
                    </a:lnTo>
                    <a:lnTo>
                      <a:pt x="189977" y="137382"/>
                    </a:lnTo>
                    <a:lnTo>
                      <a:pt x="189042" y="139614"/>
                    </a:lnTo>
                    <a:lnTo>
                      <a:pt x="188004" y="141795"/>
                    </a:lnTo>
                    <a:lnTo>
                      <a:pt x="186914" y="143924"/>
                    </a:lnTo>
                    <a:lnTo>
                      <a:pt x="185823" y="146053"/>
                    </a:lnTo>
                    <a:lnTo>
                      <a:pt x="184629" y="148129"/>
                    </a:lnTo>
                    <a:lnTo>
                      <a:pt x="183435" y="150206"/>
                    </a:lnTo>
                    <a:lnTo>
                      <a:pt x="182189" y="152231"/>
                    </a:lnTo>
                    <a:lnTo>
                      <a:pt x="180891" y="154204"/>
                    </a:lnTo>
                    <a:lnTo>
                      <a:pt x="179489" y="156177"/>
                    </a:lnTo>
                    <a:lnTo>
                      <a:pt x="178087" y="158098"/>
                    </a:lnTo>
                    <a:lnTo>
                      <a:pt x="176685" y="159967"/>
                    </a:lnTo>
                    <a:lnTo>
                      <a:pt x="175180" y="161836"/>
                    </a:lnTo>
                    <a:lnTo>
                      <a:pt x="173622" y="163602"/>
                    </a:lnTo>
                    <a:lnTo>
                      <a:pt x="172065" y="165419"/>
                    </a:lnTo>
                    <a:lnTo>
                      <a:pt x="170455" y="167132"/>
                    </a:lnTo>
                    <a:lnTo>
                      <a:pt x="168794" y="168846"/>
                    </a:lnTo>
                    <a:lnTo>
                      <a:pt x="167080" y="170507"/>
                    </a:lnTo>
                    <a:lnTo>
                      <a:pt x="165367" y="172117"/>
                    </a:lnTo>
                    <a:lnTo>
                      <a:pt x="163602" y="173674"/>
                    </a:lnTo>
                    <a:lnTo>
                      <a:pt x="161784" y="175232"/>
                    </a:lnTo>
                    <a:lnTo>
                      <a:pt x="159915" y="176685"/>
                    </a:lnTo>
                    <a:lnTo>
                      <a:pt x="158046" y="178139"/>
                    </a:lnTo>
                    <a:lnTo>
                      <a:pt x="156125" y="179541"/>
                    </a:lnTo>
                    <a:lnTo>
                      <a:pt x="154152" y="180891"/>
                    </a:lnTo>
                    <a:lnTo>
                      <a:pt x="152179" y="182241"/>
                    </a:lnTo>
                    <a:lnTo>
                      <a:pt x="150154" y="183487"/>
                    </a:lnTo>
                    <a:lnTo>
                      <a:pt x="148077" y="184681"/>
                    </a:lnTo>
                    <a:lnTo>
                      <a:pt x="146001" y="185875"/>
                    </a:lnTo>
                    <a:lnTo>
                      <a:pt x="143872" y="186966"/>
                    </a:lnTo>
                    <a:lnTo>
                      <a:pt x="141743" y="188056"/>
                    </a:lnTo>
                    <a:lnTo>
                      <a:pt x="139562" y="189043"/>
                    </a:lnTo>
                    <a:lnTo>
                      <a:pt x="137382" y="190029"/>
                    </a:lnTo>
                    <a:lnTo>
                      <a:pt x="135149" y="190964"/>
                    </a:lnTo>
                    <a:lnTo>
                      <a:pt x="132865" y="191794"/>
                    </a:lnTo>
                    <a:lnTo>
                      <a:pt x="130580" y="192625"/>
                    </a:lnTo>
                    <a:lnTo>
                      <a:pt x="128296" y="193352"/>
                    </a:lnTo>
                    <a:lnTo>
                      <a:pt x="125959" y="194027"/>
                    </a:lnTo>
                    <a:lnTo>
                      <a:pt x="123571" y="194702"/>
                    </a:lnTo>
                    <a:lnTo>
                      <a:pt x="121183" y="195273"/>
                    </a:lnTo>
                    <a:lnTo>
                      <a:pt x="118794" y="195792"/>
                    </a:lnTo>
                    <a:lnTo>
                      <a:pt x="116354" y="196259"/>
                    </a:lnTo>
                    <a:lnTo>
                      <a:pt x="113914" y="196675"/>
                    </a:lnTo>
                    <a:lnTo>
                      <a:pt x="111474" y="196986"/>
                    </a:lnTo>
                    <a:lnTo>
                      <a:pt x="108981" y="197298"/>
                    </a:lnTo>
                    <a:lnTo>
                      <a:pt x="106489" y="197506"/>
                    </a:lnTo>
                    <a:lnTo>
                      <a:pt x="103945" y="197661"/>
                    </a:lnTo>
                    <a:lnTo>
                      <a:pt x="101401" y="197765"/>
                    </a:lnTo>
                    <a:lnTo>
                      <a:pt x="98857" y="197817"/>
                    </a:lnTo>
                    <a:lnTo>
                      <a:pt x="98857" y="197817"/>
                    </a:lnTo>
                    <a:lnTo>
                      <a:pt x="96313" y="197765"/>
                    </a:lnTo>
                    <a:lnTo>
                      <a:pt x="93769" y="197661"/>
                    </a:lnTo>
                    <a:lnTo>
                      <a:pt x="91277" y="197506"/>
                    </a:lnTo>
                    <a:lnTo>
                      <a:pt x="88733" y="197298"/>
                    </a:lnTo>
                    <a:lnTo>
                      <a:pt x="86292" y="196986"/>
                    </a:lnTo>
                    <a:lnTo>
                      <a:pt x="83800" y="196675"/>
                    </a:lnTo>
                    <a:lnTo>
                      <a:pt x="81360" y="196259"/>
                    </a:lnTo>
                    <a:lnTo>
                      <a:pt x="78920" y="195792"/>
                    </a:lnTo>
                    <a:lnTo>
                      <a:pt x="76531" y="195273"/>
                    </a:lnTo>
                    <a:lnTo>
                      <a:pt x="74143" y="194702"/>
                    </a:lnTo>
                    <a:lnTo>
                      <a:pt x="71807" y="194027"/>
                    </a:lnTo>
                    <a:lnTo>
                      <a:pt x="69470" y="193352"/>
                    </a:lnTo>
                    <a:lnTo>
                      <a:pt x="67134" y="192625"/>
                    </a:lnTo>
                    <a:lnTo>
                      <a:pt x="64849" y="191794"/>
                    </a:lnTo>
                    <a:lnTo>
                      <a:pt x="62617" y="190964"/>
                    </a:lnTo>
                    <a:lnTo>
                      <a:pt x="60384" y="190029"/>
                    </a:lnTo>
                    <a:lnTo>
                      <a:pt x="58152" y="189043"/>
                    </a:lnTo>
                    <a:lnTo>
                      <a:pt x="55971" y="188056"/>
                    </a:lnTo>
                    <a:lnTo>
                      <a:pt x="53842" y="186966"/>
                    </a:lnTo>
                    <a:lnTo>
                      <a:pt x="51714" y="185875"/>
                    </a:lnTo>
                    <a:lnTo>
                      <a:pt x="49637" y="184681"/>
                    </a:lnTo>
                    <a:lnTo>
                      <a:pt x="47612" y="183487"/>
                    </a:lnTo>
                    <a:lnTo>
                      <a:pt x="45587" y="182241"/>
                    </a:lnTo>
                    <a:lnTo>
                      <a:pt x="43562" y="180891"/>
                    </a:lnTo>
                    <a:lnTo>
                      <a:pt x="41641" y="179541"/>
                    </a:lnTo>
                    <a:lnTo>
                      <a:pt x="39720" y="178139"/>
                    </a:lnTo>
                    <a:lnTo>
                      <a:pt x="37799" y="176685"/>
                    </a:lnTo>
                    <a:lnTo>
                      <a:pt x="35982" y="175232"/>
                    </a:lnTo>
                    <a:lnTo>
                      <a:pt x="34164" y="173674"/>
                    </a:lnTo>
                    <a:lnTo>
                      <a:pt x="32399" y="172117"/>
                    </a:lnTo>
                    <a:lnTo>
                      <a:pt x="30634" y="170507"/>
                    </a:lnTo>
                    <a:lnTo>
                      <a:pt x="28921" y="168846"/>
                    </a:lnTo>
                    <a:lnTo>
                      <a:pt x="27259" y="167132"/>
                    </a:lnTo>
                    <a:lnTo>
                      <a:pt x="25650" y="165419"/>
                    </a:lnTo>
                    <a:lnTo>
                      <a:pt x="24092" y="163602"/>
                    </a:lnTo>
                    <a:lnTo>
                      <a:pt x="22534" y="161836"/>
                    </a:lnTo>
                    <a:lnTo>
                      <a:pt x="21081" y="159967"/>
                    </a:lnTo>
                    <a:lnTo>
                      <a:pt x="19627" y="158098"/>
                    </a:lnTo>
                    <a:lnTo>
                      <a:pt x="18225" y="156177"/>
                    </a:lnTo>
                    <a:lnTo>
                      <a:pt x="16875" y="154204"/>
                    </a:lnTo>
                    <a:lnTo>
                      <a:pt x="15577" y="152231"/>
                    </a:lnTo>
                    <a:lnTo>
                      <a:pt x="14279" y="150206"/>
                    </a:lnTo>
                    <a:lnTo>
                      <a:pt x="13085" y="148129"/>
                    </a:lnTo>
                    <a:lnTo>
                      <a:pt x="11891" y="146053"/>
                    </a:lnTo>
                    <a:lnTo>
                      <a:pt x="10800" y="143924"/>
                    </a:lnTo>
                    <a:lnTo>
                      <a:pt x="9710" y="141795"/>
                    </a:lnTo>
                    <a:lnTo>
                      <a:pt x="8724" y="139614"/>
                    </a:lnTo>
                    <a:lnTo>
                      <a:pt x="7737" y="137382"/>
                    </a:lnTo>
                    <a:lnTo>
                      <a:pt x="6854" y="135149"/>
                    </a:lnTo>
                    <a:lnTo>
                      <a:pt x="5972" y="132917"/>
                    </a:lnTo>
                    <a:lnTo>
                      <a:pt x="5193" y="130632"/>
                    </a:lnTo>
                    <a:lnTo>
                      <a:pt x="4414" y="128296"/>
                    </a:lnTo>
                    <a:lnTo>
                      <a:pt x="3739" y="125959"/>
                    </a:lnTo>
                    <a:lnTo>
                      <a:pt x="3064" y="123623"/>
                    </a:lnTo>
                    <a:lnTo>
                      <a:pt x="2493" y="121235"/>
                    </a:lnTo>
                    <a:lnTo>
                      <a:pt x="1974" y="118846"/>
                    </a:lnTo>
                    <a:lnTo>
                      <a:pt x="1507" y="116406"/>
                    </a:lnTo>
                    <a:lnTo>
                      <a:pt x="1091" y="113966"/>
                    </a:lnTo>
                    <a:lnTo>
                      <a:pt x="780" y="111526"/>
                    </a:lnTo>
                    <a:lnTo>
                      <a:pt x="468" y="109033"/>
                    </a:lnTo>
                    <a:lnTo>
                      <a:pt x="261" y="106541"/>
                    </a:lnTo>
                    <a:lnTo>
                      <a:pt x="105" y="103997"/>
                    </a:lnTo>
                    <a:lnTo>
                      <a:pt x="1" y="101453"/>
                    </a:lnTo>
                    <a:lnTo>
                      <a:pt x="1" y="98909"/>
                    </a:lnTo>
                    <a:lnTo>
                      <a:pt x="1" y="98909"/>
                    </a:lnTo>
                    <a:lnTo>
                      <a:pt x="1" y="96365"/>
                    </a:lnTo>
                    <a:lnTo>
                      <a:pt x="105" y="93821"/>
                    </a:lnTo>
                    <a:lnTo>
                      <a:pt x="261" y="91277"/>
                    </a:lnTo>
                    <a:lnTo>
                      <a:pt x="468" y="88785"/>
                    </a:lnTo>
                    <a:lnTo>
                      <a:pt x="780" y="86292"/>
                    </a:lnTo>
                    <a:lnTo>
                      <a:pt x="1091" y="83852"/>
                    </a:lnTo>
                    <a:lnTo>
                      <a:pt x="1507" y="81412"/>
                    </a:lnTo>
                    <a:lnTo>
                      <a:pt x="1974" y="78972"/>
                    </a:lnTo>
                    <a:lnTo>
                      <a:pt x="2493" y="76583"/>
                    </a:lnTo>
                    <a:lnTo>
                      <a:pt x="3064" y="74195"/>
                    </a:lnTo>
                    <a:lnTo>
                      <a:pt x="3739" y="71859"/>
                    </a:lnTo>
                    <a:lnTo>
                      <a:pt x="4414" y="69522"/>
                    </a:lnTo>
                    <a:lnTo>
                      <a:pt x="5193" y="67186"/>
                    </a:lnTo>
                    <a:lnTo>
                      <a:pt x="5972" y="64901"/>
                    </a:lnTo>
                    <a:lnTo>
                      <a:pt x="6854" y="62669"/>
                    </a:lnTo>
                    <a:lnTo>
                      <a:pt x="7737" y="60436"/>
                    </a:lnTo>
                    <a:lnTo>
                      <a:pt x="8724" y="58204"/>
                    </a:lnTo>
                    <a:lnTo>
                      <a:pt x="9710" y="56023"/>
                    </a:lnTo>
                    <a:lnTo>
                      <a:pt x="10800" y="53894"/>
                    </a:lnTo>
                    <a:lnTo>
                      <a:pt x="11891" y="51765"/>
                    </a:lnTo>
                    <a:lnTo>
                      <a:pt x="13085" y="49689"/>
                    </a:lnTo>
                    <a:lnTo>
                      <a:pt x="14279" y="47612"/>
                    </a:lnTo>
                    <a:lnTo>
                      <a:pt x="15577" y="45587"/>
                    </a:lnTo>
                    <a:lnTo>
                      <a:pt x="16875" y="43614"/>
                    </a:lnTo>
                    <a:lnTo>
                      <a:pt x="18225" y="41641"/>
                    </a:lnTo>
                    <a:lnTo>
                      <a:pt x="19627" y="39720"/>
                    </a:lnTo>
                    <a:lnTo>
                      <a:pt x="21081" y="37851"/>
                    </a:lnTo>
                    <a:lnTo>
                      <a:pt x="22534" y="35982"/>
                    </a:lnTo>
                    <a:lnTo>
                      <a:pt x="24092" y="34216"/>
                    </a:lnTo>
                    <a:lnTo>
                      <a:pt x="25650" y="32399"/>
                    </a:lnTo>
                    <a:lnTo>
                      <a:pt x="27259" y="30686"/>
                    </a:lnTo>
                    <a:lnTo>
                      <a:pt x="28921" y="28972"/>
                    </a:lnTo>
                    <a:lnTo>
                      <a:pt x="30634" y="27311"/>
                    </a:lnTo>
                    <a:lnTo>
                      <a:pt x="32399" y="25701"/>
                    </a:lnTo>
                    <a:lnTo>
                      <a:pt x="34164" y="24144"/>
                    </a:lnTo>
                    <a:lnTo>
                      <a:pt x="35982" y="22586"/>
                    </a:lnTo>
                    <a:lnTo>
                      <a:pt x="37799" y="21133"/>
                    </a:lnTo>
                    <a:lnTo>
                      <a:pt x="39720" y="19679"/>
                    </a:lnTo>
                    <a:lnTo>
                      <a:pt x="41641" y="18277"/>
                    </a:lnTo>
                    <a:lnTo>
                      <a:pt x="43562" y="16927"/>
                    </a:lnTo>
                    <a:lnTo>
                      <a:pt x="45587" y="15577"/>
                    </a:lnTo>
                    <a:lnTo>
                      <a:pt x="47612" y="14331"/>
                    </a:lnTo>
                    <a:lnTo>
                      <a:pt x="49637" y="13137"/>
                    </a:lnTo>
                    <a:lnTo>
                      <a:pt x="51714" y="11943"/>
                    </a:lnTo>
                    <a:lnTo>
                      <a:pt x="53842" y="10852"/>
                    </a:lnTo>
                    <a:lnTo>
                      <a:pt x="55971" y="9762"/>
                    </a:lnTo>
                    <a:lnTo>
                      <a:pt x="58152" y="8776"/>
                    </a:lnTo>
                    <a:lnTo>
                      <a:pt x="60384" y="7789"/>
                    </a:lnTo>
                    <a:lnTo>
                      <a:pt x="62617" y="6854"/>
                    </a:lnTo>
                    <a:lnTo>
                      <a:pt x="64849" y="6024"/>
                    </a:lnTo>
                    <a:lnTo>
                      <a:pt x="67134" y="5193"/>
                    </a:lnTo>
                    <a:lnTo>
                      <a:pt x="69470" y="4466"/>
                    </a:lnTo>
                    <a:lnTo>
                      <a:pt x="71807" y="3791"/>
                    </a:lnTo>
                    <a:lnTo>
                      <a:pt x="74143" y="3116"/>
                    </a:lnTo>
                    <a:lnTo>
                      <a:pt x="76531" y="2545"/>
                    </a:lnTo>
                    <a:lnTo>
                      <a:pt x="78920" y="2026"/>
                    </a:lnTo>
                    <a:lnTo>
                      <a:pt x="81360" y="1559"/>
                    </a:lnTo>
                    <a:lnTo>
                      <a:pt x="83800" y="1143"/>
                    </a:lnTo>
                    <a:lnTo>
                      <a:pt x="86292" y="832"/>
                    </a:lnTo>
                    <a:lnTo>
                      <a:pt x="88733" y="520"/>
                    </a:lnTo>
                    <a:lnTo>
                      <a:pt x="91277" y="313"/>
                    </a:lnTo>
                    <a:lnTo>
                      <a:pt x="93769" y="157"/>
                    </a:lnTo>
                    <a:lnTo>
                      <a:pt x="96313" y="53"/>
                    </a:lnTo>
                    <a:lnTo>
                      <a:pt x="98857" y="1"/>
                    </a:lnTo>
                    <a:lnTo>
                      <a:pt x="98857" y="1"/>
                    </a:lnTo>
                    <a:lnTo>
                      <a:pt x="101401" y="53"/>
                    </a:lnTo>
                    <a:lnTo>
                      <a:pt x="103945" y="157"/>
                    </a:lnTo>
                    <a:lnTo>
                      <a:pt x="106489" y="313"/>
                    </a:lnTo>
                    <a:lnTo>
                      <a:pt x="108981" y="520"/>
                    </a:lnTo>
                    <a:lnTo>
                      <a:pt x="111474" y="832"/>
                    </a:lnTo>
                    <a:lnTo>
                      <a:pt x="113914" y="1143"/>
                    </a:lnTo>
                    <a:lnTo>
                      <a:pt x="116354" y="1559"/>
                    </a:lnTo>
                    <a:lnTo>
                      <a:pt x="118794" y="2026"/>
                    </a:lnTo>
                    <a:lnTo>
                      <a:pt x="121183" y="2545"/>
                    </a:lnTo>
                    <a:lnTo>
                      <a:pt x="123571" y="3116"/>
                    </a:lnTo>
                    <a:lnTo>
                      <a:pt x="125959" y="3791"/>
                    </a:lnTo>
                    <a:lnTo>
                      <a:pt x="128296" y="4466"/>
                    </a:lnTo>
                    <a:lnTo>
                      <a:pt x="130580" y="5193"/>
                    </a:lnTo>
                    <a:lnTo>
                      <a:pt x="132865" y="6024"/>
                    </a:lnTo>
                    <a:lnTo>
                      <a:pt x="135149" y="6854"/>
                    </a:lnTo>
                    <a:lnTo>
                      <a:pt x="137382" y="7789"/>
                    </a:lnTo>
                    <a:lnTo>
                      <a:pt x="139562" y="8776"/>
                    </a:lnTo>
                    <a:lnTo>
                      <a:pt x="141743" y="9762"/>
                    </a:lnTo>
                    <a:lnTo>
                      <a:pt x="143872" y="10852"/>
                    </a:lnTo>
                    <a:lnTo>
                      <a:pt x="146001" y="11943"/>
                    </a:lnTo>
                    <a:lnTo>
                      <a:pt x="148077" y="13137"/>
                    </a:lnTo>
                    <a:lnTo>
                      <a:pt x="150154" y="14331"/>
                    </a:lnTo>
                    <a:lnTo>
                      <a:pt x="152179" y="15577"/>
                    </a:lnTo>
                    <a:lnTo>
                      <a:pt x="154152" y="16927"/>
                    </a:lnTo>
                    <a:lnTo>
                      <a:pt x="156125" y="18277"/>
                    </a:lnTo>
                    <a:lnTo>
                      <a:pt x="158046" y="19679"/>
                    </a:lnTo>
                    <a:lnTo>
                      <a:pt x="159915" y="21133"/>
                    </a:lnTo>
                    <a:lnTo>
                      <a:pt x="161784" y="22586"/>
                    </a:lnTo>
                    <a:lnTo>
                      <a:pt x="163602" y="24144"/>
                    </a:lnTo>
                    <a:lnTo>
                      <a:pt x="165367" y="25701"/>
                    </a:lnTo>
                    <a:lnTo>
                      <a:pt x="167080" y="27311"/>
                    </a:lnTo>
                    <a:lnTo>
                      <a:pt x="168794" y="28972"/>
                    </a:lnTo>
                    <a:lnTo>
                      <a:pt x="170455" y="30686"/>
                    </a:lnTo>
                    <a:lnTo>
                      <a:pt x="172065" y="32399"/>
                    </a:lnTo>
                    <a:lnTo>
                      <a:pt x="173622" y="34216"/>
                    </a:lnTo>
                    <a:lnTo>
                      <a:pt x="175180" y="35982"/>
                    </a:lnTo>
                    <a:lnTo>
                      <a:pt x="176685" y="37851"/>
                    </a:lnTo>
                    <a:lnTo>
                      <a:pt x="178087" y="39720"/>
                    </a:lnTo>
                    <a:lnTo>
                      <a:pt x="179489" y="41641"/>
                    </a:lnTo>
                    <a:lnTo>
                      <a:pt x="180891" y="43614"/>
                    </a:lnTo>
                    <a:lnTo>
                      <a:pt x="182189" y="45587"/>
                    </a:lnTo>
                    <a:lnTo>
                      <a:pt x="183435" y="47612"/>
                    </a:lnTo>
                    <a:lnTo>
                      <a:pt x="184629" y="49689"/>
                    </a:lnTo>
                    <a:lnTo>
                      <a:pt x="185823" y="51765"/>
                    </a:lnTo>
                    <a:lnTo>
                      <a:pt x="186914" y="53894"/>
                    </a:lnTo>
                    <a:lnTo>
                      <a:pt x="188004" y="56023"/>
                    </a:lnTo>
                    <a:lnTo>
                      <a:pt x="189042" y="58204"/>
                    </a:lnTo>
                    <a:lnTo>
                      <a:pt x="189977" y="60436"/>
                    </a:lnTo>
                    <a:lnTo>
                      <a:pt x="190912" y="62669"/>
                    </a:lnTo>
                    <a:lnTo>
                      <a:pt x="191742" y="64901"/>
                    </a:lnTo>
                    <a:lnTo>
                      <a:pt x="192573" y="67186"/>
                    </a:lnTo>
                    <a:lnTo>
                      <a:pt x="193300" y="69522"/>
                    </a:lnTo>
                    <a:lnTo>
                      <a:pt x="194027" y="71859"/>
                    </a:lnTo>
                    <a:lnTo>
                      <a:pt x="194650" y="74195"/>
                    </a:lnTo>
                    <a:lnTo>
                      <a:pt x="195221" y="76583"/>
                    </a:lnTo>
                    <a:lnTo>
                      <a:pt x="195740" y="78972"/>
                    </a:lnTo>
                    <a:lnTo>
                      <a:pt x="196207" y="81412"/>
                    </a:lnTo>
                    <a:lnTo>
                      <a:pt x="196623" y="83852"/>
                    </a:lnTo>
                    <a:lnTo>
                      <a:pt x="196986" y="86292"/>
                    </a:lnTo>
                    <a:lnTo>
                      <a:pt x="197246" y="88785"/>
                    </a:lnTo>
                    <a:lnTo>
                      <a:pt x="197454" y="91277"/>
                    </a:lnTo>
                    <a:lnTo>
                      <a:pt x="197609" y="93821"/>
                    </a:lnTo>
                    <a:lnTo>
                      <a:pt x="197713" y="96365"/>
                    </a:lnTo>
                    <a:lnTo>
                      <a:pt x="197765" y="98909"/>
                    </a:lnTo>
                    <a:lnTo>
                      <a:pt x="197765" y="98909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400"/>
                  <a:buFont typeface="Calibri"/>
                  <a:buNone/>
                </a:pPr>
                <a:r>
                  <a:t/>
                </a:r>
                <a:endParaRPr sz="1400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906" name="Google Shape;1906;p60"/>
              <p:cNvSpPr/>
              <p:nvPr/>
            </p:nvSpPr>
            <p:spPr>
              <a:xfrm>
                <a:off x="2513925" y="2181225"/>
                <a:ext cx="2590850" cy="397225"/>
              </a:xfrm>
              <a:custGeom>
                <a:rect b="b" l="l" r="r" t="t"/>
                <a:pathLst>
                  <a:path extrusionOk="0" fill="none" h="15889" w="103634">
                    <a:moveTo>
                      <a:pt x="1" y="1"/>
                    </a:moveTo>
                    <a:lnTo>
                      <a:pt x="1" y="1"/>
                    </a:lnTo>
                    <a:lnTo>
                      <a:pt x="572" y="364"/>
                    </a:lnTo>
                    <a:lnTo>
                      <a:pt x="2233" y="1454"/>
                    </a:lnTo>
                    <a:lnTo>
                      <a:pt x="3479" y="2181"/>
                    </a:lnTo>
                    <a:lnTo>
                      <a:pt x="4933" y="3064"/>
                    </a:lnTo>
                    <a:lnTo>
                      <a:pt x="6646" y="3998"/>
                    </a:lnTo>
                    <a:lnTo>
                      <a:pt x="8619" y="5037"/>
                    </a:lnTo>
                    <a:lnTo>
                      <a:pt x="10800" y="6075"/>
                    </a:lnTo>
                    <a:lnTo>
                      <a:pt x="13188" y="7217"/>
                    </a:lnTo>
                    <a:lnTo>
                      <a:pt x="15784" y="8308"/>
                    </a:lnTo>
                    <a:lnTo>
                      <a:pt x="18536" y="9398"/>
                    </a:lnTo>
                    <a:lnTo>
                      <a:pt x="21548" y="10488"/>
                    </a:lnTo>
                    <a:lnTo>
                      <a:pt x="24715" y="11527"/>
                    </a:lnTo>
                    <a:lnTo>
                      <a:pt x="28090" y="12513"/>
                    </a:lnTo>
                    <a:lnTo>
                      <a:pt x="29803" y="12981"/>
                    </a:lnTo>
                    <a:lnTo>
                      <a:pt x="31568" y="13396"/>
                    </a:lnTo>
                    <a:lnTo>
                      <a:pt x="33385" y="13811"/>
                    </a:lnTo>
                    <a:lnTo>
                      <a:pt x="35255" y="14175"/>
                    </a:lnTo>
                    <a:lnTo>
                      <a:pt x="37124" y="14538"/>
                    </a:lnTo>
                    <a:lnTo>
                      <a:pt x="39097" y="14850"/>
                    </a:lnTo>
                    <a:lnTo>
                      <a:pt x="41018" y="15109"/>
                    </a:lnTo>
                    <a:lnTo>
                      <a:pt x="43043" y="15369"/>
                    </a:lnTo>
                    <a:lnTo>
                      <a:pt x="45067" y="15577"/>
                    </a:lnTo>
                    <a:lnTo>
                      <a:pt x="47144" y="15732"/>
                    </a:lnTo>
                    <a:lnTo>
                      <a:pt x="49221" y="15836"/>
                    </a:lnTo>
                    <a:lnTo>
                      <a:pt x="51350" y="15888"/>
                    </a:lnTo>
                    <a:lnTo>
                      <a:pt x="53530" y="15888"/>
                    </a:lnTo>
                    <a:lnTo>
                      <a:pt x="55711" y="15836"/>
                    </a:lnTo>
                    <a:lnTo>
                      <a:pt x="57892" y="15732"/>
                    </a:lnTo>
                    <a:lnTo>
                      <a:pt x="60124" y="15577"/>
                    </a:lnTo>
                    <a:lnTo>
                      <a:pt x="62409" y="15369"/>
                    </a:lnTo>
                    <a:lnTo>
                      <a:pt x="64693" y="15057"/>
                    </a:lnTo>
                    <a:lnTo>
                      <a:pt x="66978" y="14746"/>
                    </a:lnTo>
                    <a:lnTo>
                      <a:pt x="69314" y="14331"/>
                    </a:lnTo>
                    <a:lnTo>
                      <a:pt x="71651" y="13811"/>
                    </a:lnTo>
                    <a:lnTo>
                      <a:pt x="74039" y="13292"/>
                    </a:lnTo>
                    <a:lnTo>
                      <a:pt x="76427" y="12617"/>
                    </a:lnTo>
                    <a:lnTo>
                      <a:pt x="78816" y="11942"/>
                    </a:lnTo>
                    <a:lnTo>
                      <a:pt x="81256" y="11111"/>
                    </a:lnTo>
                    <a:lnTo>
                      <a:pt x="83696" y="10281"/>
                    </a:lnTo>
                    <a:lnTo>
                      <a:pt x="86136" y="9294"/>
                    </a:lnTo>
                    <a:lnTo>
                      <a:pt x="88628" y="8256"/>
                    </a:lnTo>
                    <a:lnTo>
                      <a:pt x="91121" y="7114"/>
                    </a:lnTo>
                    <a:lnTo>
                      <a:pt x="93613" y="5868"/>
                    </a:lnTo>
                    <a:lnTo>
                      <a:pt x="96105" y="4570"/>
                    </a:lnTo>
                    <a:lnTo>
                      <a:pt x="98597" y="3116"/>
                    </a:lnTo>
                    <a:lnTo>
                      <a:pt x="101141" y="1610"/>
                    </a:lnTo>
                    <a:lnTo>
                      <a:pt x="103633" y="1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400"/>
                  <a:buFont typeface="Calibri"/>
                  <a:buNone/>
                </a:pPr>
                <a:r>
                  <a:t/>
                </a:r>
                <a:endParaRPr sz="1400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907" name="Google Shape;1907;p60"/>
              <p:cNvSpPr/>
              <p:nvPr/>
            </p:nvSpPr>
            <p:spPr>
              <a:xfrm>
                <a:off x="3196675" y="3187175"/>
                <a:ext cx="1234425" cy="1318800"/>
              </a:xfrm>
              <a:custGeom>
                <a:rect b="b" l="l" r="r" t="t"/>
                <a:pathLst>
                  <a:path extrusionOk="0" fill="none" h="52752" w="49377">
                    <a:moveTo>
                      <a:pt x="1" y="52752"/>
                    </a:moveTo>
                    <a:lnTo>
                      <a:pt x="24196" y="1"/>
                    </a:lnTo>
                    <a:lnTo>
                      <a:pt x="49377" y="52752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400"/>
                  <a:buFont typeface="Calibri"/>
                  <a:buNone/>
                </a:pPr>
                <a:r>
                  <a:t/>
                </a:r>
                <a:endParaRPr sz="1400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908" name="Google Shape;1908;p60"/>
              <p:cNvSpPr/>
              <p:nvPr/>
            </p:nvSpPr>
            <p:spPr>
              <a:xfrm>
                <a:off x="3374500" y="1194750"/>
                <a:ext cx="871000" cy="869675"/>
              </a:xfrm>
              <a:custGeom>
                <a:rect b="b" l="l" r="r" t="t"/>
                <a:pathLst>
                  <a:path extrusionOk="0" fill="none" h="34787" w="34840">
                    <a:moveTo>
                      <a:pt x="34839" y="17393"/>
                    </a:moveTo>
                    <a:lnTo>
                      <a:pt x="34839" y="17393"/>
                    </a:lnTo>
                    <a:lnTo>
                      <a:pt x="34787" y="18276"/>
                    </a:lnTo>
                    <a:lnTo>
                      <a:pt x="34735" y="19159"/>
                    </a:lnTo>
                    <a:lnTo>
                      <a:pt x="34632" y="20041"/>
                    </a:lnTo>
                    <a:lnTo>
                      <a:pt x="34476" y="20872"/>
                    </a:lnTo>
                    <a:lnTo>
                      <a:pt x="34268" y="21755"/>
                    </a:lnTo>
                    <a:lnTo>
                      <a:pt x="34009" y="22585"/>
                    </a:lnTo>
                    <a:lnTo>
                      <a:pt x="33749" y="23364"/>
                    </a:lnTo>
                    <a:lnTo>
                      <a:pt x="33437" y="24143"/>
                    </a:lnTo>
                    <a:lnTo>
                      <a:pt x="33074" y="24922"/>
                    </a:lnTo>
                    <a:lnTo>
                      <a:pt x="32711" y="25701"/>
                    </a:lnTo>
                    <a:lnTo>
                      <a:pt x="32295" y="26428"/>
                    </a:lnTo>
                    <a:lnTo>
                      <a:pt x="31828" y="27103"/>
                    </a:lnTo>
                    <a:lnTo>
                      <a:pt x="31361" y="27829"/>
                    </a:lnTo>
                    <a:lnTo>
                      <a:pt x="30841" y="28452"/>
                    </a:lnTo>
                    <a:lnTo>
                      <a:pt x="30270" y="29076"/>
                    </a:lnTo>
                    <a:lnTo>
                      <a:pt x="29699" y="29699"/>
                    </a:lnTo>
                    <a:lnTo>
                      <a:pt x="29128" y="30270"/>
                    </a:lnTo>
                    <a:lnTo>
                      <a:pt x="28453" y="30841"/>
                    </a:lnTo>
                    <a:lnTo>
                      <a:pt x="27830" y="31360"/>
                    </a:lnTo>
                    <a:lnTo>
                      <a:pt x="27155" y="31827"/>
                    </a:lnTo>
                    <a:lnTo>
                      <a:pt x="26428" y="32295"/>
                    </a:lnTo>
                    <a:lnTo>
                      <a:pt x="25701" y="32710"/>
                    </a:lnTo>
                    <a:lnTo>
                      <a:pt x="24974" y="33073"/>
                    </a:lnTo>
                    <a:lnTo>
                      <a:pt x="24196" y="33437"/>
                    </a:lnTo>
                    <a:lnTo>
                      <a:pt x="23365" y="33748"/>
                    </a:lnTo>
                    <a:lnTo>
                      <a:pt x="22586" y="34008"/>
                    </a:lnTo>
                    <a:lnTo>
                      <a:pt x="21755" y="34268"/>
                    </a:lnTo>
                    <a:lnTo>
                      <a:pt x="20925" y="34423"/>
                    </a:lnTo>
                    <a:lnTo>
                      <a:pt x="20042" y="34579"/>
                    </a:lnTo>
                    <a:lnTo>
                      <a:pt x="19159" y="34683"/>
                    </a:lnTo>
                    <a:lnTo>
                      <a:pt x="18277" y="34787"/>
                    </a:lnTo>
                    <a:lnTo>
                      <a:pt x="17394" y="34787"/>
                    </a:lnTo>
                    <a:lnTo>
                      <a:pt x="17394" y="34787"/>
                    </a:lnTo>
                    <a:lnTo>
                      <a:pt x="16511" y="34787"/>
                    </a:lnTo>
                    <a:lnTo>
                      <a:pt x="15629" y="34683"/>
                    </a:lnTo>
                    <a:lnTo>
                      <a:pt x="14746" y="34579"/>
                    </a:lnTo>
                    <a:lnTo>
                      <a:pt x="13915" y="34423"/>
                    </a:lnTo>
                    <a:lnTo>
                      <a:pt x="13033" y="34268"/>
                    </a:lnTo>
                    <a:lnTo>
                      <a:pt x="12202" y="34008"/>
                    </a:lnTo>
                    <a:lnTo>
                      <a:pt x="11423" y="33748"/>
                    </a:lnTo>
                    <a:lnTo>
                      <a:pt x="10644" y="33437"/>
                    </a:lnTo>
                    <a:lnTo>
                      <a:pt x="9866" y="33073"/>
                    </a:lnTo>
                    <a:lnTo>
                      <a:pt x="9087" y="32710"/>
                    </a:lnTo>
                    <a:lnTo>
                      <a:pt x="8360" y="32295"/>
                    </a:lnTo>
                    <a:lnTo>
                      <a:pt x="7685" y="31827"/>
                    </a:lnTo>
                    <a:lnTo>
                      <a:pt x="7010" y="31360"/>
                    </a:lnTo>
                    <a:lnTo>
                      <a:pt x="6335" y="30841"/>
                    </a:lnTo>
                    <a:lnTo>
                      <a:pt x="5712" y="30270"/>
                    </a:lnTo>
                    <a:lnTo>
                      <a:pt x="5089" y="29699"/>
                    </a:lnTo>
                    <a:lnTo>
                      <a:pt x="4518" y="29076"/>
                    </a:lnTo>
                    <a:lnTo>
                      <a:pt x="3947" y="28452"/>
                    </a:lnTo>
                    <a:lnTo>
                      <a:pt x="3428" y="27829"/>
                    </a:lnTo>
                    <a:lnTo>
                      <a:pt x="2960" y="27103"/>
                    </a:lnTo>
                    <a:lnTo>
                      <a:pt x="2493" y="26428"/>
                    </a:lnTo>
                    <a:lnTo>
                      <a:pt x="2078" y="25701"/>
                    </a:lnTo>
                    <a:lnTo>
                      <a:pt x="1714" y="24922"/>
                    </a:lnTo>
                    <a:lnTo>
                      <a:pt x="1351" y="24143"/>
                    </a:lnTo>
                    <a:lnTo>
                      <a:pt x="1039" y="23364"/>
                    </a:lnTo>
                    <a:lnTo>
                      <a:pt x="780" y="22585"/>
                    </a:lnTo>
                    <a:lnTo>
                      <a:pt x="520" y="21755"/>
                    </a:lnTo>
                    <a:lnTo>
                      <a:pt x="364" y="20872"/>
                    </a:lnTo>
                    <a:lnTo>
                      <a:pt x="208" y="20041"/>
                    </a:lnTo>
                    <a:lnTo>
                      <a:pt x="105" y="19159"/>
                    </a:lnTo>
                    <a:lnTo>
                      <a:pt x="1" y="18276"/>
                    </a:lnTo>
                    <a:lnTo>
                      <a:pt x="1" y="17393"/>
                    </a:lnTo>
                    <a:lnTo>
                      <a:pt x="1" y="17393"/>
                    </a:lnTo>
                    <a:lnTo>
                      <a:pt x="1" y="16511"/>
                    </a:lnTo>
                    <a:lnTo>
                      <a:pt x="105" y="15628"/>
                    </a:lnTo>
                    <a:lnTo>
                      <a:pt x="208" y="14746"/>
                    </a:lnTo>
                    <a:lnTo>
                      <a:pt x="364" y="13863"/>
                    </a:lnTo>
                    <a:lnTo>
                      <a:pt x="520" y="13032"/>
                    </a:lnTo>
                    <a:lnTo>
                      <a:pt x="780" y="12201"/>
                    </a:lnTo>
                    <a:lnTo>
                      <a:pt x="1039" y="11423"/>
                    </a:lnTo>
                    <a:lnTo>
                      <a:pt x="1351" y="10592"/>
                    </a:lnTo>
                    <a:lnTo>
                      <a:pt x="1714" y="9813"/>
                    </a:lnTo>
                    <a:lnTo>
                      <a:pt x="2078" y="9086"/>
                    </a:lnTo>
                    <a:lnTo>
                      <a:pt x="2493" y="8359"/>
                    </a:lnTo>
                    <a:lnTo>
                      <a:pt x="2960" y="7632"/>
                    </a:lnTo>
                    <a:lnTo>
                      <a:pt x="3428" y="6958"/>
                    </a:lnTo>
                    <a:lnTo>
                      <a:pt x="3947" y="6334"/>
                    </a:lnTo>
                    <a:lnTo>
                      <a:pt x="4518" y="5660"/>
                    </a:lnTo>
                    <a:lnTo>
                      <a:pt x="5089" y="5088"/>
                    </a:lnTo>
                    <a:lnTo>
                      <a:pt x="5712" y="4517"/>
                    </a:lnTo>
                    <a:lnTo>
                      <a:pt x="6335" y="3946"/>
                    </a:lnTo>
                    <a:lnTo>
                      <a:pt x="7010" y="3427"/>
                    </a:lnTo>
                    <a:lnTo>
                      <a:pt x="7685" y="2960"/>
                    </a:lnTo>
                    <a:lnTo>
                      <a:pt x="8360" y="2492"/>
                    </a:lnTo>
                    <a:lnTo>
                      <a:pt x="9087" y="2077"/>
                    </a:lnTo>
                    <a:lnTo>
                      <a:pt x="9866" y="1714"/>
                    </a:lnTo>
                    <a:lnTo>
                      <a:pt x="10644" y="1350"/>
                    </a:lnTo>
                    <a:lnTo>
                      <a:pt x="11423" y="1039"/>
                    </a:lnTo>
                    <a:lnTo>
                      <a:pt x="12202" y="779"/>
                    </a:lnTo>
                    <a:lnTo>
                      <a:pt x="13033" y="519"/>
                    </a:lnTo>
                    <a:lnTo>
                      <a:pt x="13915" y="312"/>
                    </a:lnTo>
                    <a:lnTo>
                      <a:pt x="14746" y="156"/>
                    </a:lnTo>
                    <a:lnTo>
                      <a:pt x="15629" y="52"/>
                    </a:lnTo>
                    <a:lnTo>
                      <a:pt x="16511" y="0"/>
                    </a:lnTo>
                    <a:lnTo>
                      <a:pt x="17394" y="0"/>
                    </a:lnTo>
                    <a:lnTo>
                      <a:pt x="17394" y="0"/>
                    </a:lnTo>
                    <a:lnTo>
                      <a:pt x="18277" y="0"/>
                    </a:lnTo>
                    <a:lnTo>
                      <a:pt x="19159" y="52"/>
                    </a:lnTo>
                    <a:lnTo>
                      <a:pt x="20042" y="156"/>
                    </a:lnTo>
                    <a:lnTo>
                      <a:pt x="20925" y="312"/>
                    </a:lnTo>
                    <a:lnTo>
                      <a:pt x="21755" y="519"/>
                    </a:lnTo>
                    <a:lnTo>
                      <a:pt x="22586" y="779"/>
                    </a:lnTo>
                    <a:lnTo>
                      <a:pt x="23365" y="1039"/>
                    </a:lnTo>
                    <a:lnTo>
                      <a:pt x="24196" y="1350"/>
                    </a:lnTo>
                    <a:lnTo>
                      <a:pt x="24974" y="1714"/>
                    </a:lnTo>
                    <a:lnTo>
                      <a:pt x="25701" y="2077"/>
                    </a:lnTo>
                    <a:lnTo>
                      <a:pt x="26428" y="2492"/>
                    </a:lnTo>
                    <a:lnTo>
                      <a:pt x="27155" y="2960"/>
                    </a:lnTo>
                    <a:lnTo>
                      <a:pt x="27830" y="3427"/>
                    </a:lnTo>
                    <a:lnTo>
                      <a:pt x="28453" y="3946"/>
                    </a:lnTo>
                    <a:lnTo>
                      <a:pt x="29128" y="4517"/>
                    </a:lnTo>
                    <a:lnTo>
                      <a:pt x="29699" y="5088"/>
                    </a:lnTo>
                    <a:lnTo>
                      <a:pt x="30270" y="5660"/>
                    </a:lnTo>
                    <a:lnTo>
                      <a:pt x="30841" y="6334"/>
                    </a:lnTo>
                    <a:lnTo>
                      <a:pt x="31361" y="6958"/>
                    </a:lnTo>
                    <a:lnTo>
                      <a:pt x="31828" y="7632"/>
                    </a:lnTo>
                    <a:lnTo>
                      <a:pt x="32295" y="8359"/>
                    </a:lnTo>
                    <a:lnTo>
                      <a:pt x="32711" y="9086"/>
                    </a:lnTo>
                    <a:lnTo>
                      <a:pt x="33074" y="9813"/>
                    </a:lnTo>
                    <a:lnTo>
                      <a:pt x="33437" y="10592"/>
                    </a:lnTo>
                    <a:lnTo>
                      <a:pt x="33749" y="11423"/>
                    </a:lnTo>
                    <a:lnTo>
                      <a:pt x="34009" y="12201"/>
                    </a:lnTo>
                    <a:lnTo>
                      <a:pt x="34268" y="13032"/>
                    </a:lnTo>
                    <a:lnTo>
                      <a:pt x="34476" y="13863"/>
                    </a:lnTo>
                    <a:lnTo>
                      <a:pt x="34632" y="14746"/>
                    </a:lnTo>
                    <a:lnTo>
                      <a:pt x="34735" y="15628"/>
                    </a:lnTo>
                    <a:lnTo>
                      <a:pt x="34787" y="16511"/>
                    </a:lnTo>
                    <a:lnTo>
                      <a:pt x="34839" y="17393"/>
                    </a:lnTo>
                    <a:lnTo>
                      <a:pt x="34839" y="17393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400"/>
                  <a:buFont typeface="Calibri"/>
                  <a:buNone/>
                </a:pPr>
                <a:r>
                  <a:t/>
                </a:r>
                <a:endParaRPr sz="1400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909" name="Google Shape;1909;p60"/>
              <p:cNvSpPr/>
              <p:nvPr/>
            </p:nvSpPr>
            <p:spPr>
              <a:xfrm>
                <a:off x="3801550" y="2578425"/>
                <a:ext cx="25" cy="608775"/>
              </a:xfrm>
              <a:custGeom>
                <a:rect b="b" l="l" r="r" t="t"/>
                <a:pathLst>
                  <a:path extrusionOk="0" fill="none" h="24351" w="1">
                    <a:moveTo>
                      <a:pt x="1" y="24351"/>
                    </a:moveTo>
                    <a:lnTo>
                      <a:pt x="1" y="0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400"/>
                  <a:buFont typeface="Calibri"/>
                  <a:buNone/>
                </a:pPr>
                <a:r>
                  <a:t/>
                </a:r>
                <a:endParaRPr sz="1400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sp>
          <p:nvSpPr>
            <p:cNvPr id="1910" name="Google Shape;1910;p60"/>
            <p:cNvSpPr/>
            <p:nvPr/>
          </p:nvSpPr>
          <p:spPr>
            <a:xfrm>
              <a:off x="6728996" y="1483154"/>
              <a:ext cx="196800" cy="196800"/>
            </a:xfrm>
            <a:prstGeom prst="ellipse">
              <a:avLst/>
            </a:prstGeom>
            <a:solidFill>
              <a:srgbClr val="EFCB75"/>
            </a:solidFill>
            <a:ln cap="flat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1911" name="Google Shape;1911;p60"/>
          <p:cNvSpPr txBox="1"/>
          <p:nvPr/>
        </p:nvSpPr>
        <p:spPr>
          <a:xfrm>
            <a:off x="6507894" y="887901"/>
            <a:ext cx="2536875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6443F"/>
                </a:solidFill>
                <a:latin typeface="Outfit"/>
                <a:ea typeface="Outfit"/>
                <a:cs typeface="Outfit"/>
                <a:sym typeface="Outfit"/>
              </a:rPr>
              <a:t>The Power of Community</a:t>
            </a:r>
            <a:endParaRPr b="1" sz="1100">
              <a:solidFill>
                <a:srgbClr val="36443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12" name="Google Shape;1912;p60"/>
          <p:cNvSpPr/>
          <p:nvPr/>
        </p:nvSpPr>
        <p:spPr>
          <a:xfrm>
            <a:off x="3042544" y="1331025"/>
            <a:ext cx="3058875" cy="3812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1913" name="Google Shape;1913;p60"/>
          <p:cNvGrpSpPr/>
          <p:nvPr/>
        </p:nvGrpSpPr>
        <p:grpSpPr>
          <a:xfrm>
            <a:off x="3641221" y="1582458"/>
            <a:ext cx="642934" cy="802036"/>
            <a:chOff x="1795450" y="343675"/>
            <a:chExt cx="4030300" cy="5027650"/>
          </a:xfrm>
        </p:grpSpPr>
        <p:sp>
          <p:nvSpPr>
            <p:cNvPr id="1914" name="Google Shape;1914;p60"/>
            <p:cNvSpPr/>
            <p:nvPr/>
          </p:nvSpPr>
          <p:spPr>
            <a:xfrm>
              <a:off x="2749300" y="343675"/>
              <a:ext cx="2122600" cy="537825"/>
            </a:xfrm>
            <a:custGeom>
              <a:rect b="b" l="l" r="r" t="t"/>
              <a:pathLst>
                <a:path extrusionOk="0" h="21513" w="84904">
                  <a:moveTo>
                    <a:pt x="1" y="1"/>
                  </a:moveTo>
                  <a:lnTo>
                    <a:pt x="1" y="21512"/>
                  </a:lnTo>
                  <a:lnTo>
                    <a:pt x="84904" y="21512"/>
                  </a:lnTo>
                  <a:lnTo>
                    <a:pt x="84904" y="1"/>
                  </a:lnTo>
                  <a:close/>
                </a:path>
              </a:pathLst>
            </a:custGeom>
            <a:solidFill>
              <a:srgbClr val="7DA399"/>
            </a:solidFill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1795450" y="616925"/>
              <a:ext cx="4030300" cy="4754400"/>
            </a:xfrm>
            <a:custGeom>
              <a:rect b="b" l="l" r="r" t="t"/>
              <a:pathLst>
                <a:path extrusionOk="0" fill="none" h="190176" w="161212">
                  <a:moveTo>
                    <a:pt x="123058" y="0"/>
                  </a:moveTo>
                  <a:lnTo>
                    <a:pt x="161212" y="0"/>
                  </a:lnTo>
                  <a:lnTo>
                    <a:pt x="161212" y="190175"/>
                  </a:lnTo>
                  <a:lnTo>
                    <a:pt x="1" y="190175"/>
                  </a:lnTo>
                  <a:lnTo>
                    <a:pt x="1" y="0"/>
                  </a:lnTo>
                  <a:lnTo>
                    <a:pt x="38155" y="0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4327900" y="1732225"/>
              <a:ext cx="452100" cy="453375"/>
            </a:xfrm>
            <a:custGeom>
              <a:rect b="b" l="l" r="r" t="t"/>
              <a:pathLst>
                <a:path extrusionOk="0" fill="none" h="18135" w="18084">
                  <a:moveTo>
                    <a:pt x="0" y="18134"/>
                  </a:moveTo>
                  <a:lnTo>
                    <a:pt x="18083" y="1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4327900" y="1732225"/>
              <a:ext cx="452100" cy="453375"/>
            </a:xfrm>
            <a:custGeom>
              <a:rect b="b" l="l" r="r" t="t"/>
              <a:pathLst>
                <a:path extrusionOk="0" fill="none" h="18135" w="18084">
                  <a:moveTo>
                    <a:pt x="0" y="1"/>
                  </a:moveTo>
                  <a:lnTo>
                    <a:pt x="18083" y="18134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2749300" y="4287025"/>
              <a:ext cx="453375" cy="453350"/>
            </a:xfrm>
            <a:custGeom>
              <a:rect b="b" l="l" r="r" t="t"/>
              <a:pathLst>
                <a:path extrusionOk="0" fill="none" h="18134" w="18135">
                  <a:moveTo>
                    <a:pt x="1" y="18134"/>
                  </a:moveTo>
                  <a:lnTo>
                    <a:pt x="18134" y="1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2749300" y="4287025"/>
              <a:ext cx="453375" cy="453350"/>
            </a:xfrm>
            <a:custGeom>
              <a:rect b="b" l="l" r="r" t="t"/>
              <a:pathLst>
                <a:path extrusionOk="0" fill="none" h="18134" w="18135">
                  <a:moveTo>
                    <a:pt x="1" y="1"/>
                  </a:moveTo>
                  <a:lnTo>
                    <a:pt x="18134" y="18134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4629700" y="3264875"/>
              <a:ext cx="668200" cy="668200"/>
            </a:xfrm>
            <a:custGeom>
              <a:rect b="b" l="l" r="r" t="t"/>
              <a:pathLst>
                <a:path extrusionOk="0" h="26728" w="26728">
                  <a:moveTo>
                    <a:pt x="13364" y="0"/>
                  </a:moveTo>
                  <a:lnTo>
                    <a:pt x="12669" y="50"/>
                  </a:lnTo>
                  <a:lnTo>
                    <a:pt x="12023" y="99"/>
                  </a:lnTo>
                  <a:lnTo>
                    <a:pt x="11327" y="149"/>
                  </a:lnTo>
                  <a:lnTo>
                    <a:pt x="10681" y="298"/>
                  </a:lnTo>
                  <a:lnTo>
                    <a:pt x="10036" y="447"/>
                  </a:lnTo>
                  <a:lnTo>
                    <a:pt x="9390" y="596"/>
                  </a:lnTo>
                  <a:lnTo>
                    <a:pt x="8794" y="845"/>
                  </a:lnTo>
                  <a:lnTo>
                    <a:pt x="8148" y="1043"/>
                  </a:lnTo>
                  <a:lnTo>
                    <a:pt x="7552" y="1341"/>
                  </a:lnTo>
                  <a:lnTo>
                    <a:pt x="7005" y="1639"/>
                  </a:lnTo>
                  <a:lnTo>
                    <a:pt x="6459" y="1938"/>
                  </a:lnTo>
                  <a:lnTo>
                    <a:pt x="5912" y="2285"/>
                  </a:lnTo>
                  <a:lnTo>
                    <a:pt x="5366" y="2683"/>
                  </a:lnTo>
                  <a:lnTo>
                    <a:pt x="4869" y="3080"/>
                  </a:lnTo>
                  <a:lnTo>
                    <a:pt x="4372" y="3478"/>
                  </a:lnTo>
                  <a:lnTo>
                    <a:pt x="3925" y="3925"/>
                  </a:lnTo>
                  <a:lnTo>
                    <a:pt x="3478" y="4372"/>
                  </a:lnTo>
                  <a:lnTo>
                    <a:pt x="3080" y="4869"/>
                  </a:lnTo>
                  <a:lnTo>
                    <a:pt x="2683" y="5365"/>
                  </a:lnTo>
                  <a:lnTo>
                    <a:pt x="2285" y="5912"/>
                  </a:lnTo>
                  <a:lnTo>
                    <a:pt x="1938" y="6458"/>
                  </a:lnTo>
                  <a:lnTo>
                    <a:pt x="1640" y="7005"/>
                  </a:lnTo>
                  <a:lnTo>
                    <a:pt x="1342" y="7601"/>
                  </a:lnTo>
                  <a:lnTo>
                    <a:pt x="1043" y="8197"/>
                  </a:lnTo>
                  <a:lnTo>
                    <a:pt x="795" y="8793"/>
                  </a:lnTo>
                  <a:lnTo>
                    <a:pt x="596" y="9390"/>
                  </a:lnTo>
                  <a:lnTo>
                    <a:pt x="447" y="10035"/>
                  </a:lnTo>
                  <a:lnTo>
                    <a:pt x="298" y="10681"/>
                  </a:lnTo>
                  <a:lnTo>
                    <a:pt x="149" y="11327"/>
                  </a:lnTo>
                  <a:lnTo>
                    <a:pt x="100" y="12023"/>
                  </a:lnTo>
                  <a:lnTo>
                    <a:pt x="0" y="12668"/>
                  </a:lnTo>
                  <a:lnTo>
                    <a:pt x="0" y="13364"/>
                  </a:lnTo>
                  <a:lnTo>
                    <a:pt x="0" y="14059"/>
                  </a:lnTo>
                  <a:lnTo>
                    <a:pt x="100" y="14755"/>
                  </a:lnTo>
                  <a:lnTo>
                    <a:pt x="149" y="15401"/>
                  </a:lnTo>
                  <a:lnTo>
                    <a:pt x="298" y="16047"/>
                  </a:lnTo>
                  <a:lnTo>
                    <a:pt x="447" y="16692"/>
                  </a:lnTo>
                  <a:lnTo>
                    <a:pt x="596" y="17338"/>
                  </a:lnTo>
                  <a:lnTo>
                    <a:pt x="795" y="17984"/>
                  </a:lnTo>
                  <a:lnTo>
                    <a:pt x="1043" y="18580"/>
                  </a:lnTo>
                  <a:lnTo>
                    <a:pt x="1342" y="19176"/>
                  </a:lnTo>
                  <a:lnTo>
                    <a:pt x="1640" y="19723"/>
                  </a:lnTo>
                  <a:lnTo>
                    <a:pt x="1938" y="20319"/>
                  </a:lnTo>
                  <a:lnTo>
                    <a:pt x="2285" y="20866"/>
                  </a:lnTo>
                  <a:lnTo>
                    <a:pt x="2683" y="21362"/>
                  </a:lnTo>
                  <a:lnTo>
                    <a:pt x="3080" y="21859"/>
                  </a:lnTo>
                  <a:lnTo>
                    <a:pt x="3478" y="22356"/>
                  </a:lnTo>
                  <a:lnTo>
                    <a:pt x="3925" y="22803"/>
                  </a:lnTo>
                  <a:lnTo>
                    <a:pt x="4372" y="23250"/>
                  </a:lnTo>
                  <a:lnTo>
                    <a:pt x="4869" y="23697"/>
                  </a:lnTo>
                  <a:lnTo>
                    <a:pt x="5366" y="24095"/>
                  </a:lnTo>
                  <a:lnTo>
                    <a:pt x="5912" y="24443"/>
                  </a:lnTo>
                  <a:lnTo>
                    <a:pt x="6459" y="24790"/>
                  </a:lnTo>
                  <a:lnTo>
                    <a:pt x="7005" y="25138"/>
                  </a:lnTo>
                  <a:lnTo>
                    <a:pt x="7552" y="25436"/>
                  </a:lnTo>
                  <a:lnTo>
                    <a:pt x="8148" y="25685"/>
                  </a:lnTo>
                  <a:lnTo>
                    <a:pt x="8794" y="25933"/>
                  </a:lnTo>
                  <a:lnTo>
                    <a:pt x="9390" y="26132"/>
                  </a:lnTo>
                  <a:lnTo>
                    <a:pt x="10036" y="26330"/>
                  </a:lnTo>
                  <a:lnTo>
                    <a:pt x="10681" y="26479"/>
                  </a:lnTo>
                  <a:lnTo>
                    <a:pt x="11327" y="26579"/>
                  </a:lnTo>
                  <a:lnTo>
                    <a:pt x="12023" y="26678"/>
                  </a:lnTo>
                  <a:lnTo>
                    <a:pt x="12669" y="26728"/>
                  </a:lnTo>
                  <a:lnTo>
                    <a:pt x="14060" y="26728"/>
                  </a:lnTo>
                  <a:lnTo>
                    <a:pt x="14705" y="26678"/>
                  </a:lnTo>
                  <a:lnTo>
                    <a:pt x="15401" y="26579"/>
                  </a:lnTo>
                  <a:lnTo>
                    <a:pt x="16047" y="26479"/>
                  </a:lnTo>
                  <a:lnTo>
                    <a:pt x="16693" y="26330"/>
                  </a:lnTo>
                  <a:lnTo>
                    <a:pt x="17338" y="26132"/>
                  </a:lnTo>
                  <a:lnTo>
                    <a:pt x="17935" y="25933"/>
                  </a:lnTo>
                  <a:lnTo>
                    <a:pt x="18580" y="25685"/>
                  </a:lnTo>
                  <a:lnTo>
                    <a:pt x="19177" y="25436"/>
                  </a:lnTo>
                  <a:lnTo>
                    <a:pt x="19723" y="25138"/>
                  </a:lnTo>
                  <a:lnTo>
                    <a:pt x="20270" y="24790"/>
                  </a:lnTo>
                  <a:lnTo>
                    <a:pt x="20816" y="24443"/>
                  </a:lnTo>
                  <a:lnTo>
                    <a:pt x="21363" y="24095"/>
                  </a:lnTo>
                  <a:lnTo>
                    <a:pt x="21859" y="23697"/>
                  </a:lnTo>
                  <a:lnTo>
                    <a:pt x="22356" y="23250"/>
                  </a:lnTo>
                  <a:lnTo>
                    <a:pt x="22803" y="22803"/>
                  </a:lnTo>
                  <a:lnTo>
                    <a:pt x="23250" y="22356"/>
                  </a:lnTo>
                  <a:lnTo>
                    <a:pt x="23648" y="21859"/>
                  </a:lnTo>
                  <a:lnTo>
                    <a:pt x="24045" y="21362"/>
                  </a:lnTo>
                  <a:lnTo>
                    <a:pt x="24443" y="20866"/>
                  </a:lnTo>
                  <a:lnTo>
                    <a:pt x="24790" y="20319"/>
                  </a:lnTo>
                  <a:lnTo>
                    <a:pt x="25089" y="19723"/>
                  </a:lnTo>
                  <a:lnTo>
                    <a:pt x="25387" y="19176"/>
                  </a:lnTo>
                  <a:lnTo>
                    <a:pt x="25685" y="18580"/>
                  </a:lnTo>
                  <a:lnTo>
                    <a:pt x="25933" y="17984"/>
                  </a:lnTo>
                  <a:lnTo>
                    <a:pt x="26132" y="17338"/>
                  </a:lnTo>
                  <a:lnTo>
                    <a:pt x="26281" y="16692"/>
                  </a:lnTo>
                  <a:lnTo>
                    <a:pt x="26430" y="16047"/>
                  </a:lnTo>
                  <a:lnTo>
                    <a:pt x="26579" y="15401"/>
                  </a:lnTo>
                  <a:lnTo>
                    <a:pt x="26629" y="14755"/>
                  </a:lnTo>
                  <a:lnTo>
                    <a:pt x="26728" y="14059"/>
                  </a:lnTo>
                  <a:lnTo>
                    <a:pt x="26728" y="13364"/>
                  </a:lnTo>
                  <a:lnTo>
                    <a:pt x="26728" y="12668"/>
                  </a:lnTo>
                  <a:lnTo>
                    <a:pt x="26629" y="12023"/>
                  </a:lnTo>
                  <a:lnTo>
                    <a:pt x="26579" y="11327"/>
                  </a:lnTo>
                  <a:lnTo>
                    <a:pt x="26430" y="10681"/>
                  </a:lnTo>
                  <a:lnTo>
                    <a:pt x="26281" y="10035"/>
                  </a:lnTo>
                  <a:lnTo>
                    <a:pt x="26132" y="9390"/>
                  </a:lnTo>
                  <a:lnTo>
                    <a:pt x="25933" y="8793"/>
                  </a:lnTo>
                  <a:lnTo>
                    <a:pt x="25685" y="8197"/>
                  </a:lnTo>
                  <a:lnTo>
                    <a:pt x="25387" y="7601"/>
                  </a:lnTo>
                  <a:lnTo>
                    <a:pt x="25089" y="7005"/>
                  </a:lnTo>
                  <a:lnTo>
                    <a:pt x="24790" y="6458"/>
                  </a:lnTo>
                  <a:lnTo>
                    <a:pt x="24443" y="5912"/>
                  </a:lnTo>
                  <a:lnTo>
                    <a:pt x="24045" y="5365"/>
                  </a:lnTo>
                  <a:lnTo>
                    <a:pt x="23648" y="4869"/>
                  </a:lnTo>
                  <a:lnTo>
                    <a:pt x="23250" y="4372"/>
                  </a:lnTo>
                  <a:lnTo>
                    <a:pt x="22803" y="3925"/>
                  </a:lnTo>
                  <a:lnTo>
                    <a:pt x="22356" y="3478"/>
                  </a:lnTo>
                  <a:lnTo>
                    <a:pt x="21859" y="3080"/>
                  </a:lnTo>
                  <a:lnTo>
                    <a:pt x="21363" y="2683"/>
                  </a:lnTo>
                  <a:lnTo>
                    <a:pt x="20816" y="2285"/>
                  </a:lnTo>
                  <a:lnTo>
                    <a:pt x="20270" y="1938"/>
                  </a:lnTo>
                  <a:lnTo>
                    <a:pt x="19723" y="1639"/>
                  </a:lnTo>
                  <a:lnTo>
                    <a:pt x="19177" y="1341"/>
                  </a:lnTo>
                  <a:lnTo>
                    <a:pt x="18580" y="1043"/>
                  </a:lnTo>
                  <a:lnTo>
                    <a:pt x="17935" y="845"/>
                  </a:lnTo>
                  <a:lnTo>
                    <a:pt x="17338" y="596"/>
                  </a:lnTo>
                  <a:lnTo>
                    <a:pt x="16693" y="447"/>
                  </a:lnTo>
                  <a:lnTo>
                    <a:pt x="16047" y="298"/>
                  </a:lnTo>
                  <a:lnTo>
                    <a:pt x="15401" y="149"/>
                  </a:lnTo>
                  <a:lnTo>
                    <a:pt x="14705" y="99"/>
                  </a:lnTo>
                  <a:lnTo>
                    <a:pt x="14060" y="50"/>
                  </a:lnTo>
                  <a:lnTo>
                    <a:pt x="13364" y="0"/>
                  </a:lnTo>
                  <a:close/>
                </a:path>
              </a:pathLst>
            </a:custGeom>
            <a:solidFill>
              <a:srgbClr val="7DA399"/>
            </a:solidFill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2261200" y="2660000"/>
              <a:ext cx="668225" cy="668225"/>
            </a:xfrm>
            <a:custGeom>
              <a:rect b="b" l="l" r="r" t="t"/>
              <a:pathLst>
                <a:path extrusionOk="0" h="26729" w="26729">
                  <a:moveTo>
                    <a:pt x="13365" y="1"/>
                  </a:moveTo>
                  <a:lnTo>
                    <a:pt x="12669" y="51"/>
                  </a:lnTo>
                  <a:lnTo>
                    <a:pt x="12023" y="100"/>
                  </a:lnTo>
                  <a:lnTo>
                    <a:pt x="11328" y="150"/>
                  </a:lnTo>
                  <a:lnTo>
                    <a:pt x="10682" y="299"/>
                  </a:lnTo>
                  <a:lnTo>
                    <a:pt x="10036" y="448"/>
                  </a:lnTo>
                  <a:lnTo>
                    <a:pt x="9390" y="597"/>
                  </a:lnTo>
                  <a:lnTo>
                    <a:pt x="8794" y="845"/>
                  </a:lnTo>
                  <a:lnTo>
                    <a:pt x="8198" y="1044"/>
                  </a:lnTo>
                  <a:lnTo>
                    <a:pt x="7602" y="1342"/>
                  </a:lnTo>
                  <a:lnTo>
                    <a:pt x="7006" y="1640"/>
                  </a:lnTo>
                  <a:lnTo>
                    <a:pt x="6459" y="1938"/>
                  </a:lnTo>
                  <a:lnTo>
                    <a:pt x="5913" y="2286"/>
                  </a:lnTo>
                  <a:lnTo>
                    <a:pt x="5366" y="2684"/>
                  </a:lnTo>
                  <a:lnTo>
                    <a:pt x="4869" y="3081"/>
                  </a:lnTo>
                  <a:lnTo>
                    <a:pt x="4373" y="3478"/>
                  </a:lnTo>
                  <a:lnTo>
                    <a:pt x="3925" y="3926"/>
                  </a:lnTo>
                  <a:lnTo>
                    <a:pt x="3478" y="4373"/>
                  </a:lnTo>
                  <a:lnTo>
                    <a:pt x="3081" y="4870"/>
                  </a:lnTo>
                  <a:lnTo>
                    <a:pt x="2683" y="5366"/>
                  </a:lnTo>
                  <a:lnTo>
                    <a:pt x="2286" y="5913"/>
                  </a:lnTo>
                  <a:lnTo>
                    <a:pt x="1938" y="6459"/>
                  </a:lnTo>
                  <a:lnTo>
                    <a:pt x="1640" y="7006"/>
                  </a:lnTo>
                  <a:lnTo>
                    <a:pt x="1342" y="7602"/>
                  </a:lnTo>
                  <a:lnTo>
                    <a:pt x="1044" y="8198"/>
                  </a:lnTo>
                  <a:lnTo>
                    <a:pt x="845" y="8794"/>
                  </a:lnTo>
                  <a:lnTo>
                    <a:pt x="597" y="9390"/>
                  </a:lnTo>
                  <a:lnTo>
                    <a:pt x="448" y="10036"/>
                  </a:lnTo>
                  <a:lnTo>
                    <a:pt x="299" y="10682"/>
                  </a:lnTo>
                  <a:lnTo>
                    <a:pt x="150" y="11328"/>
                  </a:lnTo>
                  <a:lnTo>
                    <a:pt x="100" y="12023"/>
                  </a:lnTo>
                  <a:lnTo>
                    <a:pt x="50" y="12669"/>
                  </a:lnTo>
                  <a:lnTo>
                    <a:pt x="1" y="13365"/>
                  </a:lnTo>
                  <a:lnTo>
                    <a:pt x="50" y="14060"/>
                  </a:lnTo>
                  <a:lnTo>
                    <a:pt x="100" y="14756"/>
                  </a:lnTo>
                  <a:lnTo>
                    <a:pt x="150" y="15402"/>
                  </a:lnTo>
                  <a:lnTo>
                    <a:pt x="299" y="16048"/>
                  </a:lnTo>
                  <a:lnTo>
                    <a:pt x="448" y="16693"/>
                  </a:lnTo>
                  <a:lnTo>
                    <a:pt x="597" y="17339"/>
                  </a:lnTo>
                  <a:lnTo>
                    <a:pt x="845" y="17985"/>
                  </a:lnTo>
                  <a:lnTo>
                    <a:pt x="1044" y="18581"/>
                  </a:lnTo>
                  <a:lnTo>
                    <a:pt x="1342" y="19177"/>
                  </a:lnTo>
                  <a:lnTo>
                    <a:pt x="1640" y="19724"/>
                  </a:lnTo>
                  <a:lnTo>
                    <a:pt x="1938" y="20320"/>
                  </a:lnTo>
                  <a:lnTo>
                    <a:pt x="2286" y="20817"/>
                  </a:lnTo>
                  <a:lnTo>
                    <a:pt x="2683" y="21363"/>
                  </a:lnTo>
                  <a:lnTo>
                    <a:pt x="3081" y="21860"/>
                  </a:lnTo>
                  <a:lnTo>
                    <a:pt x="3478" y="22357"/>
                  </a:lnTo>
                  <a:lnTo>
                    <a:pt x="3925" y="22804"/>
                  </a:lnTo>
                  <a:lnTo>
                    <a:pt x="4373" y="23251"/>
                  </a:lnTo>
                  <a:lnTo>
                    <a:pt x="4869" y="23698"/>
                  </a:lnTo>
                  <a:lnTo>
                    <a:pt x="5366" y="24096"/>
                  </a:lnTo>
                  <a:lnTo>
                    <a:pt x="5913" y="24443"/>
                  </a:lnTo>
                  <a:lnTo>
                    <a:pt x="6459" y="24791"/>
                  </a:lnTo>
                  <a:lnTo>
                    <a:pt x="7006" y="25139"/>
                  </a:lnTo>
                  <a:lnTo>
                    <a:pt x="7602" y="25437"/>
                  </a:lnTo>
                  <a:lnTo>
                    <a:pt x="8198" y="25685"/>
                  </a:lnTo>
                  <a:lnTo>
                    <a:pt x="8794" y="25934"/>
                  </a:lnTo>
                  <a:lnTo>
                    <a:pt x="9390" y="26133"/>
                  </a:lnTo>
                  <a:lnTo>
                    <a:pt x="10036" y="26331"/>
                  </a:lnTo>
                  <a:lnTo>
                    <a:pt x="10682" y="26480"/>
                  </a:lnTo>
                  <a:lnTo>
                    <a:pt x="11328" y="26580"/>
                  </a:lnTo>
                  <a:lnTo>
                    <a:pt x="12023" y="26679"/>
                  </a:lnTo>
                  <a:lnTo>
                    <a:pt x="12669" y="26729"/>
                  </a:lnTo>
                  <a:lnTo>
                    <a:pt x="14060" y="26729"/>
                  </a:lnTo>
                  <a:lnTo>
                    <a:pt x="14756" y="26679"/>
                  </a:lnTo>
                  <a:lnTo>
                    <a:pt x="15401" y="26580"/>
                  </a:lnTo>
                  <a:lnTo>
                    <a:pt x="16047" y="26480"/>
                  </a:lnTo>
                  <a:lnTo>
                    <a:pt x="16693" y="26331"/>
                  </a:lnTo>
                  <a:lnTo>
                    <a:pt x="17339" y="26133"/>
                  </a:lnTo>
                  <a:lnTo>
                    <a:pt x="17985" y="25934"/>
                  </a:lnTo>
                  <a:lnTo>
                    <a:pt x="18581" y="25685"/>
                  </a:lnTo>
                  <a:lnTo>
                    <a:pt x="19177" y="25437"/>
                  </a:lnTo>
                  <a:lnTo>
                    <a:pt x="19724" y="25139"/>
                  </a:lnTo>
                  <a:lnTo>
                    <a:pt x="20320" y="24791"/>
                  </a:lnTo>
                  <a:lnTo>
                    <a:pt x="20866" y="24443"/>
                  </a:lnTo>
                  <a:lnTo>
                    <a:pt x="21363" y="24096"/>
                  </a:lnTo>
                  <a:lnTo>
                    <a:pt x="21860" y="23698"/>
                  </a:lnTo>
                  <a:lnTo>
                    <a:pt x="22357" y="23251"/>
                  </a:lnTo>
                  <a:lnTo>
                    <a:pt x="22804" y="22804"/>
                  </a:lnTo>
                  <a:lnTo>
                    <a:pt x="23251" y="22357"/>
                  </a:lnTo>
                  <a:lnTo>
                    <a:pt x="23698" y="21860"/>
                  </a:lnTo>
                  <a:lnTo>
                    <a:pt x="24095" y="21363"/>
                  </a:lnTo>
                  <a:lnTo>
                    <a:pt x="24443" y="20817"/>
                  </a:lnTo>
                  <a:lnTo>
                    <a:pt x="24791" y="20320"/>
                  </a:lnTo>
                  <a:lnTo>
                    <a:pt x="25139" y="19724"/>
                  </a:lnTo>
                  <a:lnTo>
                    <a:pt x="25437" y="19177"/>
                  </a:lnTo>
                  <a:lnTo>
                    <a:pt x="25685" y="18581"/>
                  </a:lnTo>
                  <a:lnTo>
                    <a:pt x="25934" y="17985"/>
                  </a:lnTo>
                  <a:lnTo>
                    <a:pt x="26132" y="17339"/>
                  </a:lnTo>
                  <a:lnTo>
                    <a:pt x="26331" y="16693"/>
                  </a:lnTo>
                  <a:lnTo>
                    <a:pt x="26480" y="16048"/>
                  </a:lnTo>
                  <a:lnTo>
                    <a:pt x="26579" y="15402"/>
                  </a:lnTo>
                  <a:lnTo>
                    <a:pt x="26679" y="14756"/>
                  </a:lnTo>
                  <a:lnTo>
                    <a:pt x="26728" y="14060"/>
                  </a:lnTo>
                  <a:lnTo>
                    <a:pt x="26728" y="13365"/>
                  </a:lnTo>
                  <a:lnTo>
                    <a:pt x="26728" y="12669"/>
                  </a:lnTo>
                  <a:lnTo>
                    <a:pt x="26679" y="12023"/>
                  </a:lnTo>
                  <a:lnTo>
                    <a:pt x="26579" y="11328"/>
                  </a:lnTo>
                  <a:lnTo>
                    <a:pt x="26480" y="10682"/>
                  </a:lnTo>
                  <a:lnTo>
                    <a:pt x="26331" y="10036"/>
                  </a:lnTo>
                  <a:lnTo>
                    <a:pt x="26132" y="9390"/>
                  </a:lnTo>
                  <a:lnTo>
                    <a:pt x="25934" y="8794"/>
                  </a:lnTo>
                  <a:lnTo>
                    <a:pt x="25685" y="8198"/>
                  </a:lnTo>
                  <a:lnTo>
                    <a:pt x="25437" y="7602"/>
                  </a:lnTo>
                  <a:lnTo>
                    <a:pt x="25139" y="7006"/>
                  </a:lnTo>
                  <a:lnTo>
                    <a:pt x="24791" y="6459"/>
                  </a:lnTo>
                  <a:lnTo>
                    <a:pt x="24443" y="5913"/>
                  </a:lnTo>
                  <a:lnTo>
                    <a:pt x="24095" y="5366"/>
                  </a:lnTo>
                  <a:lnTo>
                    <a:pt x="23698" y="4870"/>
                  </a:lnTo>
                  <a:lnTo>
                    <a:pt x="23251" y="4373"/>
                  </a:lnTo>
                  <a:lnTo>
                    <a:pt x="22804" y="3926"/>
                  </a:lnTo>
                  <a:lnTo>
                    <a:pt x="22357" y="3478"/>
                  </a:lnTo>
                  <a:lnTo>
                    <a:pt x="21860" y="3081"/>
                  </a:lnTo>
                  <a:lnTo>
                    <a:pt x="21363" y="2684"/>
                  </a:lnTo>
                  <a:lnTo>
                    <a:pt x="20866" y="2286"/>
                  </a:lnTo>
                  <a:lnTo>
                    <a:pt x="20320" y="1938"/>
                  </a:lnTo>
                  <a:lnTo>
                    <a:pt x="19724" y="1640"/>
                  </a:lnTo>
                  <a:lnTo>
                    <a:pt x="19177" y="1342"/>
                  </a:lnTo>
                  <a:lnTo>
                    <a:pt x="18581" y="1044"/>
                  </a:lnTo>
                  <a:lnTo>
                    <a:pt x="17985" y="845"/>
                  </a:lnTo>
                  <a:lnTo>
                    <a:pt x="17339" y="597"/>
                  </a:lnTo>
                  <a:lnTo>
                    <a:pt x="16693" y="448"/>
                  </a:lnTo>
                  <a:lnTo>
                    <a:pt x="16047" y="299"/>
                  </a:lnTo>
                  <a:lnTo>
                    <a:pt x="15401" y="150"/>
                  </a:lnTo>
                  <a:lnTo>
                    <a:pt x="14756" y="100"/>
                  </a:lnTo>
                  <a:lnTo>
                    <a:pt x="14060" y="51"/>
                  </a:lnTo>
                  <a:lnTo>
                    <a:pt x="13365" y="1"/>
                  </a:lnTo>
                  <a:close/>
                </a:path>
              </a:pathLst>
            </a:custGeom>
            <a:solidFill>
              <a:srgbClr val="7DA399"/>
            </a:solidFill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2876000" y="1661450"/>
              <a:ext cx="1904000" cy="3078925"/>
            </a:xfrm>
            <a:custGeom>
              <a:rect b="b" l="l" r="r" t="t"/>
              <a:pathLst>
                <a:path extrusionOk="0" fill="none" h="123157" w="76160">
                  <a:moveTo>
                    <a:pt x="0" y="0"/>
                  </a:moveTo>
                  <a:lnTo>
                    <a:pt x="0" y="0"/>
                  </a:lnTo>
                  <a:lnTo>
                    <a:pt x="1441" y="497"/>
                  </a:lnTo>
                  <a:lnTo>
                    <a:pt x="2882" y="1043"/>
                  </a:lnTo>
                  <a:lnTo>
                    <a:pt x="4273" y="1640"/>
                  </a:lnTo>
                  <a:lnTo>
                    <a:pt x="5664" y="2285"/>
                  </a:lnTo>
                  <a:lnTo>
                    <a:pt x="7055" y="2931"/>
                  </a:lnTo>
                  <a:lnTo>
                    <a:pt x="8396" y="3677"/>
                  </a:lnTo>
                  <a:lnTo>
                    <a:pt x="9688" y="4422"/>
                  </a:lnTo>
                  <a:lnTo>
                    <a:pt x="10980" y="5167"/>
                  </a:lnTo>
                  <a:lnTo>
                    <a:pt x="12271" y="6011"/>
                  </a:lnTo>
                  <a:lnTo>
                    <a:pt x="13513" y="6856"/>
                  </a:lnTo>
                  <a:lnTo>
                    <a:pt x="14705" y="7750"/>
                  </a:lnTo>
                  <a:lnTo>
                    <a:pt x="15898" y="8694"/>
                  </a:lnTo>
                  <a:lnTo>
                    <a:pt x="17090" y="9638"/>
                  </a:lnTo>
                  <a:lnTo>
                    <a:pt x="18233" y="10632"/>
                  </a:lnTo>
                  <a:lnTo>
                    <a:pt x="19326" y="11675"/>
                  </a:lnTo>
                  <a:lnTo>
                    <a:pt x="20369" y="12718"/>
                  </a:lnTo>
                  <a:lnTo>
                    <a:pt x="21462" y="13811"/>
                  </a:lnTo>
                  <a:lnTo>
                    <a:pt x="22456" y="14904"/>
                  </a:lnTo>
                  <a:lnTo>
                    <a:pt x="23449" y="16047"/>
                  </a:lnTo>
                  <a:lnTo>
                    <a:pt x="24393" y="17189"/>
                  </a:lnTo>
                  <a:lnTo>
                    <a:pt x="25337" y="18382"/>
                  </a:lnTo>
                  <a:lnTo>
                    <a:pt x="26231" y="19624"/>
                  </a:lnTo>
                  <a:lnTo>
                    <a:pt x="27076" y="20866"/>
                  </a:lnTo>
                  <a:lnTo>
                    <a:pt x="27920" y="22157"/>
                  </a:lnTo>
                  <a:lnTo>
                    <a:pt x="28715" y="23449"/>
                  </a:lnTo>
                  <a:lnTo>
                    <a:pt x="29460" y="24741"/>
                  </a:lnTo>
                  <a:lnTo>
                    <a:pt x="30206" y="26082"/>
                  </a:lnTo>
                  <a:lnTo>
                    <a:pt x="30851" y="27424"/>
                  </a:lnTo>
                  <a:lnTo>
                    <a:pt x="31547" y="28815"/>
                  </a:lnTo>
                  <a:lnTo>
                    <a:pt x="32143" y="30206"/>
                  </a:lnTo>
                  <a:lnTo>
                    <a:pt x="32739" y="31597"/>
                  </a:lnTo>
                  <a:lnTo>
                    <a:pt x="33236" y="33037"/>
                  </a:lnTo>
                  <a:lnTo>
                    <a:pt x="33236" y="33037"/>
                  </a:lnTo>
                  <a:lnTo>
                    <a:pt x="33783" y="34478"/>
                  </a:lnTo>
                  <a:lnTo>
                    <a:pt x="34230" y="35919"/>
                  </a:lnTo>
                  <a:lnTo>
                    <a:pt x="34627" y="37360"/>
                  </a:lnTo>
                  <a:lnTo>
                    <a:pt x="35025" y="38850"/>
                  </a:lnTo>
                  <a:lnTo>
                    <a:pt x="35372" y="40340"/>
                  </a:lnTo>
                  <a:lnTo>
                    <a:pt x="35670" y="41781"/>
                  </a:lnTo>
                  <a:lnTo>
                    <a:pt x="35968" y="43321"/>
                  </a:lnTo>
                  <a:lnTo>
                    <a:pt x="36167" y="44812"/>
                  </a:lnTo>
                  <a:lnTo>
                    <a:pt x="36366" y="46302"/>
                  </a:lnTo>
                  <a:lnTo>
                    <a:pt x="36515" y="47792"/>
                  </a:lnTo>
                  <a:lnTo>
                    <a:pt x="36664" y="49332"/>
                  </a:lnTo>
                  <a:lnTo>
                    <a:pt x="36714" y="50823"/>
                  </a:lnTo>
                  <a:lnTo>
                    <a:pt x="36763" y="52363"/>
                  </a:lnTo>
                  <a:lnTo>
                    <a:pt x="36763" y="53853"/>
                  </a:lnTo>
                  <a:lnTo>
                    <a:pt x="36763" y="55393"/>
                  </a:lnTo>
                  <a:lnTo>
                    <a:pt x="36664" y="56884"/>
                  </a:lnTo>
                  <a:lnTo>
                    <a:pt x="36664" y="56884"/>
                  </a:lnTo>
                  <a:lnTo>
                    <a:pt x="36515" y="58672"/>
                  </a:lnTo>
                  <a:lnTo>
                    <a:pt x="36267" y="60510"/>
                  </a:lnTo>
                  <a:lnTo>
                    <a:pt x="36018" y="62299"/>
                  </a:lnTo>
                  <a:lnTo>
                    <a:pt x="35670" y="64087"/>
                  </a:lnTo>
                  <a:lnTo>
                    <a:pt x="34975" y="67615"/>
                  </a:lnTo>
                  <a:lnTo>
                    <a:pt x="34230" y="71192"/>
                  </a:lnTo>
                  <a:lnTo>
                    <a:pt x="33882" y="72980"/>
                  </a:lnTo>
                  <a:lnTo>
                    <a:pt x="33584" y="74719"/>
                  </a:lnTo>
                  <a:lnTo>
                    <a:pt x="33286" y="76507"/>
                  </a:lnTo>
                  <a:lnTo>
                    <a:pt x="33087" y="78296"/>
                  </a:lnTo>
                  <a:lnTo>
                    <a:pt x="32988" y="80134"/>
                  </a:lnTo>
                  <a:lnTo>
                    <a:pt x="32938" y="81922"/>
                  </a:lnTo>
                  <a:lnTo>
                    <a:pt x="32988" y="83761"/>
                  </a:lnTo>
                  <a:lnTo>
                    <a:pt x="33037" y="84655"/>
                  </a:lnTo>
                  <a:lnTo>
                    <a:pt x="33137" y="85599"/>
                  </a:lnTo>
                  <a:lnTo>
                    <a:pt x="33137" y="85599"/>
                  </a:lnTo>
                  <a:lnTo>
                    <a:pt x="33335" y="86841"/>
                  </a:lnTo>
                  <a:lnTo>
                    <a:pt x="33584" y="88132"/>
                  </a:lnTo>
                  <a:lnTo>
                    <a:pt x="33882" y="89374"/>
                  </a:lnTo>
                  <a:lnTo>
                    <a:pt x="34279" y="90616"/>
                  </a:lnTo>
                  <a:lnTo>
                    <a:pt x="34677" y="91858"/>
                  </a:lnTo>
                  <a:lnTo>
                    <a:pt x="35174" y="93051"/>
                  </a:lnTo>
                  <a:lnTo>
                    <a:pt x="35670" y="94243"/>
                  </a:lnTo>
                  <a:lnTo>
                    <a:pt x="36217" y="95386"/>
                  </a:lnTo>
                  <a:lnTo>
                    <a:pt x="36813" y="96528"/>
                  </a:lnTo>
                  <a:lnTo>
                    <a:pt x="37509" y="97671"/>
                  </a:lnTo>
                  <a:lnTo>
                    <a:pt x="38154" y="98764"/>
                  </a:lnTo>
                  <a:lnTo>
                    <a:pt x="38900" y="99857"/>
                  </a:lnTo>
                  <a:lnTo>
                    <a:pt x="39694" y="100900"/>
                  </a:lnTo>
                  <a:lnTo>
                    <a:pt x="40489" y="101894"/>
                  </a:lnTo>
                  <a:lnTo>
                    <a:pt x="41284" y="102887"/>
                  </a:lnTo>
                  <a:lnTo>
                    <a:pt x="42178" y="103881"/>
                  </a:lnTo>
                  <a:lnTo>
                    <a:pt x="42178" y="103881"/>
                  </a:lnTo>
                  <a:lnTo>
                    <a:pt x="43023" y="104775"/>
                  </a:lnTo>
                  <a:lnTo>
                    <a:pt x="43917" y="105669"/>
                  </a:lnTo>
                  <a:lnTo>
                    <a:pt x="44811" y="106514"/>
                  </a:lnTo>
                  <a:lnTo>
                    <a:pt x="45755" y="107309"/>
                  </a:lnTo>
                  <a:lnTo>
                    <a:pt x="46650" y="108104"/>
                  </a:lnTo>
                  <a:lnTo>
                    <a:pt x="47643" y="108899"/>
                  </a:lnTo>
                  <a:lnTo>
                    <a:pt x="49581" y="110389"/>
                  </a:lnTo>
                  <a:lnTo>
                    <a:pt x="51618" y="111780"/>
                  </a:lnTo>
                  <a:lnTo>
                    <a:pt x="53704" y="113072"/>
                  </a:lnTo>
                  <a:lnTo>
                    <a:pt x="55840" y="114314"/>
                  </a:lnTo>
                  <a:lnTo>
                    <a:pt x="57977" y="115456"/>
                  </a:lnTo>
                  <a:lnTo>
                    <a:pt x="60212" y="116599"/>
                  </a:lnTo>
                  <a:lnTo>
                    <a:pt x="62448" y="117642"/>
                  </a:lnTo>
                  <a:lnTo>
                    <a:pt x="64683" y="118636"/>
                  </a:lnTo>
                  <a:lnTo>
                    <a:pt x="66969" y="119580"/>
                  </a:lnTo>
                  <a:lnTo>
                    <a:pt x="69254" y="120524"/>
                  </a:lnTo>
                  <a:lnTo>
                    <a:pt x="71589" y="121418"/>
                  </a:lnTo>
                  <a:lnTo>
                    <a:pt x="76159" y="123157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2861100" y="1543450"/>
              <a:ext cx="449625" cy="541550"/>
            </a:xfrm>
            <a:custGeom>
              <a:rect b="b" l="l" r="r" t="t"/>
              <a:pathLst>
                <a:path extrusionOk="0" fill="none" h="21662" w="17985">
                  <a:moveTo>
                    <a:pt x="3676" y="21661"/>
                  </a:moveTo>
                  <a:lnTo>
                    <a:pt x="0" y="3677"/>
                  </a:lnTo>
                  <a:lnTo>
                    <a:pt x="17984" y="1"/>
                  </a:lnTo>
                </a:path>
              </a:pathLst>
            </a:custGeom>
            <a:noFill/>
            <a:ln cap="rnd" cmpd="sng" w="28575">
              <a:solidFill>
                <a:srgbClr val="214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50019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1924" name="Google Shape;1924;p60"/>
          <p:cNvSpPr txBox="1"/>
          <p:nvPr/>
        </p:nvSpPr>
        <p:spPr>
          <a:xfrm>
            <a:off x="3487149" y="553575"/>
            <a:ext cx="2049300" cy="326925"/>
          </a:xfrm>
          <a:prstGeom prst="rect">
            <a:avLst/>
          </a:prstGeom>
          <a:noFill/>
          <a:ln>
            <a:noFill/>
          </a:ln>
        </p:spPr>
        <p:txBody>
          <a:bodyPr anchorCtr="0" anchor="t" bIns="15575" lIns="31175" spcFirstLastPara="1" rIns="31175" wrap="square" tIns="155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Content</a:t>
            </a:r>
            <a:endParaRPr b="1" i="0" sz="2400" u="none" cap="none" strike="noStrike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925" name="Google Shape;1925;p60"/>
          <p:cNvCxnSpPr/>
          <p:nvPr/>
        </p:nvCxnSpPr>
        <p:spPr>
          <a:xfrm>
            <a:off x="3343230" y="553575"/>
            <a:ext cx="0" cy="4590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6" name="Google Shape;1926;p60"/>
          <p:cNvSpPr txBox="1"/>
          <p:nvPr/>
        </p:nvSpPr>
        <p:spPr>
          <a:xfrm>
            <a:off x="3492225" y="3042500"/>
            <a:ext cx="21597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Access it here:</a:t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https://community.scalevp.com/c/static/content</a:t>
            </a:r>
            <a:endParaRPr b="1" sz="1100" u="sng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Distilling decades of experience into concise GTM playbooks</a:t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27" name="Google Shape;1927;p60"/>
          <p:cNvSpPr txBox="1"/>
          <p:nvPr/>
        </p:nvSpPr>
        <p:spPr>
          <a:xfrm>
            <a:off x="3460387" y="887901"/>
            <a:ext cx="2536875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6443F"/>
                </a:solidFill>
                <a:latin typeface="Outfit"/>
                <a:ea typeface="Outfit"/>
                <a:cs typeface="Outfit"/>
                <a:sym typeface="Outfit"/>
              </a:rPr>
              <a:t>Step by Step Guides</a:t>
            </a:r>
            <a:endParaRPr b="1" sz="1100">
              <a:solidFill>
                <a:srgbClr val="36443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61"/>
          <p:cNvSpPr txBox="1"/>
          <p:nvPr/>
        </p:nvSpPr>
        <p:spPr>
          <a:xfrm>
            <a:off x="1382576" y="223975"/>
            <a:ext cx="53907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5575" lIns="31175" spcFirstLastPara="1" rIns="31175" wrap="square" tIns="155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33" name="Google Shape;1933;p61"/>
          <p:cNvSpPr txBox="1"/>
          <p:nvPr>
            <p:ph type="title"/>
          </p:nvPr>
        </p:nvSpPr>
        <p:spPr>
          <a:xfrm>
            <a:off x="1039200" y="293025"/>
            <a:ext cx="7065600" cy="3042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50019"/>
                </a:solidFill>
              </a:rPr>
              <a:t>How We Scaled This </a:t>
            </a:r>
            <a:endParaRPr sz="4000">
              <a:solidFill>
                <a:srgbClr val="0500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50019"/>
                </a:solidFill>
              </a:rPr>
              <a:t>GTM Summit</a:t>
            </a:r>
            <a:r>
              <a:rPr lang="en">
                <a:solidFill>
                  <a:srgbClr val="050019"/>
                </a:solidFill>
              </a:rPr>
              <a:t> </a:t>
            </a:r>
            <a:endParaRPr>
              <a:solidFill>
                <a:srgbClr val="05001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4" name="Google Shape;1934;p61"/>
          <p:cNvSpPr txBox="1"/>
          <p:nvPr/>
        </p:nvSpPr>
        <p:spPr>
          <a:xfrm>
            <a:off x="1039200" y="1923175"/>
            <a:ext cx="4929300" cy="29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Thursday, May 30th </a:t>
            </a:r>
            <a:endParaRPr b="1" sz="16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The Ritz Carlton</a:t>
            </a:r>
            <a:endParaRPr b="1" sz="16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600 Stockton St, San Francisco</a:t>
            </a:r>
            <a:b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</a:br>
            <a:b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</a:b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Councils</a:t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9am - 12pm PT</a:t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Pipeline, RevOps, &amp; Product Marketing</a:t>
            </a:r>
            <a:endParaRPr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Summit:</a:t>
            </a:r>
            <a:endParaRPr b="1"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12pm - 6pm PT</a:t>
            </a:r>
            <a:br>
              <a:rPr b="1"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lang="en" sz="1100">
                <a:solidFill>
                  <a:srgbClr val="214F40"/>
                </a:solidFill>
                <a:latin typeface="Outfit"/>
                <a:ea typeface="Outfit"/>
                <a:cs typeface="Outfit"/>
                <a:sym typeface="Outfit"/>
              </a:rPr>
              <a:t>With lunch and cocktail hour</a:t>
            </a:r>
            <a:endParaRPr sz="1100">
              <a:solidFill>
                <a:srgbClr val="214F40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62"/>
          <p:cNvSpPr txBox="1"/>
          <p:nvPr>
            <p:ph idx="4294967295" type="title"/>
          </p:nvPr>
        </p:nvSpPr>
        <p:spPr>
          <a:xfrm>
            <a:off x="382375" y="2333100"/>
            <a:ext cx="3152100" cy="40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59">
                <a:solidFill>
                  <a:schemeClr val="lt1"/>
                </a:solidFill>
              </a:rPr>
              <a:t>Introductions</a:t>
            </a:r>
            <a:endParaRPr sz="3359">
              <a:solidFill>
                <a:schemeClr val="lt1"/>
              </a:solidFill>
            </a:endParaRPr>
          </a:p>
        </p:txBody>
      </p:sp>
      <p:sp>
        <p:nvSpPr>
          <p:cNvPr id="1940" name="Google Shape;1940;p62"/>
          <p:cNvSpPr txBox="1"/>
          <p:nvPr>
            <p:ph idx="4294967295" type="body"/>
          </p:nvPr>
        </p:nvSpPr>
        <p:spPr>
          <a:xfrm>
            <a:off x="4024750" y="1444500"/>
            <a:ext cx="4547100" cy="2180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Name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Company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If we could benchmark any metric, tactic, point-of-view, what would be valuable to you?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63"/>
          <p:cNvSpPr/>
          <p:nvPr/>
        </p:nvSpPr>
        <p:spPr>
          <a:xfrm>
            <a:off x="3588650" y="1901925"/>
            <a:ext cx="2553600" cy="2415000"/>
          </a:xfrm>
          <a:prstGeom prst="ellipse">
            <a:avLst/>
          </a:prstGeom>
          <a:solidFill>
            <a:srgbClr val="EFCB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47" name="Google Shape;1947;p63"/>
          <p:cNvSpPr txBox="1"/>
          <p:nvPr>
            <p:ph type="title"/>
          </p:nvPr>
        </p:nvSpPr>
        <p:spPr>
          <a:xfrm>
            <a:off x="243418" y="2116044"/>
            <a:ext cx="2749500" cy="577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Why</a:t>
            </a:r>
            <a:endParaRPr/>
          </a:p>
        </p:txBody>
      </p:sp>
      <p:sp>
        <p:nvSpPr>
          <p:cNvPr id="1948" name="Google Shape;1948;p63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9" name="Google Shape;1949;p63"/>
          <p:cNvSpPr txBox="1"/>
          <p:nvPr>
            <p:ph idx="4294967295" type="body"/>
          </p:nvPr>
        </p:nvSpPr>
        <p:spPr>
          <a:xfrm>
            <a:off x="3457350" y="351723"/>
            <a:ext cx="5159400" cy="126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Signal-based selling is the modern approach to identifying the segment of your market that is (most likely) ready to have a sales meeting </a:t>
            </a:r>
            <a:r>
              <a:rPr i="1" lang="en"/>
              <a:t>today</a:t>
            </a:r>
            <a:endParaRPr i="1"/>
          </a:p>
        </p:txBody>
      </p:sp>
      <p:sp>
        <p:nvSpPr>
          <p:cNvPr id="1950" name="Google Shape;1950;p63"/>
          <p:cNvSpPr txBox="1"/>
          <p:nvPr>
            <p:ph idx="4294967295" type="body"/>
          </p:nvPr>
        </p:nvSpPr>
        <p:spPr>
          <a:xfrm>
            <a:off x="6285700" y="1901925"/>
            <a:ext cx="2749500" cy="2415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rPr lang="en" sz="1400">
                <a:solidFill>
                  <a:schemeClr val="accent3"/>
                </a:solidFill>
              </a:rPr>
              <a:t>Total Addressable Market</a:t>
            </a:r>
            <a:endParaRPr sz="14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rPr lang="en" sz="1400">
                <a:solidFill>
                  <a:schemeClr val="accent1"/>
                </a:solidFill>
              </a:rPr>
              <a:t>Serviceable Available Market 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rPr lang="en" sz="1400">
                <a:solidFill>
                  <a:schemeClr val="accent4"/>
                </a:solidFill>
              </a:rPr>
              <a:t>Serviceable Obtainable Market </a:t>
            </a:r>
            <a:endParaRPr sz="14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00">
              <a:solidFill>
                <a:srgbClr val="224F41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00">
              <a:solidFill>
                <a:srgbClr val="224F41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rPr lang="en" sz="1400">
                <a:solidFill>
                  <a:srgbClr val="224F41"/>
                </a:solidFill>
              </a:rPr>
              <a:t>Signal Based Market</a:t>
            </a:r>
            <a:endParaRPr sz="1400">
              <a:solidFill>
                <a:srgbClr val="224F41"/>
              </a:solidFill>
            </a:endParaRPr>
          </a:p>
        </p:txBody>
      </p:sp>
      <p:sp>
        <p:nvSpPr>
          <p:cNvPr id="1951" name="Google Shape;1951;p63"/>
          <p:cNvSpPr/>
          <p:nvPr/>
        </p:nvSpPr>
        <p:spPr>
          <a:xfrm>
            <a:off x="3771200" y="2231050"/>
            <a:ext cx="2188500" cy="2075400"/>
          </a:xfrm>
          <a:prstGeom prst="ellipse">
            <a:avLst/>
          </a:prstGeom>
          <a:solidFill>
            <a:srgbClr val="7DA3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52" name="Google Shape;1952;p63"/>
          <p:cNvSpPr txBox="1"/>
          <p:nvPr>
            <p:ph idx="4294967295" type="body"/>
          </p:nvPr>
        </p:nvSpPr>
        <p:spPr>
          <a:xfrm>
            <a:off x="4570250" y="1998649"/>
            <a:ext cx="590400" cy="236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TAM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953" name="Google Shape;1953;p63"/>
          <p:cNvSpPr txBox="1"/>
          <p:nvPr>
            <p:ph idx="4294967295" type="body"/>
          </p:nvPr>
        </p:nvSpPr>
        <p:spPr>
          <a:xfrm>
            <a:off x="4570250" y="2411324"/>
            <a:ext cx="590400" cy="236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S</a:t>
            </a:r>
            <a:r>
              <a:rPr lang="en" sz="1700">
                <a:solidFill>
                  <a:schemeClr val="lt1"/>
                </a:solidFill>
              </a:rPr>
              <a:t>AM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954" name="Google Shape;1954;p63"/>
          <p:cNvSpPr/>
          <p:nvPr/>
        </p:nvSpPr>
        <p:spPr>
          <a:xfrm>
            <a:off x="4063700" y="2734875"/>
            <a:ext cx="1603500" cy="1571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55" name="Google Shape;1955;p63"/>
          <p:cNvSpPr txBox="1"/>
          <p:nvPr>
            <p:ph idx="4294967295" type="body"/>
          </p:nvPr>
        </p:nvSpPr>
        <p:spPr>
          <a:xfrm>
            <a:off x="4570250" y="2823999"/>
            <a:ext cx="590400" cy="236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SOM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956" name="Google Shape;1956;p63"/>
          <p:cNvSpPr/>
          <p:nvPr/>
        </p:nvSpPr>
        <p:spPr>
          <a:xfrm>
            <a:off x="4460300" y="3441026"/>
            <a:ext cx="810300" cy="807900"/>
          </a:xfrm>
          <a:prstGeom prst="ellipse">
            <a:avLst/>
          </a:prstGeom>
          <a:solidFill>
            <a:srgbClr val="274E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57" name="Google Shape;1957;p63"/>
          <p:cNvSpPr txBox="1"/>
          <p:nvPr>
            <p:ph idx="4294967295" type="body"/>
          </p:nvPr>
        </p:nvSpPr>
        <p:spPr>
          <a:xfrm>
            <a:off x="4570250" y="3762049"/>
            <a:ext cx="590400" cy="236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SBM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cale VP Slide Template">
  <a:themeElements>
    <a:clrScheme name="Custom 45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