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68" r:id="rId3"/>
    <p:sldId id="26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61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801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954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069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439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768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9633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9867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43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734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3523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7774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2070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764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457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233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274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5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492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333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927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DADC6-D977-422E-BB58-B2FAD2073DF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79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604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image" Target="../media/image3.png"/><Relationship Id="rId1" Type="http://schemas.openxmlformats.org/officeDocument/2006/relationships/tags" Target="../tags/tag1.xml"/><Relationship Id="rId6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1" name="OTLSHAPE_TB_00000000000000000000000000000000_LeftEndCaps"/>
          <p:cNvSpPr txBox="1"/>
          <p:nvPr>
            <p:custDataLst>
              <p:tags r:id="rId2"/>
            </p:custDataLst>
          </p:nvPr>
        </p:nvSpPr>
        <p:spPr>
          <a:xfrm>
            <a:off x="254000" y="2563769"/>
            <a:ext cx="6477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pc="-32" dirty="0">
                <a:solidFill>
                  <a:srgbClr val="44546A"/>
                </a:solidFill>
                <a:latin typeface="Calibri" panose="020F0502020204030204" pitchFamily="34" charset="0"/>
              </a:rPr>
              <a:t>Aug 11</a:t>
            </a:r>
          </a:p>
        </p:txBody>
      </p:sp>
      <p:cxnSp>
        <p:nvCxnSpPr>
          <p:cNvPr id="7967" name="OTLSHAPE_M_6d852853beae4d29942067195f49e2cf_Connector1"/>
          <p:cNvCxnSpPr/>
          <p:nvPr>
            <p:custDataLst>
              <p:tags r:id="rId3"/>
            </p:custDataLst>
          </p:nvPr>
        </p:nvCxnSpPr>
        <p:spPr>
          <a:xfrm>
            <a:off x="9508809" y="2056510"/>
            <a:ext cx="0" cy="456290"/>
          </a:xfrm>
          <a:prstGeom prst="line">
            <a:avLst/>
          </a:prstGeom>
          <a:ln w="7620" cap="flat" cmpd="sng" algn="ctr">
            <a:solidFill>
              <a:schemeClr val="accen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66" name="OTLSHAPE_M_f923f294cdcb4dbab2bfa5a0c6c6d691_Connector1"/>
          <p:cNvCxnSpPr/>
          <p:nvPr>
            <p:custDataLst>
              <p:tags r:id="rId4"/>
            </p:custDataLst>
          </p:nvPr>
        </p:nvCxnSpPr>
        <p:spPr>
          <a:xfrm>
            <a:off x="9018161" y="1575731"/>
            <a:ext cx="0" cy="937070"/>
          </a:xfrm>
          <a:prstGeom prst="line">
            <a:avLst/>
          </a:prstGeom>
          <a:ln w="7620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65" name="OTLSHAPE_M_2fc6c67131cf4c91a3d6845c79674c11_Connector1"/>
          <p:cNvCxnSpPr/>
          <p:nvPr>
            <p:custDataLst>
              <p:tags r:id="rId5"/>
            </p:custDataLst>
          </p:nvPr>
        </p:nvCxnSpPr>
        <p:spPr>
          <a:xfrm>
            <a:off x="7927834" y="3486255"/>
            <a:ext cx="0" cy="424540"/>
          </a:xfrm>
          <a:prstGeom prst="line">
            <a:avLst/>
          </a:prstGeom>
          <a:ln w="7620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64" name="OTLSHAPE_M_004d8c0a6a6442f6b6a2a0ca45306037_Connector1"/>
          <p:cNvCxnSpPr/>
          <p:nvPr>
            <p:custDataLst>
              <p:tags r:id="rId6"/>
            </p:custDataLst>
          </p:nvPr>
        </p:nvCxnSpPr>
        <p:spPr>
          <a:xfrm>
            <a:off x="7518960" y="3486255"/>
            <a:ext cx="0" cy="905320"/>
          </a:xfrm>
          <a:prstGeom prst="line">
            <a:avLst/>
          </a:prstGeom>
          <a:ln w="7620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63" name="OTLSHAPE_M_d6b0bc494a5b445cb9f01e5a3d1fd78d_Connector1"/>
          <p:cNvCxnSpPr/>
          <p:nvPr>
            <p:custDataLst>
              <p:tags r:id="rId7"/>
            </p:custDataLst>
          </p:nvPr>
        </p:nvCxnSpPr>
        <p:spPr>
          <a:xfrm>
            <a:off x="6265083" y="3486255"/>
            <a:ext cx="0" cy="1386099"/>
          </a:xfrm>
          <a:prstGeom prst="line">
            <a:avLst/>
          </a:prstGeom>
          <a:ln w="7620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62" name="OTLSHAPE_M_4980e4b01e2f4ea59e0ef0be86a8879b_Connector1"/>
          <p:cNvCxnSpPr/>
          <p:nvPr>
            <p:custDataLst>
              <p:tags r:id="rId8"/>
            </p:custDataLst>
          </p:nvPr>
        </p:nvCxnSpPr>
        <p:spPr>
          <a:xfrm>
            <a:off x="6183309" y="3486255"/>
            <a:ext cx="0" cy="1866879"/>
          </a:xfrm>
          <a:prstGeom prst="line">
            <a:avLst/>
          </a:prstGeom>
          <a:ln w="7620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61" name="OTLSHAPE_M_230e3854ecea482da148f7903fc9c9e9_Connector1"/>
          <p:cNvCxnSpPr/>
          <p:nvPr>
            <p:custDataLst>
              <p:tags r:id="rId9"/>
            </p:custDataLst>
          </p:nvPr>
        </p:nvCxnSpPr>
        <p:spPr>
          <a:xfrm>
            <a:off x="2367161" y="3486255"/>
            <a:ext cx="0" cy="456290"/>
          </a:xfrm>
          <a:prstGeom prst="line">
            <a:avLst/>
          </a:prstGeom>
          <a:ln w="7620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60" name="OTLSHAPE_M_0e2928da70114cf2a4c546f9d59c7bd8_Connector1"/>
          <p:cNvCxnSpPr/>
          <p:nvPr>
            <p:custDataLst>
              <p:tags r:id="rId10"/>
            </p:custDataLst>
          </p:nvPr>
        </p:nvCxnSpPr>
        <p:spPr>
          <a:xfrm>
            <a:off x="2040063" y="3486255"/>
            <a:ext cx="0" cy="937070"/>
          </a:xfrm>
          <a:prstGeom prst="line">
            <a:avLst/>
          </a:prstGeom>
          <a:ln w="7620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59" name="OTLSHAPE_M_7a0f0f57e89c48a59ccffdb5f85f36a2_Connector1"/>
          <p:cNvCxnSpPr/>
          <p:nvPr>
            <p:custDataLst>
              <p:tags r:id="rId11"/>
            </p:custDataLst>
          </p:nvPr>
        </p:nvCxnSpPr>
        <p:spPr>
          <a:xfrm>
            <a:off x="1794739" y="2056510"/>
            <a:ext cx="0" cy="456290"/>
          </a:xfrm>
          <a:prstGeom prst="line">
            <a:avLst/>
          </a:prstGeom>
          <a:ln w="7620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58" name="OTLSHAPE_M_16074ff0efa948a9aee4dd9f4c06aa0f_Connector1"/>
          <p:cNvCxnSpPr/>
          <p:nvPr>
            <p:custDataLst>
              <p:tags r:id="rId12"/>
            </p:custDataLst>
          </p:nvPr>
        </p:nvCxnSpPr>
        <p:spPr>
          <a:xfrm>
            <a:off x="1631190" y="1575731"/>
            <a:ext cx="0" cy="937070"/>
          </a:xfrm>
          <a:prstGeom prst="line">
            <a:avLst/>
          </a:prstGeom>
          <a:ln w="7620" cap="flat" cmpd="sng" algn="ctr">
            <a:solidFill>
              <a:schemeClr val="accent5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OTLSHAPE_T_39047133ba214dc79010d0f142a526a0_LeftVerticalConnector1">
            <a:extLst>
              <a:ext uri="{FF2B5EF4-FFF2-40B4-BE49-F238E27FC236}">
                <a16:creationId xmlns:a16="http://schemas.microsoft.com/office/drawing/2014/main" id="{90E8132B-A344-2885-1A64-DAE2852ACF38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 flipV="1">
            <a:off x="1796009" y="2893800"/>
            <a:ext cx="0" cy="490855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OTLSHAPE_T_39047133ba214dc79010d0f142a526a0_RightVerticalConnector1">
            <a:extLst>
              <a:ext uri="{FF2B5EF4-FFF2-40B4-BE49-F238E27FC236}">
                <a16:creationId xmlns:a16="http://schemas.microsoft.com/office/drawing/2014/main" id="{F08E36FD-9E85-1814-82B5-E4C70CABE8F7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 flipV="1">
            <a:off x="9006732" y="2893800"/>
            <a:ext cx="0" cy="490855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33" name="OTLSHAPE_TB_00000000000000000000000000000000_ScaleContainer"/>
          <p:cNvSpPr/>
          <p:nvPr>
            <p:custDataLst>
              <p:tags r:id="rId15"/>
            </p:custDataLst>
          </p:nvPr>
        </p:nvSpPr>
        <p:spPr>
          <a:xfrm>
            <a:off x="1024424" y="2512800"/>
            <a:ext cx="10147300" cy="3810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4454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39" name="OTLSHAPE_TB_00000000000000000000000000000000_TimescaleInterval1"/>
          <p:cNvSpPr txBox="1"/>
          <p:nvPr>
            <p:custDataLst>
              <p:tags r:id="rId16"/>
            </p:custDataLst>
          </p:nvPr>
        </p:nvSpPr>
        <p:spPr>
          <a:xfrm>
            <a:off x="1253479" y="2610273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13:00</a:t>
            </a:r>
          </a:p>
        </p:txBody>
      </p:sp>
      <p:sp>
        <p:nvSpPr>
          <p:cNvPr id="7939" name="OTLSHAPE_TB_00000000000000000000000000000000_TimescaleInterval2"/>
          <p:cNvSpPr txBox="1"/>
          <p:nvPr>
            <p:custDataLst>
              <p:tags r:id="rId17"/>
            </p:custDataLst>
          </p:nvPr>
        </p:nvSpPr>
        <p:spPr>
          <a:xfrm>
            <a:off x="2888971" y="2610273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14:00</a:t>
            </a:r>
          </a:p>
        </p:txBody>
      </p:sp>
      <p:sp>
        <p:nvSpPr>
          <p:cNvPr id="7943" name="OTLSHAPE_TB_00000000000000000000000000000000_TimescaleInterval3"/>
          <p:cNvSpPr txBox="1"/>
          <p:nvPr>
            <p:custDataLst>
              <p:tags r:id="rId18"/>
            </p:custDataLst>
          </p:nvPr>
        </p:nvSpPr>
        <p:spPr>
          <a:xfrm>
            <a:off x="4524463" y="2610273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15:00</a:t>
            </a:r>
          </a:p>
        </p:txBody>
      </p:sp>
      <p:sp>
        <p:nvSpPr>
          <p:cNvPr id="7947" name="OTLSHAPE_TB_00000000000000000000000000000000_TimescaleInterval4"/>
          <p:cNvSpPr txBox="1"/>
          <p:nvPr>
            <p:custDataLst>
              <p:tags r:id="rId19"/>
            </p:custDataLst>
          </p:nvPr>
        </p:nvSpPr>
        <p:spPr>
          <a:xfrm>
            <a:off x="6159954" y="2610273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16:00</a:t>
            </a:r>
          </a:p>
        </p:txBody>
      </p:sp>
      <p:sp>
        <p:nvSpPr>
          <p:cNvPr id="7951" name="OTLSHAPE_TB_00000000000000000000000000000000_TimescaleInterval5"/>
          <p:cNvSpPr txBox="1"/>
          <p:nvPr>
            <p:custDataLst>
              <p:tags r:id="rId20"/>
            </p:custDataLst>
          </p:nvPr>
        </p:nvSpPr>
        <p:spPr>
          <a:xfrm>
            <a:off x="7795446" y="2610273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17:00</a:t>
            </a:r>
          </a:p>
        </p:txBody>
      </p:sp>
      <p:sp>
        <p:nvSpPr>
          <p:cNvPr id="7955" name="OTLSHAPE_TB_00000000000000000000000000000000_TimescaleInterval6"/>
          <p:cNvSpPr txBox="1"/>
          <p:nvPr>
            <p:custDataLst>
              <p:tags r:id="rId21"/>
            </p:custDataLst>
          </p:nvPr>
        </p:nvSpPr>
        <p:spPr>
          <a:xfrm>
            <a:off x="9430938" y="2610273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18:00</a:t>
            </a:r>
          </a:p>
        </p:txBody>
      </p:sp>
      <p:cxnSp>
        <p:nvCxnSpPr>
          <p:cNvPr id="7936" name="OTLSHAPE_TB_00000000000000000000000000000000_Separator1"/>
          <p:cNvCxnSpPr/>
          <p:nvPr>
            <p:custDataLst>
              <p:tags r:id="rId22"/>
            </p:custDataLst>
          </p:nvPr>
        </p:nvCxnSpPr>
        <p:spPr>
          <a:xfrm>
            <a:off x="2825016" y="25128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37" name="OTLSHAPE_TB_00000000000000000000000000000000_MinorTickMarkAbove1"/>
          <p:cNvCxnSpPr/>
          <p:nvPr>
            <p:custDataLst>
              <p:tags r:id="rId23"/>
            </p:custDataLst>
          </p:nvPr>
        </p:nvCxnSpPr>
        <p:spPr>
          <a:xfrm>
            <a:off x="2007497" y="25128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38" name="OTLSHAPE_TB_00000000000000000000000000000000_MinorTickMarkBelow1"/>
          <p:cNvCxnSpPr/>
          <p:nvPr>
            <p:custDataLst>
              <p:tags r:id="rId24"/>
            </p:custDataLst>
          </p:nvPr>
        </p:nvCxnSpPr>
        <p:spPr>
          <a:xfrm>
            <a:off x="2007497" y="28461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40" name="OTLSHAPE_TB_00000000000000000000000000000000_Separator2"/>
          <p:cNvCxnSpPr/>
          <p:nvPr>
            <p:custDataLst>
              <p:tags r:id="rId25"/>
            </p:custDataLst>
          </p:nvPr>
        </p:nvCxnSpPr>
        <p:spPr>
          <a:xfrm>
            <a:off x="4460508" y="25128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41" name="OTLSHAPE_TB_00000000000000000000000000000000_MinorTickMarkAbove2"/>
          <p:cNvCxnSpPr/>
          <p:nvPr>
            <p:custDataLst>
              <p:tags r:id="rId26"/>
            </p:custDataLst>
          </p:nvPr>
        </p:nvCxnSpPr>
        <p:spPr>
          <a:xfrm>
            <a:off x="3642989" y="25128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42" name="OTLSHAPE_TB_00000000000000000000000000000000_MinorTickMarkBelow2"/>
          <p:cNvCxnSpPr/>
          <p:nvPr>
            <p:custDataLst>
              <p:tags r:id="rId27"/>
            </p:custDataLst>
          </p:nvPr>
        </p:nvCxnSpPr>
        <p:spPr>
          <a:xfrm>
            <a:off x="3642989" y="28461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44" name="OTLSHAPE_TB_00000000000000000000000000000000_Separator3"/>
          <p:cNvCxnSpPr/>
          <p:nvPr>
            <p:custDataLst>
              <p:tags r:id="rId28"/>
            </p:custDataLst>
          </p:nvPr>
        </p:nvCxnSpPr>
        <p:spPr>
          <a:xfrm>
            <a:off x="6096000" y="25128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45" name="OTLSHAPE_TB_00000000000000000000000000000000_MinorTickMarkAbove3"/>
          <p:cNvCxnSpPr/>
          <p:nvPr>
            <p:custDataLst>
              <p:tags r:id="rId29"/>
            </p:custDataLst>
          </p:nvPr>
        </p:nvCxnSpPr>
        <p:spPr>
          <a:xfrm>
            <a:off x="5278481" y="25128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46" name="OTLSHAPE_TB_00000000000000000000000000000000_MinorTickMarkBelow3"/>
          <p:cNvCxnSpPr/>
          <p:nvPr>
            <p:custDataLst>
              <p:tags r:id="rId30"/>
            </p:custDataLst>
          </p:nvPr>
        </p:nvCxnSpPr>
        <p:spPr>
          <a:xfrm>
            <a:off x="5278481" y="28461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48" name="OTLSHAPE_TB_00000000000000000000000000000000_Separator4"/>
          <p:cNvCxnSpPr/>
          <p:nvPr>
            <p:custDataLst>
              <p:tags r:id="rId31"/>
            </p:custDataLst>
          </p:nvPr>
        </p:nvCxnSpPr>
        <p:spPr>
          <a:xfrm>
            <a:off x="7731492" y="25128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49" name="OTLSHAPE_TB_00000000000000000000000000000000_MinorTickMarkAbove4"/>
          <p:cNvCxnSpPr/>
          <p:nvPr>
            <p:custDataLst>
              <p:tags r:id="rId32"/>
            </p:custDataLst>
          </p:nvPr>
        </p:nvCxnSpPr>
        <p:spPr>
          <a:xfrm>
            <a:off x="6913973" y="25128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50" name="OTLSHAPE_TB_00000000000000000000000000000000_MinorTickMarkBelow4"/>
          <p:cNvCxnSpPr/>
          <p:nvPr>
            <p:custDataLst>
              <p:tags r:id="rId33"/>
            </p:custDataLst>
          </p:nvPr>
        </p:nvCxnSpPr>
        <p:spPr>
          <a:xfrm>
            <a:off x="6913973" y="28461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52" name="OTLSHAPE_TB_00000000000000000000000000000000_Separator5"/>
          <p:cNvCxnSpPr/>
          <p:nvPr>
            <p:custDataLst>
              <p:tags r:id="rId34"/>
            </p:custDataLst>
          </p:nvPr>
        </p:nvCxnSpPr>
        <p:spPr>
          <a:xfrm>
            <a:off x="9366984" y="25128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53" name="OTLSHAPE_TB_00000000000000000000000000000000_MinorTickMarkAbove5"/>
          <p:cNvCxnSpPr/>
          <p:nvPr>
            <p:custDataLst>
              <p:tags r:id="rId35"/>
            </p:custDataLst>
          </p:nvPr>
        </p:nvCxnSpPr>
        <p:spPr>
          <a:xfrm>
            <a:off x="8549465" y="25128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54" name="OTLSHAPE_TB_00000000000000000000000000000000_MinorTickMarkBelow5"/>
          <p:cNvCxnSpPr/>
          <p:nvPr>
            <p:custDataLst>
              <p:tags r:id="rId36"/>
            </p:custDataLst>
          </p:nvPr>
        </p:nvCxnSpPr>
        <p:spPr>
          <a:xfrm>
            <a:off x="8549465" y="28461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56" name="OTLSHAPE_TB_00000000000000000000000000000000_MinorTickMarkAbove6"/>
          <p:cNvCxnSpPr/>
          <p:nvPr>
            <p:custDataLst>
              <p:tags r:id="rId37"/>
            </p:custDataLst>
          </p:nvPr>
        </p:nvCxnSpPr>
        <p:spPr>
          <a:xfrm>
            <a:off x="10185184" y="25128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57" name="OTLSHAPE_TB_00000000000000000000000000000000_MinorTickMarkBelow6"/>
          <p:cNvCxnSpPr/>
          <p:nvPr>
            <p:custDataLst>
              <p:tags r:id="rId38"/>
            </p:custDataLst>
          </p:nvPr>
        </p:nvCxnSpPr>
        <p:spPr>
          <a:xfrm>
            <a:off x="10185184" y="28461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98" name="OTLSHAPE_T_39047133ba214dc79010d0f142a526a0_Shape"/>
          <p:cNvSpPr/>
          <p:nvPr>
            <p:custDataLst>
              <p:tags r:id="rId39"/>
            </p:custDataLst>
          </p:nvPr>
        </p:nvSpPr>
        <p:spPr>
          <a:xfrm>
            <a:off x="1789659" y="3283055"/>
            <a:ext cx="72263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02" name="OTLSHAPE_T_39047133ba214dc79010d0f142a526a0_StartDate"/>
          <p:cNvSpPr txBox="1"/>
          <p:nvPr>
            <p:custDataLst>
              <p:tags r:id="rId40"/>
            </p:custDataLst>
          </p:nvPr>
        </p:nvSpPr>
        <p:spPr>
          <a:xfrm>
            <a:off x="1447309" y="3307143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13:22</a:t>
            </a:r>
          </a:p>
        </p:txBody>
      </p:sp>
      <p:sp>
        <p:nvSpPr>
          <p:cNvPr id="8003" name="OTLSHAPE_T_39047133ba214dc79010d0f142a526a0_EndDate"/>
          <p:cNvSpPr txBox="1"/>
          <p:nvPr>
            <p:custDataLst>
              <p:tags r:id="rId41"/>
            </p:custDataLst>
          </p:nvPr>
        </p:nvSpPr>
        <p:spPr>
          <a:xfrm>
            <a:off x="9063882" y="3307143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2"/>
                </a:solidFill>
                <a:latin typeface="Calibri" panose="020F0502020204030204" pitchFamily="34" charset="0"/>
              </a:rPr>
              <a:t>17:47</a:t>
            </a:r>
          </a:p>
        </p:txBody>
      </p:sp>
      <p:sp>
        <p:nvSpPr>
          <p:cNvPr id="8004" name="OTLSHAPE_T_39047133ba214dc79010d0f142a526a0_Duration"/>
          <p:cNvSpPr txBox="1"/>
          <p:nvPr>
            <p:custDataLst>
              <p:tags r:id="rId42"/>
            </p:custDataLst>
          </p:nvPr>
        </p:nvSpPr>
        <p:spPr>
          <a:xfrm>
            <a:off x="1789659" y="3097000"/>
            <a:ext cx="584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8" dirty="0">
                <a:solidFill>
                  <a:schemeClr val="accent6"/>
                </a:solidFill>
                <a:latin typeface="Calibri" panose="020F0502020204030204" pitchFamily="34" charset="0"/>
              </a:rPr>
              <a:t>4.4 hours</a:t>
            </a:r>
          </a:p>
        </p:txBody>
      </p:sp>
      <p:sp>
        <p:nvSpPr>
          <p:cNvPr id="8005" name="OTLSHAPE_T_39047133ba214dc79010d0f142a526a0_Title"/>
          <p:cNvSpPr txBox="1"/>
          <p:nvPr>
            <p:custDataLst>
              <p:tags r:id="rId43"/>
            </p:custDataLst>
          </p:nvPr>
        </p:nvSpPr>
        <p:spPr>
          <a:xfrm>
            <a:off x="4399023" y="3291628"/>
            <a:ext cx="2006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" dirty="0">
                <a:solidFill>
                  <a:schemeClr val="lt1"/>
                </a:solidFill>
                <a:latin typeface="Calibri Light" panose="020F0302020204030204" pitchFamily="34" charset="0"/>
              </a:rPr>
              <a:t>Sector D Incident Response Time</a:t>
            </a:r>
          </a:p>
        </p:txBody>
      </p:sp>
      <p:sp>
        <p:nvSpPr>
          <p:cNvPr id="7970" name="OTLSHAPE_M_16074ff0efa948a9aee4dd9f4c06aa0f_Shape"/>
          <p:cNvSpPr/>
          <p:nvPr>
            <p:custDataLst>
              <p:tags r:id="rId44"/>
            </p:custDataLst>
          </p:nvPr>
        </p:nvSpPr>
        <p:spPr>
          <a:xfrm rot="16200000">
            <a:off x="1656590" y="1575731"/>
            <a:ext cx="165100" cy="165100"/>
          </a:xfrm>
          <a:prstGeom prst="flowChartMerg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73" name="OTLSHAPE_M_7a0f0f57e89c48a59ccffdb5f85f36a2_Shape"/>
          <p:cNvSpPr/>
          <p:nvPr>
            <p:custDataLst>
              <p:tags r:id="rId45"/>
            </p:custDataLst>
          </p:nvPr>
        </p:nvSpPr>
        <p:spPr>
          <a:xfrm rot="16200000">
            <a:off x="1820139" y="2056510"/>
            <a:ext cx="165100" cy="165100"/>
          </a:xfrm>
          <a:prstGeom prst="flowChartMerg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76" name="OTLSHAPE_M_0e2928da70114cf2a4c546f9d59c7bd8_Shape"/>
          <p:cNvSpPr/>
          <p:nvPr>
            <p:custDataLst>
              <p:tags r:id="rId46"/>
            </p:custDataLst>
          </p:nvPr>
        </p:nvSpPr>
        <p:spPr>
          <a:xfrm rot="16200000">
            <a:off x="2065463" y="4258225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79" name="OTLSHAPE_M_230e3854ecea482da148f7903fc9c9e9_Shape"/>
          <p:cNvSpPr/>
          <p:nvPr>
            <p:custDataLst>
              <p:tags r:id="rId47"/>
            </p:custDataLst>
          </p:nvPr>
        </p:nvSpPr>
        <p:spPr>
          <a:xfrm rot="16200000">
            <a:off x="2392561" y="3777445"/>
            <a:ext cx="165100" cy="165100"/>
          </a:xfrm>
          <a:prstGeom prst="flowChartMerg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82" name="OTLSHAPE_M_4980e4b01e2f4ea59e0ef0be86a8879b_Shape"/>
          <p:cNvSpPr/>
          <p:nvPr>
            <p:custDataLst>
              <p:tags r:id="rId48"/>
            </p:custDataLst>
          </p:nvPr>
        </p:nvSpPr>
        <p:spPr>
          <a:xfrm rot="16200000">
            <a:off x="6208709" y="5251534"/>
            <a:ext cx="101600" cy="101600"/>
          </a:xfrm>
          <a:prstGeom prst="flowChartMerg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85" name="OTLSHAPE_M_d6b0bc494a5b445cb9f01e5a3d1fd78d_Shape"/>
          <p:cNvSpPr/>
          <p:nvPr>
            <p:custDataLst>
              <p:tags r:id="rId49"/>
            </p:custDataLst>
          </p:nvPr>
        </p:nvSpPr>
        <p:spPr>
          <a:xfrm rot="16200000">
            <a:off x="6290483" y="4770754"/>
            <a:ext cx="101600" cy="101600"/>
          </a:xfrm>
          <a:prstGeom prst="flowChartMerg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88" name="OTLSHAPE_M_004d8c0a6a6442f6b6a2a0ca45306037_Shape"/>
          <p:cNvSpPr/>
          <p:nvPr>
            <p:custDataLst>
              <p:tags r:id="rId50"/>
            </p:custDataLst>
          </p:nvPr>
        </p:nvSpPr>
        <p:spPr>
          <a:xfrm rot="16200000">
            <a:off x="7544360" y="4289975"/>
            <a:ext cx="101600" cy="10160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91" name="OTLSHAPE_M_2fc6c67131cf4c91a3d6845c79674c11_Shape"/>
          <p:cNvSpPr/>
          <p:nvPr>
            <p:custDataLst>
              <p:tags r:id="rId51"/>
            </p:custDataLst>
          </p:nvPr>
        </p:nvSpPr>
        <p:spPr>
          <a:xfrm rot="16200000">
            <a:off x="7953234" y="3809195"/>
            <a:ext cx="101600" cy="10160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94" name="OTLSHAPE_M_f923f294cdcb4dbab2bfa5a0c6c6d691_Shape"/>
          <p:cNvSpPr/>
          <p:nvPr>
            <p:custDataLst>
              <p:tags r:id="rId52"/>
            </p:custDataLst>
          </p:nvPr>
        </p:nvSpPr>
        <p:spPr>
          <a:xfrm rot="16200000">
            <a:off x="9043561" y="1575731"/>
            <a:ext cx="165100" cy="165100"/>
          </a:xfrm>
          <a:prstGeom prst="flowChartMerg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97" name="OTLSHAPE_M_6d852853beae4d29942067195f49e2cf_Shape"/>
          <p:cNvSpPr/>
          <p:nvPr>
            <p:custDataLst>
              <p:tags r:id="rId53"/>
            </p:custDataLst>
          </p:nvPr>
        </p:nvSpPr>
        <p:spPr>
          <a:xfrm rot="16200000">
            <a:off x="9534209" y="2056510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68" name="OTLSHAPE_M_16074ff0efa948a9aee4dd9f4c06aa0f_Title"/>
          <p:cNvSpPr txBox="1"/>
          <p:nvPr>
            <p:custDataLst>
              <p:tags r:id="rId54"/>
            </p:custDataLst>
          </p:nvPr>
        </p:nvSpPr>
        <p:spPr>
          <a:xfrm>
            <a:off x="1854710" y="1449641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u="sng" spc="-8">
                <a:solidFill>
                  <a:schemeClr val="dk1"/>
                </a:solidFill>
                <a:latin typeface="Calibri" panose="020F0502020204030204" pitchFamily="34" charset="0"/>
              </a:rPr>
              <a:t>Leak begins</a:t>
            </a:r>
          </a:p>
        </p:txBody>
      </p:sp>
      <p:sp>
        <p:nvSpPr>
          <p:cNvPr id="7969" name="OTLSHAPE_M_16074ff0efa948a9aee4dd9f4c06aa0f_Date"/>
          <p:cNvSpPr txBox="1"/>
          <p:nvPr>
            <p:custDataLst>
              <p:tags r:id="rId55"/>
            </p:custDataLst>
          </p:nvPr>
        </p:nvSpPr>
        <p:spPr>
          <a:xfrm>
            <a:off x="1854710" y="166109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13:16</a:t>
            </a:r>
          </a:p>
        </p:txBody>
      </p:sp>
      <p:sp>
        <p:nvSpPr>
          <p:cNvPr id="7971" name="OTLSHAPE_M_7a0f0f57e89c48a59ccffdb5f85f36a2_Title"/>
          <p:cNvSpPr txBox="1"/>
          <p:nvPr>
            <p:custDataLst>
              <p:tags r:id="rId56"/>
            </p:custDataLst>
          </p:nvPr>
        </p:nvSpPr>
        <p:spPr>
          <a:xfrm>
            <a:off x="2018259" y="1930420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6" dirty="0">
                <a:solidFill>
                  <a:schemeClr val="dk1"/>
                </a:solidFill>
                <a:latin typeface="Calibri" panose="020F0502020204030204" pitchFamily="34" charset="0"/>
              </a:rPr>
              <a:t>Declared Code Red</a:t>
            </a:r>
          </a:p>
        </p:txBody>
      </p:sp>
      <p:sp>
        <p:nvSpPr>
          <p:cNvPr id="7972" name="OTLSHAPE_M_7a0f0f57e89c48a59ccffdb5f85f36a2_Date"/>
          <p:cNvSpPr txBox="1"/>
          <p:nvPr>
            <p:custDataLst>
              <p:tags r:id="rId57"/>
            </p:custDataLst>
          </p:nvPr>
        </p:nvSpPr>
        <p:spPr>
          <a:xfrm>
            <a:off x="2018259" y="214187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13:22</a:t>
            </a:r>
          </a:p>
        </p:txBody>
      </p:sp>
      <p:sp>
        <p:nvSpPr>
          <p:cNvPr id="7974" name="OTLSHAPE_M_0e2928da70114cf2a4c546f9d59c7bd8_Title"/>
          <p:cNvSpPr txBox="1"/>
          <p:nvPr>
            <p:custDataLst>
              <p:tags r:id="rId58"/>
            </p:custDataLst>
          </p:nvPr>
        </p:nvSpPr>
        <p:spPr>
          <a:xfrm>
            <a:off x="2263583" y="4363360"/>
            <a:ext cx="1422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>
                <a:solidFill>
                  <a:schemeClr val="dk1"/>
                </a:solidFill>
                <a:latin typeface="Calibri" panose="020F0502020204030204" pitchFamily="34" charset="0"/>
              </a:rPr>
              <a:t>Response preparations</a:t>
            </a:r>
          </a:p>
        </p:txBody>
      </p:sp>
      <p:sp>
        <p:nvSpPr>
          <p:cNvPr id="7975" name="OTLSHAPE_M_0e2928da70114cf2a4c546f9d59c7bd8_Date"/>
          <p:cNvSpPr txBox="1"/>
          <p:nvPr>
            <p:custDataLst>
              <p:tags r:id="rId59"/>
            </p:custDataLst>
          </p:nvPr>
        </p:nvSpPr>
        <p:spPr>
          <a:xfrm>
            <a:off x="2263583" y="418293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13:31</a:t>
            </a:r>
          </a:p>
        </p:txBody>
      </p:sp>
      <p:sp>
        <p:nvSpPr>
          <p:cNvPr id="7977" name="OTLSHAPE_M_230e3854ecea482da148f7903fc9c9e9_Title"/>
          <p:cNvSpPr txBox="1"/>
          <p:nvPr>
            <p:custDataLst>
              <p:tags r:id="rId60"/>
            </p:custDataLst>
          </p:nvPr>
        </p:nvSpPr>
        <p:spPr>
          <a:xfrm>
            <a:off x="2590681" y="3882580"/>
            <a:ext cx="166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">
                <a:solidFill>
                  <a:schemeClr val="dk1"/>
                </a:solidFill>
                <a:latin typeface="Calibri" panose="020F0502020204030204" pitchFamily="34" charset="0"/>
              </a:rPr>
              <a:t>Vanguard team dispatched</a:t>
            </a:r>
          </a:p>
        </p:txBody>
      </p:sp>
      <p:sp>
        <p:nvSpPr>
          <p:cNvPr id="7978" name="OTLSHAPE_M_230e3854ecea482da148f7903fc9c9e9_Date"/>
          <p:cNvSpPr txBox="1"/>
          <p:nvPr>
            <p:custDataLst>
              <p:tags r:id="rId61"/>
            </p:custDataLst>
          </p:nvPr>
        </p:nvSpPr>
        <p:spPr>
          <a:xfrm>
            <a:off x="2590681" y="370215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accent4"/>
                </a:solidFill>
                <a:latin typeface="Calibri Light" panose="020F0302020204030204" pitchFamily="34" charset="0"/>
              </a:rPr>
              <a:t>13:43</a:t>
            </a:r>
          </a:p>
        </p:txBody>
      </p:sp>
      <p:sp>
        <p:nvSpPr>
          <p:cNvPr id="7980" name="OTLSHAPE_M_4980e4b01e2f4ea59e0ef0be86a8879b_Title"/>
          <p:cNvSpPr txBox="1"/>
          <p:nvPr>
            <p:custDataLst>
              <p:tags r:id="rId62"/>
            </p:custDataLst>
          </p:nvPr>
        </p:nvSpPr>
        <p:spPr>
          <a:xfrm>
            <a:off x="6343329" y="5324919"/>
            <a:ext cx="1651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>
                <a:solidFill>
                  <a:schemeClr val="dk1"/>
                </a:solidFill>
                <a:latin typeface="Calibri" panose="020F0502020204030204" pitchFamily="34" charset="0"/>
              </a:rPr>
              <a:t>Mitigation equipment sent</a:t>
            </a:r>
          </a:p>
        </p:txBody>
      </p:sp>
      <p:sp>
        <p:nvSpPr>
          <p:cNvPr id="7981" name="OTLSHAPE_M_4980e4b01e2f4ea59e0ef0be86a8879b_Date"/>
          <p:cNvSpPr txBox="1"/>
          <p:nvPr>
            <p:custDataLst>
              <p:tags r:id="rId63"/>
            </p:custDataLst>
          </p:nvPr>
        </p:nvSpPr>
        <p:spPr>
          <a:xfrm>
            <a:off x="6343329" y="5144494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16:03</a:t>
            </a:r>
          </a:p>
        </p:txBody>
      </p:sp>
      <p:sp>
        <p:nvSpPr>
          <p:cNvPr id="7983" name="OTLSHAPE_M_d6b0bc494a5b445cb9f01e5a3d1fd78d_Title"/>
          <p:cNvSpPr txBox="1"/>
          <p:nvPr>
            <p:custDataLst>
              <p:tags r:id="rId64"/>
            </p:custDataLst>
          </p:nvPr>
        </p:nvSpPr>
        <p:spPr>
          <a:xfrm>
            <a:off x="6425104" y="4844139"/>
            <a:ext cx="173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>
                <a:solidFill>
                  <a:schemeClr val="dk1"/>
                </a:solidFill>
                <a:latin typeface="Calibri" panose="020F0502020204030204" pitchFamily="34" charset="0"/>
              </a:rPr>
              <a:t>Mitigation personnel depart</a:t>
            </a:r>
          </a:p>
        </p:txBody>
      </p:sp>
      <p:sp>
        <p:nvSpPr>
          <p:cNvPr id="7984" name="OTLSHAPE_M_d6b0bc494a5b445cb9f01e5a3d1fd78d_Date"/>
          <p:cNvSpPr txBox="1"/>
          <p:nvPr>
            <p:custDataLst>
              <p:tags r:id="rId65"/>
            </p:custDataLst>
          </p:nvPr>
        </p:nvSpPr>
        <p:spPr>
          <a:xfrm>
            <a:off x="6425104" y="466371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16:06</a:t>
            </a:r>
          </a:p>
        </p:txBody>
      </p:sp>
      <p:sp>
        <p:nvSpPr>
          <p:cNvPr id="7986" name="OTLSHAPE_M_004d8c0a6a6442f6b6a2a0ca45306037_Title"/>
          <p:cNvSpPr txBox="1"/>
          <p:nvPr>
            <p:custDataLst>
              <p:tags r:id="rId66"/>
            </p:custDataLst>
          </p:nvPr>
        </p:nvSpPr>
        <p:spPr>
          <a:xfrm>
            <a:off x="7678981" y="4363360"/>
            <a:ext cx="1689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>
                <a:solidFill>
                  <a:schemeClr val="dk1"/>
                </a:solidFill>
                <a:latin typeface="Calibri" panose="020F0502020204030204" pitchFamily="34" charset="0"/>
              </a:rPr>
              <a:t>Mitigation personnel arrive</a:t>
            </a:r>
          </a:p>
        </p:txBody>
      </p:sp>
      <p:sp>
        <p:nvSpPr>
          <p:cNvPr id="7987" name="OTLSHAPE_M_004d8c0a6a6442f6b6a2a0ca45306037_Date"/>
          <p:cNvSpPr txBox="1"/>
          <p:nvPr>
            <p:custDataLst>
              <p:tags r:id="rId67"/>
            </p:custDataLst>
          </p:nvPr>
        </p:nvSpPr>
        <p:spPr>
          <a:xfrm>
            <a:off x="7678981" y="418293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16:52</a:t>
            </a:r>
          </a:p>
        </p:txBody>
      </p:sp>
      <p:sp>
        <p:nvSpPr>
          <p:cNvPr id="7989" name="OTLSHAPE_M_2fc6c67131cf4c91a3d6845c79674c11_Title"/>
          <p:cNvSpPr txBox="1"/>
          <p:nvPr>
            <p:custDataLst>
              <p:tags r:id="rId68"/>
            </p:custDataLst>
          </p:nvPr>
        </p:nvSpPr>
        <p:spPr>
          <a:xfrm>
            <a:off x="8087854" y="3882580"/>
            <a:ext cx="1651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>
                <a:solidFill>
                  <a:schemeClr val="dk1"/>
                </a:solidFill>
                <a:latin typeface="Calibri" panose="020F0502020204030204" pitchFamily="34" charset="0"/>
              </a:rPr>
              <a:t>Mitigation equipment sent</a:t>
            </a:r>
          </a:p>
        </p:txBody>
      </p:sp>
      <p:sp>
        <p:nvSpPr>
          <p:cNvPr id="7990" name="OTLSHAPE_M_2fc6c67131cf4c91a3d6845c79674c11_Date"/>
          <p:cNvSpPr txBox="1"/>
          <p:nvPr>
            <p:custDataLst>
              <p:tags r:id="rId69"/>
            </p:custDataLst>
          </p:nvPr>
        </p:nvSpPr>
        <p:spPr>
          <a:xfrm>
            <a:off x="8087854" y="370215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17:07</a:t>
            </a:r>
          </a:p>
        </p:txBody>
      </p:sp>
      <p:sp>
        <p:nvSpPr>
          <p:cNvPr id="7992" name="OTLSHAPE_M_f923f294cdcb4dbab2bfa5a0c6c6d691_Title"/>
          <p:cNvSpPr txBox="1"/>
          <p:nvPr>
            <p:custDataLst>
              <p:tags r:id="rId70"/>
            </p:custDataLst>
          </p:nvPr>
        </p:nvSpPr>
        <p:spPr>
          <a:xfrm>
            <a:off x="9241682" y="1449641"/>
            <a:ext cx="1117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6">
                <a:solidFill>
                  <a:schemeClr val="dk1"/>
                </a:solidFill>
                <a:latin typeface="Calibri" panose="020F0502020204030204" pitchFamily="34" charset="0"/>
              </a:rPr>
              <a:t>Response base up</a:t>
            </a:r>
          </a:p>
        </p:txBody>
      </p:sp>
      <p:sp>
        <p:nvSpPr>
          <p:cNvPr id="7993" name="OTLSHAPE_M_f923f294cdcb4dbab2bfa5a0c6c6d691_Date"/>
          <p:cNvSpPr txBox="1"/>
          <p:nvPr>
            <p:custDataLst>
              <p:tags r:id="rId71"/>
            </p:custDataLst>
          </p:nvPr>
        </p:nvSpPr>
        <p:spPr>
          <a:xfrm>
            <a:off x="9241682" y="166109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17:47</a:t>
            </a:r>
          </a:p>
        </p:txBody>
      </p:sp>
      <p:sp>
        <p:nvSpPr>
          <p:cNvPr id="7995" name="OTLSHAPE_M_6d852853beae4d29942067195f49e2cf_Title"/>
          <p:cNvSpPr txBox="1"/>
          <p:nvPr>
            <p:custDataLst>
              <p:tags r:id="rId72"/>
            </p:custDataLst>
          </p:nvPr>
        </p:nvSpPr>
        <p:spPr>
          <a:xfrm>
            <a:off x="9732329" y="1930420"/>
            <a:ext cx="1778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">
                <a:solidFill>
                  <a:schemeClr val="dk1"/>
                </a:solidFill>
                <a:latin typeface="Calibri" panose="020F0502020204030204" pitchFamily="34" charset="0"/>
              </a:rPr>
              <a:t>Mop-up and recovery begins</a:t>
            </a:r>
          </a:p>
        </p:txBody>
      </p:sp>
      <p:sp>
        <p:nvSpPr>
          <p:cNvPr id="7996" name="OTLSHAPE_M_6d852853beae4d29942067195f49e2cf_Date"/>
          <p:cNvSpPr txBox="1"/>
          <p:nvPr>
            <p:custDataLst>
              <p:tags r:id="rId73"/>
            </p:custDataLst>
          </p:nvPr>
        </p:nvSpPr>
        <p:spPr>
          <a:xfrm>
            <a:off x="9732329" y="214187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18:05</a:t>
            </a:r>
          </a:p>
        </p:txBody>
      </p:sp>
      <p:pic>
        <p:nvPicPr>
          <p:cNvPr id="9" name="Picture 8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CCFEDFCD-FE10-30DA-A840-49F78A06298F}"/>
              </a:ext>
            </a:extLst>
          </p:cNvPr>
          <p:cNvPicPr>
            <a:picLocks noChangeAspect="1"/>
          </p:cNvPicPr>
          <p:nvPr/>
        </p:nvPicPr>
        <p:blipFill>
          <a:blip r:embed="rId7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329" y="2989694"/>
            <a:ext cx="1433333" cy="1974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565212D-5768-05CA-8F27-38234C4987D6}"/>
              </a:ext>
            </a:extLst>
          </p:cNvPr>
          <p:cNvSpPr txBox="1"/>
          <p:nvPr/>
        </p:nvSpPr>
        <p:spPr>
          <a:xfrm>
            <a:off x="1024424" y="527901"/>
            <a:ext cx="10141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+mj-lt"/>
              </a:rPr>
              <a:t>Lawyer timeline template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5934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iJNb2Rlcm4iLCJWZXJzaW9uIjp7IiRpZCI6IjIiLCJWZXJzaW9uIjoiMy45LjAiLCJPcmlnaW5hbEFzc2VtYmx5VmVyc2lvbiI6IjMuMTAuMDIuMDAiLCJFZGl0aW9uIjoiUHJvIiwiTGFzdFNhdmVkRWRpdGlvbiI6MywiSXNQbHVzRWRpdGlvbiI6dHJ1ZSwiSXNQcm9FZGl0aW9uIjp0cnV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UGFuZWxzU3BhY2luZ0RlZmluaXRpb24iOnsiJGlkIjoiMjQiLCJTcGFjaW5nQWJvdmVUaW1lYmFuZCI6MTYsIlNwYWNpbmdCZWxvd1RpbWViYW5kIjoxNiwiU3BhY2luZ0Fib3ZlQmV0d2VlblN3aW1sYW5lc0FuZFRhc2tzIjoxNiwiU3BhY2luZ0JlbG93QmV0d2VlblN3aW1sYW5lc0FuZFRhc2tzIjoxNn0sIlRpbWViYW5kU3R5bGUiOnsiJGlkIjoiMjUiLCJTY2FsZU1hcmtpbmciOjAsIlNoYXBlIjo2LCJTaGFwZVN0eWxlIjp7IiRpZCI6IjI2IiwiTWFyZ2luIjp7IiRpZCI6IjI3IiwiVG9wIjowLjAsIkxlZnQiOjEwLjAsIlJpZ2h0IjoxMC4wLCJCb3R0b20iOjAuMH0sIlBhZGRpbmciOnsiJGlkIjoiMjgiLCJUb3AiOjUuMCwiTGVmdCI6MTMuMCwiUmlnaHQiOjEzLjAsIkJvdHRvbSI6NS4wfSwiQmFja2dyb3VuZCI6eyIkaWQiOiIyOSIsIkNvbG9yIjp7IiRpZCI6IjMwIiwiQSI6MjU1LCJSIjo2OCwiRyI6ODQsIkIiOjEwNn19LCJJc1Zpc2libGUiOnRydWUsIldpZHRoIjo4NTguMCwiSGVpZ2h0IjozMC4wLCJCb3JkZXJTdHlsZSI6eyIkaWQiOiIzMSIsIkxpbmVDb2xvciI6eyIkaWQiOiIzMiIsIiR0eXBlIjoiTkxSRS5Db21tb24uRG9tLlNvbGlkQ29sb3JCcnVzaCwgTkxSRS5Db21tb24iLCJDb2xvciI6eyIkaWQiOiIzMyIsIkEiOjI1NSwiUiI6MjU1LCJHIjowLCJCIjowfX0sIkxpbmVXZWlnaHQiOjAuMCwiTGluZVR5cGUiOjAsIlBhcmVudFN0eWxlIjpudWxsfSwiUGFyZW50U3R5bGUiOm51bGx9LCJNaWRkbGVUaWVyU2hhcGVTdHlsZSI6eyIkaWQiOiIzNCIsIk1hcmdpbiI6eyIkcmVmIjoiMjcifSwiUGFkZGluZyI6eyIkcmVmIjoiMjgifSwiQmFja2dyb3VuZCI6eyIkcmVmIjoiMjkifSwiSXNWaXNpYmxlIjp0cnVlLCJXaWR0aCI6ODU4LjAsIkhlaWdodCI6MzAuMCwiQm9yZGVyU3R5bGUiOm51bGwsIlBhcmVudFN0eWxlIjpudWxsfSwiQm90dG9tVGllclNoYXBlU3R5bGUiOnsiJGlkIjoiMzUiLCJNYXJnaW4iOnsiJHJlZiI6IjI3In0sIlBhZGRpbmciOnsiJHJlZiI6IjI4In0sIkJhY2tncm91bmQiOnsiJHJlZiI6IjI5In0sIklzVmlzaWJsZSI6dHJ1ZSwiV2lkdGgiOjg1OC4wLCJIZWlnaHQiOjMwLjAsIkJvcmRlclN0eWxlIjpudWxsLCJQYXJlbnRTdHlsZSI6bnVsbH0sIlJpZ2h0RW5kQ2Fwc1N0eWxlIjp7IiRpZCI6IjM2IiwiRm9udFNldHRpbmdzIjp7IiRpZCI6IjM3IiwiRm9udFNpemUiOjE4LCJGb250TmFtZSI6IkNhbGlicmkiLCJJc0JvbGQiOmZhbHNlLCJJc0l0YWxpYyI6ZmFsc2UsIklzVW5kZXJsaW5lZCI6ZmFsc2UsIlBhcmVudFN0eWxlIjpudWxsfSwiQXV0b1NpemUiOjAsIkZvcmVncm91bmQiOnsiJGlkIjoiMzgiLCJDb2xvciI6eyIkaWQiOiIzOSIsIkEiOjI1NSwiUiI6MTY2LCJHIjoxODMsIkIiOjM5fX0sIk1heFdpZHRoIjoiSW5maW5pdHkiLCJNYXhIZWlnaHQiOiJJbmZpbml0eSIsIlNtYXJ0Rm9yZWdyb3VuZElzQWN0aXZlIjpmYWxzZSwiSG9yaXpvbnRhbEFsaWdubWVudCI6MCwiVmVydGljYWxBbGlnbm1lbnQiOjAsIlNtYXJ0Rm9yZWdyb3VuZCI6bnVsbCwiQmFja2dyb3VuZEZpbGxUeXBlIjowLCJNYXJnaW4iOnsiJGlkIjoiNDAiLCJUb3AiOjAuMCwiTGVmdCI6MC4wLCJSaWdodCI6MjAuMCwiQm90dG9tIjowLjB9LCJQYWRkaW5nIjp7IiRpZCI6IjQxIiwiVG9wIjowLjAsIkxlZnQiOjAuMCwiUmlnaHQiOjAuMCwiQm90dG9tIjowLjB9LCJCYWNrZ3JvdW5kIjp7IiRpZCI6IjQyIiwiQ29sb3IiOnsiJGlkIjoiNDMiLCJBIjo4OSwiUiI6MCwiRyI6MCwiQiI6MH19LCJJc1Zpc2libGUiOmZhbHNlLCJXaWR0aCI6MC4wLCJIZWlnaHQiOjAuMCwiQm9yZGVyU3R5bGUiOm51bGwsIlBhcmVudFN0eWxlIjpudWxsfSwiTGVmdEVuZENhcHNTdHlsZSI6eyIkaWQiOiI0NCIsIkZvbnRTZXR0aW5ncyI6eyIkaWQiOiI0NSIsIkZvbnRTaXplIjoxOCwiRm9udE5hbWUiOiJDYWxpYnJpIiwiSXNCb2xkIjpmYWxzZSwiSXNJdGFsaWMiOmZhbHNlLCJJc1VuZGVybGluZWQiOmZhbHNlLCJQYXJlbnRTdHlsZSI6bnVsbH0sIkF1dG9TaXplIjowLCJGb3JlZ3JvdW5kIjp7IiRpZCI6IjQ2IiwiQ29sb3IiOnsiJGlkIjoiNDciLCJBIjoyNTUsIlIiOjY4LCJHIjo4NCwiQiI6MTA2fX0sIk1heFdpZHRoIjoiSW5maW5pdHkiLCJNYXhIZWlnaHQiOiJJbmZpbml0eSIsIlNtYXJ0Rm9yZWdyb3VuZElzQWN0aXZlIjpmYWxzZSwiSG9yaXpvbnRhbEFsaWdubWVudCI6MCwiVmVydGljYWxBbGlnbm1lbnQiOjAsIlNtYXJ0Rm9yZWdyb3VuZCI6bnVsbCwiQmFja2dyb3VuZEZpbGxUeXBlIjowLCJNYXJnaW4iOnsiJGlkIjoiNDgiLCJUb3AiOjAuMCwiTGVmdCI6MjAuMCwiUmlnaHQiOjAuMCwiQm90dG9tIjowLjB9LCJQYWRkaW5nIjp7IiRpZCI6IjQ5IiwiVG9wIjowLjAsIkxlZnQiOjAuMCwiUmlnaHQiOjAuMCwiQm90dG9tIjowLjB9LCJCYWNrZ3JvdW5kIjp7IiRpZCI6IjUwIiwiQ29sb3IiOnsiJHJlZiI6IjQzIn19LCJJc1Zpc2libGUiOnRydWUsIldpZHRoIjowLjAsIkhlaWdodCI6MC4wLCJCb3JkZXJTdHlsZSI6bnVsbCwiUGFyZW50U3R5bGUiOm51bGx9LCJUb2RheVRleHRTdHlsZSI6eyIkaWQiOiI1MSIsIkZvbnRTZXR0aW5ncyI6eyIkaWQiOiI1MiIsIkZvbnRTaXplIjoxMiwiRm9udE5hbWUiOiJDYWxpYnJpIiwiSXNCb2xkIjpmYWxzZSwiSXNJdGFsaWMiOmZhbHNlLCJJc1VuZGVybGluZWQiOmZhbHNlLCJQYXJlbnRTdHlsZSI6bnVsbH0sIkF1dG9TaXplIjowLCJGb3JlZ3JvdW5kIjp7IiRpZCI6IjUzIiwiQ29sb3IiOnsiJGlkIjoiNT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UiLCJUb3AiOjAuMCwiTGVmdCI6MC4wLCJSaWdodCI6MC4wLCJCb3R0b20iOjAuMH0sIlBhZGRpbmciOnsiJGlkIjoiNTYiLCJUb3AiOjAuMCwiTGVmdCI6MC4wLCJSaWdodCI6MC4wLCJCb3R0b20iOjAuMH0sIkJhY2tncm91bmQiOnsiJGlkIjoiNTciLCJDb2xvciI6eyIkcmVmIjoiNDMifX0sIklzVmlzaWJsZSI6dHJ1ZSwiV2lkdGgiOjAuMCwiSGVpZ2h0IjowLjAsIkJvcmRlclN0eWxlIjpudWxsLCJQYXJlbnRTdHlsZSI6bnVsbH0sIlRvZGF5TWFya2VyU3R5bGUiOnsiJGlkIjoiNTgiLCJNYXJnaW4iOnsiJGlkIjoiNTkiLCJUb3AiOjAuMCwiTGVmdCI6MC4wLCJSaWdodCI6MC4wLCJCb3R0b20iOjAuMH0sIlBhZGRpbmciOnsiJGlkIjoiNjAiLCJUb3AiOjAuMCwiTGVmdCI6MC4wLCJSaWdodCI6MC4wLCJCb3R0b20iOjAuMH0sIkJhY2tncm91bmQiOnsiJGlkIjoiNjEiLCJDb2xvciI6eyIkaWQiOiI2MiIsIkEiOjI1NSwiUiI6MjU1LCJHIjowLCJCIjowfX0sIklzVmlzaWJsZSI6dHJ1ZSwiV2lkdGgiOjAuMCwiSGVpZ2h0IjowLjAsIkJvcmRlclN0eWxlIjpudWxsLCJQYXJlbnRTdHlsZSI6bnVsbH0sIlNjYWxlU3R5bGUiOnsiJGlkIjoiNjMiLCJTaGFwZSI6MiwiU2hvd1NlZ21lbnRTZXBhcmF0b3JzIjp0cnVlLCJTZWdtZW50U2VwYXJhdG9yT3BhY2l0eSI6MzAsIkhhc0JlZW5WaXNpYmxlQmVmb3JlIjp0cnVlLCJGb250U2V0dGluZ3MiOnsiJGlkIjoiNjQiLCJGb250U2l6ZSI6MTIsIkZvbnROYW1lIjoiQ2FsaWJyaSIsIklzQm9sZCI6ZmFsc2UsIklzSXRhbGljIjpmYWxzZSwiSXNVbmRlcmxpbmVkIjpmYWxzZSwiUGFyZW50U3R5bGUiOm51bGx9LCJBdXRvU2l6ZSI6MCwiRm9yZWdyb3VuZCI6eyIkaWQiOiI2NSIsIkNvbG9yIjp7IiRpZCI6IjY2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Y3IiwiVG9wIjowLjAsIkxlZnQiOjUuMCwiUmlnaHQiOjAuMCwiQm90dG9tIjowLjB9LCJQYWRkaW5nIjp7IiRpZCI6IjY4IiwiVG9wIjowLjAsIkxlZnQiOjAuMCwiUmlnaHQiOjAuMCwiQm90dG9tIjowLjB9LCJCYWNrZ3JvdW5kIjp7IiRpZCI6IjY5IiwiQ29sb3IiOnsiJHJlZiI6IjQzIn19LCJJc1Zpc2libGUiOnRydWUsIldpZHRoIjowLjAsIkhlaWdodCI6MC4wLCJCb3JkZXJTdHlsZSI6bnVsbCwiUGFyZW50U3R5bGUiOm51bGx9LCJTaW5nbGVTY2FsZVNoYXBlU3R5bGUiOnsiJGlkIjoiNzAiLCJTaGFwZSI6MiwiSGVpZ2h0IjozMC4wfSwiTWlkZGxlVGllclNjYWxlU3R5bGUiOnsiJGlkIjoiNzEiLCJTaGFwZSI6MiwiU2hvd1NlZ21lbnRTZXBhcmF0b3JzIjp0cnVlLCJTZWdtZW50U2VwYXJhdG9yT3BhY2l0eSI6MzAsIkhhc0JlZW5WaXNpYmxlQmVmb3JlIjpmYWxzZSwiRm9udFNldHRpbmdzIjp7IiRpZCI6IjcyIiwiRm9udFNpemUiOjEyLCJGb250TmFtZSI6IkNhbGlicmkiLCJJc0JvbGQiOmZhbHNlLCJJc0l0YWxpYyI6ZmFsc2UsIklzVW5kZXJsaW5lZCI6ZmFsc2UsIlBhcmVudFN0eWxlIjpudWxsfSwiQXV0b1NpemUiOjAsIkZvcmVncm91bmQiOnsiJHJlZiI6IjY1In0sIk1heFdpZHRoIjoyMDAuMCwiTWF4SGVpZ2h0IjoiSW5maW5pdHkiLCJTbWFydEZvcmVncm91bmRJc0FjdGl2ZSI6ZmFsc2UsIkhvcml6b250YWxBbGlnbm1lbnQiOjAsIlZlcnRpY2FsQWxpZ25tZW50IjoxLCJTbWFydEZvcmVncm91bmQiOm51bGwsIkJhY2tncm91bmRGaWxsVHlwZSI6MCwiTWFyZ2luIjp7IiRyZWYiOiI2NyJ9LCJQYWRkaW5nIjp7IiRyZWYiOiI2OCJ9LCJCYWNrZ3JvdW5kIjp7IiRyZWYiOiI2OSJ9LCJJc1Zpc2libGUiOmZhbHNlLCJXaWR0aCI6MC4wLCJIZWlnaHQiOjAuMCwiQm9yZGVyU3R5bGUiOm51bGwsIlBhcmVudFN0eWxlIjpudWxsfSwiQm90dG9tVGllclNjYWxlU3R5bGUiOnsiJGlkIjoiNzMiLCJTaGFwZSI6MiwiU2hvd1NlZ21lbnRTZXBhcmF0b3JzIjp0cnVlLCJTZWdtZW50U2VwYXJhdG9yT3BhY2l0eSI6MzAsIkhhc0JlZW5WaXNpYmxlQmVmb3JlIjpmYWxzZSwiRm9udFNldHRpbmdzIjp7IiRpZCI6Ijc0IiwiRm9udFNpemUiOjEyLCJGb250TmFtZSI6IkNhbGlicmkiLCJJc0JvbGQiOmZhbHNlLCJJc0l0YWxpYyI6ZmFsc2UsIklzVW5kZXJsaW5lZCI6ZmFsc2UsIlBhcmVudFN0eWxlIjpudWxsfSwiQXV0b1NpemUiOjAsIkZvcmVncm91bmQiOnsiJHJlZiI6IjY1In0sIk1heFdpZHRoIjoyMDAuMCwiTWF4SGVpZ2h0IjoiSW5maW5pdHkiLCJTbWFydEZvcmVncm91bmRJc0FjdGl2ZSI6ZmFsc2UsIkhvcml6b250YWxBbGlnbm1lbnQiOjAsIlZlcnRpY2FsQWxpZ25tZW50IjoxLCJTbWFydEZvcmVncm91bmQiOm51bGwsIkJhY2tncm91bmRGaWxsVHlwZSI6MCwiTWFyZ2luIjp7IiRyZWYiOiI2NyJ9LCJQYWRkaW5nIjp7IiRyZWYiOiI2OCJ9LCJCYWNrZ3JvdW5kIjp7IiRyZWYiOiI2OSJ9LCJJc1Zpc2libGUiOmZhbHNlLCJXaWR0aCI6MC4wLCJIZWlnaHQiOjAuMCwiQm9yZGVyU3R5bGUiOm51bGwsIlBhcmVudFN0eWxlIjpudWxsfSwiRWxhcHNlZFRpbWVCYWNrZ3JvdW5kIjp7IiRpZCI6Ijc1IiwiQ29sb3IiOnsiJGlkIjoiNzYiLCJBIjo3NywiUiI6MjU1LCJHIjowLCJCIjowfX0sIkFwcGVuZFllYXJPblllYXJDaGFuZ2UiOnRydWUsIkVsYXBzZWRUaW1lRm9ybWF0IjoxLCJUb2RheU1hcmtlclBvc2l0aW9uIjozLCJRdWlja1Bvc2l0aW9uIjozLCJBYnNvbHV0ZVBvc2l0aW9uIjoxOTcuODU4Mjc2LCJNYXJnaW4iOnsiJGlkIjoiNzciLCJUb3AiOjAuMCwiTGVmdCI6MTAuMCwiUmlnaHQiOjEwLjAsIkJvdHRvbSI6MC4wfSwiUGFkZGluZyI6eyIkaWQiOiI3OCIsIlRvcCI6MC4wLCJMZWZ0IjowLjAsIlJpZ2h0IjowLjAsIkJvdHRvbSI6MC4wfSwiQmFja2dyb3VuZCI6eyIkaWQiOiI3OSIsIkNvbG9yIjp7IiRpZCI6IjgwIiwiQSI6MjU1LCJSIjozMSwiRyI6NzMsIkIiOjEyNX19LCJJc1Zpc2libGUiOnRydWUsIldpZHRoIjowLjAsIkhlaWdodCI6MC4wLCJCb3JkZXJTdHlsZSI6bnVsbCwiUGFyZW50U3R5bGUiOm51bGx9LCJEZWZhdWx0TWlsZXN0b25lU3R5bGUiOnsiJGlkIjoiODEiLCJTaGFwZSI6MTAsIkNvbm5lY3Rvck1hcmdpbiI6eyIkaWQiOiI4MiIsIlRvcCI6MC4wLCJMZWZ0IjoyLjAsIlJpZ2h0IjoyLjAsIkJvdHRvbSI6MC4wfSwiQ29ubmVjdG9yU3R5bGUiOnsiJGlkIjoiODMiLCJMaW5lQ29sb3IiOnsiJGlkIjoiODQiLCIkdHlwZSI6Ik5MUkUuQ29tbW9uLkRvbS5Tb2xpZENvbG9yQnJ1c2gsIE5MUkUuQ29tbW9uIiwiQ29sb3IiOnsiJGlkIjoiODUiLCJBIjoyNTUsIlIiOjMxLCJHIjo3MywiQiI6MTI2fX0sIkxpbmVXZWlnaHQiOjEuMCwiTGluZVR5cGUiOjAsIlBhcmVudFN0eWxlIjpudWxsfSwiSXNCZWxvd1RpbWViYW5kIjpmYWxzZSwiUG9zaXRpb25PblRhc2siOjAsIkhpZGVEYXRlIjpmYWxzZSwiU2hhcGVTaXplIjowLCJTcGFjaW5nIjoyLjAsIlBhZGRpbmciOnsiJGlkIjoiODYiLCJUb3AiOjcuMCwiTGVmdCI6My4wLCJSaWdodCI6MC4wLCJCb3R0b20iOjIuMH0sIlNoYXBlU3R5bGUiOnsiJGlkIjoiODciLCJNYXJnaW4iOnsiJGlkIjoiODgiLCJUb3AiOjAuMCwiTGVmdCI6MC4wLCJSaWdodCI6MC4wLCJCb3R0b20iOjAuMH0sIlBhZGRpbmciOnsiJGlkIjoiODkiLCJUb3AiOjAuMCwiTGVmdCI6MC4wLCJSaWdodCI6MC4wLCJCb3R0b20iOjAuMH0sIkJhY2tncm91bmQiOnsiJGlkIjoiOTAiLCJDb2xvciI6eyIkaWQiOiI5MSIsIkEiOjI1NSwiUiI6MCwiRyI6MTE0LCJCIjoxODh9fSwiSXNWaXNpYmxlIjp0cnVlLCJXaWR0aCI6MTIuMCwiSGVpZ2h0IjoxNC4wLCJCb3JkZXJTdHlsZSI6eyIkaWQiOiI5MiIsIkxpbmVDb2xvciI6eyIkaWQiOiI5MyIsIiR0eXBlIjoiTkxSRS5Db21tb24uRG9tLlNvbGlkQ29sb3JCcnVzaCwgTkxSRS5Db21tb24iLCJDb2xvciI6eyIkaWQiOiI5NCIsIkEiOjI1NSwiUiI6MjU1LCJHIjowLCJCIjowfX0sIkxpbmVXZWlnaHQiOjAuMCwiTGluZVR5cGUiOjAsIlBhcmVudFN0eWxlIjpudWxsfSwiUGFyZW50U3R5bGUiOm51bGx9LCJUaXRsZVN0eWxlIjp7IiRpZCI6Ijk1IiwiRm9udFNldHRpbmdzIjp7IiRpZCI6Ijk2IiwiRm9udFNpemUiOjEyLCJGb250TmFtZSI6IkNhbGlicmkiLCJJc0JvbGQiOmZhbHNlLCJJc0l0YWxpYyI6ZmFsc2UsIklzVW5kZXJsaW5lZCI6ZmFsc2UsIlBhcmVudFN0eWxlIjpudWxsfSwiQXV0b1NpemUiOjAsIkZvcmVncm91bmQiOnsiJGlkIjoiOTciLCJDb2xvciI6eyIkaWQiOiI5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5OSIsIlRvcCI6MC4wLCJMZWZ0IjowLjAsIlJpZ2h0IjowLjAsIkJvdHRvbSI6MC4wfSwiUGFkZGluZyI6eyIkaWQiOiIxMDAiLCJUb3AiOjAuMCwiTGVmdCI6MC4wLCJSaWdodCI6MC4wLCJCb3R0b20iOjAuMH0sIkJhY2tncm91bmQiOnsiJGlkIjoiMTAxIiwiQ29sb3IiOnsiJHJlZiI6IjQzIn19LCJJc1Zpc2libGUiOnRydWUsIldpZHRoIjowLjAsIkhlaWdodCI6MC4wLCJCb3JkZXJTdHlsZSI6bnVsbCwiUGFyZW50U3R5bGUiOm51bGx9LCJEYXRlU3R5bGUiOnsiJGlkIjoiMTAyIiwiRm9udFNldHRpbmdzIjp7IiRpZCI6IjEwMyIsIkZvbnRTaXplIjoxMCwiRm9udE5hbWUiOiJDYWxpYnJpIExpZ2h0IiwiSXNCb2xkIjpmYWxzZSwiSXNJdGFsaWMiOmZhbHNlLCJJc1VuZGVybGluZWQiOmZhbHNlLCJQYXJlbnRTdHlsZSI6bnVsbH0sIkF1dG9TaXplIjowLCJGb3JlZ3JvdW5kIjp7IiRpZCI6IjEwNCIsIkNvbG9yIjp7IiRpZCI6IjEwNSIsIkEiOjI1NSwiUiI6MTMxLCJHIjoxMzEsIkIiOjEzMX19LCJNYXhXaWR0aCI6MjAwLjAsIk1heEhlaWdodCI6IkluZmluaXR5IiwiU21hcnRGb3JlZ3JvdW5kSXNBY3RpdmUiOmZhbHNlLCJIb3Jpem9udGFsQWxpZ25tZW50IjowLCJWZXJ0aWNhbEFsaWdubWVudCI6MCwiU21hcnRGb3JlZ3JvdW5kIjpudWxsLCJCYWNrZ3JvdW5kRmlsbFR5cGUiOjAsIk1hcmdpbiI6eyIkaWQiOiIxMDYiLCJUb3AiOjAuMCwiTGVmdCI6MC4wLCJSaWdodCI6MC4wLCJCb3R0b20iOjAuMH0sIlBhZGRpbmciOnsiJGlkIjoiMTA3IiwiVG9wIjowLjAsIkxlZnQiOjAuMCwiUmlnaHQiOjAuMCwiQm90dG9tIjowLjB9LCJCYWNrZ3JvdW5kIjp7IiRpZCI6IjEwOCIsIkNvbG9yIjp7IiRyZWYiOiI0MyJ9fSwiSXNWaXNpYmxlIjp0cnVlLCJXaWR0aCI6MC4wLCJIZWlnaHQiOjAuMCwiQm9yZGVyU3R5bGUiOm51bGwsIlBhcmVudFN0eWxlIjpudWxsfSwiRGF0ZUZvcm1hdCI6eyIkaWQiOiIxMDkiLCJGb3JtYXRTdHJpbmciOiJNTU0gZCIsIlNlcGFyYXRvciI6Ii8iLCJVc2VJbnRlcm5hdGlvbmFsRGF0ZUZvcm1hdCI6ZmFsc2UsIkRhdGVJc1Zpc2libGUiOmZhbHNlLCJUaW1lSXNWaXNpYmxlIjp0cnVlLCJIb3VyRGlnaXRzIjoyLCJBbVBtRGVzaWduYXRvciI6MCwiVHJpbTAwTWludXRlcyI6ZmFsc2UsIkxhc3RLbm93blZpc2liaWxpdHlTdGF0ZSI6eyIkaWQiOiIxMTAiLCJEYXRlUGFydElzVmlzaWJsZSI6ZmFsc2UsIlRpbWVQYXJ0SXNWaXNpYmxlIjpmYWxzZX19LCJXZWVrTnVtYmVyaW5nIjp7IiRpZCI6IjExMSIsIkZvcm1hdCI6MCwiSXNWaXNpYmxlIjpmYWxzZSwiTGFzdEtub3duVmlzaWJpbGl0eVN0YXRlIjpmYWxzZX0sIklzVmlzaWJsZSI6dHJ1ZSwiUGFyZW50U3R5bGUiOm51bGx9LCJEZWZhdWx0VGFza1N0eWxlIjp7IiRpZCI6IjExMiIsIlNoYXBlIjo3LCJTaGFwZVRoaWNrbmVzcyI6MSwiRHVyYXRpb25Gb3JtYXQiOjEwLCJJbmNsdWRlTm9uV29ya2luZ0RheXNJbkR1cmF0aW9uIjpmYWxzZSwiUGVyY2VudGFnZUNvbXBsZXRlU3R5bGUiOnsiJGlkIjoiMTEzIiwiRm9udFNldHRpbmdzIjp7IiRpZCI6IjExNCIsIkZvbnRTaXplIjoxMCwiRm9udE5hbWUiOiJDYWxpYnJpIiwiSXNCb2xkIjpmYWxzZSwiSXNJdGFsaWMiOmZhbHNlLCJJc1VuZGVybGluZWQiOmZhbHNlLCJQYXJlbnRTdHlsZSI6bnVsbH0sIkF1dG9TaXplIjowLCJGb3JlZ3JvdW5kIjp7IiRpZCI6IjExNSIsIkNvbG9yIjp7IiRpZCI6IjEx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E3IiwiVG9wIjowLjAsIkxlZnQiOjAuMCwiUmlnaHQiOjAuMCwiQm90dG9tIjowLjB9LCJQYWRkaW5nIjp7IiRpZCI6IjExOCIsIlRvcCI6MC4wLCJMZWZ0IjowLjAsIlJpZ2h0IjowLjAsIkJvdHRvbSI6MC4wfSwiQmFja2dyb3VuZCI6eyIkaWQiOiIxMTkiLCJDb2xvciI6eyIkcmVmIjoiNDMifX0sIklzVmlzaWJsZSI6dHJ1ZSwiV2lkdGgiOjAuMCwiSGVpZ2h0IjowLjAsIkJvcmRlclN0eWxlIjpudWxsLCJQYXJlbnRTdHlsZSI6bnVsbH0sIkR1cmF0aW9uU3R5bGUiOnsiJGlkIjoiMTIwIiwiRm9udFNldHRpbmdzIjp7IiRpZCI6IjEyMSIsIkZvbnRTaXplIjoxMCwiRm9udE5hbWUiOiJDYWxpYnJpIiwiSXNCb2xkIjpmYWxzZSwiSXNJdGFsaWMiOmZhbHNlLCJJc1VuZGVybGluZWQiOmZhbHNlLCJQYXJlbnRTdHlsZSI6bnVsbH0sIkF1dG9TaXplIjowLCJGb3JlZ3JvdW5kIjp7IiRpZCI6IjEyMiIsIkNvbG9yIjp7IiRpZCI6IjEyMyIsIkEiOjI1NSwiUiI6MTY2LCJHIjoxODMsIkIiOjM5fX0sIk1heFdpZHRoIjoyMDAuMCwiTWF4SGVpZ2h0IjoiSW5maW5pdHkiLCJTbWFydEZvcmVncm91bmRJc0FjdGl2ZSI6ZmFsc2UsIkhvcml6b250YWxBbGlnbm1lbnQiOjAsIlZlcnRpY2FsQWxpZ25tZW50IjowLCJTbWFydEZvcmVncm91bmQiOm51bGwsIkJhY2tncm91bmRGaWxsVHlwZSI6MCwiTWFyZ2luIjp7IiRpZCI6IjEyNCIsIlRvcCI6MC4wLCJMZWZ0IjowLjAsIlJpZ2h0IjowLjAsIkJvdHRvbSI6MC4wfSwiUGFkZGluZyI6eyIkaWQiOiIxMjUiLCJUb3AiOjAuMCwiTGVmdCI6MC4wLCJSaWdodCI6MC4wLCJCb3R0b20iOjAuMH0sIkJhY2tncm91bmQiOnsiJGlkIjoiMTI2IiwiQ29sb3IiOnsiJHJlZiI6IjQzIn19LCJJc1Zpc2libGUiOnRydWUsIldpZHRoIjowLjAsIkhlaWdodCI6MC4wLCJCb3JkZXJTdHlsZSI6bnVsbCwiUGFyZW50U3R5bGUiOm51bGx9LCJIb3Jpem9udGFsQ29ubmVjdG9yU3R5bGUiOnsiJGlkIjoiMTI3IiwiTGluZUNvbG9yIjp7IiRpZCI6IjEyOCIsIiR0eXBlIjoiTkxSRS5Db21tb24uRG9tLlNvbGlkQ29sb3JCcnVzaCwgTkxSRS5Db21tb24iLCJDb2xvciI6eyIkaWQiOiIxMjkiLCJBIjoyNTUsIlIiOjIwNCwiRyI6MjA0LCJCIjoyMDR9fSwiTGluZVdlaWdodCI6MS4wLCJMaW5lVHlwZSI6MCwiUGFyZW50U3R5bGUiOm51bGx9LCJWZXJ0aWNhbENvbm5lY3RvclN0eWxlIjp7IiRpZCI6IjEzMCIsIkxpbmVDb2xvciI6eyIkaWQiOiIxMzEiLCIkdHlwZSI6Ik5MUkUuQ29tbW9uLkRvbS5Tb2xpZENvbG9yQnJ1c2gsIE5MUkUuQ29tbW9uIiwiQ29sb3IiOnsiJGlkIjoiMTMyIiwiQSI6MjU1LCJSIjoyMDQsIkciOjIwNCwiQiI6MjA0fX0sIkxpbmVXZWlnaHQiOjAuMCwiTGluZVR5cGUiOjAsIlBhcmVudFN0eWxlIjpudWxsfSwiTWFyZ2luIjpudWxsLCJTdGFydERhdGVQb3NpdGlvbiI6MywiRW5kRGF0ZVBvc2l0aW9uIjo0LCJEYXRlSXNWaXNpYmxlIjp0cnVlLCJUaXRsZVBvc2l0aW9uIjoyLCJEdXJhdGlvblBvc2l0aW9uIjoxLCJQZXJjZW50YWdlQ29tcGxldGVkUG9zaXRpb24iOjYsIlNwYWNpbmciOjUsIklzQmVsb3dUaW1lYmFuZCI6dHJ1ZSwiUGVyY2VudGFnZUNvbXBsZXRlU2hhcGVPcGFjaXR5IjozNSwiU2hhcGVTdHlsZSI6eyIkaWQiOiIxMzMiLCJNYXJnaW4iOnsiJGlkIjoiMTM0IiwiVG9wIjowLjAsIkxlZnQiOjQuMCwiUmlnaHQiOjQuMCwiQm90dG9tIjowLjB9LCJQYWRkaW5nIjp7IiRpZCI6IjEzNSIsIlRvcCI6MC4wLCJMZWZ0IjowLjAsIlJpZ2h0IjowLjAsIkJvdHRvbSI6MC4wfSwiQmFja2dyb3VuZCI6eyIkaWQiOiIxMzYiLCJDb2xvciI6eyIkaWQiOiIxMzciLCJBIjoyNTUsIlIiOjAsIkciOjExNCwiQiI6MTg4fX0sIklzVmlzaWJsZSI6dHJ1ZSwiV2lkdGgiOjAuMCwiSGVpZ2h0IjoxNi4wLCJCb3JkZXJTdHlsZSI6eyIkaWQiOiIxMzgiLCJMaW5lQ29sb3IiOnsiJGlkIjoiMTM5IiwiJHR5cGUiOiJOTFJFLkNvbW1vbi5Eb20uU29saWRDb2xvckJydXNoLCBOTFJFLkNvbW1vbiIsIkNvbG9yIjp7IiRpZCI6IjE0MCIsIkEiOjI1NSwiUiI6MjU1LCJHIjowLCJCIjowfX0sIkxpbmVXZWlnaHQiOjAuMCwiTGluZVR5cGUiOjAsIlBhcmVudFN0eWxlIjpudWxsfSwiUGFyZW50U3R5bGUiOm51bGx9LCJUaXRsZVN0eWxlIjp7IiRpZCI6IjE0MSIsIkZvbnRTZXR0aW5ncyI6eyIkaWQiOiIxNDIiLCJGb250U2l6ZSI6MTIsIkZvbnROYW1lIjoiQ2FsaWJyaSBMaWdodCIsIklzQm9sZCI6ZmFsc2UsIklzSXRhbGljIjpmYWxzZSwiSXNVbmRlcmxpbmVkIjpmYWxzZSwiUGFyZW50U3R5bGUiOm51bGx9LCJBdXRvU2l6ZSI6MCwiRm9yZWdyb3VuZCI6eyIkaWQiOiIxNDMiLCJDb2xvciI6eyIkaWQiOiIxNDQiLCJBIjoyNTUsIlIiOjIyMSwiRyI6MjIxLCJCIjoyMjF9fSwiTWF4V2lkdGgiOjIwMC4wLCJNYXhIZWlnaHQiOiJJbmZpbml0eSIsIlNtYXJ0Rm9yZWdyb3VuZElzQWN0aXZlIjpmYWxzZSwiSG9yaXpvbnRhbEFsaWdubWVudCI6MSwiVmVydGljYWxBbGlnbm1lbnQiOjAsIlNtYXJ0Rm9yZWdyb3VuZCI6bnVsbCwiQmFja2dyb3VuZEZpbGxUeXBlIjowLCJNYXJnaW4iOnsiJGlkIjoiMTQ1IiwiVG9wIjowLjAsIkxlZnQiOjAuMCwiUmlnaHQiOjAuMCwiQm90dG9tIjowLjB9LCJQYWRkaW5nIjp7IiRpZCI6IjE0NiIsIlRvcCI6MC4wLCJMZWZ0IjowLjAsIlJpZ2h0IjowLjAsIkJvdHRvbSI6MC4wfSwiQmFja2dyb3VuZCI6eyIkaWQiOiIxNDciLCJDb2xvciI6eyIkcmVmIjoiNDMifX0sIklzVmlzaWJsZSI6dHJ1ZSwiV2lkdGgiOjAuMCwiSGVpZ2h0IjowLjAsIkJvcmRlclN0eWxlIjpudWxsLCJQYXJlbnRTdHlsZSI6bnVsbH0sIkRhdGVTdHlsZSI6eyIkaWQiOiIxNDgiLCJGb250U2V0dGluZ3MiOnsiJGlkIjoiMTQ5IiwiRm9udFNpemUiOjEwLCJGb250TmFtZSI6IkNhbGlicmkiLCJJc0JvbGQiOmZhbHNlLCJJc0l0YWxpYyI6ZmFsc2UsIklzVW5kZXJsaW5lZCI6ZmFsc2UsIlBhcmVudFN0eWxlIjpudWxsfSwiQXV0b1NpemUiOjAsIkZvcmVncm91bmQiOnsiJGlkIjoiMTUwIiwiQ29sb3IiOnsiJGlkIjoiMTUxIiwiQSI6MjU1LCJSIjo5NCwiRyI6OTQsIkIiOjk0fX0sIk1heFdpZHRoIjoyMDAuMCwiTWF4SGVpZ2h0IjoiSW5maW5pdHkiLCJTbWFydEZvcmVncm91bmRJc0FjdGl2ZSI6ZmFsc2UsIkhvcml6b250YWxBbGlnbm1lbnQiOjAsIlZlcnRpY2FsQWxpZ25tZW50IjowLCJTbWFydEZvcmVncm91bmQiOm51bGwsIkJhY2tncm91bmRGaWxsVHlwZSI6MCwiTWFyZ2luIjp7IiRpZCI6IjE1MiIsIlRvcCI6MC4wLCJMZWZ0IjowLjAsIlJpZ2h0IjowLjAsIkJvdHRvbSI6MC4wfSwiUGFkZGluZyI6eyIkaWQiOiIxNTMiLCJUb3AiOjAuMCwiTGVmdCI6MC4wLCJSaWdodCI6MC4wLCJCb3R0b20iOjAuMH0sIkJhY2tncm91bmQiOnsiJGlkIjoiMTU0IiwiQ29sb3IiOnsiJHJlZiI6IjQzIn19LCJJc1Zpc2libGUiOnRydWUsIldpZHRoIjowLjAsIkhlaWdodCI6MC4wLCJCb3JkZXJTdHlsZSI6bnVsbCwiUGFyZW50U3R5bGUiOm51bGx9LCJEYXRlRm9ybWF0Ijp7IiRpZCI6IjE1NSIsIkZvcm1hdFN0cmluZyI6Ik1NTSBkIiwiU2VwYXJhdG9yIjoiLyIsIlVzZUludGVybmF0aW9uYWxEYXRlRm9ybWF0IjpmYWxzZSwiRGF0ZUlzVmlzaWJsZSI6ZmFsc2UsIlRpbWVJc1Zpc2libGUiOnRydWUsIkhvdXJEaWdpdHMiOjEsIkFtUG1EZXNpZ25hdG9yIjoxLCJUcmltMDBNaW51dGVzIjpmYWxzZSwiTGFzdEtub3duVmlzaWJpbGl0eVN0YXRlIjp7IiRpZCI6IjE1NiIsIkRhdGVQYXJ0SXNWaXNpYmxlIjpmYWxzZSwiVGltZVBhcnRJc1Zpc2libGUiOmZhbHNlfX0sIldlZWtOdW1iZXJpbmciOnsiJGlkIjoiMTU3IiwiRm9ybWF0IjowLCJJc1Zpc2libGUiOmZhbHNlLCJMYXN0S25vd25WaXNpYmlsaXR5U3RhdGUiOmZhbHNlfSwiSXNWaXNpYmxlIjp0cnVlLCJQYXJlbnRTdHlsZSI6bnVsbCwiX2V4cGxpY2l0bHlTZXQiOnsiJGlkIjoiMTU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1OSIsIlRpdGxlUG9zaXRpb24iOiJSaWdodCIsIkRhdGVQb3NpdGlvbiI6IkxlZnQiLCJTaGFwZVR5cGUiOjEwLCJTaGFwZVNpemUiOjAsIlNwYWNpbmciOjUsIlNoYXBlU3R5bGUiOnsiJGlkIjoiMTYwIiwiTWFyZ2luIjp7IiRpZCI6IjE2MSIsIlRvcCI6MC4wLCJMZWZ0IjowLjAsIlJpZ2h0IjowLjAsIkJvdHRvbSI6MC4wfSwiUGFkZGluZyI6eyIkaWQiOiIxNjIiLCJUb3AiOjAuMCwiTGVmdCI6MC4wLCJSaWdodCI6MC4wLCJCb3R0b20iOjAuMH0sIkJhY2tncm91bmQiOnsiJGlkIjoiMTYzIiwiQ29sb3IiOnsiJGlkIjoiMTY0IiwiQSI6MjU1LCJSIjowLCJHIjoxMTQsIkIiOjE4OH19LCJJc1Zpc2libGUiOnRydWUsIldpZHRoIjoxMi4wLCJIZWlnaHQiOjE0LjAsIkJvcmRlclN0eWxlIjp7IiRpZCI6IjE2NSIsIkxpbmVDb2xvciI6eyIkaWQiOiIxNjYiLCIkdHlwZSI6Ik5MUkUuQ29tbW9uLkRvbS5Tb2xpZENvbG9yQnJ1c2gsIE5MUkUuQ29tbW9uIiwiQ29sb3IiOnsiJGlkIjoiMTY3IiwiQSI6MjU1LCJSIjoyNTUsIkciOjAsIkIiOjB9fSwiTGluZVdlaWdodCI6MC4wLCJMaW5lVHlwZSI6MCwiUGFyZW50U3R5bGUiOm51bGx9LCJQYXJlbnRTdHlsZSI6bnVsbH0sIlRpdGxlU3R5bGUiOnsiJGlkIjoiMTY4IiwiRm9udFNldHRpbmdzIjp7IiRpZCI6IjE2OSIsIkZvbnRTaXplIjoxMiwiRm9udE5hbWUiOiJDYWxpYnJpIiwiSXNCb2xkIjpmYWxzZSwiSXNJdGFsaWMiOmZhbHNlLCJJc1VuZGVybGluZWQiOmZhbHNlLCJQYXJlbnRTdHlsZSI6bnVsbH0sIkF1dG9TaXplIjowLCJGb3JlZ3JvdW5kIjp7IiRyZWYiOiI5NyJ9LCJNYXhXaWR0aCI6MjAwLjAsIk1heEhlaWdodCI6IkluZmluaXR5IiwiU21hcnRGb3JlZ3JvdW5kSXNBY3RpdmUiOmZhbHNlLCJIb3Jpem9udGFsQWxpZ25tZW50IjoxLCJWZXJ0aWNhbEFsaWdubWVudCI6MCwiU21hcnRGb3JlZ3JvdW5kIjpudWxsLCJCYWNrZ3JvdW5kRmlsbFR5cGUiOjAsIk1hcmdpbiI6eyIkaWQiOiIxNzAiLCJUb3AiOjAuMCwiTGVmdCI6MC4wLCJSaWdodCI6MC4wLCJCb3R0b20iOjAuMH0sIlBhZGRpbmciOnsiJGlkIjoiMTcxIiwiVG9wIjowLjAsIkxlZnQiOjAuMCwiUmlnaHQiOjAuMCwiQm90dG9tIjowLjB9LCJCYWNrZ3JvdW5kIjp7IiRpZCI6IjE3MiIsIkNvbG9yIjp7IiRpZCI6IjE3MyIsIkEiOjg5LCJSIjowLCJHIjowLCJCIjowfX0sIklzVmlzaWJsZSI6dHJ1ZSwiV2lkdGgiOjAuMCwiSGVpZ2h0IjowLjAsIkJvcmRlclN0eWxlIjpudWxsLCJQYXJlbnRTdHlsZSI6bnVsbH0sIkRhdGVTdHlsZSI6eyIkaWQiOiIxNzQiLCJGb250U2V0dGluZ3MiOnsiJGlkIjoiMTc1IiwiRm9udFNpemUiOjEwLCJGb250TmFtZSI6IkNhbGlicmkgTGlnaHQiLCJJc0JvbGQiOmZhbHNlLCJJc0l0YWxpYyI6ZmFsc2UsIklzVW5kZXJsaW5lZCI6ZmFsc2UsIlBhcmVudFN0eWxlIjpudWxsfSwiQXV0b1NpemUiOjAsIkZvcmVncm91bmQiOnsiJGlkIjoiMTc2IiwiQ29sb3IiOnsiJGlkIjoiMTc3IiwiQSI6MjU1LCJSIjoxMzEsIkciOjEzMSwiQiI6MTMxfX0sIk1heFdpZHRoIjoyMDAuMCwiTWF4SGVpZ2h0IjoiSW5maW5pdHkiLCJTbWFydEZvcmVncm91bmRJc0FjdGl2ZSI6ZmFsc2UsIkhvcml6b250YWxBbGlnbm1lbnQiOjAsIlZlcnRpY2FsQWxpZ25tZW50IjowLCJTbWFydEZvcmVncm91bmQiOm51bGwsIkJhY2tncm91bmRGaWxsVHlwZSI6MCwiTWFyZ2luIjp7IiRpZCI6IjE3OCIsIlRvcCI6MC4wLCJMZWZ0IjowLjAsIlJpZ2h0IjowLjAsIkJvdHRvbSI6MC4wfSwiUGFkZGluZyI6eyIkaWQiOiIxNzkiLCJUb3AiOjAuMCwiTGVmdCI6MC4wLCJSaWdodCI6MC4wLCJCb3R0b20iOjAuMH0sIkJhY2tncm91bmQiOnsiJGlkIjoiMTgwIiwiQ29sb3IiOnsiJGlkIjoiMTgxIiwiQSI6ODksIlIiOjAsIkciOjAsIkIiOjB9fSwiSXNWaXNpYmxlIjp0cnVlLCJXaWR0aCI6MC4wLCJIZWlnaHQiOjAuMCwiQm9yZGVyU3R5bGUiOm51bGwsIlBhcmVudFN0eWxlIjpudWxsfSwiRGF0ZUZvcm1hdCI6eyIkaWQiOiIxODIiLCJGb3JtYXRTdHJpbmciOiJNTU0gZCIsIlNlcGFyYXRvciI6Ii8iLCJVc2VJbnRlcm5hdGlvbmFsRGF0ZUZvcm1hdCI6ZmFsc2UsIkRhdGVJc1Zpc2libGUiOmZhbHNlLCJUaW1lSXNWaXNpYmxlIjp0cnVlLCJIb3VyRGlnaXRzIjoyLCJBbVBtRGVzaWduYXRvciI6MCwiVHJpbTAwTWludXRlcyI6ZmFsc2UsIkxhc3RLbm93blZpc2liaWxpdHlTdGF0ZSI6eyIkaWQiOiIxODMiLCJEYXRlUGFydElzVmlzaWJsZSI6ZmFsc2UsIlRpbWVQYXJ0SXNWaXNpYmxlIjpmYWxzZX19LCJXZWVrTnVtYmVyaW5nIjp7IiRpZCI6IjE4NCIsIkZvcm1hdCI6MCwiSXNWaXNpYmxlIjpmYWxzZSwiTGFzdEtub3duVmlzaWJpbGl0eVN0YXRlIjpmYWxzZX0sIklzVmlzaWJsZSI6dHJ1ZSwiUGFyZW50U3R5bGUiOm51bGx9LCJHcmlkbGluZVBhbmVsU3R5bGUiOnsiJGlkIjoiMTg1IiwiR3JpZGxpbmVTdHlsZSI6eyIkaWQiOiIxODYiLCJMaW5lQ29sb3IiOnsiJGlkIjoiMTg3IiwiJHR5cGUiOiJOTFJFLkNvbW1vbi5Eb20uU29saWRDb2xvckJydXNoLCBOTFJFLkNvbW1vbiIsIkNvbG9yIjp7IiRpZCI6IjE4OCIsIkEiOjM4LCJSIjo5MSwiRyI6MTU1LCJCIjoyMTN9fSwiTGluZVdlaWdodCI6MS4wLCJMaW5lVHlwZSI6MCwiUGFyZW50U3R5bGUiOm51bGx9LCJNYXJnaW4iOnsiJGlkIjoiMTg5IiwiVG9wIjowLjAsIkxlZnQiOjAuMCwiUmlnaHQiOjAuMCwiQm90dG9tIjowLjB9LCJQYWRkaW5nIjp7IiRpZCI6IjE5MCIsIlRvcCI6MC4wLCJMZWZ0IjowLjAsIlJpZ2h0IjowLjAsIkJvdHRvbSI6MC4wfSwiQmFja2dyb3VuZCI6bnVsbCwiSXNWaXNpYmxlIjp0cnVlLCJXaWR0aCI6MC4wLCJIZWlnaHQiOjAuMCwiQm9yZGVyU3R5bGUiOm51bGwsIlBhcmVudFN0eWxlIjpudWxsfSwiQWN0aXZpdHlMaW5lUGFuZWxTdHlsZSI6eyIkaWQiOiIxOTEiLCJBY3Rpdml0eUxpbmVTdHlsZSI6eyIkaWQiOiIxOTIiLCJMaW5lQ29sb3IiOnsiJGlkIjoiMTkzIiwiJHR5cGUiOiJOTFJFLkNvbW1vbi5Eb20uU29saWRDb2xvckJydXNoLCBOTFJFLkNvbW1vbiIsIkNvbG9yIjp7IiRpZCI6IjE5NCIsIkEiOjM4LCJSIjo5MSwiRyI6MTU1LCJCIjoyMTN9fSwiTGluZVdlaWdodCI6MS4wLCJMaW5lVHlwZSI6MCwiUGFyZW50U3R5bGUiOm51bGx9LCJNYXJnaW4iOnsiJGlkIjoiMTk1IiwiVG9wIjowLjAsIkxlZnQiOjAuMCwiUmlnaHQiOjAuMCwiQm90dG9tIjowLjB9LCJQYWRkaW5nIjp7IiRpZCI6IjE5Ni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E5NyIsIkFjdGl2aXR5SGVhZGVyV2lkdGgiOjAuMCwiSXNTZXQiOmZhbHNlfSwiRGVmYXVsdFN3aW1sYW5lU3R5bGUiOnsiJGlkIjoiMTk4IiwiSGVhZGVyU3R5bGUiOnsiJGlkIjoiMTk5IiwiVGV4dFN0eWxlIjp7IiRpZCI6IjIwMCIsIkZvbnRTZXR0aW5ncyI6eyIkaWQiOiIyMDEiLCJGb250U2l6ZSI6MTIsIkZvbnROYW1lIjoiQ2FsaWJyaSIsIklzQm9sZCI6ZmFsc2UsIklzSXRhbGljIjpmYWxzZSwiSXNVbmRlcmxpbmVkIjpmYWxzZSwiUGFyZW50U3R5bGUiOm51bGx9LCJBdXRvU2l6ZSI6MCwiRm9yZWdyb3VuZCI6eyIkaWQiOiIyMDIiLCJDb2xvciI6eyIkaWQiOiIyMDMiLCJBIjoyNTUsIlIiOjMyLCJHIjo1NiwiQiI6MTAwfX0sIk1heFdpZHRoIjoiSW5maW5pdHkiLCJNYXhIZWlnaHQiOiJJbmZpbml0eSIsIlNtYXJ0Rm9yZWdyb3VuZElzQWN0aXZlIjpmYWxzZSwiSG9yaXpvbnRhbEFsaWdubWVudCI6MCwiVmVydGljYWxBbGlnbm1lbnQiOjAsIlNtYXJ0Rm9yZWdyb3VuZCI6bnVsbCwiQmFja2dyb3VuZEZpbGxUeXBlIjowLCJNYXJnaW4iOnsiJGlkIjoiMjA0IiwiVG9wIjowLjAsIkxlZnQiOjAuMCwiUmlnaHQiOjAuMCwiQm90dG9tIjowLjB9LCJQYWRkaW5nIjp7IiRpZCI6IjIwNSIsIlRvcCI6MC4wLCJMZWZ0IjowLjAsIlJpZ2h0IjowLjAsIkJvdHRvbSI6MC4wfSwiQmFja2dyb3VuZCI6bnVsbCwiSXNWaXNpYmxlIjp0cnVlLCJXaWR0aCI6MC4wLCJIZWlnaHQiOjAuMCwiQm9yZGVyU3R5bGUiOm51bGwsIlBhcmVudFN0eWxlIjpudWxsfSwiUmVjdGFuZ2xlU3R5bGUiOnsiJGlkIjoiMjA2IiwiTWFyZ2luIjp7IiRpZCI6IjIwNyIsIlRvcCI6MC4wLCJMZWZ0IjowLjAsIlJpZ2h0IjowLjAsIkJvdHRvbSI6MC4wfSwiUGFkZGluZyI6eyIkaWQiOiIyMDgiLCJUb3AiOjAuMCwiTGVmdCI6MC4wLCJSaWdodCI6MC4wLCJCb3R0b20iOjAuMH0sIkJhY2tncm91bmQiOnsiJGlkIjoiMjA5IiwiQ29sb3IiOnsiJGlkIjoiMjEwIiwiQSI6MTI3LCJSIjo5MSwiRyI6MTU1LCJCIjoyMTN9fSwiSXNWaXNpYmxlIjp0cnVlLCJXaWR0aCI6MC4wLCJIZWlnaHQiOjAuMCwiQm9yZGVyU3R5bGUiOnsiJGlkIjoiMjExIiwiTGluZUNvbG9yIjp7IiRpZCI6IjIxMiIsIiR0eXBlIjoiTkxSRS5Db21tb24uRG9tLlNvbGlkQ29sb3JCcnVzaCwgTkxSRS5Db21tb24iLCJDb2xvciI6eyIkaWQiOiIyMTMiLCJBIjoyNTUsIlIiOjI1NSwiRyI6MCwiQiI6MH19LCJMaW5lV2VpZ2h0IjowLjAsIkxpbmVUeXBlIjowLCJQYXJlbnRTdHlsZSI6bnVsbH0sIlBhcmVudFN0eWxlIjpudWxsfSwiTWFyZ2luIjp7IiRpZCI6IjIxNCIsIlRvcCI6MC4wLCJMZWZ0IjowLjAsIlJpZ2h0IjowLjAsIkJvdHRvbSI6MC4wfSwiUGFkZGluZyI6eyIkaWQiOiIyMTUiLCJUb3AiOjAuMCwiTGVmdCI6MC4wLCJSaWdodCI6MC4wLCJCb3R0b20iOjAuMH0sIkJhY2tncm91bmQiOm51bGwsIklzVmlzaWJsZSI6dHJ1ZSwiV2lkdGgiOjAuMCwiSGVpZ2h0IjowLjAsIkJvcmRlclN0eWxlIjpudWxsLCJQYXJlbnRTdHlsZSI6bnVsbH0sIkJhY2tncm91bmRTdHlsZSI6eyIkaWQiOiIyMTYiLCJNYXJnaW4iOnsiJGlkIjoiMjE3IiwiVG9wIjowLjAsIkxlZnQiOjAuMCwiUmlnaHQiOjAuMCwiQm90dG9tIjowLjB9LCJQYWRkaW5nIjp7IiRpZCI6IjIxOCIsIlRvcCI6MC4wLCJMZWZ0IjowLjAsIlJpZ2h0IjowLjAsIkJvdHRvbSI6MC4wfSwiQmFja2dyb3VuZCI6eyIkaWQiOiIyMTkiLCJDb2xvciI6eyIkaWQiOiIyMjAiLCJBIjozOCwiUiI6OTEsIkciOjE1NSwiQiI6MjEzfX0sIklzVmlzaWJsZSI6dHJ1ZSwiV2lkdGgiOjAuMCwiSGVpZ2h0IjowLjAsIkJvcmRlclN0eWxlIjp7IiRpZCI6IjIyMSIsIkxpbmVDb2xvciI6eyIkaWQiOiIyMjIiLCIkdHlwZSI6Ik5MUkUuQ29tbW9uLkRvbS5Tb2xpZENvbG9yQnJ1c2gsIE5MUkUuQ29tbW9uIiwiQ29sb3IiOnsiJGlkIjoiMjIzIiwiQSI6MjU1LCJSIjoyNTUsIkciOjAsIkIiOjB9fSwiTGluZVdlaWdodCI6MC4wLCJMaW5lVHlwZSI6MCwiUGFyZW50U3R5bGUiOm51bGx9LCJQYXJlbnRTdHlsZSI6bnVsbH0sIklzQWJvdmVUaW1lYmFuZCI6ZmFsc2UsIk1hcmdpbiI6eyIkaWQiOiIyMjQiLCJUb3AiOjAuMCwiTGVmdCI6MC4wLCJSaWdodCI6MC4wLCJCb3R0b20iOjAuMH0sIlBhZGRpbmciOnsiJGlkIjoiMjI1IiwiVG9wIjowLjAsIkxlZnQiOjAuMCwiUmlnaHQiOjAuMCwiQm90dG9tIjowLjB9LCJJc1Zpc2libGUiOnRydWUsIldpZHRoIjowLjAsIkhlaWdodCI6MC4wLCJCb3JkZXJTdHlsZSI6bnVsbCwiUGFyZW50U3R5bGUiOm51bGx9LCJEZWZhdWx0U3dpbWxhbmVWMlN0eWxlIjp7IiRpZCI6IjIyNiIsIkhlYWRlclN0eWxlIjp7IiRpZCI6IjIyNyIsIlRleHRJc1ZlcnRpY2FsIjpmYWxzZSwiVGV4dFN0eWxlIjp7IiRpZCI6IjIyOCIsIkZvbnRTZXR0aW5ncyI6eyIkaWQiOiIyMjkiLCJGb250U2l6ZSI6MTIsIkZvbnROYW1lIjoiQ2FsaWJyaSIsIklzQm9sZCI6ZmFsc2UsIklzSXRhbGljIjpmYWxzZSwiSXNVbmRlcmxpbmVkIjpmYWxzZSwiUGFyZW50U3R5bGUiOm51bGx9LCJBdXRvU2l6ZSI6MiwiRm9yZWdyb3VuZCI6eyIkaWQiOiIyMzAiLCJDb2xvciI6eyIkaWQiOiIyMzE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MzIiLCJUb3AiOjAuMCwiTGVmdCI6MC4wLCJSaWdodCI6MC4wLCJCb3R0b20iOjAuMH0sIlBhZGRpbmciOnsiJGlkIjoiMjMzIiwiVG9wIjowLjAsIkxlZnQiOjAuMCwiUmlnaHQiOjAuMCwiQm90dG9tIjowLjB9LCJCYWNrZ3JvdW5kIjpudWxsLCJJc1Zpc2libGUiOnRydWUsIldpZHRoIjowLjAsIkhlaWdodCI6MC4wLCJCb3JkZXJTdHlsZSI6bnVsbCwiUGFyZW50U3R5bGUiOm51bGx9LCJSZWN0YW5nbGVTdHlsZSI6eyIkaWQiOiIyMzQiLCJNYXJnaW4iOnsiJGlkIjoiMjM1IiwiVG9wIjowLjAsIkxlZnQiOjAuMCwiUmlnaHQiOjAuMCwiQm90dG9tIjowLjB9LCJQYWRkaW5nIjp7IiRpZCI6IjIzNiIsIlRvcCI6MC4wLCJMZWZ0IjowLjAsIlJpZ2h0IjowLjAsIkJvdHRvbSI6MC4wfSwiQmFja2dyb3VuZCI6eyIkaWQiOiIyMzciLCJDb2xvciI6eyIkaWQiOiIyMzgiLCJBIjoyNTUsIlIiOjkxLCJHIjoxNTUsIkIiOjIxM319LCJJc1Zpc2libGUiOnRydWUsIldpZHRoIjowLjAsIkhlaWdodCI6MC4wLCJCb3JkZXJTdHlsZSI6eyIkaWQiOiIyMzkiLCJMaW5lQ29sb3IiOnsiJGlkIjoiMjQwIiwiJHR5cGUiOiJOTFJFLkNvbW1vbi5Eb20uU29saWRDb2xvckJydXNoLCBOTFJFLkNvbW1vbiIsIkNvbG9yIjp7IiRpZCI6IjI0MSIsIkEiOjI1NSwiUiI6MjU1LCJHIjowLCJCIjowfX0sIkxpbmVXZWlnaHQiOjAuMCwiTGluZVR5cGUiOjAsIlBhcmVudFN0eWxlIjpudWxsfSwiUGFyZW50U3R5bGUiOm51bGx9LCJNYXJnaW4iOnsiJGlkIjoiMjQyIiwiVG9wIjowLjAsIkxlZnQiOjAuMCwiUmlnaHQiOjAuMCwiQm90dG9tIjowLjB9LCJQYWRkaW5nIjp7IiRpZCI6IjI0MyIsIlRvcCI6MC4wLCJMZWZ0IjowLjAsIlJpZ2h0IjowLjAsIkJvdHRvbSI6MC4wfSwiQmFja2dyb3VuZCI6bnVsbCwiSXNWaXNpYmxlIjp0cnVlLCJXaWR0aCI6MC4wLCJIZWlnaHQiOjAuMCwiQm9yZGVyU3R5bGUiOm51bGwsIlBhcmVudFN0eWxlIjpudWxsfSwiQmFja2dyb3VuZFN0eWxlIjp7IiRpZCI6IjI0NCIsIk1hcmdpbiI6eyIkaWQiOiIyNDUiLCJUb3AiOjAuMCwiTGVmdCI6MC4wLCJSaWdodCI6MC4wLCJCb3R0b20iOjAuMH0sIlBhZGRpbmciOnsiJGlkIjoiMjQ2IiwiVG9wIjowLjAsIkxlZnQiOjAuMCwiUmlnaHQiOjAuMCwiQm90dG9tIjowLjB9LCJCYWNrZ3JvdW5kIjp7IiRpZCI6IjI0NyIsIkNvbG9yIjp7IiRpZCI6IjI0OCIsIkEiOjUxLCJSIjoxNjUsIkciOjE2NSwiQiI6MTY1fX0sIklzVmlzaWJsZSI6dHJ1ZSwiV2lkdGgiOjAuMCwiSGVpZ2h0IjowLjAsIkJvcmRlclN0eWxlIjp7IiRpZCI6IjI0OSIsIkxpbmVDb2xvciI6eyIkaWQiOiIyNTAiLCIkdHlwZSI6Ik5MUkUuQ29tbW9uLkRvbS5Tb2xpZENvbG9yQnJ1c2gsIE5MUkUuQ29tbW9uIiwiQ29sb3IiOnsiJGlkIjoiMjUxIiwiQSI6MjU1LCJSIjoyNTUsIkciOjAsIkIiOjB9fSwiTGluZVdlaWdodCI6MC4wLCJMaW5lVHlwZSI6MCwiUGFyZW50U3R5bGUiOm51bGx9LCJQYXJlbnRTdHlsZSI6bnVsbH0sIklzQWJvdmVUaW1lYmFuZCI6ZmFsc2UsIlNwYWNpbmciOjUsIk1hcmdpbiI6eyIkaWQiOiIyNTIiLCJUb3AiOjAuMCwiTGVmdCI6MC4wLCJSaWdodCI6MC4wLCJCb3R0b20iOjAuMH0sIlBhZGRpbmciOnsiJGlkIjoiMjUzIiwiVG9wIjowLjAsIkxlZnQiOjAuMCwiUmlnaHQiOjAuMCwiQm90dG9tIjowLjB9LCJJc1Zpc2libGUiOnRydWUsIldpZHRoIjowLjAsIkhlaWdodCI6MC4wLCJCb3JkZXJTdHlsZSI6eyIkaWQiOiIyNTQiLCJMaW5lQ29sb3IiOm51bGwsIkxpbmVXZWlnaHQiOjAuMCwiTGluZVR5cGUiOjAsIlBhcmVudFN0eWxlIjpudWxsfSwiUGFyZW50U3R5bGUiOm51bGx9fSwiU2NhbGUiOnsiJGlkIjoiMjU1IiwiU3RhcnREYXRlIjoiMjAxNy0wOC0xMVQxMzoxNjowMCIsIkVuZERhdGUiOiIyMDIxLTA4LTExVDE4OjA1OjAwIiwiRm9ybWF0IjoiSDptbSIsIlR5cGUiOjYsIkF1dG9EYXRlUmFuZ2UiOnRydWUsIldvcmtpbmdEYXlzIjozMSwiRmlzY2FsWWVhciI6eyIkaWQiOiIyNTYiLCJTdGFydE1vbnRoIjoxLCJVc2VTdGFydGluZ1llYXJGb3JOdW1iZXJpbmciOnRydWUsIlNob3dGaXNjYWxZZWFyTGFiZWwiOnRydWV9LCJUb2RheU1hcmtlclRleHQiOiJUb2RheSIsIkF1dG9TY2FsZVR5cGUiOnRydWV9LCJTY2FsZVYyIjp7IiRpZCI6IjI1NyIsIlN0YXJ0RGF0ZSI6IjIwMTctMDgtMTFUMTM6MTY6MDAiLCJFbmREYXRlIjoiMjAyMS0wOC0xMVQxODowNTowMCIsIkF1dG9EYXRlUmFuZ2UiOnRydWUsIldvcmtpbmdEYXlzIjozMSwiRmlzY2FsWWVhciI6eyIkcmVmIjoiMjU2In0sIlRvZGF5TWFya2VyVGV4dCI6IlRvZGF5IiwiQXV0b1NjYWxlVHlwZSI6dHJ1ZSwiVGltZWJhbmRTY2FsZXMiOnsiJGlkIjoiMjU4IiwiVG9wU2NhbGVMYXllciI6eyIkaWQiOiIyNTkiLCJGb3JtYXQiOiJIOm1tIiwiVHlwZSI6Nn0sIk1pZGRsZVNjYWxlTGF5ZXIiOnsiJGlkIjoiMjYwIiwiRm9ybWF0IjpudWxsLCJUeXBlIjowfSwiQm90dG9tU2NhbGVMYXllciI6eyIkaWQiOiIyNjEiLCJGb3JtYXQiOm51bGwsIlR5cGUiOjB9fX0sIk1pbGVzdG9uZXMiOlt7IiRpZCI6IjI2MiIsIkRhdGUiOiIyMDIxLTA4LTExVDEzOjE2OjAwIiwiU3R5bGUiOnsiJGlkIjoiMjYzIiwiU2hhcGUiOjIsIkNvbm5lY3Rvck1hcmdpbiI6eyIkcmVmIjoiODIifSwiQ29ubmVjdG9yU3R5bGUiOnsiJGlkIjoiMjY0IiwiTGluZUNvbG9yIjp7IiRpZCI6IjI2NSIsIiR0eXBlIjoiTkxSRS5Db21tb24uRG9tLlNvbGlkQ29sb3JCcnVzaCwgTkxSRS5Db21tb24iLCJDb2xvciI6eyIkaWQiOiIyNjYiLCJBIjoxMjcsIlIiOjI1NCwiRyI6MTk1LCJCIjo2fX0sIkxpbmVXZWlnaHQiOjAuOCwiTGluZVR5cGUiOjAsIlBhcmVudFN0eWxlIjp7IiRyZWYiOiI4MyJ9fSwiSXNCZWxvd1RpbWViYW5kIjpmYWxzZSwiUG9zaXRpb25PblRhc2siOjAsIkhpZGVEYXRlIjpmYWxzZSwiU2hhcGVTaXplIjoxLCJTcGFjaW5nIjoyLjAsIlBhZGRpbmciOnsiJHJlZiI6Ijg2In0sIlNoYXBlU3R5bGUiOnsiJGlkIjoiMjY3IiwiTWFyZ2luIjp7IiRyZWYiOiI4OCJ9LCJQYWRkaW5nIjp7IiRyZWYiOiI4OSJ9LCJCYWNrZ3JvdW5kIjp7IiRpZCI6IjI2OCIsIkNvbG9yIjp7IiRpZCI6IjI2OSIsIkEiOjI1NSwiUiI6MjU0LCJHIjoxOTUsIkIiOjZ9fSwiSXNWaXNpYmxlIjp0cnVlLCJXaWR0aCI6MTMuMCwiSGVpZ2h0IjoxMy4wLCJCb3JkZXJTdHlsZSI6eyIkaWQiOiIyNzAiLCJMaW5lQ29sb3IiOnsiJGlkIjoiMjcxIiwiJHR5cGUiOiJOTFJFLkNvbW1vbi5Eb20uU29saWRDb2xvckJydXNoLCBOTFJFLkNvbW1vbiIsIkNvbG9yIjp7IiRpZCI6IjI3MiIsIkEiOjI1NSwiUiI6NDUsIkciOjEwMCwiQiI6MTMxfX0sIkxpbmVXZWlnaHQiOjAuMCwiTGluZVR5cGUiOjAsIlBhcmVudFN0eWxlIjp7IiRyZWYiOiI5MiJ9fSwiUGFyZW50U3R5bGUiOnsiJHJlZiI6Ijg3In19LCJUaXRsZVN0eWxlIjp7IiRpZCI6IjI3MyIsIkZvbnRTZXR0aW5ncyI6eyIkaWQiOiIyNzQiLCJGb250U2l6ZSI6MTIsIkZvbnROYW1lIjoiQ2FsaWJyaSIsIklzQm9sZCI6ZmFsc2UsIklzSXRhbGljIjpmYWxzZSwiSXNVbmRlcmxpbmVkIjp0cnVlLCJQYXJlbnRTdHlsZSI6eyIkcmVmIjoiOTYifX0sIkF1dG9TaXplIjowLCJGb3JlZ3JvdW5kIjp7IiRyZWYiOiI5NyJ9LCJNYXhXaWR0aCI6MjAwLjAsIk1heEhlaWdodCI6IkluZmluaXR5IiwiU21hcnRGb3JlZ3JvdW5kSXNBY3RpdmUiOmZhbHNlLCJIb3Jpem9udGFsQWxpZ25tZW50IjowLCJWZXJ0aWNhbEFsaWdubWVudCI6MCwiU21hcnRGb3JlZ3JvdW5kIjpudWxsLCJCYWNrZ3JvdW5kRmlsbFR5cGUiOjAsIk1hcmdpbiI6eyIkcmVmIjoiOTkifSwiUGFkZGluZyI6eyIkcmVmIjoiMTAwIn0sIkJhY2tncm91bmQiOnsiJGlkIjoiMjc1IiwiQ29sb3IiOnsiJGlkIjoiMjc2IiwiQSI6MCwiUiI6MjU1LCJHIjoyNTUsIkIiOjI1NX19LCJJc1Zpc2libGUiOnRydWUsIldpZHRoIjowLjAsIkhlaWdodCI6MC4wLCJCb3JkZXJTdHlsZSI6eyIkaWQiOiIyNzciLCJMaW5lQ29sb3IiOm51bGwsIkxpbmVXZWlnaHQiOjAuMCwiTGluZVR5cGUiOjAsIlBhcmVudFN0eWxlIjpudWxsfSwiUGFyZW50U3R5bGUiOnsiJHJlZiI6Ijk1In19LCJEYXRlU3R5bGUiOnsiJGlkIjoiMjc4IiwiRm9udFNldHRpbmdzIjp7IiRpZCI6IjI3OSIsIkZvbnRTaXplIjoxMCwiRm9udE5hbWUiOiJDYWxpYnJpIExpZ2h0IiwiSXNCb2xkIjpmYWxzZSwiSXNJdGFsaWMiOmZhbHNlLCJJc1VuZGVybGluZWQiOmZhbHNlLCJQYXJlbnRTdHlsZSI6eyIkcmVmIjoiMTAzIn19LCJBdXRvU2l6ZSI6MCwiRm9yZWdyb3VuZCI6eyIkcmVmIjoiMTA0In0sIk1heFdpZHRoIjoyMDAuMCwiTWF4SGVpZ2h0IjoiSW5maW5pdHkiLCJTbWFydEZvcmVncm91bmRJc0FjdGl2ZSI6ZmFsc2UsIkhvcml6b250YWxBbGlnbm1lbnQiOjAsIlZlcnRpY2FsQWxpZ25tZW50IjowLCJTbWFydEZvcmVncm91bmQiOm51bGwsIkJhY2tncm91bmRGaWxsVHlwZSI6MCwiTWFyZ2luIjp7IiRyZWYiOiIxMDYifSwiUGFkZGluZyI6eyIkcmVmIjoiMTA3In0sIkJhY2tncm91bmQiOnsiJGlkIjoiMjgwIiwiQ29sb3IiOnsiJGlkIjoiMjgxIiwiQSI6MCwiUiI6MjU1LCJHIjoyNTUsIkIiOjI1NX19LCJJc1Zpc2libGUiOnRydWUsIldpZHRoIjowLjAsIkhlaWdodCI6MC4wLCJCb3JkZXJTdHlsZSI6eyIkaWQiOiIyODIiLCJMaW5lQ29sb3IiOm51bGwsIkxpbmVXZWlnaHQiOjAuMCwiTGluZVR5cGUiOjAsIlBhcmVudFN0eWxlIjpudWxsfSwiUGFyZW50U3R5bGUiOnsiJHJlZiI6IjEwMiJ9fSwiRGF0ZUZvcm1hdCI6eyIkcmVmIjoiMTA5In0sIldlZWtOdW1iZXJpbmciOnsiJGlkIjoiMjgzIiwiRm9ybWF0IjowLCJJc1Zpc2libGUiOmZhbHNlLCJMYXN0S25vd25WaXNpYmlsaXR5U3RhdGUiOmZhbHNlfSwiSXNWaXNpYmxlIjp0cnVlLCJQYXJlbnRTdHlsZSI6eyIkcmVmIjoiODEifX0sIkluZGV4IjowLCJQZXJjZW50YWdlQ29tcGxldGUiOm51bGwsIlBvc2l0aW9uIjp7IlJhdGlvIjowLjAsIklzQ3VzdG9tIjpmYWxzZX0sIkRhdGVGb3JtYXQiOnsiJHJlZiI6IjEwOSJ9LCJXZWVrTnVtYmVyaW5nIjp7IiRpZCI6IjI4NCIsIkZvcm1hdCI6MCwiSXNWaXNpYmxlIjpmYWxzZSwiTGFzdEtub3duVmlzaWJpbGl0eVN0YXRlIjpmYWxzZX0sIlJlbGF0ZWRUYXNrSWQiOiIwMDAwMDAwMC0wMDAwLTAwMDAtMDAwMC0wMDAwMDAwMDAwMDAiLCJJZCI6IjE2MDc0ZmYwLWVmYTktNDhhOS1hZWU0LWRkOWY0YzA2YWEwZiIsIkltcG9ydElkIjpudWxsLCJUaXRsZSI6IkxlYWsgYmVnaW5zIiwiTm90ZSI6bnVsbCwiSHlwZXJsaW5rIjp7IiRpZCI6IjI4NSIsIkFkZHJlc3MiOm51bGwsIlN1YkFkZHJlc3MiOm51bGx9LCJJc0NoYW5nZWQiOmZhbHNlLCJJc05ldyI6ZmFsc2V9LHsiJGlkIjoiMjg2IiwiRGF0ZSI6IjIwMjEtMDgtMTFUMTM6MzE6MDAiLCJTdHlsZSI6eyIkaWQiOiIyODciLCJTaGFwZSI6MiwiQ29ubmVjdG9yTWFyZ2luIjp7IiRyZWYiOiI4MiJ9LCJDb25uZWN0b3JTdHlsZSI6eyIkaWQiOiIyODgiLCJMaW5lQ29sb3IiOnsiJGlkIjoiMjg5IiwiJHR5cGUiOiJOTFJFLkNvbW1vbi5Eb20uU29saWRDb2xvckJydXNoLCBOTFJFLkNvbW1vbiIsIkNvbG9yIjp7IiRpZCI6IjI5MCIsIkEiOjEyNywiUiI6MTMxLCJHIjoxMzEsIkIiOjEzMX19LCJMaW5lV2VpZ2h0IjowLjgsIkxpbmVUeXBlIjowLCJQYXJlbnRTdHlsZSI6eyIkcmVmIjoiODMifX0sIklzQmVsb3dUaW1lYmFuZCI6dHJ1ZSwiUG9zaXRpb25PblRhc2siOjIsIkhpZGVEYXRlIjpmYWxzZSwiU2hhcGVTaXplIjoxLCJTcGFjaW5nIjoyLjAsIlBhZGRpbmciOnsiJHJlZiI6Ijg2In0sIlNoYXBlU3R5bGUiOnsiJGlkIjoiMjkxIiwiTWFyZ2luIjp7IiRyZWYiOiI4OCJ9LCJQYWRkaW5nIjp7IiRyZWYiOiI4OSJ9LCJCYWNrZ3JvdW5kIjp7IiRpZCI6IjI5MiIsIkNvbG9yIjp7IiRpZCI6IjI5MyIsIkEiOjI1NSwiUiI6MTMxLCJHIjoxMzEsIkIiOjEzMX19LCJJc1Zpc2libGUiOnRydWUsIldpZHRoIjoxMy4wLCJIZWlnaHQiOjEzLjAsIkJvcmRlclN0eWxlIjp7IiRpZCI6IjI5NCIsIkxpbmVDb2xvciI6eyIkaWQiOiIyOTUiLCIkdHlwZSI6Ik5MUkUuQ29tbW9uLkRvbS5Tb2xpZENvbG9yQnJ1c2gsIE5MUkUuQ29tbW9uIiwiQ29sb3IiOnsiJGlkIjoiMjk2IiwiQSI6MjU1LCJSIjo0NSwiRyI6MTAwLCJCIjoxMzF9fSwiTGluZVdlaWdodCI6MC4wLCJMaW5lVHlwZSI6MCwiUGFyZW50U3R5bGUiOnsiJHJlZiI6IjkyIn19LCJQYXJlbnRTdHlsZSI6eyIkcmVmIjoiODcifX0sIlRpdGxlU3R5bGUiOnsiJGlkIjoiMjk3IiwiRm9udFNldHRpbmdzIjp7IiRpZCI6IjI5OCIsIkZvbnRTaXplIjoxMiwiRm9udE5hbWUiOiJDYWxpYnJpIiwiSXNCb2xkIjpmYWxzZSwiSXNJdGFsaWMiOmZhbHNlLCJJc1VuZGVybGluZWQiOmZhbHNlLCJQYXJlbnRTdHlsZSI6eyIkcmVmIjoiOTYifX0sIkF1dG9TaXplIjowLCJGb3JlZ3JvdW5kIjp7IiRyZWYiOiI5NyJ9LCJNYXhXaWR0aCI6MjAwLjAsIk1heEhlaWdodCI6IkluZmluaXR5IiwiU21hcnRGb3JlZ3JvdW5kSXNBY3RpdmUiOmZhbHNlLCJIb3Jpem9udGFsQWxpZ25tZW50IjowLCJWZXJ0aWNhbEFsaWdubWVudCI6MCwiU21hcnRGb3JlZ3JvdW5kIjpudWxsLCJCYWNrZ3JvdW5kRmlsbFR5cGUiOjAsIk1hcmdpbiI6eyIkcmVmIjoiOTkifSwiUGFkZGluZyI6eyIkcmVmIjoiMTAwIn0sIkJhY2tncm91bmQiOnsiJGlkIjoiMjk5IiwiQ29sb3IiOnsiJGlkIjoiMzAwIiwiQSI6MCwiUiI6MjU1LCJHIjoyNTUsIkIiOjI1NX19LCJJc1Zpc2libGUiOnRydWUsIldpZHRoIjowLjAsIkhlaWdodCI6MC4wLCJCb3JkZXJTdHlsZSI6eyIkaWQiOiIzMDEiLCJMaW5lQ29sb3IiOm51bGwsIkxpbmVXZWlnaHQiOjAuMCwiTGluZVR5cGUiOjAsIlBhcmVudFN0eWxlIjpudWxsfSwiUGFyZW50U3R5bGUiOnsiJHJlZiI6Ijk1In19LCJEYXRlU3R5bGUiOnsiJGlkIjoiMzAyIiwiRm9udFNldHRpbmdzIjp7IiRpZCI6IjMwMyIsIkZvbnRTaXplIjoxMCwiRm9udE5hbWUiOiJDYWxpYnJpIExpZ2h0IiwiSXNCb2xkIjpmYWxzZSwiSXNJdGFsaWMiOmZhbHNlLCJJc1VuZGVybGluZWQiOmZhbHNlLCJQYXJlbnRTdHlsZSI6eyIkcmVmIjoiMTAzIn19LCJBdXRvU2l6ZSI6MCwiRm9yZWdyb3VuZCI6eyIkcmVmIjoiMTA0In0sIk1heFdpZHRoIjoyMDAuMCwiTWF4SGVpZ2h0IjoiSW5maW5pdHkiLCJTbWFydEZvcmVncm91bmRJc0FjdGl2ZSI6ZmFsc2UsIkhvcml6b250YWxBbGlnbm1lbnQiOjAsIlZlcnRpY2FsQWxpZ25tZW50IjowLCJTbWFydEZvcmVncm91bmQiOm51bGwsIkJhY2tncm91bmRGaWxsVHlwZSI6MCwiTWFyZ2luIjp7IiRyZWYiOiIxMDYifSwiUGFkZGluZyI6eyIkcmVmIjoiMTA3In0sIkJhY2tncm91bmQiOnsiJGlkIjoiMzA0IiwiQ29sb3IiOnsiJGlkIjoiMzA1IiwiQSI6MCwiUiI6MjU1LCJHIjoyNTUsIkIiOjI1NX19LCJJc1Zpc2libGUiOnRydWUsIldpZHRoIjowLjAsIkhlaWdodCI6MC4wLCJCb3JkZXJTdHlsZSI6eyIkaWQiOiIzMDYiLCJMaW5lQ29sb3IiOm51bGwsIkxpbmVXZWlnaHQiOjAuMCwiTGluZVR5cGUiOjAsIlBhcmVudFN0eWxlIjpudWxsfSwiUGFyZW50U3R5bGUiOnsiJHJlZiI6IjEwMiJ9fSwiRGF0ZUZvcm1hdCI6eyIkcmVmIjoiMTA5In0sIldlZWtOdW1iZXJpbmciOnsiJGlkIjoiMzA3IiwiRm9ybWF0IjowLCJJc1Zpc2libGUiOmZhbHNlLCJMYXN0S25vd25WaXNpYmlsaXR5U3RhdGUiOmZhbHNlfSwiSXNWaXNpYmxlIjp0cnVlLCJQYXJlbnRTdHlsZSI6eyIkcmVmIjoiODEifX0sIkluZGV4IjowLCJQZXJjZW50YWdlQ29tcGxldGUiOm51bGwsIlBvc2l0aW9uIjp7IlJhdGlvIjowLjAsIklzQ3VzdG9tIjpmYWxzZX0sIkRhdGVGb3JtYXQiOnsiJHJlZiI6IjEwOSJ9LCJXZWVrTnVtYmVyaW5nIjp7IiRpZCI6IjMwOCIsIkZvcm1hdCI6MCwiSXNWaXNpYmxlIjpmYWxzZSwiTGFzdEtub3duVmlzaWJpbGl0eVN0YXRlIjpmYWxzZX0sIlJlbGF0ZWRUYXNrSWQiOiIzOTA0NzEzMy1iYTIxLTRkYzctOTAxMC1kMGYxNDJhNTI2YTAiLCJJZCI6IjBlMjkyOGRhLTcwMTEtNGNmMi1hNGM1LTQ2ZjlkNTljN2JkOCIsIkltcG9ydElkIjpudWxsLCJUaXRsZSI6IlJlc3BvbnNlIHByZXBhcmF0aW9ucyIsIk5vdGUiOm51bGwsIkh5cGVybGluayI6eyIkaWQiOiIzMDkiLCJBZGRyZXNzIjpudWxsLCJTdWJBZGRyZXNzIjpudWxsfSwiSXNDaGFuZ2VkIjpmYWxzZSwiSXNOZXciOmZhbHNlfSx7IiRpZCI6IjMxMCIsIkRhdGUiOiIyMDIxLTA4LTExVDEzOjQzOjAwIiwiU3R5bGUiOnsiJGlkIjoiMzExIiwiU2hhcGUiOjIsIkNvbm5lY3Rvck1hcmdpbiI6eyIkcmVmIjoiODIifSwiQ29ubmVjdG9yU3R5bGUiOnsiJGlkIjoiMzEyIiwiTGluZUNvbG9yIjp7IiRpZCI6IjMxMyIsIiR0eXBlIjoiTkxSRS5Db21tb24uRG9tLlNvbGlkQ29sb3JCcnVzaCwgTkxSRS5Db21tb24iLCJDb2xvciI6eyIkaWQiOiIzMTQiLCJBIjoxMjcsIlIiOjI0NiwiRyI6MTQ2LCJCIjowfX0sIkxpbmVXZWlnaHQiOjAuOCwiTGluZVR5cGUiOjAsIlBhcmVudFN0eWxlIjp7IiRyZWYiOiI4MyJ9fSwiSXNCZWxvd1RpbWViYW5kIjp0cnVlLCJQb3NpdGlvbk9uVGFzayI6MiwiSGlkZURhdGUiOmZhbHNlLCJTaGFwZVNpemUiOjEsIlNwYWNpbmciOjIuMCwiUGFkZGluZyI6eyIkcmVmIjoiODYifSwiU2hhcGVTdHlsZSI6eyIkaWQiOiIzMTUiLCJNYXJnaW4iOnsiJHJlZiI6Ijg4In0sIlBhZGRpbmciOnsiJHJlZiI6Ijg5In0sIkJhY2tncm91bmQiOnsiJGlkIjoiMzE2IiwiQ29sb3IiOnsiJGlkIjoiMzE3IiwiQSI6MjU1LCJSIjoyNDYsIkciOjE0NiwiQiI6MH19LCJJc1Zpc2libGUiOnRydWUsIldpZHRoIjoxMy4wLCJIZWlnaHQiOjEzLjAsIkJvcmRlclN0eWxlIjp7IiRpZCI6IjMxOCIsIkxpbmVDb2xvciI6eyIkaWQiOiIzMTkiLCIkdHlwZSI6Ik5MUkUuQ29tbW9uLkRvbS5Tb2xpZENvbG9yQnJ1c2gsIE5MUkUuQ29tbW9uIiwiQ29sb3IiOnsiJGlkIjoiMzIwIiwiQSI6MjU1LCJSIjo0NSwiRyI6MTAwLCJCIjoxMzF9fSwiTGluZVdlaWdodCI6MC4wLCJMaW5lVHlwZSI6MCwiUGFyZW50U3R5bGUiOnsiJHJlZiI6IjkyIn19LCJQYXJlbnRTdHlsZSI6eyIkcmVmIjoiODcifX0sIlRpdGxlU3R5bGUiOnsiJGlkIjoiMzIxIiwiRm9udFNldHRpbmdzIjp7IiRpZCI6IjMyMiIsIkZvbnRTaXplIjoxMiwiRm9udE5hbWUiOiJDYWxpYnJpIiwiSXNCb2xkIjpmYWxzZSwiSXNJdGFsaWMiOmZhbHNlLCJJc1VuZGVybGluZWQiOmZhbHNlLCJQYXJlbnRTdHlsZSI6eyIkcmVmIjoiOTYifX0sIkF1dG9TaXplIjowLCJGb3JlZ3JvdW5kIjp7IiRyZWYiOiI5NyJ9LCJNYXhXaWR0aCI6MjAwLjAsIk1heEhlaWdodCI6IkluZmluaXR5IiwiU21hcnRGb3JlZ3JvdW5kSXNBY3RpdmUiOmZhbHNlLCJIb3Jpem9udGFsQWxpZ25tZW50IjowLCJWZXJ0aWNhbEFsaWdubWVudCI6MCwiU21hcnRGb3JlZ3JvdW5kIjpudWxsLCJCYWNrZ3JvdW5kRmlsbFR5cGUiOjAsIk1hcmdpbiI6eyIkcmVmIjoiOTkifSwiUGFkZGluZyI6eyIkcmVmIjoiMTAwIn0sIkJhY2tncm91bmQiOnsiJGlkIjoiMzIzIiwiQ29sb3IiOnsiJGlkIjoiMzI0IiwiQSI6MCwiUiI6MjU1LCJHIjoyNTUsIkIiOjI1NX19LCJJc1Zpc2libGUiOnRydWUsIldpZHRoIjowLjAsIkhlaWdodCI6MC4wLCJCb3JkZXJTdHlsZSI6eyIkaWQiOiIzMjUiLCJMaW5lQ29sb3IiOm51bGwsIkxpbmVXZWlnaHQiOjAuMCwiTGluZVR5cGUiOjAsIlBhcmVudFN0eWxlIjpudWxsfSwiUGFyZW50U3R5bGUiOnsiJHJlZiI6Ijk1In19LCJEYXRlU3R5bGUiOnsiJGlkIjoiMzI2IiwiRm9udFNldHRpbmdzIjp7IiRpZCI6IjMyNyIsIkZvbnRTaXplIjoxMCwiRm9udE5hbWUiOiJDYWxpYnJpIExpZ2h0IiwiSXNCb2xkIjpmYWxzZSwiSXNJdGFsaWMiOmZhbHNlLCJJc1VuZGVybGluZWQiOmZhbHNlLCJQYXJlbnRTdHlsZSI6eyIkcmVmIjoiMTAzIn19LCJBdXRvU2l6ZSI6MCwiRm9yZWdyb3VuZCI6eyIkcmVmIjoiMTA0In0sIk1heFdpZHRoIjoyMDAuMCwiTWF4SGVpZ2h0IjoiSW5maW5pdHkiLCJTbWFydEZvcmVncm91bmRJc0FjdGl2ZSI6ZmFsc2UsIkhvcml6b250YWxBbGlnbm1lbnQiOjAsIlZlcnRpY2FsQWxpZ25tZW50IjowLCJTbWFydEZvcmVncm91bmQiOm51bGwsIkJhY2tncm91bmRGaWxsVHlwZSI6MCwiTWFyZ2luIjp7IiRyZWYiOiIxMDYifSwiUGFkZGluZyI6eyIkcmVmIjoiMTA3In0sIkJhY2tncm91bmQiOnsiJGlkIjoiMzI4IiwiQ29sb3IiOnsiJGlkIjoiMzI5IiwiQSI6MCwiUiI6MjU1LCJHIjoyNTUsIkIiOjI1NX19LCJJc1Zpc2libGUiOnRydWUsIldpZHRoIjowLjAsIkhlaWdodCI6MC4wLCJCb3JkZXJTdHlsZSI6eyIkaWQiOiIzMzAiLCJMaW5lQ29sb3IiOm51bGwsIkxpbmVXZWlnaHQiOjAuMCwiTGluZVR5cGUiOjAsIlBhcmVudFN0eWxlIjpudWxsfSwiUGFyZW50U3R5bGUiOnsiJHJlZiI6IjEwMiJ9fSwiRGF0ZUZvcm1hdCI6eyIkcmVmIjoiMTA5In0sIldlZWtOdW1iZXJpbmciOnsiJGlkIjoiMzMxIiwiRm9ybWF0IjowLCJJc1Zpc2libGUiOmZhbHNlLCJMYXN0S25vd25WaXNpYmlsaXR5U3RhdGUiOmZhbHNlfSwiSXNWaXNpYmxlIjp0cnVlLCJQYXJlbnRTdHlsZSI6eyIkcmVmIjoiODEifX0sIkluZGV4IjowLCJQZXJjZW50YWdlQ29tcGxldGUiOm51bGwsIlBvc2l0aW9uIjp7IlJhdGlvIjowLjAsIklzQ3VzdG9tIjpmYWxzZX0sIkRhdGVGb3JtYXQiOnsiJHJlZiI6IjEwOSJ9LCJXZWVrTnVtYmVyaW5nIjp7IiRpZCI6IjMzMiIsIkZvcm1hdCI6MCwiSXNWaXNpYmxlIjpmYWxzZSwiTGFzdEtub3duVmlzaWJpbGl0eVN0YXRlIjpmYWxzZX0sIlJlbGF0ZWRUYXNrSWQiOiIzOTA0NzEzMy1iYTIxLTRkYzctOTAxMC1kMGYxNDJhNTI2YTAiLCJJZCI6IjIzMGUzODU0LWVjZWEtNDgyZC1hMTQ4LWY3OTAzZmM5YzllOSIsIkltcG9ydElkIjpudWxsLCJUaXRsZSI6IlZhbmd1YXJkIHRlYW0gZGlzcGF0Y2hlZCIsIk5vdGUiOm51bGwsIkh5cGVybGluayI6eyIkaWQiOiIzMzMiLCJBZGRyZXNzIjpudWxsLCJTdWJBZGRyZXNzIjpudWxsfSwiSXNDaGFuZ2VkIjpmYWxzZSwiSXNOZXciOmZhbHNlfSx7IiRpZCI6IjMzNCIsIkRhdGUiOiIyMDIxLTA4LTExVDE3OjA3OjAwIiwiU3R5bGUiOnsiJGlkIjoiMzM1IiwiU2hhcGUiOjIsIkNvbm5lY3Rvck1hcmdpbiI6eyIkcmVmIjoiODIifSwiQ29ubmVjdG9yU3R5bGUiOnsiJGlkIjoiMzM2IiwiTGluZUNvbG9yIjp7IiRpZCI6IjMzNyIsIiR0eXBlIjoiTkxSRS5Db21tb24uRG9tLlNvbGlkQ29sb3JCcnVzaCwgTkxSRS5Db21tb24iLCJDb2xvciI6eyIkaWQiOiIzMzgiLCJBIjoxMjcsIlIiOjY1LCJHIjoxMzgsIkIiOjE3OX19LCJMaW5lV2VpZ2h0IjowLjgsIkxpbmVUeXBlIjowLCJQYXJlbnRTdHlsZSI6eyIkcmVmIjoiODMifX0sIklzQmVsb3dUaW1lYmFuZCI6dHJ1ZSwiUG9zaXRpb25PblRhc2siOjIsIkhpZGVEYXRlIjpmYWxzZSwiU2hhcGVTaXplIjowLCJTcGFjaW5nIjoyLjAsIlBhZGRpbmciOnsiJHJlZiI6Ijg2In0sIlNoYXBlU3R5bGUiOnsiJGlkIjoiMzM5IiwiTWFyZ2luIjp7IiRyZWYiOiI4OCJ9LCJQYWRkaW5nIjp7IiRyZWYiOiI4OSJ9LCJCYWNrZ3JvdW5kIjp7IiRpZCI6IjM0MCIsIkNvbG9yIjp7IiRpZCI6IjM0MSIsIkEiOjI1NSwiUiI6NjUsIkciOjEzOCwiQiI6MTc5fX0sIklzVmlzaWJsZSI6dHJ1ZSwiV2lkdGgiOjEyLjAsIkhlaWdodCI6MTQuMCwiQm9yZGVyU3R5bGUiOnsiJGlkIjoiMzQyIiwiTGluZUNvbG9yIjp7IiRpZCI6IjM0MyIsIiR0eXBlIjoiTkxSRS5Db21tb24uRG9tLlNvbGlkQ29sb3JCcnVzaCwgTkxSRS5Db21tb24iLCJDb2xvciI6eyIkaWQiOiIzNDQiLCJBIjoyNTUsIlIiOjQ1LCJHIjoxMDAsIkIiOjEzMX19LCJMaW5lV2VpZ2h0IjowLjAsIkxpbmVUeXBlIjowLCJQYXJlbnRTdHlsZSI6eyIkcmVmIjoiOTIifX0sIlBhcmVudFN0eWxlIjp7IiRyZWYiOiI4NyJ9fSwiVGl0bGVTdHlsZSI6eyIkaWQiOiIzNDUiLCJGb250U2V0dGluZ3MiOnsiJGlkIjoiMzQ2IiwiRm9udFNpemUiOjEyLCJGb250TmFtZSI6IkNhbGlicmkiLCJJc0JvbGQiOmZhbHNlLCJJc0l0YWxpYyI6ZmFsc2UsIklzVW5kZXJsaW5lZCI6ZmFsc2UsIlBhcmVudFN0eWxlIjp7IiRyZWYiOiI5NiJ9fSwiQXV0b1NpemUiOjAsIkZvcmVncm91bmQiOnsiJHJlZiI6Ijk3In0sIk1heFdpZHRoIjoyMDAuMCwiTWF4SGVpZ2h0IjoiSW5maW5pdHkiLCJTbWFydEZvcmVncm91bmRJc0FjdGl2ZSI6ZmFsc2UsIkhvcml6b250YWxBbGlnbm1lbnQiOjAsIlZlcnRpY2FsQWxpZ25tZW50IjowLCJTbWFydEZvcmVncm91bmQiOm51bGwsIkJhY2tncm91bmRGaWxsVHlwZSI6MCwiTWFyZ2luIjp7IiRyZWYiOiI5OSJ9LCJQYWRkaW5nIjp7IiRyZWYiOiIxMDAifSwiQmFja2dyb3VuZCI6eyIkaWQiOiIzNDciLCJDb2xvciI6eyIkaWQiOiIzNDgiLCJBIjowLCJSIjoyNTUsIkciOjI1NSwiQiI6MjU1fX0sIklzVmlzaWJsZSI6dHJ1ZSwiV2lkdGgiOjAuMCwiSGVpZ2h0IjowLjAsIkJvcmRlclN0eWxlIjp7IiRpZCI6IjM0OSIsIkxpbmVDb2xvciI6bnVsbCwiTGluZVdlaWdodCI6MC4wLCJMaW5lVHlwZSI6MCwiUGFyZW50U3R5bGUiOm51bGx9LCJQYXJlbnRTdHlsZSI6eyIkcmVmIjoiOTUifX0sIkRhdGVTdHlsZSI6eyIkaWQiOiIzNTAiLCJGb250U2V0dGluZ3MiOnsiJGlkIjoiMzUxIiwiRm9udFNpemUiOjEwLCJGb250TmFtZSI6IkNhbGlicmkgTGlnaHQiLCJJc0JvbGQiOmZhbHNlLCJJc0l0YWxpYyI6ZmFsc2UsIklzVW5kZXJsaW5lZCI6ZmFsc2UsIlBhcmVudFN0eWxlIjp7IiRyZWYiOiIxMDMifX0sIkF1dG9TaXplIjowLCJGb3JlZ3JvdW5kIjp7IiRyZWYiOiIxMDQifSwiTWF4V2lkdGgiOjIwMC4wLCJNYXhIZWlnaHQiOiJJbmZpbml0eSIsIlNtYXJ0Rm9yZWdyb3VuZElzQWN0aXZlIjpmYWxzZSwiSG9yaXpvbnRhbEFsaWdubWVudCI6MCwiVmVydGljYWxBbGlnbm1lbnQiOjAsIlNtYXJ0Rm9yZWdyb3VuZCI6bnVsbCwiQmFja2dyb3VuZEZpbGxUeXBlIjowLCJNYXJnaW4iOnsiJHJlZiI6IjEwNiJ9LCJQYWRkaW5nIjp7IiRyZWYiOiIxMDcifSwiQmFja2dyb3VuZCI6eyIkaWQiOiIzNTIiLCJDb2xvciI6eyIkaWQiOiIzNTMiLCJBIjowLCJSIjoyNTUsIkciOjI1NSwiQiI6MjU1fX0sIklzVmlzaWJsZSI6dHJ1ZSwiV2lkdGgiOjAuMCwiSGVpZ2h0IjowLjAsIkJvcmRlclN0eWxlIjp7IiRpZCI6IjM1NCIsIkxpbmVDb2xvciI6bnVsbCwiTGluZVdlaWdodCI6MC4wLCJMaW5lVHlwZSI6MCwiUGFyZW50U3R5bGUiOm51bGx9LCJQYXJlbnRTdHlsZSI6eyIkcmVmIjoiMTAyIn19LCJEYXRlRm9ybWF0Ijp7IiRyZWYiOiIxMDkifSwiV2Vla051bWJlcmluZyI6eyIkaWQiOiIzNTUiLCJGb3JtYXQiOjAsIklzVmlzaWJsZSI6ZmFsc2UsIkxhc3RLbm93blZpc2liaWxpdHlTdGF0ZSI6ZmFsc2V9LCJJc1Zpc2libGUiOnRydWUsIlBhcmVudFN0eWxlIjp7IiRyZWYiOiI4MSJ9fSwiSW5kZXgiOjAsIlBlcmNlbnRhZ2VDb21wbGV0ZSI6bnVsbCwiUG9zaXRpb24iOnsiUmF0aW8iOjAuMTYxOTE2MDA1MjI1NTI3ODIsIklzQ3VzdG9tIjpmYWxzZX0sIkRhdGVGb3JtYXQiOnsiJHJlZiI6IjEwOSJ9LCJXZWVrTnVtYmVyaW5nIjp7IiRpZCI6IjM1NiIsIkZvcm1hdCI6MCwiSXNWaXNpYmxlIjpmYWxzZSwiTGFzdEtub3duVmlzaWJpbGl0eVN0YXRlIjpmYWxzZX0sIlJlbGF0ZWRUYXNrSWQiOiIzOTA0NzEzMy1iYTIxLTRkYzctOTAxMC1kMGYxNDJhNTI2YTAiLCJJZCI6IjJmYzZjNjcxLTMxY2YtNGM5MS1hM2Q2LTg0NWM3OTY3NGMxMSIsIkltcG9ydElkIjpudWxsLCJUaXRsZSI6Ik1pdGlnYXRpb24gZXF1aXBtZW50IHNlbnQiLCJOb3RlIjpudWxsLCJIeXBlcmxpbmsiOnsiJGlkIjoiMzU3IiwiQWRkcmVzcyI6bnVsbCwiU3ViQWRkcmVzcyI6bnVsbH0sIklzQ2hhbmdlZCI6ZmFsc2UsIklzTmV3IjpmYWxzZX0seyIkaWQiOiIzNTgiLCJEYXRlIjoiMjAyMS0wOC0xMVQxNjo1MjowMCIsIlN0eWxlIjp7IiRpZCI6IjM1OSIsIlNoYXBlIjoyLCJDb25uZWN0b3JNYXJnaW4iOnsiJHJlZiI6IjgyIn0sIkNvbm5lY3RvclN0eWxlIjp7IiRpZCI6IjM2MCIsIkxpbmVDb2xvciI6eyIkaWQiOiIzNjEiLCIkdHlwZSI6Ik5MUkUuQ29tbW9uLkRvbS5Tb2xpZENvbG9yQnJ1c2gsIE5MUkUuQ29tbW9uIiwiQ29sb3IiOnsiJGlkIjoiMzYyIiwiQSI6MTI3LCJSIjo2NSwiRyI6MTM4LCJCIjoxNzl9fSwiTGluZVdlaWdodCI6MC44LCJMaW5lVHlwZSI6MCwiUGFyZW50U3R5bGUiOnsiJHJlZiI6IjgzIn19LCJJc0JlbG93VGltZWJhbmQiOnRydWUsIlBvc2l0aW9uT25UYXNrIjoyLCJIaWRlRGF0ZSI6ZmFsc2UsIlNoYXBlU2l6ZSI6MCwiU3BhY2luZyI6Mi4wLCJQYWRkaW5nIjp7IiRyZWYiOiI4NiJ9LCJTaGFwZVN0eWxlIjp7IiRpZCI6IjM2MyIsIk1hcmdpbiI6eyIkcmVmIjoiODgifSwiUGFkZGluZyI6eyIkcmVmIjoiODkifSwiQmFja2dyb3VuZCI6eyIkaWQiOiIzNjQiLCJDb2xvciI6eyIkaWQiOiIzNjUiLCJBIjoyNTUsIlIiOjY1LCJHIjoxMzgsIkIiOjE3OX19LCJJc1Zpc2libGUiOnRydWUsIldpZHRoIjoxMi4wLCJIZWlnaHQiOjE0LjAsIkJvcmRlclN0eWxlIjp7IiRpZCI6IjM2NiIsIkxpbmVDb2xvciI6eyIkaWQiOiIzNjciLCIkdHlwZSI6Ik5MUkUuQ29tbW9uLkRvbS5Tb2xpZENvbG9yQnJ1c2gsIE5MUkUuQ29tbW9uIiwiQ29sb3IiOnsiJGlkIjoiMzY4IiwiQSI6MjU1LCJSIjo0NSwiRyI6MTAwLCJCIjoxMzF9fSwiTGluZVdlaWdodCI6MC4wLCJMaW5lVHlwZSI6MCwiUGFyZW50U3R5bGUiOnsiJHJlZiI6IjkyIn19LCJQYXJlbnRTdHlsZSI6eyIkcmVmIjoiODcifX0sIlRpdGxlU3R5bGUiOnsiJGlkIjoiMzY5IiwiRm9udFNldHRpbmdzIjp7IiRpZCI6IjM3MCIsIkZvbnRTaXplIjoxMiwiRm9udE5hbWUiOiJDYWxpYnJpIiwiSXNCb2xkIjpmYWxzZSwiSXNJdGFsaWMiOmZhbHNlLCJJc1VuZGVybGluZWQiOmZhbHNlLCJQYXJlbnRTdHlsZSI6eyIkcmVmIjoiOTYifX0sIkF1dG9TaXplIjowLCJGb3JlZ3JvdW5kIjp7IiRyZWYiOiI5NyJ9LCJNYXhXaWR0aCI6MjAwLjAsIk1heEhlaWdodCI6IkluZmluaXR5IiwiU21hcnRGb3JlZ3JvdW5kSXNBY3RpdmUiOmZhbHNlLCJIb3Jpem9udGFsQWxpZ25tZW50IjowLCJWZXJ0aWNhbEFsaWdubWVudCI6MCwiU21hcnRGb3JlZ3JvdW5kIjpudWxsLCJCYWNrZ3JvdW5kRmlsbFR5cGUiOjAsIk1hcmdpbiI6eyIkcmVmIjoiOTkifSwiUGFkZGluZyI6eyIkcmVmIjoiMTAwIn0sIkJhY2tncm91bmQiOnsiJGlkIjoiMzcxIiwiQ29sb3IiOnsiJGlkIjoiMzcyIiwiQSI6MCwiUiI6MjU1LCJHIjoyNTUsIkIiOjI1NX19LCJJc1Zpc2libGUiOnRydWUsIldpZHRoIjowLjAsIkhlaWdodCI6MC4wLCJCb3JkZXJTdHlsZSI6eyIkaWQiOiIzNzMiLCJMaW5lQ29sb3IiOm51bGwsIkxpbmVXZWlnaHQiOjAuMCwiTGluZVR5cGUiOjAsIlBhcmVudFN0eWxlIjpudWxsfSwiUGFyZW50U3R5bGUiOnsiJHJlZiI6Ijk1In19LCJEYXRlU3R5bGUiOnsiJGlkIjoiMzc0IiwiRm9udFNldHRpbmdzIjp7IiRpZCI6IjM3NSIsIkZvbnRTaXplIjoxMCwiRm9udE5hbWUiOiJDYWxpYnJpIExpZ2h0IiwiSXNCb2xkIjpmYWxzZSwiSXNJdGFsaWMiOmZhbHNlLCJJc1VuZGVybGluZWQiOmZhbHNlLCJQYXJlbnRTdHlsZSI6eyIkcmVmIjoiMTAzIn19LCJBdXRvU2l6ZSI6MCwiRm9yZWdyb3VuZCI6eyIkcmVmIjoiMTA0In0sIk1heFdpZHRoIjoyMDAuMCwiTWF4SGVpZ2h0IjoiSW5maW5pdHkiLCJTbWFydEZvcmVncm91bmRJc0FjdGl2ZSI6ZmFsc2UsIkhvcml6b250YWxBbGlnbm1lbnQiOjAsIlZlcnRpY2FsQWxpZ25tZW50IjowLCJTbWFydEZvcmVncm91bmQiOm51bGwsIkJhY2tncm91bmRGaWxsVHlwZSI6MCwiTWFyZ2luIjp7IiRyZWYiOiIxMDYifSwiUGFkZGluZyI6eyIkcmVmIjoiMTA3In0sIkJhY2tncm91bmQiOnsiJGlkIjoiMzc2IiwiQ29sb3IiOnsiJGlkIjoiMzc3IiwiQSI6MCwiUiI6MjU1LCJHIjoyNTUsIkIiOjI1NX19LCJJc1Zpc2libGUiOnRydWUsIldpZHRoIjowLjAsIkhlaWdodCI6MC4wLCJCb3JkZXJTdHlsZSI6eyIkaWQiOiIzNzgiLCJMaW5lQ29sb3IiOm51bGwsIkxpbmVXZWlnaHQiOjAuMCwiTGluZVR5cGUiOjAsIlBhcmVudFN0eWxlIjpudWxsfSwiUGFyZW50U3R5bGUiOnsiJHJlZiI6IjEwMiJ9fSwiRGF0ZUZvcm1hdCI6eyIkcmVmIjoiMTA5In0sIldlZWtOdW1iZXJpbmciOnsiJGlkIjoiMzc5IiwiRm9ybWF0IjowLCJJc1Zpc2libGUiOmZhbHNlLCJMYXN0S25vd25WaXNpYmlsaXR5U3RhdGUiOmZhbHNlfSwiSXNWaXNpYmxlIjp0cnVlLCJQYXJlbnRTdHlsZSI6eyIkcmVmIjoiODEifX0sIkluZGV4IjowLCJQZXJjZW50YWdlQ29tcGxldGUiOm51bGwsIlBvc2l0aW9uIjp7IlJhdGlvIjowLjA5NDE3OTAxMjM0NTY3ODkzNiwiSXNDdXN0b20iOmZhbHNlfSwiRGF0ZUZvcm1hdCI6eyIkcmVmIjoiMTA5In0sIldlZWtOdW1iZXJpbmciOnsiJGlkIjoiMzgwIiwiRm9ybWF0IjowLCJJc1Zpc2libGUiOmZhbHNlLCJMYXN0S25vd25WaXNpYmlsaXR5U3RhdGUiOmZhbHNlfSwiUmVsYXRlZFRhc2tJZCI6IjM5MDQ3MTMzLWJhMjEtNGRjNy05MDEwLWQwZjE0MmE1MjZhMCIsIklkIjoiMDA0ZDhjMGEtNmE2NC00MmY2LWI2YTItYTBjYTQ1MzA2MDM3IiwiSW1wb3J0SWQiOm51bGwsIlRpdGxlIjoiTWl0aWdhdGlvbiBwZXJzb25uZWwgYXJyaXZlIiwiTm90ZSI6bnVsbCwiSHlwZXJsaW5rIjp7IiRpZCI6IjM4MSIsIkFkZHJlc3MiOm51bGwsIlN1YkFkZHJlc3MiOm51bGx9LCJJc0NoYW5nZWQiOmZhbHNlLCJJc05ldyI6ZmFsc2V9LHsiJGlkIjoiMzgyIiwiRGF0ZSI6IjIwMjEtMDgtMTFUMTY6MDY6MDAiLCJTdHlsZSI6eyIkaWQiOiIzODMiLCJTaGFwZSI6MiwiQ29ubmVjdG9yTWFyZ2luIjp7IiRyZWYiOiI4MiJ9LCJDb25uZWN0b3JTdHlsZSI6eyIkaWQiOiIzODQiLCJMaW5lQ29sb3IiOnsiJGlkIjoiMzg1IiwiJHR5cGUiOiJOTFJFLkNvbW1vbi5Eb20uU29saWRDb2xvckJydXNoLCBOTFJFLkNvbW1vbiIsIkNvbG9yIjp7IiRpZCI6IjM4NiIsIkEiOjEyNywiUiI6MjQ2LCJHIjoxNDYsIkIiOjB9fSwiTGluZVdlaWdodCI6MC44LCJMaW5lVHlwZSI6MCwiUGFyZW50U3R5bGUiOnsiJHJlZiI6IjgzIn19LCJJc0JlbG93VGltZWJhbmQiOnRydWUsIlBvc2l0aW9uT25UYXNrIjoyLCJIaWRlRGF0ZSI6ZmFsc2UsIlNoYXBlU2l6ZSI6MCwiU3BhY2luZyI6Mi4wLCJQYWRkaW5nIjp7IiRyZWYiOiI4NiJ9LCJTaGFwZVN0eWxlIjp7IiRpZCI6IjM4NyIsIk1hcmdpbiI6eyIkcmVmIjoiODgifSwiUGFkZGluZyI6eyIkcmVmIjoiODkifSwiQmFja2dyb3VuZCI6eyIkaWQiOiIzODgiLCJDb2xvciI6eyIkaWQiOiIzODkiLCJBIjoyNTUsIlIiOjI0NiwiRyI6MTQ2LCJCIjowfX0sIklzVmlzaWJsZSI6dHJ1ZSwiV2lkdGgiOjEyLjAsIkhlaWdodCI6MTQuMCwiQm9yZGVyU3R5bGUiOnsiJGlkIjoiMzkwIiwiTGluZUNvbG9yIjp7IiRpZCI6IjM5MSIsIiR0eXBlIjoiTkxSRS5Db21tb24uRG9tLlNvbGlkQ29sb3JCcnVzaCwgTkxSRS5Db21tb24iLCJDb2xvciI6eyIkaWQiOiIzOTIiLCJBIjoyNTUsIlIiOjQ1LCJHIjoxMDAsIkIiOjEzMX19LCJMaW5lV2VpZ2h0IjowLjAsIkxpbmVUeXBlIjowLCJQYXJlbnRTdHlsZSI6eyIkcmVmIjoiOTIifX0sIlBhcmVudFN0eWxlIjp7IiRyZWYiOiI4NyJ9fSwiVGl0bGVTdHlsZSI6eyIkaWQiOiIzOTMiLCJGb250U2V0dGluZ3MiOnsiJGlkIjoiMzk0IiwiRm9udFNpemUiOjEyLCJGb250TmFtZSI6IkNhbGlicmkiLCJJc0JvbGQiOmZhbHNlLCJJc0l0YWxpYyI6ZmFsc2UsIklzVW5kZXJsaW5lZCI6ZmFsc2UsIlBhcmVudFN0eWxlIjp7IiRyZWYiOiI5NiJ9fSwiQXV0b1NpemUiOjAsIkZvcmVncm91bmQiOnsiJHJlZiI6Ijk3In0sIk1heFdpZHRoIjoyMDAuMCwiTWF4SGVpZ2h0IjoiSW5maW5pdHkiLCJTbWFydEZvcmVncm91bmRJc0FjdGl2ZSI6ZmFsc2UsIkhvcml6b250YWxBbGlnbm1lbnQiOjAsIlZlcnRpY2FsQWxpZ25tZW50IjowLCJTbWFydEZvcmVncm91bmQiOm51bGwsIkJhY2tncm91bmRGaWxsVHlwZSI6MCwiTWFyZ2luIjp7IiRyZWYiOiI5OSJ9LCJQYWRkaW5nIjp7IiRyZWYiOiIxMDAifSwiQmFja2dyb3VuZCI6eyIkaWQiOiIzOTUiLCJDb2xvciI6eyIkaWQiOiIzOTYiLCJBIjowLCJSIjoyNTUsIkciOjI1NSwiQiI6MjU1fX0sIklzVmlzaWJsZSI6dHJ1ZSwiV2lkdGgiOjAuMCwiSGVpZ2h0IjowLjAsIkJvcmRlclN0eWxlIjp7IiRpZCI6IjM5NyIsIkxpbmVDb2xvciI6bnVsbCwiTGluZVdlaWdodCI6MC4wLCJMaW5lVHlwZSI6MCwiUGFyZW50U3R5bGUiOm51bGx9LCJQYXJlbnRTdHlsZSI6eyIkcmVmIjoiOTUifX0sIkRhdGVTdHlsZSI6eyIkaWQiOiIzOTgiLCJGb250U2V0dGluZ3MiOnsiJGlkIjoiMzk5IiwiRm9udFNpemUiOjEwLCJGb250TmFtZSI6IkNhbGlicmkgTGlnaHQiLCJJc0JvbGQiOmZhbHNlLCJJc0l0YWxpYyI6ZmFsc2UsIklzVW5kZXJsaW5lZCI6ZmFsc2UsIlBhcmVudFN0eWxlIjp7IiRyZWYiOiIxMDMifX0sIkF1dG9TaXplIjowLCJGb3JlZ3JvdW5kIjp7IiRyZWYiOiIxMDQifSwiTWF4V2lkdGgiOjIwMC4wLCJNYXhIZWlnaHQiOiJJbmZpbml0eSIsIlNtYXJ0Rm9yZWdyb3VuZElzQWN0aXZlIjpmYWxzZSwiSG9yaXpvbnRhbEFsaWdubWVudCI6MCwiVmVydGljYWxBbGlnbm1lbnQiOjAsIlNtYXJ0Rm9yZWdyb3VuZCI6bnVsbCwiQmFja2dyb3VuZEZpbGxUeXBlIjowLCJNYXJnaW4iOnsiJHJlZiI6IjEwNiJ9LCJQYWRkaW5nIjp7IiRyZWYiOiIxMDcifSwiQmFja2dyb3VuZCI6eyIkaWQiOiI0MDAiLCJDb2xvciI6eyIkaWQiOiI0MDEiLCJBIjowLCJSIjoyNTUsIkciOjI1NSwiQiI6MjU1fX0sIklzVmlzaWJsZSI6dHJ1ZSwiV2lkdGgiOjAuMCwiSGVpZ2h0IjowLjAsIkJvcmRlclN0eWxlIjp7IiRpZCI6IjQwMiIsIkxpbmVDb2xvciI6bnVsbCwiTGluZVdlaWdodCI6MC4wLCJMaW5lVHlwZSI6MCwiUGFyZW50U3R5bGUiOm51bGx9LCJQYXJlbnRTdHlsZSI6eyIkcmVmIjoiMTAyIn19LCJEYXRlRm9ybWF0Ijp7IiRyZWYiOiIxMDkifSwiV2Vla051bWJlcmluZyI6eyIkaWQiOiI0MDMiLCJGb3JtYXQiOjAsIklzVmlzaWJsZSI6ZmFsc2UsIkxhc3RLbm93blZpc2liaWxpdHlTdGF0ZSI6ZmFsc2V9LCJJc1Zpc2libGUiOnRydWUsIlBhcmVudFN0eWxlIjp7IiRyZWYiOiI4MSJ9fSwiSW5kZXgiOjAsIlBlcmNlbnRhZ2VDb21wbGV0ZSI6bnVsbCwiUG9zaXRpb24iOnsiUmF0aW8iOjAuMTY3NjY5ODI1OTkzOTcyODIsIklzQ3VzdG9tIjpmYWxzZX0sIkRhdGVGb3JtYXQiOnsiJHJlZiI6IjEwOSJ9LCJXZWVrTnVtYmVyaW5nIjp7IiRpZCI6IjQwNCIsIkZvcm1hdCI6MCwiSXNWaXNpYmxlIjpmYWxzZSwiTGFzdEtub3duVmlzaWJpbGl0eVN0YXRlIjpmYWxzZX0sIlJlbGF0ZWRUYXNrSWQiOiIzOTA0NzEzMy1iYTIxLTRkYzctOTAxMC1kMGYxNDJhNTI2YTAiLCJJZCI6ImQ2YjBiYzQ5LTRhNWItNDQ1Yy1iOWYwLTFlNWEzZDFmZDc4ZCIsIkltcG9ydElkIjpudWxsLCJUaXRsZSI6Ik1pdGlnYXRpb24gcGVyc29ubmVsIGRlcGFydCIsIk5vdGUiOm51bGwsIkh5cGVybGluayI6eyIkaWQiOiI0MDUiLCJBZGRyZXNzIjpudWxsLCJTdWJBZGRyZXNzIjpudWxsfSwiSXNDaGFuZ2VkIjpmYWxzZSwiSXNOZXciOmZhbHNlfSx7IiRpZCI6IjQwNiIsIkRhdGUiOiIyMDIxLTA4LTExVDE2OjAzOjAwIiwiU3R5bGUiOnsiJGlkIjoiNDA3IiwiU2hhcGUiOjIsIkNvbm5lY3Rvck1hcmdpbiI6eyIkcmVmIjoiODIifSwiQ29ubmVjdG9yU3R5bGUiOnsiJGlkIjoiNDA4IiwiTGluZUNvbG9yIjp7IiRpZCI6IjQwOSIsIiR0eXBlIjoiTkxSRS5Db21tb24uRG9tLlNvbGlkQ29sb3JCcnVzaCwgTkxSRS5Db21tb24iLCJDb2xvciI6eyIkaWQiOiI0MTAiLCJBIjoxMjcsIlIiOjI0NiwiRyI6MTQ2LCJCIjowfX0sIkxpbmVXZWlnaHQiOjAuOCwiTGluZVR5cGUiOjAsIlBhcmVudFN0eWxlIjp7IiRyZWYiOiI4MyJ9fSwiSXNCZWxvd1RpbWViYW5kIjp0cnVlLCJQb3NpdGlvbk9uVGFzayI6MiwiSGlkZURhdGUiOmZhbHNlLCJTaGFwZVNpemUiOjAsIlNwYWNpbmciOjIuMCwiUGFkZGluZyI6eyIkcmVmIjoiODYifSwiU2hhcGVTdHlsZSI6eyIkaWQiOiI0MTEiLCJNYXJnaW4iOnsiJHJlZiI6Ijg4In0sIlBhZGRpbmciOnsiJHJlZiI6Ijg5In0sIkJhY2tncm91bmQiOnsiJGlkIjoiNDEyIiwiQ29sb3IiOnsiJGlkIjoiNDEzIiwiQSI6MjU1LCJSIjoyNDYsIkciOjE0NiwiQiI6MH19LCJJc1Zpc2libGUiOnRydWUsIldpZHRoIjoxMi4wLCJIZWlnaHQiOjE0LjAsIkJvcmRlclN0eWxlIjp7IiRpZCI6IjQxNCIsIkxpbmVDb2xvciI6eyIkaWQiOiI0MTUiLCIkdHlwZSI6Ik5MUkUuQ29tbW9uLkRvbS5Tb2xpZENvbG9yQnJ1c2gsIE5MUkUuQ29tbW9uIiwiQ29sb3IiOnsiJGlkIjoiNDE2IiwiQSI6MjU1LCJSIjo0NSwiRyI6MTAwLCJCIjoxMzF9fSwiTGluZVdlaWdodCI6MC4wLCJMaW5lVHlwZSI6MCwiUGFyZW50U3R5bGUiOnsiJHJlZiI6IjkyIn19LCJQYXJlbnRTdHlsZSI6eyIkcmVmIjoiODcifX0sIlRpdGxlU3R5bGUiOnsiJGlkIjoiNDE3IiwiRm9udFNldHRpbmdzIjp7IiRpZCI6IjQxOCIsIkZvbnRTaXplIjoxMiwiRm9udE5hbWUiOiJDYWxpYnJpIiwiSXNCb2xkIjpmYWxzZSwiSXNJdGFsaWMiOmZhbHNlLCJJc1VuZGVybGluZWQiOmZhbHNlLCJQYXJlbnRTdHlsZSI6eyIkcmVmIjoiOTYifX0sIkF1dG9TaXplIjowLCJGb3JlZ3JvdW5kIjp7IiRyZWYiOiI5NyJ9LCJNYXhXaWR0aCI6MjAwLjAsIk1heEhlaWdodCI6IkluZmluaXR5IiwiU21hcnRGb3JlZ3JvdW5kSXNBY3RpdmUiOmZhbHNlLCJIb3Jpem9udGFsQWxpZ25tZW50IjowLCJWZXJ0aWNhbEFsaWdubWVudCI6MCwiU21hcnRGb3JlZ3JvdW5kIjpudWxsLCJCYWNrZ3JvdW5kRmlsbFR5cGUiOjAsIk1hcmdpbiI6eyIkcmVmIjoiOTkifSwiUGFkZGluZyI6eyIkcmVmIjoiMTAwIn0sIkJhY2tncm91bmQiOnsiJGlkIjoiNDE5IiwiQ29sb3IiOnsiJGlkIjoiNDIwIiwiQSI6MCwiUiI6MjU1LCJHIjoyNTUsIkIiOjI1NX19LCJJc1Zpc2libGUiOnRydWUsIldpZHRoIjowLjAsIkhlaWdodCI6MC4wLCJCb3JkZXJTdHlsZSI6eyIkaWQiOiI0MjEiLCJMaW5lQ29sb3IiOm51bGwsIkxpbmVXZWlnaHQiOjAuMCwiTGluZVR5cGUiOjAsIlBhcmVudFN0eWxlIjpudWxsfSwiUGFyZW50U3R5bGUiOnsiJHJlZiI6Ijk1In19LCJEYXRlU3R5bGUiOnsiJGlkIjoiNDIyIiwiRm9udFNldHRpbmdzIjp7IiRpZCI6IjQyMyIsIkZvbnRTaXplIjoxMCwiRm9udE5hbWUiOiJDYWxpYnJpIExpZ2h0IiwiSXNCb2xkIjpmYWxzZSwiSXNJdGFsaWMiOmZhbHNlLCJJc1VuZGVybGluZWQiOmZhbHNlLCJQYXJlbnRTdHlsZSI6eyIkcmVmIjoiMTAzIn19LCJBdXRvU2l6ZSI6MCwiRm9yZWdyb3VuZCI6eyIkcmVmIjoiMTA0In0sIk1heFdpZHRoIjoyMDAuMCwiTWF4SGVpZ2h0IjoiSW5maW5pdHkiLCJTbWFydEZvcmVncm91bmRJc0FjdGl2ZSI6ZmFsc2UsIkhvcml6b250YWxBbGlnbm1lbnQiOjAsIlZlcnRpY2FsQWxpZ25tZW50IjowLCJTbWFydEZvcmVncm91bmQiOm51bGwsIkJhY2tncm91bmRGaWxsVHlwZSI6MCwiTWFyZ2luIjp7IiRyZWYiOiIxMDYifSwiUGFkZGluZyI6eyIkcmVmIjoiMTA3In0sIkJhY2tncm91bmQiOnsiJGlkIjoiNDI0IiwiQ29sb3IiOnsiJGlkIjoiNDI1IiwiQSI6MCwiUiI6MjU1LCJHIjoyNTUsIkIiOjI1NX19LCJJc1Zpc2libGUiOnRydWUsIldpZHRoIjowLjAsIkhlaWdodCI6MC4wLCJCb3JkZXJTdHlsZSI6eyIkaWQiOiI0MjYiLCJMaW5lQ29sb3IiOm51bGwsIkxpbmVXZWlnaHQiOjAuMCwiTGluZVR5cGUiOjAsIlBhcmVudFN0eWxlIjpudWxsfSwiUGFyZW50U3R5bGUiOnsiJHJlZiI6IjEwMiJ9fSwiRGF0ZUZvcm1hdCI6eyIkcmVmIjoiMTA5In0sIldlZWtOdW1iZXJpbmciOnsiJGlkIjoiNDI3IiwiRm9ybWF0IjowLCJJc1Zpc2libGUiOmZhbHNlLCJMYXN0S25vd25WaXNpYmlsaXR5U3RhdGUiOmZhbHNlfSwiSXNWaXNpYmxlIjp0cnVlLCJQYXJlbnRTdHlsZSI6eyIkcmVmIjoiODEifX0sIkluZGV4IjowLCJQZXJjZW50YWdlQ29tcGxldGUiOm51bGwsIlBvc2l0aW9uIjp7IlJhdGlvIjowLjA5NDE3OTAxMjM0NTY3ODkzNiwiSXNDdXN0b20iOmZhbHNlfSwiRGF0ZUZvcm1hdCI6eyIkcmVmIjoiMTA5In0sIldlZWtOdW1iZXJpbmciOnsiJGlkIjoiNDI4IiwiRm9ybWF0IjowLCJJc1Zpc2libGUiOmZhbHNlLCJMYXN0S25vd25WaXNpYmlsaXR5U3RhdGUiOmZhbHNlfSwiUmVsYXRlZFRhc2tJZCI6IjM5MDQ3MTMzLWJhMjEtNGRjNy05MDEwLWQwZjE0MmE1MjZhMCIsIklkIjoiNDk4MGU0YjAtMWUyZi00ZWE1LTllMGUtZjBiZTg2YTg4NzliIiwiSW1wb3J0SWQiOm51bGwsIlRpdGxlIjoiTWl0aWdhdGlvbiBlcXVpcG1lbnQgc2VudCIsIk5vdGUiOm51bGwsIkh5cGVybGluayI6eyIkaWQiOiI0MjkiLCJBZGRyZXNzIjpudWxsLCJTdWJBZGRyZXNzIjpudWxsfSwiSXNDaGFuZ2VkIjpmYWxzZSwiSXNOZXciOmZhbHNlfSx7IiRpZCI6IjQzMCIsIkRhdGUiOiIyMDIxLTA4LTExVDEzOjIyOjAwIiwiU3R5bGUiOnsiJGlkIjoiNDMxIiwiU2hhcGUiOjIsIkNvbm5lY3Rvck1hcmdpbiI6eyIkcmVmIjoiODIifSwiQ29ubmVjdG9yU3R5bGUiOnsiJGlkIjoiNDMyIiwiTGluZUNvbG9yIjp7IiRpZCI6IjQzMyIsIiR0eXBlIjoiTkxSRS5Db21tb24uRG9tLlNvbGlkQ29sb3JCcnVzaCwgTkxSRS5Db21tb24iLCJDb2xvciI6eyIkaWQiOiI0MzQiLCJBIjoxMjcsIlIiOjIyMywiRyI6ODMsIkIiOjM5fX0sIkxpbmVXZWlnaHQiOjAuOCwiTGluZVR5cGUiOjAsIlBhcmVudFN0eWxlIjp7IiRyZWYiOiI4MyJ9fSwiSXNCZWxvd1RpbWViYW5kIjpmYWxzZSwiUG9zaXRpb25PblRhc2siOjAsIkhpZGVEYXRlIjpmYWxzZSwiU2hhcGVTaXplIjoxLCJTcGFjaW5nIjoyLjAsIlBhZGRpbmciOnsiJHJlZiI6Ijg2In0sIlNoYXBlU3R5bGUiOnsiJGlkIjoiNDM1IiwiTWFyZ2luIjp7IiRyZWYiOiI4OCJ9LCJQYWRkaW5nIjp7IiRyZWYiOiI4OSJ9LCJCYWNrZ3JvdW5kIjp7IiRpZCI6IjQzNiIsIkNvbG9yIjp7IiRpZCI6IjQzNyIsIkEiOjI1NSwiUiI6MjIzLCJHIjo4MywiQiI6Mzl9fSwiSXNWaXNpYmxlIjp0cnVlLCJXaWR0aCI6MTMuMCwiSGVpZ2h0IjoxMy4wLCJCb3JkZXJTdHlsZSI6eyIkaWQiOiI0MzgiLCJMaW5lQ29sb3IiOnsiJGlkIjoiNDM5IiwiJHR5cGUiOiJOTFJFLkNvbW1vbi5Eb20uU29saWRDb2xvckJydXNoLCBOTFJFLkNvbW1vbiIsIkNvbG9yIjp7IiRpZCI6IjQ0MCIsIkEiOjI1NSwiUiI6NDUsIkciOjEwMCwiQiI6MTMxfX0sIkxpbmVXZWlnaHQiOjAuMCwiTGluZVR5cGUiOjAsIlBhcmVudFN0eWxlIjp7IiRyZWYiOiI5MiJ9fSwiUGFyZW50U3R5bGUiOnsiJHJlZiI6Ijg3In19LCJUaXRsZVN0eWxlIjp7IiRpZCI6IjQ0MSIsIkZvbnRTZXR0aW5ncyI6eyIkaWQiOiI0NDIiLCJGb250U2l6ZSI6MTIsIkZvbnROYW1lIjoiQ2FsaWJyaSIsIklzQm9sZCI6ZmFsc2UsIklzSXRhbGljIjpmYWxzZSwiSXNVbmRlcmxpbmVkIjpmYWxzZSwiUGFyZW50U3R5bGUiOnsiJHJlZiI6Ijk2In19LCJBdXRvU2l6ZSI6MCwiRm9yZWdyb3VuZCI6eyIkcmVmIjoiOTcifSwiTWF4V2lkdGgiOjIwMC4wLCJNYXhIZWlnaHQiOiJJbmZpbml0eSIsIlNtYXJ0Rm9yZWdyb3VuZElzQWN0aXZlIjpmYWxzZSwiSG9yaXpvbnRhbEFsaWdubWVudCI6MCwiVmVydGljYWxBbGlnbm1lbnQiOjAsIlNtYXJ0Rm9yZWdyb3VuZCI6bnVsbCwiQmFja2dyb3VuZEZpbGxUeXBlIjowLCJNYXJnaW4iOnsiJHJlZiI6Ijk5In0sIlBhZGRpbmciOnsiJHJlZiI6IjEwMCJ9LCJCYWNrZ3JvdW5kIjp7IiRpZCI6IjQ0MyIsIkNvbG9yIjp7IiRpZCI6IjQ0NCIsIkEiOjAsIlIiOjI1NSwiRyI6MjU1LCJCIjoyNTV9fSwiSXNWaXNpYmxlIjp0cnVlLCJXaWR0aCI6MC4wLCJIZWlnaHQiOjAuMCwiQm9yZGVyU3R5bGUiOnsiJGlkIjoiNDQ1IiwiTGluZUNvbG9yIjpudWxsLCJMaW5lV2VpZ2h0IjowLjAsIkxpbmVUeXBlIjowLCJQYXJlbnRTdHlsZSI6bnVsbH0sIlBhcmVudFN0eWxlIjp7IiRyZWYiOiI5NSJ9fSwiRGF0ZVN0eWxlIjp7IiRpZCI6IjQ0NiIsIkZvbnRTZXR0aW5ncyI6eyIkaWQiOiI0NDciLCJGb250U2l6ZSI6MTAsIkZvbnROYW1lIjoiQ2FsaWJyaSBMaWdodCIsIklzQm9sZCI6ZmFsc2UsIklzSXRhbGljIjpmYWxzZSwiSXNVbmRlcmxpbmVkIjpmYWxzZSwiUGFyZW50U3R5bGUiOnsiJHJlZiI6IjEwMyJ9fSwiQXV0b1NpemUiOjAsIkZvcmVncm91bmQiOnsiJHJlZiI6IjEwNCJ9LCJNYXhXaWR0aCI6MjAwLjAsIk1heEhlaWdodCI6IkluZmluaXR5IiwiU21hcnRGb3JlZ3JvdW5kSXNBY3RpdmUiOmZhbHNlLCJIb3Jpem9udGFsQWxpZ25tZW50IjowLCJWZXJ0aWNhbEFsaWdubWVudCI6MCwiU21hcnRGb3JlZ3JvdW5kIjpudWxsLCJCYWNrZ3JvdW5kRmlsbFR5cGUiOjAsIk1hcmdpbiI6eyIkcmVmIjoiMTA2In0sIlBhZGRpbmciOnsiJHJlZiI6IjEwNyJ9LCJCYWNrZ3JvdW5kIjp7IiRpZCI6IjQ0OCIsIkNvbG9yIjp7IiRpZCI6IjQ0OSIsIkEiOjAsIlIiOjI1NSwiRyI6MjU1LCJCIjoyNTV9fSwiSXNWaXNpYmxlIjp0cnVlLCJXaWR0aCI6MC4wLCJIZWlnaHQiOjAuMCwiQm9yZGVyU3R5bGUiOnsiJGlkIjoiNDUwIiwiTGluZUNvbG9yIjpudWxsLCJMaW5lV2VpZ2h0IjowLjAsIkxpbmVUeXBlIjowLCJQYXJlbnRTdHlsZSI6bnVsbH0sIlBhcmVudFN0eWxlIjp7IiRyZWYiOiIxMDIifX0sIkRhdGVGb3JtYXQiOnsiJHJlZiI6IjEwOSJ9LCJXZWVrTnVtYmVyaW5nIjp7IiRpZCI6IjQ1MSIsIkZvcm1hdCI6MCwiSXNWaXNpYmxlIjpmYWxzZSwiTGFzdEtub3duVmlzaWJpbGl0eVN0YXRlIjpmYWxzZX0sIklzVmlzaWJsZSI6dHJ1ZSwiUGFyZW50U3R5bGUiOnsiJHJlZiI6IjgxIn19LCJJbmRleCI6MSwiUGVyY2VudGFnZUNvbXBsZXRlIjpudWxsLCJQb3NpdGlvbiI6eyJSYXRpbyI6MC4wLCJJc0N1c3RvbSI6ZmFsc2V9LCJEYXRlRm9ybWF0Ijp7IiRyZWYiOiIxMDkifSwiV2Vla051bWJlcmluZyI6eyIkaWQiOiI0NTIiLCJGb3JtYXQiOjAsIklzVmlzaWJsZSI6ZmFsc2UsIkxhc3RLbm93blZpc2liaWxpdHlTdGF0ZSI6ZmFsc2V9LCJSZWxhdGVkVGFza0lkIjoiMDAwMDAwMDAtMDAwMC0wMDAwLTAwMDAtMDAwMDAwMDAwMDAwIiwiSWQiOiI3YTBmMGY1Ny1lODljLTQ4YTUtOWNjZi1mZGI1Zjg1ZjM2YTIiLCJJbXBvcnRJZCI6bnVsbCwiVGl0bGUiOiJEZWNsYXJlZCBDb2RlIFJlZCIsIk5vdGUiOm51bGwsIkh5cGVybGluayI6eyIkaWQiOiI0NTMiLCJBZGRyZXNzIjpudWxsLCJTdWJBZGRyZXNzIjpudWxsfSwiSXNDaGFuZ2VkIjpmYWxzZSwiSXNOZXciOmZhbHNlfSx7IiRpZCI6IjQ1NCIsIkRhdGUiOiIyMDIxLTA4LTExVDE3OjQ3OjAwIiwiU3R5bGUiOnsiJGlkIjoiNDU1IiwiU2hhcGUiOjIsIkNvbm5lY3Rvck1hcmdpbiI6eyIkcmVmIjoiODIifSwiQ29ubmVjdG9yU3R5bGUiOnsiJGlkIjoiNDU2IiwiTGluZUNvbG9yIjp7IiRpZCI6IjQ1NyIsIiR0eXBlIjoiTkxSRS5Db21tb24uRG9tLlNvbGlkQ29sb3JCcnVzaCwgTkxSRS5Db21tb24iLCJDb2xvciI6eyIkaWQiOiI0NTgiLCJBIjoxMjcsIlIiOjIyMywiRyI6ODMsIkIiOjM5fX0sIkxpbmVXZWlnaHQiOjAuOCwiTGluZVR5cGUiOjAsIlBhcmVudFN0eWxlIjp7IiRyZWYiOiI4MyJ9fSwiSXNCZWxvd1RpbWViYW5kIjpmYWxzZSwiUG9zaXRpb25PblRhc2siOjAsIkhpZGVEYXRlIjpmYWxzZSwiU2hhcGVTaXplIjoxLCJTcGFjaW5nIjoyLjAsIlBhZGRpbmciOnsiJHJlZiI6Ijg2In0sIlNoYXBlU3R5bGUiOnsiJGlkIjoiNDU5IiwiTWFyZ2luIjp7IiRyZWYiOiI4OCJ9LCJQYWRkaW5nIjp7IiRyZWYiOiI4OSJ9LCJCYWNrZ3JvdW5kIjp7IiRpZCI6IjQ2MCIsIkNvbG9yIjp7IiRpZCI6IjQ2MSIsIkEiOjI1NSwiUiI6MjIzLCJHIjo4MywiQiI6Mzl9fSwiSXNWaXNpYmxlIjp0cnVlLCJXaWR0aCI6MTMuMCwiSGVpZ2h0IjoxMy4wLCJCb3JkZXJTdHlsZSI6eyIkaWQiOiI0NjIiLCJMaW5lQ29sb3IiOnsiJGlkIjoiNDYzIiwiJHR5cGUiOiJOTFJFLkNvbW1vbi5Eb20uU29saWRDb2xvckJydXNoLCBOTFJFLkNvbW1vbiIsIkNvbG9yIjp7IiRpZCI6IjQ2NCIsIkEiOjI1NSwiUiI6NDUsIkciOjEwMCwiQiI6MTMxfX0sIkxpbmVXZWlnaHQiOjAuMCwiTGluZVR5cGUiOjAsIlBhcmVudFN0eWxlIjp7IiRyZWYiOiI5MiJ9fSwiUGFyZW50U3R5bGUiOnsiJHJlZiI6Ijg3In19LCJUaXRsZVN0eWxlIjp7IiRpZCI6IjQ2NSIsIkZvbnRTZXR0aW5ncyI6eyIkaWQiOiI0NjYiLCJGb250U2l6ZSI6MTIsIkZvbnROYW1lIjoiQ2FsaWJyaSIsIklzQm9sZCI6ZmFsc2UsIklzSXRhbGljIjpmYWxzZSwiSXNVbmRlcmxpbmVkIjpmYWxzZSwiUGFyZW50U3R5bGUiOnsiJHJlZiI6Ijk2In19LCJBdXRvU2l6ZSI6MCwiRm9yZWdyb3VuZCI6eyIkcmVmIjoiOTcifSwiTWF4V2lkdGgiOjIwMC4wLCJNYXhIZWlnaHQiOiJJbmZpbml0eSIsIlNtYXJ0Rm9yZWdyb3VuZElzQWN0aXZlIjpmYWxzZSwiSG9yaXpvbnRhbEFsaWdubWVudCI6MCwiVmVydGljYWxBbGlnbm1lbnQiOjAsIlNtYXJ0Rm9yZWdyb3VuZCI6bnVsbCwiQmFja2dyb3VuZEZpbGxUeXBlIjowLCJNYXJnaW4iOnsiJHJlZiI6Ijk5In0sIlBhZGRpbmciOnsiJHJlZiI6IjEwMCJ9LCJCYWNrZ3JvdW5kIjp7IiRpZCI6IjQ2NyIsIkNvbG9yIjp7IiRpZCI6IjQ2OCIsIkEiOjAsIlIiOjI1NSwiRyI6MjU1LCJCIjoyNTV9fSwiSXNWaXNpYmxlIjp0cnVlLCJXaWR0aCI6MC4wLCJIZWlnaHQiOjAuMCwiQm9yZGVyU3R5bGUiOnsiJGlkIjoiNDY5IiwiTGluZUNvbG9yIjpudWxsLCJMaW5lV2VpZ2h0IjowLjAsIkxpbmVUeXBlIjowLCJQYXJlbnRTdHlsZSI6bnVsbH0sIlBhcmVudFN0eWxlIjp7IiRyZWYiOiI5NSJ9fSwiRGF0ZVN0eWxlIjp7IiRpZCI6IjQ3MCIsIkZvbnRTZXR0aW5ncyI6eyIkaWQiOiI0NzEiLCJGb250U2l6ZSI6MTAsIkZvbnROYW1lIjoiQ2FsaWJyaSBMaWdodCIsIklzQm9sZCI6ZmFsc2UsIklzSXRhbGljIjpmYWxzZSwiSXNVbmRlcmxpbmVkIjpmYWxzZSwiUGFyZW50U3R5bGUiOnsiJHJlZiI6IjEwMyJ9fSwiQXV0b1NpemUiOjAsIkZvcmVncm91bmQiOnsiJHJlZiI6IjEwNCJ9LCJNYXhXaWR0aCI6MjAwLjAsIk1heEhlaWdodCI6IkluZmluaXR5IiwiU21hcnRGb3JlZ3JvdW5kSXNBY3RpdmUiOmZhbHNlLCJIb3Jpem9udGFsQWxpZ25tZW50IjowLCJWZXJ0aWNhbEFsaWdubWVudCI6MCwiU21hcnRGb3JlZ3JvdW5kIjpudWxsLCJCYWNrZ3JvdW5kRmlsbFR5cGUiOjAsIk1hcmdpbiI6eyIkcmVmIjoiMTA2In0sIlBhZGRpbmciOnsiJHJlZiI6IjEwNyJ9LCJCYWNrZ3JvdW5kIjp7IiRpZCI6IjQ3MiIsIkNvbG9yIjp7IiRpZCI6IjQ3MyIsIkEiOjAsIlIiOjI1NSwiRyI6MjU1LCJCIjoyNTV9fSwiSXNWaXNpYmxlIjp0cnVlLCJXaWR0aCI6MC4wLCJIZWlnaHQiOjAuMCwiQm9yZGVyU3R5bGUiOnsiJGlkIjoiNDc0IiwiTGluZUNvbG9yIjpudWxsLCJMaW5lV2VpZ2h0IjowLjAsIkxpbmVUeXBlIjowLCJQYXJlbnRTdHlsZSI6bnVsbH0sIlBhcmVudFN0eWxlIjp7IiRyZWYiOiIxMDIifX0sIkRhdGVGb3JtYXQiOnsiJHJlZiI6IjEwOSJ9LCJXZWVrTnVtYmVyaW5nIjp7IiRpZCI6IjQ3NSIsIkZvcm1hdCI6MCwiSXNWaXNpYmxlIjpmYWxzZSwiTGFzdEtub3duVmlzaWJpbGl0eVN0YXRlIjpmYWxzZX0sIklzVmlzaWJsZSI6dHJ1ZSwiUGFyZW50U3R5bGUiOnsiJHJlZiI6IjgxIn19LCJJbmRleCI6MiwiUGVyY2VudGFnZUNvbXBsZXRlIjpudWxsLCJQb3NpdGlvbiI6eyJSYXRpbyI6MC4xNjQyODM4OTM3MjY0OTAxNiwiSXNDdXN0b20iOmZhbHNlfSwiRGF0ZUZvcm1hdCI6eyIkcmVmIjoiMTA5In0sIldlZWtOdW1iZXJpbmciOnsiJGlkIjoiNDc2IiwiRm9ybWF0IjowLCJJc1Zpc2libGUiOmZhbHNlLCJMYXN0S25vd25WaXNpYmlsaXR5U3RhdGUiOmZhbHNlfSwiUmVsYXRlZFRhc2tJZCI6IjAwMDAwMDAwLTAwMDAtMDAwMC0wMDAwLTAwMDAwMDAwMDAwMCIsIklkIjoiZjkyM2YyOTQtY2RjYi00ZGJhLWIyYmYtYTVhMGM2YzZkNjkxIiwiSW1wb3J0SWQiOm51bGwsIlRpdGxlIjoiUmVzcG9uc2UgYmFzZSB1cCIsIk5vdGUiOm51bGwsIkh5cGVybGluayI6eyIkaWQiOiI0NzciLCJBZGRyZXNzIjpudWxsLCJTdWJBZGRyZXNzIjpudWxsfSwiSXNDaGFuZ2VkIjpmYWxzZSwiSXNOZXciOmZhbHNlfSx7IiRpZCI6IjQ3OCIsIkRhdGUiOiIyMDIxLTA4LTExVDE4OjA1OjAwIiwiU3R5bGUiOnsiJGlkIjoiNDc5IiwiU2hhcGUiOjIsIkNvbm5lY3Rvck1hcmdpbiI6eyIkcmVmIjoiODIifSwiQ29ubmVjdG9yU3R5bGUiOnsiJGlkIjoiNDgwIiwiTGluZUNvbG9yIjp7IiRpZCI6IjQ4MSIsIiR0eXBlIjoiTkxSRS5Db21tb24uRG9tLlNvbGlkQ29sb3JCcnVzaCwgTkxSRS5Db21tb24iLCJDb2xvciI6eyIkaWQiOiI0ODIiLCJBIjoxMjcsIlIiOjE2NiwiRyI6MTgzLCJCIjozOX19LCJMaW5lV2VpZ2h0IjowLjgsIkxpbmVUeXBlIjowLCJQYXJlbnRTdHlsZSI6eyIkcmVmIjoiODMifX0sIklzQmVsb3dUaW1lYmFuZCI6ZmFsc2UsIlBvc2l0aW9uT25UYXNrIjowLCJIaWRlRGF0ZSI6ZmFsc2UsIlNoYXBlU2l6ZSI6MSwiU3BhY2luZyI6Mi4wLCJQYWRkaW5nIjp7IiRyZWYiOiI4NiJ9LCJTaGFwZVN0eWxlIjp7IiRpZCI6IjQ4MyIsIk1hcmdpbiI6eyIkcmVmIjoiODgifSwiUGFkZGluZyI6eyIkcmVmIjoiODkifSwiQmFja2dyb3VuZCI6eyIkaWQiOiI0ODQiLCJDb2xvciI6eyIkaWQiOiI0ODUiLCJBIjoyNTUsIlIiOjE2NiwiRyI6MTgzLCJCIjozOX19LCJJc1Zpc2libGUiOnRydWUsIldpZHRoIjoxMy4wLCJIZWlnaHQiOjEzLjAsIkJvcmRlclN0eWxlIjp7IiRpZCI6IjQ4NiIsIkxpbmVDb2xvciI6eyIkaWQiOiI0ODciLCIkdHlwZSI6Ik5MUkUuQ29tbW9uLkRvbS5Tb2xpZENvbG9yQnJ1c2gsIE5MUkUuQ29tbW9uIiwiQ29sb3IiOnsiJGlkIjoiNDg4IiwiQSI6MjU1LCJSIjo0NSwiRyI6MTAwLCJCIjoxMzF9fSwiTGluZVdlaWdodCI6MC4wLCJMaW5lVHlwZSI6MCwiUGFyZW50U3R5bGUiOnsiJHJlZiI6IjkyIn19LCJQYXJlbnRTdHlsZSI6eyIkcmVmIjoiODcifX0sIlRpdGxlU3R5bGUiOnsiJGlkIjoiNDg5IiwiRm9udFNldHRpbmdzIjp7IiRpZCI6IjQ5MCIsIkZvbnRTaXplIjoxMiwiRm9udE5hbWUiOiJDYWxpYnJpIiwiSXNCb2xkIjpmYWxzZSwiSXNJdGFsaWMiOmZhbHNlLCJJc1VuZGVybGluZWQiOmZhbHNlLCJQYXJlbnRTdHlsZSI6eyIkcmVmIjoiOTYifX0sIkF1dG9TaXplIjowLCJGb3JlZ3JvdW5kIjp7IiRyZWYiOiI5NyJ9LCJNYXhXaWR0aCI6MjAwLjAsIk1heEhlaWdodCI6IkluZmluaXR5IiwiU21hcnRGb3JlZ3JvdW5kSXNBY3RpdmUiOmZhbHNlLCJIb3Jpem9udGFsQWxpZ25tZW50IjowLCJWZXJ0aWNhbEFsaWdubWVudCI6MCwiU21hcnRGb3JlZ3JvdW5kIjpudWxsLCJCYWNrZ3JvdW5kRmlsbFR5cGUiOjAsIk1hcmdpbiI6eyIkcmVmIjoiOTkifSwiUGFkZGluZyI6eyIkcmVmIjoiMTAwIn0sIkJhY2tncm91bmQiOnsiJGlkIjoiNDkxIiwiQ29sb3IiOnsiJGlkIjoiNDkyIiwiQSI6MCwiUiI6MjU1LCJHIjoyNTUsIkIiOjI1NX19LCJJc1Zpc2libGUiOnRydWUsIldpZHRoIjowLjAsIkhlaWdodCI6MC4wLCJCb3JkZXJTdHlsZSI6eyIkaWQiOiI0OTMiLCJMaW5lQ29sb3IiOm51bGwsIkxpbmVXZWlnaHQiOjAuMCwiTGluZVR5cGUiOjAsIlBhcmVudFN0eWxlIjpudWxsfSwiUGFyZW50U3R5bGUiOnsiJHJlZiI6Ijk1In19LCJEYXRlU3R5bGUiOnsiJGlkIjoiNDk0IiwiRm9udFNldHRpbmdzIjp7IiRpZCI6IjQ5NSIsIkZvbnRTaXplIjoxMCwiRm9udE5hbWUiOiJDYWxpYnJpIExpZ2h0IiwiSXNCb2xkIjpmYWxzZSwiSXNJdGFsaWMiOmZhbHNlLCJJc1VuZGVybGluZWQiOmZhbHNlLCJQYXJlbnRTdHlsZSI6eyIkcmVmIjoiMTAzIn19LCJBdXRvU2l6ZSI6MCwiRm9yZWdyb3VuZCI6eyIkcmVmIjoiMTA0In0sIk1heFdpZHRoIjoyMDAuMCwiTWF4SGVpZ2h0IjoiSW5maW5pdHkiLCJTbWFydEZvcmVncm91bmRJc0FjdGl2ZSI6ZmFsc2UsIkhvcml6b250YWxBbGlnbm1lbnQiOjAsIlZlcnRpY2FsQWxpZ25tZW50IjowLCJTbWFydEZvcmVncm91bmQiOm51bGwsIkJhY2tncm91bmRGaWxsVHlwZSI6MCwiTWFyZ2luIjp7IiRyZWYiOiIxMDYifSwiUGFkZGluZyI6eyIkcmVmIjoiMTA3In0sIkJhY2tncm91bmQiOnsiJGlkIjoiNDk2IiwiQ29sb3IiOnsiJGlkIjoiNDk3IiwiQSI6MCwiUiI6MjU1LCJHIjoyNTUsIkIiOjI1NX19LCJJc1Zpc2libGUiOnRydWUsIldpZHRoIjowLjAsIkhlaWdodCI6MC4wLCJCb3JkZXJTdHlsZSI6eyIkaWQiOiI0OTgiLCJMaW5lQ29sb3IiOm51bGwsIkxpbmVXZWlnaHQiOjAuMCwiTGluZVR5cGUiOjAsIlBhcmVudFN0eWxlIjpudWxsfSwiUGFyZW50U3R5bGUiOnsiJHJlZiI6IjEwMiJ9fSwiRGF0ZUZvcm1hdCI6eyIkcmVmIjoiMTA5In0sIldlZWtOdW1iZXJpbmciOnsiJGlkIjoiNDk5IiwiRm9ybWF0IjowLCJJc1Zpc2libGUiOmZhbHNlLCJMYXN0S25vd25WaXNpYmlsaXR5U3RhdGUiOmZhbHNlfSwiSXNWaXNpYmxlIjp0cnVlLCJQYXJlbnRTdHlsZSI6eyIkcmVmIjoiODEifX0sIkluZGV4IjozLCJQZXJjZW50YWdlQ29tcGxldGUiOm51bGwsIlBvc2l0aW9uIjp7IlJhdGlvIjowLjE1MDYwOTQ1ODUzOTkwNDgyLCJJc0N1c3RvbSI6ZmFsc2V9LCJEYXRlRm9ybWF0Ijp7IiRyZWYiOiIxMDkifSwiV2Vla051bWJlcmluZyI6eyIkaWQiOiI1MDAiLCJGb3JtYXQiOjAsIklzVmlzaWJsZSI6ZmFsc2UsIkxhc3RLbm93blZpc2liaWxpdHlTdGF0ZSI6ZmFsc2V9LCJSZWxhdGVkVGFza0lkIjoiMDAwMDAwMDAtMDAwMC0wMDAwLTAwMDAtMDAwMDAwMDAwMDAwIiwiSWQiOiI2ZDg1Mjg1My1iZWFlLTRkMjktOTQyMC02NzE5NWY0OWUyY2YiLCJJbXBvcnRJZCI6bnVsbCwiVGl0bGUiOiJNb3AtdXAgYW5kIHJlY292ZXJ5IGJlZ2lucyIsIk5vdGUiOm51bGwsIkh5cGVybGluayI6eyIkaWQiOiI1MDEiLCJBZGRyZXNzIjpudWxsLCJTdWJBZGRyZXNzIjpudWxsfSwiSXNDaGFuZ2VkIjpmYWxzZSwiSXNOZXciOmZhbHNlfV0sIlRhc2tzIjpbeyIkaWQiOiI1MDIiLCJHcm91cE5hbWUiOm51bGwsIlN0YXJ0RGF0ZSI6IjIwMjEtMDgtMTFUMTM6MjI6MDBaIiwiRW5kRGF0ZSI6IjIwMjEtMDgtMTFUMTc6NDc6MDBaIiwiUGVyY2VudGFnZUNvbXBsZXRlIjpudWxsLCJTdHlsZSI6eyIkaWQiOiI1MDMiLCJTaGFwZSI6NywiU2hhcGVUaGlja25lc3MiOjEsIkR1cmF0aW9uRm9ybWF0Ijo3LCJJbmNsdWRlTm9uV29ya2luZ0RheXNJbkR1cmF0aW9uIjpmYWxzZSwiUGVyY2VudGFnZUNvbXBsZXRlU3R5bGUiOnsiJGlkIjoiNTA0IiwiRm9udFNldHRpbmdzIjp7IiRpZCI6IjUwNSIsIkZvbnRTaXplIjoxMCwiRm9udE5hbWUiOiJDYWxpYnJpIiwiSXNCb2xkIjpmYWxzZSwiSXNJdGFsaWMiOmZhbHNlLCJJc1VuZGVybGluZWQiOmZhbHNlLCJQYXJlbnRTdHlsZSI6eyIkcmVmIjoiMTE0In19LCJBdXRvU2l6ZSI6MCwiRm9yZWdyb3VuZCI6eyIkcmVmIjoiMTE1In0sIk1heFdpZHRoIjoyMDAuMCwiTWF4SGVpZ2h0IjoiSW5maW5pdHkiLCJTbWFydEZvcmVncm91bmRJc0FjdGl2ZSI6ZmFsc2UsIkhvcml6b250YWxBbGlnbm1lbnQiOjAsIlZlcnRpY2FsQWxpZ25tZW50IjowLCJTbWFydEZvcmVncm91bmQiOm51bGwsIkJhY2tncm91bmRGaWxsVHlwZSI6MCwiTWFyZ2luIjp7IiRyZWYiOiIxMTcifSwiUGFkZGluZyI6eyIkcmVmIjoiMTE4In0sIkJhY2tncm91bmQiOnsiJHJlZiI6IjExOSJ9LCJJc1Zpc2libGUiOnRydWUsIldpZHRoIjowLjAsIkhlaWdodCI6MC4wLCJCb3JkZXJTdHlsZSI6eyIkaWQiOiI1MDYiLCJMaW5lQ29sb3IiOm51bGwsIkxpbmVXZWlnaHQiOjAuMCwiTGluZVR5cGUiOjAsIlBhcmVudFN0eWxlIjpudWxsfSwiUGFyZW50U3R5bGUiOnsiJHJlZiI6IjExMyJ9fSwiRHVyYXRpb25TdHlsZSI6eyIkaWQiOiI1MDciLCJGb250U2V0dGluZ3MiOnsiJGlkIjoiNTA4IiwiRm9udFNpemUiOjEyLCJGb250TmFtZSI6IkNhbGlicmkiLCJJc0JvbGQiOmZhbHNlLCJJc0l0YWxpYyI6ZmFsc2UsIklzVW5kZXJsaW5lZCI6ZmFsc2UsIlBhcmVudFN0eWxlIjp7IiRyZWYiOiIxMjEifX0sIkF1dG9TaXplIjowLCJGb3JlZ3JvdW5kIjp7IiRpZCI6IjUwOSIsIkNvbG9yIjp7IiRpZCI6IjUxMCIsIkEiOjI1NSwiUiI6MjIzLCJHIjo4MywiQiI6Mzl9fSwiTWF4V2lkdGgiOjIwMC4wLCJNYXhIZWlnaHQiOiJJbmZpbml0eSIsIlNtYXJ0Rm9yZWdyb3VuZElzQWN0aXZlIjpmYWxzZSwiSG9yaXpvbnRhbEFsaWdubWVudCI6MCwiVmVydGljYWxBbGlnbm1lbnQiOjAsIlNtYXJ0Rm9yZWdyb3VuZCI6bnVsbCwiQmFja2dyb3VuZEZpbGxUeXBlIjowLCJNYXJnaW4iOnsiJHJlZiI6IjEyNCJ9LCJQYWRkaW5nIjp7IiRyZWYiOiIxMjUifSwiQmFja2dyb3VuZCI6eyIkaWQiOiI1MTEiLCJDb2xvciI6eyIkaWQiOiI1MTIiLCJBIjowLCJSIjoyNTUsIkciOjI1NSwiQiI6MjU1fX0sIklzVmlzaWJsZSI6dHJ1ZSwiV2lkdGgiOjAuMCwiSGVpZ2h0IjowLjAsIkJvcmRlclN0eWxlIjp7IiRpZCI6IjUxMyIsIkxpbmVDb2xvciI6bnVsbCwiTGluZVdlaWdodCI6MC4wLCJMaW5lVHlwZSI6MCwiUGFyZW50U3R5bGUiOm51bGx9LCJQYXJlbnRTdHlsZSI6eyIkcmVmIjoiMTIwIn19LCJIb3Jpem9udGFsQ29ubmVjdG9yU3R5bGUiOnsiJGlkIjoiNTE0IiwiTGluZUNvbG9yIjp7IiRyZWYiOiIxMjgifSwiTGluZVdlaWdodCI6MS4wLCJMaW5lVHlwZSI6MCwiUGFyZW50U3R5bGUiOnsiJHJlZiI6IjEyNyJ9fSwiVmVydGljYWxDb25uZWN0b3JTdHlsZSI6eyIkaWQiOiI1MTUiLCJMaW5lQ29sb3IiOnsiJHJlZiI6IjEzMSJ9LCJMaW5lV2VpZ2h0IjoyLjAsIkxpbmVUeXBlIjowLCJQYXJlbnRTdHlsZSI6eyIkcmVmIjoiMTMwIn19LCJNYXJnaW4iOm51bGwsIlN0YXJ0RGF0ZVBvc2l0aW9uIjozLCJFbmREYXRlUG9zaXRpb24iOjQsIkRhdGVJc1Zpc2libGUiOnRydWUsIlRpdGxlUG9zaXRpb24iOjIsIkR1cmF0aW9uUG9zaXRpb24iOjAsIlBlcmNlbnRhZ2VDb21wbGV0ZWRQb3NpdGlvbiI6NiwiU3BhY2luZyI6NSwiSXNCZWxvd1RpbWViYW5kIjp0cnVlLCJQZXJjZW50YWdlQ29tcGxldGVTaGFwZU9wYWNpdHkiOjM1LCJTaGFwZVN0eWxlIjp7IiRpZCI6IjUxNiIsIk1hcmdpbiI6eyIkcmVmIjoiMTM0In0sIlBhZGRpbmciOnsiJHJlZiI6IjEzNSJ9LCJCYWNrZ3JvdW5kIjp7IiRpZCI6IjUxNyIsIkNvbG9yIjp7IiRpZCI6IjUxOCIsIkEiOjI1NSwiUiI6MjIzLCJHIjo4MywiQiI6Mzl9fSwiSXNWaXNpYmxlIjp0cnVlLCJXaWR0aCI6MC4wLCJIZWlnaHQiOjE2LjAsIkJvcmRlclN0eWxlIjp7IiRpZCI6IjUxOSIsIkxpbmVDb2xvciI6eyIkcmVmIjoiMTM5In0sIkxpbmVXZWlnaHQiOjAuMCwiTGluZVR5cGUiOjAsIlBhcmVudFN0eWxlIjp7IiRyZWYiOiIxMzgifX0sIlBhcmVudFN0eWxlIjp7IiRyZWYiOiIxMzMifX0sIlRpdGxlU3R5bGUiOnsiJGlkIjoiNTIwIiwiRm9udFNldHRpbmdzIjp7IiRpZCI6IjUyMSIsIkZvbnRTaXplIjoxMiwiRm9udE5hbWUiOiJDYWxpYnJpIExpZ2h0IiwiSXNCb2xkIjpmYWxzZSwiSXNJdGFsaWMiOmZhbHNlLCJJc1VuZGVybGluZWQiOmZhbHNlLCJQYXJlbnRTdHlsZSI6eyIkcmVmIjoiMTQyIn19LCJBdXRvU2l6ZSI6MCwiRm9yZWdyb3VuZCI6eyIkaWQiOiI1MjIiLCJDb2xvciI6eyIkaWQiOiI1MjM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HJlZiI6IjE0NSJ9LCJQYWRkaW5nIjp7IiRyZWYiOiIxNDYifSwiQmFja2dyb3VuZCI6eyIkaWQiOiI1MjQiLCJDb2xvciI6eyIkaWQiOiI1MjUiLCJBIjowLCJSIjoyNTUsIkciOjI1NSwiQiI6MjU1fX0sIklzVmlzaWJsZSI6dHJ1ZSwiV2lkdGgiOjAuMCwiSGVpZ2h0IjowLjAsIkJvcmRlclN0eWxlIjp7IiRpZCI6IjUyNiIsIkxpbmVDb2xvciI6bnVsbCwiTGluZVdlaWdodCI6MC4wLCJMaW5lVHlwZSI6MCwiUGFyZW50U3R5bGUiOm51bGx9LCJQYXJlbnRTdHlsZSI6eyIkcmVmIjoiMTQxIn19LCJEYXRlU3R5bGUiOnsiJGlkIjoiNTI3IiwiRm9udFNldHRpbmdzIjp7IiRpZCI6IjUyOCIsIkZvbnRTaXplIjoxMCwiRm9udE5hbWUiOiJDYWxpYnJpIiwiSXNCb2xkIjpmYWxzZSwiSXNJdGFsaWMiOmZhbHNlLCJJc1VuZGVybGluZWQiOmZhbHNlLCJQYXJlbnRTdHlsZSI6eyIkcmVmIjoiMTQ5In19LCJBdXRvU2l6ZSI6MCwiRm9yZWdyb3VuZCI6eyIkcmVmIjoiMTUwIn0sIk1heFdpZHRoIjoyMDAuMCwiTWF4SGVpZ2h0IjoiSW5maW5pdHkiLCJTbWFydEZvcmVncm91bmRJc0FjdGl2ZSI6ZmFsc2UsIkhvcml6b250YWxBbGlnbm1lbnQiOjEsIlZlcnRpY2FsQWxpZ25tZW50IjowLCJTbWFydEZvcmVncm91bmQiOm51bGwsIkJhY2tncm91bmRGaWxsVHlwZSI6MCwiTWFyZ2luIjp7IiRyZWYiOiIxNTIifSwiUGFkZGluZyI6eyIkcmVmIjoiMTUzIn0sIkJhY2tncm91bmQiOnsiJGlkIjoiNTI5IiwiQ29sb3IiOnsiJGlkIjoiNTMwIiwiQSI6MCwiUiI6MjU1LCJHIjoyNTUsIkIiOjI1NX19LCJJc1Zpc2libGUiOnRydWUsIldpZHRoIjowLjAsIkhlaWdodCI6MC4wLCJCb3JkZXJTdHlsZSI6eyIkaWQiOiI1MzEiLCJMaW5lQ29sb3IiOm51bGwsIkxpbmVXZWlnaHQiOjAuMCwiTGluZVR5cGUiOjAsIlBhcmVudFN0eWxlIjpudWxsfSwiUGFyZW50U3R5bGUiOnsiJHJlZiI6IjE0OCJ9fSwiRGF0ZUZvcm1hdCI6eyIkaWQiOiI1MzIiLCJGb3JtYXRTdHJpbmciOiJNTU0gZCIsIlNlcGFyYXRvciI6Ii8iLCJVc2VJbnRlcm5hdGlvbmFsRGF0ZUZvcm1hdCI6ZmFsc2UsIkRhdGVJc1Zpc2libGUiOmZhbHNlLCJUaW1lSXNWaXNpYmxlIjp0cnVlLCJIb3VyRGlnaXRzIjoyLCJBbVBtRGVzaWduYXRvciI6MCwiVHJpbTAwTWludXRlcyI6ZmFsc2UsIkxhc3RLbm93blZpc2liaWxpdHlTdGF0ZSI6eyIkaWQiOiI1MzMiLCJEYXRlUGFydElzVmlzaWJsZSI6ZmFsc2UsIlRpbWVQYXJ0SXNWaXNpYmxlIjpmYWxzZX19LCJXZWVrTnVtYmVyaW5nIjp7IiRpZCI6IjUzNCIsIkZvcm1hdCI6MCwiSXNWaXNpYmxlIjpmYWxzZSwiTGFzdEtub3duVmlzaWJpbGl0eVN0YXRlIjpmYWxzZX0sIklzVmlzaWJsZSI6dHJ1ZSwiUGFyZW50U3R5bGUiOnsiJHJlZiI6IjExMiJ9fSwiSW5kZXgiOjQsIlNtYXJ0RHVyYXRpb25BY3RpdmF0ZWQiOmZhbHNlLCJEYXRlRm9ybWF0Ijp7IiRyZWYiOiI1MzIifSwiV2Vla051bWJlcmluZyI6eyIkaWQiOiI1MzUiLCJGb3JtYXQiOjAsIklzVmlzaWJsZSI6ZmFsc2UsIkxhc3RLbm93blZpc2liaWxpdHlTdGF0ZSI6ZmFsc2V9LCJJZCI6IjM5MDQ3MTMzLWJhMjEtNGRjNy05MDEwLWQwZjE0MmE1MjZhMCIsIkltcG9ydElkIjpudWxsLCJUaXRsZSI6IlNlY3RvciBEIEluY2lkZW50IFJlc3BvbnNlIFRpbWUiLCJOb3RlIjpudWxsLCJIeXBlcmxpbmsiOnsiJGlkIjoiNTM2IiwiQWRkcmVzcyI6bnVsbCwiU3ViQWRkcmVzcyI6bnVsbH0sIklzQ2hhbmdlZCI6ZmFsc2UsIklzTmV3IjpmYWxzZX1dLCJTd2ltbGFuZXMiOltdLCJNc1Byb2plY3RJdGVtc1RyZWUiOm51bGwsIk1ldGFkYXRhIjp7IiRpZCI6IjUzNyIsIlJlY2VudENvbG9yc0NvbGxlY3Rpb24iOiJb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J9LHtcIiRpZFwiOlwiMlwiLFwiU2VsZWN0ZWRNYXBwaW5nXCI6MixcIkNvbHVtbkhlYWRlclwiOlwiTmFtZVwifSx7XCIkaWRcIjpcIjNcIixcIlNlbGVjdGVkTWFwcGluZ1wiOjMsXCJDb2x1bW5IZWFkZXJcIjpcIlN0YXJ0XCJ9LHtcIiRpZFwiOlwiNFwiLFwiU2VsZWN0ZWRNYXBwaW5nXCI6NCxcIkNvbHVtbkhlYWRlclwiOlwiRmluaXNoXCJ9LHtcIiRpZFwiOlwiNVwiLFwiU2VsZWN0ZWRNYXBwaW5nXCI6NSxcIkNvbHVtbkhlYWRlclwiOlwiUGVyY2VudENvbXBsZXRlXCJ9XSJ9LCJTZXR0aW5ncyI6eyIkaWQiOiI1MzgiLCJJbXBhT3B0aW9ucyI6eyIkaWQiOiI1MzkiLCJMZWZ0VG9SaWdodCI6ZmFsc2UsIlBheWxvYWRPcHRpb25zIjoyfSwiVXNlQ29tcHJlc3Npb24iOmZhbHNlLCJDb21wcmVzaW9uUGVyY2VudGFnZSI6MC4wLCJJbmFjdGl2ZUludGVydmFsV2lkdGhUaHJlc2hvbGQiOjAuMCwiSW5hY3RpdmVJbnRlcnZhbFdpZHRoIjowLjAsIlNwbGl0VGFza3MiOmZhbHNlLCJVc2VDbHVzdGVyIjpmYWxzZSwiRXBzaWxvbiI6MC4wLCJNaW5Qb2ludHNUb0Zvcm1BQ2x1c3RlciI6MCwiR2VuZXJhdGVJbnZpc2libGVTaGFwZXMiOmZhbHNlLCJTbWFydFRpbWVsaW5lVGFza1BlcmNlbnRhZ2VGaXQiOmZhbHNlfSwiSXNOZXciOmZhbHNlLCJJbXBvcnRUeXBlIjowLCJGaWxlUGF0aCI6bnVsbCwiVGltZUNvbmZpZ3VyYXRpb24iOnsiJGlkIjoiNTQwIiwiVXNlVGltZSI6dHJ1ZSwiV29ya0RheVN0YXJ0IjoiMDA6MDA6MDAiLCJXb3JrRGF5RW5kIjoiMjM6NTk6MDAifSwiTGFzdFVzZWRUZW1wbGF0ZUlkIjoiNGI2OWZiM2UtZmExOS00MGU2LWJjOGMtMjVhMGY5MWEzMjkyIiwiRmlyc3RXZWVrT2ZZZWFyIjowLCJQbGFjZU1pbGVzdG9uZUF0VGhlQmVnaW5uaW5nT2ZUaGVEYXkiOmZhbHNlLCJEZXBlbmRlbmN5U2NoZWR1bGluZ1NldHRpbmdzIjp7IiRpZCI6IjU0MS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5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2017-08-11T13:16:00.0000000"/>
  <p:tag name="OTLTIMEBANDENDDATE" val="2021-08-11T18:05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H:mm"/>
  <p:tag name="OTLTIMEBANDSCALETYPE" val="Hours"/>
  <p:tag name="OTLTIMEBANDSHAPETYPE" val="ModernTimeband"/>
  <p:tag name="OTLTIMEBANDSHAPEHEIGHT" val="30"/>
  <p:tag name="OTLTIMEBANDSHAPEPADDINGLEFT" val="1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TRIM00MINUTES" val="False"/>
  <p:tag name="OTLSTARTDATE" val="2021-08-11T13:22:00.0000000Z"/>
  <p:tag name="OTLENDDATE" val="2021-08-11T17:47:00.0000000Z"/>
  <p:tag name="OTLSPACING" val="5"/>
  <p:tag name="OTLSHAPETHICKNESSTYPE" val="Regular"/>
  <p:tag name="OTLWEEKNUMBERINGFORMAT" val="WNFormat1"/>
  <p:tag name="OTLWEEKNUMBERINGISVISIBLE" val="False"/>
  <p:tag name="OTLDURATIONFORMAT" val="hour"/>
  <p:tag name="OTLDATEFORMATAMPMDESIGNATOR" val="None"/>
  <p:tag name="OTLDATEFORMATHOURDIGITS" val="Hh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Leak begins"/>
  <p:tag name="OTLDATE" val="2021-08-11T13:16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Declared Code Red"/>
  <p:tag name="OTLDATE" val="2021-08-11T13:22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Response preparations"/>
  <p:tag name="OTLDATE" val="2021-08-11T13:31:00.0000000"/>
  <p:tag name="OTLWEEKNUMBERINGFORMAT" val="WNFormat1"/>
  <p:tag name="OTLWEEKNUMBERINGISVISIBLE" val="False"/>
  <p:tag name="OTLRELATEDTASKID" val="39047133-ba21-4dc7-9010-d0f142a526a0"/>
  <p:tag name="OTLPOSITIONONTASK" val="Below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Vanguard team dispatched"/>
  <p:tag name="OTLDATE" val="2021-08-11T13:43:00.0000000"/>
  <p:tag name="OTLWEEKNUMBERINGFORMAT" val="WNFormat1"/>
  <p:tag name="OTLWEEKNUMBERINGISVISIBLE" val="False"/>
  <p:tag name="OTLRELATEDTASKID" val="39047133-ba21-4dc7-9010-d0f142a526a0"/>
  <p:tag name="OTLPOSITIONONTASK" val="Belo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Mitigation equipment sent"/>
  <p:tag name="OTLDATE" val="2021-08-11T16:03:00.0000000"/>
  <p:tag name="OTLWEEKNUMBERINGFORMAT" val="WNFormat1"/>
  <p:tag name="OTLWEEKNUMBERINGISVISIBLE" val="False"/>
  <p:tag name="OTLRELATEDTASKID" val="39047133-ba21-4dc7-9010-d0f142a526a0"/>
  <p:tag name="OTLPOSITIONONTASK" val="Below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Mitigation personnel depart"/>
  <p:tag name="OTLDATE" val="2021-08-11T16:06:00.0000000"/>
  <p:tag name="OTLWEEKNUMBERINGFORMAT" val="WNFormat1"/>
  <p:tag name="OTLWEEKNUMBERINGISVISIBLE" val="False"/>
  <p:tag name="OTLRELATEDTASKID" val="39047133-ba21-4dc7-9010-d0f142a526a0"/>
  <p:tag name="OTLPOSITIONONTASK" val="Belo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Mitigation personnel arrive"/>
  <p:tag name="OTLDATE" val="2021-08-11T16:52:00.0000000"/>
  <p:tag name="OTLWEEKNUMBERINGFORMAT" val="WNFormat1"/>
  <p:tag name="OTLWEEKNUMBERINGISVISIBLE" val="False"/>
  <p:tag name="OTLRELATEDTASKID" val="39047133-ba21-4dc7-9010-d0f142a526a0"/>
  <p:tag name="OTLPOSITIONONTASK" val="Below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Mitigation equipment sent"/>
  <p:tag name="OTLDATE" val="2021-08-11T17:07:00.0000000"/>
  <p:tag name="OTLWEEKNUMBERINGFORMAT" val="WNFormat1"/>
  <p:tag name="OTLWEEKNUMBERINGISVISIBLE" val="False"/>
  <p:tag name="OTLRELATEDTASKID" val="39047133-ba21-4dc7-9010-d0f142a526a0"/>
  <p:tag name="OTLPOSITIONONTASK" val="Belo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Response base up"/>
  <p:tag name="OTLDATE" val="2021-08-11T17:47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Mop-up and recovery begins"/>
  <p:tag name="OTLDATE" val="2021-08-11T18:05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</Words>
  <Application>Microsoft Office PowerPoint</Application>
  <PresentationFormat>Widescreen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2017-02-10T12:45:01Z</dcterms:created>
  <dcterms:modified xsi:type="dcterms:W3CDTF">2024-04-01T08:54:29Z</dcterms:modified>
</cp:coreProperties>
</file>