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  <p:sldMasterId id="2147483660" r:id="rId2"/>
  </p:sldMasterIdLst>
  <p:sldIdLst>
    <p:sldId id="268" r:id="rId3"/>
    <p:sldId id="26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53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50" y="6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B5BC4-472A-4D67-95D5-361E13A2D370}" type="datetimeFigureOut">
              <a:rPr lang="en-US" smtClean="0"/>
              <a:t>4/1/2024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F6CC-F024-4F65-B6DD-7DE98E51F7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719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B5BC4-472A-4D67-95D5-361E13A2D370}" type="datetimeFigureOut">
              <a:rPr lang="en-US" smtClean="0"/>
              <a:t>4/1/2024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F6CC-F024-4F65-B6DD-7DE98E51F7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492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B5BC4-472A-4D67-95D5-361E13A2D370}" type="datetimeFigureOut">
              <a:rPr lang="en-US" smtClean="0"/>
              <a:t>4/1/2024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F6CC-F024-4F65-B6DD-7DE98E51F7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08055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D3912-DF53-4F58-89A2-741B06A01C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EC2E3C-D7D8-4DE7-8795-F9BD48D824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117BBE-A07E-4254-8B7F-3CA61EA26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FFA0A3-25B8-47A8-BC92-01306C427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221C76-5986-40E4-8B29-0E0762BB6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8950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2EEEF-C97B-4FFB-B4B0-91287EA9A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E60020-0D49-4500-9A5B-58F48395B3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A65AAD-19B1-4C3B-84E3-5330B1DC4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68470A-B29D-4950-A6C3-BD5560DDF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87FBFB-0E13-4538-AA5F-F30C235EF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0833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1B335-A825-4E51-8DF1-37CC9E461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1BA70B-3774-48B4-B9EB-912D308EB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05212A-E148-40E7-BBE8-81C38DBED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40049D-A359-4C17-84DA-80CE6463D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E3930B-804F-44A5-BA9C-7BCFDE6DB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5031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FBC5D-0440-4771-A1B2-CB91C9AD3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B5770A-03D9-4AA2-8553-21D52C991F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DA7B7B-FBB1-4B33-B08E-1A515DC007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EBAA8E-CC0D-4143-AB2F-2602572EA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FBC2AC-EE2C-4D15-96BA-8A4795CFB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DC3AD9-A422-4507-BAD0-295EEC388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6410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AA398-A81A-4517-B545-1FCC6B7A0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7B526E-F700-4BAC-8A29-83B6911CC8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644C40-2869-4E9C-8F21-88B6C79A8D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DCA33B-D0E3-4819-85E0-D2C791154E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483F19-06AE-4BF9-8DAC-3D8523E0CC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9822C2-FDF3-4877-9969-EEE3EBAE8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9C8424-2D37-4017-A8BA-28C2A0277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708779-5DD1-449E-B75A-FDC489993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0635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9E243-CC84-49DF-A527-576069228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ADF976-DEA5-493B-BEBE-4388E27DEA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ED3C75-B72E-4DFD-B4F1-283E03844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9EF3D3E-0B9B-4647-B65A-BAE234FF6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4207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6513C69-1A60-494F-95D4-EC2E9DBCD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0E9EEC-CC0D-4A3E-8F62-5ECA12664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50A8FB-C828-4612-89EF-4C115EFE8F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6870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EAD7E-BEDF-4DE2-BAA1-91D5B4D0C9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434507-2218-4A0A-8E23-E0934D5946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704D4C-02B6-4D47-AB98-EC819A0172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1C4BB0-7ACF-4DD1-A98F-96B36B087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78962D-EF3A-4089-BD41-3472FAAED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C74250-9DEF-4A15-8A11-2E69B3DEB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645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B5BC4-472A-4D67-95D5-361E13A2D370}" type="datetimeFigureOut">
              <a:rPr lang="en-US" smtClean="0"/>
              <a:t>4/1/2024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F6CC-F024-4F65-B6DD-7DE98E51F7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17883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CED5E-9871-49BD-8253-ED88F3A1B0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E26734A-50CE-4CDD-A72F-F9C3284C52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AFAF2B-155A-4CE2-84D8-D419E815E0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7B48AD-FB08-46EC-9173-C3D952A31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DF79D9-B229-4522-A7A6-8C5519798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56CF6A-74EA-486D-A463-3EEC3B1EF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7151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85E6C-E658-479A-892D-2AEC46873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303749-32CA-4174-98DC-11F7E8F8A6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6C43B1-36A3-4727-AF85-5786244BE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2D34C7-117A-478D-83C9-A349591E4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A2F04A-2C52-44C0-8F06-0DD928B75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8547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7A6BB4-91D7-46FC-BB19-F460D38B40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29792C-DEAE-45C1-926E-3765E70D41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0EC92-36E7-4E95-8BB3-337A9FFE3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D54E0-1A93-4223-92F6-2A71EBCE04C2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B382B9-D6FB-4DE7-B2CB-952D97780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2AE399-1F90-4921-8474-DF9DE36EB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210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B5BC4-472A-4D67-95D5-361E13A2D370}" type="datetimeFigureOut">
              <a:rPr lang="en-US" smtClean="0"/>
              <a:t>4/1/2024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F6CC-F024-4F65-B6DD-7DE98E51F7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555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B5BC4-472A-4D67-95D5-361E13A2D370}" type="datetimeFigureOut">
              <a:rPr lang="en-US" smtClean="0"/>
              <a:t>4/1/2024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F6CC-F024-4F65-B6DD-7DE98E51F7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801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B5BC4-472A-4D67-95D5-361E13A2D370}" type="datetimeFigureOut">
              <a:rPr lang="en-US" smtClean="0"/>
              <a:t>4/1/2024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F6CC-F024-4F65-B6DD-7DE98E51F7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681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B5BC4-472A-4D67-95D5-361E13A2D370}" type="datetimeFigureOut">
              <a:rPr lang="en-US" smtClean="0"/>
              <a:t>4/1/2024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F6CC-F024-4F65-B6DD-7DE98E51F7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1960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B5BC4-472A-4D67-95D5-361E13A2D370}" type="datetimeFigureOut">
              <a:rPr lang="en-US" smtClean="0"/>
              <a:t>4/1/2024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F6CC-F024-4F65-B6DD-7DE98E51F7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850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B5BC4-472A-4D67-95D5-361E13A2D370}" type="datetimeFigureOut">
              <a:rPr lang="en-US" smtClean="0"/>
              <a:t>4/1/2024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F6CC-F024-4F65-B6DD-7DE98E51F7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59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B5BC4-472A-4D67-95D5-361E13A2D370}" type="datetimeFigureOut">
              <a:rPr lang="en-US" smtClean="0"/>
              <a:t>4/1/2024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C8F6CC-F024-4F65-B6DD-7DE98E51F7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1889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6B5BC4-472A-4D67-95D5-361E13A2D370}" type="datetimeFigureOut">
              <a:rPr lang="en-US" smtClean="0"/>
              <a:t>4/1/2024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C8F6CC-F024-4F65-B6DD-7DE98E51F7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86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A63DF1F-4DD0-4BFE-9743-CA950B315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92F950-88BD-45F2-BD08-27970FCCFE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D9B3C3-ADE7-4664-98D3-1E7C8FAF41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D54E0-1A93-4223-92F6-2A71EBCE04C2}" type="datetimeFigureOut">
              <a:rPr lang="en-US" smtClean="0"/>
              <a:t>4/1/2024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984EB4-FE3C-4A79-9099-A6F0D3C45E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698FF5-747D-44E7-B407-BF8567F188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98064-F032-44F4-9D96-9B735564F4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813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Relationship Id="rId4" Type="http://schemas.openxmlformats.org/officeDocument/2006/relationships/hyperlink" Target="https://www.officetimeline.com/office-timeline/14-days-trial" TargetMode="Externa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63" Type="http://schemas.openxmlformats.org/officeDocument/2006/relationships/tags" Target="../tags/tag63.xml"/><Relationship Id="rId68" Type="http://schemas.openxmlformats.org/officeDocument/2006/relationships/slideLayout" Target="../slideLayouts/slideLayout7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61" Type="http://schemas.openxmlformats.org/officeDocument/2006/relationships/tags" Target="../tags/tag61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image" Target="../media/image3.png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https://www.officetimeline.com/office-timeline/14-days-trial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OTLSHAPE_T_ea9db3e0758c4652a388ad856558334a_RightVerticalConnector1"/>
          <p:cNvCxnSpPr/>
          <p:nvPr>
            <p:custDataLst>
              <p:tags r:id="rId2"/>
            </p:custDataLst>
          </p:nvPr>
        </p:nvCxnSpPr>
        <p:spPr>
          <a:xfrm flipV="1">
            <a:off x="10187646" y="4495800"/>
            <a:ext cx="0" cy="726525"/>
          </a:xfrm>
          <a:prstGeom prst="line">
            <a:avLst/>
          </a:prstGeom>
          <a:ln w="7620" cap="flat" cmpd="sng" algn="ctr">
            <a:solidFill>
              <a:schemeClr val="l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OTLSHAPE_T_ea9db3e0758c4652a388ad856558334a_LeftVerticalConnector1"/>
          <p:cNvCxnSpPr/>
          <p:nvPr>
            <p:custDataLst>
              <p:tags r:id="rId3"/>
            </p:custDataLst>
          </p:nvPr>
        </p:nvCxnSpPr>
        <p:spPr>
          <a:xfrm>
            <a:off x="3881200" y="4495800"/>
            <a:ext cx="0" cy="726525"/>
          </a:xfrm>
          <a:prstGeom prst="line">
            <a:avLst/>
          </a:prstGeom>
          <a:ln w="7620" cap="flat" cmpd="sng" algn="ctr">
            <a:solidFill>
              <a:schemeClr val="l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M_d702ab5cf04a4c23b959ccd485e5b57e_Connector3"/>
          <p:cNvCxnSpPr/>
          <p:nvPr>
            <p:custDataLst>
              <p:tags r:id="rId4"/>
            </p:custDataLst>
          </p:nvPr>
        </p:nvCxnSpPr>
        <p:spPr>
          <a:xfrm>
            <a:off x="10191457" y="3790900"/>
            <a:ext cx="0" cy="323900"/>
          </a:xfrm>
          <a:prstGeom prst="line">
            <a:avLst/>
          </a:prstGeom>
          <a:ln w="7620" cap="flat" cmpd="sng" algn="ctr">
            <a:solidFill>
              <a:schemeClr val="dk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OTLSHAPE_M_d702ab5cf04a4c23b959ccd485e5b57e_Connector2"/>
          <p:cNvCxnSpPr/>
          <p:nvPr>
            <p:custDataLst>
              <p:tags r:id="rId5"/>
            </p:custDataLst>
          </p:nvPr>
        </p:nvCxnSpPr>
        <p:spPr>
          <a:xfrm>
            <a:off x="10191457" y="3610475"/>
            <a:ext cx="0" cy="25400"/>
          </a:xfrm>
          <a:prstGeom prst="line">
            <a:avLst/>
          </a:prstGeom>
          <a:ln w="7620" cap="flat" cmpd="sng" algn="ctr">
            <a:solidFill>
              <a:schemeClr val="dk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M_d702ab5cf04a4c23b959ccd485e5b57e_Connector1"/>
          <p:cNvCxnSpPr/>
          <p:nvPr>
            <p:custDataLst>
              <p:tags r:id="rId6"/>
            </p:custDataLst>
          </p:nvPr>
        </p:nvCxnSpPr>
        <p:spPr>
          <a:xfrm>
            <a:off x="10191457" y="3093035"/>
            <a:ext cx="0" cy="346922"/>
          </a:xfrm>
          <a:prstGeom prst="line">
            <a:avLst/>
          </a:prstGeom>
          <a:ln w="7620" cap="flat" cmpd="sng" algn="ctr">
            <a:solidFill>
              <a:schemeClr val="dk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OTLSHAPE_M_1acb667c12d944a6a174e94b21989b9e_Connector2"/>
          <p:cNvCxnSpPr/>
          <p:nvPr>
            <p:custDataLst>
              <p:tags r:id="rId7"/>
            </p:custDataLst>
          </p:nvPr>
        </p:nvCxnSpPr>
        <p:spPr>
          <a:xfrm>
            <a:off x="9786424" y="3610475"/>
            <a:ext cx="0" cy="504325"/>
          </a:xfrm>
          <a:prstGeom prst="line">
            <a:avLst/>
          </a:prstGeom>
          <a:ln w="7620" cap="flat" cmpd="sng" algn="ctr">
            <a:solidFill>
              <a:schemeClr val="dk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M_1acb667c12d944a6a174e94b21989b9e_Connector1"/>
          <p:cNvCxnSpPr/>
          <p:nvPr>
            <p:custDataLst>
              <p:tags r:id="rId8"/>
            </p:custDataLst>
          </p:nvPr>
        </p:nvCxnSpPr>
        <p:spPr>
          <a:xfrm>
            <a:off x="9786424" y="2627792"/>
            <a:ext cx="0" cy="812165"/>
          </a:xfrm>
          <a:prstGeom prst="line">
            <a:avLst/>
          </a:prstGeom>
          <a:ln w="7620" cap="flat" cmpd="sng" algn="ctr">
            <a:solidFill>
              <a:schemeClr val="dk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OTLSHAPE_M_1b2d27cdd5754991959bd0608e912e78_Connector1"/>
          <p:cNvCxnSpPr/>
          <p:nvPr>
            <p:custDataLst>
              <p:tags r:id="rId9"/>
            </p:custDataLst>
          </p:nvPr>
        </p:nvCxnSpPr>
        <p:spPr>
          <a:xfrm>
            <a:off x="9588618" y="2162548"/>
            <a:ext cx="0" cy="1952252"/>
          </a:xfrm>
          <a:prstGeom prst="line">
            <a:avLst/>
          </a:prstGeom>
          <a:ln w="7620" cap="flat" cmpd="sng" algn="ctr">
            <a:solidFill>
              <a:schemeClr val="accent6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OTLSHAPE_M_0fae97a31c5d43978ebc80a53e47a5e0_Connector1"/>
          <p:cNvCxnSpPr/>
          <p:nvPr>
            <p:custDataLst>
              <p:tags r:id="rId10"/>
            </p:custDataLst>
          </p:nvPr>
        </p:nvCxnSpPr>
        <p:spPr>
          <a:xfrm>
            <a:off x="9103520" y="1697305"/>
            <a:ext cx="0" cy="2417495"/>
          </a:xfrm>
          <a:prstGeom prst="line">
            <a:avLst/>
          </a:prstGeom>
          <a:ln w="7620" cap="flat" cmpd="sng" algn="ctr">
            <a:solidFill>
              <a:schemeClr val="dk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OTLSHAPE_M_55e29b31c97e453ca0fa6865a60cb541_Connector3"/>
          <p:cNvCxnSpPr/>
          <p:nvPr>
            <p:custDataLst>
              <p:tags r:id="rId11"/>
            </p:custDataLst>
          </p:nvPr>
        </p:nvCxnSpPr>
        <p:spPr>
          <a:xfrm>
            <a:off x="6277713" y="3655900"/>
            <a:ext cx="0" cy="458900"/>
          </a:xfrm>
          <a:prstGeom prst="line">
            <a:avLst/>
          </a:prstGeom>
          <a:ln w="7620" cap="flat" cmpd="sng" algn="ctr">
            <a:solidFill>
              <a:schemeClr val="accent6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OTLSHAPE_M_55e29b31c97e453ca0fa6865a60cb541_Connector2"/>
          <p:cNvCxnSpPr/>
          <p:nvPr>
            <p:custDataLst>
              <p:tags r:id="rId12"/>
            </p:custDataLst>
          </p:nvPr>
        </p:nvCxnSpPr>
        <p:spPr>
          <a:xfrm>
            <a:off x="6277713" y="3475475"/>
            <a:ext cx="0" cy="25400"/>
          </a:xfrm>
          <a:prstGeom prst="line">
            <a:avLst/>
          </a:prstGeom>
          <a:ln w="7620" cap="flat" cmpd="sng" algn="ctr">
            <a:solidFill>
              <a:schemeClr val="accent6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M_55e29b31c97e453ca0fa6865a60cb541_Connector1"/>
          <p:cNvCxnSpPr/>
          <p:nvPr>
            <p:custDataLst>
              <p:tags r:id="rId13"/>
            </p:custDataLst>
          </p:nvPr>
        </p:nvCxnSpPr>
        <p:spPr>
          <a:xfrm>
            <a:off x="6277713" y="2710392"/>
            <a:ext cx="0" cy="594565"/>
          </a:xfrm>
          <a:prstGeom prst="line">
            <a:avLst/>
          </a:prstGeom>
          <a:ln w="7620" cap="flat" cmpd="sng" algn="ctr">
            <a:solidFill>
              <a:schemeClr val="accent6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OTLSHAPE_M_c9f59256cc674729858f980ec1cbc3c9_Connector1"/>
          <p:cNvCxnSpPr/>
          <p:nvPr>
            <p:custDataLst>
              <p:tags r:id="rId14"/>
            </p:custDataLst>
          </p:nvPr>
        </p:nvCxnSpPr>
        <p:spPr>
          <a:xfrm>
            <a:off x="5742794" y="2503170"/>
            <a:ext cx="0" cy="1548130"/>
          </a:xfrm>
          <a:prstGeom prst="line">
            <a:avLst/>
          </a:prstGeom>
          <a:ln w="7620" cap="flat" cmpd="sng" algn="ctr">
            <a:solidFill>
              <a:schemeClr val="accent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M_a2981fda5f9e43769b0bde74afdcea51_Connector2"/>
          <p:cNvCxnSpPr/>
          <p:nvPr>
            <p:custDataLst>
              <p:tags r:id="rId15"/>
            </p:custDataLst>
          </p:nvPr>
        </p:nvCxnSpPr>
        <p:spPr>
          <a:xfrm>
            <a:off x="2922066" y="3583475"/>
            <a:ext cx="0" cy="531325"/>
          </a:xfrm>
          <a:prstGeom prst="line">
            <a:avLst/>
          </a:prstGeom>
          <a:ln w="7620" cap="flat" cmpd="sng" algn="ctr">
            <a:solidFill>
              <a:schemeClr val="dk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OTLSHAPE_M_a2981fda5f9e43769b0bde74afdcea51_Connector1"/>
          <p:cNvCxnSpPr/>
          <p:nvPr>
            <p:custDataLst>
              <p:tags r:id="rId16"/>
            </p:custDataLst>
          </p:nvPr>
        </p:nvCxnSpPr>
        <p:spPr>
          <a:xfrm>
            <a:off x="2922066" y="3066035"/>
            <a:ext cx="0" cy="346922"/>
          </a:xfrm>
          <a:prstGeom prst="line">
            <a:avLst/>
          </a:prstGeom>
          <a:ln w="7620" cap="flat" cmpd="sng" algn="ctr">
            <a:solidFill>
              <a:schemeClr val="dk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M_fc36c15839fb44548897ed3370f21469_Connector1"/>
          <p:cNvCxnSpPr/>
          <p:nvPr>
            <p:custDataLst>
              <p:tags r:id="rId17"/>
            </p:custDataLst>
          </p:nvPr>
        </p:nvCxnSpPr>
        <p:spPr>
          <a:xfrm>
            <a:off x="2192065" y="2600792"/>
            <a:ext cx="0" cy="1514008"/>
          </a:xfrm>
          <a:prstGeom prst="line">
            <a:avLst/>
          </a:prstGeom>
          <a:ln w="7620" cap="flat" cmpd="sng" algn="ctr">
            <a:solidFill>
              <a:schemeClr val="dk2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86" name="OTLSHAPE_T_d2e879e156df4937bd34629ad9070de7_LeftVerticalConnector1">
            <a:extLst>
              <a:ext uri="{FF2B5EF4-FFF2-40B4-BE49-F238E27FC236}">
                <a16:creationId xmlns:a16="http://schemas.microsoft.com/office/drawing/2014/main" id="{DA2F5C19-A442-4736-C599-FDA3269D7CC1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 flipV="1">
            <a:off x="5813439" y="4495800"/>
            <a:ext cx="0" cy="304800"/>
          </a:xfrm>
          <a:prstGeom prst="line">
            <a:avLst/>
          </a:prstGeom>
          <a:ln w="9525" cap="flat" cmpd="sng" algn="ctr">
            <a:solidFill>
              <a:srgbClr val="96D6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87" name="OTLSHAPE_T_d2e879e156df4937bd34629ad9070de7_RightVerticalConnector1">
            <a:extLst>
              <a:ext uri="{FF2B5EF4-FFF2-40B4-BE49-F238E27FC236}">
                <a16:creationId xmlns:a16="http://schemas.microsoft.com/office/drawing/2014/main" id="{073DAF7A-F791-E430-CF86-2F087C52C442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 flipV="1">
            <a:off x="6661181" y="4495800"/>
            <a:ext cx="0" cy="304800"/>
          </a:xfrm>
          <a:prstGeom prst="line">
            <a:avLst/>
          </a:prstGeom>
          <a:ln w="9525" cap="flat" cmpd="sng" algn="ctr">
            <a:solidFill>
              <a:srgbClr val="96D64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90" name="OTLSHAPE_M_9489c868fd79444992b3da8e1548c402_Connector1">
            <a:extLst>
              <a:ext uri="{FF2B5EF4-FFF2-40B4-BE49-F238E27FC236}">
                <a16:creationId xmlns:a16="http://schemas.microsoft.com/office/drawing/2014/main" id="{B96A374B-3FA0-3D7B-6662-8DD19E2C2D17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3244308" y="3789300"/>
            <a:ext cx="0" cy="262000"/>
          </a:xfrm>
          <a:prstGeom prst="line">
            <a:avLst/>
          </a:prstGeom>
          <a:ln w="9525" cap="flat" cmpd="sng" algn="ctr">
            <a:solidFill>
              <a:schemeClr val="accent4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96" name="OTLSHAPE_M_d81dc2ac1c314a5bb54df6d0946a7af8_Connector1">
            <a:extLst>
              <a:ext uri="{FF2B5EF4-FFF2-40B4-BE49-F238E27FC236}">
                <a16:creationId xmlns:a16="http://schemas.microsoft.com/office/drawing/2014/main" id="{A6BD7240-5276-3FEB-647D-ACB53010429A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6484568" y="3681300"/>
            <a:ext cx="0" cy="370000"/>
          </a:xfrm>
          <a:prstGeom prst="line">
            <a:avLst/>
          </a:prstGeom>
          <a:ln w="9525" cap="flat" cmpd="sng" algn="ctr">
            <a:solidFill>
              <a:schemeClr val="accent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97" name="OTLSHAPE_M_6d73ca754abb4ee59956a182dca79aa4_Connector1">
            <a:extLst>
              <a:ext uri="{FF2B5EF4-FFF2-40B4-BE49-F238E27FC236}">
                <a16:creationId xmlns:a16="http://schemas.microsoft.com/office/drawing/2014/main" id="{07B28CA7-75B6-C628-AE06-A785C1FC447F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10313538" y="3816300"/>
            <a:ext cx="0" cy="235000"/>
          </a:xfrm>
          <a:prstGeom prst="line">
            <a:avLst/>
          </a:prstGeom>
          <a:ln w="9525" cap="flat" cmpd="sng" algn="ctr">
            <a:solidFill>
              <a:schemeClr val="accent1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/>
          <p:cNvSpPr/>
          <p:nvPr>
            <p:custDataLst>
              <p:tags r:id="rId23"/>
            </p:custDataLst>
          </p:nvPr>
        </p:nvSpPr>
        <p:spPr>
          <a:xfrm>
            <a:off x="844465" y="4114800"/>
            <a:ext cx="10515600" cy="381000"/>
          </a:xfrm>
          <a:prstGeom prst="roundRect">
            <a:avLst>
              <a:gd name="adj" fmla="val 100000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threePt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905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TLSHAPE_TB_00000000000000000000000000000000_TimescaleInterval1"/>
          <p:cNvSpPr txBox="1"/>
          <p:nvPr>
            <p:custDataLst>
              <p:tags r:id="rId24"/>
            </p:custDataLst>
          </p:nvPr>
        </p:nvSpPr>
        <p:spPr>
          <a:xfrm>
            <a:off x="1073065" y="4212272"/>
            <a:ext cx="4572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8">
                <a:solidFill>
                  <a:schemeClr val="lt1"/>
                </a:solidFill>
                <a:latin typeface="Calibri"/>
              </a:rPr>
              <a:t>Sunday</a:t>
            </a:r>
          </a:p>
        </p:txBody>
      </p:sp>
      <p:sp>
        <p:nvSpPr>
          <p:cNvPr id="10" name="OTLSHAPE_TB_00000000000000000000000000000000_TimescaleInterval2"/>
          <p:cNvSpPr txBox="1"/>
          <p:nvPr>
            <p:custDataLst>
              <p:tags r:id="rId25"/>
            </p:custDataLst>
          </p:nvPr>
        </p:nvSpPr>
        <p:spPr>
          <a:xfrm>
            <a:off x="4464035" y="4212272"/>
            <a:ext cx="5207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0">
                <a:solidFill>
                  <a:schemeClr val="lt1"/>
                </a:solidFill>
                <a:latin typeface="Calibri"/>
              </a:rPr>
              <a:t>Monday</a:t>
            </a:r>
          </a:p>
        </p:txBody>
      </p:sp>
      <p:sp>
        <p:nvSpPr>
          <p:cNvPr id="12" name="OTLSHAPE_TB_00000000000000000000000000000000_TimescaleInterval3"/>
          <p:cNvSpPr txBox="1"/>
          <p:nvPr>
            <p:custDataLst>
              <p:tags r:id="rId26"/>
            </p:custDataLst>
          </p:nvPr>
        </p:nvSpPr>
        <p:spPr>
          <a:xfrm>
            <a:off x="7855004" y="4212272"/>
            <a:ext cx="500137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0">
                <a:solidFill>
                  <a:schemeClr val="lt1"/>
                </a:solidFill>
                <a:latin typeface="Calibri"/>
              </a:rPr>
              <a:t>Tuesday</a:t>
            </a:r>
          </a:p>
        </p:txBody>
      </p:sp>
      <p:cxnSp>
        <p:nvCxnSpPr>
          <p:cNvPr id="9" name="OTLSHAPE_TB_00000000000000000000000000000000_Separator1"/>
          <p:cNvCxnSpPr/>
          <p:nvPr>
            <p:custDataLst>
              <p:tags r:id="rId27"/>
            </p:custDataLst>
          </p:nvPr>
        </p:nvCxnSpPr>
        <p:spPr>
          <a:xfrm>
            <a:off x="4400496" y="41783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Separator2"/>
          <p:cNvCxnSpPr/>
          <p:nvPr>
            <p:custDataLst>
              <p:tags r:id="rId28"/>
            </p:custDataLst>
          </p:nvPr>
        </p:nvCxnSpPr>
        <p:spPr>
          <a:xfrm>
            <a:off x="7791466" y="4178300"/>
            <a:ext cx="0" cy="254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88" name="OTLSHAPE_T_d2e879e156df4937bd34629ad9070de7_Shape">
            <a:extLst>
              <a:ext uri="{FF2B5EF4-FFF2-40B4-BE49-F238E27FC236}">
                <a16:creationId xmlns:a16="http://schemas.microsoft.com/office/drawing/2014/main" id="{949458D8-582E-9ABE-3498-6CD348CD9675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5813439" y="4699000"/>
            <a:ext cx="850900" cy="203200"/>
          </a:xfrm>
          <a:prstGeom prst="roundRect">
            <a:avLst>
              <a:gd name="adj" fmla="val 100000"/>
            </a:avLst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23" name="OTLSHAPE_T_ea9db3e0758c4652a388ad856558334a_Shape"/>
          <p:cNvSpPr/>
          <p:nvPr>
            <p:custDataLst>
              <p:tags r:id="rId30"/>
            </p:custDataLst>
          </p:nvPr>
        </p:nvSpPr>
        <p:spPr>
          <a:xfrm>
            <a:off x="3882470" y="5120725"/>
            <a:ext cx="6311900" cy="203200"/>
          </a:xfrm>
          <a:prstGeom prst="roundRect">
            <a:avLst>
              <a:gd name="adj" fmla="val 100000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21" name="OTLSHAPE_T_d2e879e156df4937bd34629ad9070de7_Title"/>
          <p:cNvSpPr txBox="1"/>
          <p:nvPr>
            <p:custDataLst>
              <p:tags r:id="rId31"/>
            </p:custDataLst>
          </p:nvPr>
        </p:nvSpPr>
        <p:spPr>
          <a:xfrm>
            <a:off x="6711981" y="4707572"/>
            <a:ext cx="2235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i="1" spc="-2" dirty="0">
                <a:solidFill>
                  <a:schemeClr val="dk1"/>
                </a:solidFill>
                <a:latin typeface="Calibri"/>
              </a:rPr>
              <a:t>Treatment of cargo holds 2,3, and 5 </a:t>
            </a:r>
          </a:p>
        </p:txBody>
      </p:sp>
      <p:sp>
        <p:nvSpPr>
          <p:cNvPr id="9222" name="OTLSHAPE_T_d2e879e156df4937bd34629ad9070de7_JoinedDate"/>
          <p:cNvSpPr txBox="1"/>
          <p:nvPr>
            <p:custDataLst>
              <p:tags r:id="rId32"/>
            </p:custDataLst>
          </p:nvPr>
        </p:nvSpPr>
        <p:spPr>
          <a:xfrm>
            <a:off x="5813439" y="4902200"/>
            <a:ext cx="1397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2">
                <a:solidFill>
                  <a:schemeClr val="dk2"/>
                </a:solidFill>
                <a:latin typeface="Calibri"/>
              </a:rPr>
              <a:t>Jan 24, 10:00 am - 4:00 pm</a:t>
            </a:r>
          </a:p>
        </p:txBody>
      </p:sp>
      <p:sp>
        <p:nvSpPr>
          <p:cNvPr id="9229" name="OTLSHAPE_T_ea9db3e0758c4652a388ad856558334a_JoinedDate"/>
          <p:cNvSpPr txBox="1"/>
          <p:nvPr>
            <p:custDataLst>
              <p:tags r:id="rId33"/>
            </p:custDataLst>
          </p:nvPr>
        </p:nvSpPr>
        <p:spPr>
          <a:xfrm>
            <a:off x="3882470" y="5323925"/>
            <a:ext cx="17272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2">
                <a:solidFill>
                  <a:schemeClr val="dk2"/>
                </a:solidFill>
                <a:latin typeface="Calibri"/>
              </a:rPr>
              <a:t>Jan 23, 8:20 pm - Jan 25, 4:57 pm</a:t>
            </a:r>
          </a:p>
        </p:txBody>
      </p:sp>
      <p:sp>
        <p:nvSpPr>
          <p:cNvPr id="9230" name="OTLSHAPE_T_ea9db3e0758c4652a388ad856558334a_Title"/>
          <p:cNvSpPr txBox="1"/>
          <p:nvPr>
            <p:custDataLst>
              <p:tags r:id="rId34"/>
            </p:custDataLst>
          </p:nvPr>
        </p:nvSpPr>
        <p:spPr>
          <a:xfrm>
            <a:off x="5816578" y="5129297"/>
            <a:ext cx="2438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i="1" spc="-4">
                <a:solidFill>
                  <a:schemeClr val="dk1"/>
                </a:solidFill>
                <a:latin typeface="Calibri"/>
              </a:rPr>
              <a:t>First Officer on board with security unit </a:t>
            </a:r>
          </a:p>
        </p:txBody>
      </p:sp>
      <p:sp>
        <p:nvSpPr>
          <p:cNvPr id="9192" name="OTLSHAPE_M_fc36c15839fb44548897ed3370f21469_Shape"/>
          <p:cNvSpPr/>
          <p:nvPr>
            <p:custDataLst>
              <p:tags r:id="rId35"/>
            </p:custDataLst>
          </p:nvPr>
        </p:nvSpPr>
        <p:spPr>
          <a:xfrm rot="16200000">
            <a:off x="2217465" y="2600792"/>
            <a:ext cx="165100" cy="165100"/>
          </a:xfrm>
          <a:prstGeom prst="flowChartMerge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95" name="OTLSHAPE_M_a2981fda5f9e43769b0bde74afdcea51_Shape"/>
          <p:cNvSpPr/>
          <p:nvPr>
            <p:custDataLst>
              <p:tags r:id="rId36"/>
            </p:custDataLst>
          </p:nvPr>
        </p:nvSpPr>
        <p:spPr>
          <a:xfrm rot="16200000">
            <a:off x="2947466" y="3066035"/>
            <a:ext cx="165100" cy="165100"/>
          </a:xfrm>
          <a:prstGeom prst="flowChartMerge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01" name="OTLSHAPE_M_9489c868fd79444992b3da8e1548c402_Shape"/>
          <p:cNvSpPr/>
          <p:nvPr>
            <p:custDataLst>
              <p:tags r:id="rId37"/>
            </p:custDataLst>
          </p:nvPr>
        </p:nvSpPr>
        <p:spPr>
          <a:xfrm>
            <a:off x="3130008" y="3924300"/>
            <a:ext cx="228600" cy="254000"/>
          </a:xfrm>
          <a:prstGeom prst="star8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06" name="OTLSHAPE_M_c9f59256cc674729858f980ec1cbc3c9_Shape"/>
          <p:cNvSpPr/>
          <p:nvPr>
            <p:custDataLst>
              <p:tags r:id="rId38"/>
            </p:custDataLst>
          </p:nvPr>
        </p:nvSpPr>
        <p:spPr>
          <a:xfrm>
            <a:off x="5628494" y="3924300"/>
            <a:ext cx="228600" cy="254000"/>
          </a:xfrm>
          <a:prstGeom prst="downArrow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09" name="OTLSHAPE_M_55e29b31c97e453ca0fa6865a60cb541_Shape"/>
          <p:cNvSpPr/>
          <p:nvPr>
            <p:custDataLst>
              <p:tags r:id="rId39"/>
            </p:custDataLst>
          </p:nvPr>
        </p:nvSpPr>
        <p:spPr>
          <a:xfrm rot="16200000">
            <a:off x="6303113" y="2710392"/>
            <a:ext cx="165100" cy="165100"/>
          </a:xfrm>
          <a:prstGeom prst="flowChartMerg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2" name="OTLSHAPE_M_d81dc2ac1c314a5bb54df6d0946a7af8_Shape"/>
          <p:cNvSpPr/>
          <p:nvPr>
            <p:custDataLst>
              <p:tags r:id="rId40"/>
            </p:custDataLst>
          </p:nvPr>
        </p:nvSpPr>
        <p:spPr>
          <a:xfrm>
            <a:off x="6370268" y="3924300"/>
            <a:ext cx="228600" cy="254000"/>
          </a:xfrm>
          <a:prstGeom prst="upArrow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5" name="OTLSHAPE_M_0fae97a31c5d43978ebc80a53e47a5e0_Shape"/>
          <p:cNvSpPr/>
          <p:nvPr>
            <p:custDataLst>
              <p:tags r:id="rId41"/>
            </p:custDataLst>
          </p:nvPr>
        </p:nvSpPr>
        <p:spPr>
          <a:xfrm rot="16200000">
            <a:off x="9128920" y="1697305"/>
            <a:ext cx="165100" cy="165100"/>
          </a:xfrm>
          <a:prstGeom prst="flowChartMerge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22" name="OTLSHAPE_M_1b2d27cdd5754991959bd0608e912e78_Shape"/>
          <p:cNvSpPr/>
          <p:nvPr>
            <p:custDataLst>
              <p:tags r:id="rId42"/>
            </p:custDataLst>
          </p:nvPr>
        </p:nvSpPr>
        <p:spPr>
          <a:xfrm rot="16200000">
            <a:off x="9614018" y="2162548"/>
            <a:ext cx="165100" cy="165100"/>
          </a:xfrm>
          <a:prstGeom prst="flowChartMerg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25" name="OTLSHAPE_M_1acb667c12d944a6a174e94b21989b9e_Shape"/>
          <p:cNvSpPr/>
          <p:nvPr>
            <p:custDataLst>
              <p:tags r:id="rId43"/>
            </p:custDataLst>
          </p:nvPr>
        </p:nvSpPr>
        <p:spPr>
          <a:xfrm rot="16200000">
            <a:off x="9811824" y="2627792"/>
            <a:ext cx="165100" cy="165100"/>
          </a:xfrm>
          <a:prstGeom prst="flowChartMerge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28" name="OTLSHAPE_M_d702ab5cf04a4c23b959ccd485e5b57e_Shape"/>
          <p:cNvSpPr/>
          <p:nvPr>
            <p:custDataLst>
              <p:tags r:id="rId44"/>
            </p:custDataLst>
          </p:nvPr>
        </p:nvSpPr>
        <p:spPr>
          <a:xfrm rot="16200000">
            <a:off x="10216857" y="3093035"/>
            <a:ext cx="165100" cy="165100"/>
          </a:xfrm>
          <a:prstGeom prst="flowChartMerge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32" name="OTLSHAPE_M_6d73ca754abb4ee59956a182dca79aa4_Shape"/>
          <p:cNvSpPr/>
          <p:nvPr>
            <p:custDataLst>
              <p:tags r:id="rId45"/>
            </p:custDataLst>
          </p:nvPr>
        </p:nvSpPr>
        <p:spPr>
          <a:xfrm>
            <a:off x="10199238" y="3924300"/>
            <a:ext cx="228600" cy="254000"/>
          </a:xfrm>
          <a:prstGeom prst="plus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/>
                <a:lightRig rig="threePt" dir="t"/>
              </a14:hiddenScene3d>
            </a:ext>
            <a:ext uri="{E45631CC-5BF2-4C18-A39C-3461C7D3F71A}">
              <a14:hiddenSp3d xmlns:a14="http://schemas.microsoft.com/office/drawing/2010/main">
                <a:bevelT h="12700"/>
              </a14:hiddenSp3d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TLSHAPE_M_fc36c15839fb44548897ed3370f21469_Title"/>
          <p:cNvSpPr txBox="1"/>
          <p:nvPr>
            <p:custDataLst>
              <p:tags r:id="rId46"/>
            </p:custDataLst>
          </p:nvPr>
        </p:nvSpPr>
        <p:spPr>
          <a:xfrm>
            <a:off x="2415585" y="2482470"/>
            <a:ext cx="1219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4">
                <a:solidFill>
                  <a:schemeClr val="dk1"/>
                </a:solidFill>
                <a:latin typeface="Calibri Light"/>
              </a:rPr>
              <a:t>SS Huyendo in harbor</a:t>
            </a:r>
          </a:p>
        </p:txBody>
      </p:sp>
      <p:sp>
        <p:nvSpPr>
          <p:cNvPr id="9191" name="OTLSHAPE_M_fc36c15839fb44548897ed3370f21469_Date"/>
          <p:cNvSpPr txBox="1"/>
          <p:nvPr>
            <p:custDataLst>
              <p:tags r:id="rId47"/>
            </p:custDataLst>
          </p:nvPr>
        </p:nvSpPr>
        <p:spPr>
          <a:xfrm>
            <a:off x="2415585" y="2678389"/>
            <a:ext cx="419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chemeClr val="accent6"/>
                </a:solidFill>
                <a:latin typeface="Calibri"/>
              </a:rPr>
              <a:t>8:20 am</a:t>
            </a:r>
          </a:p>
        </p:txBody>
      </p:sp>
      <p:sp>
        <p:nvSpPr>
          <p:cNvPr id="9193" name="OTLSHAPE_M_a2981fda5f9e43769b0bde74afdcea51_Title"/>
          <p:cNvSpPr txBox="1"/>
          <p:nvPr>
            <p:custDataLst>
              <p:tags r:id="rId48"/>
            </p:custDataLst>
          </p:nvPr>
        </p:nvSpPr>
        <p:spPr>
          <a:xfrm>
            <a:off x="3145586" y="2947713"/>
            <a:ext cx="952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>
                <a:solidFill>
                  <a:schemeClr val="dk1"/>
                </a:solidFill>
                <a:latin typeface="Calibri Light"/>
              </a:rPr>
              <a:t>Inspectors board</a:t>
            </a:r>
          </a:p>
        </p:txBody>
      </p:sp>
      <p:sp>
        <p:nvSpPr>
          <p:cNvPr id="9194" name="OTLSHAPE_M_a2981fda5f9e43769b0bde74afdcea51_Date"/>
          <p:cNvSpPr txBox="1"/>
          <p:nvPr>
            <p:custDataLst>
              <p:tags r:id="rId49"/>
            </p:custDataLst>
          </p:nvPr>
        </p:nvSpPr>
        <p:spPr>
          <a:xfrm>
            <a:off x="3145586" y="3143632"/>
            <a:ext cx="431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chemeClr val="accent6"/>
                </a:solidFill>
                <a:latin typeface="Calibri"/>
              </a:rPr>
              <a:t>1:30 pm</a:t>
            </a:r>
          </a:p>
        </p:txBody>
      </p:sp>
      <p:sp>
        <p:nvSpPr>
          <p:cNvPr id="9199" name="OTLSHAPE_M_9489c868fd79444992b3da8e1548c402_Title"/>
          <p:cNvSpPr txBox="1"/>
          <p:nvPr>
            <p:custDataLst>
              <p:tags r:id="rId50"/>
            </p:custDataLst>
          </p:nvPr>
        </p:nvSpPr>
        <p:spPr>
          <a:xfrm>
            <a:off x="2729027" y="3412957"/>
            <a:ext cx="1041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>
                <a:solidFill>
                  <a:schemeClr val="dk1"/>
                </a:solidFill>
                <a:latin typeface="Calibri Light"/>
              </a:rPr>
              <a:t>Pesticides ordered</a:t>
            </a:r>
          </a:p>
        </p:txBody>
      </p:sp>
      <p:sp>
        <p:nvSpPr>
          <p:cNvPr id="9200" name="OTLSHAPE_M_9489c868fd79444992b3da8e1548c402_Date"/>
          <p:cNvSpPr txBox="1"/>
          <p:nvPr>
            <p:custDataLst>
              <p:tags r:id="rId51"/>
            </p:custDataLst>
          </p:nvPr>
        </p:nvSpPr>
        <p:spPr>
          <a:xfrm>
            <a:off x="3032303" y="3608875"/>
            <a:ext cx="431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accent6"/>
                </a:solidFill>
                <a:latin typeface="Calibri"/>
              </a:rPr>
              <a:t>3:49 pm</a:t>
            </a:r>
          </a:p>
        </p:txBody>
      </p:sp>
      <p:sp>
        <p:nvSpPr>
          <p:cNvPr id="9202" name="OTLSHAPE_M_c9f59256cc674729858f980ec1cbc3c9_Title"/>
          <p:cNvSpPr txBox="1"/>
          <p:nvPr>
            <p:custDataLst>
              <p:tags r:id="rId52"/>
            </p:custDataLst>
          </p:nvPr>
        </p:nvSpPr>
        <p:spPr>
          <a:xfrm>
            <a:off x="5160033" y="2126827"/>
            <a:ext cx="1168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>
                <a:solidFill>
                  <a:schemeClr val="dk1"/>
                </a:solidFill>
                <a:latin typeface="Calibri Light"/>
              </a:rPr>
              <a:t>Pesticide unit boards</a:t>
            </a:r>
          </a:p>
        </p:txBody>
      </p:sp>
      <p:sp>
        <p:nvSpPr>
          <p:cNvPr id="9203" name="OTLSHAPE_M_c9f59256cc674729858f980ec1cbc3c9_Date"/>
          <p:cNvSpPr txBox="1"/>
          <p:nvPr>
            <p:custDataLst>
              <p:tags r:id="rId53"/>
            </p:custDataLst>
          </p:nvPr>
        </p:nvSpPr>
        <p:spPr>
          <a:xfrm>
            <a:off x="5533730" y="2322745"/>
            <a:ext cx="419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accent6"/>
                </a:solidFill>
                <a:latin typeface="Calibri"/>
              </a:rPr>
              <a:t>9:30 am</a:t>
            </a:r>
          </a:p>
        </p:txBody>
      </p:sp>
      <p:sp>
        <p:nvSpPr>
          <p:cNvPr id="9207" name="OTLSHAPE_M_55e29b31c97e453ca0fa6865a60cb541_Title"/>
          <p:cNvSpPr txBox="1"/>
          <p:nvPr>
            <p:custDataLst>
              <p:tags r:id="rId54"/>
            </p:custDataLst>
          </p:nvPr>
        </p:nvSpPr>
        <p:spPr>
          <a:xfrm>
            <a:off x="6501233" y="2592070"/>
            <a:ext cx="1231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10">
                <a:solidFill>
                  <a:schemeClr val="dk1"/>
                </a:solidFill>
                <a:latin typeface="Calibri Light"/>
              </a:rPr>
              <a:t>Toxic warnings posted</a:t>
            </a:r>
          </a:p>
        </p:txBody>
      </p:sp>
      <p:sp>
        <p:nvSpPr>
          <p:cNvPr id="9208" name="OTLSHAPE_M_55e29b31c97e453ca0fa6865a60cb541_Date"/>
          <p:cNvSpPr txBox="1"/>
          <p:nvPr>
            <p:custDataLst>
              <p:tags r:id="rId55"/>
            </p:custDataLst>
          </p:nvPr>
        </p:nvSpPr>
        <p:spPr>
          <a:xfrm>
            <a:off x="6501233" y="2787989"/>
            <a:ext cx="431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chemeClr val="accent6"/>
                </a:solidFill>
                <a:latin typeface="Calibri"/>
              </a:rPr>
              <a:t>1:15 pm</a:t>
            </a:r>
          </a:p>
        </p:txBody>
      </p:sp>
      <p:sp>
        <p:nvSpPr>
          <p:cNvPr id="9210" name="OTLSHAPE_M_d81dc2ac1c314a5bb54df6d0946a7af8_Title"/>
          <p:cNvSpPr txBox="1"/>
          <p:nvPr>
            <p:custDataLst>
              <p:tags r:id="rId56"/>
            </p:custDataLst>
          </p:nvPr>
        </p:nvSpPr>
        <p:spPr>
          <a:xfrm>
            <a:off x="5879731" y="3304957"/>
            <a:ext cx="1219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4">
                <a:solidFill>
                  <a:schemeClr val="dk1"/>
                </a:solidFill>
                <a:latin typeface="Calibri Light"/>
              </a:rPr>
              <a:t>Pesticide unit departs</a:t>
            </a:r>
          </a:p>
        </p:txBody>
      </p:sp>
      <p:sp>
        <p:nvSpPr>
          <p:cNvPr id="9211" name="OTLSHAPE_M_d81dc2ac1c314a5bb54df6d0946a7af8_Date"/>
          <p:cNvSpPr txBox="1"/>
          <p:nvPr>
            <p:custDataLst>
              <p:tags r:id="rId57"/>
            </p:custDataLst>
          </p:nvPr>
        </p:nvSpPr>
        <p:spPr>
          <a:xfrm>
            <a:off x="6272563" y="3500875"/>
            <a:ext cx="431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accent6"/>
                </a:solidFill>
                <a:latin typeface="Calibri"/>
              </a:rPr>
              <a:t>2:45 pm</a:t>
            </a:r>
          </a:p>
        </p:txBody>
      </p:sp>
      <p:sp>
        <p:nvSpPr>
          <p:cNvPr id="9213" name="OTLSHAPE_M_0fae97a31c5d43978ebc80a53e47a5e0_Title"/>
          <p:cNvSpPr txBox="1"/>
          <p:nvPr>
            <p:custDataLst>
              <p:tags r:id="rId58"/>
            </p:custDataLst>
          </p:nvPr>
        </p:nvSpPr>
        <p:spPr>
          <a:xfrm>
            <a:off x="9327041" y="1578983"/>
            <a:ext cx="162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4">
                <a:solidFill>
                  <a:schemeClr val="dk1"/>
                </a:solidFill>
                <a:latin typeface="Calibri Light"/>
              </a:rPr>
              <a:t>Security guard reports fumes</a:t>
            </a:r>
          </a:p>
        </p:txBody>
      </p:sp>
      <p:sp>
        <p:nvSpPr>
          <p:cNvPr id="9214" name="OTLSHAPE_M_0fae97a31c5d43978ebc80a53e47a5e0_Date"/>
          <p:cNvSpPr txBox="1"/>
          <p:nvPr>
            <p:custDataLst>
              <p:tags r:id="rId59"/>
            </p:custDataLst>
          </p:nvPr>
        </p:nvSpPr>
        <p:spPr>
          <a:xfrm>
            <a:off x="9327041" y="1774902"/>
            <a:ext cx="419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chemeClr val="accent6"/>
                </a:solidFill>
                <a:latin typeface="Calibri"/>
              </a:rPr>
              <a:t>9:15 am</a:t>
            </a:r>
          </a:p>
        </p:txBody>
      </p:sp>
      <p:sp>
        <p:nvSpPr>
          <p:cNvPr id="9120" name="OTLSHAPE_M_1b2d27cdd5754991959bd0608e912e78_Title"/>
          <p:cNvSpPr txBox="1"/>
          <p:nvPr>
            <p:custDataLst>
              <p:tags r:id="rId60"/>
            </p:custDataLst>
          </p:nvPr>
        </p:nvSpPr>
        <p:spPr>
          <a:xfrm>
            <a:off x="9812138" y="2044227"/>
            <a:ext cx="1320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>
                <a:solidFill>
                  <a:schemeClr val="dk1"/>
                </a:solidFill>
                <a:latin typeface="Calibri Light"/>
              </a:rPr>
              <a:t>Captain orders aeration</a:t>
            </a:r>
          </a:p>
        </p:txBody>
      </p:sp>
      <p:sp>
        <p:nvSpPr>
          <p:cNvPr id="9121" name="OTLSHAPE_M_1b2d27cdd5754991959bd0608e912e78_Date"/>
          <p:cNvSpPr txBox="1"/>
          <p:nvPr>
            <p:custDataLst>
              <p:tags r:id="rId61"/>
            </p:custDataLst>
          </p:nvPr>
        </p:nvSpPr>
        <p:spPr>
          <a:xfrm>
            <a:off x="9812138" y="2240145"/>
            <a:ext cx="4953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chemeClr val="accent6"/>
                </a:solidFill>
                <a:latin typeface="Calibri"/>
              </a:rPr>
              <a:t>12:41 pm</a:t>
            </a:r>
          </a:p>
        </p:txBody>
      </p:sp>
      <p:sp>
        <p:nvSpPr>
          <p:cNvPr id="9123" name="OTLSHAPE_M_1acb667c12d944a6a174e94b21989b9e_Title"/>
          <p:cNvSpPr txBox="1"/>
          <p:nvPr>
            <p:custDataLst>
              <p:tags r:id="rId62"/>
            </p:custDataLst>
          </p:nvPr>
        </p:nvSpPr>
        <p:spPr>
          <a:xfrm>
            <a:off x="10009944" y="2509470"/>
            <a:ext cx="800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6">
                <a:solidFill>
                  <a:schemeClr val="dk1"/>
                </a:solidFill>
                <a:latin typeface="Calibri Light"/>
              </a:rPr>
              <a:t>Doctor boards</a:t>
            </a:r>
          </a:p>
        </p:txBody>
      </p:sp>
      <p:sp>
        <p:nvSpPr>
          <p:cNvPr id="9124" name="OTLSHAPE_M_1acb667c12d944a6a174e94b21989b9e_Date"/>
          <p:cNvSpPr txBox="1"/>
          <p:nvPr>
            <p:custDataLst>
              <p:tags r:id="rId63"/>
            </p:custDataLst>
          </p:nvPr>
        </p:nvSpPr>
        <p:spPr>
          <a:xfrm>
            <a:off x="10009944" y="2705389"/>
            <a:ext cx="431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chemeClr val="accent6"/>
                </a:solidFill>
                <a:latin typeface="Calibri"/>
              </a:rPr>
              <a:t>2:05 pm</a:t>
            </a:r>
          </a:p>
        </p:txBody>
      </p:sp>
      <p:sp>
        <p:nvSpPr>
          <p:cNvPr id="9126" name="OTLSHAPE_M_d702ab5cf04a4c23b959ccd485e5b57e_Title"/>
          <p:cNvSpPr txBox="1"/>
          <p:nvPr>
            <p:custDataLst>
              <p:tags r:id="rId64"/>
            </p:custDataLst>
          </p:nvPr>
        </p:nvSpPr>
        <p:spPr>
          <a:xfrm>
            <a:off x="10414977" y="2974713"/>
            <a:ext cx="1397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spc="-4">
                <a:solidFill>
                  <a:schemeClr val="dk1"/>
                </a:solidFill>
                <a:latin typeface="Calibri Light"/>
              </a:rPr>
              <a:t>First Officer leaves vessel</a:t>
            </a:r>
          </a:p>
        </p:txBody>
      </p:sp>
      <p:sp>
        <p:nvSpPr>
          <p:cNvPr id="9127" name="OTLSHAPE_M_d702ab5cf04a4c23b959ccd485e5b57e_Date"/>
          <p:cNvSpPr txBox="1"/>
          <p:nvPr>
            <p:custDataLst>
              <p:tags r:id="rId65"/>
            </p:custDataLst>
          </p:nvPr>
        </p:nvSpPr>
        <p:spPr>
          <a:xfrm>
            <a:off x="10414977" y="3170632"/>
            <a:ext cx="431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6">
                <a:solidFill>
                  <a:schemeClr val="accent6"/>
                </a:solidFill>
                <a:latin typeface="Calibri"/>
              </a:rPr>
              <a:t>4:57 pm</a:t>
            </a:r>
          </a:p>
        </p:txBody>
      </p:sp>
      <p:sp>
        <p:nvSpPr>
          <p:cNvPr id="9129" name="OTLSHAPE_M_6d73ca754abb4ee59956a182dca79aa4_Title"/>
          <p:cNvSpPr txBox="1"/>
          <p:nvPr>
            <p:custDataLst>
              <p:tags r:id="rId66"/>
            </p:custDataLst>
          </p:nvPr>
        </p:nvSpPr>
        <p:spPr>
          <a:xfrm>
            <a:off x="9697758" y="3439957"/>
            <a:ext cx="1231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spc="-6">
                <a:solidFill>
                  <a:schemeClr val="dk1"/>
                </a:solidFill>
                <a:latin typeface="Calibri Light"/>
              </a:rPr>
              <a:t>Checked into hospital </a:t>
            </a:r>
          </a:p>
        </p:txBody>
      </p:sp>
      <p:sp>
        <p:nvSpPr>
          <p:cNvPr id="9131" name="OTLSHAPE_M_6d73ca754abb4ee59956a182dca79aa4_Date"/>
          <p:cNvSpPr txBox="1"/>
          <p:nvPr>
            <p:custDataLst>
              <p:tags r:id="rId67"/>
            </p:custDataLst>
          </p:nvPr>
        </p:nvSpPr>
        <p:spPr>
          <a:xfrm>
            <a:off x="10101533" y="3635875"/>
            <a:ext cx="4318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>
                <a:solidFill>
                  <a:schemeClr val="accent6"/>
                </a:solidFill>
                <a:latin typeface="Calibri"/>
              </a:rPr>
              <a:t>5:51 pm</a:t>
            </a:r>
          </a:p>
        </p:txBody>
      </p:sp>
      <p:pic>
        <p:nvPicPr>
          <p:cNvPr id="9185" name="Picture 9184" descr="A black background with a black screen&#10;&#10;Description automatically generated with medium confidence">
            <a:extLst>
              <a:ext uri="{FF2B5EF4-FFF2-40B4-BE49-F238E27FC236}">
                <a16:creationId xmlns:a16="http://schemas.microsoft.com/office/drawing/2014/main" id="{37647A0C-3082-6025-E62D-AE7E5C601B4E}"/>
              </a:ext>
            </a:extLst>
          </p:cNvPr>
          <p:cNvPicPr>
            <a:picLocks noChangeAspect="1"/>
          </p:cNvPicPr>
          <p:nvPr/>
        </p:nvPicPr>
        <p:blipFill>
          <a:blip r:embed="rId6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465" y="4583346"/>
            <a:ext cx="1510335" cy="20807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611C21B-6A2E-6DCA-6B52-A5E5F1D8A647}"/>
              </a:ext>
            </a:extLst>
          </p:cNvPr>
          <p:cNvSpPr txBox="1"/>
          <p:nvPr/>
        </p:nvSpPr>
        <p:spPr>
          <a:xfrm>
            <a:off x="914399" y="518474"/>
            <a:ext cx="74407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+mj-lt"/>
              </a:rPr>
              <a:t>Legal timeline template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1271152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iJSb2FkbWFwIiwiVmVyc2lvbiI6eyIkaWQiOiIyIiwiVmVyc2lvbiI6IjMuOS4wIiwiT3JpZ2luYWxBc3NlbWJseVZlcnNpb24iOiIzLjEwLjAzLjAwIiwiRWRpdGlvbiI6IlBybyIsIkxhc3RTYXZlZEVkaXRpb24iOjMsIklzUGx1c0VkaXRpb24iOnRydWUsIklzUHJvRWRpdGlvbiI6dHJ1ZX0sIkVmZmVjdCI6MCwiU3R5bGUiOnsiJGlkIjoiMyIsIkRlZmF1bHREZXBlbmRlbmN5U3R5bGUiOnsiJGlkIjoiNCIsIkxpbmVTdHlsZSI6eyIkaWQiOiI1IiwiTGluZUNvbG9yIjp7IiRpZCI6IjYiLCIkdHlwZSI6Ik5MUkUuQ29tbW9uLkRvbS5Tb2xpZENvbG9yQnJ1c2gsIE5MUkUuQ29tbW9uIiwiQ29sb3IiOnsiJGlkIjoiNyIsIkEiOjI1NSwiUiI6MCwiRyI6MCwiQiI6MH19LCJMaW5lV2VpZ2h0IjoxLjAsIkxpbmVUeXBlIjowLCJQYXJlbnRTdHlsZSI6bnVsbH0sIkVuZEFycm93aGVhZExpbmVTdHlsZSI6eyIkaWQiOiI4IiwiS2luZCI6MSwiV2lkdGgiOjEsIkxlbmd0aCI6MCwiUGFyZW50U3R5bGUiOm51bGx9LCJCcmluZ1RvRnJvbnQiOnRydWUsIkVsYm93UmFkaXVzIjowLjAsIk1hcmdpbiI6eyIkaWQiOiI5IiwiVG9wIjowLjAsIkxlZnQiOjAuMCwiUmlnaHQiOjAuMCwiQm90dG9tIjowLjB9LCJQYWRkaW5nIjp7IiRpZCI6IjEwIiwiVG9wIjowLjAsIkxlZnQiOjAuMCwiUmlnaHQiOjAuMCwiQm90dG9tIjowLjB9LCJCYWNrZ3JvdW5kIjpudWxsLCJJc1Zpc2libGUiOnRydWUsIldpZHRoIjowLjAsIkhlaWdodCI6MC4wLCJCb3JkZXJTdHlsZSI6bnVsbCwiUGFyZW50U3R5bGUiOm51bGx9LCJDcml0aWNhbFBhdGhTdHlsZSI6eyIkaWQiOiIxMSIsIkNyaXRpY2FsUGF0aFN0eWxlT3B0aW9ucyI6MTUsIkxpbmVTdHlsZSI6eyIkaWQiOiIxMiIsIkxpbmVDb2xvciI6eyIkaWQiOiIxMyIsIiR0eXBlIjoiTkxSRS5Db21tb24uRG9tLlNvbGlkQ29sb3JCcnVzaCwgTkxSRS5Db21tb24iLCJDb2xvciI6eyIkaWQiOiIxNCIsIkEiOjI1NSwiUiI6MjIyLCJHIjo1MCwiQiI6NTB9fSwiTGluZVdlaWdodCI6MS4wLCJMaW5lVHlwZSI6MCwiUGFyZW50U3R5bGUiOm51bGx9LCJUaXRsZUZvcmVncm91bmQiOnsiJGlkIjoiMTUiLCJDb2xvciI6eyIkaWQiOiIxNiIsIkEiOjI1NSwiUiI6MTc2LCJHIjoxOSwiQiI6MjV9fSwiU2hhcGVzQmFja2dyb3VuZCI6eyIkaWQiOiIxNyIsIkNvbG9yIjp7IiRpZCI6IjE4IiwiQSI6MjU1LCJSIjoyNTMsIkciOjIwMywiQiI6MjA4fX0sIlNoYXBlc0JvcmRlclN0eWxlIjp7IiRpZCI6IjE5IiwiTGluZUNvbG9yIjp7IiRpZCI6IjIwIiwiJHR5cGUiOiJOTFJFLkNvbW1vbi5Eb20uU29saWRDb2xvckJydXNoLCBOTFJFLkNvbW1vbiIsIkNvbG9yIjp7IiRpZCI6IjIxIiwiQSI6MjU1LCJSIjoyMjIsIkciOjUwLCJCIjo1MH19LCJMaW5lV2VpZ2h0IjoxLjUsIkxpbmVUeXBlIjowLCJQYXJlbnRTdHlsZSI6bnVsbH0sIk1hcmdpbiI6eyIkaWQiOiIyMiIsIlRvcCI6MC4wLCJMZWZ0IjowLjAsIlJpZ2h0IjowLjAsIkJvdHRvbSI6MC4wfSwiUGFkZGluZyI6eyIkaWQiOiIyMyIsIlRvcCI6MC4wLCJMZWZ0IjowLjAsIlJpZ2h0IjowLjAsIkJvdHRvbSI6MC4wfSwiQmFja2dyb3VuZCI6bnVsbCwiSXNWaXNpYmxlIjpmYWxzZSwiV2lkdGgiOjAuMCwiSGVpZ2h0IjowLjAsIkJvcmRlclN0eWxlIjpudWxsLCJQYXJlbnRTdHlsZSI6bnVsbH0sIlBhbmVsc1NwYWNpbmdEZWZpbml0aW9uIjp7IiRpZCI6IjI0IiwiU3BhY2luZ0Fib3ZlVGltZWJhbmQiOjE2LCJTcGFjaW5nQmVsb3dUaW1lYmFuZCI6MTYsIlNwYWNpbmdBYm92ZUJldHdlZW5Td2ltbGFuZXNBbmRUYXNrcyI6MTYsIlNwYWNpbmdCZWxvd0JldHdlZW5Td2ltbGFuZXNBbmRUYXNrcyI6MTZ9LCJUaW1lYmFuZFN0eWxlIjp7IiRpZCI6IjI1IiwiU2NhbGVNYXJraW5nIjowLCJTaGFwZSI6MTMsIlNoYXBlU3R5bGUiOnsiJGlkIjoiMjYiLCJNYXJnaW4iOnsiJGlkIjoiMjciLCJUb3AiOjAuMCwiTGVmdCI6MTAuMCwiUmlnaHQiOjEwLjAsIkJvdHRvbSI6MC4wfSwiUGFkZGluZyI6eyIkaWQiOiIyOCIsIlRvcCI6NS4wLCJMZWZ0IjoxMy4wLCJSaWdodCI6MTMuMCwiQm90dG9tIjo1LjB9LCJCYWNrZ3JvdW5kIjp7IiRpZCI6IjI5IiwiQ29sb3IiOnsiJGlkIjoiMzAiLCJBIjoyNTUsIlIiOjI0MSwiRyI6NjUsIkIiOjM2fX0sIklzVmlzaWJsZSI6dHJ1ZSwiV2lkdGgiOjg1OC4wLCJIZWlnaHQiOjMwLjAsIkJvcmRlclN0eWxlIjp7IiRpZCI6IjMxIiwiTGluZUNvbG9yIjp7IiRpZCI6IjMyIiwiJHR5cGUiOiJOTFJFLkNvbW1vbi5Eb20uU29saWRDb2xvckJydXNoLCBOTFJFLkNvbW1vbiIsIkNvbG9yIjp7IiRpZCI6IjMzIiwiQSI6MjU1LCJSIjoyNTUsIkciOjAsIkIiOjB9fSwiTGluZVdlaWdodCI6MC4wLCJMaW5lVHlwZSI6MCwiUGFyZW50U3R5bGUiOm51bGx9LCJQYXJlbnRTdHlsZSI6bnVsbH0sIk1pZGRsZVRpZXJTaGFwZVN0eWxlIjp7IiRpZCI6IjM0IiwiTWFyZ2luIjp7IiRyZWYiOiIyNyJ9LCJQYWRkaW5nIjp7IiRyZWYiOiIyOCJ9LCJCYWNrZ3JvdW5kIjp7IiRyZWYiOiIyOSJ9LCJJc1Zpc2libGUiOnRydWUsIldpZHRoIjo4NTguMCwiSGVpZ2h0IjozMC4wLCJCb3JkZXJTdHlsZSI6bnVsbCwiUGFyZW50U3R5bGUiOm51bGx9LCJCb3R0b21UaWVyU2hhcGVTdHlsZSI6eyIkaWQiOiIzNSIsIk1hcmdpbiI6eyIkcmVmIjoiMjcifSwiUGFkZGluZyI6eyIkcmVmIjoiMjgifSwiQmFja2dyb3VuZCI6eyIkcmVmIjoiMjkifSwiSXNWaXNpYmxlIjp0cnVlLCJXaWR0aCI6ODU4LjAsIkhlaWdodCI6MzAuMCwiQm9yZGVyU3R5bGUiOm51bGwsIlBhcmVudFN0eWxlIjpudWxsfSwiUmlnaHRFbmRDYXBzU3R5bGUiOnsiJGlkIjoiMzYiLCJGb250U2V0dGluZ3MiOnsiJGlkIjoiMzciLCJGb250U2l6ZSI6MTgsIkZvbnROYW1lIjoiQ2FsaWJyaSIsIklzQm9sZCI6dHJ1ZSwiSXNJdGFsaWMiOmZhbHNlLCJJc1VuZGVybGluZWQiOmZhbHNlLCJQYXJlbnRTdHlsZSI6bnVsbH0sIkF1dG9TaXplIjowLCJGb3JlZ3JvdW5kIjp7IiRpZCI6IjM4IiwiQ29sb3IiOnsiJGlkIjoiMzkiLCJBIjoyNTUsIlIiOjk0LCJHIjoyMDQsIkIiOjI0M319LCJNYXhXaWR0aCI6IkluZmluaXR5IiwiTWF4SGVpZ2h0IjoiSW5maW5pdHkiLCJTbWFydEZvcmVncm91bmRJc0FjdGl2ZSI6ZmFsc2UsIkhvcml6b250YWxBbGlnbm1lbnQiOjAsIlZlcnRpY2FsQWxpZ25tZW50IjowLCJTbWFydEZvcmVncm91bmQiOm51bGwsIkJhY2tncm91bmRGaWxsVHlwZSI6MCwiTWFyZ2luIjp7IiRpZCI6IjQwIiwiVG9wIjowLjAsIkxlZnQiOjAuMCwiUmlnaHQiOjIwLjAsIkJvdHRvbSI6MC4wfSwiUGFkZGluZyI6eyIkaWQiOiI0MSIsIlRvcCI6MC4wLCJMZWZ0IjowLjAsIlJpZ2h0IjowLjAsIkJvdHRvbSI6MC4wfSwiQmFja2dyb3VuZCI6eyIkaWQiOiI0MiIsIkNvbG9yIjp7IiRpZCI6IjQzIiwiQSI6ODksIlIiOjAsIkciOjAsIkIiOjB9fSwiSXNWaXNpYmxlIjpmYWxzZSwiV2lkdGgiOjAuMCwiSGVpZ2h0IjowLjAsIkJvcmRlclN0eWxlIjpudWxsLCJQYXJlbnRTdHlsZSI6bnVsbH0sIkxlZnRFbmRDYXBzU3R5bGUiOnsiJGlkIjoiNDQiLCJGb250U2V0dGluZ3MiOnsiJGlkIjoiNDUiLCJGb250U2l6ZSI6MTgsIkZvbnROYW1lIjoiQ2FsaWJyaSIsIklzQm9sZCI6dHJ1ZSwiSXNJdGFsaWMiOmZhbHNlLCJJc1VuZGVybGluZWQiOmZhbHNlLCJQYXJlbnRTdHlsZSI6bnVsbH0sIkF1dG9TaXplIjowLCJGb3JlZ3JvdW5kIjp7IiRpZCI6IjQ2IiwiQ29sb3IiOnsiJGlkIjoiNDciLCJBIjoyNTUsIlIiOjk0LCJHIjoyMDQsIkIiOjI0M319LCJNYXhXaWR0aCI6IkluZmluaXR5IiwiTWF4SGVpZ2h0IjoiSW5maW5pdHkiLCJTbWFydEZvcmVncm91bmRJc0FjdGl2ZSI6ZmFsc2UsIkhvcml6b250YWxBbGlnbm1lbnQiOjAsIlZlcnRpY2FsQWxpZ25tZW50IjowLCJTbWFydEZvcmVncm91bmQiOm51bGwsIkJhY2tncm91bmRGaWxsVHlwZSI6MCwiTWFyZ2luIjp7IiRpZCI6IjQ4IiwiVG9wIjowLjAsIkxlZnQiOjIwLjAsIlJpZ2h0IjowLjAsIkJvdHRvbSI6MC4wfSwiUGFkZGluZyI6eyIkaWQiOiI0OSIsIlRvcCI6MC4wLCJMZWZ0IjowLjAsIlJpZ2h0IjowLjAsIkJvdHRvbSI6MC4wfSwiQmFja2dyb3VuZCI6eyIkaWQiOiI1MCIsIkNvbG9yIjp7IiRyZWYiOiI0MyJ9fSwiSXNWaXNpYmxlIjpmYWxzZSwiV2lkdGgiOjAuMCwiSGVpZ2h0IjowLjAsIkJvcmRlclN0eWxlIjpudWxsLCJQYXJlbnRTdHlsZSI6bnVsbH0sIlRvZGF5VGV4dFN0eWxlIjp7IiRpZCI6IjUxIiwiRm9udFNldHRpbmdzIjp7IiRpZCI6IjUyIiwiRm9udFNpemUiOjEyLCJGb250TmFtZSI6IkNhbGlicmkiLCJJc0JvbGQiOmZhbHNlLCJJc0l0YWxpYyI6ZmFsc2UsIklzVW5kZXJsaW5lZCI6ZmFsc2UsIlBhcmVudFN0eWxlIjpudWxsfSwiQXV0b1NpemUiOjAsIkZvcmVncm91bmQiOnsiJGlkIjoiNTMiLCJDb2xvciI6eyIkaWQiOiI1N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1NSIsIlRvcCI6MC4wLCJMZWZ0IjowLjAsIlJpZ2h0IjowLjAsIkJvdHRvbSI6MC4wfSwiUGFkZGluZyI6eyIkaWQiOiI1NiIsIlRvcCI6MC4wLCJMZWZ0IjowLjAsIlJpZ2h0IjowLjAsIkJvdHRvbSI6MC4wfSwiQmFja2dyb3VuZCI6eyIkaWQiOiI1NyIsIkNvbG9yIjp7IiRyZWYiOiI0MyJ9fSwiSXNWaXNpYmxlIjp0cnVlLCJXaWR0aCI6MC4wLCJIZWlnaHQiOjAuMCwiQm9yZGVyU3R5bGUiOm51bGwsIlBhcmVudFN0eWxlIjpudWxsfSwiVG9kYXlNYXJrZXJTdHlsZSI6eyIkaWQiOiI1OCIsIk1hcmdpbiI6eyIkaWQiOiI1OSIsIlRvcCI6MC4wLCJMZWZ0IjowLjAsIlJpZ2h0IjowLjAsIkJvdHRvbSI6MC4wfSwiUGFkZGluZyI6eyIkaWQiOiI2MCIsIlRvcCI6MC4wLCJMZWZ0IjowLjAsIlJpZ2h0IjowLjAsIkJvdHRvbSI6MC4wfSwiQmFja2dyb3VuZCI6eyIkaWQiOiI2MSIsIkNvbG9yIjp7IiRpZCI6IjYyIiwiQSI6MjU1LCJSIjoyNTUsIkciOjAsIkIiOjB9fSwiSXNWaXNpYmxlIjp0cnVlLCJXaWR0aCI6MC4wLCJIZWlnaHQiOjAuMCwiQm9yZGVyU3R5bGUiOm51bGwsIlBhcmVudFN0eWxlIjpudWxsfSwiU2NhbGVTdHlsZSI6eyIkaWQiOiI2MyIsIlNoYXBlIjo0LCJTaG93U2VnbWVudFNlcGFyYXRvcnMiOnRydWUsIlNlZ21lbnRTZXBhcmF0b3JPcGFjaXR5IjozMCwiSGFzQmVlblZpc2libGVCZWZvcmUiOnRydWUsIkZvbnRTZXR0aW5ncyI6eyIkaWQiOiI2NCIsIkZvbnRTaXplIjoxMiwiRm9udE5hbWUiOiJDYWxpYnJpIiwiSXNCb2xkIjpmYWxzZSwiSXNJdGFsaWMiOmZhbHNlLCJJc1VuZGVybGluZWQiOmZhbHNlLCJQYXJlbnRTdHlsZSI6bnVsbH0sIkF1dG9TaXplIjowLCJGb3JlZ3JvdW5kIjp7IiRpZCI6IjY1IiwiQ29sb3IiOnsiJGlkIjoiNjY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NjciLCJUb3AiOjAuMCwiTGVmdCI6NS4wLCJSaWdodCI6MC4wLCJCb3R0b20iOjAuMH0sIlBhZGRpbmciOnsiJGlkIjoiNjgiLCJUb3AiOjAuMCwiTGVmdCI6MC4wLCJSaWdodCI6MC4wLCJCb3R0b20iOjAuMH0sIkJhY2tncm91bmQiOnsiJGlkIjoiNjkiLCJDb2xvciI6eyIkcmVmIjoiNDMifX0sIklzVmlzaWJsZSI6dHJ1ZSwiV2lkdGgiOjAuMCwiSGVpZ2h0IjowLjAsIkJvcmRlclN0eWxlIjpudWxsLCJQYXJlbnRTdHlsZSI6bnVsbH0sIlNpbmdsZVNjYWxlU2hhcGVTdHlsZSI6eyIkaWQiOiI3MCIsIlNoYXBlIjo0LCJIZWlnaHQiOjMwLjB9LCJNaWRkbGVUaWVyU2NhbGVTdHlsZSI6eyIkaWQiOiI3MSIsIlNoYXBlIjo0LCJTaG93U2VnbWVudFNlcGFyYXRvcnMiOnRydWUsIlNlZ21lbnRTZXBhcmF0b3JPcGFjaXR5IjozMCwiSGFzQmVlblZpc2libGVCZWZvcmUiOmZhbHNlLCJGb250U2V0dGluZ3MiOnsiJGlkIjoiNzIiLCJGb250U2l6ZSI6MTIsIkZvbnROYW1lIjoiQ2FsaWJyaSIsIklzQm9sZCI6ZmFsc2UsIklzSXRhbGljIjpmYWxzZSwiSXNVbmRlcmxpbmVkIjpmYWxzZSwiUGFyZW50U3R5bGUiOm51bGx9LCJBdXRvU2l6ZSI6MCwiRm9yZWdyb3VuZCI6eyIkcmVmIjoiNjUifSwiTWF4V2lkdGgiOjIwMC4wLCJNYXhIZWlnaHQiOiJJbmZpbml0eSIsIlNtYXJ0Rm9yZWdyb3VuZElzQWN0aXZlIjpmYWxzZSwiSG9yaXpvbnRhbEFsaWdubWVudCI6MCwiVmVydGljYWxBbGlnbm1lbnQiOjEsIlNtYXJ0Rm9yZWdyb3VuZCI6bnVsbCwiQmFja2dyb3VuZEZpbGxUeXBlIjowLCJNYXJnaW4iOnsiJHJlZiI6IjY3In0sIlBhZGRpbmciOnsiJHJlZiI6IjY4In0sIkJhY2tncm91bmQiOnsiJHJlZiI6IjY5In0sIklzVmlzaWJsZSI6ZmFsc2UsIldpZHRoIjowLjAsIkhlaWdodCI6MC4wLCJCb3JkZXJTdHlsZSI6bnVsbCwiUGFyZW50U3R5bGUiOm51bGx9LCJCb3R0b21UaWVyU2NhbGVTdHlsZSI6eyIkaWQiOiI3MyIsIlNoYXBlIjo0LCJTaG93U2VnbWVudFNlcGFyYXRvcnMiOnRydWUsIlNlZ21lbnRTZXBhcmF0b3JPcGFjaXR5IjozMCwiSGFzQmVlblZpc2libGVCZWZvcmUiOmZhbHNlLCJGb250U2V0dGluZ3MiOnsiJGlkIjoiNzQiLCJGb250U2l6ZSI6MTIsIkZvbnROYW1lIjoiQ2FsaWJyaSIsIklzQm9sZCI6ZmFsc2UsIklzSXRhbGljIjpmYWxzZSwiSXNVbmRlcmxpbmVkIjpmYWxzZSwiUGFyZW50U3R5bGUiOm51bGx9LCJBdXRvU2l6ZSI6MCwiRm9yZWdyb3VuZCI6eyIkcmVmIjoiNjUifSwiTWF4V2lkdGgiOjIwMC4wLCJNYXhIZWlnaHQiOiJJbmZpbml0eSIsIlNtYXJ0Rm9yZWdyb3VuZElzQWN0aXZlIjpmYWxzZSwiSG9yaXpvbnRhbEFsaWdubWVudCI6MCwiVmVydGljYWxBbGlnbm1lbnQiOjEsIlNtYXJ0Rm9yZWdyb3VuZCI6bnVsbCwiQmFja2dyb3VuZEZpbGxUeXBlIjowLCJNYXJnaW4iOnsiJHJlZiI6IjY3In0sIlBhZGRpbmciOnsiJHJlZiI6IjY4In0sIkJhY2tncm91bmQiOnsiJHJlZiI6IjY5In0sIklzVmlzaWJsZSI6ZmFsc2UsIldpZHRoIjowLjAsIkhlaWdodCI6MC4wLCJCb3JkZXJTdHlsZSI6bnVsbCwiUGFyZW50U3R5bGUiOm51bGx9LCJFbGFwc2VkVGltZUJhY2tncm91bmQiOnsiJGlkIjoiNzUiLCJDb2xvciI6eyIkaWQiOiI3NiIsIkEiOjc3LCJSIjoyNTUsIkciOjAsIkIiOjB9fSwiQXBwZW5kWWVhck9uWWVhckNoYW5nZSI6dHJ1ZSwiRWxhcHNlZFRpbWVGb3JtYXQiOjAsIlRvZGF5TWFya2VyUG9zaXRpb24iOjMsIlF1aWNrUG9zaXRpb24iOjMsIkFic29sdXRlUG9zaXRpb24iOjMyNC4wLCJNYXJnaW4iOnsiJGlkIjoiNzciLCJUb3AiOjAuMCwiTGVmdCI6MTAuMCwiUmlnaHQiOjEwLjAsIkJvdHRvbSI6MC4wfSwiUGFkZGluZyI6eyIkaWQiOiI3OCIsIlRvcCI6MC4wLCJMZWZ0IjowLjAsIlJpZ2h0IjowLjAsIkJvdHRvbSI6MC4wfSwiQmFja2dyb3VuZCI6eyIkaWQiOiI3OSIsIkNvbG9yIjp7IiRpZCI6IjgwIiwiQSI6MjU1LCJSIjoxMTUsIkciOjExNSwiQiI6MTE1fX0sIklzVmlzaWJsZSI6dHJ1ZSwiV2lkdGgiOjAuMCwiSGVpZ2h0IjowLjAsIkJvcmRlclN0eWxlIjpudWxsLCJQYXJlbnRTdHlsZSI6bnVsbH0sIkRlZmF1bHRNaWxlc3RvbmVTdHlsZSI6eyIkaWQiOiI4MSIsIlNoYXBlIjowLCJDb25uZWN0b3JNYXJnaW4iOnsiJGlkIjoiODIiLCJUb3AiOjAuMCwiTGVmdCI6Mi4wLCJSaWdodCI6Mi4wLCJCb3R0b20iOjAuMH0sIkNvbm5lY3RvclN0eWxlIjp7IiRpZCI6IjgzIiwiTGluZUNvbG9yIjp7IiRpZCI6Ijg0IiwiJHR5cGUiOiJOTFJFLkNvbW1vbi5Eb20uU29saWRDb2xvckJydXNoLCBOTFJFLkNvbW1vbiIsIkNvbG9yIjp7IiRpZCI6Ijg1IiwiQSI6MjU1LCJSIjozMSwiRyI6NzMsIkIiOjEyNn19LCJMaW5lV2VpZ2h0IjoxLjAsIkxpbmVUeXBlIjowLCJQYXJlbnRTdHlsZSI6bnVsbH0sIklzQmVsb3dUaW1lYmFuZCI6ZmFsc2UsIlBvc2l0aW9uT25UYXNrIjowLCJIaWRlRGF0ZSI6ZmFsc2UsIlNoYXBlU2l6ZSI6MSwiU3BhY2luZyI6Mi4wLCJQYWRkaW5nIjp7IiRpZCI6Ijg2IiwiVG9wIjo3LjAsIkxlZnQiOjMuMCwiUmlnaHQiOjAuMCwiQm90dG9tIjoyLjB9LCJTaGFwZVN0eWxlIjp7IiRpZCI6Ijg3IiwiTWFyZ2luIjp7IiRpZCI6Ijg4IiwiVG9wIjowLjAsIkxlZnQiOjAuMCwiUmlnaHQiOjAuMCwiQm90dG9tIjowLjB9LCJQYWRkaW5nIjp7IiRpZCI6Ijg5IiwiVG9wIjowLjAsIkxlZnQiOjAuMCwiUmlnaHQiOjAuMCwiQm90dG9tIjowLjB9LCJCYWNrZ3JvdW5kIjp7IiRpZCI6IjkwIiwiQ29sb3IiOnsiJGlkIjoiOTEiLCJBIjoyNTUsIlIiOjAsIkciOjExNCwiQiI6MTg4fX0sIklzVmlzaWJsZSI6dHJ1ZSwiV2lkdGgiOjE4LjAsIkhlaWdodCI6MjAuMCwiQm9yZGVyU3R5bGUiOnsiJGlkIjoiOTIiLCJMaW5lQ29sb3IiOnsiJGlkIjoiOTMiLCIkdHlwZSI6Ik5MUkUuQ29tbW9uLkRvbS5Tb2xpZENvbG9yQnJ1c2gsIE5MUkUuQ29tbW9uIiwiQ29sb3IiOnsiJGlkIjoiOTQiLCJBIjoyNTUsIlIiOjI1NSwiRyI6MCwiQiI6MH19LCJMaW5lV2VpZ2h0IjowLjAsIkxpbmVUeXBlIjowLCJQYXJlbnRTdHlsZSI6bnVsbH0sIlBhcmVudFN0eWxlIjpudWxsfSwiVGl0bGVTdHlsZSI6eyIkaWQiOiI5NSIsIkZvbnRTZXR0aW5ncyI6eyIkaWQiOiI5NiIsIkZvbnRTaXplIjoxMSwiRm9udE5hbWUiOiJDYWxpYnJpIExpZ2h0IiwiSXNCb2xkIjpmYWxzZSwiSXNJdGFsaWMiOmZhbHNlLCJJc1VuZGVybGluZWQiOmZhbHNlLCJQYXJlbnRTdHlsZSI6bnVsbH0sIkF1dG9TaXplIjowLCJGb3JlZ3JvdW5kIjp7IiRpZCI6Ijk3IiwiQ29sb3IiOnsiJGlkIjoiOTg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OTkiLCJUb3AiOjAuMCwiTGVmdCI6MC4wLCJSaWdodCI6MC4wLCJCb3R0b20iOjAuMH0sIlBhZGRpbmciOnsiJGlkIjoiMTAwIiwiVG9wIjowLjAsIkxlZnQiOjAuMCwiUmlnaHQiOjAuMCwiQm90dG9tIjowLjB9LCJCYWNrZ3JvdW5kIjp7IiRpZCI6IjEwMSIsIkNvbG9yIjp7IiRyZWYiOiI0MyJ9fSwiSXNWaXNpYmxlIjp0cnVlLCJXaWR0aCI6MC4wLCJIZWlnaHQiOjAuMCwiQm9yZGVyU3R5bGUiOm51bGwsIlBhcmVudFN0eWxlIjpudWxsfSwiRGF0ZVN0eWxlIjp7IiRpZCI6IjEwMiIsIkZvbnRTZXR0aW5ncyI6eyIkaWQiOiIxMDMiLCJGb250U2l6ZSI6MTAsIkZvbnROYW1lIjoiQ2FsaWJyaSIsIklzQm9sZCI6ZmFsc2UsIklzSXRhbGljIjpmYWxzZSwiSXNVbmRlcmxpbmVkIjpmYWxzZSwiUGFyZW50U3R5bGUiOm51bGx9LCJBdXRvU2l6ZSI6MCwiRm9yZWdyb3VuZCI6eyIkaWQiOiIxMDQiLCJDb2xvciI6eyIkaWQiOiIxMDUiLCJBIjoyNTUsIlIiOjI0MSwiRyI6NjUsIkIiOjM2fX0sIk1heFdpZHRoIjoyMDAuMCwiTWF4SGVpZ2h0IjoiSW5maW5pdHkiLCJTbWFydEZvcmVncm91bmRJc0FjdGl2ZSI6ZmFsc2UsIkhvcml6b250YWxBbGlnbm1lbnQiOjAsIlZlcnRpY2FsQWxpZ25tZW50IjowLCJTbWFydEZvcmVncm91bmQiOm51bGwsIkJhY2tncm91bmRGaWxsVHlwZSI6MCwiTWFyZ2luIjp7IiRpZCI6IjEwNiIsIlRvcCI6MC4wLCJMZWZ0IjowLjAsIlJpZ2h0IjowLjAsIkJvdHRvbSI6MC4wfSwiUGFkZGluZyI6eyIkaWQiOiIxMDciLCJUb3AiOjAuMCwiTGVmdCI6MC4wLCJSaWdodCI6MC4wLCJCb3R0b20iOjAuMH0sIkJhY2tncm91bmQiOnsiJGlkIjoiMTA4IiwiQ29sb3IiOnsiJHJlZiI6IjQzIn19LCJJc1Zpc2libGUiOnRydWUsIldpZHRoIjowLjAsIkhlaWdodCI6MC4wLCJCb3JkZXJTdHlsZSI6bnVsbCwiUGFyZW50U3R5bGUiOm51bGx9LCJEYXRlRm9ybWF0Ijp7IiRpZCI6IjEwOSIsIkZvcm1hdFN0cmluZyI6Ik1NTSBkIiwiU2VwYXJhdG9yIjoiLyIsIlVzZUludGVybmF0aW9uYWxEYXRlRm9ybWF0IjpmYWxzZSwiRGF0ZUlzVmlzaWJsZSI6ZmFsc2UsIlRpbWVJc1Zpc2libGUiOnRydWUsIkhvdXJEaWdpdHMiOjEsIkFtUG1EZXNpZ25hdG9yIjoyLCJUcmltMDBNaW51dGVzIjpmYWxzZSwiTGFzdEtub3duVmlzaWJpbGl0eVN0YXRlIjp7IiRpZCI6IjExMCIsIkRhdGVQYXJ0SXNWaXNpYmxlIjpmYWxzZSwiVGltZVBhcnRJc1Zpc2libGUiOmZhbHNlfX0sIldlZWtOdW1iZXJpbmciOnsiJGlkIjoiMTExIiwiRm9ybWF0IjowLCJJc1Zpc2libGUiOmZhbHNlLCJMYXN0S25vd25WaXNpYmlsaXR5U3RhdGUiOmZhbHNlfSwiSXNWaXNpYmxlIjp0cnVlLCJQYXJlbnRTdHlsZSI6bnVsbH0sIkRlZmF1bHRUYXNrU3R5bGUiOnsiJGlkIjoiMTEyIiwiU2hhcGUiOjIsIlNoYXBlVGhpY2tuZXNzIjoxLCJEdXJhdGlvbkZvcm1hdCI6MCwiSW5jbHVkZU5vbldvcmtpbmdEYXlzSW5EdXJhdGlvbiI6ZmFsc2UsIlBlcmNlbnRhZ2VDb21wbGV0ZVN0eWxlIjp7IiRpZCI6IjExMyIsIkZvbnRTZXR0aW5ncyI6eyIkaWQiOiIxMTQiLCJGb250U2l6ZSI6MTAsIkZvbnROYW1lIjoiQ2FsaWJyaSIsIklzQm9sZCI6ZmFsc2UsIklzSXRhbGljIjpmYWxzZSwiSXNVbmRlcmxpbmVkIjpmYWxzZSwiUGFyZW50U3R5bGUiOm51bGx9LCJBdXRvU2l6ZSI6MCwiRm9yZWdyb3VuZCI6eyIkaWQiOiIxMTUiLCJDb2xvciI6eyIkaWQiOiIxMTY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ExNyIsIlRvcCI6MC4wLCJMZWZ0IjowLjAsIlJpZ2h0IjowLjAsIkJvdHRvbSI6MC4wfSwiUGFkZGluZyI6eyIkaWQiOiIxMTgiLCJUb3AiOjAuMCwiTGVmdCI6MC4wLCJSaWdodCI6MC4wLCJCb3R0b20iOjAuMH0sIkJhY2tncm91bmQiOnsiJGlkIjoiMTE5IiwiQ29sb3IiOnsiJHJlZiI6IjQzIn19LCJJc1Zpc2libGUiOnRydWUsIldpZHRoIjowLjAsIkhlaWdodCI6MC4wLCJCb3JkZXJTdHlsZSI6bnVsbCwiUGFyZW50U3R5bGUiOm51bGx9LCJEdXJhdGlvblN0eWxlIjp7IiRpZCI6IjEyMCIsIkZvbnRTZXR0aW5ncyI6eyIkaWQiOiIxMjEiLCJGb250U2l6ZSI6MTAsIkZvbnROYW1lIjoiQ2FsaWJyaSIsIklzQm9sZCI6ZmFsc2UsIklzSXRhbGljIjpmYWxzZSwiSXNVbmRlcmxpbmVkIjpmYWxzZSwiUGFyZW50U3R5bGUiOm51bGx9LCJBdXRvU2l6ZSI6MCwiRm9yZWdyb3VuZCI6eyIkaWQiOiIxMjIiLCJDb2xvciI6eyIkaWQiOiIxMjMiLCJBIjoyNTUsIlIiOjk0LCJHIjoyMDQsIkIiOjI0M319LCJNYXhXaWR0aCI6MjAwLjAsIk1heEhlaWdodCI6IkluZmluaXR5IiwiU21hcnRGb3JlZ3JvdW5kSXNBY3RpdmUiOmZhbHNlLCJIb3Jpem9udGFsQWxpZ25tZW50IjowLCJWZXJ0aWNhbEFsaWdubWVudCI6MCwiU21hcnRGb3JlZ3JvdW5kIjpudWxsLCJCYWNrZ3JvdW5kRmlsbFR5cGUiOjAsIk1hcmdpbiI6eyIkaWQiOiIxMjQiLCJUb3AiOjAuMCwiTGVmdCI6MC4wLCJSaWdodCI6MC4wLCJCb3R0b20iOjAuMH0sIlBhZGRpbmciOnsiJGlkIjoiMTI1IiwiVG9wIjowLjAsIkxlZnQiOjAuMCwiUmlnaHQiOjAuMCwiQm90dG9tIjowLjB9LCJCYWNrZ3JvdW5kIjp7IiRpZCI6IjEyNiIsIkNvbG9yIjp7IiRyZWYiOiI0MyJ9fSwiSXNWaXNpYmxlIjp0cnVlLCJXaWR0aCI6MC4wLCJIZWlnaHQiOjAuMCwiQm9yZGVyU3R5bGUiOm51bGwsIlBhcmVudFN0eWxlIjpudWxsfSwiSG9yaXpvbnRhbENvbm5lY3RvclN0eWxlIjp7IiRpZCI6IjEyNyIsIkxpbmVDb2xvciI6eyIkaWQiOiIxMjgiLCIkdHlwZSI6Ik5MUkUuQ29tbW9uLkRvbS5Tb2xpZENvbG9yQnJ1c2gsIE5MUkUuQ29tbW9uIiwiQ29sb3IiOnsiJGlkIjoiMTI5IiwiQSI6MjU1LCJSIjoyMDQsIkciOjIwNCwiQiI6MjA0fX0sIkxpbmVXZWlnaHQiOjAuMCwiTGluZVR5cGUiOjAsIlBhcmVudFN0eWxlIjpudWxsfSwiVmVydGljYWxDb25uZWN0b3JTdHlsZSI6eyIkaWQiOiIxMzAiLCJMaW5lQ29sb3IiOnsiJGlkIjoiMTMxIiwiJHR5cGUiOiJOTFJFLkNvbW1vbi5Eb20uU29saWRDb2xvckJydXNoLCBOTFJFLkNvbW1vbiIsIkNvbG9yIjp7IiRpZCI6IjEzMiIsIkEiOjI1NSwiUiI6OTQsIkciOjIwNCwiQiI6MjQzfX0sIkxpbmVXZWlnaHQiOjEuMCwiTGluZVR5cGUiOjAsIlBhcmVudFN0eWxlIjpudWxsfSwiTWFyZ2luIjpudWxsLCJTdGFydERhdGVQb3NpdGlvbiI6MSwiRW5kRGF0ZVBvc2l0aW9uIjoxLCJEYXRlSXNWaXNpYmxlIjp0cnVlLCJUaXRsZVBvc2l0aW9uIjoyLCJEdXJhdGlvblBvc2l0aW9uIjo2LCJQZXJjZW50YWdlQ29tcGxldGVkUG9zaXRpb24iOjYsIlNwYWNpbmciOjUsIklzQmVsb3dUaW1lYmFuZCI6dHJ1ZSwiUGVyY2VudGFnZUNvbXBsZXRlU2hhcGVPcGFjaXR5IjozNSwiU2hhcGVTdHlsZSI6eyIkaWQiOiIxMzMiLCJNYXJnaW4iOnsiJGlkIjoiMTM0IiwiVG9wIjowLjAsIkxlZnQiOjQuMCwiUmlnaHQiOjQuMCwiQm90dG9tIjowLjB9LCJQYWRkaW5nIjp7IiRpZCI6IjEzNSIsIlRvcCI6MC4wLCJMZWZ0IjowLjAsIlJpZ2h0IjowLjAsIkJvdHRvbSI6MC4wfSwiQmFja2dyb3VuZCI6eyIkaWQiOiIxMzYiLCJDb2xvciI6eyIkaWQiOiIxMzciLCJBIjoyNTUsIlIiOjAsIkciOjExNCwiQiI6MTg4fX0sIklzVmlzaWJsZSI6dHJ1ZSwiV2lkdGgiOjAuMCwiSGVpZ2h0IjoxNi4wLCJCb3JkZXJTdHlsZSI6eyIkaWQiOiIxMzgiLCJMaW5lQ29sb3IiOnsiJGlkIjoiMTM5IiwiJHR5cGUiOiJOTFJFLkNvbW1vbi5Eb20uU29saWRDb2xvckJydXNoLCBOTFJFLkNvbW1vbiIsIkNvbG9yIjp7IiRpZCI6IjE0MCIsIkEiOjI1NSwiUiI6MjU1LCJHIjowLCJCIjowfX0sIkxpbmVXZWlnaHQiOjAuMCwiTGluZVR5cGUiOjAsIlBhcmVudFN0eWxlIjpudWxsfSwiUGFyZW50U3R5bGUiOm51bGx9LCJUaXRsZVN0eWxlIjp7IiRpZCI6IjE0MSIsIkZvbnRTZXR0aW5ncyI6eyIkaWQiOiIxNDIiLCJGb250U2l6ZSI6MTIsIkZvbnROYW1lIjoiQ2FsaWJyaSIsIklzQm9sZCI6ZmFsc2UsIklzSXRhbGljIjp0cnVlLCJJc1VuZGVybGluZWQiOmZhbHNlLCJQYXJlbnRTdHlsZSI6bnVsbH0sIkF1dG9TaXplIjowLCJGb3JlZ3JvdW5kIjp7IiRpZCI6IjE0MyIsIkNvbG9yIjp7IiRpZCI6IjE0N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NDUiLCJUb3AiOjAuMCwiTGVmdCI6MC4wLCJSaWdodCI6MC4wLCJCb3R0b20iOjAuMH0sIlBhZGRpbmciOnsiJGlkIjoiMTQ2IiwiVG9wIjowLjAsIkxlZnQiOjAuMCwiUmlnaHQiOjAuMCwiQm90dG9tIjowLjB9LCJCYWNrZ3JvdW5kIjp7IiRpZCI6IjE0NyIsIkNvbG9yIjp7IiRyZWYiOiI0MyJ9fSwiSXNWaXNpYmxlIjp0cnVlLCJXaWR0aCI6MC4wLCJIZWlnaHQiOjAuMCwiQm9yZGVyU3R5bGUiOm51bGwsIlBhcmVudFN0eWxlIjpudWxsfSwiRGF0ZVN0eWxlIjp7IiRpZCI6IjE0OCIsIkZvbnRTZXR0aW5ncyI6eyIkaWQiOiIxNDkiLCJGb250U2l6ZSI6MTAsIkZvbnROYW1lIjoiQ2FsaWJyaSIsIklzQm9sZCI6ZmFsc2UsIklzSXRhbGljIjpmYWxzZSwiSXNVbmRlcmxpbmVkIjpmYWxzZSwiUGFyZW50U3R5bGUiOm51bGx9LCJBdXRvU2l6ZSI6MCwiRm9yZWdyb3VuZCI6eyIkaWQiOiIxNTAiLCJDb2xvciI6eyIkaWQiOiIxNTEiLCJBIjoyNTUsIlIiOjMzLCJHIjozOSwiQiI6Njl9fSwiTWF4V2lkdGgiOjIwMC4wLCJNYXhIZWlnaHQiOiJJbmZpbml0eSIsIlNtYXJ0Rm9yZWdyb3VuZElzQWN0aXZlIjpmYWxzZSwiSG9yaXpvbnRhbEFsaWdubWVudCI6MCwiVmVydGljYWxBbGlnbm1lbnQiOjAsIlNtYXJ0Rm9yZWdyb3VuZCI6bnVsbCwiQmFja2dyb3VuZEZpbGxUeXBlIjowLCJNYXJnaW4iOnsiJGlkIjoiMTUyIiwiVG9wIjowLjAsIkxlZnQiOjAuMCwiUmlnaHQiOjAuMCwiQm90dG9tIjowLjB9LCJQYWRkaW5nIjp7IiRpZCI6IjE1MyIsIlRvcCI6MC4wLCJMZWZ0IjowLjAsIlJpZ2h0IjowLjAsIkJvdHRvbSI6MC4wfSwiQmFja2dyb3VuZCI6eyIkaWQiOiIxNTQiLCJDb2xvciI6eyIkcmVmIjoiNDMifX0sIklzVmlzaWJsZSI6dHJ1ZSwiV2lkdGgiOjAuMCwiSGVpZ2h0IjowLjAsIkJvcmRlclN0eWxlIjpudWxsLCJQYXJlbnRTdHlsZSI6bnVsbH0sIkRhdGVGb3JtYXQiOnsiJGlkIjoiMTU1IiwiRm9ybWF0U3RyaW5nIjoiTU1NIGQiLCJTZXBhcmF0b3IiOiIvIiwiVXNlSW50ZXJuYXRpb25hbERhdGVGb3JtYXQiOmZhbHNlLCJEYXRlSXNWaXNpYmxlIjp0cnVlLCJUaW1lSXNWaXNpYmxlIjp0cnVlLCJIb3VyRGlnaXRzIjoxLCJBbVBtRGVzaWduYXRvciI6MiwiVHJpbTAwTWludXRlcyI6ZmFsc2UsIkxhc3RLbm93blZpc2liaWxpdHlTdGF0ZSI6eyIkaWQiOiIxNTYiLCJEYXRlUGFydElzVmlzaWJsZSI6ZmFsc2UsIlRpbWVQYXJ0SXNWaXNpYmxlIjpmYWxzZX19LCJXZWVrTnVtYmVyaW5nIjp7IiRpZCI6IjE1NyIsIkZvcm1hdCI6MCwiSXNWaXNpYmxlIjpmYWxzZSwiTGFzdEtub3duVmlzaWJpbGl0eVN0YXRlIjpmYWxzZX0sIklzVmlzaWJsZSI6dHJ1ZSwiUGFyZW50U3R5bGUiOm51bGwsIl9leHBsaWNpdGx5U2V0Ijp7IiRpZCI6IjE1O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aWxlc3RvbmVTdHlsZSI6eyIkaWQiOiIxNTkiLCJUaXRsZVBvc2l0aW9uIjoiUmlnaHQiLCJEYXRlUG9zaXRpb24iOiJMZWZ0IiwiU2hhcGVUeXBlIjowLCJTaGFwZVNpemUiOjEsIlNwYWNpbmciOjUsIlNoYXBlU3R5bGUiOnsiJGlkIjoiMTYwIiwiTWFyZ2luIjp7IiRpZCI6IjE2MSIsIlRvcCI6MC4wLCJMZWZ0IjowLjAsIlJpZ2h0IjowLjAsIkJvdHRvbSI6MC4wfSwiUGFkZGluZyI6eyIkaWQiOiIxNjIiLCJUb3AiOjAuMCwiTGVmdCI6MC4wLCJSaWdodCI6MC4wLCJCb3R0b20iOjAuMH0sIkJhY2tncm91bmQiOnsiJGlkIjoiMTYzIiwiQ29sb3IiOnsiJGlkIjoiMTY0IiwiQSI6MjU1LCJSIjowLCJHIjoxMTQsIkIiOjE4OH19LCJJc1Zpc2libGUiOnRydWUsIldpZHRoIjoxOC4wLCJIZWlnaHQiOjIwLjAsIkJvcmRlclN0eWxlIjp7IiRpZCI6IjE2NSIsIkxpbmVDb2xvciI6eyIkaWQiOiIxNjYiLCIkdHlwZSI6Ik5MUkUuQ29tbW9uLkRvbS5Tb2xpZENvbG9yQnJ1c2gsIE5MUkUuQ29tbW9uIiwiQ29sb3IiOnsiJGlkIjoiMTY3IiwiQSI6MjU1LCJSIjoyNTUsIkciOjAsIkIiOjB9fSwiTGluZVdlaWdodCI6MC4wLCJMaW5lVHlwZSI6MCwiUGFyZW50U3R5bGUiOm51bGx9LCJQYXJlbnRTdHlsZSI6bnVsbH0sIlRpdGxlU3R5bGUiOnsiJGlkIjoiMTY4IiwiRm9udFNldHRpbmdzIjp7IiRpZCI6IjE2OSIsIkZvbnRTaXplIjoxMSwiRm9udE5hbWUiOiJDYWxpYnJpIExpZ2h0IiwiSXNCb2xkIjpmYWxzZSwiSXNJdGFsaWMiOmZhbHNlLCJJc1VuZGVybGluZWQiOmZhbHNlLCJQYXJlbnRTdHlsZSI6bnVsbH0sIkF1dG9TaXplIjowLCJGb3JlZ3JvdW5kIjp7IiRpZCI6IjE3MCIsIkNvbG9yIjp7IiRpZCI6IjE3M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NzIiLCJUb3AiOjAuMCwiTGVmdCI6MC4wLCJSaWdodCI6MC4wLCJCb3R0b20iOjAuMH0sIlBhZGRpbmciOnsiJGlkIjoiMTczIiwiVG9wIjowLjAsIkxlZnQiOjAuMCwiUmlnaHQiOjAuMCwiQm90dG9tIjowLjB9LCJCYWNrZ3JvdW5kIjp7IiRpZCI6IjE3NCIsIkNvbG9yIjp7IiRpZCI6IjE3NSIsIkEiOjg5LCJSIjowLCJHIjowLCJCIjowfX0sIklzVmlzaWJsZSI6dHJ1ZSwiV2lkdGgiOjAuMCwiSGVpZ2h0IjowLjAsIkJvcmRlclN0eWxlIjpudWxsLCJQYXJlbnRTdHlsZSI6bnVsbH0sIkRhdGVTdHlsZSI6eyIkaWQiOiIxNzYiLCJGb250U2V0dGluZ3MiOnsiJGlkIjoiMTc3IiwiRm9udFNpemUiOjEwLCJGb250TmFtZSI6IkNhbGlicmkiLCJJc0JvbGQiOmZhbHNlLCJJc0l0YWxpYyI6ZmFsc2UsIklzVW5kZXJsaW5lZCI6ZmFsc2UsIlBhcmVudFN0eWxlIjpudWxsfSwiQXV0b1NpemUiOjAsIkZvcmVncm91bmQiOnsiJGlkIjoiMTc4IiwiQ29sb3IiOnsiJGlkIjoiMTc5IiwiQSI6MjU1LCJSIjoyNDEsIkciOjY1LCJCIjozNn19LCJNYXhXaWR0aCI6MjAwLjAsIk1heEhlaWdodCI6IkluZmluaXR5IiwiU21hcnRGb3JlZ3JvdW5kSXNBY3RpdmUiOmZhbHNlLCJIb3Jpem9udGFsQWxpZ25tZW50IjowLCJWZXJ0aWNhbEFsaWdubWVudCI6MCwiU21hcnRGb3JlZ3JvdW5kIjpudWxsLCJCYWNrZ3JvdW5kRmlsbFR5cGUiOjAsIk1hcmdpbiI6eyIkaWQiOiIxODAiLCJUb3AiOjAuMCwiTGVmdCI6MC4wLCJSaWdodCI6MC4wLCJCb3R0b20iOjAuMH0sIlBhZGRpbmciOnsiJGlkIjoiMTgxIiwiVG9wIjowLjAsIkxlZnQiOjAuMCwiUmlnaHQiOjAuMCwiQm90dG9tIjowLjB9LCJCYWNrZ3JvdW5kIjp7IiRpZCI6IjE4MiIsIkNvbG9yIjp7IiRpZCI6IjE4MyIsIkEiOjg5LCJSIjowLCJHIjowLCJCIjowfX0sIklzVmlzaWJsZSI6dHJ1ZSwiV2lkdGgiOjAuMCwiSGVpZ2h0IjowLjAsIkJvcmRlclN0eWxlIjpudWxsLCJQYXJlbnRTdHlsZSI6bnVsbH0sIkRhdGVGb3JtYXQiOnsiJGlkIjoiMTg0IiwiRm9ybWF0U3RyaW5nIjoiTU1NIGQiLCJTZXBhcmF0b3IiOiIvIiwiVXNlSW50ZXJuYXRpb25hbERhdGVGb3JtYXQiOmZhbHNlLCJEYXRlSXNWaXNpYmxlIjpmYWxzZSwiVGltZUlzVmlzaWJsZSI6dHJ1ZSwiSG91ckRpZ2l0cyI6MSwiQW1QbURlc2lnbmF0b3IiOjIsIlRyaW0wME1pbnV0ZXMiOmZhbHNlLCJMYXN0S25vd25WaXNpYmlsaXR5U3RhdGUiOnsiJGlkIjoiMTg1IiwiRGF0ZVBhcnRJc1Zpc2libGUiOmZhbHNlLCJUaW1lUGFydElzVmlzaWJsZSI6ZmFsc2V9fSwiV2Vla051bWJlcmluZyI6eyIkaWQiOiIxODYiLCJGb3JtYXQiOjAsIklzVmlzaWJsZSI6ZmFsc2UsIkxhc3RLbm93blZpc2liaWxpdHlTdGF0ZSI6ZmFsc2V9LCJJc1Zpc2libGUiOnRydWUsIlBhcmVudFN0eWxlIjpudWxsfSwiR3JpZGxpbmVQYW5lbFN0eWxlIjp7IiRpZCI6IjE4NyIsIkdyaWRsaW5lU3R5bGUiOnsiJGlkIjoiMTg4IiwiTGluZUNvbG9yIjp7IiRpZCI6IjE4OSIsIiR0eXBlIjoiTkxSRS5Db21tb24uRG9tLlNvbGlkQ29sb3JCcnVzaCwgTkxSRS5Db21tb24iLCJDb2xvciI6eyIkaWQiOiIxOTAiLCJBIjozOCwiUiI6OTEsIkciOjE1NSwiQiI6MjEzfX0sIkxpbmVXZWlnaHQiOjEuMCwiTGluZVR5cGUiOjAsIlBhcmVudFN0eWxlIjpudWxsfSwiTWFyZ2luIjp7IiRpZCI6IjE5MSIsIlRvcCI6MC4wLCJMZWZ0IjowLjAsIlJpZ2h0IjowLjAsIkJvdHRvbSI6MC4wfSwiUGFkZGluZyI6eyIkaWQiOiIxOTIiLCJUb3AiOjAuMCwiTGVmdCI6MC4wLCJSaWdodCI6MC4wLCJCb3R0b20iOjAuMH0sIkJhY2tncm91bmQiOm51bGwsIklzVmlzaWJsZSI6dHJ1ZSwiV2lkdGgiOjAuMCwiSGVpZ2h0IjowLjAsIkJvcmRlclN0eWxlIjpudWxsLCJQYXJlbnRTdHlsZSI6bnVsbH0sIkFjdGl2aXR5TGluZVBhbmVsU3R5bGUiOnsiJGlkIjoiMTkzIiwiQWN0aXZpdHlMaW5lU3R5bGUiOnsiJGlkIjoiMTk0IiwiTGluZUNvbG9yIjp7IiRpZCI6IjE5NSIsIiR0eXBlIjoiTkxSRS5Db21tb24uRG9tLlNvbGlkQ29sb3JCcnVzaCwgTkxSRS5Db21tb24iLCJDb2xvciI6eyIkaWQiOiIxOTYiLCJBIjozOCwiUiI6OTEsIkciOjE1NSwiQiI6MjEzfX0sIkxpbmVXZWlnaHQiOjEuMCwiTGluZVR5cGUiOjAsIlBhcmVudFN0eWxlIjpudWxsfSwiTWFyZ2luIjp7IiRpZCI6IjE5NyIsIlRvcCI6MC4wLCJMZWZ0IjowLjAsIlJpZ2h0IjowLjAsIkJvdHRvbSI6MC4wfSwiUGFkZGluZyI6eyIkaWQiOiIxOTgiLCJUb3AiOjAuMCwiTGVmdCI6MC4wLCJSaWdodCI6MC4wLCJCb3R0b20iOjAuMH0sIkJhY2tncm91bmQiOm51bGwsIklzVmlzaWJsZSI6dHJ1ZSwiV2lkdGgiOjAuMCwiSGVpZ2h0IjowLjAsIkJvcmRlclN0eWxlIjpudWxsLCJQYXJlbnRTdHlsZSI6bnVsbH0sIlNob3dFbGFwc2VkVGltZUdyYWRpZW50U3R5bGUiOmZhbHNlLCJUaW1lYmFuZFJlc2VydmVkTGVmdEFyZWFTdHlsZSI6eyIkaWQiOiIxOTkiLCJBY3Rpdml0eUhlYWRlcldpZHRoIjowLjAsIklzU2V0IjpmYWxzZX0sIkRlZmF1bHRTd2ltbGFuZVN0eWxlIjp7IiRpZCI6IjIwMCIsIkhlYWRlclN0eWxlIjp7IiRpZCI6IjIwMSIsIlRleHRTdHlsZSI6eyIkaWQiOiIyMDIiLCJGb250U2V0dGluZ3MiOnsiJGlkIjoiMjAzIiwiRm9udFNpemUiOjEyLCJGb250TmFtZSI6IkNhbGlicmkiLCJJc0JvbGQiOmZhbHNlLCJJc0l0YWxpYyI6ZmFsc2UsIklzVW5kZXJsaW5lZCI6ZmFsc2UsIlBhcmVudFN0eWxlIjpudWxsfSwiQXV0b1NpemUiOjAsIkZvcmVncm91bmQiOnsiJGlkIjoiMjA0IiwiQ29sb3IiOnsiJGlkIjoiMjA1IiwiQSI6MjU1LCJSIjozMiwiRyI6NTYsIkIiOjEwMH19LCJNYXhXaWR0aCI6IkluZmluaXR5IiwiTWF4SGVpZ2h0IjoiSW5maW5pdHkiLCJTbWFydEZvcmVncm91bmRJc0FjdGl2ZSI6ZmFsc2UsIkhvcml6b250YWxBbGlnbm1lbnQiOjAsIlZlcnRpY2FsQWxpZ25tZW50IjowLCJTbWFydEZvcmVncm91bmQiOm51bGwsIkJhY2tncm91bmRGaWxsVHlwZSI6MCwiTWFyZ2luIjp7IiRpZCI6IjIwNiIsIlRvcCI6MC4wLCJMZWZ0IjowLjAsIlJpZ2h0IjowLjAsIkJvdHRvbSI6MC4wfSwiUGFkZGluZyI6eyIkaWQiOiIyMDciLCJUb3AiOjAuMCwiTGVmdCI6MC4wLCJSaWdodCI6MC4wLCJCb3R0b20iOjAuMH0sIkJhY2tncm91bmQiOm51bGwsIklzVmlzaWJsZSI6dHJ1ZSwiV2lkdGgiOjAuMCwiSGVpZ2h0IjowLjAsIkJvcmRlclN0eWxlIjpudWxsLCJQYXJlbnRTdHlsZSI6bnVsbH0sIlJlY3RhbmdsZVN0eWxlIjp7IiRpZCI6IjIwOCIsIk1hcmdpbiI6eyIkaWQiOiIyMDkiLCJUb3AiOjAuMCwiTGVmdCI6MC4wLCJSaWdodCI6MC4wLCJCb3R0b20iOjAuMH0sIlBhZGRpbmciOnsiJGlkIjoiMjEwIiwiVG9wIjowLjAsIkxlZnQiOjAuMCwiUmlnaHQiOjAuMCwiQm90dG9tIjowLjB9LCJCYWNrZ3JvdW5kIjp7IiRpZCI6IjIxMSIsIkNvbG9yIjp7IiRpZCI6IjIxMiIsIkEiOjEyNywiUiI6OTEsIkciOjE1NSwiQiI6MjEzfX0sIklzVmlzaWJsZSI6dHJ1ZSwiV2lkdGgiOjAuMCwiSGVpZ2h0IjowLjAsIkJvcmRlclN0eWxlIjp7IiRpZCI6IjIxMyIsIkxpbmVDb2xvciI6eyIkaWQiOiIyMTQiLCIkdHlwZSI6Ik5MUkUuQ29tbW9uLkRvbS5Tb2xpZENvbG9yQnJ1c2gsIE5MUkUuQ29tbW9uIiwiQ29sb3IiOnsiJGlkIjoiMjE1IiwiQSI6MjU1LCJSIjoyNTUsIkciOjAsIkIiOjB9fSwiTGluZVdlaWdodCI6MC4wLCJMaW5lVHlwZSI6MCwiUGFyZW50U3R5bGUiOm51bGx9LCJQYXJlbnRTdHlsZSI6bnVsbH0sIk1hcmdpbiI6eyIkaWQiOiIyMTYiLCJUb3AiOjAuMCwiTGVmdCI6MC4wLCJSaWdodCI6MC4wLCJCb3R0b20iOjAuMH0sIlBhZGRpbmciOnsiJGlkIjoiMjE3IiwiVG9wIjowLjAsIkxlZnQiOjAuMCwiUmlnaHQiOjAuMCwiQm90dG9tIjowLjB9LCJCYWNrZ3JvdW5kIjpudWxsLCJJc1Zpc2libGUiOnRydWUsIldpZHRoIjowLjAsIkhlaWdodCI6MC4wLCJCb3JkZXJTdHlsZSI6bnVsbCwiUGFyZW50U3R5bGUiOm51bGx9LCJCYWNrZ3JvdW5kU3R5bGUiOnsiJGlkIjoiMjE4IiwiTWFyZ2luIjp7IiRpZCI6IjIxOSIsIlRvcCI6MC4wLCJMZWZ0IjowLjAsIlJpZ2h0IjowLjAsIkJvdHRvbSI6MC4wfSwiUGFkZGluZyI6eyIkaWQiOiIyMjAiLCJUb3AiOjAuMCwiTGVmdCI6MC4wLCJSaWdodCI6MC4wLCJCb3R0b20iOjAuMH0sIkJhY2tncm91bmQiOnsiJGlkIjoiMjIxIiwiQ29sb3IiOnsiJGlkIjoiMjIyIiwiQSI6MzgsIlIiOjkxLCJHIjoxNTUsIkIiOjIxM319LCJJc1Zpc2libGUiOnRydWUsIldpZHRoIjowLjAsIkhlaWdodCI6MC4wLCJCb3JkZXJTdHlsZSI6eyIkaWQiOiIyMjMiLCJMaW5lQ29sb3IiOnsiJGlkIjoiMjI0IiwiJHR5cGUiOiJOTFJFLkNvbW1vbi5Eb20uU29saWRDb2xvckJydXNoLCBOTFJFLkNvbW1vbiIsIkNvbG9yIjp7IiRpZCI6IjIyNSIsIkEiOjI1NSwiUiI6MjU1LCJHIjowLCJCIjowfX0sIkxpbmVXZWlnaHQiOjAuMCwiTGluZVR5cGUiOjAsIlBhcmVudFN0eWxlIjpudWxsfSwiUGFyZW50U3R5bGUiOm51bGx9LCJJc0Fib3ZlVGltZWJhbmQiOmZhbHNlLCJNYXJnaW4iOnsiJGlkIjoiMjI2IiwiVG9wIjowLjAsIkxlZnQiOjAuMCwiUmlnaHQiOjAuMCwiQm90dG9tIjowLjB9LCJQYWRkaW5nIjp7IiRpZCI6IjIyNyIsIlRvcCI6MC4wLCJMZWZ0IjowLjAsIlJpZ2h0IjowLjAsIkJvdHRvbSI6MC4wfSwiSXNWaXNpYmxlIjp0cnVlLCJXaWR0aCI6MC4wLCJIZWlnaHQiOjAuMCwiQm9yZGVyU3R5bGUiOm51bGwsIlBhcmVudFN0eWxlIjpudWxsfSwiRGVmYXVsdFN3aW1sYW5lVjJTdHlsZSI6eyIkaWQiOiIyMjgiLCJIZWFkZXJTdHlsZSI6eyIkaWQiOiIyMjkiLCJUZXh0SXNWZXJ0aWNhbCI6ZmFsc2UsIlRleHRTdHlsZSI6eyIkaWQiOiIyMzAiLCJGb250U2V0dGluZ3MiOnsiJGlkIjoiMjMxIiwiRm9udFNpemUiOjEyLCJGb250TmFtZSI6IkNhbGlicmkiLCJJc0JvbGQiOmZhbHNlLCJJc0l0YWxpYyI6ZmFsc2UsIklzVW5kZXJsaW5lZCI6ZmFsc2UsIlBhcmVudFN0eWxlIjpudWxsfSwiQXV0b1NpemUiOjIsIkZvcmVncm91bmQiOnsiJGlkIjoiMjMyIiwiQ29sb3IiOnsiJGlkIjoiMjMz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jM0IiwiVG9wIjowLjAsIkxlZnQiOjAuMCwiUmlnaHQiOjAuMCwiQm90dG9tIjowLjB9LCJQYWRkaW5nIjp7IiRpZCI6IjIzNSIsIlRvcCI6MC4wLCJMZWZ0IjowLjAsIlJpZ2h0IjowLjAsIkJvdHRvbSI6MC4wfSwiQmFja2dyb3VuZCI6bnVsbCwiSXNWaXNpYmxlIjp0cnVlLCJXaWR0aCI6MC4wLCJIZWlnaHQiOjAuMCwiQm9yZGVyU3R5bGUiOm51bGwsIlBhcmVudFN0eWxlIjpudWxsfSwiUmVjdGFuZ2xlU3R5bGUiOnsiJGlkIjoiMjM2IiwiTWFyZ2luIjp7IiRpZCI6IjIzNyIsIlRvcCI6MC4wLCJMZWZ0IjowLjAsIlJpZ2h0IjowLjAsIkJvdHRvbSI6MC4wfSwiUGFkZGluZyI6eyIkaWQiOiIyMzgiLCJUb3AiOjAuMCwiTGVmdCI6MC4wLCJSaWdodCI6MC4wLCJCb3R0b20iOjAuMH0sIkJhY2tncm91bmQiOnsiJGlkIjoiMjM5IiwiQ29sb3IiOnsiJGlkIjoiMjQwIiwiQSI6MjU1LCJSIjo2OCwiRyI6MTE0LCJCIjoxOTZ9fSwiSXNWaXNpYmxlIjp0cnVlLCJXaWR0aCI6MC4wLCJIZWlnaHQiOjAuMCwiQm9yZGVyU3R5bGUiOnsiJGlkIjoiMjQxIiwiTGluZUNvbG9yIjp7IiRpZCI6IjI0MiIsIiR0eXBlIjoiTkxSRS5Db21tb24uRG9tLlNvbGlkQ29sb3JCcnVzaCwgTkxSRS5Db21tb24iLCJDb2xvciI6eyIkaWQiOiIyNDMiLCJBIjoyNTUsIlIiOjI1NSwiRyI6MCwiQiI6MH19LCJMaW5lV2VpZ2h0IjowLjAsIkxpbmVUeXBlIjowLCJQYXJlbnRTdHlsZSI6bnVsbH0sIlBhcmVudFN0eWxlIjpudWxsfSwiTWFyZ2luIjp7IiRpZCI6IjI0NCIsIlRvcCI6MC4wLCJMZWZ0IjowLjAsIlJpZ2h0IjowLjAsIkJvdHRvbSI6MC4wfSwiUGFkZGluZyI6eyIkaWQiOiIyNDUiLCJUb3AiOjAuMCwiTGVmdCI6MC4wLCJSaWdodCI6MC4wLCJCb3R0b20iOjAuMH0sIkJhY2tncm91bmQiOm51bGwsIklzVmlzaWJsZSI6dHJ1ZSwiV2lkdGgiOjAuMCwiSGVpZ2h0IjowLjAsIkJvcmRlclN0eWxlIjpudWxsLCJQYXJlbnRTdHlsZSI6bnVsbH0sIkJhY2tncm91bmRTdHlsZSI6eyIkaWQiOiIyNDYiLCJNYXJnaW4iOnsiJGlkIjoiMjQ3IiwiVG9wIjowLjAsIkxlZnQiOjAuMCwiUmlnaHQiOjAuMCwiQm90dG9tIjowLjB9LCJQYWRkaW5nIjp7IiRpZCI6IjI0OCIsIlRvcCI6MC4wLCJMZWZ0IjowLjAsIlJpZ2h0IjowLjAsIkJvdHRvbSI6MC4wfSwiQmFja2dyb3VuZCI6eyIkaWQiOiIyNDkiLCJDb2xvciI6eyIkaWQiOiIyNTAiLCJBIjo1MSwiUiI6MTY1LCJHIjoxNjUsIkIiOjE2NX19LCJJc1Zpc2libGUiOnRydWUsIldpZHRoIjowLjAsIkhlaWdodCI6MC4wLCJCb3JkZXJTdHlsZSI6eyIkaWQiOiIyNTEiLCJMaW5lQ29sb3IiOnsiJGlkIjoiMjUyIiwiJHR5cGUiOiJOTFJFLkNvbW1vbi5Eb20uU29saWRDb2xvckJydXNoLCBOTFJFLkNvbW1vbiIsIkNvbG9yIjp7IiRpZCI6IjI1MyIsIkEiOjI1NSwiUiI6MjU1LCJHIjowLCJCIjowfX0sIkxpbmVXZWlnaHQiOjAuMCwiTGluZVR5cGUiOjAsIlBhcmVudFN0eWxlIjpudWxsfSwiUGFyZW50U3R5bGUiOm51bGx9LCJJc0Fib3ZlVGltZWJhbmQiOmZhbHNlLCJTcGFjaW5nIjo1LCJNYXJnaW4iOnsiJGlkIjoiMjU0IiwiVG9wIjowLjAsIkxlZnQiOjAuMCwiUmlnaHQiOjAuMCwiQm90dG9tIjowLjB9LCJQYWRkaW5nIjp7IiRpZCI6IjI1NSIsIlRvcCI6MC4wLCJMZWZ0IjowLjAsIlJpZ2h0IjowLjAsIkJvdHRvbSI6MC4wfSwiSXNWaXNpYmxlIjp0cnVlLCJXaWR0aCI6MC4wLCJIZWlnaHQiOjAuMCwiQm9yZGVyU3R5bGUiOnsiJGlkIjoiMjU2IiwiTGluZUNvbG9yIjpudWxsLCJMaW5lV2VpZ2h0IjowLjAsIkxpbmVUeXBlIjowLCJQYXJlbnRTdHlsZSI6bnVsbH0sIlBhcmVudFN0eWxlIjpudWxsfX0sIlNjYWxlIjp7IiRpZCI6IjI1NyIsIlN0YXJ0RGF0ZSI6IjIwMTctMDEtMjNUMDg6MjA6MDAiLCJFbmREYXRlIjoiMjAyMS0wMS0yNVQxNzo1MTowMCIsIkZvcm1hdCI6ImRkZGQiLCJUeXBlIjowLCJBdXRvRGF0ZVJhbmdlIjp0cnVlLCJXb3JraW5nRGF5cyI6MzEsIkZpc2NhbFllYXIiOnsiJGlkIjoiMjU4IiwiU3RhcnRNb250aCI6MSwiVXNlU3RhcnRpbmdZZWFyRm9yTnVtYmVyaW5nIjp0cnVlLCJTaG93RmlzY2FsWWVhckxhYmVsIjp0cnVlfSwiVG9kYXlNYXJrZXJUZXh0IjoiVG9kYXkiLCJBdXRvU2NhbGVUeXBlIjpmYWxzZX0sIlNjYWxlVjIiOnsiJGlkIjoiMjU5IiwiU3RhcnREYXRlIjoiMjAxNy0wMS0yM1QwODoyMDowMCIsIkVuZERhdGUiOiIyMDIyLTAxLTI1VDE3OjUxOjAwIiwiQXV0b0RhdGVSYW5nZSI6dHJ1ZSwiV29ya2luZ0RheXMiOjMxLCJGaXNjYWxZZWFyIjp7IiRyZWYiOiIyNTgifSwiVG9kYXlNYXJrZXJUZXh0IjoiVG9kYXkiLCJBdXRvU2NhbGVUeXBlIjpmYWxzZSwiVGltZWJhbmRTY2FsZXMiOnsiJGlkIjoiMjYwIiwiVG9wU2NhbGVMYXllciI6eyIkaWQiOiIyNjEiLCJGb3JtYXQiOiJkZGRkIiwiVHlwZSI6MH0sIk1pZGRsZVNjYWxlTGF5ZXIiOnsiJGlkIjoiMjYyIiwiRm9ybWF0IjpudWxsLCJUeXBlIjowfSwiQm90dG9tU2NhbGVMYXllciI6eyIkaWQiOiIyNjMiLCJGb3JtYXQiOm51bGwsIlR5cGUiOjB9fX0sIk1pbGVzdG9uZXMiOlt7IiRpZCI6IjI2NCIsIkRhdGUiOiIyMDIyLTAxLTIzVDA4OjIwOjAwIiwiU3R5bGUiOnsiJGlkIjoiMjY1IiwiU2hhcGUiOjIsIkNvbm5lY3Rvck1hcmdpbiI6eyIkcmVmIjoiODIifSwiQ29ubmVjdG9yU3R5bGUiOnsiJGlkIjoiMjY2IiwiTGluZUNvbG9yIjp7IiRpZCI6IjI2NyIsIiR0eXBlIjoiTkxSRS5Db21tb24uRG9tLlNvbGlkQ29sb3JCcnVzaCwgTkxSRS5Db21tb24iLCJDb2xvciI6eyIkaWQiOiIyNjgiLCJBIjoxMjcsIlIiOjMzLCJHIjozOSwiQiI6Njl9fSwiTGluZVdlaWdodCI6MC44LCJMaW5lVHlwZSI6MCwiUGFyZW50U3R5bGUiOnsiJHJlZiI6IjgzIn19LCJJc0JlbG93VGltZWJhbmQiOmZhbHNlLCJQb3NpdGlvbk9uVGFzayI6MCwiSGlkZURhdGUiOmZhbHNlLCJTaGFwZVNpemUiOjEsIlNwYWNpbmciOjIuMCwiUGFkZGluZyI6eyIkcmVmIjoiODYifSwiU2hhcGVTdHlsZSI6eyIkaWQiOiIyNjkiLCJNYXJnaW4iOnsiJHJlZiI6Ijg4In0sIlBhZGRpbmciOnsiJHJlZiI6Ijg5In0sIkJhY2tncm91bmQiOnsiJGlkIjoiMjcwIiwiQ29sb3IiOnsiJGlkIjoiMjcxIiwiQSI6MjU1LCJSIjozMywiRyI6MzksIkIiOjY5fX0sIklzVmlzaWJsZSI6dHJ1ZSwiV2lkdGgiOjEzLjAsIkhlaWdodCI6MTMuMCwiQm9yZGVyU3R5bGUiOnsiJGlkIjoiMjcyIiwiTGluZUNvbG9yIjp7IiRyZWYiOiI5MyJ9LCJMaW5lV2VpZ2h0IjowLjAsIkxpbmVUeXBlIjowLCJQYXJlbnRTdHlsZSI6eyIkcmVmIjoiOTIifX0sIlBhcmVudFN0eWxlIjp7IiRyZWYiOiI4NyJ9fSwiVGl0bGVTdHlsZSI6eyIkaWQiOiIyNzMiLCJGb250U2V0dGluZ3MiOnsiJGlkIjoiMjc0IiwiRm9udFNpemUiOjExLCJGb250TmFtZSI6IkNhbGlicmkgTGlnaHQiLCJJc0JvbGQiOmZhbHNlLCJJc0l0YWxpYyI6ZmFsc2UsIklzVW5kZXJsaW5lZCI6ZmFsc2UsIlBhcmVudFN0eWxlIjp7IiRyZWYiOiI5NiJ9fSwiQXV0b1NpemUiOjAsIkZvcmVncm91bmQiOnsiJHJlZiI6Ijk3In0sIk1heFdpZHRoIjoyMDAuMCwiTWF4SGVpZ2h0IjoiSW5maW5pdHkiLCJTbWFydEZvcmVncm91bmRJc0FjdGl2ZSI6ZmFsc2UsIkhvcml6b250YWxBbGlnbm1lbnQiOjAsIlZlcnRpY2FsQWxpZ25tZW50IjowLCJTbWFydEZvcmVncm91bmQiOm51bGwsIkJhY2tncm91bmRGaWxsVHlwZSI6MCwiTWFyZ2luIjp7IiRyZWYiOiI5OSJ9LCJQYWRkaW5nIjp7IiRyZWYiOiIxMDAifSwiQmFja2dyb3VuZCI6eyIkaWQiOiIyNzUiLCJDb2xvciI6eyIkaWQiOiIyNzYiLCJBIjowLCJSIjoyNTUsIkciOjI1NSwiQiI6MjU1fX0sIklzVmlzaWJsZSI6dHJ1ZSwiV2lkdGgiOjAuMCwiSGVpZ2h0IjowLjAsIkJvcmRlclN0eWxlIjp7IiRpZCI6IjI3NyIsIkxpbmVDb2xvciI6bnVsbCwiTGluZVdlaWdodCI6MC4wLCJMaW5lVHlwZSI6MCwiUGFyZW50U3R5bGUiOm51bGx9LCJQYXJlbnRTdHlsZSI6eyIkcmVmIjoiOTUifX0sIkRhdGVTdHlsZSI6eyIkaWQiOiIyNzgiLCJGb250U2V0dGluZ3MiOnsiJGlkIjoiMjc5IiwiRm9udFNpemUiOjEwLCJGb250TmFtZSI6IkNhbGlicmkiLCJJc0JvbGQiOmZhbHNlLCJJc0l0YWxpYyI6ZmFsc2UsIklzVW5kZXJsaW5lZCI6ZmFsc2UsIlBhcmVudFN0eWxlIjp7IiRyZWYiOiIxMDMifX0sIkF1dG9TaXplIjowLCJGb3JlZ3JvdW5kIjp7IiRyZWYiOiIxMDQifSwiTWF4V2lkdGgiOjIwMC4wLCJNYXhIZWlnaHQiOiJJbmZpbml0eSIsIlNtYXJ0Rm9yZWdyb3VuZElzQWN0aXZlIjpmYWxzZSwiSG9yaXpvbnRhbEFsaWdubWVudCI6MCwiVmVydGljYWxBbGlnbm1lbnQiOjAsIlNtYXJ0Rm9yZWdyb3VuZCI6bnVsbCwiQmFja2dyb3VuZEZpbGxUeXBlIjowLCJNYXJnaW4iOnsiJHJlZiI6IjEwNiJ9LCJQYWRkaW5nIjp7IiRyZWYiOiIxMDcifSwiQmFja2dyb3VuZCI6eyIkaWQiOiIyODAiLCJDb2xvciI6eyIkaWQiOiIyODEiLCJBIjowLCJSIjoyNTUsIkciOjI1NSwiQiI6MjU1fX0sIklzVmlzaWJsZSI6dHJ1ZSwiV2lkdGgiOjAuMCwiSGVpZ2h0IjowLjAsIkJvcmRlclN0eWxlIjp7IiRpZCI6IjI4MiIsIkxpbmVDb2xvciI6bnVsbCwiTGluZVdlaWdodCI6MC4wLCJMaW5lVHlwZSI6MCwiUGFyZW50U3R5bGUiOm51bGx9LCJQYXJlbnRTdHlsZSI6eyIkcmVmIjoiMTAyIn19LCJEYXRlRm9ybWF0Ijp7IiRyZWYiOiIxMDkifSwiV2Vla051bWJlcmluZyI6eyIkaWQiOiIyODMiLCJGb3JtYXQiOjAsIklzVmlzaWJsZSI6ZmFsc2UsIkxhc3RLbm93blZpc2liaWxpdHlTdGF0ZSI6ZmFsc2V9LCJJc1Zpc2libGUiOnRydWUsIlBhcmVudFN0eWxlIjp7IiRyZWYiOiI4MSJ9fSwiSW5kZXgiOjAsIlBlcmNlbnRhZ2VDb21wbGV0ZSI6bnVsbCwiUG9zaXRpb24iOnsiUmF0aW8iOjAuMjIyMDU0NTMwOTU2MTI3MDQsIklzQ3VzdG9tIjpmYWxzZX0sIkRhdGVGb3JtYXQiOnsiJHJlZiI6IjEwOSJ9LCJXZWVrTnVtYmVyaW5nIjp7IiRpZCI6IjI4NCIsIkZvcm1hdCI6MCwiSXNWaXNpYmxlIjpmYWxzZSwiTGFzdEtub3duVmlzaWJpbGl0eVN0YXRlIjpmYWxzZX0sIlJlbGF0ZWRUYXNrSWQiOiIwMDAwMDAwMC0wMDAwLTAwMDAtMDAwMC0wMDAwMDAwMDAwMDAiLCJJZCI6ImZjMzZjMTU4LTM5ZmItNDQ1NC04ODk3LWVkMzM3MGYyMTQ2OSIsIkltcG9ydElkIjpudWxsLCJUaXRsZSI6IlNTIEh1eWVuZG8gaW4gaGFyYm9yIiwiTm90ZSI6bnVsbCwiSHlwZXJsaW5rIjp7IiRpZCI6IjI4NSIsIkFkZHJlc3MiOm51bGwsIlN1YkFkZHJlc3MiOm51bGx9LCJJc0NoYW5nZWQiOmZhbHNlLCJJc05ldyI6ZmFsc2V9LHsiJGlkIjoiMjg2IiwiRGF0ZSI6IjIwMjItMDEtMjNUMTM6MzA6MDAiLCJTdHlsZSI6eyIkaWQiOiIyODciLCJTaGFwZSI6MiwiQ29ubmVjdG9yTWFyZ2luIjp7IiRyZWYiOiI4MiJ9LCJDb25uZWN0b3JTdHlsZSI6eyIkaWQiOiIyODgiLCJMaW5lQ29sb3IiOnsiJGlkIjoiMjg5IiwiJHR5cGUiOiJOTFJFLkNvbW1vbi5Eb20uU29saWRDb2xvckJydXNoLCBOTFJFLkNvbW1vbiIsIkNvbG9yIjp7IiRpZCI6IjI5MCIsIkEiOjEyNywiUiI6MzMsIkciOjM5LCJCIjo2OX19LCJMaW5lV2VpZ2h0IjowLjgsIkxpbmVUeXBlIjowLCJQYXJlbnRTdHlsZSI6eyIkcmVmIjoiODMifX0sIklzQmVsb3dUaW1lYmFuZCI6ZmFsc2UsIlBvc2l0aW9uT25UYXNrIjowLCJIaWRlRGF0ZSI6ZmFsc2UsIlNoYXBlU2l6ZSI6MSwiU3BhY2luZyI6Mi4wLCJQYWRkaW5nIjp7IiRyZWYiOiI4NiJ9LCJTaGFwZVN0eWxlIjp7IiRpZCI6IjI5MSIsIk1hcmdpbiI6eyIkcmVmIjoiODgifSwiUGFkZGluZyI6eyIkcmVmIjoiODkifSwiQmFja2dyb3VuZCI6eyIkaWQiOiIyOTIiLCJDb2xvciI6eyIkaWQiOiIyOTMiLCJBIjoyNTUsIlIiOjMzLCJHIjozOSwiQiI6Njl9fSwiSXNWaXNpYmxlIjp0cnVlLCJXaWR0aCI6MTMuMCwiSGVpZ2h0IjoxMy4wLCJCb3JkZXJTdHlsZSI6eyIkaWQiOiIyOTQiLCJMaW5lQ29sb3IiOnsiJHJlZiI6IjkzIn0sIkxpbmVXZWlnaHQiOjAuMCwiTGluZVR5cGUiOjAsIlBhcmVudFN0eWxlIjp7IiRyZWYiOiI5MiJ9fSwiUGFyZW50U3R5bGUiOnsiJHJlZiI6Ijg3In19LCJUaXRsZVN0eWxlIjp7IiRpZCI6IjI5NSIsIkZvbnRTZXR0aW5ncyI6eyIkaWQiOiIyOTYiLCJGb250U2l6ZSI6MTEsIkZvbnROYW1lIjoiQ2FsaWJyaSBMaWdodCIsIklzQm9sZCI6ZmFsc2UsIklzSXRhbGljIjpmYWxzZSwiSXNVbmRlcmxpbmVkIjpmYWxzZSwiUGFyZW50U3R5bGUiOnsiJHJlZiI6Ijk2In19LCJBdXRvU2l6ZSI6MCwiRm9yZWdyb3VuZCI6eyIkcmVmIjoiOTcifSwiTWF4V2lkdGgiOjIwMC4wLCJNYXhIZWlnaHQiOiJJbmZpbml0eSIsIlNtYXJ0Rm9yZWdyb3VuZElzQWN0aXZlIjpmYWxzZSwiSG9yaXpvbnRhbEFsaWdubWVudCI6MCwiVmVydGljYWxBbGlnbm1lbnQiOjAsIlNtYXJ0Rm9yZWdyb3VuZCI6bnVsbCwiQmFja2dyb3VuZEZpbGxUeXBlIjowLCJNYXJnaW4iOnsiJHJlZiI6Ijk5In0sIlBhZGRpbmciOnsiJHJlZiI6IjEwMCJ9LCJCYWNrZ3JvdW5kIjp7IiRpZCI6IjI5NyIsIkNvbG9yIjp7IiRpZCI6IjI5OCIsIkEiOjAsIlIiOjI1NSwiRyI6MjU1LCJCIjoyNTV9fSwiSXNWaXNpYmxlIjp0cnVlLCJXaWR0aCI6MC4wLCJIZWlnaHQiOjAuMCwiQm9yZGVyU3R5bGUiOnsiJGlkIjoiMjk5IiwiTGluZUNvbG9yIjpudWxsLCJMaW5lV2VpZ2h0IjowLjAsIkxpbmVUeXBlIjowLCJQYXJlbnRTdHlsZSI6bnVsbH0sIlBhcmVudFN0eWxlIjp7IiRyZWYiOiI5NSJ9fSwiRGF0ZVN0eWxlIjp7IiRpZCI6IjMwMCIsIkZvbnRTZXR0aW5ncyI6eyIkaWQiOiIzMDEiLCJGb250U2l6ZSI6MTAsIkZvbnROYW1lIjoiQ2FsaWJyaSIsIklzQm9sZCI6ZmFsc2UsIklzSXRhbGljIjpmYWxzZSwiSXNVbmRlcmxpbmVkIjpmYWxzZSwiUGFyZW50U3R5bGUiOnsiJHJlZiI6IjEwMyJ9fSwiQXV0b1NpemUiOjAsIkZvcmVncm91bmQiOnsiJHJlZiI6IjEwNCJ9LCJNYXhXaWR0aCI6MjAwLjAsIk1heEhlaWdodCI6IkluZmluaXR5IiwiU21hcnRGb3JlZ3JvdW5kSXNBY3RpdmUiOmZhbHNlLCJIb3Jpem9udGFsQWxpZ25tZW50IjowLCJWZXJ0aWNhbEFsaWdubWVudCI6MCwiU21hcnRGb3JlZ3JvdW5kIjpudWxsLCJCYWNrZ3JvdW5kRmlsbFR5cGUiOjAsIk1hcmdpbiI6eyIkcmVmIjoiMTA2In0sIlBhZGRpbmciOnsiJHJlZiI6IjEwNyJ9LCJCYWNrZ3JvdW5kIjp7IiRpZCI6IjMwMiIsIkNvbG9yIjp7IiRpZCI6IjMwMyIsIkEiOjAsIlIiOjI1NSwiRyI6MjU1LCJCIjoyNTV9fSwiSXNWaXNpYmxlIjp0cnVlLCJXaWR0aCI6MC4wLCJIZWlnaHQiOjAuMCwiQm9yZGVyU3R5bGUiOnsiJGlkIjoiMzA0IiwiTGluZUNvbG9yIjpudWxsLCJMaW5lV2VpZ2h0IjowLjAsIkxpbmVUeXBlIjowLCJQYXJlbnRTdHlsZSI6bnVsbH0sIlBhcmVudFN0eWxlIjp7IiRyZWYiOiIxMDIifX0sIkRhdGVGb3JtYXQiOnsiJHJlZiI6IjEwOSJ9LCJXZWVrTnVtYmVyaW5nIjp7IiRpZCI6IjMwNSIsIkZvcm1hdCI6MCwiSXNWaXNpYmxlIjpmYWxzZSwiTGFzdEtub3duVmlzaWJpbGl0eVN0YXRlIjpmYWxzZX0sIklzVmlzaWJsZSI6dHJ1ZSwiUGFyZW50U3R5bGUiOnsiJHJlZiI6IjgxIn19LCJJbmRleCI6MSwiUGVyY2VudGFnZUNvbXBsZXRlIjpudWxsLCJQb3NpdGlvbiI6eyJSYXRpbyI6MC4xNTE5NDk1MzYzNTg4Njg2MywiSXNDdXN0b20iOmZhbHNlfSwiRGF0ZUZvcm1hdCI6eyIkcmVmIjoiMTA5In0sIldlZWtOdW1iZXJpbmciOnsiJGlkIjoiMzA2IiwiRm9ybWF0IjowLCJJc1Zpc2libGUiOmZhbHNlLCJMYXN0S25vd25WaXNpYmlsaXR5U3RhdGUiOmZhbHNlfSwiUmVsYXRlZFRhc2tJZCI6IjAwMDAwMDAwLTAwMDAtMDAwMC0wMDAwLTAwMDAwMDAwMDAwMCIsIklkIjoiYTI5ODFmZGEtNWY5ZS00Mzc2LTliMGItZGU3NGFmZGNlYTUxIiwiSW1wb3J0SWQiOm51bGwsIlRpdGxlIjoiSW5zcGVjdG9ycyBib2FyZCIsIk5vdGUiOm51bGwsIkh5cGVybGluayI6eyIkaWQiOiIzMDciLCJBZGRyZXNzIjpudWxsLCJTdWJBZGRyZXNzIjpudWxsfSwiSXNDaGFuZ2VkIjpmYWxzZSwiSXNOZXciOmZhbHNlfSx7IiRpZCI6IjMwOCIsIkRhdGUiOiIyMDIyLTAxLTIzVDE1OjQ5OjAwIiwiU3R5bGUiOnsiJGlkIjoiMzA5IiwiU2hhcGUiOjE0LCJDb25uZWN0b3JNYXJnaW4iOnsiJHJlZiI6IjgyIn0sIkNvbm5lY3RvclN0eWxlIjp7IiRpZCI6IjMxMCIsIkxpbmVDb2xvciI6eyIkaWQiOiIzMTEiLCIkdHlwZSI6Ik5MUkUuQ29tbW9uLkRvbS5Tb2xpZENvbG9yQnJ1c2gsIE5MUkUuQ29tbW9uIiwiQ29sb3IiOnsiJGlkIjoiMzEyIiwiQSI6MTI3LCJSIjo5MywiRyI6MjA2LCJCIjoxNzV9fSwiTGluZVdlaWdodCI6MS4wLCJMaW5lVHlwZSI6MCwiUGFyZW50U3R5bGUiOnsiJHJlZiI6IjgzIn19LCJJc0JlbG93VGltZWJhbmQiOmZhbHNlLCJQb3NpdGlvbk9uVGFzayI6MCwiSGlkZURhdGUiOmZhbHNlLCJTaGFwZVNpemUiOjEsIlNwYWNpbmciOjIuMCwiUGFkZGluZyI6eyIkcmVmIjoiODYifSwiU2hhcGVTdHlsZSI6eyIkaWQiOiIzMTMiLCJNYXJnaW4iOnsiJHJlZiI6Ijg4In0sIlBhZGRpbmciOnsiJHJlZiI6Ijg5In0sIkJhY2tncm91bmQiOnsiJGlkIjoiMzE0IiwiQ29sb3IiOnsiJGlkIjoiMzE1IiwiQSI6MjU1LCJSIjo5MywiRyI6MjA2LCJCIjoxNzV9fSwiSXNWaXNpYmxlIjp0cnVlLCJXaWR0aCI6MTguMCwiSGVpZ2h0IjoyMC4wLCJCb3JkZXJTdHlsZSI6eyIkaWQiOiIzMTYiLCJMaW5lQ29sb3IiOnsiJHJlZiI6IjkzIn0sIkxpbmVXZWlnaHQiOjAuMCwiTGluZVR5cGUiOjAsIlBhcmVudFN0eWxlIjp7IiRyZWYiOiI5MiJ9fSwiUGFyZW50U3R5bGUiOnsiJHJlZiI6Ijg3In19LCJUaXRsZVN0eWxlIjp7IiRpZCI6IjMxNyIsIkZvbnRTZXR0aW5ncyI6eyIkaWQiOiIzMTgiLCJGb250U2l6ZSI6MTEsIkZvbnROYW1lIjoiQ2FsaWJyaSBMaWdodCIsIklzQm9sZCI6ZmFsc2UsIklzSXRhbGljIjpmYWxzZSwiSXNVbmRlcmxpbmVkIjpmYWxzZSwiUGFyZW50U3R5bGUiOnsiJHJlZiI6Ijk2In19LCJBdXRvU2l6ZSI6MCwiRm9yZWdyb3VuZCI6eyIkcmVmIjoiOTcifSwiTWF4V2lkdGgiOjIwMC4wLCJNYXhIZWlnaHQiOiJJbmZpbml0eSIsIlNtYXJ0Rm9yZWdyb3VuZElzQWN0aXZlIjpmYWxzZSwiSG9yaXpvbnRhbEFsaWdubWVudCI6MSwiVmVydGljYWxBbGlnbm1lbnQiOjAsIlNtYXJ0Rm9yZWdyb3VuZCI6bnVsbCwiQmFja2dyb3VuZEZpbGxUeXBlIjowLCJNYXJnaW4iOnsiJHJlZiI6Ijk5In0sIlBhZGRpbmciOnsiJHJlZiI6IjEwMCJ9LCJCYWNrZ3JvdW5kIjp7IiRpZCI6IjMxOSIsIkNvbG9yIjp7IiRpZCI6IjMyMCIsIkEiOjAsIlIiOjI1NSwiRyI6MjU1LCJCIjoyNTV9fSwiSXNWaXNpYmxlIjp0cnVlLCJXaWR0aCI6MC4wLCJIZWlnaHQiOjAuMCwiQm9yZGVyU3R5bGUiOnsiJGlkIjoiMzIxIiwiTGluZUNvbG9yIjpudWxsLCJMaW5lV2VpZ2h0IjowLjAsIkxpbmVUeXBlIjowLCJQYXJlbnRTdHlsZSI6bnVsbH0sIlBhcmVudFN0eWxlIjp7IiRyZWYiOiI5NSJ9fSwiRGF0ZVN0eWxlIjp7IiRpZCI6IjMyMiIsIkZvbnRTZXR0aW5ncyI6eyIkaWQiOiIzMjMiLCJGb250U2l6ZSI6MTAsIkZvbnROYW1lIjoiQ2FsaWJyaSIsIklzQm9sZCI6ZmFsc2UsIklzSXRhbGljIjpmYWxzZSwiSXNVbmRlcmxpbmVkIjpmYWxzZSwiUGFyZW50U3R5bGUiOnsiJHJlZiI6IjEwMyJ9fSwiQXV0b1NpemUiOjAsIkZvcmVncm91bmQiOnsiJHJlZiI6IjEwNCJ9LCJNYXhXaWR0aCI6MjAwLjAsIk1heEhlaWdodCI6IkluZmluaXR5IiwiU21hcnRGb3JlZ3JvdW5kSXNBY3RpdmUiOmZhbHNlLCJIb3Jpem9udGFsQWxpZ25tZW50IjoxLCJWZXJ0aWNhbEFsaWdubWVudCI6MCwiU21hcnRGb3JlZ3JvdW5kIjpudWxsLCJCYWNrZ3JvdW5kRmlsbFR5cGUiOjAsIk1hcmdpbiI6eyIkcmVmIjoiMTA2In0sIlBhZGRpbmciOnsiJHJlZiI6IjEwNyJ9LCJCYWNrZ3JvdW5kIjp7IiRpZCI6IjMyNCIsIkNvbG9yIjp7IiRpZCI6IjMyNSIsIkEiOjAsIlIiOjI1NSwiRyI6MjU1LCJCIjoyNTV9fSwiSXNWaXNpYmxlIjp0cnVlLCJXaWR0aCI6MC4wLCJIZWlnaHQiOjAuMCwiQm9yZGVyU3R5bGUiOnsiJGlkIjoiMzI2IiwiTGluZUNvbG9yIjpudWxsLCJMaW5lV2VpZ2h0IjowLjAsIkxpbmVUeXBlIjowLCJQYXJlbnRTdHlsZSI6bnVsbH0sIlBhcmVudFN0eWxlIjp7IiRyZWYiOiIxMDIifX0sIkRhdGVGb3JtYXQiOnsiJHJlZiI6IjEwOSJ9LCJXZWVrTnVtYmVyaW5nIjp7IiRpZCI6IjMyNyIsIkZvcm1hdCI6MCwiSXNWaXNpYmxlIjpmYWxzZSwiTGFzdEtub3duVmlzaWJpbGl0eVN0YXRlIjpmYWxzZX0sIklzVmlzaWJsZSI6dHJ1ZSwiUGFyZW50U3R5bGUiOnsiJHJlZiI6IjgxIn19LCJJbmRleCI6MiwiUGVyY2VudGFnZUNvbXBsZXRlIjpudWxsLCJQb3NpdGlvbiI6eyJSYXRpbyI6MC4xMTE1OTg2MTk2MTY5OTIyNSwiSXNDdXN0b20iOnRydWV9LCJEYXRlRm9ybWF0Ijp7IiRyZWYiOiIxMDkifSwiV2Vla051bWJlcmluZyI6eyIkaWQiOiIzMjgiLCJGb3JtYXQiOjAsIklzVmlzaWJsZSI6ZmFsc2UsIkxhc3RLbm93blZpc2liaWxpdHlTdGF0ZSI6ZmFsc2V9LCJSZWxhdGVkVGFza0lkIjoiMDAwMDAwMDAtMDAwMC0wMDAwLTAwMDAtMDAwMDAwMDAwMDAwIiwiSWQiOiI5NDg5Yzg2OC1mZDc5LTQ0NDktOTJiMy1kYThlMTU0OGM0MDIiLCJJbXBvcnRJZCI6bnVsbCwiVGl0bGUiOiJQZXN0aWNpZGVzIG9yZGVyZWQiLCJOb3RlIjpudWxsLCJIeXBlcmxpbmsiOnsiJGlkIjoiMzI5IiwiQWRkcmVzcyI6bnVsbCwiU3ViQWRkcmVzcyI6bnVsbH0sIklzQ2hhbmdlZCI6ZmFsc2UsIklzTmV3IjpmYWxzZX0seyIkaWQiOiIzMzAiLCJEYXRlIjoiMjAyMi0wMS0yNFQwOTozMDowMCIsIlN0eWxlIjp7IiRpZCI6IjMzMSIsIlNoYXBlIjoxMSwiQ29ubmVjdG9yTWFyZ2luIjp7IiRyZWYiOiI4MiJ9LCJDb25uZWN0b3JTdHlsZSI6eyIkaWQiOiIzMzIiLCJMaW5lQ29sb3IiOnsiJGlkIjoiMzMzIiwiJHR5cGUiOiJOTFJFLkNvbW1vbi5Eb20uU29saWRDb2xvckJydXNoLCBOTFJFLkNvbW1vbiIsIkNvbG9yIjp7IiRpZCI6IjMzNCIsIkEiOjEyNywiUiI6NzgsIkciOjEwMywiQiI6MjAwfX0sIkxpbmVXZWlnaHQiOjAuOCwiTGluZVR5cGUiOjAsIlBhcmVudFN0eWxlIjp7IiRyZWYiOiI4MyJ9fSwiSXNCZWxvd1RpbWViYW5kIjpmYWxzZSwiUG9zaXRpb25PblRhc2siOjAsIkhpZGVEYXRlIjpmYWxzZSwiU2hhcGVTaXplIjoxLCJTcGFjaW5nIjoyLjAsIlBhZGRpbmciOnsiJHJlZiI6Ijg2In0sIlNoYXBlU3R5bGUiOnsiJGlkIjoiMzM1IiwiTWFyZ2luIjp7IiRyZWYiOiI4OCJ9LCJQYWRkaW5nIjp7IiRyZWYiOiI4OSJ9LCJCYWNrZ3JvdW5kIjp7IiRpZCI6IjMzNiIsIkNvbG9yIjp7IiRpZCI6IjMzNyIsIkEiOjI1NSwiUiI6NzgsIkciOjEwMywiQiI6MjAwfX0sIklzVmlzaWJsZSI6dHJ1ZSwiV2lkdGgiOjE4LjAsIkhlaWdodCI6MjAuMCwiQm9yZGVyU3R5bGUiOnsiJGlkIjoiMzM4IiwiTGluZUNvbG9yIjp7IiRyZWYiOiI5MyJ9LCJMaW5lV2VpZ2h0IjowLjAsIkxpbmVUeXBlIjowLCJQYXJlbnRTdHlsZSI6eyIkcmVmIjoiOTIifX0sIlBhcmVudFN0eWxlIjp7IiRyZWYiOiI4NyJ9fSwiVGl0bGVTdHlsZSI6eyIkaWQiOiIzMzkiLCJGb250U2V0dGluZ3MiOnsiJGlkIjoiMzQwIiwiRm9udFNpemUiOjExLCJGb250TmFtZSI6IkNhbGlicmkgTGlnaHQiLCJJc0JvbGQiOmZhbHNlLCJJc0l0YWxpYyI6ZmFsc2UsIklzVW5kZXJsaW5lZCI6ZmFsc2UsIlBhcmVudFN0eWxlIjp7IiRyZWYiOiI5NiJ9fSwiQXV0b1NpemUiOjAsIkZvcmVncm91bmQiOnsiJHJlZiI6Ijk3In0sIk1heFdpZHRoIjoyMDAuMCwiTWF4SGVpZ2h0IjoiSW5maW5pdHkiLCJTbWFydEZvcmVncm91bmRJc0FjdGl2ZSI6ZmFsc2UsIkhvcml6b250YWxBbGlnbm1lbnQiOjEsIlZlcnRpY2FsQWxpZ25tZW50IjowLCJTbWFydEZvcmVncm91bmQiOm51bGwsIkJhY2tncm91bmRGaWxsVHlwZSI6MCwiTWFyZ2luIjp7IiRyZWYiOiI5OSJ9LCJQYWRkaW5nIjp7IiRyZWYiOiIxMDAifSwiQmFja2dyb3VuZCI6eyIkaWQiOiIzNDEiLCJDb2xvciI6eyIkaWQiOiIzNDIiLCJBIjowLCJSIjoyNTUsIkciOjI1NSwiQiI6MjU1fX0sIklzVmlzaWJsZSI6dHJ1ZSwiV2lkdGgiOjAuMCwiSGVpZ2h0IjowLjAsIkJvcmRlclN0eWxlIjp7IiRpZCI6IjM0MyIsIkxpbmVDb2xvciI6bnVsbCwiTGluZVdlaWdodCI6MC4wLCJMaW5lVHlwZSI6MCwiUGFyZW50U3R5bGUiOm51bGx9LCJQYXJlbnRTdHlsZSI6eyIkcmVmIjoiOTUifX0sIkRhdGVTdHlsZSI6eyIkaWQiOiIzNDQiLCJGb250U2V0dGluZ3MiOnsiJGlkIjoiMzQ1IiwiRm9udFNpemUiOjEwLCJGb250TmFtZSI6IkNhbGlicmkiLCJJc0JvbGQiOmZhbHNlLCJJc0l0YWxpYyI6ZmFsc2UsIklzVW5kZXJsaW5lZCI6ZmFsc2UsIlBhcmVudFN0eWxlIjp7IiRyZWYiOiIxMDMifX0sIkF1dG9TaXplIjowLCJGb3JlZ3JvdW5kIjp7IiRyZWYiOiIxMDQifSwiTWF4V2lkdGgiOjIwMC4wLCJNYXhIZWlnaHQiOiJJbmZpbml0eSIsIlNtYXJ0Rm9yZWdyb3VuZElzQWN0aXZlIjpmYWxzZSwiSG9yaXpvbnRhbEFsaWdubWVudCI6MSwiVmVydGljYWxBbGlnbm1lbnQiOjAsIlNtYXJ0Rm9yZWdyb3VuZCI6bnVsbCwiQmFja2dyb3VuZEZpbGxUeXBlIjowLCJNYXJnaW4iOnsiJHJlZiI6IjEwNiJ9LCJQYWRkaW5nIjp7IiRyZWYiOiIxMDcifSwiQmFja2dyb3VuZCI6eyIkaWQiOiIzNDYiLCJDb2xvciI6eyIkaWQiOiIzNDciLCJBIjowLCJSIjoyNTUsIkciOjI1NSwiQiI6MjU1fX0sIklzVmlzaWJsZSI6dHJ1ZSwiV2lkdGgiOjAuMCwiSGVpZ2h0IjowLjAsIkJvcmRlclN0eWxlIjp7IiRpZCI6IjM0OCIsIkxpbmVDb2xvciI6bnVsbCwiTGluZVdlaWdodCI6MC4wLCJMaW5lVHlwZSI6MCwiUGFyZW50U3R5bGUiOm51bGx9LCJQYXJlbnRTdHlsZSI6eyIkcmVmIjoiMTAyIn19LCJEYXRlRm9ybWF0Ijp7IiRyZWYiOiIxMDkifSwiV2Vla051bWJlcmluZyI6eyIkaWQiOiIzNDkiLCJGb3JtYXQiOjAsIklzVmlzaWJsZSI6ZmFsc2UsIkxhc3RLbm93blZpc2liaWxpdHlTdGF0ZSI6ZmFsc2V9LCJJc1Zpc2libGUiOnRydWUsIlBhcmVudFN0eWxlIjp7IiRyZWYiOiI4MSJ9fSwiSW5kZXgiOjMsIlBlcmNlbnRhZ2VDb21wbGV0ZSI6bnVsbCwiUG9zaXRpb24iOnsiUmF0aW8iOjAuMTUxOTQ5NTM2MzU4ODY4NjMsIklzQ3VzdG9tIjpmYWxzZX0sIkRhdGVGb3JtYXQiOnsiJHJlZiI6IjEwOSJ9LCJXZWVrTnVtYmVyaW5nIjp7IiRpZCI6IjM1MCIsIkZvcm1hdCI6MCwiSXNWaXNpYmxlIjpmYWxzZSwiTGFzdEtub3duVmlzaWJpbGl0eVN0YXRlIjpmYWxzZX0sIlJlbGF0ZWRUYXNrSWQiOiIwMDAwMDAwMC0wMDAwLTAwMDAtMDAwMC0wMDAwMDAwMDAwMDAiLCJJZCI6ImM5ZjU5MjU2LWNjNjctNDcyOS04NThmLTk4MGVjMWNiYzNjOSIsIkltcG9ydElkIjpudWxsLCJUaXRsZSI6IlBlc3RpY2lkZSB1bml0IGJvYXJkcyIsIk5vdGUiOm51bGwsIkh5cGVybGluayI6eyIkaWQiOiIzNTEiLCJBZGRyZXNzIjpudWxsLCJTdWJBZGRyZXNzIjpudWxsfSwiSXNDaGFuZ2VkIjpmYWxzZSwiSXNOZXciOmZhbHNlfSx7IiRpZCI6IjM1MiIsIkRhdGUiOiIyMDIyLTAxLTI0VDEzOjE1OjAwIiwiU3R5bGUiOnsiJGlkIjoiMzUzIiwiU2hhcGUiOjIsIkNvbm5lY3Rvck1hcmdpbiI6eyIkcmVmIjoiODIifSwiQ29ubmVjdG9yU3R5bGUiOnsiJGlkIjoiMzU0IiwiTGluZUNvbG9yIjp7IiRpZCI6IjM1NSIsIiR0eXBlIjoiTkxSRS5Db21tb24uRG9tLlNvbGlkQ29sb3JCcnVzaCwgTkxSRS5Db21tb24iLCJDb2xvciI6eyIkaWQiOiIzNTYiLCJBIjoxMjcsIlIiOjI0MSwiRyI6NjUsIkIiOjM2fX0sIkxpbmVXZWlnaHQiOjAuOCwiTGluZVR5cGUiOjAsIlBhcmVudFN0eWxlIjp7IiRyZWYiOiI4MyJ9fSwiSXNCZWxvd1RpbWViYW5kIjpmYWxzZSwiUG9zaXRpb25PblRhc2siOjAsIkhpZGVEYXRlIjpmYWxzZSwiU2hhcGVTaXplIjoxLCJTcGFjaW5nIjoyLjAsIlBhZGRpbmciOnsiJHJlZiI6Ijg2In0sIlNoYXBlU3R5bGUiOnsiJGlkIjoiMzU3IiwiTWFyZ2luIjp7IiRyZWYiOiI4OCJ9LCJQYWRkaW5nIjp7IiRyZWYiOiI4OSJ9LCJCYWNrZ3JvdW5kIjp7IiRpZCI6IjM1OCIsIkNvbG9yIjp7IiRpZCI6IjM1OSIsIkEiOjI1NSwiUiI6MjQxLCJHIjo2NSwiQiI6MzZ9fSwiSXNWaXNpYmxlIjp0cnVlLCJXaWR0aCI6MTMuMCwiSGVpZ2h0IjoxMy4wLCJCb3JkZXJTdHlsZSI6eyIkaWQiOiIzNjAiLCJMaW5lQ29sb3IiOnsiJHJlZiI6IjkzIn0sIkxpbmVXZWlnaHQiOjAuMCwiTGluZVR5cGUiOjAsIlBhcmVudFN0eWxlIjp7IiRyZWYiOiI5MiJ9fSwiUGFyZW50U3R5bGUiOnsiJHJlZiI6Ijg3In19LCJUaXRsZVN0eWxlIjp7IiRpZCI6IjM2MSIsIkZvbnRTZXR0aW5ncyI6eyIkaWQiOiIzNjIiLCJGb250U2l6ZSI6MTEsIkZvbnROYW1lIjoiQ2FsaWJyaSBMaWdodCIsIklzQm9sZCI6ZmFsc2UsIklzSXRhbGljIjpmYWxzZSwiSXNVbmRlcmxpbmVkIjpmYWxzZSwiUGFyZW50U3R5bGUiOnsiJHJlZiI6Ijk2In19LCJBdXRvU2l6ZSI6MCwiRm9yZWdyb3VuZCI6eyIkcmVmIjoiOTcifSwiTWF4V2lkdGgiOjIwMC4wLCJNYXhIZWlnaHQiOiJJbmZpbml0eSIsIlNtYXJ0Rm9yZWdyb3VuZElzQWN0aXZlIjpmYWxzZSwiSG9yaXpvbnRhbEFsaWdubWVudCI6MCwiVmVydGljYWxBbGlnbm1lbnQiOjAsIlNtYXJ0Rm9yZWdyb3VuZCI6bnVsbCwiQmFja2dyb3VuZEZpbGxUeXBlIjowLCJNYXJnaW4iOnsiJHJlZiI6Ijk5In0sIlBhZGRpbmciOnsiJHJlZiI6IjEwMCJ9LCJCYWNrZ3JvdW5kIjp7IiRpZCI6IjM2MyIsIkNvbG9yIjp7IiRpZCI6IjM2NCIsIkEiOjAsIlIiOjI1NSwiRyI6MjU1LCJCIjoyNTV9fSwiSXNWaXNpYmxlIjp0cnVlLCJXaWR0aCI6MC4wLCJIZWlnaHQiOjAuMCwiQm9yZGVyU3R5bGUiOnsiJGlkIjoiMzY1IiwiTGluZUNvbG9yIjpudWxsLCJMaW5lV2VpZ2h0IjowLjAsIkxpbmVUeXBlIjowLCJQYXJlbnRTdHlsZSI6bnVsbH0sIlBhcmVudFN0eWxlIjp7IiRyZWYiOiI5NSJ9fSwiRGF0ZVN0eWxlIjp7IiRpZCI6IjM2NiIsIkZvbnRTZXR0aW5ncyI6eyIkaWQiOiIzNjciLCJGb250U2l6ZSI6MTAsIkZvbnROYW1lIjoiQ2FsaWJyaSIsIklzQm9sZCI6ZmFsc2UsIklzSXRhbGljIjpmYWxzZSwiSXNVbmRlcmxpbmVkIjpmYWxzZSwiUGFyZW50U3R5bGUiOnsiJHJlZiI6IjEwMyJ9fSwiQXV0b1NpemUiOjAsIkZvcmVncm91bmQiOnsiJHJlZiI6IjEwNCJ9LCJNYXhXaWR0aCI6MjAwLjAsIk1heEhlaWdodCI6IkluZmluaXR5IiwiU21hcnRGb3JlZ3JvdW5kSXNBY3RpdmUiOmZhbHNlLCJIb3Jpem9udGFsQWxpZ25tZW50IjowLCJWZXJ0aWNhbEFsaWdubWVudCI6MCwiU21hcnRGb3JlZ3JvdW5kIjpudWxsLCJCYWNrZ3JvdW5kRmlsbFR5cGUiOjAsIk1hcmdpbiI6eyIkcmVmIjoiMTA2In0sIlBhZGRpbmciOnsiJHJlZiI6IjEwNyJ9LCJCYWNrZ3JvdW5kIjp7IiRpZCI6IjM2OCIsIkNvbG9yIjp7IiRpZCI6IjM2OSIsIkEiOjAsIlIiOjI1NSwiRyI6MjU1LCJCIjoyNTV9fSwiSXNWaXNpYmxlIjp0cnVlLCJXaWR0aCI6MC4wLCJIZWlnaHQiOjAuMCwiQm9yZGVyU3R5bGUiOnsiJGlkIjoiMzcwIiwiTGluZUNvbG9yIjpudWxsLCJMaW5lV2VpZ2h0IjowLjAsIkxpbmVUeXBlIjowLCJQYXJlbnRTdHlsZSI6bnVsbH0sIlBhcmVudFN0eWxlIjp7IiRyZWYiOiIxMDIifX0sIkRhdGVGb3JtYXQiOnsiJHJlZiI6IjEwOSJ9LCJXZWVrTnVtYmVyaW5nIjp7IiRpZCI6IjM3MSIsIkZvcm1hdCI6MCwiSXNWaXNpYmxlIjpmYWxzZSwiTGFzdEtub3duVmlzaWJpbGl0eVN0YXRlIjpmYWxzZX0sIklzVmlzaWJsZSI6dHJ1ZSwiUGFyZW50U3R5bGUiOnsiJHJlZiI6IjgxIn19LCJJbmRleCI6NCwiUGVyY2VudGFnZUNvbXBsZXRlIjpudWxsLCJQb3NpdGlvbiI6eyJSYXRpbyI6MC4yMzEyOTYyOTkxMjE5OTc5OCwiSXNDdXN0b20iOnRydWV9LCJEYXRlRm9ybWF0Ijp7IiRyZWYiOiIxMDkifSwiV2Vla051bWJlcmluZyI6eyIkaWQiOiIzNzIiLCJGb3JtYXQiOjAsIklzVmlzaWJsZSI6ZmFsc2UsIkxhc3RLbm93blZpc2liaWxpdHlTdGF0ZSI6ZmFsc2V9LCJSZWxhdGVkVGFza0lkIjoiMDAwMDAwMDAtMDAwMC0wMDAwLTAwMDAtMDAwMDAwMDAwMDAwIiwiSWQiOiI1NWUyOWIzMS1jOTdlLTQ1M2MtYTBmYS02ODY1YTYwY2I1NDEiLCJJbXBvcnRJZCI6bnVsbCwiVGl0bGUiOiJUb3hpYyB3YXJuaW5ncyBwb3N0ZWQiLCJOb3RlIjpudWxsLCJIeXBlcmxpbmsiOnsiJGlkIjoiMzczIiwiQWRkcmVzcyI6bnVsbCwiU3ViQWRkcmVzcyI6bnVsbH0sIklzQ2hhbmdlZCI6ZmFsc2UsIklzTmV3IjpmYWxzZX0seyIkaWQiOiIzNzQiLCJEYXRlIjoiMjAyMi0wMS0yNFQxNDo0NTowMCIsIlN0eWxlIjp7IiRpZCI6IjM3NSIsIlNoYXBlIjoxMCwiQ29ubmVjdG9yTWFyZ2luIjp7IiRyZWYiOiI4MiJ9LCJDb25uZWN0b3JTdHlsZSI6eyIkaWQiOiIzNzYiLCJMaW5lQ29sb3IiOnsiJGlkIjoiMzc3IiwiJHR5cGUiOiJOTFJFLkNvbW1vbi5Eb20uU29saWRDb2xvckJydXNoLCBOTFJFLkNvbW1vbiIsIkNvbG9yIjp7IiRpZCI6IjM3OCIsIkEiOjEyNywiUiI6NzgsIkciOjEwMywiQiI6MjAwfX0sIkxpbmVXZWlnaHQiOjEuMCwiTGluZVR5cGUiOjAsIlBhcmVudFN0eWxlIjp7IiRyZWYiOiI4MyJ9fSwiSXNCZWxvd1RpbWViYW5kIjpmYWxzZSwiUG9zaXRpb25PblRhc2siOjAsIkhpZGVEYXRlIjpmYWxzZSwiU2hhcGVTaXplIjoxLCJTcGFjaW5nIjoyLjAsIlBhZGRpbmciOnsiJHJlZiI6Ijg2In0sIlNoYXBlU3R5bGUiOnsiJGlkIjoiMzc5IiwiTWFyZ2luIjp7IiRyZWYiOiI4OCJ9LCJQYWRkaW5nIjp7IiRyZWYiOiI4OSJ9LCJCYWNrZ3JvdW5kIjp7IiRpZCI6IjM4MCIsIkNvbG9yIjp7IiRpZCI6IjM4MSIsIkEiOjI1NSwiUiI6NzgsIkciOjEwMywiQiI6MjAwfX0sIklzVmlzaWJsZSI6dHJ1ZSwiV2lkdGgiOjE4LjAsIkhlaWdodCI6MjAuMCwiQm9yZGVyU3R5bGUiOnsiJGlkIjoiMzgyIiwiTGluZUNvbG9yIjp7IiRyZWYiOiI5MyJ9LCJMaW5lV2VpZ2h0IjowLjAsIkxpbmVUeXBlIjowLCJQYXJlbnRTdHlsZSI6eyIkcmVmIjoiOTIifX0sIlBhcmVudFN0eWxlIjp7IiRyZWYiOiI4NyJ9fSwiVGl0bGVTdHlsZSI6eyIkaWQiOiIzODMiLCJGb250U2V0dGluZ3MiOnsiJGlkIjoiMzg0IiwiRm9udFNpemUiOjExLCJGb250TmFtZSI6IkNhbGlicmkgTGlnaHQiLCJJc0JvbGQiOmZhbHNlLCJJc0l0YWxpYyI6ZmFsc2UsIklzVW5kZXJsaW5lZCI6ZmFsc2UsIlBhcmVudFN0eWxlIjp7IiRyZWYiOiI5NiJ9fSwiQXV0b1NpemUiOjAsIkZvcmVncm91bmQiOnsiJHJlZiI6Ijk3In0sIk1heFdpZHRoIjoyMDAuMCwiTWF4SGVpZ2h0IjoiSW5maW5pdHkiLCJTbWFydEZvcmVncm91bmRJc0FjdGl2ZSI6ZmFsc2UsIkhvcml6b250YWxBbGlnbm1lbnQiOjEsIlZlcnRpY2FsQWxpZ25tZW50IjowLCJTbWFydEZvcmVncm91bmQiOm51bGwsIkJhY2tncm91bmRGaWxsVHlwZSI6MCwiTWFyZ2luIjp7IiRyZWYiOiI5OSJ9LCJQYWRkaW5nIjp7IiRyZWYiOiIxMDAifSwiQmFja2dyb3VuZCI6eyIkaWQiOiIzODUiLCJDb2xvciI6eyIkaWQiOiIzODYiLCJBIjowLCJSIjoyNTUsIkciOjI1NSwiQiI6MjU1fX0sIklzVmlzaWJsZSI6dHJ1ZSwiV2lkdGgiOjAuMCwiSGVpZ2h0IjowLjAsIkJvcmRlclN0eWxlIjp7IiRpZCI6IjM4NyIsIkxpbmVDb2xvciI6bnVsbCwiTGluZVdlaWdodCI6MC4wLCJMaW5lVHlwZSI6MCwiUGFyZW50U3R5bGUiOm51bGx9LCJQYXJlbnRTdHlsZSI6eyIkcmVmIjoiOTUifX0sIkRhdGVTdHlsZSI6eyIkaWQiOiIzODgiLCJGb250U2V0dGluZ3MiOnsiJGlkIjoiMzg5IiwiRm9udFNpemUiOjEwLCJGb250TmFtZSI6IkNhbGlicmkiLCJJc0JvbGQiOmZhbHNlLCJJc0l0YWxpYyI6ZmFsc2UsIklzVW5kZXJsaW5lZCI6ZmFsc2UsIlBhcmVudFN0eWxlIjp7IiRyZWYiOiIxMDMifX0sIkF1dG9TaXplIjowLCJGb3JlZ3JvdW5kIjp7IiRyZWYiOiIxMDQifSwiTWF4V2lkdGgiOjIwMC4wLCJNYXhIZWlnaHQiOiJJbmZpbml0eSIsIlNtYXJ0Rm9yZWdyb3VuZElzQWN0aXZlIjpmYWxzZSwiSG9yaXpvbnRhbEFsaWdubWVudCI6MSwiVmVydGljYWxBbGlnbm1lbnQiOjAsIlNtYXJ0Rm9yZWdyb3VuZCI6bnVsbCwiQmFja2dyb3VuZEZpbGxUeXBlIjowLCJNYXJnaW4iOnsiJHJlZiI6IjEwNiJ9LCJQYWRkaW5nIjp7IiRyZWYiOiIxMDcifSwiQmFja2dyb3VuZCI6eyIkaWQiOiIzOTAiLCJDb2xvciI6eyIkaWQiOiIzOTEiLCJBIjowLCJSIjoyNTUsIkciOjI1NSwiQiI6MjU1fX0sIklzVmlzaWJsZSI6dHJ1ZSwiV2lkdGgiOjAuMCwiSGVpZ2h0IjowLjAsIkJvcmRlclN0eWxlIjp7IiRpZCI6IjM5MiIsIkxpbmVDb2xvciI6bnVsbCwiTGluZVdlaWdodCI6MC4wLCJMaW5lVHlwZSI6MCwiUGFyZW50U3R5bGUiOm51bGx9LCJQYXJlbnRTdHlsZSI6eyIkcmVmIjoiMTAyIn19LCJEYXRlRm9ybWF0Ijp7IiRyZWYiOiIxMDkifSwiV2Vla051bWJlcmluZyI6eyIkaWQiOiIzOTMiLCJGb3JtYXQiOjAsIklzVmlzaWJsZSI6ZmFsc2UsIkxhc3RLbm93blZpc2liaWxpdHlTdGF0ZSI6ZmFsc2V9LCJJc1Zpc2libGUiOnRydWUsIlBhcmVudFN0eWxlIjp7IiRyZWYiOiI4MSJ9fSwiSW5kZXgiOjUsIlBlcmNlbnRhZ2VDb21wbGV0ZSI6bnVsbCwiUG9zaXRpb24iOnsiUmF0aW8iOjAuMTI3MzQ2NjUxMTEzMDU1MjksIklzQ3VzdG9tIjp0cnVlfSwiRGF0ZUZvcm1hdCI6eyIkcmVmIjoiMTA5In0sIldlZWtOdW1iZXJpbmciOnsiJGlkIjoiMzk0IiwiRm9ybWF0IjowLCJJc1Zpc2libGUiOmZhbHNlLCJMYXN0S25vd25WaXNpYmlsaXR5U3RhdGUiOmZhbHNlfSwiUmVsYXRlZFRhc2tJZCI6IjAwMDAwMDAwLTAwMDAtMDAwMC0wMDAwLTAwMDAwMDAwMDAwMCIsIklkIjoiZDgxZGMyYWMtMWMzMS00YTViLWI1NGQtZjZkMDk0NmE3YWY4IiwiSW1wb3J0SWQiOm51bGwsIlRpdGxlIjoiUGVzdGljaWRlIHVuaXQgZGVwYXJ0cyIsIk5vdGUiOm51bGwsIkh5cGVybGluayI6eyIkaWQiOiIzOTUiLCJBZGRyZXNzIjpudWxsLCJTdWJBZGRyZXNzIjpudWxsfSwiSXNDaGFuZ2VkIjpmYWxzZSwiSXNOZXciOmZhbHNlfSx7IiRpZCI6IjM5NiIsIkRhdGUiOiIyMDIyLTAxLTI1VDA5OjE1OjAwIiwiU3R5bGUiOnsiJGlkIjoiMzk3IiwiU2hhcGUiOjIsIkNvbm5lY3Rvck1hcmdpbiI6eyIkcmVmIjoiODIifSwiQ29ubmVjdG9yU3R5bGUiOnsiJGlkIjoiMzk4IiwiTGluZUNvbG9yIjp7IiRpZCI6IjM5OSIsIiR0eXBlIjoiTkxSRS5Db21tb24uRG9tLlNvbGlkQ29sb3JCcnVzaCwgTkxSRS5Db21tb24iLCJDb2xvciI6eyIkaWQiOiI0MDAiLCJBIjoxMjcsIlIiOjMzLCJHIjozOSwiQiI6Njl9fSwiTGluZVdlaWdodCI6MC44LCJMaW5lVHlwZSI6MCwiUGFyZW50U3R5bGUiOnsiJHJlZiI6IjgzIn19LCJJc0JlbG93VGltZWJhbmQiOmZhbHNlLCJQb3NpdGlvbk9uVGFzayI6MCwiSGlkZURhdGUiOmZhbHNlLCJTaGFwZVNpemUiOjEsIlNwYWNpbmciOjIuMCwiUGFkZGluZyI6eyIkcmVmIjoiODYifSwiU2hhcGVTdHlsZSI6eyIkaWQiOiI0MDEiLCJNYXJnaW4iOnsiJHJlZiI6Ijg4In0sIlBhZGRpbmciOnsiJHJlZiI6Ijg5In0sIkJhY2tncm91bmQiOnsiJGlkIjoiNDAyIiwiQ29sb3IiOnsiJGlkIjoiNDAzIiwiQSI6MjU1LCJSIjozMywiRyI6MzksIkIiOjY5fX0sIklzVmlzaWJsZSI6dHJ1ZSwiV2lkdGgiOjEzLjAsIkhlaWdodCI6MTMuMCwiQm9yZGVyU3R5bGUiOnsiJGlkIjoiNDA0IiwiTGluZUNvbG9yIjp7IiRyZWYiOiI5MyJ9LCJMaW5lV2VpZ2h0IjowLjAsIkxpbmVUeXBlIjowLCJQYXJlbnRTdHlsZSI6eyIkcmVmIjoiOTIifX0sIlBhcmVudFN0eWxlIjp7IiRyZWYiOiI4NyJ9fSwiVGl0bGVTdHlsZSI6eyIkaWQiOiI0MDUiLCJGb250U2V0dGluZ3MiOnsiJGlkIjoiNDA2IiwiRm9udFNpemUiOjExLCJGb250TmFtZSI6IkNhbGlicmkgTGlnaHQiLCJJc0JvbGQiOmZhbHNlLCJJc0l0YWxpYyI6ZmFsc2UsIklzVW5kZXJsaW5lZCI6ZmFsc2UsIlBhcmVudFN0eWxlIjp7IiRyZWYiOiI5NiJ9fSwiQXV0b1NpemUiOjAsIkZvcmVncm91bmQiOnsiJHJlZiI6Ijk3In0sIk1heFdpZHRoIjoyMDAuMCwiTWF4SGVpZ2h0IjoiSW5maW5pdHkiLCJTbWFydEZvcmVncm91bmRJc0FjdGl2ZSI6ZmFsc2UsIkhvcml6b250YWxBbGlnbm1lbnQiOjAsIlZlcnRpY2FsQWxpZ25tZW50IjowLCJTbWFydEZvcmVncm91bmQiOm51bGwsIkJhY2tncm91bmRGaWxsVHlwZSI6MCwiTWFyZ2luIjp7IiRyZWYiOiI5OSJ9LCJQYWRkaW5nIjp7IiRyZWYiOiIxMDAifSwiQmFja2dyb3VuZCI6eyIkaWQiOiI0MDciLCJDb2xvciI6eyIkaWQiOiI0MDgiLCJBIjowLCJSIjoyNTUsIkciOjI1NSwiQiI6MjU1fX0sIklzVmlzaWJsZSI6dHJ1ZSwiV2lkdGgiOjAuMCwiSGVpZ2h0IjowLjAsIkJvcmRlclN0eWxlIjp7IiRpZCI6IjQwOSIsIkxpbmVDb2xvciI6bnVsbCwiTGluZVdlaWdodCI6MC4wLCJMaW5lVHlwZSI6MCwiUGFyZW50U3R5bGUiOm51bGx9LCJQYXJlbnRTdHlsZSI6eyIkcmVmIjoiOTUifX0sIkRhdGVTdHlsZSI6eyIkaWQiOiI0MTAiLCJGb250U2V0dGluZ3MiOnsiJGlkIjoiNDExIiwiRm9udFNpemUiOjEwLCJGb250TmFtZSI6IkNhbGlicmkiLCJJc0JvbGQiOmZhbHNlLCJJc0l0YWxpYyI6ZmFsc2UsIklzVW5kZXJsaW5lZCI6ZmFsc2UsIlBhcmVudFN0eWxlIjp7IiRyZWYiOiIxMDMifX0sIkF1dG9TaXplIjowLCJGb3JlZ3JvdW5kIjp7IiRyZWYiOiIxMDQifSwiTWF4V2lkdGgiOjIwMC4wLCJNYXhIZWlnaHQiOiJJbmZpbml0eSIsIlNtYXJ0Rm9yZWdyb3VuZElzQWN0aXZlIjpmYWxzZSwiSG9yaXpvbnRhbEFsaWdubWVudCI6MCwiVmVydGljYWxBbGlnbm1lbnQiOjAsIlNtYXJ0Rm9yZWdyb3VuZCI6bnVsbCwiQmFja2dyb3VuZEZpbGxUeXBlIjowLCJNYXJnaW4iOnsiJHJlZiI6IjEwNiJ9LCJQYWRkaW5nIjp7IiRyZWYiOiIxMDcifSwiQmFja2dyb3VuZCI6eyIkaWQiOiI0MTIiLCJDb2xvciI6eyIkaWQiOiI0MTMiLCJBIjowLCJSIjoyNTUsIkciOjI1NSwiQiI6MjU1fX0sIklzVmlzaWJsZSI6dHJ1ZSwiV2lkdGgiOjAuMCwiSGVpZ2h0IjowLjAsIkJvcmRlclN0eWxlIjp7IiRpZCI6IjQxNCIsIkxpbmVDb2xvciI6bnVsbCwiTGluZVdlaWdodCI6MC4wLCJMaW5lVHlwZSI6MCwiUGFyZW50U3R5bGUiOm51bGx9LCJQYXJlbnRTdHlsZSI6eyIkcmVmIjoiMTAyIn19LCJEYXRlRm9ybWF0Ijp7IiRyZWYiOiIxMDkifSwiV2Vla051bWJlcmluZyI6eyIkaWQiOiI0MTUiLCJGb3JtYXQiOjAsIklzVmlzaWJsZSI6ZmFsc2UsIkxhc3RLbm93blZpc2liaWxpdHlTdGF0ZSI6ZmFsc2V9LCJJc1Zpc2libGUiOnRydWUsIlBhcmVudFN0eWxlIjp7IiRyZWYiOiI4MSJ9fSwiSW5kZXgiOjYsIlBlcmNlbnRhZ2VDb21wbGV0ZSI6bnVsbCwiUG9zaXRpb24iOnsiUmF0aW8iOjAuMTUxOTQ5NTM2MzU4ODY4NjMsIklzQ3VzdG9tIjpmYWxzZX0sIkRhdGVGb3JtYXQiOnsiJHJlZiI6IjEwOSJ9LCJXZWVrTnVtYmVyaW5nIjp7IiRpZCI6IjQxNiIsIkZvcm1hdCI6MCwiSXNWaXNpYmxlIjpmYWxzZSwiTGFzdEtub3duVmlzaWJpbGl0eVN0YXRlIjpmYWxzZX0sIlJlbGF0ZWRUYXNrSWQiOiIwMDAwMDAwMC0wMDAwLTAwMDAtMDAwMC0wMDAwMDAwMDAwMDAiLCJJZCI6IjBmYWU5N2EzLTFjNWQtNDM5Ny04ZWJjLTgwYTUzZTQ3YTVlMCIsIkltcG9ydElkIjpudWxsLCJUaXRsZSI6IlNlY3VyaXR5IGd1YXJkIHJlcG9ydHMgZnVtZXMiLCJOb3RlIjpudWxsLCJIeXBlcmxpbmsiOnsiJGlkIjoiNDE3IiwiQWRkcmVzcyI6bnVsbCwiU3ViQWRkcmVzcyI6bnVsbH0sIklzQ2hhbmdlZCI6ZmFsc2UsIklzTmV3IjpmYWxzZX0seyIkaWQiOiI0MTgiLCJEYXRlIjoiMjAyMi0wMS0yNVQxMjo0MTowMCIsIlN0eWxlIjp7IiRpZCI6IjQxOSIsIlNoYXBlIjoyLCJDb25uZWN0b3JNYXJnaW4iOnsiJHJlZiI6IjgyIn0sIkNvbm5lY3RvclN0eWxlIjp7IiRpZCI6IjQyMCIsIkxpbmVDb2xvciI6eyIkaWQiOiI0MjEiLCIkdHlwZSI6Ik5MUkUuQ29tbW9uLkRvbS5Tb2xpZENvbG9yQnJ1c2gsIE5MUkUuQ29tbW9uIiwiQ29sb3IiOnsiJGlkIjoiNDIyIiwiQSI6MTI3LCJSIjoyNDEsIkciOjY1LCJCIjozNn19LCJMaW5lV2VpZ2h0IjowLjgsIkxpbmVUeXBlIjowLCJQYXJlbnRTdHlsZSI6eyIkcmVmIjoiODMifX0sIklzQmVsb3dUaW1lYmFuZCI6ZmFsc2UsIlBvc2l0aW9uT25UYXNrIjowLCJIaWRlRGF0ZSI6ZmFsc2UsIlNoYXBlU2l6ZSI6MSwiU3BhY2luZyI6Mi4wLCJQYWRkaW5nIjp7IiRyZWYiOiI4NiJ9LCJTaGFwZVN0eWxlIjp7IiRpZCI6IjQyMyIsIk1hcmdpbiI6eyIkcmVmIjoiODgifSwiUGFkZGluZyI6eyIkcmVmIjoiODkifSwiQmFja2dyb3VuZCI6eyIkaWQiOiI0MjQiLCJDb2xvciI6eyIkaWQiOiI0MjUiLCJBIjoyNTUsIlIiOjI0MSwiRyI6NjUsIkIiOjM2fX0sIklzVmlzaWJsZSI6dHJ1ZSwiV2lkdGgiOjEzLjAsIkhlaWdodCI6MTMuMCwiQm9yZGVyU3R5bGUiOnsiJGlkIjoiNDI2IiwiTGluZUNvbG9yIjp7IiRyZWYiOiI5MyJ9LCJMaW5lV2VpZ2h0IjowLjAsIkxpbmVUeXBlIjowLCJQYXJlbnRTdHlsZSI6eyIkcmVmIjoiOTIifX0sIlBhcmVudFN0eWxlIjp7IiRyZWYiOiI4NyJ9fSwiVGl0bGVTdHlsZSI6eyIkaWQiOiI0MjciLCJGb250U2V0dGluZ3MiOnsiJGlkIjoiNDI4IiwiRm9udFNpemUiOjExLCJGb250TmFtZSI6IkNhbGlicmkgTGlnaHQiLCJJc0JvbGQiOmZhbHNlLCJJc0l0YWxpYyI6ZmFsc2UsIklzVW5kZXJsaW5lZCI6ZmFsc2UsIlBhcmVudFN0eWxlIjp7IiRyZWYiOiI5NiJ9fSwiQXV0b1NpemUiOjAsIkZvcmVncm91bmQiOnsiJHJlZiI6Ijk3In0sIk1heFdpZHRoIjoyMDAuMCwiTWF4SGVpZ2h0IjoiSW5maW5pdHkiLCJTbWFydEZvcmVncm91bmRJc0FjdGl2ZSI6ZmFsc2UsIkhvcml6b250YWxBbGlnbm1lbnQiOjAsIlZlcnRpY2FsQWxpZ25tZW50IjowLCJTbWFydEZvcmVncm91bmQiOm51bGwsIkJhY2tncm91bmRGaWxsVHlwZSI6MCwiTWFyZ2luIjp7IiRyZWYiOiI5OSJ9LCJQYWRkaW5nIjp7IiRyZWYiOiIxMDAifSwiQmFja2dyb3VuZCI6eyIkaWQiOiI0MjkiLCJDb2xvciI6eyIkaWQiOiI0MzAiLCJBIjowLCJSIjoyNTUsIkciOjI1NSwiQiI6MjU1fX0sIklzVmlzaWJsZSI6dHJ1ZSwiV2lkdGgiOjAuMCwiSGVpZ2h0IjowLjAsIkJvcmRlclN0eWxlIjp7IiRpZCI6IjQzMSIsIkxpbmVDb2xvciI6bnVsbCwiTGluZVdlaWdodCI6MC4wLCJMaW5lVHlwZSI6MCwiUGFyZW50U3R5bGUiOm51bGx9LCJQYXJlbnRTdHlsZSI6eyIkcmVmIjoiOTUifX0sIkRhdGVTdHlsZSI6eyIkaWQiOiI0MzIiLCJGb250U2V0dGluZ3MiOnsiJGlkIjoiNDMzIiwiRm9udFNpemUiOjEwLCJGb250TmFtZSI6IkNhbGlicmkiLCJJc0JvbGQiOmZhbHNlLCJJc0l0YWxpYyI6ZmFsc2UsIklzVW5kZXJsaW5lZCI6ZmFsc2UsIlBhcmVudFN0eWxlIjp7IiRyZWYiOiIxMDMifX0sIkF1dG9TaXplIjowLCJGb3JlZ3JvdW5kIjp7IiRyZWYiOiIxMDQifSwiTWF4V2lkdGgiOjIwMC4wLCJNYXhIZWlnaHQiOiJJbmZpbml0eSIsIlNtYXJ0Rm9yZWdyb3VuZElzQWN0aXZlIjpmYWxzZSwiSG9yaXpvbnRhbEFsaWdubWVudCI6MCwiVmVydGljYWxBbGlnbm1lbnQiOjAsIlNtYXJ0Rm9yZWdyb3VuZCI6bnVsbCwiQmFja2dyb3VuZEZpbGxUeXBlIjowLCJNYXJnaW4iOnsiJHJlZiI6IjEwNiJ9LCJQYWRkaW5nIjp7IiRyZWYiOiIxMDcifSwiQmFja2dyb3VuZCI6eyIkaWQiOiI0MzQiLCJDb2xvciI6eyIkaWQiOiI0MzUiLCJBIjowLCJSIjoyNTUsIkciOjI1NSwiQiI6MjU1fX0sIklzVmlzaWJsZSI6dHJ1ZSwiV2lkdGgiOjAuMCwiSGVpZ2h0IjowLjAsIkJvcmRlclN0eWxlIjp7IiRpZCI6IjQzNiIsIkxpbmVDb2xvciI6bnVsbCwiTGluZVdlaWdodCI6MC4wLCJMaW5lVHlwZSI6MCwiUGFyZW50U3R5bGUiOm51bGx9LCJQYXJlbnRTdHlsZSI6eyIkcmVmIjoiMTAyIn19LCJEYXRlRm9ybWF0Ijp7IiRyZWYiOiIxMDkifSwiV2Vla051bWJlcmluZyI6eyIkaWQiOiI0MzciLCJGb3JtYXQiOjAsIklzVmlzaWJsZSI6ZmFsc2UsIkxhc3RLbm93blZpc2liaWxpdHlTdGF0ZSI6ZmFsc2V9LCJJc1Zpc2libGUiOnRydWUsIlBhcmVudFN0eWxlIjp7IiRyZWYiOiI4MSJ9fSwiSW5kZXgiOjcsIlBlcmNlbnRhZ2VDb21wbGV0ZSI6bnVsbCwiUG9zaXRpb24iOnsiUmF0aW8iOjAuMjQ5MTg0MTYzNDExNDU4MzMsIklzQ3VzdG9tIjpmYWxzZX0sIkRhdGVGb3JtYXQiOnsiJHJlZiI6IjEwOSJ9LCJXZWVrTnVtYmVyaW5nIjp7IiRpZCI6IjQzOCIsIkZvcm1hdCI6MCwiSXNWaXNpYmxlIjpmYWxzZSwiTGFzdEtub3duVmlzaWJpbGl0eVN0YXRlIjpmYWxzZX0sIlJlbGF0ZWRUYXNrSWQiOiIwMDAwMDAwMC0wMDAwLTAwMDAtMDAwMC0wMDAwMDAwMDAwMDAiLCJJZCI6IjFiMmQyN2NkLWQ1NzUtNDk5MS05NTliLWQwNjA4ZTkxMmU3OCIsIkltcG9ydElkIjpudWxsLCJUaXRsZSI6IkNhcHRhaW4gb3JkZXJzIGFlcmF0aW9uIiwiTm90ZSI6bnVsbCwiSHlwZXJsaW5rIjp7IiRpZCI6IjQzOSIsIkFkZHJlc3MiOm51bGwsIlN1YkFkZHJlc3MiOm51bGx9LCJJc0NoYW5nZWQiOmZhbHNlLCJJc05ldyI6ZmFsc2V9LHsiJGlkIjoiNDQwIiwiRGF0ZSI6IjIwMjItMDEtMjVUMTQ6MDU6MDAiLCJTdHlsZSI6eyIkaWQiOiI0NDEiLCJTaGFwZSI6MiwiQ29ubmVjdG9yTWFyZ2luIjp7IiRyZWYiOiI4MiJ9LCJDb25uZWN0b3JTdHlsZSI6eyIkaWQiOiI0NDIiLCJMaW5lQ29sb3IiOnsiJGlkIjoiNDQzIiwiJHR5cGUiOiJOTFJFLkNvbW1vbi5Eb20uU29saWRDb2xvckJydXNoLCBOTFJFLkNvbW1vbiIsIkNvbG9yIjp7IiRpZCI6IjQ0NCIsIkEiOjEyNywiUiI6MzMsIkciOjM5LCJCIjo2OX19LCJMaW5lV2VpZ2h0IjowLjgsIkxpbmVUeXBlIjowLCJQYXJlbnRTdHlsZSI6eyIkcmVmIjoiODMifX0sIklzQmVsb3dUaW1lYmFuZCI6ZmFsc2UsIlBvc2l0aW9uT25UYXNrIjowLCJIaWRlRGF0ZSI6ZmFsc2UsIlNoYXBlU2l6ZSI6MSwiU3BhY2luZyI6Mi4wLCJQYWRkaW5nIjp7IiRyZWYiOiI4NiJ9LCJTaGFwZVN0eWxlIjp7IiRpZCI6IjQ0NSIsIk1hcmdpbiI6eyIkcmVmIjoiODgifSwiUGFkZGluZyI6eyIkcmVmIjoiODkifSwiQmFja2dyb3VuZCI6eyIkaWQiOiI0NDYiLCJDb2xvciI6eyIkaWQiOiI0NDciLCJBIjoyNTUsIlIiOjMzLCJHIjozOSwiQiI6Njl9fSwiSXNWaXNpYmxlIjp0cnVlLCJXaWR0aCI6MTMuMCwiSGVpZ2h0IjoxMy4wLCJCb3JkZXJTdHlsZSI6eyIkaWQiOiI0NDgiLCJMaW5lQ29sb3IiOnsiJHJlZiI6IjkzIn0sIkxpbmVXZWlnaHQiOjAuMCwiTGluZVR5cGUiOjAsIlBhcmVudFN0eWxlIjp7IiRyZWYiOiI5MiJ9fSwiUGFyZW50U3R5bGUiOnsiJHJlZiI6Ijg3In19LCJUaXRsZVN0eWxlIjp7IiRpZCI6IjQ0OSIsIkZvbnRTZXR0aW5ncyI6eyIkaWQiOiI0NTAiLCJGb250U2l6ZSI6MTEsIkZvbnROYW1lIjoiQ2FsaWJyaSBMaWdodCIsIklzQm9sZCI6ZmFsc2UsIklzSXRhbGljIjpmYWxzZSwiSXNVbmRlcmxpbmVkIjpmYWxzZSwiUGFyZW50U3R5bGUiOnsiJHJlZiI6Ijk2In19LCJBdXRvU2l6ZSI6MCwiRm9yZWdyb3VuZCI6eyIkcmVmIjoiOTcifSwiTWF4V2lkdGgiOjIwMC4wLCJNYXhIZWlnaHQiOiJJbmZpbml0eSIsIlNtYXJ0Rm9yZWdyb3VuZElzQWN0aXZlIjpmYWxzZSwiSG9yaXpvbnRhbEFsaWdubWVudCI6MCwiVmVydGljYWxBbGlnbm1lbnQiOjAsIlNtYXJ0Rm9yZWdyb3VuZCI6bnVsbCwiQmFja2dyb3VuZEZpbGxUeXBlIjowLCJNYXJnaW4iOnsiJHJlZiI6Ijk5In0sIlBhZGRpbmciOnsiJHJlZiI6IjEwMCJ9LCJCYWNrZ3JvdW5kIjp7IiRpZCI6IjQ1MSIsIkNvbG9yIjp7IiRpZCI6IjQ1MiIsIkEiOjAsIlIiOjI1NSwiRyI6MjU1LCJCIjoyNTV9fSwiSXNWaXNpYmxlIjp0cnVlLCJXaWR0aCI6MC4wLCJIZWlnaHQiOjAuMCwiQm9yZGVyU3R5bGUiOnsiJGlkIjoiNDUzIiwiTGluZUNvbG9yIjpudWxsLCJMaW5lV2VpZ2h0IjowLjAsIkxpbmVUeXBlIjowLCJQYXJlbnRTdHlsZSI6bnVsbH0sIlBhcmVudFN0eWxlIjp7IiRyZWYiOiI5NSJ9fSwiRGF0ZVN0eWxlIjp7IiRpZCI6IjQ1NCIsIkZvbnRTZXR0aW5ncyI6eyIkaWQiOiI0NTUiLCJGb250U2l6ZSI6MTAsIkZvbnROYW1lIjoiQ2FsaWJyaSIsIklzQm9sZCI6ZmFsc2UsIklzSXRhbGljIjpmYWxzZSwiSXNVbmRlcmxpbmVkIjpmYWxzZSwiUGFyZW50U3R5bGUiOnsiJHJlZiI6IjEwMyJ9fSwiQXV0b1NpemUiOjAsIkZvcmVncm91bmQiOnsiJHJlZiI6IjEwNCJ9LCJNYXhXaWR0aCI6MjAwLjAsIk1heEhlaWdodCI6IkluZmluaXR5IiwiU21hcnRGb3JlZ3JvdW5kSXNBY3RpdmUiOmZhbHNlLCJIb3Jpem9udGFsQWxpZ25tZW50IjowLCJWZXJ0aWNhbEFsaWdubWVudCI6MCwiU21hcnRGb3JlZ3JvdW5kIjpudWxsLCJCYWNrZ3JvdW5kRmlsbFR5cGUiOjAsIk1hcmdpbiI6eyIkcmVmIjoiMTA2In0sIlBhZGRpbmciOnsiJHJlZiI6IjEwNyJ9LCJCYWNrZ3JvdW5kIjp7IiRpZCI6IjQ1NiIsIkNvbG9yIjp7IiRpZCI6IjQ1NyIsIkEiOjAsIlIiOjI1NSwiRyI6MjU1LCJCIjoyNTV9fSwiSXNWaXNpYmxlIjp0cnVlLCJXaWR0aCI6MC4wLCJIZWlnaHQiOjAuMCwiQm9yZGVyU3R5bGUiOnsiJGlkIjoiNDU4IiwiTGluZUNvbG9yIjpudWxsLCJMaW5lV2VpZ2h0IjowLjAsIkxpbmVUeXBlIjowLCJQYXJlbnRTdHlsZSI6bnVsbH0sIlBhcmVudFN0eWxlIjp7IiRyZWYiOiIxMDIifX0sIkRhdGVGb3JtYXQiOnsiJHJlZiI6IjEwOSJ9LCJXZWVrTnVtYmVyaW5nIjp7IiRpZCI6IjQ1OSIsIkZvcm1hdCI6MCwiSXNWaXNpYmxlIjpmYWxzZSwiTGFzdEtub3duVmlzaWJpbGl0eVN0YXRlIjpmYWxzZX0sIklzVmlzaWJsZSI6dHJ1ZSwiUGFyZW50U3R5bGUiOnsiJHJlZiI6IjgxIn19LCJJbmRleCI6OCwiUGVyY2VudGFnZUNvbXBsZXRlIjpudWxsLCJQb3NpdGlvbiI6eyJSYXRpbyI6MC4wODE4NDQ2OTcxNzUyMDI1NDEsIklzQ3VzdG9tIjpmYWxzZX0sIkRhdGVGb3JtYXQiOnsiJHJlZiI6IjEwOSJ9LCJXZWVrTnVtYmVyaW5nIjp7IiRpZCI6IjQ2MCIsIkZvcm1hdCI6MCwiSXNWaXNpYmxlIjpmYWxzZSwiTGFzdEtub3duVmlzaWJpbGl0eVN0YXRlIjpmYWxzZX0sIlJlbGF0ZWRUYXNrSWQiOiIwMDAwMDAwMC0wMDAwLTAwMDAtMDAwMC0wMDAwMDAwMDAwMDAiLCJJZCI6IjFhY2I2NjdjLTEyZDktNDRhNi1hMTc0LWU5NGIyMTk4OWI5ZSIsIkltcG9ydElkIjpudWxsLCJUaXRsZSI6IkRvY3RvciBib2FyZHMiLCJOb3RlIjpudWxsLCJIeXBlcmxpbmsiOnsiJGlkIjoiNDYxIiwiQWRkcmVzcyI6bnVsbCwiU3ViQWRkcmVzcyI6bnVsbH0sIklzQ2hhbmdlZCI6ZmFsc2UsIklzTmV3IjpmYWxzZX0seyIkaWQiOiI0NjIiLCJEYXRlIjoiMjAyMi0wMS0yNVQxNjo1NzowMCIsIlN0eWxlIjp7IiRpZCI6IjQ2MyIsIlNoYXBlIjoyLCJDb25uZWN0b3JNYXJnaW4iOnsiJHJlZiI6IjgyIn0sIkNvbm5lY3RvclN0eWxlIjp7IiRpZCI6IjQ2NCIsIkxpbmVDb2xvciI6eyIkaWQiOiI0NjUiLCIkdHlwZSI6Ik5MUkUuQ29tbW9uLkRvbS5Tb2xpZENvbG9yQnJ1c2gsIE5MUkUuQ29tbW9uIiwiQ29sb3IiOnsiJGlkIjoiNDY2IiwiQSI6MTI3LCJSIjozMywiRyI6MzksIkIiOjY5fX0sIkxpbmVXZWlnaHQiOjAuOCwiTGluZVR5cGUiOjAsIlBhcmVudFN0eWxlIjp7IiRyZWYiOiI4MyJ9fSwiSXNCZWxvd1RpbWViYW5kIjpmYWxzZSwiUG9zaXRpb25PblRhc2siOjAsIkhpZGVEYXRlIjpmYWxzZSwiU2hhcGVTaXplIjoxLCJTcGFjaW5nIjoyLjAsIlBhZGRpbmciOnsiJHJlZiI6Ijg2In0sIlNoYXBlU3R5bGUiOnsiJGlkIjoiNDY3IiwiTWFyZ2luIjp7IiRyZWYiOiI4OCJ9LCJQYWRkaW5nIjp7IiRyZWYiOiI4OSJ9LCJCYWNrZ3JvdW5kIjp7IiRpZCI6IjQ2OCIsIkNvbG9yIjp7IiRpZCI6IjQ2OSIsIkEiOjI1NSwiUiI6MzMsIkciOjM5LCJCIjo2OX19LCJJc1Zpc2libGUiOnRydWUsIldpZHRoIjoxMy4wLCJIZWlnaHQiOjEzLjAsIkJvcmRlclN0eWxlIjp7IiRpZCI6IjQ3MCIsIkxpbmVDb2xvciI6eyIkcmVmIjoiOTMifSwiTGluZVdlaWdodCI6MC4wLCJMaW5lVHlwZSI6MCwiUGFyZW50U3R5bGUiOnsiJHJlZiI6IjkyIn19LCJQYXJlbnRTdHlsZSI6eyIkcmVmIjoiODcifX0sIlRpdGxlU3R5bGUiOnsiJGlkIjoiNDcxIiwiRm9udFNldHRpbmdzIjp7IiRpZCI6IjQ3MiIsIkZvbnRTaXplIjoxMSwiRm9udE5hbWUiOiJDYWxpYnJpIExpZ2h0IiwiSXNCb2xkIjpmYWxzZSwiSXNJdGFsaWMiOmZhbHNlLCJJc1VuZGVybGluZWQiOmZhbHNlLCJQYXJlbnRTdHlsZSI6eyIkcmVmIjoiOTYifX0sIkF1dG9TaXplIjowLCJGb3JlZ3JvdW5kIjp7IiRyZWYiOiI5NyJ9LCJNYXhXaWR0aCI6MjAwLjAsIk1heEhlaWdodCI6IkluZmluaXR5IiwiU21hcnRGb3JlZ3JvdW5kSXNBY3RpdmUiOmZhbHNlLCJIb3Jpem9udGFsQWxpZ25tZW50IjowLCJWZXJ0aWNhbEFsaWdubWVudCI6MCwiU21hcnRGb3JlZ3JvdW5kIjpudWxsLCJCYWNrZ3JvdW5kRmlsbFR5cGUiOjAsIk1hcmdpbiI6eyIkcmVmIjoiOTkifSwiUGFkZGluZyI6eyIkcmVmIjoiMTAwIn0sIkJhY2tncm91bmQiOnsiJGlkIjoiNDczIiwiQ29sb3IiOnsiJGlkIjoiNDc0IiwiQSI6MCwiUiI6MjU1LCJHIjoyNTUsIkIiOjI1NX19LCJJc1Zpc2libGUiOnRydWUsIldpZHRoIjowLjAsIkhlaWdodCI6MC4wLCJCb3JkZXJTdHlsZSI6eyIkaWQiOiI0NzUiLCJMaW5lQ29sb3IiOm51bGwsIkxpbmVXZWlnaHQiOjAuMCwiTGluZVR5cGUiOjAsIlBhcmVudFN0eWxlIjpudWxsfSwiUGFyZW50U3R5bGUiOnsiJHJlZiI6Ijk1In19LCJEYXRlU3R5bGUiOnsiJGlkIjoiNDc2IiwiRm9udFNldHRpbmdzIjp7IiRpZCI6IjQ3NyIsIkZvbnRTaXplIjoxMCwiRm9udE5hbWUiOiJDYWxpYnJpIiwiSXNCb2xkIjpmYWxzZSwiSXNJdGFsaWMiOmZhbHNlLCJJc1VuZGVybGluZWQiOmZhbHNlLCJQYXJlbnRTdHlsZSI6eyIkcmVmIjoiMTAzIn19LCJBdXRvU2l6ZSI6MCwiRm9yZWdyb3VuZCI6eyIkcmVmIjoiMTA0In0sIk1heFdpZHRoIjoyMDAuMCwiTWF4SGVpZ2h0IjoiSW5maW5pdHkiLCJTbWFydEZvcmVncm91bmRJc0FjdGl2ZSI6ZmFsc2UsIkhvcml6b250YWxBbGlnbm1lbnQiOjAsIlZlcnRpY2FsQWxpZ25tZW50IjowLCJTbWFydEZvcmVncm91bmQiOm51bGwsIkJhY2tncm91bmRGaWxsVHlwZSI6MCwiTWFyZ2luIjp7IiRyZWYiOiIxMDYifSwiUGFkZGluZyI6eyIkcmVmIjoiMTA3In0sIkJhY2tncm91bmQiOnsiJGlkIjoiNDc4IiwiQ29sb3IiOnsiJGlkIjoiNDc5IiwiQSI6MCwiUiI6MjU1LCJHIjoyNTUsIkIiOjI1NX19LCJJc1Zpc2libGUiOnRydWUsIldpZHRoIjowLjAsIkhlaWdodCI6MC4wLCJCb3JkZXJTdHlsZSI6eyIkaWQiOiI0ODAiLCJMaW5lQ29sb3IiOm51bGwsIkxpbmVXZWlnaHQiOjAuMCwiTGluZVR5cGUiOjAsIlBhcmVudFN0eWxlIjpudWxsfSwiUGFyZW50U3R5bGUiOnsiJHJlZiI6IjEwMiJ9fSwiRGF0ZUZvcm1hdCI6eyIkcmVmIjoiMTA5In0sIldlZWtOdW1iZXJpbmciOnsiJGlkIjoiNDgxIiwiRm9ybWF0IjowLCJJc1Zpc2libGUiOmZhbHNlLCJMYXN0S25vd25WaXNpYmlsaXR5U3RhdGUiOmZhbHNlfSwiSXNWaXNpYmxlIjp0cnVlLCJQYXJlbnRTdHlsZSI6eyIkcmVmIjoiODEifX0sIkluZGV4Ijo5LCJQZXJjZW50YWdlQ29tcGxldGUiOm51bGwsIlBvc2l0aW9uIjp7IlJhdGlvIjowLjE3OTA3OTE4Mjk0MjcwODMzLCJJc0N1c3RvbSI6ZmFsc2V9LCJEYXRlRm9ybWF0Ijp7IiRyZWYiOiIxMDkifSwiV2Vla051bWJlcmluZyI6eyIkaWQiOiI0ODIiLCJGb3JtYXQiOjAsIklzVmlzaWJsZSI6ZmFsc2UsIkxhc3RLbm93blZpc2liaWxpdHlTdGF0ZSI6ZmFsc2V9LCJSZWxhdGVkVGFza0lkIjoiMDAwMDAwMDAtMDAwMC0wMDAwLTAwMDAtMDAwMDAwMDAwMDAwIiwiSWQiOiJkNzAyYWI1Yy1mMDRhLTRjMjMtYjk1OS1jY2Q0ODVlNWI1N2UiLCJJbXBvcnRJZCI6bnVsbCwiVGl0bGUiOiJGaXJzdCBPZmZpY2VyIGxlYXZlcyB2ZXNzZWwiLCJOb3RlIjpudWxsLCJIeXBlcmxpbmsiOnsiJGlkIjoiNDgzIiwiQWRkcmVzcyI6bnVsbCwiU3ViQWRkcmVzcyI6bnVsbH0sIklzQ2hhbmdlZCI6ZmFsc2UsIklzTmV3IjpmYWxzZX0seyIkaWQiOiI0ODQiLCJEYXRlIjoiMjAyMi0wMS0yNVQxNzo1MTowMCIsIlN0eWxlIjp7IiRpZCI6IjQ4NSIsIlNoYXBlIjoxMiwiQ29ubmVjdG9yTWFyZ2luIjp7IiRyZWYiOiI4MiJ9LCJDb25uZWN0b3JTdHlsZSI6eyIkaWQiOiI0ODYiLCJMaW5lQ29sb3IiOnsiJGlkIjoiNDg3IiwiJHR5cGUiOiJOTFJFLkNvbW1vbi5Eb20uU29saWRDb2xvckJydXNoLCBOTFJFLkNvbW1vbiIsIkNvbG9yIjp7IiRpZCI6IjQ4OCIsIkEiOjEyNywiUiI6NzgsIkciOjEwMywiQiI6MjAwfX0sIkxpbmVXZWlnaHQiOjEuMCwiTGluZVR5cGUiOjAsIlBhcmVudFN0eWxlIjp7IiRyZWYiOiI4MyJ9fSwiSXNCZWxvd1RpbWViYW5kIjpmYWxzZSwiUG9zaXRpb25PblRhc2siOjAsIkhpZGVEYXRlIjpmYWxzZSwiU2hhcGVTaXplIjoxLCJTcGFjaW5nIjoyLjAsIlBhZGRpbmciOnsiJHJlZiI6Ijg2In0sIlNoYXBlU3R5bGUiOnsiJGlkIjoiNDg5IiwiTWFyZ2luIjp7IiRyZWYiOiI4OCJ9LCJQYWRkaW5nIjp7IiRyZWYiOiI4OSJ9LCJCYWNrZ3JvdW5kIjp7IiRpZCI6IjQ5MCIsIkNvbG9yIjp7IiRpZCI6IjQ5MSIsIkEiOjI1NSwiUiI6NzgsIkciOjEwMywiQiI6MjAwfX0sIklzVmlzaWJsZSI6dHJ1ZSwiV2lkdGgiOjE4LjAsIkhlaWdodCI6MjAuMCwiQm9yZGVyU3R5bGUiOnsiJGlkIjoiNDkyIiwiTGluZUNvbG9yIjp7IiRyZWYiOiI5MyJ9LCJMaW5lV2VpZ2h0IjowLjAsIkxpbmVUeXBlIjowLCJQYXJlbnRTdHlsZSI6eyIkcmVmIjoiOTIifX0sIlBhcmVudFN0eWxlIjp7IiRyZWYiOiI4NyJ9fSwiVGl0bGVTdHlsZSI6eyIkaWQiOiI0OTMiLCJGb250U2V0dGluZ3MiOnsiJGlkIjoiNDk0IiwiRm9udFNpemUiOjExLCJGb250TmFtZSI6IkNhbGlicmkgTGlnaHQiLCJJc0JvbGQiOmZhbHNlLCJJc0l0YWxpYyI6ZmFsc2UsIklzVW5kZXJsaW5lZCI6ZmFsc2UsIlBhcmVudFN0eWxlIjp7IiRyZWYiOiI5NiJ9fSwiQXV0b1NpemUiOjAsIkZvcmVncm91bmQiOnsiJHJlZiI6Ijk3In0sIk1heFdpZHRoIjoyMDAuMCwiTWF4SGVpZ2h0IjoiSW5maW5pdHkiLCJTbWFydEZvcmVncm91bmRJc0FjdGl2ZSI6ZmFsc2UsIkhvcml6b250YWxBbGlnbm1lbnQiOjEsIlZlcnRpY2FsQWxpZ25tZW50IjowLCJTbWFydEZvcmVncm91bmQiOm51bGwsIkJhY2tncm91bmRGaWxsVHlwZSI6MCwiTWFyZ2luIjp7IiRyZWYiOiI5OSJ9LCJQYWRkaW5nIjp7IiRyZWYiOiIxMDAifSwiQmFja2dyb3VuZCI6eyIkaWQiOiI0OTUiLCJDb2xvciI6eyIkaWQiOiI0OTYiLCJBIjowLCJSIjoyNTUsIkciOjI1NSwiQiI6MjU1fX0sIklzVmlzaWJsZSI6dHJ1ZSwiV2lkdGgiOjAuMCwiSGVpZ2h0IjowLjAsIkJvcmRlclN0eWxlIjp7IiRpZCI6IjQ5NyIsIkxpbmVDb2xvciI6bnVsbCwiTGluZVdlaWdodCI6MC4wLCJMaW5lVHlwZSI6MCwiUGFyZW50U3R5bGUiOm51bGx9LCJQYXJlbnRTdHlsZSI6eyIkcmVmIjoiOTUifX0sIkRhdGVTdHlsZSI6eyIkaWQiOiI0OTgiLCJGb250U2V0dGluZ3MiOnsiJGlkIjoiNDk5IiwiRm9udFNpemUiOjEwLCJGb250TmFtZSI6IkNhbGlicmkiLCJJc0JvbGQiOmZhbHNlLCJJc0l0YWxpYyI6ZmFsc2UsIklzVW5kZXJsaW5lZCI6ZmFsc2UsIlBhcmVudFN0eWxlIjp7IiRyZWYiOiIxMDMifX0sIkF1dG9TaXplIjowLCJGb3JlZ3JvdW5kIjp7IiRyZWYiOiIxMDQifSwiTWF4V2lkdGgiOjIwMC4wLCJNYXhIZWlnaHQiOiJJbmZpbml0eSIsIlNtYXJ0Rm9yZWdyb3VuZElzQWN0aXZlIjpmYWxzZSwiSG9yaXpvbnRhbEFsaWdubWVudCI6MSwiVmVydGljYWxBbGlnbm1lbnQiOjAsIlNtYXJ0Rm9yZWdyb3VuZCI6bnVsbCwiQmFja2dyb3VuZEZpbGxUeXBlIjowLCJNYXJnaW4iOnsiJHJlZiI6IjEwNiJ9LCJQYWRkaW5nIjp7IiRyZWYiOiIxMDcifSwiQmFja2dyb3VuZCI6eyIkaWQiOiI1MDAiLCJDb2xvciI6eyIkaWQiOiI1MDEiLCJBIjowLCJSIjoyNTUsIkciOjI1NSwiQiI6MjU1fX0sIklzVmlzaWJsZSI6dHJ1ZSwiV2lkdGgiOjAuMCwiSGVpZ2h0IjowLjAsIkJvcmRlclN0eWxlIjp7IiRpZCI6IjUwMiIsIkxpbmVDb2xvciI6bnVsbCwiTGluZVdlaWdodCI6MC4wLCJMaW5lVHlwZSI6MCwiUGFyZW50U3R5bGUiOm51bGx9LCJQYXJlbnRTdHlsZSI6eyIkcmVmIjoiMTAyIn19LCJEYXRlRm9ybWF0Ijp7IiRyZWYiOiIxMDkifSwiV2Vla051bWJlcmluZyI6eyIkaWQiOiI1MDMiLCJGb3JtYXQiOjAsIklzVmlzaWJsZSI6ZmFsc2UsIkxhc3RLbm93blZpc2liaWxpdHlTdGF0ZSI6ZmFsc2V9LCJJc1Zpc2libGUiOnRydWUsIlBhcmVudFN0eWxlIjp7IiRyZWYiOiI4MSJ9fSwiSW5kZXgiOjEwLCJQZXJjZW50YWdlQ29tcGxldGUiOm51bGwsIlBvc2l0aW9uIjp7IlJhdGlvIjowLjEwNzY2MTYxMTc0Mjk3NjYyLCJJc0N1c3RvbSI6dHJ1ZX0sIkRhdGVGb3JtYXQiOnsiJHJlZiI6IjEwOSJ9LCJXZWVrTnVtYmVyaW5nIjp7IiRpZCI6IjUwNCIsIkZvcm1hdCI6MCwiSXNWaXNpYmxlIjpmYWxzZSwiTGFzdEtub3duVmlzaWJpbGl0eVN0YXRlIjpmYWxzZX0sIlJlbGF0ZWRUYXNrSWQiOiIwMDAwMDAwMC0wMDAwLTAwMDAtMDAwMC0wMDAwMDAwMDAwMDAiLCJJZCI6IjZkNzNjYTc1LTRhYmItNGVlNS05OTU2LWExODJkY2E3OWFhNCIsIkltcG9ydElkIjpudWxsLCJUaXRsZSI6IkNoZWNrZWQgaW50byBob3NwaXRhbCAiLCJOb3RlIjpudWxsLCJIeXBlcmxpbmsiOnsiJGlkIjoiNTA1IiwiQWRkcmVzcyI6bnVsbCwiU3ViQWRkcmVzcyI6bnVsbH0sIklzQ2hhbmdlZCI6ZmFsc2UsIklzTmV3IjpmYWxzZX1dLCJUYXNrcyI6W3siJGlkIjoiNTA2IiwiR3JvdXBOYW1lIjpudWxsLCJTdGFydERhdGUiOiIyMDIyLTAxLTI0VDEwOjAwOjAwWiIsIkVuZERhdGUiOiIyMDIyLTAxLTI0VDE2OjAwOjAwWiIsIlBlcmNlbnRhZ2VDb21wbGV0ZSI6bnVsbCwiU3R5bGUiOnsiJGlkIjoiNTA3IiwiU2hhcGUiOjIsIlNoYXBlVGhpY2tuZXNzIjoxLCJEdXJhdGlvbkZvcm1hdCI6MCwiSW5jbHVkZU5vbldvcmtpbmdEYXlzSW5EdXJhdGlvbiI6ZmFsc2UsIlBlcmNlbnRhZ2VDb21wbGV0ZVN0eWxlIjp7IiRpZCI6IjUwOCIsIkZvbnRTZXR0aW5ncyI6eyIkaWQiOiI1MDkiLCJGb250U2l6ZSI6MTAsIkZvbnROYW1lIjoiQ2FsaWJyaSIsIklzQm9sZCI6ZmFsc2UsIklzSXRhbGljIjpmYWxzZSwiSXNVbmRlcmxpbmVkIjpmYWxzZSwiUGFyZW50U3R5bGUiOnsiJHJlZiI6IjExNCJ9fSwiQXV0b1NpemUiOjAsIkZvcmVncm91bmQiOnsiJHJlZiI6IjExNSJ9LCJNYXhXaWR0aCI6MjAwLjAsIk1heEhlaWdodCI6IkluZmluaXR5IiwiU21hcnRGb3JlZ3JvdW5kSXNBY3RpdmUiOmZhbHNlLCJIb3Jpem9udGFsQWxpZ25tZW50IjowLCJWZXJ0aWNhbEFsaWdubWVudCI6MCwiU21hcnRGb3JlZ3JvdW5kIjpudWxsLCJCYWNrZ3JvdW5kRmlsbFR5cGUiOjAsIk1hcmdpbiI6eyIkcmVmIjoiMTE3In0sIlBhZGRpbmciOnsiJHJlZiI6IjExOCJ9LCJCYWNrZ3JvdW5kIjp7IiRyZWYiOiIxMTkifSwiSXNWaXNpYmxlIjp0cnVlLCJXaWR0aCI6MC4wLCJIZWlnaHQiOjAuMCwiQm9yZGVyU3R5bGUiOnsiJGlkIjoiNTEwIiwiTGluZUNvbG9yIjpudWxsLCJMaW5lV2VpZ2h0IjowLjAsIkxpbmVUeXBlIjowLCJQYXJlbnRTdHlsZSI6bnVsbH0sIlBhcmVudFN0eWxlIjp7IiRyZWYiOiIxMTMifX0sIkR1cmF0aW9uU3R5bGUiOnsiJGlkIjoiNTExIiwiRm9udFNldHRpbmdzIjp7IiRpZCI6IjUxMiIsIkZvbnRTaXplIjoxMCwiRm9udE5hbWUiOiJDYWxpYnJpIiwiSXNCb2xkIjpmYWxzZSwiSXNJdGFsaWMiOmZhbHNlLCJJc1VuZGVybGluZWQiOmZhbHNlLCJQYXJlbnRTdHlsZSI6eyIkcmVmIjoiMTIxIn19LCJBdXRvU2l6ZSI6MCwiRm9yZWdyb3VuZCI6eyIkcmVmIjoiMTIyIn0sIk1heFdpZHRoIjoyMDAuMCwiTWF4SGVpZ2h0IjoiSW5maW5pdHkiLCJTbWFydEZvcmVncm91bmRJc0FjdGl2ZSI6ZmFsc2UsIkhvcml6b250YWxBbGlnbm1lbnQiOjAsIlZlcnRpY2FsQWxpZ25tZW50IjowLCJTbWFydEZvcmVncm91bmQiOm51bGwsIkJhY2tncm91bmRGaWxsVHlwZSI6MCwiTWFyZ2luIjp7IiRyZWYiOiIxMjQifSwiUGFkZGluZyI6eyIkcmVmIjoiMTI1In0sIkJhY2tncm91bmQiOnsiJHJlZiI6IjEyNiJ9LCJJc1Zpc2libGUiOnRydWUsIldpZHRoIjowLjAsIkhlaWdodCI6MC4wLCJCb3JkZXJTdHlsZSI6eyIkaWQiOiI1MTMiLCJMaW5lQ29sb3IiOm51bGwsIkxpbmVXZWlnaHQiOjAuMCwiTGluZVR5cGUiOjAsIlBhcmVudFN0eWxlIjpudWxsfSwiUGFyZW50U3R5bGUiOnsiJHJlZiI6IjEyMCJ9fSwiSG9yaXpvbnRhbENvbm5lY3RvclN0eWxlIjp7IiRpZCI6IjUxNCIsIkxpbmVDb2xvciI6eyIkcmVmIjoiMTI4In0sIkxpbmVXZWlnaHQiOjAuMCwiTGluZVR5cGUiOjAsIlBhcmVudFN0eWxlIjp7IiRyZWYiOiIxMjcifX0sIlZlcnRpY2FsQ29ubmVjdG9yU3R5bGUiOnsiJGlkIjoiNTE1IiwiTGluZUNvbG9yIjp7IiRpZCI6IjUxNiIsIiR0eXBlIjoiTkxSRS5Db21tb24uRG9tLlNvbGlkQ29sb3JCcnVzaCwgTkxSRS5Db21tb24iLCJDb2xvciI6eyIkaWQiOiI1MTciLCJBIjoyNTUsIlIiOjE1MCwiRyI6MjE0LCJCIjo2Nn19LCJMaW5lV2VpZ2h0IjoxLjAsIkxpbmVUeXBlIjowLCJQYXJlbnRTdHlsZSI6eyIkcmVmIjoiMTMwIn19LCJNYXJnaW4iOm51bGwsIlN0YXJ0RGF0ZVBvc2l0aW9uIjoxLCJFbmREYXRlUG9zaXRpb24iOjEsIkRhdGVJc1Zpc2libGUiOnRydWUsIlRpdGxlUG9zaXRpb24iOjQsIkR1cmF0aW9uUG9zaXRpb24iOjYsIlBlcmNlbnRhZ2VDb21wbGV0ZWRQb3NpdGlvbiI6NiwiU3BhY2luZyI6NSwiSXNCZWxvd1RpbWViYW5kIjp0cnVlLCJQZXJjZW50YWdlQ29tcGxldGVTaGFwZU9wYWNpdHkiOjM1LCJTaGFwZVN0eWxlIjp7IiRpZCI6IjUxOCIsIk1hcmdpbiI6eyIkcmVmIjoiMTM0In0sIlBhZGRpbmciOnsiJHJlZiI6IjEzNSJ9LCJCYWNrZ3JvdW5kIjp7IiRpZCI6IjUxOSIsIkNvbG9yIjp7IiRpZCI6IjUyMCIsIkEiOjI1NSwiUiI6MTY3LCJHIjoyMzQsIkIiOjgyfX0sIklzVmlzaWJsZSI6dHJ1ZSwiV2lkdGgiOjAuMCwiSGVpZ2h0IjoxNi4wLCJCb3JkZXJTdHlsZSI6eyIkaWQiOiI1MjEiLCJMaW5lQ29sb3IiOnsiJHJlZiI6IjEzOSJ9LCJMaW5lV2VpZ2h0IjowLjAsIkxpbmVUeXBlIjowLCJQYXJlbnRTdHlsZSI6eyIkcmVmIjoiMTM4In19LCJQYXJlbnRTdHlsZSI6eyIkcmVmIjoiMTMzIn19LCJUaXRsZVN0eWxlIjp7IiRpZCI6IjUyMiIsIkZvbnRTZXR0aW5ncyI6eyIkaWQiOiI1MjMiLCJGb250U2l6ZSI6MTIsIkZvbnROYW1lIjoiQ2FsaWJyaSIsIklzQm9sZCI6ZmFsc2UsIklzSXRhbGljIjp0cnVlLCJJc1VuZGVybGluZWQiOmZhbHNlLCJQYXJlbnRTdHlsZSI6eyIkcmVmIjoiMTQyIn19LCJBdXRvU2l6ZSI6MCwiRm9yZWdyb3VuZCI6eyIkcmVmIjoiMTQzIn0sIk1heFdpZHRoIjoyMDAuMCwiTWF4SGVpZ2h0IjoiSW5maW5pdHkiLCJTbWFydEZvcmVncm91bmRJc0FjdGl2ZSI6ZmFsc2UsIkhvcml6b250YWxBbGlnbm1lbnQiOjAsIlZlcnRpY2FsQWxpZ25tZW50IjowLCJTbWFydEZvcmVncm91bmQiOm51bGwsIkJhY2tncm91bmRGaWxsVHlwZSI6MCwiTWFyZ2luIjp7IiRyZWYiOiIxNDUifSwiUGFkZGluZyI6eyIkcmVmIjoiMTQ2In0sIkJhY2tncm91bmQiOnsiJGlkIjoiNTI0IiwiQ29sb3IiOnsiJGlkIjoiNTI1IiwiQSI6MCwiUiI6MjU1LCJHIjoyNTUsIkIiOjI1NX19LCJJc1Zpc2libGUiOnRydWUsIldpZHRoIjowLjAsIkhlaWdodCI6MC4wLCJCb3JkZXJTdHlsZSI6eyIkaWQiOiI1MjYiLCJMaW5lQ29sb3IiOm51bGwsIkxpbmVXZWlnaHQiOjAuMCwiTGluZVR5cGUiOjAsIlBhcmVudFN0eWxlIjpudWxsfSwiUGFyZW50U3R5bGUiOnsiJHJlZiI6IjE0MSJ9fSwiRGF0ZVN0eWxlIjp7IiRpZCI6IjUyNyIsIkZvbnRTZXR0aW5ncyI6eyIkaWQiOiI1MjgiLCJGb250U2l6ZSI6MTAsIkZvbnROYW1lIjoiQ2FsaWJyaSIsIklzQm9sZCI6ZmFsc2UsIklzSXRhbGljIjpmYWxzZSwiSXNVbmRlcmxpbmVkIjpmYWxzZSwiUGFyZW50U3R5bGUiOnsiJHJlZiI6IjE0OSJ9fSwiQXV0b1NpemUiOjAsIkZvcmVncm91bmQiOnsiJHJlZiI6IjE1MCJ9LCJNYXhXaWR0aCI6MjAwLjAsIk1heEhlaWdodCI6IkluZmluaXR5IiwiU21hcnRGb3JlZ3JvdW5kSXNBY3RpdmUiOmZhbHNlLCJIb3Jpem9udGFsQWxpZ25tZW50IjowLCJWZXJ0aWNhbEFsaWdubWVudCI6MCwiU21hcnRGb3JlZ3JvdW5kIjpudWxsLCJCYWNrZ3JvdW5kRmlsbFR5cGUiOjAsIk1hcmdpbiI6eyIkcmVmIjoiMTUyIn0sIlBhZGRpbmciOnsiJHJlZiI6IjE1MyJ9LCJCYWNrZ3JvdW5kIjp7IiRpZCI6IjUyOSIsIkNvbG9yIjp7IiRpZCI6IjUzMCIsIkEiOjAsIlIiOjI1NSwiRyI6MjU1LCJCIjoyNTV9fSwiSXNWaXNpYmxlIjp0cnVlLCJXaWR0aCI6MC4wLCJIZWlnaHQiOjAuMCwiQm9yZGVyU3R5bGUiOnsiJGlkIjoiNTMxIiwiTGluZUNvbG9yIjpudWxsLCJMaW5lV2VpZ2h0IjowLjAsIkxpbmVUeXBlIjowLCJQYXJlbnRTdHlsZSI6bnVsbH0sIlBhcmVudFN0eWxlIjp7IiRyZWYiOiIxNDgifX0sIkRhdGVGb3JtYXQiOnsiJHJlZiI6IjE1NSJ9LCJXZWVrTnVtYmVyaW5nIjp7IiRpZCI6IjUzMiIsIkZvcm1hdCI6MCwiSXNWaXNpYmxlIjpmYWxzZSwiTGFzdEtub3duVmlzaWJpbGl0eVN0YXRlIjpmYWxzZX0sIklzVmlzaWJsZSI6dHJ1ZSwiUGFyZW50U3R5bGUiOnsiJHJlZiI6IjExMiJ9fSwiSW5kZXgiOjExLCJTbWFydER1cmF0aW9uQWN0aXZhdGVkIjpmYWxzZSwiRGF0ZUZvcm1hdCI6eyIkcmVmIjoiMTU1In0sIldlZWtOdW1iZXJpbmciOnsiJGlkIjoiNTMzIiwiRm9ybWF0IjowLCJJc1Zpc2libGUiOmZhbHNlLCJMYXN0S25vd25WaXNpYmlsaXR5U3RhdGUiOmZhbHNlfSwiSWQiOiJkMmU4NzllMS01NmRmLTQ5MzctYmQzNC02MjlhZDkwNzBkZTciLCJJbXBvcnRJZCI6bnVsbCwiVGl0bGUiOiJUcmVhdG1lbnQgb2YgY2FyZ28gaG9sZHMgMiwzLCBhbmQgNSAiLCJOb3RlIjpudWxsLCJIeXBlcmxpbmsiOnsiJGlkIjoiNTM0IiwiQWRkcmVzcyI6bnVsbCwiU3ViQWRkcmVzcyI6bnVsbH0sIklzQ2hhbmdlZCI6ZmFsc2UsIklzTmV3IjpmYWxzZX0seyIkaWQiOiI1MzUiLCJHcm91cE5hbWUiOm51bGwsIlN0YXJ0RGF0ZSI6IjIwMjItMDEtMjNUMjA6MjA6MDBaIiwiRW5kRGF0ZSI6IjIwMjItMDEtMjVUMTY6NTc6MDBaIiwiUGVyY2VudGFnZUNvbXBsZXRlIjpudWxsLCJTdHlsZSI6eyIkaWQiOiI1MzYiLCJTaGFwZSI6MiwiU2hhcGVUaGlja25lc3MiOjEsIkR1cmF0aW9uRm9ybWF0IjowLCJJbmNsdWRlTm9uV29ya2luZ0RheXNJbkR1cmF0aW9uIjpmYWxzZSwiUGVyY2VudGFnZUNvbXBsZXRlU3R5bGUiOnsiJGlkIjoiNTM3IiwiRm9udFNldHRpbmdzIjp7IiRpZCI6IjUzOCIsIkZvbnRTaXplIjoxMCwiRm9udE5hbWUiOiJDYWxpYnJpIiwiSXNCb2xkIjpmYWxzZSwiSXNJdGFsaWMiOmZhbHNlLCJJc1VuZGVybGluZWQiOmZhbHNlLCJQYXJlbnRTdHlsZSI6eyIkcmVmIjoiMTE0In19LCJBdXRvU2l6ZSI6MCwiRm9yZWdyb3VuZCI6eyIkcmVmIjoiMTE1In0sIk1heFdpZHRoIjoyMDAuMCwiTWF4SGVpZ2h0IjoiSW5maW5pdHkiLCJTbWFydEZvcmVncm91bmRJc0FjdGl2ZSI6ZmFsc2UsIkhvcml6b250YWxBbGlnbm1lbnQiOjAsIlZlcnRpY2FsQWxpZ25tZW50IjowLCJTbWFydEZvcmVncm91bmQiOm51bGwsIkJhY2tncm91bmRGaWxsVHlwZSI6MCwiTWFyZ2luIjp7IiRyZWYiOiIxMTcifSwiUGFkZGluZyI6eyIkcmVmIjoiMTE4In0sIkJhY2tncm91bmQiOnsiJHJlZiI6IjExOSJ9LCJJc1Zpc2libGUiOnRydWUsIldpZHRoIjowLjAsIkhlaWdodCI6MC4wLCJCb3JkZXJTdHlsZSI6eyIkaWQiOiI1MzkiLCJMaW5lQ29sb3IiOm51bGwsIkxpbmVXZWlnaHQiOjAuMCwiTGluZVR5cGUiOjAsIlBhcmVudFN0eWxlIjpudWxsfSwiUGFyZW50U3R5bGUiOnsiJHJlZiI6IjExMyJ9fSwiRHVyYXRpb25TdHlsZSI6eyIkaWQiOiI1NDAiLCJGb250U2V0dGluZ3MiOnsiJGlkIjoiNTQxIiwiRm9udFNpemUiOjEwLCJGb250TmFtZSI6IkNhbGlicmkiLCJJc0JvbGQiOmZhbHNlLCJJc0l0YWxpYyI6ZmFsc2UsIklzVW5kZXJsaW5lZCI6ZmFsc2UsIlBhcmVudFN0eWxlIjp7IiRyZWYiOiIxMjEifX0sIkF1dG9TaXplIjowLCJGb3JlZ3JvdW5kIjp7IiRyZWYiOiIxMjIifSwiTWF4V2lkdGgiOjIwMC4wLCJNYXhIZWlnaHQiOiJJbmZpbml0eSIsIlNtYXJ0Rm9yZWdyb3VuZElzQWN0aXZlIjpmYWxzZSwiSG9yaXpvbnRhbEFsaWdubWVudCI6MCwiVmVydGljYWxBbGlnbm1lbnQiOjAsIlNtYXJ0Rm9yZWdyb3VuZCI6bnVsbCwiQmFja2dyb3VuZEZpbGxUeXBlIjowLCJNYXJnaW4iOnsiJHJlZiI6IjEyNCJ9LCJQYWRkaW5nIjp7IiRyZWYiOiIxMjUifSwiQmFja2dyb3VuZCI6eyIkcmVmIjoiMTI2In0sIklzVmlzaWJsZSI6dHJ1ZSwiV2lkdGgiOjAuMCwiSGVpZ2h0IjowLjAsIkJvcmRlclN0eWxlIjp7IiRpZCI6IjU0MiIsIkxpbmVDb2xvciI6bnVsbCwiTGluZVdlaWdodCI6MC4wLCJMaW5lVHlwZSI6MCwiUGFyZW50U3R5bGUiOm51bGx9LCJQYXJlbnRTdHlsZSI6eyIkcmVmIjoiMTIwIn19LCJIb3Jpem9udGFsQ29ubmVjdG9yU3R5bGUiOnsiJGlkIjoiNTQzIiwiTGluZUNvbG9yIjp7IiRyZWYiOiIxMjgifSwiTGluZVdlaWdodCI6MC4wLCJMaW5lVHlwZSI6MCwiUGFyZW50U3R5bGUiOnsiJHJlZiI6IjEyNyJ9fSwiVmVydGljYWxDb25uZWN0b3JTdHlsZSI6eyIkaWQiOiI1NDQiLCJMaW5lQ29sb3IiOnsiJGlkIjoiNTQ1IiwiJHR5cGUiOiJOTFJFLkNvbW1vbi5Eb20uU29saWRDb2xvckJydXNoLCBOTFJFLkNvbW1vbiIsIkNvbG9yIjp7IiRpZCI6IjU0NiIsIkEiOjI1NSwiUiI6MTgwLCJHIjoyMjAsIkIiOjI1MH19LCJMaW5lV2VpZ2h0IjowLjgsIkxpbmVUeXBlIjowLCJQYXJlbnRTdHlsZSI6eyIkcmVmIjoiMTMwIn19LCJNYXJnaW4iOm51bGwsIlN0YXJ0RGF0ZVBvc2l0aW9uIjoxLCJFbmREYXRlUG9zaXRpb24iOjEsIkRhdGVJc1Zpc2libGUiOnRydWUsIlRpdGxlUG9zaXRpb24iOjIsIkR1cmF0aW9uUG9zaXRpb24iOjYsIlBlcmNlbnRhZ2VDb21wbGV0ZWRQb3NpdGlvbiI6NiwiU3BhY2luZyI6NSwiSXNCZWxvd1RpbWViYW5kIjp0cnVlLCJQZXJjZW50YWdlQ29tcGxldGVTaGFwZU9wYWNpdHkiOjM1LCJTaGFwZVN0eWxlIjp7IiRpZCI6IjU0NyIsIk1hcmdpbiI6eyIkcmVmIjoiMTM0In0sIlBhZGRpbmciOnsiJHJlZiI6IjEzNSJ9LCJCYWNrZ3JvdW5kIjp7IiRpZCI6IjU0OCIsIkNvbG9yIjp7IiRpZCI6IjU0OSIsIkEiOjI1NSwiUiI6OTQsIkciOjIwNCwiQiI6MjQzfX0sIklzVmlzaWJsZSI6dHJ1ZSwiV2lkdGgiOjAuMCwiSGVpZ2h0IjoxNi4wLCJCb3JkZXJTdHlsZSI6eyIkaWQiOiI1NTAiLCJMaW5lQ29sb3IiOnsiJHJlZiI6IjEzOSJ9LCJMaW5lV2VpZ2h0IjowLjAsIkxpbmVUeXBlIjowLCJQYXJlbnRTdHlsZSI6eyIkcmVmIjoiMTM4In19LCJQYXJlbnRTdHlsZSI6eyIkcmVmIjoiMTMzIn19LCJUaXRsZVN0eWxlIjp7IiRpZCI6IjU1MSIsIkZvbnRTZXR0aW5ncyI6eyIkaWQiOiI1NTIiLCJGb250U2l6ZSI6MTIsIkZvbnROYW1lIjoiQ2FsaWJyaSIsIklzQm9sZCI6ZmFsc2UsIklzSXRhbGljIjp0cnVlLCJJc1VuZGVybGluZWQiOmZhbHNlLCJQYXJlbnRTdHlsZSI6eyIkcmVmIjoiMTQyIn19LCJBdXRvU2l6ZSI6MCwiRm9yZWdyb3VuZCI6eyIkcmVmIjoiMTQzIn0sIk1heFdpZHRoIjo3MjAuMCwiTWF4SGVpZ2h0IjoiSW5maW5pdHkiLCJTbWFydEZvcmVncm91bmRJc0FjdGl2ZSI6ZmFsc2UsIkhvcml6b250YWxBbGlnbm1lbnQiOjEsIlZlcnRpY2FsQWxpZ25tZW50IjowLCJTbWFydEZvcmVncm91bmQiOm51bGwsIkJhY2tncm91bmRGaWxsVHlwZSI6MCwiTWFyZ2luIjp7IiRyZWYiOiIxNDUifSwiUGFkZGluZyI6eyIkcmVmIjoiMTQ2In0sIkJhY2tncm91bmQiOnsiJGlkIjoiNTUzIiwiQ29sb3IiOnsiJGlkIjoiNTU0IiwiQSI6MCwiUiI6MjU1LCJHIjoyNTUsIkIiOjI1NX19LCJJc1Zpc2libGUiOnRydWUsIldpZHRoIjowLjAsIkhlaWdodCI6MC4wLCJCb3JkZXJTdHlsZSI6eyIkaWQiOiI1NTUiLCJMaW5lQ29sb3IiOm51bGwsIkxpbmVXZWlnaHQiOjAuMCwiTGluZVR5cGUiOjAsIlBhcmVudFN0eWxlIjpudWxsfSwiUGFyZW50U3R5bGUiOnsiJHJlZiI6IjE0MSJ9fSwiRGF0ZVN0eWxlIjp7IiRpZCI6IjU1NiIsIkZvbnRTZXR0aW5ncyI6eyIkaWQiOiI1NTciLCJGb250U2l6ZSI6MTAsIkZvbnROYW1lIjoiQ2FsaWJyaSIsIklzQm9sZCI6ZmFsc2UsIklzSXRhbGljIjpmYWxzZSwiSXNVbmRlcmxpbmVkIjpmYWxzZSwiUGFyZW50U3R5bGUiOnsiJHJlZiI6IjE0OSJ9fSwiQXV0b1NpemUiOjAsIkZvcmVncm91bmQiOnsiJHJlZiI6IjE1MCJ9LCJNYXhXaWR0aCI6MjAwLjAsIk1heEhlaWdodCI6IkluZmluaXR5IiwiU21hcnRGb3JlZ3JvdW5kSXNBY3RpdmUiOmZhbHNlLCJIb3Jpem9udGFsQWxpZ25tZW50IjowLCJWZXJ0aWNhbEFsaWdubWVudCI6MCwiU21hcnRGb3JlZ3JvdW5kIjpudWxsLCJCYWNrZ3JvdW5kRmlsbFR5cGUiOjAsIk1hcmdpbiI6eyIkcmVmIjoiMTUyIn0sIlBhZGRpbmciOnsiJHJlZiI6IjE1MyJ9LCJCYWNrZ3JvdW5kIjp7IiRpZCI6IjU1OCIsIkNvbG9yIjp7IiRpZCI6IjU1OSIsIkEiOjAsIlIiOjI1NSwiRyI6MjU1LCJCIjoyNTV9fSwiSXNWaXNpYmxlIjp0cnVlLCJXaWR0aCI6MC4wLCJIZWlnaHQiOjAuMCwiQm9yZGVyU3R5bGUiOnsiJGlkIjoiNTYwIiwiTGluZUNvbG9yIjpudWxsLCJMaW5lV2VpZ2h0IjowLjAsIkxpbmVUeXBlIjowLCJQYXJlbnRTdHlsZSI6bnVsbH0sIlBhcmVudFN0eWxlIjp7IiRyZWYiOiIxNDgifX0sIkRhdGVGb3JtYXQiOnsiJHJlZiI6IjE1NSJ9LCJXZWVrTnVtYmVyaW5nIjp7IiRpZCI6IjU2MSIsIkZvcm1hdCI6MCwiSXNWaXNpYmxlIjpmYWxzZSwiTGFzdEtub3duVmlzaWJpbGl0eVN0YXRlIjpmYWxzZX0sIklzVmlzaWJsZSI6dHJ1ZSwiUGFyZW50U3R5bGUiOnsiJHJlZiI6IjExMiJ9fSwiSW5kZXgiOjEyLCJTbWFydER1cmF0aW9uQWN0aXZhdGVkIjpmYWxzZSwiRGF0ZUZvcm1hdCI6eyIkcmVmIjoiMTU1In0sIldlZWtOdW1iZXJpbmciOnsiJGlkIjoiNTYyIiwiRm9ybWF0IjowLCJJc1Zpc2libGUiOmZhbHNlLCJMYXN0S25vd25WaXNpYmlsaXR5U3RhdGUiOmZhbHNlfSwiSWQiOiJlYTlkYjNlMC03NThjLTQ2NTItYTM4OC1hZDg1NjU1ODMzNGEiLCJJbXBvcnRJZCI6bnVsbCwiVGl0bGUiOiJGaXJzdCBPZmZpY2VyIG9uIGJvYXJkIHdpdGggc2VjdXJpdHkgdW5pdCAiLCJOb3RlIjpudWxsLCJIeXBlcmxpbmsiOnsiJGlkIjoiNTYzIiwiQWRkcmVzcyI6bnVsbCwiU3ViQWRkcmVzcyI6bnVsbH0sIklzQ2hhbmdlZCI6ZmFsc2UsIklzTmV3IjpmYWxzZX1dLCJTd2ltbGFuZXMiOltdLCJNc1Byb2plY3RJdGVtc1RyZWUiOm51bGwsIk1ldGFkYXRhIjp7IiRpZCI6IjU2NCIsIlJlY2VudENvbG9yc0NvbGxlY3Rpb24iOiJbXSIsIk1zcExhdGVzdEltcG9ydEl0ZW1zIjoie1wiJGlkXCI6XCIxXCIsXCJSb290XCI6e1wiSW1wb3J0SWRcIjpudWxsLFwiSXNJbXBvcnRlZFwiOmZhbHNlLFwiQ2hpbGRyZW5cIjpbXX19IiwiTXNwU3luY0J5VWlkIjoiRmFsc2UiLCJNc3BDb2x1bW5zTWFwcGluZyI6Ilt7XCIkaWRcIjpcIjFcIixcIlNlbGVjdGVkTWFwcGluZ1wiOjEsXCJDb2x1bW5IZWFkZXJcIjpcIlN3aW1sYW5lXCJ9LHtcIiRpZFwiOlwiMlwiLFwiU2VsZWN0ZWRNYXBwaW5nXCI6MixcIkNvbHVtbkhlYWRlclwiOlwiTmFtZVwifSx7XCIkaWRcIjpcIjNcIixcIlNlbGVjdGVkTWFwcGluZ1wiOjMsXCJDb2x1bW5IZWFkZXJcIjpcIlN0YXJ0XCJ9LHtcIiRpZFwiOlwiNFwiLFwiU2VsZWN0ZWRNYXBwaW5nXCI6NCxcIkNvbHVtbkhlYWRlclwiOlwiRmluaXNoXCJ9LHtcIiRpZFwiOlwiNVwiLFwiU2VsZWN0ZWRNYXBwaW5nXCI6NSxcIkNvbHVtbkhlYWRlclwiOlwiUGVyY2VudENvbXBsZXRlXCJ9XSJ9LCJTZXR0aW5ncyI6eyIkaWQiOiI1NjUiLCJJbXBhT3B0aW9ucyI6eyIkaWQiOiI1NjYiLCJMZWZ0VG9SaWdodCI6ZmFsc2UsIlBheWxvYWRPcHRpb25zIjoyfSwiVXNlQ29tcHJlc3Npb24iOmZhbHNlLCJDb21wcmVzaW9uUGVyY2VudGFnZSI6MC4wLCJJbmFjdGl2ZUludGVydmFsV2lkdGhUaHJlc2hvbGQiOjAuMCwiSW5hY3RpdmVJbnRlcnZhbFdpZHRoIjowLjAsIlNwbGl0VGFza3MiOmZhbHNlLCJVc2VDbHVzdGVyIjpmYWxzZSwiRXBzaWxvbiI6MC4wLCJNaW5Qb2ludHNUb0Zvcm1BQ2x1c3RlciI6MCwiR2VuZXJhdGVJbnZpc2libGVTaGFwZXMiOmZhbHNlLCJTbWFydFRpbWVsaW5lVGFza1BlcmNlbnRhZ2VGaXQiOmZhbHNlfSwiSXNOZXciOmZhbHNlLCJJbXBvcnRUeXBlIjowLCJGaWxlUGF0aCI6bnVsbCwiVGltZUNvbmZpZ3VyYXRpb24iOnsiJGlkIjoiNTY3IiwiVXNlVGltZSI6dHJ1ZSwiV29ya0RheVN0YXJ0IjoiMDg6MDA6MDAiLCJXb3JrRGF5RW5kIjoiMTc6MDA6MDAifSwiTGFzdFVzZWRUZW1wbGF0ZUlkIjoiYzExZjZmNDktN2RiOC00NWZkLWJhMzItYmZjYWVhNDkyZjM5IiwiRmlyc3RXZWVrT2ZZZWFyIjowLCJQbGFjZU1pbGVzdG9uZUF0VGhlQmVnaW5uaW5nT2ZUaGVEYXkiOmZhbHNlLCJEZXBlbmRlbmN5U2NoZWR1bGluZ1NldHRpbmdzIjp7IiRpZCI6IjU2OCIsIkRlcGVuZGVuY2llc1NjaGVkdWxpbmdNb2RlU2V0dGluZyI6IkZsZXhpYmxlIiwiRGVwZW5kZW5jaWVzUHJldmlvdXNTY2hlZHVsaW5nTW9kZSI6IkZsZXhpYmxlIiwiT25CcmVha2luZ0ZsZXhpYmxlU2NoZWR1bGluZ01vZGVTZXR0aW5nIjoiQXNrRXZlcnl0aW1lIiwiT25CcmVha2luZ1N0cmljdFNjaGVkdWxpbmdNb2RlU2V0dGluZyI6IkFza0V2ZXJ5dGltZSJ9LCJEZXBlbmRlbmN5TW9kdWxlRW5hYmxlZCI6ZmFsc2UsIkRlcGVuZGVuY2llcyI6eyJfZGVwZW5kZW5jaWVzIjpbXX1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HAPEPADDINGTOP" val="5"/>
  <p:tag name="OTLMARKERSHAPE" val="OTL"/>
  <p:tag name="OTLTIMEBANDCULTUREINFO" val="en-US"/>
  <p:tag name="OTLTIMEBANDQUICKPOSITION" val="Custom"/>
  <p:tag name="OTLTIMEBANDAUTODATERANGE" val="True"/>
  <p:tag name="OTLTIMEBANDSTARTDATE" val="2017-01-23T08:20:00.0000000"/>
  <p:tag name="OTLTIMEBANDENDDATE" val="2022-01-25T17:51:00.0000000"/>
  <p:tag name="OTLTIMEBANDWORKINGDAYS" val="Standard"/>
  <p:tag name="OTLTIMEBANDELAPSEDTIMEEXTENSION" val="False"/>
  <p:tag name="OTLTIMEBANDUSETIME" val="True"/>
  <p:tag name="OTLTIMEBANDTIMECONFIGWORKDAYSTART" val="08:00:00"/>
  <p:tag name="OTLTIMEBANDTIMECONFIGWORKDAYEND" val="17:00:00"/>
  <p:tag name="OTLTIMEBANDAPPENDYEARONYEARCHANGE" val="True"/>
  <p:tag name="OTLTIMEBANDSCALEMARKING" val="None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dddd"/>
  <p:tag name="OTLTIMEBANDSCALETYPE" val="Days"/>
  <p:tag name="OTLTIMEBANDSHAPETYPE" val="EllipseTimeband"/>
  <p:tag name="OTLTIMEBANDSHAPEHEIGHT" val="30"/>
  <p:tag name="OTLTIMEBANDSHAPEPADDINGLEFT" val="13"/>
  <p:tag name="OTLTIMEBANDTHREEDEFFECTS" val="Non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Tru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24T10:00:00.0000000Z"/>
  <p:tag name="OTLENDDATE" val="2022-01-24T16:00:00.0000000Z"/>
  <p:tag name="OTLDURATIONFORMAT" val="day"/>
  <p:tag name="OTLSPACING" val="5"/>
  <p:tag name="OTLSHAPETHICKNESSTYPE" val="Regular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True"/>
  <p:tag name="OTLDATEFORMATAMPMDESIGNATOR" val="AmPmLowerCase"/>
  <p:tag name="OTLDATEFORMATHOURDIGITS" val="H"/>
  <p:tag name="OTLDATEFORMATTRIM00MINUTES" val="False"/>
  <p:tag name="OTLSTARTDATE" val="2022-01-23T20:20:00.0000000Z"/>
  <p:tag name="OTLENDDATE" val="2022-01-25T16:57:00.0000000Z"/>
  <p:tag name="OTLDURATIONFORMAT" val="day"/>
  <p:tag name="OTLSPACING" val="5"/>
  <p:tag name="OTLSHAPETHICKNESSTYPE" val="Regular"/>
  <p:tag name="OTLWEEKNUMBERINGFORMAT" val="WNFormat1"/>
  <p:tag name="OTLWEEKNUMBERINGISVISIBLE" val="Fals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MTITLE" val="SS Huyendo in harbor"/>
  <p:tag name="OTLDATE" val="2022-01-23T08:20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MTITLE" val="Inspectors board"/>
  <p:tag name="OTLDATE" val="2022-01-23T13:30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MTITLE" val="Pesticides ordered"/>
  <p:tag name="OTLDATE" val="2022-01-23T15:4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MTITLE" val="Pesticide unit boards"/>
  <p:tag name="OTLDATE" val="2022-01-24T09:30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MTITLE" val="Toxic warnings posted"/>
  <p:tag name="OTLDATE" val="2022-01-24T13:15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MTITLE" val="Pesticide unit departs"/>
  <p:tag name="OTLDATE" val="2022-01-24T14:45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MTITLE" val="Security guard reports fumes"/>
  <p:tag name="OTLDATE" val="2022-01-25T09:15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MTITLE" val="Captain orders aeration"/>
  <p:tag name="OTLDATE" val="2022-01-25T12:41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MTITLE" val="Doctor boards"/>
  <p:tag name="OTLDATE" val="2022-01-25T14:05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MTITLE" val="First Officer leaves vessel"/>
  <p:tag name="OTLDATE" val="2022-01-25T16:57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LowerCase"/>
  <p:tag name="OTLDATEFORMATHOURDIGITS" val="H"/>
  <p:tag name="OTLDATEFORMATTRIM00MINUTES" val="False"/>
  <p:tag name="OTLMTITLE" val="Checked into hospital "/>
  <p:tag name="OTLDATE" val="2022-01-25T17:51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195</Words>
  <Application>Microsoft Office PowerPoint</Application>
  <PresentationFormat>Widescreen</PresentationFormat>
  <Paragraphs>39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Segoe UI</vt:lpstr>
      <vt:lpstr>Segoe UI Light</vt:lpstr>
      <vt:lpstr>Segoe UI Semibold</vt:lpstr>
      <vt:lpstr>Office Theme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2017-02-12T15:11:35Z</dcterms:created>
  <dcterms:modified xsi:type="dcterms:W3CDTF">2024-04-01T08:54:55Z</dcterms:modified>
</cp:coreProperties>
</file>