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4"/>
  </p:notesMasterIdLst>
  <p:sldIdLst>
    <p:sldId id="269" r:id="rId2"/>
    <p:sldId id="968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CC"/>
    <a:srgbClr val="FFD248"/>
    <a:srgbClr val="37A76F"/>
    <a:srgbClr val="455F51"/>
    <a:srgbClr val="31937B"/>
    <a:srgbClr val="297D53"/>
    <a:srgbClr val="9BD3B7"/>
    <a:srgbClr val="A5A5A5"/>
    <a:srgbClr val="FFD966"/>
    <a:srgbClr val="F0F5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46F890A9-2807-4EBB-B81D-B2AA78EC7F39}" styleName="Dark Style 2 - Accent 5/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9" d="100"/>
          <a:sy n="119" d="100"/>
        </p:scale>
        <p:origin x="132" y="2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C9EB1B7-E52B-4BC3-953D-86585437E5AE}" type="datetimeFigureOut">
              <a:rPr lang="en-US" smtClean="0"/>
              <a:t>10/17/2022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7B4005-0215-4676-B045-A2AFDB44E3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55785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C46803-3052-4E04-B989-2CB8AF1FCA0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E3E189F-AAFA-4361-A584-9F6FE2529F3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B7E207A-BA0E-451F-B2C0-2529EDCD34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2C4D1-F1AA-4668-B000-1AEEE08682B9}" type="datetimeFigureOut">
              <a:rPr lang="en-US" smtClean="0"/>
              <a:t>10/17/2022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D2615D6-36D0-4A2D-A9F1-8634C4C1E6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56CBA1-1046-42F8-ACD5-E892F5D032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6BEEE-07B9-4062-B64C-967A7A7B0B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37564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3E37FF-9F91-42AE-943B-16CABF599F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46BB280-45A5-475D-875B-48694E11AE4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6ED3258-EAEB-440A-99C2-D36BC81F39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2C4D1-F1AA-4668-B000-1AEEE08682B9}" type="datetimeFigureOut">
              <a:rPr lang="en-US" smtClean="0"/>
              <a:t>10/17/2022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242379F-9A63-4D8A-B31F-FEFCD4DF48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034C5E-2088-45B5-B7FA-1F89093451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6BEEE-07B9-4062-B64C-967A7A7B0B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54411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4ED2095-B80F-4AFF-9D06-577FFA0118B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85B7C9D-033C-4FEA-9EF6-469E5C69C7B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CEE6633-4D60-4A2A-918E-535A2A4840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2C4D1-F1AA-4668-B000-1AEEE08682B9}" type="datetimeFigureOut">
              <a:rPr lang="en-US" smtClean="0"/>
              <a:t>10/17/2022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20E5C2-0D91-4AE5-9FE7-1859583DC2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6E438B-ECEB-48E5-B4E7-37A2E86DA3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6BEEE-07B9-4062-B64C-967A7A7B0B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83335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F6B9FE-6987-41C2-B678-6EE88876CF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BC576E-209B-4D8E-8A32-B28CFCCE1B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B41449-5212-4194-95A5-984326C2F5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2C4D1-F1AA-4668-B000-1AEEE08682B9}" type="datetimeFigureOut">
              <a:rPr lang="en-US" smtClean="0"/>
              <a:t>10/17/2022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5B9FB5E-4C77-473B-8F84-CB0FCA85FC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491AB4-4C2D-4DD9-9D32-6C9C0C3523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6BEEE-07B9-4062-B64C-967A7A7B0B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53567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22CE7B-9B38-4010-A165-7B99452B7A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D452FB4-AAF6-43E6-937E-5B96FA9702C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4B2A180-D7D5-4C4A-AC90-9784D097CE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2C4D1-F1AA-4668-B000-1AEEE08682B9}" type="datetimeFigureOut">
              <a:rPr lang="en-US" smtClean="0"/>
              <a:t>10/17/2022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5F37CAD-E021-4D1C-A3E6-ACD27E65D8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5B977D-D3DB-423C-B8D8-CE385E1AAB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6BEEE-07B9-4062-B64C-967A7A7B0B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53021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551F52-634F-47BA-B3B0-8C3C7E02FA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87FF1C-9048-4B5B-85BE-F6DE8192425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550331C-59F3-4AAE-8B78-D161C11D06E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9DF6758-3A0A-4483-AC8C-18D8CD5DF1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2C4D1-F1AA-4668-B000-1AEEE08682B9}" type="datetimeFigureOut">
              <a:rPr lang="en-US" smtClean="0"/>
              <a:t>10/17/2022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18E8A61-9A3A-4626-A434-E41587A8A5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36E8E71-56F6-4658-A13B-07D69C0AA8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6BEEE-07B9-4062-B64C-967A7A7B0B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94338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8E62B7-6106-42A2-B23A-C8DBCA208F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A1589BF-C721-4FBA-AD7E-91B47D4683A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B8E3B70-B334-4F5B-8F4D-F0281981A2F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0365239-F736-4971-99F9-A68768DA928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076C2CF-5DD2-49D8-A7B6-2437D4D1E83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13FB820-14F2-47F6-BD48-F6FB35FA59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2C4D1-F1AA-4668-B000-1AEEE08682B9}" type="datetimeFigureOut">
              <a:rPr lang="en-US" smtClean="0"/>
              <a:t>10/17/2022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CBF4297-23DF-4858-B33A-B143877384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5E840D4-6C52-4DAF-A253-871E059E3D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6BEEE-07B9-4062-B64C-967A7A7B0B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17868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D51199-1E35-4BC6-AA65-1C69A2A1E5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4F538A2-D757-4818-95A9-F609BC004B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2C4D1-F1AA-4668-B000-1AEEE08682B9}" type="datetimeFigureOut">
              <a:rPr lang="en-US" smtClean="0"/>
              <a:t>10/17/2022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D6CFAAA-F667-4449-9977-EC1CDCD4C5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7FEE0BC-3117-4927-A384-0E2B15D96E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6BEEE-07B9-4062-B64C-967A7A7B0B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9641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B677510-B631-4D04-A923-B5CE79C2F3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2C4D1-F1AA-4668-B000-1AEEE08682B9}" type="datetimeFigureOut">
              <a:rPr lang="en-US" smtClean="0"/>
              <a:t>10/17/2022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09BD0C3-A94E-415D-BF19-93F3F3EB52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F34F5EF-9FB2-4AFE-A8FE-3BCC98ECD2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6BEEE-07B9-4062-B64C-967A7A7B0B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5076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416003-63E4-4180-9217-358839A598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94594F-8F74-45F7-AD1F-A24FF6EE84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1C7C7AA-3FD2-4002-B652-7BFA0293D3F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13E5AFA-BE5F-43C9-8C3C-9CBA90A9D6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2C4D1-F1AA-4668-B000-1AEEE08682B9}" type="datetimeFigureOut">
              <a:rPr lang="en-US" smtClean="0"/>
              <a:t>10/17/2022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CEF5457-E8B6-4285-9381-5EC1167AFE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C22035C-817F-4ABA-A70F-89D7643907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6BEEE-07B9-4062-B64C-967A7A7B0B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62273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13B64F-E8CA-4834-A2B1-9C502FCF91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58DBE8D-D0DB-44E1-912C-AE208477B44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BAA496A-6ED3-463C-98A7-6711414F659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A9776F9-45AF-4698-9BAD-BD3C478714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2C4D1-F1AA-4668-B000-1AEEE08682B9}" type="datetimeFigureOut">
              <a:rPr lang="en-US" smtClean="0"/>
              <a:t>10/17/2022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F21D381-4913-43B9-A408-8506F9720C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7AE2133-B355-44BF-97D6-D03CE1E441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6BEEE-07B9-4062-B64C-967A7A7B0B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42681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B6A3BFC-FFE6-4F9E-93B0-7E17C09D45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0CA23CE-15FA-47CF-AEB5-F493767C896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B7C2A89-3487-43F7-8E23-5D88A6A9A08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B2C4D1-F1AA-4668-B000-1AEEE08682B9}" type="datetimeFigureOut">
              <a:rPr lang="en-US" smtClean="0"/>
              <a:t>10/17/2022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64B9E25-C48B-4D33-98B5-41F5BDED12F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F60C68E-01A5-47D6-985E-D442A30839B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E6BEEE-07B9-4062-B64C-967A7A7B0B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23540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hyperlink" Target="https://www.officetimeline.com/office-timeline/14-days-trial" TargetMode="External"/></Relationships>
</file>

<file path=ppt/slides/_rels/slide2.xml.rels><?xml version="1.0" encoding="UTF-8" standalone="yes"?>
<Relationships xmlns="http://schemas.openxmlformats.org/package/2006/relationships"><Relationship Id="rId13" Type="http://schemas.openxmlformats.org/officeDocument/2006/relationships/tags" Target="../tags/tag13.xml"/><Relationship Id="rId18" Type="http://schemas.openxmlformats.org/officeDocument/2006/relationships/tags" Target="../tags/tag18.xml"/><Relationship Id="rId26" Type="http://schemas.openxmlformats.org/officeDocument/2006/relationships/tags" Target="../tags/tag26.xml"/><Relationship Id="rId39" Type="http://schemas.openxmlformats.org/officeDocument/2006/relationships/tags" Target="../tags/tag39.xml"/><Relationship Id="rId21" Type="http://schemas.openxmlformats.org/officeDocument/2006/relationships/tags" Target="../tags/tag21.xml"/><Relationship Id="rId34" Type="http://schemas.openxmlformats.org/officeDocument/2006/relationships/tags" Target="../tags/tag34.xml"/><Relationship Id="rId42" Type="http://schemas.openxmlformats.org/officeDocument/2006/relationships/tags" Target="../tags/tag42.xml"/><Relationship Id="rId47" Type="http://schemas.openxmlformats.org/officeDocument/2006/relationships/tags" Target="../tags/tag47.xml"/><Relationship Id="rId50" Type="http://schemas.openxmlformats.org/officeDocument/2006/relationships/tags" Target="../tags/tag50.xml"/><Relationship Id="rId55" Type="http://schemas.openxmlformats.org/officeDocument/2006/relationships/tags" Target="../tags/tag55.xml"/><Relationship Id="rId63" Type="http://schemas.openxmlformats.org/officeDocument/2006/relationships/tags" Target="../tags/tag63.xml"/><Relationship Id="rId68" Type="http://schemas.openxmlformats.org/officeDocument/2006/relationships/tags" Target="../tags/tag68.xml"/><Relationship Id="rId76" Type="http://schemas.openxmlformats.org/officeDocument/2006/relationships/tags" Target="../tags/tag76.xml"/><Relationship Id="rId84" Type="http://schemas.openxmlformats.org/officeDocument/2006/relationships/tags" Target="../tags/tag84.xml"/><Relationship Id="rId7" Type="http://schemas.openxmlformats.org/officeDocument/2006/relationships/tags" Target="../tags/tag7.xml"/><Relationship Id="rId71" Type="http://schemas.openxmlformats.org/officeDocument/2006/relationships/tags" Target="../tags/tag71.xml"/><Relationship Id="rId2" Type="http://schemas.openxmlformats.org/officeDocument/2006/relationships/tags" Target="../tags/tag2.xml"/><Relationship Id="rId16" Type="http://schemas.openxmlformats.org/officeDocument/2006/relationships/tags" Target="../tags/tag16.xml"/><Relationship Id="rId29" Type="http://schemas.openxmlformats.org/officeDocument/2006/relationships/tags" Target="../tags/tag29.xml"/><Relationship Id="rId11" Type="http://schemas.openxmlformats.org/officeDocument/2006/relationships/tags" Target="../tags/tag11.xml"/><Relationship Id="rId24" Type="http://schemas.openxmlformats.org/officeDocument/2006/relationships/tags" Target="../tags/tag24.xml"/><Relationship Id="rId32" Type="http://schemas.openxmlformats.org/officeDocument/2006/relationships/tags" Target="../tags/tag32.xml"/><Relationship Id="rId37" Type="http://schemas.openxmlformats.org/officeDocument/2006/relationships/tags" Target="../tags/tag37.xml"/><Relationship Id="rId40" Type="http://schemas.openxmlformats.org/officeDocument/2006/relationships/tags" Target="../tags/tag40.xml"/><Relationship Id="rId45" Type="http://schemas.openxmlformats.org/officeDocument/2006/relationships/tags" Target="../tags/tag45.xml"/><Relationship Id="rId53" Type="http://schemas.openxmlformats.org/officeDocument/2006/relationships/tags" Target="../tags/tag53.xml"/><Relationship Id="rId58" Type="http://schemas.openxmlformats.org/officeDocument/2006/relationships/tags" Target="../tags/tag58.xml"/><Relationship Id="rId66" Type="http://schemas.openxmlformats.org/officeDocument/2006/relationships/tags" Target="../tags/tag66.xml"/><Relationship Id="rId74" Type="http://schemas.openxmlformats.org/officeDocument/2006/relationships/tags" Target="../tags/tag74.xml"/><Relationship Id="rId79" Type="http://schemas.openxmlformats.org/officeDocument/2006/relationships/tags" Target="../tags/tag79.xml"/><Relationship Id="rId5" Type="http://schemas.openxmlformats.org/officeDocument/2006/relationships/tags" Target="../tags/tag5.xml"/><Relationship Id="rId61" Type="http://schemas.openxmlformats.org/officeDocument/2006/relationships/tags" Target="../tags/tag61.xml"/><Relationship Id="rId82" Type="http://schemas.openxmlformats.org/officeDocument/2006/relationships/tags" Target="../tags/tag82.xml"/><Relationship Id="rId19" Type="http://schemas.openxmlformats.org/officeDocument/2006/relationships/tags" Target="../tags/tag19.xml"/><Relationship Id="rId4" Type="http://schemas.openxmlformats.org/officeDocument/2006/relationships/tags" Target="../tags/tag4.xml"/><Relationship Id="rId9" Type="http://schemas.openxmlformats.org/officeDocument/2006/relationships/tags" Target="../tags/tag9.xml"/><Relationship Id="rId14" Type="http://schemas.openxmlformats.org/officeDocument/2006/relationships/tags" Target="../tags/tag14.xml"/><Relationship Id="rId22" Type="http://schemas.openxmlformats.org/officeDocument/2006/relationships/tags" Target="../tags/tag22.xml"/><Relationship Id="rId27" Type="http://schemas.openxmlformats.org/officeDocument/2006/relationships/tags" Target="../tags/tag27.xml"/><Relationship Id="rId30" Type="http://schemas.openxmlformats.org/officeDocument/2006/relationships/tags" Target="../tags/tag30.xml"/><Relationship Id="rId35" Type="http://schemas.openxmlformats.org/officeDocument/2006/relationships/tags" Target="../tags/tag35.xml"/><Relationship Id="rId43" Type="http://schemas.openxmlformats.org/officeDocument/2006/relationships/tags" Target="../tags/tag43.xml"/><Relationship Id="rId48" Type="http://schemas.openxmlformats.org/officeDocument/2006/relationships/tags" Target="../tags/tag48.xml"/><Relationship Id="rId56" Type="http://schemas.openxmlformats.org/officeDocument/2006/relationships/tags" Target="../tags/tag56.xml"/><Relationship Id="rId64" Type="http://schemas.openxmlformats.org/officeDocument/2006/relationships/tags" Target="../tags/tag64.xml"/><Relationship Id="rId69" Type="http://schemas.openxmlformats.org/officeDocument/2006/relationships/tags" Target="../tags/tag69.xml"/><Relationship Id="rId77" Type="http://schemas.openxmlformats.org/officeDocument/2006/relationships/tags" Target="../tags/tag77.xml"/><Relationship Id="rId8" Type="http://schemas.openxmlformats.org/officeDocument/2006/relationships/tags" Target="../tags/tag8.xml"/><Relationship Id="rId51" Type="http://schemas.openxmlformats.org/officeDocument/2006/relationships/tags" Target="../tags/tag51.xml"/><Relationship Id="rId72" Type="http://schemas.openxmlformats.org/officeDocument/2006/relationships/tags" Target="../tags/tag72.xml"/><Relationship Id="rId80" Type="http://schemas.openxmlformats.org/officeDocument/2006/relationships/tags" Target="../tags/tag80.xml"/><Relationship Id="rId85" Type="http://schemas.openxmlformats.org/officeDocument/2006/relationships/tags" Target="../tags/tag85.xml"/><Relationship Id="rId3" Type="http://schemas.openxmlformats.org/officeDocument/2006/relationships/tags" Target="../tags/tag3.xml"/><Relationship Id="rId12" Type="http://schemas.openxmlformats.org/officeDocument/2006/relationships/tags" Target="../tags/tag12.xml"/><Relationship Id="rId17" Type="http://schemas.openxmlformats.org/officeDocument/2006/relationships/tags" Target="../tags/tag17.xml"/><Relationship Id="rId25" Type="http://schemas.openxmlformats.org/officeDocument/2006/relationships/tags" Target="../tags/tag25.xml"/><Relationship Id="rId33" Type="http://schemas.openxmlformats.org/officeDocument/2006/relationships/tags" Target="../tags/tag33.xml"/><Relationship Id="rId38" Type="http://schemas.openxmlformats.org/officeDocument/2006/relationships/tags" Target="../tags/tag38.xml"/><Relationship Id="rId46" Type="http://schemas.openxmlformats.org/officeDocument/2006/relationships/tags" Target="../tags/tag46.xml"/><Relationship Id="rId59" Type="http://schemas.openxmlformats.org/officeDocument/2006/relationships/tags" Target="../tags/tag59.xml"/><Relationship Id="rId67" Type="http://schemas.openxmlformats.org/officeDocument/2006/relationships/tags" Target="../tags/tag67.xml"/><Relationship Id="rId20" Type="http://schemas.openxmlformats.org/officeDocument/2006/relationships/tags" Target="../tags/tag20.xml"/><Relationship Id="rId41" Type="http://schemas.openxmlformats.org/officeDocument/2006/relationships/tags" Target="../tags/tag41.xml"/><Relationship Id="rId54" Type="http://schemas.openxmlformats.org/officeDocument/2006/relationships/tags" Target="../tags/tag54.xml"/><Relationship Id="rId62" Type="http://schemas.openxmlformats.org/officeDocument/2006/relationships/tags" Target="../tags/tag62.xml"/><Relationship Id="rId70" Type="http://schemas.openxmlformats.org/officeDocument/2006/relationships/tags" Target="../tags/tag70.xml"/><Relationship Id="rId75" Type="http://schemas.openxmlformats.org/officeDocument/2006/relationships/tags" Target="../tags/tag75.xml"/><Relationship Id="rId83" Type="http://schemas.openxmlformats.org/officeDocument/2006/relationships/tags" Target="../tags/tag83.xml"/><Relationship Id="rId1" Type="http://schemas.openxmlformats.org/officeDocument/2006/relationships/tags" Target="../tags/tag1.xml"/><Relationship Id="rId6" Type="http://schemas.openxmlformats.org/officeDocument/2006/relationships/tags" Target="../tags/tag6.xml"/><Relationship Id="rId15" Type="http://schemas.openxmlformats.org/officeDocument/2006/relationships/tags" Target="../tags/tag15.xml"/><Relationship Id="rId23" Type="http://schemas.openxmlformats.org/officeDocument/2006/relationships/tags" Target="../tags/tag23.xml"/><Relationship Id="rId28" Type="http://schemas.openxmlformats.org/officeDocument/2006/relationships/tags" Target="../tags/tag28.xml"/><Relationship Id="rId36" Type="http://schemas.openxmlformats.org/officeDocument/2006/relationships/tags" Target="../tags/tag36.xml"/><Relationship Id="rId49" Type="http://schemas.openxmlformats.org/officeDocument/2006/relationships/tags" Target="../tags/tag49.xml"/><Relationship Id="rId57" Type="http://schemas.openxmlformats.org/officeDocument/2006/relationships/tags" Target="../tags/tag57.xml"/><Relationship Id="rId10" Type="http://schemas.openxmlformats.org/officeDocument/2006/relationships/tags" Target="../tags/tag10.xml"/><Relationship Id="rId31" Type="http://schemas.openxmlformats.org/officeDocument/2006/relationships/tags" Target="../tags/tag31.xml"/><Relationship Id="rId44" Type="http://schemas.openxmlformats.org/officeDocument/2006/relationships/tags" Target="../tags/tag44.xml"/><Relationship Id="rId52" Type="http://schemas.openxmlformats.org/officeDocument/2006/relationships/tags" Target="../tags/tag52.xml"/><Relationship Id="rId60" Type="http://schemas.openxmlformats.org/officeDocument/2006/relationships/tags" Target="../tags/tag60.xml"/><Relationship Id="rId65" Type="http://schemas.openxmlformats.org/officeDocument/2006/relationships/tags" Target="../tags/tag65.xml"/><Relationship Id="rId73" Type="http://schemas.openxmlformats.org/officeDocument/2006/relationships/tags" Target="../tags/tag73.xml"/><Relationship Id="rId78" Type="http://schemas.openxmlformats.org/officeDocument/2006/relationships/tags" Target="../tags/tag78.xml"/><Relationship Id="rId81" Type="http://schemas.openxmlformats.org/officeDocument/2006/relationships/tags" Target="../tags/tag81.xml"/><Relationship Id="rId86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Picture 23" descr="Graphical user interface, application&#10;&#10;Description automatically generated">
            <a:extLst>
              <a:ext uri="{FF2B5EF4-FFF2-40B4-BE49-F238E27FC236}">
                <a16:creationId xmlns:a16="http://schemas.microsoft.com/office/drawing/2014/main" id="{E37F2D38-0611-4881-8FC3-28B9DE5353D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72950" cy="6858000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054BBF45-E112-42E9-855C-40B1C6D7E10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69297" y="6131659"/>
            <a:ext cx="1692915" cy="247685"/>
          </a:xfrm>
          <a:prstGeom prst="rect">
            <a:avLst/>
          </a:prstGeom>
        </p:spPr>
      </p:pic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A23493B1-CA18-492C-8FC1-4DF5F29E67C9}"/>
              </a:ext>
            </a:extLst>
          </p:cNvPr>
          <p:cNvCxnSpPr>
            <a:cxnSpLocks/>
          </p:cNvCxnSpPr>
          <p:nvPr/>
        </p:nvCxnSpPr>
        <p:spPr>
          <a:xfrm>
            <a:off x="605990" y="1127812"/>
            <a:ext cx="10983132" cy="0"/>
          </a:xfrm>
          <a:prstGeom prst="line">
            <a:avLst/>
          </a:prstGeom>
          <a:ln w="25400">
            <a:solidFill>
              <a:srgbClr val="73737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Content Placeholder 17">
            <a:extLst>
              <a:ext uri="{FF2B5EF4-FFF2-40B4-BE49-F238E27FC236}">
                <a16:creationId xmlns:a16="http://schemas.microsoft.com/office/drawing/2014/main" id="{9C7893D4-B1C5-4FEA-997D-E84689AF11F4}"/>
              </a:ext>
            </a:extLst>
          </p:cNvPr>
          <p:cNvSpPr txBox="1">
            <a:spLocks/>
          </p:cNvSpPr>
          <p:nvPr/>
        </p:nvSpPr>
        <p:spPr>
          <a:xfrm>
            <a:off x="541608" y="1296100"/>
            <a:ext cx="4689552" cy="123647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14000"/>
              </a:lnSpc>
              <a:spcBef>
                <a:spcPts val="60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The Office Timeline add-in for PowerPoint will help you edit it with just a few clicks.</a:t>
            </a:r>
          </a:p>
          <a:p>
            <a:pPr marL="0" marR="0" lvl="0" indent="0" algn="l" defTabSz="914400" rtl="0" eaLnBrk="1" fontAlgn="auto" latinLnBrk="0" hangingPunct="1">
              <a:lnSpc>
                <a:spcPct val="114000"/>
              </a:lnSpc>
              <a:spcBef>
                <a:spcPts val="60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Get your </a:t>
            </a:r>
            <a:r>
              <a:rPr lang="en-US" i="1" dirty="0">
                <a:latin typeface="Segoe UI" panose="020B0502040204020203" pitchFamily="34" charset="0"/>
                <a:cs typeface="Segoe UI" panose="020B0502040204020203" pitchFamily="34" charset="0"/>
              </a:rPr>
              <a:t>free</a:t>
            </a: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 14-day trial of Office Timeline here: </a:t>
            </a:r>
            <a:b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u="sng" dirty="0">
                <a:solidFill>
                  <a:srgbClr val="C43E1C"/>
                </a:solidFill>
                <a:latin typeface="Segoe UI" panose="020B0502040204020203" pitchFamily="34" charset="0"/>
                <a:cs typeface="Segoe UI" panose="020B0502040204020203" pitchFamily="34" charset="0"/>
                <a:hlinkClick r:id="rId4"/>
              </a:rPr>
              <a:t>https://www.officetimeline.com/office-timeline/14-days-trial</a:t>
            </a:r>
            <a:b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b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Re-open this template, and create your impressive </a:t>
            </a:r>
            <a:b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PowerPoint visual in 3 easy steps: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C1CA27E-B9E5-4D53-8E6C-E5ED5C19F38D}"/>
              </a:ext>
            </a:extLst>
          </p:cNvPr>
          <p:cNvSpPr/>
          <p:nvPr/>
        </p:nvSpPr>
        <p:spPr>
          <a:xfrm>
            <a:off x="541608" y="444366"/>
            <a:ext cx="1098313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How to update this template in seconds</a:t>
            </a:r>
            <a:endParaRPr lang="en-US" b="1" dirty="0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B5CB4A45-0BF5-4F47-B60E-7F1A59D500B1}"/>
              </a:ext>
            </a:extLst>
          </p:cNvPr>
          <p:cNvGrpSpPr/>
          <p:nvPr/>
        </p:nvGrpSpPr>
        <p:grpSpPr>
          <a:xfrm>
            <a:off x="637515" y="3267834"/>
            <a:ext cx="4593644" cy="1831216"/>
            <a:chOff x="637515" y="3267834"/>
            <a:chExt cx="4593644" cy="1831216"/>
          </a:xfrm>
        </p:grpSpPr>
        <p:grpSp>
          <p:nvGrpSpPr>
            <p:cNvPr id="8" name="Group 7" descr="Small circle with number 1 inside  indicating step 1">
              <a:extLst>
                <a:ext uri="{FF2B5EF4-FFF2-40B4-BE49-F238E27FC236}">
                  <a16:creationId xmlns:a16="http://schemas.microsoft.com/office/drawing/2014/main" id="{0666101F-A056-496B-8241-B717914ECD59}"/>
                </a:ext>
              </a:extLst>
            </p:cNvPr>
            <p:cNvGrpSpPr/>
            <p:nvPr/>
          </p:nvGrpSpPr>
          <p:grpSpPr bwMode="blackWhite">
            <a:xfrm>
              <a:off x="637515" y="3269909"/>
              <a:ext cx="366361" cy="320323"/>
              <a:chOff x="7059389" y="785291"/>
              <a:chExt cx="366361" cy="320323"/>
            </a:xfrm>
          </p:grpSpPr>
          <p:sp>
            <p:nvSpPr>
              <p:cNvPr id="18" name="Oval 17" descr="Small circle">
                <a:extLst>
                  <a:ext uri="{FF2B5EF4-FFF2-40B4-BE49-F238E27FC236}">
                    <a16:creationId xmlns:a16="http://schemas.microsoft.com/office/drawing/2014/main" id="{8FFEEBAA-8770-4C93-82E6-59DDB2A95A7C}"/>
                  </a:ext>
                </a:extLst>
              </p:cNvPr>
              <p:cNvSpPr/>
              <p:nvPr/>
            </p:nvSpPr>
            <p:spPr bwMode="blackWhite">
              <a:xfrm>
                <a:off x="7082408" y="785291"/>
                <a:ext cx="320323" cy="320323"/>
              </a:xfrm>
              <a:prstGeom prst="ellipse">
                <a:avLst/>
              </a:prstGeom>
              <a:solidFill>
                <a:srgbClr val="7373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9" name="TextBox 18" descr="Number 1">
                <a:extLst>
                  <a:ext uri="{FF2B5EF4-FFF2-40B4-BE49-F238E27FC236}">
                    <a16:creationId xmlns:a16="http://schemas.microsoft.com/office/drawing/2014/main" id="{3EBCBE3A-6580-40EB-AA2F-0E279DAA4B35}"/>
                  </a:ext>
                </a:extLst>
              </p:cNvPr>
              <p:cNvSpPr txBox="1">
                <a:spLocks noChangeAspect="1"/>
              </p:cNvSpPr>
              <p:nvPr/>
            </p:nvSpPr>
            <p:spPr bwMode="blackWhite">
              <a:xfrm>
                <a:off x="7059389" y="806953"/>
                <a:ext cx="366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schemeClr val="bg1"/>
                    </a:solidFill>
                    <a:latin typeface="Segoe UI Semibold" panose="020B0702040204020203" pitchFamily="34" charset="0"/>
                    <a:cs typeface="Segoe UI Semibold" panose="020B0702040204020203" pitchFamily="34" charset="0"/>
                  </a:rPr>
                  <a:t>1</a:t>
                </a:r>
              </a:p>
            </p:txBody>
          </p:sp>
        </p:grpSp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FC5B9326-A6F6-4A79-8936-27DBE7C60358}"/>
                </a:ext>
              </a:extLst>
            </p:cNvPr>
            <p:cNvGrpSpPr/>
            <p:nvPr userDrawn="1"/>
          </p:nvGrpSpPr>
          <p:grpSpPr>
            <a:xfrm>
              <a:off x="637515" y="3962297"/>
              <a:ext cx="366361" cy="320323"/>
              <a:chOff x="637515" y="3893421"/>
              <a:chExt cx="366361" cy="320323"/>
            </a:xfrm>
          </p:grpSpPr>
          <p:sp>
            <p:nvSpPr>
              <p:cNvPr id="16" name="Oval 15" descr="Small circle">
                <a:extLst>
                  <a:ext uri="{FF2B5EF4-FFF2-40B4-BE49-F238E27FC236}">
                    <a16:creationId xmlns:a16="http://schemas.microsoft.com/office/drawing/2014/main" id="{614155FF-509D-464B-8377-D251AF5D735E}"/>
                  </a:ext>
                </a:extLst>
              </p:cNvPr>
              <p:cNvSpPr/>
              <p:nvPr userDrawn="1"/>
            </p:nvSpPr>
            <p:spPr bwMode="blackWhite">
              <a:xfrm>
                <a:off x="660534" y="3893421"/>
                <a:ext cx="320323" cy="320323"/>
              </a:xfrm>
              <a:prstGeom prst="ellipse">
                <a:avLst/>
              </a:prstGeom>
              <a:solidFill>
                <a:srgbClr val="7373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7" name="TextBox 16" descr="Number 1">
                <a:extLst>
                  <a:ext uri="{FF2B5EF4-FFF2-40B4-BE49-F238E27FC236}">
                    <a16:creationId xmlns:a16="http://schemas.microsoft.com/office/drawing/2014/main" id="{EF8A35E1-B17C-4E6A-85FD-82FB92AB5F48}"/>
                  </a:ext>
                </a:extLst>
              </p:cNvPr>
              <p:cNvSpPr txBox="1">
                <a:spLocks noChangeAspect="1"/>
              </p:cNvSpPr>
              <p:nvPr userDrawn="1"/>
            </p:nvSpPr>
            <p:spPr bwMode="blackWhite">
              <a:xfrm>
                <a:off x="637515" y="3915083"/>
                <a:ext cx="366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schemeClr val="bg1"/>
                    </a:solidFill>
                    <a:latin typeface="Segoe UI Semibold" panose="020B0702040204020203" pitchFamily="34" charset="0"/>
                    <a:cs typeface="Segoe UI Semibold" panose="020B0702040204020203" pitchFamily="34" charset="0"/>
                  </a:rPr>
                  <a:t>2</a:t>
                </a:r>
              </a:p>
            </p:txBody>
          </p:sp>
        </p:grpSp>
        <p:grpSp>
          <p:nvGrpSpPr>
            <p:cNvPr id="10" name="Group 9">
              <a:extLst>
                <a:ext uri="{FF2B5EF4-FFF2-40B4-BE49-F238E27FC236}">
                  <a16:creationId xmlns:a16="http://schemas.microsoft.com/office/drawing/2014/main" id="{80BB5F54-2190-45B8-84C0-741045814981}"/>
                </a:ext>
              </a:extLst>
            </p:cNvPr>
            <p:cNvGrpSpPr/>
            <p:nvPr userDrawn="1"/>
          </p:nvGrpSpPr>
          <p:grpSpPr>
            <a:xfrm>
              <a:off x="637515" y="4654685"/>
              <a:ext cx="366361" cy="320323"/>
              <a:chOff x="637515" y="4654685"/>
              <a:chExt cx="366361" cy="320323"/>
            </a:xfrm>
          </p:grpSpPr>
          <p:sp>
            <p:nvSpPr>
              <p:cNvPr id="14" name="Oval 13" descr="Small circle">
                <a:extLst>
                  <a:ext uri="{FF2B5EF4-FFF2-40B4-BE49-F238E27FC236}">
                    <a16:creationId xmlns:a16="http://schemas.microsoft.com/office/drawing/2014/main" id="{6C665178-1B9B-4CB6-B521-137B8F1280CD}"/>
                  </a:ext>
                </a:extLst>
              </p:cNvPr>
              <p:cNvSpPr/>
              <p:nvPr userDrawn="1"/>
            </p:nvSpPr>
            <p:spPr bwMode="blackWhite">
              <a:xfrm>
                <a:off x="660534" y="4654685"/>
                <a:ext cx="320323" cy="320323"/>
              </a:xfrm>
              <a:prstGeom prst="ellipse">
                <a:avLst/>
              </a:prstGeom>
              <a:solidFill>
                <a:srgbClr val="7373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5" name="TextBox 14" descr="Number 1">
                <a:extLst>
                  <a:ext uri="{FF2B5EF4-FFF2-40B4-BE49-F238E27FC236}">
                    <a16:creationId xmlns:a16="http://schemas.microsoft.com/office/drawing/2014/main" id="{5698F8D9-22D4-400F-A12F-22B4FF4F992A}"/>
                  </a:ext>
                </a:extLst>
              </p:cNvPr>
              <p:cNvSpPr txBox="1">
                <a:spLocks noChangeAspect="1"/>
              </p:cNvSpPr>
              <p:nvPr userDrawn="1"/>
            </p:nvSpPr>
            <p:spPr bwMode="blackWhite">
              <a:xfrm>
                <a:off x="637515" y="4676347"/>
                <a:ext cx="366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schemeClr val="bg1"/>
                    </a:solidFill>
                    <a:latin typeface="Segoe UI Semibold" panose="020B0702040204020203" pitchFamily="34" charset="0"/>
                    <a:cs typeface="Segoe UI Semibold" panose="020B0702040204020203" pitchFamily="34" charset="0"/>
                  </a:rPr>
                  <a:t>3</a:t>
                </a:r>
              </a:p>
            </p:txBody>
          </p:sp>
        </p:grpSp>
        <p:sp>
          <p:nvSpPr>
            <p:cNvPr id="11" name="Content Placeholder 17">
              <a:extLst>
                <a:ext uri="{FF2B5EF4-FFF2-40B4-BE49-F238E27FC236}">
                  <a16:creationId xmlns:a16="http://schemas.microsoft.com/office/drawing/2014/main" id="{F8E300B2-EF53-4BAA-A47F-6D4F2E01A711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056513" y="3267834"/>
              <a:ext cx="4069351" cy="355653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0" indent="0">
                <a:spcAft>
                  <a:spcPts val="600"/>
                </a:spcAft>
                <a:buNone/>
                <a:defRPr/>
              </a:pPr>
              <a:r>
                <a:rPr lang="en-US" sz="1200" b="0" dirty="0">
                  <a:effectLst/>
                  <a:latin typeface="Segoe UI" panose="020B0502040204020203" pitchFamily="34" charset="0"/>
                  <a:cs typeface="Segoe UI" panose="020B0502040204020203" pitchFamily="34" charset="0"/>
                </a:rPr>
                <a:t>Click the Edit Data button on the Office Timeline tab.</a:t>
              </a:r>
              <a:endParaRPr lang="en-US" sz="1200" b="0" dirty="0">
                <a:solidFill>
                  <a:prstClr val="black">
                    <a:lumMod val="75000"/>
                    <a:lumOff val="25000"/>
                  </a:prstClr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12" name="Content Placeholder 17">
              <a:extLst>
                <a:ext uri="{FF2B5EF4-FFF2-40B4-BE49-F238E27FC236}">
                  <a16:creationId xmlns:a16="http://schemas.microsoft.com/office/drawing/2014/main" id="{CDA20BD9-86E6-4922-B46C-BFBE6A9F5EC8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055299" y="3890130"/>
              <a:ext cx="3972687" cy="501378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2286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0" indent="0">
                <a:spcAft>
                  <a:spcPts val="2000"/>
                </a:spcAft>
                <a:buNone/>
                <a:defRPr/>
              </a:pPr>
              <a:r>
                <a:rPr lang="en-US" sz="1200" b="0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Use the Data and Timeline views to edit swimlanes, milestones and tasks.</a:t>
              </a:r>
            </a:p>
          </p:txBody>
        </p:sp>
        <p:sp>
          <p:nvSpPr>
            <p:cNvPr id="13" name="Content Placeholder 17">
              <a:extLst>
                <a:ext uri="{FF2B5EF4-FFF2-40B4-BE49-F238E27FC236}">
                  <a16:creationId xmlns:a16="http://schemas.microsoft.com/office/drawing/2014/main" id="{92FFF896-9BAA-450D-B7DF-A699981489B9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056513" y="4659365"/>
              <a:ext cx="4174646" cy="439685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2286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0" indent="0">
                <a:spcAft>
                  <a:spcPts val="600"/>
                </a:spcAft>
                <a:buNone/>
                <a:defRPr/>
              </a:pPr>
              <a:r>
                <a:rPr lang="en-US" sz="1200" b="0" dirty="0">
                  <a:effectLst/>
                  <a:latin typeface="Segoe UI" panose="020B0502040204020203" pitchFamily="34" charset="0"/>
                  <a:cs typeface="Segoe UI" panose="020B0502040204020203" pitchFamily="34" charset="0"/>
                </a:rPr>
                <a:t>Click Save to instantly update the template.</a:t>
              </a:r>
              <a:endParaRPr lang="en-US" sz="1200" b="0" dirty="0">
                <a:solidFill>
                  <a:prstClr val="black">
                    <a:lumMod val="75000"/>
                    <a:lumOff val="25000"/>
                  </a:prstClr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2199990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9" name="OTLSHAPE_T_e10fdd30256f4709986a50f706fcefda_LeftVerticalConnector1">
            <a:extLst>
              <a:ext uri="{FF2B5EF4-FFF2-40B4-BE49-F238E27FC236}">
                <a16:creationId xmlns:a16="http://schemas.microsoft.com/office/drawing/2014/main" id="{7EA762C2-6168-43AE-A2D6-0EC1A8D5DA5A}"/>
              </a:ext>
            </a:extLst>
          </p:cNvPr>
          <p:cNvCxnSpPr/>
          <p:nvPr>
            <p:custDataLst>
              <p:tags r:id="rId2"/>
            </p:custDataLst>
          </p:nvPr>
        </p:nvCxnSpPr>
        <p:spPr>
          <a:xfrm>
            <a:off x="1086312" y="2211453"/>
            <a:ext cx="0" cy="223562"/>
          </a:xfrm>
          <a:prstGeom prst="line">
            <a:avLst/>
          </a:prstGeom>
          <a:ln w="9525" cap="flat" cmpd="sng" algn="ctr">
            <a:solidFill>
              <a:srgbClr val="CCCCCC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OTLSHAPE_T_e10fdd30256f4709986a50f706fcefda_LeftVerticalConnector2">
            <a:extLst>
              <a:ext uri="{FF2B5EF4-FFF2-40B4-BE49-F238E27FC236}">
                <a16:creationId xmlns:a16="http://schemas.microsoft.com/office/drawing/2014/main" id="{527513BA-CCEC-4AA8-B398-7FEC63F1993D}"/>
              </a:ext>
            </a:extLst>
          </p:cNvPr>
          <p:cNvCxnSpPr/>
          <p:nvPr>
            <p:custDataLst>
              <p:tags r:id="rId3"/>
            </p:custDataLst>
          </p:nvPr>
        </p:nvCxnSpPr>
        <p:spPr>
          <a:xfrm>
            <a:off x="1086312" y="2676315"/>
            <a:ext cx="0" cy="2810085"/>
          </a:xfrm>
          <a:prstGeom prst="line">
            <a:avLst/>
          </a:prstGeom>
          <a:ln w="9525" cap="flat" cmpd="sng" algn="ctr">
            <a:solidFill>
              <a:srgbClr val="CCCCCC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OTLSHAPE_T_e10fdd30256f4709986a50f706fcefda_RightVerticalConnector1">
            <a:extLst>
              <a:ext uri="{FF2B5EF4-FFF2-40B4-BE49-F238E27FC236}">
                <a16:creationId xmlns:a16="http://schemas.microsoft.com/office/drawing/2014/main" id="{DBBF888A-21F2-4077-8B50-37E019901D72}"/>
              </a:ext>
            </a:extLst>
          </p:cNvPr>
          <p:cNvCxnSpPr/>
          <p:nvPr>
            <p:custDataLst>
              <p:tags r:id="rId4"/>
            </p:custDataLst>
          </p:nvPr>
        </p:nvCxnSpPr>
        <p:spPr>
          <a:xfrm>
            <a:off x="4299398" y="2211453"/>
            <a:ext cx="0" cy="223562"/>
          </a:xfrm>
          <a:prstGeom prst="line">
            <a:avLst/>
          </a:prstGeom>
          <a:ln w="9525" cap="flat" cmpd="sng" algn="ctr">
            <a:solidFill>
              <a:srgbClr val="CCCCCC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OTLSHAPE_T_c6cf67056ac04144b059e3108187c59c_RightVerticalConnector1">
            <a:extLst>
              <a:ext uri="{FF2B5EF4-FFF2-40B4-BE49-F238E27FC236}">
                <a16:creationId xmlns:a16="http://schemas.microsoft.com/office/drawing/2014/main" id="{DF1CEBC0-12C1-4E97-A12F-5CB1223DCA60}"/>
              </a:ext>
            </a:extLst>
          </p:cNvPr>
          <p:cNvCxnSpPr/>
          <p:nvPr>
            <p:custDataLst>
              <p:tags r:id="rId5"/>
            </p:custDataLst>
          </p:nvPr>
        </p:nvCxnSpPr>
        <p:spPr>
          <a:xfrm>
            <a:off x="7547058" y="3385102"/>
            <a:ext cx="0" cy="223562"/>
          </a:xfrm>
          <a:prstGeom prst="line">
            <a:avLst/>
          </a:prstGeom>
          <a:ln w="9525" cap="flat" cmpd="sng" algn="ctr">
            <a:solidFill>
              <a:srgbClr val="CCCCCC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OTLSHAPE_T_c6cf67056ac04144b059e3108187c59c_RightVerticalConnector2">
            <a:extLst>
              <a:ext uri="{FF2B5EF4-FFF2-40B4-BE49-F238E27FC236}">
                <a16:creationId xmlns:a16="http://schemas.microsoft.com/office/drawing/2014/main" id="{ADFE9A2B-EBCB-488C-B6FF-D5427E195850}"/>
              </a:ext>
            </a:extLst>
          </p:cNvPr>
          <p:cNvCxnSpPr/>
          <p:nvPr>
            <p:custDataLst>
              <p:tags r:id="rId6"/>
            </p:custDataLst>
          </p:nvPr>
        </p:nvCxnSpPr>
        <p:spPr>
          <a:xfrm>
            <a:off x="7547058" y="3846407"/>
            <a:ext cx="0" cy="63500"/>
          </a:xfrm>
          <a:prstGeom prst="line">
            <a:avLst/>
          </a:prstGeom>
          <a:ln w="9525" cap="flat" cmpd="sng" algn="ctr">
            <a:solidFill>
              <a:srgbClr val="CCCCCC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OTLSHAPE_T_c6d7e8f5d7d7488aa7a0f235bcdc99d5_RightVerticalConnector1">
            <a:extLst>
              <a:ext uri="{FF2B5EF4-FFF2-40B4-BE49-F238E27FC236}">
                <a16:creationId xmlns:a16="http://schemas.microsoft.com/office/drawing/2014/main" id="{82B3E7AA-2CB2-4204-9873-CC5723FF8099}"/>
              </a:ext>
            </a:extLst>
          </p:cNvPr>
          <p:cNvCxnSpPr/>
          <p:nvPr>
            <p:custDataLst>
              <p:tags r:id="rId7"/>
            </p:custDataLst>
          </p:nvPr>
        </p:nvCxnSpPr>
        <p:spPr>
          <a:xfrm>
            <a:off x="10863817" y="4555194"/>
            <a:ext cx="0" cy="524806"/>
          </a:xfrm>
          <a:prstGeom prst="line">
            <a:avLst/>
          </a:prstGeom>
          <a:ln w="9525" cap="flat" cmpd="sng" algn="ctr">
            <a:solidFill>
              <a:srgbClr val="CCCCCC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OTLSHAPE_T_6d6be110b01f42148831f9d5e736b478_LeftVerticalConnector1">
            <a:extLst>
              <a:ext uri="{FF2B5EF4-FFF2-40B4-BE49-F238E27FC236}">
                <a16:creationId xmlns:a16="http://schemas.microsoft.com/office/drawing/2014/main" id="{E57B32B4-1F53-42BA-B632-27F3A2700751}"/>
              </a:ext>
            </a:extLst>
          </p:cNvPr>
          <p:cNvCxnSpPr/>
          <p:nvPr>
            <p:custDataLst>
              <p:tags r:id="rId8"/>
            </p:custDataLst>
          </p:nvPr>
        </p:nvCxnSpPr>
        <p:spPr>
          <a:xfrm>
            <a:off x="2364647" y="2841415"/>
            <a:ext cx="0" cy="2644985"/>
          </a:xfrm>
          <a:prstGeom prst="line">
            <a:avLst/>
          </a:prstGeom>
          <a:ln w="9525" cap="flat" cmpd="sng" algn="ctr">
            <a:solidFill>
              <a:srgbClr val="CCCCCC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5" name="OTLSHAPE_T_ad9b37afa3564cfa92005eda350aded8_LeftVerticalConnector1">
            <a:extLst>
              <a:ext uri="{FF2B5EF4-FFF2-40B4-BE49-F238E27FC236}">
                <a16:creationId xmlns:a16="http://schemas.microsoft.com/office/drawing/2014/main" id="{5439881C-2755-412D-86B5-AB1CC80562AF}"/>
              </a:ext>
            </a:extLst>
          </p:cNvPr>
          <p:cNvCxnSpPr/>
          <p:nvPr>
            <p:custDataLst>
              <p:tags r:id="rId9"/>
            </p:custDataLst>
          </p:nvPr>
        </p:nvCxnSpPr>
        <p:spPr>
          <a:xfrm>
            <a:off x="5577756" y="4011507"/>
            <a:ext cx="0" cy="1474893"/>
          </a:xfrm>
          <a:prstGeom prst="line">
            <a:avLst/>
          </a:prstGeom>
          <a:ln w="9525" cap="flat" cmpd="sng" algn="ctr">
            <a:solidFill>
              <a:srgbClr val="CCCCCC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7" name="OTLSHAPE_T_88ccd2c4d3184b64ac8965804646b112_LeftVerticalConnector1">
            <a:extLst>
              <a:ext uri="{FF2B5EF4-FFF2-40B4-BE49-F238E27FC236}">
                <a16:creationId xmlns:a16="http://schemas.microsoft.com/office/drawing/2014/main" id="{64487986-594A-4B75-A3B4-36B3725D8B3C}"/>
              </a:ext>
            </a:extLst>
          </p:cNvPr>
          <p:cNvCxnSpPr/>
          <p:nvPr>
            <p:custDataLst>
              <p:tags r:id="rId10"/>
            </p:custDataLst>
          </p:nvPr>
        </p:nvCxnSpPr>
        <p:spPr>
          <a:xfrm>
            <a:off x="8894515" y="5181600"/>
            <a:ext cx="0" cy="304800"/>
          </a:xfrm>
          <a:prstGeom prst="line">
            <a:avLst/>
          </a:prstGeom>
          <a:ln w="9525" cap="flat" cmpd="sng" algn="ctr">
            <a:solidFill>
              <a:srgbClr val="CCCCCC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OTLSHAPE_T_e10fdd30256f4709986a50f706fcefda_RightVerticalConnector2">
            <a:extLst>
              <a:ext uri="{FF2B5EF4-FFF2-40B4-BE49-F238E27FC236}">
                <a16:creationId xmlns:a16="http://schemas.microsoft.com/office/drawing/2014/main" id="{4CE416EB-8223-7804-4D75-B72F843910F0}"/>
              </a:ext>
            </a:extLst>
          </p:cNvPr>
          <p:cNvCxnSpPr/>
          <p:nvPr>
            <p:custDataLst>
              <p:tags r:id="rId11"/>
            </p:custDataLst>
          </p:nvPr>
        </p:nvCxnSpPr>
        <p:spPr>
          <a:xfrm>
            <a:off x="4299398" y="2676315"/>
            <a:ext cx="0" cy="63500"/>
          </a:xfrm>
          <a:prstGeom prst="line">
            <a:avLst/>
          </a:prstGeom>
          <a:ln w="9525" cap="flat" cmpd="sng" algn="ctr">
            <a:solidFill>
              <a:srgbClr val="CCCCCC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OTLSHAPE_T_e10fdd30256f4709986a50f706fcefda_RightVerticalConnector3">
            <a:extLst>
              <a:ext uri="{FF2B5EF4-FFF2-40B4-BE49-F238E27FC236}">
                <a16:creationId xmlns:a16="http://schemas.microsoft.com/office/drawing/2014/main" id="{D9466D74-7313-AAAD-8740-E325AB7B917F}"/>
              </a:ext>
            </a:extLst>
          </p:cNvPr>
          <p:cNvCxnSpPr/>
          <p:nvPr>
            <p:custDataLst>
              <p:tags r:id="rId12"/>
            </p:custDataLst>
          </p:nvPr>
        </p:nvCxnSpPr>
        <p:spPr>
          <a:xfrm>
            <a:off x="4299398" y="2943015"/>
            <a:ext cx="0" cy="2543385"/>
          </a:xfrm>
          <a:prstGeom prst="line">
            <a:avLst/>
          </a:prstGeom>
          <a:ln w="9525" cap="flat" cmpd="sng" algn="ctr">
            <a:solidFill>
              <a:srgbClr val="CCCCCC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OTLSHAPE_T_c6cf67056ac04144b059e3108187c59c_RightVerticalConnector3">
            <a:extLst>
              <a:ext uri="{FF2B5EF4-FFF2-40B4-BE49-F238E27FC236}">
                <a16:creationId xmlns:a16="http://schemas.microsoft.com/office/drawing/2014/main" id="{0D9CF4B0-2A31-EB6F-9798-EE7B85AD95BA}"/>
              </a:ext>
            </a:extLst>
          </p:cNvPr>
          <p:cNvCxnSpPr/>
          <p:nvPr>
            <p:custDataLst>
              <p:tags r:id="rId13"/>
            </p:custDataLst>
          </p:nvPr>
        </p:nvCxnSpPr>
        <p:spPr>
          <a:xfrm>
            <a:off x="7547058" y="4113107"/>
            <a:ext cx="0" cy="1373293"/>
          </a:xfrm>
          <a:prstGeom prst="line">
            <a:avLst/>
          </a:prstGeom>
          <a:ln w="9525" cap="flat" cmpd="sng" algn="ctr">
            <a:solidFill>
              <a:srgbClr val="CCCCCC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6" name="OTLSHAPE_T_c6d7e8f5d7d7488aa7a0f235bcdc99d5_RightVerticalConnector2">
            <a:extLst>
              <a:ext uri="{FF2B5EF4-FFF2-40B4-BE49-F238E27FC236}">
                <a16:creationId xmlns:a16="http://schemas.microsoft.com/office/drawing/2014/main" id="{6B61F34B-ED5A-C5E4-EF71-817DBB74BEFD}"/>
              </a:ext>
            </a:extLst>
          </p:cNvPr>
          <p:cNvCxnSpPr/>
          <p:nvPr>
            <p:custDataLst>
              <p:tags r:id="rId14"/>
            </p:custDataLst>
          </p:nvPr>
        </p:nvCxnSpPr>
        <p:spPr>
          <a:xfrm>
            <a:off x="10863817" y="5283200"/>
            <a:ext cx="0" cy="203200"/>
          </a:xfrm>
          <a:prstGeom prst="line">
            <a:avLst/>
          </a:prstGeom>
          <a:ln w="9525" cap="flat" cmpd="sng" algn="ctr">
            <a:solidFill>
              <a:srgbClr val="CCCCCC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OTLSHAPE_TB_00000000000000000000000000000000_ScaleContainer">
            <a:extLst>
              <a:ext uri="{FF2B5EF4-FFF2-40B4-BE49-F238E27FC236}">
                <a16:creationId xmlns:a16="http://schemas.microsoft.com/office/drawing/2014/main" id="{8806B228-BDF0-420C-B6DC-5EA56C41A32B}"/>
              </a:ext>
            </a:extLst>
          </p:cNvPr>
          <p:cNvSpPr/>
          <p:nvPr>
            <p:custDataLst>
              <p:tags r:id="rId15"/>
            </p:custDataLst>
          </p:nvPr>
        </p:nvSpPr>
        <p:spPr>
          <a:xfrm>
            <a:off x="844465" y="5486400"/>
            <a:ext cx="10515600" cy="254000"/>
          </a:xfrm>
          <a:prstGeom prst="roundRect">
            <a:avLst/>
          </a:prstGeom>
          <a:solidFill>
            <a:schemeClr val="dk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OTLSHAPE_TB_00000000000000000000000000000000_TimescaleInterval1">
            <a:extLst>
              <a:ext uri="{FF2B5EF4-FFF2-40B4-BE49-F238E27FC236}">
                <a16:creationId xmlns:a16="http://schemas.microsoft.com/office/drawing/2014/main" id="{B98975ED-6F20-4E51-8D5A-A1C21D12626A}"/>
              </a:ext>
            </a:extLst>
          </p:cNvPr>
          <p:cNvSpPr txBox="1"/>
          <p:nvPr>
            <p:custDataLst>
              <p:tags r:id="rId16"/>
            </p:custDataLst>
          </p:nvPr>
        </p:nvSpPr>
        <p:spPr>
          <a:xfrm>
            <a:off x="907965" y="5520372"/>
            <a:ext cx="203582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20" normalizeH="0" baseline="0" noProof="0">
                <a:ln>
                  <a:noFill/>
                </a:ln>
                <a:solidFill>
                  <a:schemeClr val="lt2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Jan</a:t>
            </a:r>
          </a:p>
        </p:txBody>
      </p:sp>
      <p:sp>
        <p:nvSpPr>
          <p:cNvPr id="9" name="OTLSHAPE_TB_00000000000000000000000000000000_TimescaleInterval2">
            <a:extLst>
              <a:ext uri="{FF2B5EF4-FFF2-40B4-BE49-F238E27FC236}">
                <a16:creationId xmlns:a16="http://schemas.microsoft.com/office/drawing/2014/main" id="{D1265728-B4AA-44DB-85DC-C1EBDA6B74F1}"/>
              </a:ext>
            </a:extLst>
          </p:cNvPr>
          <p:cNvSpPr txBox="1"/>
          <p:nvPr>
            <p:custDataLst>
              <p:tags r:id="rId17"/>
            </p:custDataLst>
          </p:nvPr>
        </p:nvSpPr>
        <p:spPr>
          <a:xfrm>
            <a:off x="1979002" y="5520372"/>
            <a:ext cx="225383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18" normalizeH="0" baseline="0" noProof="0">
                <a:ln>
                  <a:noFill/>
                </a:ln>
                <a:solidFill>
                  <a:schemeClr val="lt2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Feb</a:t>
            </a:r>
          </a:p>
        </p:txBody>
      </p:sp>
      <p:sp>
        <p:nvSpPr>
          <p:cNvPr id="10" name="OTLSHAPE_TB_00000000000000000000000000000000_TimescaleInterval3">
            <a:extLst>
              <a:ext uri="{FF2B5EF4-FFF2-40B4-BE49-F238E27FC236}">
                <a16:creationId xmlns:a16="http://schemas.microsoft.com/office/drawing/2014/main" id="{F590E671-7005-4BAE-B043-6C84D26586FD}"/>
              </a:ext>
            </a:extLst>
          </p:cNvPr>
          <p:cNvSpPr txBox="1"/>
          <p:nvPr>
            <p:custDataLst>
              <p:tags r:id="rId18"/>
            </p:custDataLst>
          </p:nvPr>
        </p:nvSpPr>
        <p:spPr>
          <a:xfrm>
            <a:off x="2946390" y="5520372"/>
            <a:ext cx="258084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18" normalizeH="0" baseline="0" noProof="0">
                <a:ln>
                  <a:noFill/>
                </a:ln>
                <a:solidFill>
                  <a:schemeClr val="lt2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Mar</a:t>
            </a:r>
          </a:p>
        </p:txBody>
      </p:sp>
      <p:sp>
        <p:nvSpPr>
          <p:cNvPr id="11" name="OTLSHAPE_TB_00000000000000000000000000000000_TimescaleInterval4">
            <a:extLst>
              <a:ext uri="{FF2B5EF4-FFF2-40B4-BE49-F238E27FC236}">
                <a16:creationId xmlns:a16="http://schemas.microsoft.com/office/drawing/2014/main" id="{E23672CE-6E5F-40F3-9C5F-A476ADA104C9}"/>
              </a:ext>
            </a:extLst>
          </p:cNvPr>
          <p:cNvSpPr txBox="1"/>
          <p:nvPr>
            <p:custDataLst>
              <p:tags r:id="rId19"/>
            </p:custDataLst>
          </p:nvPr>
        </p:nvSpPr>
        <p:spPr>
          <a:xfrm>
            <a:off x="4017427" y="5520372"/>
            <a:ext cx="222818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18" normalizeH="0" baseline="0" noProof="0">
                <a:ln>
                  <a:noFill/>
                </a:ln>
                <a:solidFill>
                  <a:schemeClr val="lt2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Apr</a:t>
            </a:r>
          </a:p>
        </p:txBody>
      </p:sp>
      <p:sp>
        <p:nvSpPr>
          <p:cNvPr id="12" name="OTLSHAPE_TB_00000000000000000000000000000000_TimescaleInterval5">
            <a:extLst>
              <a:ext uri="{FF2B5EF4-FFF2-40B4-BE49-F238E27FC236}">
                <a16:creationId xmlns:a16="http://schemas.microsoft.com/office/drawing/2014/main" id="{03FB93D1-D9B4-4EEC-A0EB-5809E7A24E18}"/>
              </a:ext>
            </a:extLst>
          </p:cNvPr>
          <p:cNvSpPr txBox="1"/>
          <p:nvPr>
            <p:custDataLst>
              <p:tags r:id="rId20"/>
            </p:custDataLst>
          </p:nvPr>
        </p:nvSpPr>
        <p:spPr>
          <a:xfrm>
            <a:off x="5053914" y="5520372"/>
            <a:ext cx="271228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18" normalizeH="0" baseline="0" noProof="0">
                <a:ln>
                  <a:noFill/>
                </a:ln>
                <a:solidFill>
                  <a:schemeClr val="lt2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May</a:t>
            </a:r>
          </a:p>
        </p:txBody>
      </p:sp>
      <p:sp>
        <p:nvSpPr>
          <p:cNvPr id="13" name="OTLSHAPE_TB_00000000000000000000000000000000_TimescaleInterval6">
            <a:extLst>
              <a:ext uri="{FF2B5EF4-FFF2-40B4-BE49-F238E27FC236}">
                <a16:creationId xmlns:a16="http://schemas.microsoft.com/office/drawing/2014/main" id="{A6A34AA7-0D85-4776-A989-45AE9619EA09}"/>
              </a:ext>
            </a:extLst>
          </p:cNvPr>
          <p:cNvSpPr txBox="1"/>
          <p:nvPr>
            <p:custDataLst>
              <p:tags r:id="rId21"/>
            </p:custDataLst>
          </p:nvPr>
        </p:nvSpPr>
        <p:spPr>
          <a:xfrm>
            <a:off x="6124951" y="5520372"/>
            <a:ext cx="209994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18" normalizeH="0" baseline="0" noProof="0">
                <a:ln>
                  <a:noFill/>
                </a:ln>
                <a:solidFill>
                  <a:schemeClr val="lt2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Jun</a:t>
            </a:r>
          </a:p>
        </p:txBody>
      </p:sp>
      <p:sp>
        <p:nvSpPr>
          <p:cNvPr id="14" name="OTLSHAPE_TB_00000000000000000000000000000000_TimescaleInterval7">
            <a:extLst>
              <a:ext uri="{FF2B5EF4-FFF2-40B4-BE49-F238E27FC236}">
                <a16:creationId xmlns:a16="http://schemas.microsoft.com/office/drawing/2014/main" id="{00991A18-EBF0-4A55-AC92-441AD7D88B38}"/>
              </a:ext>
            </a:extLst>
          </p:cNvPr>
          <p:cNvSpPr txBox="1"/>
          <p:nvPr>
            <p:custDataLst>
              <p:tags r:id="rId22"/>
            </p:custDataLst>
          </p:nvPr>
        </p:nvSpPr>
        <p:spPr>
          <a:xfrm>
            <a:off x="7161438" y="5520372"/>
            <a:ext cx="158185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20" normalizeH="0" baseline="0" noProof="0">
                <a:ln>
                  <a:noFill/>
                </a:ln>
                <a:solidFill>
                  <a:schemeClr val="lt2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Jul</a:t>
            </a:r>
          </a:p>
        </p:txBody>
      </p:sp>
      <p:sp>
        <p:nvSpPr>
          <p:cNvPr id="15" name="OTLSHAPE_TB_00000000000000000000000000000000_TimescaleInterval8">
            <a:extLst>
              <a:ext uri="{FF2B5EF4-FFF2-40B4-BE49-F238E27FC236}">
                <a16:creationId xmlns:a16="http://schemas.microsoft.com/office/drawing/2014/main" id="{F251DC1E-2DC7-40AF-8118-5E29D13D6C6C}"/>
              </a:ext>
            </a:extLst>
          </p:cNvPr>
          <p:cNvSpPr txBox="1"/>
          <p:nvPr>
            <p:custDataLst>
              <p:tags r:id="rId23"/>
            </p:custDataLst>
          </p:nvPr>
        </p:nvSpPr>
        <p:spPr>
          <a:xfrm>
            <a:off x="8232474" y="5520372"/>
            <a:ext cx="242054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20" normalizeH="0" baseline="0" noProof="0">
                <a:ln>
                  <a:noFill/>
                </a:ln>
                <a:solidFill>
                  <a:schemeClr val="lt2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Aug</a:t>
            </a:r>
          </a:p>
        </p:txBody>
      </p:sp>
      <p:sp>
        <p:nvSpPr>
          <p:cNvPr id="16" name="OTLSHAPE_TB_00000000000000000000000000000000_TimescaleInterval9">
            <a:extLst>
              <a:ext uri="{FF2B5EF4-FFF2-40B4-BE49-F238E27FC236}">
                <a16:creationId xmlns:a16="http://schemas.microsoft.com/office/drawing/2014/main" id="{48A59656-FEC6-491D-B6EE-FC7F4EE57290}"/>
              </a:ext>
            </a:extLst>
          </p:cNvPr>
          <p:cNvSpPr txBox="1"/>
          <p:nvPr>
            <p:custDataLst>
              <p:tags r:id="rId24"/>
            </p:custDataLst>
          </p:nvPr>
        </p:nvSpPr>
        <p:spPr>
          <a:xfrm>
            <a:off x="9303511" y="5520372"/>
            <a:ext cx="227626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18" normalizeH="0" baseline="0" noProof="0">
                <a:ln>
                  <a:noFill/>
                </a:ln>
                <a:solidFill>
                  <a:schemeClr val="lt2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Sep</a:t>
            </a:r>
          </a:p>
        </p:txBody>
      </p:sp>
      <p:sp>
        <p:nvSpPr>
          <p:cNvPr id="17" name="OTLSHAPE_TB_00000000000000000000000000000000_TimescaleInterval10">
            <a:extLst>
              <a:ext uri="{FF2B5EF4-FFF2-40B4-BE49-F238E27FC236}">
                <a16:creationId xmlns:a16="http://schemas.microsoft.com/office/drawing/2014/main" id="{BB07690B-DCFE-4DD1-8214-453EACB511C8}"/>
              </a:ext>
            </a:extLst>
          </p:cNvPr>
          <p:cNvSpPr txBox="1"/>
          <p:nvPr>
            <p:custDataLst>
              <p:tags r:id="rId25"/>
            </p:custDataLst>
          </p:nvPr>
        </p:nvSpPr>
        <p:spPr>
          <a:xfrm>
            <a:off x="10339998" y="5520372"/>
            <a:ext cx="211148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22" normalizeH="0" baseline="0" noProof="0">
                <a:ln>
                  <a:noFill/>
                </a:ln>
                <a:solidFill>
                  <a:schemeClr val="lt2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Oct</a:t>
            </a:r>
          </a:p>
        </p:txBody>
      </p:sp>
      <p:sp>
        <p:nvSpPr>
          <p:cNvPr id="214" name="OTLSHAPE_TB_00000000000000000000000000000000_ScaleMarking1">
            <a:extLst>
              <a:ext uri="{FF2B5EF4-FFF2-40B4-BE49-F238E27FC236}">
                <a16:creationId xmlns:a16="http://schemas.microsoft.com/office/drawing/2014/main" id="{FB974075-69F1-47A5-BE0F-5AC3F7CFEF83}"/>
              </a:ext>
            </a:extLst>
          </p:cNvPr>
          <p:cNvSpPr txBox="1"/>
          <p:nvPr>
            <p:custDataLst>
              <p:tags r:id="rId26"/>
            </p:custDataLst>
          </p:nvPr>
        </p:nvSpPr>
        <p:spPr>
          <a:xfrm>
            <a:off x="907965" y="5300345"/>
            <a:ext cx="31418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20" normalizeH="0" baseline="0" noProof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2018</a:t>
            </a:r>
            <a:endParaRPr kumimoji="0" lang="en-US" sz="1200" b="0" i="0" u="none" strike="noStrike" kern="1200" cap="none" spc="-20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38" name="OTLSHAPE_T_e10fdd30256f4709986a50f706fcefda_Shape">
            <a:extLst>
              <a:ext uri="{FF2B5EF4-FFF2-40B4-BE49-F238E27FC236}">
                <a16:creationId xmlns:a16="http://schemas.microsoft.com/office/drawing/2014/main" id="{653D2D94-E5A8-47AC-8FF6-FBC1F0A328BB}"/>
              </a:ext>
            </a:extLst>
          </p:cNvPr>
          <p:cNvSpPr/>
          <p:nvPr>
            <p:custDataLst>
              <p:tags r:id="rId27"/>
            </p:custDataLst>
          </p:nvPr>
        </p:nvSpPr>
        <p:spPr>
          <a:xfrm>
            <a:off x="1086312" y="2051391"/>
            <a:ext cx="3213100" cy="320124"/>
          </a:xfrm>
          <a:prstGeom prst="leftRightArrow">
            <a:avLst>
              <a:gd name="adj1" fmla="val 75000"/>
              <a:gd name="adj2" fmla="val 50000"/>
            </a:avLst>
          </a:prstGeom>
          <a:solidFill>
            <a:srgbClr val="595959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6" name="OTLSHAPE_T_08e0bedf0de5468bb66850337b8fdc6a_Shape">
            <a:extLst>
              <a:ext uri="{FF2B5EF4-FFF2-40B4-BE49-F238E27FC236}">
                <a16:creationId xmlns:a16="http://schemas.microsoft.com/office/drawing/2014/main" id="{0B2D7A5E-BD66-4390-9844-2B4E52BB0A67}"/>
              </a:ext>
            </a:extLst>
          </p:cNvPr>
          <p:cNvSpPr/>
          <p:nvPr>
            <p:custDataLst>
              <p:tags r:id="rId28"/>
            </p:custDataLst>
          </p:nvPr>
        </p:nvSpPr>
        <p:spPr>
          <a:xfrm>
            <a:off x="1086312" y="2435015"/>
            <a:ext cx="596900" cy="241300"/>
          </a:xfrm>
          <a:prstGeom prst="roundRect">
            <a:avLst/>
          </a:pr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4" name="OTLSHAPE_T_1b0e56a2e8c6404a875d0007c4a3b646_Shape">
            <a:extLst>
              <a:ext uri="{FF2B5EF4-FFF2-40B4-BE49-F238E27FC236}">
                <a16:creationId xmlns:a16="http://schemas.microsoft.com/office/drawing/2014/main" id="{46D99446-3D66-46AD-ACA8-DE489C5322F0}"/>
              </a:ext>
            </a:extLst>
          </p:cNvPr>
          <p:cNvSpPr/>
          <p:nvPr>
            <p:custDataLst>
              <p:tags r:id="rId29"/>
            </p:custDataLst>
          </p:nvPr>
        </p:nvSpPr>
        <p:spPr>
          <a:xfrm>
            <a:off x="1708205" y="2435015"/>
            <a:ext cx="622300" cy="241300"/>
          </a:xfrm>
          <a:prstGeom prst="roundRect">
            <a:avLst/>
          </a:pr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2" name="OTLSHAPE_T_72cf47d64a664220b807029070bdb522_Shape">
            <a:extLst>
              <a:ext uri="{FF2B5EF4-FFF2-40B4-BE49-F238E27FC236}">
                <a16:creationId xmlns:a16="http://schemas.microsoft.com/office/drawing/2014/main" id="{87B7B2DB-085B-4DE4-A4EF-D3EB08E94A0D}"/>
              </a:ext>
            </a:extLst>
          </p:cNvPr>
          <p:cNvSpPr/>
          <p:nvPr>
            <p:custDataLst>
              <p:tags r:id="rId30"/>
            </p:custDataLst>
          </p:nvPr>
        </p:nvSpPr>
        <p:spPr>
          <a:xfrm>
            <a:off x="2364647" y="2435015"/>
            <a:ext cx="596900" cy="241300"/>
          </a:xfrm>
          <a:prstGeom prst="roundRect">
            <a:avLst/>
          </a:pr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0" name="OTLSHAPE_T_20525e9543594c53acbe00ab056a6077_Shape">
            <a:extLst>
              <a:ext uri="{FF2B5EF4-FFF2-40B4-BE49-F238E27FC236}">
                <a16:creationId xmlns:a16="http://schemas.microsoft.com/office/drawing/2014/main" id="{8478E177-9C6F-4BAB-84A1-39B51FC15205}"/>
              </a:ext>
            </a:extLst>
          </p:cNvPr>
          <p:cNvSpPr/>
          <p:nvPr>
            <p:custDataLst>
              <p:tags r:id="rId31"/>
            </p:custDataLst>
          </p:nvPr>
        </p:nvSpPr>
        <p:spPr>
          <a:xfrm>
            <a:off x="2986539" y="2435015"/>
            <a:ext cx="622300" cy="241300"/>
          </a:xfrm>
          <a:prstGeom prst="roundRect">
            <a:avLst/>
          </a:pr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8" name="OTLSHAPE_T_3770cf2a2afe4f3e9397ef9cad817db1_Shape">
            <a:extLst>
              <a:ext uri="{FF2B5EF4-FFF2-40B4-BE49-F238E27FC236}">
                <a16:creationId xmlns:a16="http://schemas.microsoft.com/office/drawing/2014/main" id="{D3528E3A-BD83-407C-AE2F-D634F916465A}"/>
              </a:ext>
            </a:extLst>
          </p:cNvPr>
          <p:cNvSpPr/>
          <p:nvPr>
            <p:custDataLst>
              <p:tags r:id="rId32"/>
            </p:custDataLst>
          </p:nvPr>
        </p:nvSpPr>
        <p:spPr>
          <a:xfrm>
            <a:off x="3642981" y="2435015"/>
            <a:ext cx="660400" cy="241300"/>
          </a:xfrm>
          <a:prstGeom prst="roundRect">
            <a:avLst/>
          </a:pr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6" name="OTLSHAPE_T_6d6be110b01f42148831f9d5e736b478_Shape">
            <a:extLst>
              <a:ext uri="{FF2B5EF4-FFF2-40B4-BE49-F238E27FC236}">
                <a16:creationId xmlns:a16="http://schemas.microsoft.com/office/drawing/2014/main" id="{DF79B080-7723-4DA0-BD5A-3EC3B9165DD6}"/>
              </a:ext>
            </a:extLst>
          </p:cNvPr>
          <p:cNvSpPr/>
          <p:nvPr>
            <p:custDataLst>
              <p:tags r:id="rId33"/>
            </p:custDataLst>
          </p:nvPr>
        </p:nvSpPr>
        <p:spPr>
          <a:xfrm>
            <a:off x="2364647" y="2739815"/>
            <a:ext cx="1943100" cy="203200"/>
          </a:xfrm>
          <a:prstGeom prst="roundRect">
            <a:avLst/>
          </a:prstGeom>
          <a:solidFill>
            <a:srgbClr val="85C13A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4" name="OTLSHAPE_T_c6cf67056ac04144b059e3108187c59c_Shape">
            <a:extLst>
              <a:ext uri="{FF2B5EF4-FFF2-40B4-BE49-F238E27FC236}">
                <a16:creationId xmlns:a16="http://schemas.microsoft.com/office/drawing/2014/main" id="{C72C99CF-31FE-4190-B3C0-3B397FAA70D8}"/>
              </a:ext>
            </a:extLst>
          </p:cNvPr>
          <p:cNvSpPr/>
          <p:nvPr>
            <p:custDataLst>
              <p:tags r:id="rId34"/>
            </p:custDataLst>
          </p:nvPr>
        </p:nvSpPr>
        <p:spPr>
          <a:xfrm>
            <a:off x="4299422" y="3225039"/>
            <a:ext cx="3251200" cy="320124"/>
          </a:xfrm>
          <a:prstGeom prst="leftRightArrow">
            <a:avLst>
              <a:gd name="adj1" fmla="val 75000"/>
              <a:gd name="adj2" fmla="val 50000"/>
            </a:avLst>
          </a:prstGeom>
          <a:solidFill>
            <a:srgbClr val="595959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2" name="OTLSHAPE_T_af1e3d0a3492408f847e4063645d2402_Shape">
            <a:extLst>
              <a:ext uri="{FF2B5EF4-FFF2-40B4-BE49-F238E27FC236}">
                <a16:creationId xmlns:a16="http://schemas.microsoft.com/office/drawing/2014/main" id="{AD423185-4800-4DB7-902A-1DB733F32B35}"/>
              </a:ext>
            </a:extLst>
          </p:cNvPr>
          <p:cNvSpPr/>
          <p:nvPr>
            <p:custDataLst>
              <p:tags r:id="rId35"/>
            </p:custDataLst>
          </p:nvPr>
        </p:nvSpPr>
        <p:spPr>
          <a:xfrm>
            <a:off x="4299422" y="3608663"/>
            <a:ext cx="596900" cy="237744"/>
          </a:xfrm>
          <a:prstGeom prst="roundRect">
            <a:avLst/>
          </a:pr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0" name="OTLSHAPE_T_294fe748a7124b39a3acbcb66a8d913c_Shape">
            <a:extLst>
              <a:ext uri="{FF2B5EF4-FFF2-40B4-BE49-F238E27FC236}">
                <a16:creationId xmlns:a16="http://schemas.microsoft.com/office/drawing/2014/main" id="{CF09919A-2C1F-4B52-BBF2-46DCFD290115}"/>
              </a:ext>
            </a:extLst>
          </p:cNvPr>
          <p:cNvSpPr/>
          <p:nvPr>
            <p:custDataLst>
              <p:tags r:id="rId36"/>
            </p:custDataLst>
          </p:nvPr>
        </p:nvSpPr>
        <p:spPr>
          <a:xfrm>
            <a:off x="4921315" y="3608663"/>
            <a:ext cx="622300" cy="237744"/>
          </a:xfrm>
          <a:prstGeom prst="roundRect">
            <a:avLst/>
          </a:pr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8" name="OTLSHAPE_T_d98c036bb1f841bc99dfa208eddc8054_Shape">
            <a:extLst>
              <a:ext uri="{FF2B5EF4-FFF2-40B4-BE49-F238E27FC236}">
                <a16:creationId xmlns:a16="http://schemas.microsoft.com/office/drawing/2014/main" id="{3DFC8EEC-7A19-42CC-BAAF-C9C20415A970}"/>
              </a:ext>
            </a:extLst>
          </p:cNvPr>
          <p:cNvSpPr/>
          <p:nvPr>
            <p:custDataLst>
              <p:tags r:id="rId37"/>
            </p:custDataLst>
          </p:nvPr>
        </p:nvSpPr>
        <p:spPr>
          <a:xfrm>
            <a:off x="5577756" y="3608663"/>
            <a:ext cx="660400" cy="237744"/>
          </a:xfrm>
          <a:prstGeom prst="roundRect">
            <a:avLst/>
          </a:pr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6" name="OTLSHAPE_T_b82343b70b944a62aa68c61d81a90236_Shape">
            <a:extLst>
              <a:ext uri="{FF2B5EF4-FFF2-40B4-BE49-F238E27FC236}">
                <a16:creationId xmlns:a16="http://schemas.microsoft.com/office/drawing/2014/main" id="{B4DD7080-B58F-4615-8C02-59C913C4B1DF}"/>
              </a:ext>
            </a:extLst>
          </p:cNvPr>
          <p:cNvSpPr/>
          <p:nvPr>
            <p:custDataLst>
              <p:tags r:id="rId38"/>
            </p:custDataLst>
          </p:nvPr>
        </p:nvSpPr>
        <p:spPr>
          <a:xfrm>
            <a:off x="6268748" y="3608663"/>
            <a:ext cx="660400" cy="237744"/>
          </a:xfrm>
          <a:prstGeom prst="roundRect">
            <a:avLst/>
          </a:pr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4" name="OTLSHAPE_T_0b8a399a5245490a8a28b470015e1c27_Shape">
            <a:extLst>
              <a:ext uri="{FF2B5EF4-FFF2-40B4-BE49-F238E27FC236}">
                <a16:creationId xmlns:a16="http://schemas.microsoft.com/office/drawing/2014/main" id="{A528843E-52DF-49D3-9F7B-5DF5603DF0C5}"/>
              </a:ext>
            </a:extLst>
          </p:cNvPr>
          <p:cNvSpPr/>
          <p:nvPr>
            <p:custDataLst>
              <p:tags r:id="rId39"/>
            </p:custDataLst>
          </p:nvPr>
        </p:nvSpPr>
        <p:spPr>
          <a:xfrm>
            <a:off x="6959740" y="3608663"/>
            <a:ext cx="596900" cy="237744"/>
          </a:xfrm>
          <a:prstGeom prst="roundRect">
            <a:avLst/>
          </a:pr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2" name="OTLSHAPE_T_ad9b37afa3564cfa92005eda350aded8_Shape">
            <a:extLst>
              <a:ext uri="{FF2B5EF4-FFF2-40B4-BE49-F238E27FC236}">
                <a16:creationId xmlns:a16="http://schemas.microsoft.com/office/drawing/2014/main" id="{87031C00-ACC6-49AE-9C65-A3FC7E82F899}"/>
              </a:ext>
            </a:extLst>
          </p:cNvPr>
          <p:cNvSpPr/>
          <p:nvPr>
            <p:custDataLst>
              <p:tags r:id="rId40"/>
            </p:custDataLst>
          </p:nvPr>
        </p:nvSpPr>
        <p:spPr>
          <a:xfrm>
            <a:off x="5577756" y="3909907"/>
            <a:ext cx="1981200" cy="203200"/>
          </a:xfrm>
          <a:prstGeom prst="roundRect">
            <a:avLst/>
          </a:prstGeom>
          <a:solidFill>
            <a:srgbClr val="85C13A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0" name="OTLSHAPE_T_c6d7e8f5d7d7488aa7a0f235bcdc99d5_Shape">
            <a:extLst>
              <a:ext uri="{FF2B5EF4-FFF2-40B4-BE49-F238E27FC236}">
                <a16:creationId xmlns:a16="http://schemas.microsoft.com/office/drawing/2014/main" id="{30F0C45B-AF0E-4918-9B74-53E67C14D098}"/>
              </a:ext>
            </a:extLst>
          </p:cNvPr>
          <p:cNvSpPr/>
          <p:nvPr>
            <p:custDataLst>
              <p:tags r:id="rId41"/>
            </p:custDataLst>
          </p:nvPr>
        </p:nvSpPr>
        <p:spPr>
          <a:xfrm>
            <a:off x="7547082" y="4395132"/>
            <a:ext cx="3327400" cy="320124"/>
          </a:xfrm>
          <a:prstGeom prst="leftRightArrow">
            <a:avLst>
              <a:gd name="adj1" fmla="val 75000"/>
              <a:gd name="adj2" fmla="val 50000"/>
            </a:avLst>
          </a:prstGeom>
          <a:solidFill>
            <a:srgbClr val="595959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8" name="OTLSHAPE_T_f72b7f0211c94b7a9dcd438f1a1c6b4a_Shape">
            <a:extLst>
              <a:ext uri="{FF2B5EF4-FFF2-40B4-BE49-F238E27FC236}">
                <a16:creationId xmlns:a16="http://schemas.microsoft.com/office/drawing/2014/main" id="{73D48219-AA97-4311-842A-A90EE10D31BF}"/>
              </a:ext>
            </a:extLst>
          </p:cNvPr>
          <p:cNvSpPr/>
          <p:nvPr>
            <p:custDataLst>
              <p:tags r:id="rId42"/>
            </p:custDataLst>
          </p:nvPr>
        </p:nvSpPr>
        <p:spPr>
          <a:xfrm>
            <a:off x="7547082" y="4778756"/>
            <a:ext cx="622300" cy="237744"/>
          </a:xfrm>
          <a:prstGeom prst="roundRect">
            <a:avLst/>
          </a:pr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6" name="OTLSHAPE_T_b6310780303246538f3e28bec1306c43_Shape">
            <a:extLst>
              <a:ext uri="{FF2B5EF4-FFF2-40B4-BE49-F238E27FC236}">
                <a16:creationId xmlns:a16="http://schemas.microsoft.com/office/drawing/2014/main" id="{4CCEED07-D5FC-4A44-A045-1629E15EEE14}"/>
              </a:ext>
            </a:extLst>
          </p:cNvPr>
          <p:cNvSpPr/>
          <p:nvPr>
            <p:custDataLst>
              <p:tags r:id="rId43"/>
            </p:custDataLst>
          </p:nvPr>
        </p:nvSpPr>
        <p:spPr>
          <a:xfrm>
            <a:off x="8203524" y="4778756"/>
            <a:ext cx="660400" cy="237744"/>
          </a:xfrm>
          <a:prstGeom prst="roundRect">
            <a:avLst/>
          </a:pr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74" name="OTLSHAPE_T_71f68cbe48c1449cb3c29475e60a1f2e_Shape">
            <a:extLst>
              <a:ext uri="{FF2B5EF4-FFF2-40B4-BE49-F238E27FC236}">
                <a16:creationId xmlns:a16="http://schemas.microsoft.com/office/drawing/2014/main" id="{43A38A45-D1DE-4A18-A477-4450EE67FDF7}"/>
              </a:ext>
            </a:extLst>
          </p:cNvPr>
          <p:cNvSpPr/>
          <p:nvPr>
            <p:custDataLst>
              <p:tags r:id="rId44"/>
            </p:custDataLst>
          </p:nvPr>
        </p:nvSpPr>
        <p:spPr>
          <a:xfrm>
            <a:off x="8894515" y="4778756"/>
            <a:ext cx="596900" cy="237744"/>
          </a:xfrm>
          <a:prstGeom prst="roundRect">
            <a:avLst/>
          </a:pr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2" name="OTLSHAPE_T_490582bcde8f41f4b19cfa6e6b35c0e3_Shape">
            <a:extLst>
              <a:ext uri="{FF2B5EF4-FFF2-40B4-BE49-F238E27FC236}">
                <a16:creationId xmlns:a16="http://schemas.microsoft.com/office/drawing/2014/main" id="{E605EF74-0B1F-43A4-9236-40AD1C7C9912}"/>
              </a:ext>
            </a:extLst>
          </p:cNvPr>
          <p:cNvSpPr/>
          <p:nvPr>
            <p:custDataLst>
              <p:tags r:id="rId45"/>
            </p:custDataLst>
          </p:nvPr>
        </p:nvSpPr>
        <p:spPr>
          <a:xfrm>
            <a:off x="9516408" y="4778756"/>
            <a:ext cx="622300" cy="237744"/>
          </a:xfrm>
          <a:prstGeom prst="roundRect">
            <a:avLst/>
          </a:pr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90" name="OTLSHAPE_T_684f9152c4f941f1b402a14964074faa_Shape">
            <a:extLst>
              <a:ext uri="{FF2B5EF4-FFF2-40B4-BE49-F238E27FC236}">
                <a16:creationId xmlns:a16="http://schemas.microsoft.com/office/drawing/2014/main" id="{44C7A0C6-64E6-4731-87F4-1C3614E784C1}"/>
              </a:ext>
            </a:extLst>
          </p:cNvPr>
          <p:cNvSpPr/>
          <p:nvPr>
            <p:custDataLst>
              <p:tags r:id="rId46"/>
            </p:custDataLst>
          </p:nvPr>
        </p:nvSpPr>
        <p:spPr>
          <a:xfrm>
            <a:off x="10172850" y="4778756"/>
            <a:ext cx="660400" cy="237744"/>
          </a:xfrm>
          <a:prstGeom prst="roundRect">
            <a:avLst/>
          </a:pr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98" name="OTLSHAPE_T_88ccd2c4d3184b64ac8965804646b112_Shape">
            <a:extLst>
              <a:ext uri="{FF2B5EF4-FFF2-40B4-BE49-F238E27FC236}">
                <a16:creationId xmlns:a16="http://schemas.microsoft.com/office/drawing/2014/main" id="{25186E21-243F-4CC6-96E6-4A93EE4AA7A4}"/>
              </a:ext>
            </a:extLst>
          </p:cNvPr>
          <p:cNvSpPr/>
          <p:nvPr>
            <p:custDataLst>
              <p:tags r:id="rId47"/>
            </p:custDataLst>
          </p:nvPr>
        </p:nvSpPr>
        <p:spPr>
          <a:xfrm>
            <a:off x="8894515" y="5080000"/>
            <a:ext cx="1981200" cy="203200"/>
          </a:xfrm>
          <a:prstGeom prst="roundRect">
            <a:avLst/>
          </a:prstGeom>
          <a:solidFill>
            <a:srgbClr val="85C13A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0" name="OTLSHAPE_T_e10fdd30256f4709986a50f706fcefda_Duration">
            <a:extLst>
              <a:ext uri="{FF2B5EF4-FFF2-40B4-BE49-F238E27FC236}">
                <a16:creationId xmlns:a16="http://schemas.microsoft.com/office/drawing/2014/main" id="{2E893914-733B-4275-BF6A-94C2B3CA0205}"/>
              </a:ext>
            </a:extLst>
          </p:cNvPr>
          <p:cNvSpPr txBox="1"/>
          <p:nvPr>
            <p:custDataLst>
              <p:tags r:id="rId48"/>
            </p:custDataLst>
          </p:nvPr>
        </p:nvSpPr>
        <p:spPr>
          <a:xfrm>
            <a:off x="4350198" y="2118425"/>
            <a:ext cx="4826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1" u="none" strike="noStrike" kern="1200" cap="none" spc="-12" normalizeH="0" baseline="0" noProof="0" dirty="0">
                <a:ln>
                  <a:noFill/>
                </a:ln>
                <a:solidFill>
                  <a:srgbClr val="737373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67 days</a:t>
            </a:r>
          </a:p>
        </p:txBody>
      </p:sp>
      <p:sp>
        <p:nvSpPr>
          <p:cNvPr id="43" name="OTLSHAPE_T_e10fdd30256f4709986a50f706fcefda_JoinedDate">
            <a:extLst>
              <a:ext uri="{FF2B5EF4-FFF2-40B4-BE49-F238E27FC236}">
                <a16:creationId xmlns:a16="http://schemas.microsoft.com/office/drawing/2014/main" id="{BB8A225D-0C88-41F2-A940-623DDAFBC2A9}"/>
              </a:ext>
            </a:extLst>
          </p:cNvPr>
          <p:cNvSpPr txBox="1"/>
          <p:nvPr>
            <p:custDataLst>
              <p:tags r:id="rId49"/>
            </p:custDataLst>
          </p:nvPr>
        </p:nvSpPr>
        <p:spPr>
          <a:xfrm>
            <a:off x="1086312" y="1896366"/>
            <a:ext cx="7112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-2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Jan 8 - Apr 10</a:t>
            </a:r>
          </a:p>
        </p:txBody>
      </p:sp>
      <p:sp>
        <p:nvSpPr>
          <p:cNvPr id="44" name="OTLSHAPE_T_e10fdd30256f4709986a50f706fcefda_Title">
            <a:extLst>
              <a:ext uri="{FF2B5EF4-FFF2-40B4-BE49-F238E27FC236}">
                <a16:creationId xmlns:a16="http://schemas.microsoft.com/office/drawing/2014/main" id="{07AE7EAF-2884-443C-89DF-F2262D017724}"/>
              </a:ext>
            </a:extLst>
          </p:cNvPr>
          <p:cNvSpPr txBox="1"/>
          <p:nvPr>
            <p:custDataLst>
              <p:tags r:id="rId50"/>
            </p:custDataLst>
          </p:nvPr>
        </p:nvSpPr>
        <p:spPr>
          <a:xfrm>
            <a:off x="2393432" y="2118425"/>
            <a:ext cx="6096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-8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Release 1</a:t>
            </a:r>
          </a:p>
        </p:txBody>
      </p:sp>
      <p:sp>
        <p:nvSpPr>
          <p:cNvPr id="53" name="OTLSHAPE_T_08e0bedf0de5468bb66850337b8fdc6a_Title">
            <a:extLst>
              <a:ext uri="{FF2B5EF4-FFF2-40B4-BE49-F238E27FC236}">
                <a16:creationId xmlns:a16="http://schemas.microsoft.com/office/drawing/2014/main" id="{4500F041-37A3-4664-A3BA-B0CAD62A06AB}"/>
              </a:ext>
            </a:extLst>
          </p:cNvPr>
          <p:cNvSpPr txBox="1"/>
          <p:nvPr>
            <p:custDataLst>
              <p:tags r:id="rId51"/>
            </p:custDataLst>
          </p:nvPr>
        </p:nvSpPr>
        <p:spPr>
          <a:xfrm>
            <a:off x="1175671" y="2478152"/>
            <a:ext cx="419100" cy="155025"/>
          </a:xfrm>
          <a:prstGeom prst="rect">
            <a:avLst/>
          </a:prstGeom>
          <a:solidFill>
            <a:schemeClr val="accent1"/>
          </a:solidFill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-6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Sprint 1</a:t>
            </a:r>
          </a:p>
        </p:txBody>
      </p:sp>
      <p:sp>
        <p:nvSpPr>
          <p:cNvPr id="61" name="OTLSHAPE_T_1b0e56a2e8c6404a875d0007c4a3b646_Title">
            <a:extLst>
              <a:ext uri="{FF2B5EF4-FFF2-40B4-BE49-F238E27FC236}">
                <a16:creationId xmlns:a16="http://schemas.microsoft.com/office/drawing/2014/main" id="{9CF53372-A84D-40F3-90AE-5A4FBF1006B2}"/>
              </a:ext>
            </a:extLst>
          </p:cNvPr>
          <p:cNvSpPr txBox="1"/>
          <p:nvPr>
            <p:custDataLst>
              <p:tags r:id="rId52"/>
            </p:custDataLst>
          </p:nvPr>
        </p:nvSpPr>
        <p:spPr>
          <a:xfrm>
            <a:off x="1814838" y="2478152"/>
            <a:ext cx="419100" cy="155025"/>
          </a:xfrm>
          <a:prstGeom prst="rect">
            <a:avLst/>
          </a:prstGeom>
          <a:solidFill>
            <a:schemeClr val="accent1"/>
          </a:solidFill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-6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Sprint 2</a:t>
            </a:r>
          </a:p>
        </p:txBody>
      </p:sp>
      <p:sp>
        <p:nvSpPr>
          <p:cNvPr id="69" name="OTLSHAPE_T_72cf47d64a664220b807029070bdb522_Title">
            <a:extLst>
              <a:ext uri="{FF2B5EF4-FFF2-40B4-BE49-F238E27FC236}">
                <a16:creationId xmlns:a16="http://schemas.microsoft.com/office/drawing/2014/main" id="{07B3C37E-87DC-46ED-B3F3-8A2AAE67C9E3}"/>
              </a:ext>
            </a:extLst>
          </p:cNvPr>
          <p:cNvSpPr txBox="1"/>
          <p:nvPr>
            <p:custDataLst>
              <p:tags r:id="rId53"/>
            </p:custDataLst>
          </p:nvPr>
        </p:nvSpPr>
        <p:spPr>
          <a:xfrm>
            <a:off x="2454005" y="2478152"/>
            <a:ext cx="419100" cy="155025"/>
          </a:xfrm>
          <a:prstGeom prst="rect">
            <a:avLst/>
          </a:prstGeom>
          <a:solidFill>
            <a:schemeClr val="accent1"/>
          </a:solidFill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-6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Sprint 3</a:t>
            </a:r>
          </a:p>
        </p:txBody>
      </p:sp>
      <p:sp>
        <p:nvSpPr>
          <p:cNvPr id="77" name="OTLSHAPE_T_20525e9543594c53acbe00ab056a6077_Title">
            <a:extLst>
              <a:ext uri="{FF2B5EF4-FFF2-40B4-BE49-F238E27FC236}">
                <a16:creationId xmlns:a16="http://schemas.microsoft.com/office/drawing/2014/main" id="{27EC7394-F91A-4A23-9D51-F59789A58EDE}"/>
              </a:ext>
            </a:extLst>
          </p:cNvPr>
          <p:cNvSpPr txBox="1"/>
          <p:nvPr>
            <p:custDataLst>
              <p:tags r:id="rId54"/>
            </p:custDataLst>
          </p:nvPr>
        </p:nvSpPr>
        <p:spPr>
          <a:xfrm>
            <a:off x="3093172" y="2478152"/>
            <a:ext cx="419100" cy="155025"/>
          </a:xfrm>
          <a:prstGeom prst="rect">
            <a:avLst/>
          </a:prstGeom>
          <a:solidFill>
            <a:schemeClr val="accent1"/>
          </a:solidFill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-6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Sprint 4</a:t>
            </a:r>
          </a:p>
        </p:txBody>
      </p:sp>
      <p:sp>
        <p:nvSpPr>
          <p:cNvPr id="85" name="OTLSHAPE_T_3770cf2a2afe4f3e9397ef9cad817db1_Title">
            <a:extLst>
              <a:ext uri="{FF2B5EF4-FFF2-40B4-BE49-F238E27FC236}">
                <a16:creationId xmlns:a16="http://schemas.microsoft.com/office/drawing/2014/main" id="{064FE89F-64E3-449D-A773-1ECB7939C930}"/>
              </a:ext>
            </a:extLst>
          </p:cNvPr>
          <p:cNvSpPr txBox="1"/>
          <p:nvPr>
            <p:custDataLst>
              <p:tags r:id="rId55"/>
            </p:custDataLst>
          </p:nvPr>
        </p:nvSpPr>
        <p:spPr>
          <a:xfrm>
            <a:off x="3766889" y="2478152"/>
            <a:ext cx="419100" cy="155025"/>
          </a:xfrm>
          <a:prstGeom prst="rect">
            <a:avLst/>
          </a:prstGeom>
          <a:solidFill>
            <a:schemeClr val="accent1"/>
          </a:solidFill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-6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Sprint 5</a:t>
            </a:r>
          </a:p>
        </p:txBody>
      </p:sp>
      <p:sp>
        <p:nvSpPr>
          <p:cNvPr id="93" name="OTLSHAPE_T_6d6be110b01f42148831f9d5e736b478_Title">
            <a:extLst>
              <a:ext uri="{FF2B5EF4-FFF2-40B4-BE49-F238E27FC236}">
                <a16:creationId xmlns:a16="http://schemas.microsoft.com/office/drawing/2014/main" id="{FEFD4A6B-966C-4B08-87B2-DCA106018837}"/>
              </a:ext>
            </a:extLst>
          </p:cNvPr>
          <p:cNvSpPr txBox="1"/>
          <p:nvPr>
            <p:custDataLst>
              <p:tags r:id="rId56"/>
            </p:custDataLst>
          </p:nvPr>
        </p:nvSpPr>
        <p:spPr>
          <a:xfrm>
            <a:off x="2838056" y="2756155"/>
            <a:ext cx="9906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-8" normalizeH="0" baseline="0" noProof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QA + Refinement</a:t>
            </a:r>
          </a:p>
        </p:txBody>
      </p:sp>
      <p:sp>
        <p:nvSpPr>
          <p:cNvPr id="96" name="OTLSHAPE_T_c6cf67056ac04144b059e3108187c59c_Duration">
            <a:extLst>
              <a:ext uri="{FF2B5EF4-FFF2-40B4-BE49-F238E27FC236}">
                <a16:creationId xmlns:a16="http://schemas.microsoft.com/office/drawing/2014/main" id="{24F426AC-1FF8-42E1-BCE4-D13BC6B70331}"/>
              </a:ext>
            </a:extLst>
          </p:cNvPr>
          <p:cNvSpPr txBox="1"/>
          <p:nvPr>
            <p:custDataLst>
              <p:tags r:id="rId57"/>
            </p:custDataLst>
          </p:nvPr>
        </p:nvSpPr>
        <p:spPr>
          <a:xfrm>
            <a:off x="7597858" y="3292074"/>
            <a:ext cx="4826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1" u="none" strike="noStrike" kern="1200" cap="none" spc="-12" normalizeH="0" baseline="0" noProof="0">
                <a:ln>
                  <a:noFill/>
                </a:ln>
                <a:solidFill>
                  <a:srgbClr val="737373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68 days</a:t>
            </a:r>
          </a:p>
        </p:txBody>
      </p:sp>
      <p:sp>
        <p:nvSpPr>
          <p:cNvPr id="99" name="OTLSHAPE_T_c6cf67056ac04144b059e3108187c59c_JoinedDate">
            <a:extLst>
              <a:ext uri="{FF2B5EF4-FFF2-40B4-BE49-F238E27FC236}">
                <a16:creationId xmlns:a16="http://schemas.microsoft.com/office/drawing/2014/main" id="{275B2A23-378B-44F9-B326-D6D8DC0FC6FA}"/>
              </a:ext>
            </a:extLst>
          </p:cNvPr>
          <p:cNvSpPr txBox="1"/>
          <p:nvPr>
            <p:custDataLst>
              <p:tags r:id="rId58"/>
            </p:custDataLst>
          </p:nvPr>
        </p:nvSpPr>
        <p:spPr>
          <a:xfrm>
            <a:off x="4299422" y="3070015"/>
            <a:ext cx="7493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-2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Apr 11 - Jul 13</a:t>
            </a:r>
          </a:p>
        </p:txBody>
      </p:sp>
      <p:sp>
        <p:nvSpPr>
          <p:cNvPr id="100" name="OTLSHAPE_T_c6cf67056ac04144b059e3108187c59c_Title">
            <a:extLst>
              <a:ext uri="{FF2B5EF4-FFF2-40B4-BE49-F238E27FC236}">
                <a16:creationId xmlns:a16="http://schemas.microsoft.com/office/drawing/2014/main" id="{A6DD9567-D424-40F5-9316-5BA5D65A132A}"/>
              </a:ext>
            </a:extLst>
          </p:cNvPr>
          <p:cNvSpPr txBox="1"/>
          <p:nvPr>
            <p:custDataLst>
              <p:tags r:id="rId59"/>
            </p:custDataLst>
          </p:nvPr>
        </p:nvSpPr>
        <p:spPr>
          <a:xfrm>
            <a:off x="5623817" y="3292074"/>
            <a:ext cx="6096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-8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Release 2</a:t>
            </a:r>
          </a:p>
        </p:txBody>
      </p:sp>
      <p:sp>
        <p:nvSpPr>
          <p:cNvPr id="108" name="OTLSHAPE_T_af1e3d0a3492408f847e4063645d2402_Title">
            <a:extLst>
              <a:ext uri="{FF2B5EF4-FFF2-40B4-BE49-F238E27FC236}">
                <a16:creationId xmlns:a16="http://schemas.microsoft.com/office/drawing/2014/main" id="{774198C2-E4B7-458E-AFC6-52A8145B3C7E}"/>
              </a:ext>
            </a:extLst>
          </p:cNvPr>
          <p:cNvSpPr txBox="1"/>
          <p:nvPr>
            <p:custDataLst>
              <p:tags r:id="rId60"/>
            </p:custDataLst>
          </p:nvPr>
        </p:nvSpPr>
        <p:spPr>
          <a:xfrm>
            <a:off x="4388781" y="3650023"/>
            <a:ext cx="419100" cy="155025"/>
          </a:xfrm>
          <a:prstGeom prst="rect">
            <a:avLst/>
          </a:prstGeom>
          <a:solidFill>
            <a:schemeClr val="accent1"/>
          </a:solidFill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-6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Sprint 6</a:t>
            </a:r>
          </a:p>
        </p:txBody>
      </p:sp>
      <p:sp>
        <p:nvSpPr>
          <p:cNvPr id="116" name="OTLSHAPE_T_294fe748a7124b39a3acbcb66a8d913c_Title">
            <a:extLst>
              <a:ext uri="{FF2B5EF4-FFF2-40B4-BE49-F238E27FC236}">
                <a16:creationId xmlns:a16="http://schemas.microsoft.com/office/drawing/2014/main" id="{43D726D6-D600-452A-B0E6-6F301C8BF076}"/>
              </a:ext>
            </a:extLst>
          </p:cNvPr>
          <p:cNvSpPr txBox="1"/>
          <p:nvPr>
            <p:custDataLst>
              <p:tags r:id="rId61"/>
            </p:custDataLst>
          </p:nvPr>
        </p:nvSpPr>
        <p:spPr>
          <a:xfrm>
            <a:off x="5027948" y="3650023"/>
            <a:ext cx="419100" cy="155025"/>
          </a:xfrm>
          <a:prstGeom prst="rect">
            <a:avLst/>
          </a:prstGeom>
          <a:solidFill>
            <a:schemeClr val="accent1"/>
          </a:solidFill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-6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Sprint 7</a:t>
            </a:r>
          </a:p>
        </p:txBody>
      </p:sp>
      <p:sp>
        <p:nvSpPr>
          <p:cNvPr id="124" name="OTLSHAPE_T_d98c036bb1f841bc99dfa208eddc8054_Title">
            <a:extLst>
              <a:ext uri="{FF2B5EF4-FFF2-40B4-BE49-F238E27FC236}">
                <a16:creationId xmlns:a16="http://schemas.microsoft.com/office/drawing/2014/main" id="{9D5AC56C-C2CF-4FD4-9EFC-59111752FA8D}"/>
              </a:ext>
            </a:extLst>
          </p:cNvPr>
          <p:cNvSpPr txBox="1"/>
          <p:nvPr>
            <p:custDataLst>
              <p:tags r:id="rId62"/>
            </p:custDataLst>
          </p:nvPr>
        </p:nvSpPr>
        <p:spPr>
          <a:xfrm>
            <a:off x="5701665" y="3650023"/>
            <a:ext cx="419100" cy="155025"/>
          </a:xfrm>
          <a:prstGeom prst="rect">
            <a:avLst/>
          </a:prstGeom>
          <a:solidFill>
            <a:schemeClr val="accent1"/>
          </a:solidFill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-6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Sprint 8</a:t>
            </a:r>
          </a:p>
        </p:txBody>
      </p:sp>
      <p:sp>
        <p:nvSpPr>
          <p:cNvPr id="132" name="OTLSHAPE_T_b82343b70b944a62aa68c61d81a90236_Title">
            <a:extLst>
              <a:ext uri="{FF2B5EF4-FFF2-40B4-BE49-F238E27FC236}">
                <a16:creationId xmlns:a16="http://schemas.microsoft.com/office/drawing/2014/main" id="{4725599B-0F82-4608-BC9A-204E484D9D24}"/>
              </a:ext>
            </a:extLst>
          </p:cNvPr>
          <p:cNvSpPr txBox="1"/>
          <p:nvPr>
            <p:custDataLst>
              <p:tags r:id="rId63"/>
            </p:custDataLst>
          </p:nvPr>
        </p:nvSpPr>
        <p:spPr>
          <a:xfrm>
            <a:off x="6392656" y="3650023"/>
            <a:ext cx="419100" cy="155025"/>
          </a:xfrm>
          <a:prstGeom prst="rect">
            <a:avLst/>
          </a:prstGeom>
          <a:solidFill>
            <a:schemeClr val="accent1"/>
          </a:solidFill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-6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Sprint 9</a:t>
            </a:r>
          </a:p>
        </p:txBody>
      </p:sp>
      <p:sp>
        <p:nvSpPr>
          <p:cNvPr id="140" name="OTLSHAPE_T_0b8a399a5245490a8a28b470015e1c27_Title">
            <a:extLst>
              <a:ext uri="{FF2B5EF4-FFF2-40B4-BE49-F238E27FC236}">
                <a16:creationId xmlns:a16="http://schemas.microsoft.com/office/drawing/2014/main" id="{636714DB-BD4D-4B30-A6D0-2366C760D619}"/>
              </a:ext>
            </a:extLst>
          </p:cNvPr>
          <p:cNvSpPr txBox="1"/>
          <p:nvPr>
            <p:custDataLst>
              <p:tags r:id="rId64"/>
            </p:custDataLst>
          </p:nvPr>
        </p:nvSpPr>
        <p:spPr>
          <a:xfrm>
            <a:off x="7016903" y="3650023"/>
            <a:ext cx="482600" cy="155025"/>
          </a:xfrm>
          <a:prstGeom prst="rect">
            <a:avLst/>
          </a:prstGeom>
          <a:solidFill>
            <a:schemeClr val="accent1"/>
          </a:solidFill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-6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Sprint 10</a:t>
            </a:r>
          </a:p>
        </p:txBody>
      </p:sp>
      <p:sp>
        <p:nvSpPr>
          <p:cNvPr id="149" name="OTLSHAPE_T_ad9b37afa3564cfa92005eda350aded8_Title">
            <a:extLst>
              <a:ext uri="{FF2B5EF4-FFF2-40B4-BE49-F238E27FC236}">
                <a16:creationId xmlns:a16="http://schemas.microsoft.com/office/drawing/2014/main" id="{EA167BA6-1FBC-46AA-8975-18EF19844A19}"/>
              </a:ext>
            </a:extLst>
          </p:cNvPr>
          <p:cNvSpPr txBox="1"/>
          <p:nvPr>
            <p:custDataLst>
              <p:tags r:id="rId65"/>
            </p:custDataLst>
          </p:nvPr>
        </p:nvSpPr>
        <p:spPr>
          <a:xfrm>
            <a:off x="6068441" y="3926248"/>
            <a:ext cx="9906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-8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QA + Refinement</a:t>
            </a:r>
          </a:p>
        </p:txBody>
      </p:sp>
      <p:sp>
        <p:nvSpPr>
          <p:cNvPr id="152" name="OTLSHAPE_T_c6d7e8f5d7d7488aa7a0f235bcdc99d5_Duration">
            <a:extLst>
              <a:ext uri="{FF2B5EF4-FFF2-40B4-BE49-F238E27FC236}">
                <a16:creationId xmlns:a16="http://schemas.microsoft.com/office/drawing/2014/main" id="{7CAF315C-55B1-49C8-8817-CD429E7876C0}"/>
              </a:ext>
            </a:extLst>
          </p:cNvPr>
          <p:cNvSpPr txBox="1"/>
          <p:nvPr>
            <p:custDataLst>
              <p:tags r:id="rId66"/>
            </p:custDataLst>
          </p:nvPr>
        </p:nvSpPr>
        <p:spPr>
          <a:xfrm>
            <a:off x="10914617" y="4462166"/>
            <a:ext cx="4826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1" u="none" strike="noStrike" kern="1200" cap="none" spc="-12" normalizeH="0" baseline="0" noProof="0" dirty="0">
                <a:ln>
                  <a:noFill/>
                </a:ln>
                <a:solidFill>
                  <a:srgbClr val="737373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68 days</a:t>
            </a:r>
          </a:p>
        </p:txBody>
      </p:sp>
      <p:sp>
        <p:nvSpPr>
          <p:cNvPr id="156" name="OTLSHAPE_T_c6d7e8f5d7d7488aa7a0f235bcdc99d5_JoinedDate">
            <a:extLst>
              <a:ext uri="{FF2B5EF4-FFF2-40B4-BE49-F238E27FC236}">
                <a16:creationId xmlns:a16="http://schemas.microsoft.com/office/drawing/2014/main" id="{707AB8E5-82E2-4DCE-9A6C-796DFD8D5500}"/>
              </a:ext>
            </a:extLst>
          </p:cNvPr>
          <p:cNvSpPr txBox="1"/>
          <p:nvPr>
            <p:custDataLst>
              <p:tags r:id="rId67"/>
            </p:custDataLst>
          </p:nvPr>
        </p:nvSpPr>
        <p:spPr>
          <a:xfrm>
            <a:off x="7547082" y="4240107"/>
            <a:ext cx="7366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-4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Jul 14 - Oct 17</a:t>
            </a:r>
          </a:p>
        </p:txBody>
      </p:sp>
      <p:sp>
        <p:nvSpPr>
          <p:cNvPr id="157" name="OTLSHAPE_T_c6d7e8f5d7d7488aa7a0f235bcdc99d5_Title">
            <a:extLst>
              <a:ext uri="{FF2B5EF4-FFF2-40B4-BE49-F238E27FC236}">
                <a16:creationId xmlns:a16="http://schemas.microsoft.com/office/drawing/2014/main" id="{096B630B-88CD-423A-B2A9-BEF6DF5781D9}"/>
              </a:ext>
            </a:extLst>
          </p:cNvPr>
          <p:cNvSpPr txBox="1"/>
          <p:nvPr>
            <p:custDataLst>
              <p:tags r:id="rId68"/>
            </p:custDataLst>
          </p:nvPr>
        </p:nvSpPr>
        <p:spPr>
          <a:xfrm>
            <a:off x="8906026" y="4462166"/>
            <a:ext cx="6096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-8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Release 3</a:t>
            </a:r>
          </a:p>
        </p:txBody>
      </p:sp>
      <p:sp>
        <p:nvSpPr>
          <p:cNvPr id="164" name="OTLSHAPE_T_f72b7f0211c94b7a9dcd438f1a1c6b4a_Title">
            <a:extLst>
              <a:ext uri="{FF2B5EF4-FFF2-40B4-BE49-F238E27FC236}">
                <a16:creationId xmlns:a16="http://schemas.microsoft.com/office/drawing/2014/main" id="{91C6CEE4-D668-40AA-ACD3-C1FC081610EE}"/>
              </a:ext>
            </a:extLst>
          </p:cNvPr>
          <p:cNvSpPr txBox="1"/>
          <p:nvPr>
            <p:custDataLst>
              <p:tags r:id="rId69"/>
            </p:custDataLst>
          </p:nvPr>
        </p:nvSpPr>
        <p:spPr>
          <a:xfrm>
            <a:off x="7621521" y="4820116"/>
            <a:ext cx="482600" cy="155025"/>
          </a:xfrm>
          <a:prstGeom prst="rect">
            <a:avLst/>
          </a:prstGeom>
          <a:solidFill>
            <a:schemeClr val="accent1"/>
          </a:solidFill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-6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Sprint 11</a:t>
            </a:r>
          </a:p>
        </p:txBody>
      </p:sp>
      <p:sp>
        <p:nvSpPr>
          <p:cNvPr id="172" name="OTLSHAPE_T_b6310780303246538f3e28bec1306c43_Title">
            <a:extLst>
              <a:ext uri="{FF2B5EF4-FFF2-40B4-BE49-F238E27FC236}">
                <a16:creationId xmlns:a16="http://schemas.microsoft.com/office/drawing/2014/main" id="{DA05B5DB-AAE2-456D-B8C7-29A91BDDA6BF}"/>
              </a:ext>
            </a:extLst>
          </p:cNvPr>
          <p:cNvSpPr txBox="1"/>
          <p:nvPr>
            <p:custDataLst>
              <p:tags r:id="rId70"/>
            </p:custDataLst>
          </p:nvPr>
        </p:nvSpPr>
        <p:spPr>
          <a:xfrm>
            <a:off x="8295238" y="4820116"/>
            <a:ext cx="482600" cy="155025"/>
          </a:xfrm>
          <a:prstGeom prst="rect">
            <a:avLst/>
          </a:prstGeom>
          <a:solidFill>
            <a:schemeClr val="accent1"/>
          </a:solidFill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-6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Sprint 12</a:t>
            </a:r>
          </a:p>
        </p:txBody>
      </p:sp>
      <p:sp>
        <p:nvSpPr>
          <p:cNvPr id="180" name="OTLSHAPE_T_71f68cbe48c1449cb3c29475e60a1f2e_Title">
            <a:extLst>
              <a:ext uri="{FF2B5EF4-FFF2-40B4-BE49-F238E27FC236}">
                <a16:creationId xmlns:a16="http://schemas.microsoft.com/office/drawing/2014/main" id="{C7AB0A2D-EFDC-4B9A-B283-6BCA0287D001}"/>
              </a:ext>
            </a:extLst>
          </p:cNvPr>
          <p:cNvSpPr txBox="1"/>
          <p:nvPr>
            <p:custDataLst>
              <p:tags r:id="rId71"/>
            </p:custDataLst>
          </p:nvPr>
        </p:nvSpPr>
        <p:spPr>
          <a:xfrm>
            <a:off x="8951680" y="4820116"/>
            <a:ext cx="482600" cy="155025"/>
          </a:xfrm>
          <a:prstGeom prst="rect">
            <a:avLst/>
          </a:prstGeom>
          <a:solidFill>
            <a:schemeClr val="accent1"/>
          </a:solidFill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-6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Sprint 13</a:t>
            </a:r>
          </a:p>
        </p:txBody>
      </p:sp>
      <p:sp>
        <p:nvSpPr>
          <p:cNvPr id="188" name="OTLSHAPE_T_490582bcde8f41f4b19cfa6e6b35c0e3_Title">
            <a:extLst>
              <a:ext uri="{FF2B5EF4-FFF2-40B4-BE49-F238E27FC236}">
                <a16:creationId xmlns:a16="http://schemas.microsoft.com/office/drawing/2014/main" id="{22E22F75-EB04-4875-A566-62CCF8687A12}"/>
              </a:ext>
            </a:extLst>
          </p:cNvPr>
          <p:cNvSpPr txBox="1"/>
          <p:nvPr>
            <p:custDataLst>
              <p:tags r:id="rId72"/>
            </p:custDataLst>
          </p:nvPr>
        </p:nvSpPr>
        <p:spPr>
          <a:xfrm>
            <a:off x="9590847" y="4820116"/>
            <a:ext cx="482600" cy="155025"/>
          </a:xfrm>
          <a:prstGeom prst="rect">
            <a:avLst/>
          </a:prstGeom>
          <a:solidFill>
            <a:schemeClr val="accent1"/>
          </a:solidFill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-6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Sprint 14</a:t>
            </a:r>
          </a:p>
        </p:txBody>
      </p:sp>
      <p:sp>
        <p:nvSpPr>
          <p:cNvPr id="196" name="OTLSHAPE_T_684f9152c4f941f1b402a14964074faa_Title">
            <a:extLst>
              <a:ext uri="{FF2B5EF4-FFF2-40B4-BE49-F238E27FC236}">
                <a16:creationId xmlns:a16="http://schemas.microsoft.com/office/drawing/2014/main" id="{10CD12D5-9EEB-4921-B223-BC72AB74C149}"/>
              </a:ext>
            </a:extLst>
          </p:cNvPr>
          <p:cNvSpPr txBox="1"/>
          <p:nvPr>
            <p:custDataLst>
              <p:tags r:id="rId73"/>
            </p:custDataLst>
          </p:nvPr>
        </p:nvSpPr>
        <p:spPr>
          <a:xfrm>
            <a:off x="10264563" y="4820116"/>
            <a:ext cx="482600" cy="155025"/>
          </a:xfrm>
          <a:prstGeom prst="rect">
            <a:avLst/>
          </a:prstGeom>
          <a:solidFill>
            <a:schemeClr val="accent1"/>
          </a:solidFill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-6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Sprint 15</a:t>
            </a:r>
          </a:p>
        </p:txBody>
      </p:sp>
      <p:sp>
        <p:nvSpPr>
          <p:cNvPr id="205" name="OTLSHAPE_T_88ccd2c4d3184b64ac8965804646b112_Title">
            <a:extLst>
              <a:ext uri="{FF2B5EF4-FFF2-40B4-BE49-F238E27FC236}">
                <a16:creationId xmlns:a16="http://schemas.microsoft.com/office/drawing/2014/main" id="{61BDA767-720C-46F5-B893-32C8B0419692}"/>
              </a:ext>
            </a:extLst>
          </p:cNvPr>
          <p:cNvSpPr txBox="1"/>
          <p:nvPr>
            <p:custDataLst>
              <p:tags r:id="rId74"/>
            </p:custDataLst>
          </p:nvPr>
        </p:nvSpPr>
        <p:spPr>
          <a:xfrm>
            <a:off x="9385200" y="5096340"/>
            <a:ext cx="9906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-8" normalizeH="0" baseline="0" noProof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QA + Refinement</a:t>
            </a:r>
          </a:p>
        </p:txBody>
      </p:sp>
      <p:sp>
        <p:nvSpPr>
          <p:cNvPr id="212" name="OTLSHAPE_M_ce2baea0373841e59d64442bfab3fcd0_Shape">
            <a:extLst>
              <a:ext uri="{FF2B5EF4-FFF2-40B4-BE49-F238E27FC236}">
                <a16:creationId xmlns:a16="http://schemas.microsoft.com/office/drawing/2014/main" id="{04D9AA8D-8FFF-40F0-A43C-FF6C34C78D30}"/>
              </a:ext>
            </a:extLst>
          </p:cNvPr>
          <p:cNvSpPr/>
          <p:nvPr>
            <p:custDataLst>
              <p:tags r:id="rId75"/>
            </p:custDataLst>
          </p:nvPr>
        </p:nvSpPr>
        <p:spPr>
          <a:xfrm flipH="1">
            <a:off x="4185098" y="5676900"/>
            <a:ext cx="228600" cy="254000"/>
          </a:xfrm>
          <a:prstGeom prst="round2DiagRect">
            <a:avLst>
              <a:gd name="adj1" fmla="val 100000"/>
              <a:gd name="adj2" fmla="val 0"/>
            </a:avLst>
          </a:prstGeom>
          <a:solidFill>
            <a:srgbClr val="85C13A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13" name="OTLSHAPE_M_b3cb0dee30a941b595aaa6af70cd9f04_Shape">
            <a:extLst>
              <a:ext uri="{FF2B5EF4-FFF2-40B4-BE49-F238E27FC236}">
                <a16:creationId xmlns:a16="http://schemas.microsoft.com/office/drawing/2014/main" id="{5C57823E-D55F-4A3C-8928-9C02B565ED3F}"/>
              </a:ext>
            </a:extLst>
          </p:cNvPr>
          <p:cNvSpPr/>
          <p:nvPr>
            <p:custDataLst>
              <p:tags r:id="rId76"/>
            </p:custDataLst>
          </p:nvPr>
        </p:nvSpPr>
        <p:spPr>
          <a:xfrm flipH="1">
            <a:off x="7432758" y="5676900"/>
            <a:ext cx="228600" cy="254000"/>
          </a:xfrm>
          <a:prstGeom prst="round2DiagRect">
            <a:avLst>
              <a:gd name="adj1" fmla="val 100000"/>
              <a:gd name="adj2" fmla="val 0"/>
            </a:avLst>
          </a:prstGeom>
          <a:solidFill>
            <a:srgbClr val="85C13A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19" name="OTLSHAPE_M_7d0411576422432bacfc7f0692ad78fc_Shape">
            <a:extLst>
              <a:ext uri="{FF2B5EF4-FFF2-40B4-BE49-F238E27FC236}">
                <a16:creationId xmlns:a16="http://schemas.microsoft.com/office/drawing/2014/main" id="{DFCACC23-2573-43F4-901F-27F274E4EB06}"/>
              </a:ext>
            </a:extLst>
          </p:cNvPr>
          <p:cNvSpPr/>
          <p:nvPr>
            <p:custDataLst>
              <p:tags r:id="rId77"/>
            </p:custDataLst>
          </p:nvPr>
        </p:nvSpPr>
        <p:spPr>
          <a:xfrm flipH="1">
            <a:off x="10749517" y="5676900"/>
            <a:ext cx="228600" cy="254000"/>
          </a:xfrm>
          <a:prstGeom prst="round2DiagRect">
            <a:avLst>
              <a:gd name="adj1" fmla="val 100000"/>
              <a:gd name="adj2" fmla="val 0"/>
            </a:avLst>
          </a:prstGeom>
          <a:solidFill>
            <a:srgbClr val="85C13A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9" name="OTLSHAPE_M_ce2baea0373841e59d64442bfab3fcd0_Title">
            <a:extLst>
              <a:ext uri="{FF2B5EF4-FFF2-40B4-BE49-F238E27FC236}">
                <a16:creationId xmlns:a16="http://schemas.microsoft.com/office/drawing/2014/main" id="{1AFABA5B-A4F7-47EA-A3B9-25E00C7E5554}"/>
              </a:ext>
            </a:extLst>
          </p:cNvPr>
          <p:cNvSpPr txBox="1"/>
          <p:nvPr>
            <p:custDataLst>
              <p:tags r:id="rId78"/>
            </p:custDataLst>
          </p:nvPr>
        </p:nvSpPr>
        <p:spPr>
          <a:xfrm>
            <a:off x="4024930" y="6136725"/>
            <a:ext cx="5588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-8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Release 1</a:t>
            </a:r>
          </a:p>
        </p:txBody>
      </p:sp>
      <p:sp>
        <p:nvSpPr>
          <p:cNvPr id="30" name="OTLSHAPE_M_ce2baea0373841e59d64442bfab3fcd0_Date">
            <a:extLst>
              <a:ext uri="{FF2B5EF4-FFF2-40B4-BE49-F238E27FC236}">
                <a16:creationId xmlns:a16="http://schemas.microsoft.com/office/drawing/2014/main" id="{4A959AB3-D44C-494B-BC7E-41F32EE81CA7}"/>
              </a:ext>
            </a:extLst>
          </p:cNvPr>
          <p:cNvSpPr txBox="1"/>
          <p:nvPr>
            <p:custDataLst>
              <p:tags r:id="rId79"/>
            </p:custDataLst>
          </p:nvPr>
        </p:nvSpPr>
        <p:spPr>
          <a:xfrm>
            <a:off x="4128414" y="5956300"/>
            <a:ext cx="3429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6" normalizeH="0" baseline="0" noProof="0" dirty="0">
                <a:ln>
                  <a:noFill/>
                </a:ln>
                <a:solidFill>
                  <a:srgbClr val="737373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Apr 10</a:t>
            </a:r>
          </a:p>
        </p:txBody>
      </p:sp>
      <p:sp>
        <p:nvSpPr>
          <p:cNvPr id="32" name="OTLSHAPE_M_b3cb0dee30a941b595aaa6af70cd9f04_Title">
            <a:extLst>
              <a:ext uri="{FF2B5EF4-FFF2-40B4-BE49-F238E27FC236}">
                <a16:creationId xmlns:a16="http://schemas.microsoft.com/office/drawing/2014/main" id="{ADF5861C-F562-4ABB-95EA-D61AD62DBA63}"/>
              </a:ext>
            </a:extLst>
          </p:cNvPr>
          <p:cNvSpPr txBox="1"/>
          <p:nvPr>
            <p:custDataLst>
              <p:tags r:id="rId80"/>
            </p:custDataLst>
          </p:nvPr>
        </p:nvSpPr>
        <p:spPr>
          <a:xfrm>
            <a:off x="7272590" y="6136725"/>
            <a:ext cx="5588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-8" normalizeH="0" baseline="0" noProof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Release 2</a:t>
            </a:r>
          </a:p>
        </p:txBody>
      </p:sp>
      <p:sp>
        <p:nvSpPr>
          <p:cNvPr id="33" name="OTLSHAPE_M_b3cb0dee30a941b595aaa6af70cd9f04_Date">
            <a:extLst>
              <a:ext uri="{FF2B5EF4-FFF2-40B4-BE49-F238E27FC236}">
                <a16:creationId xmlns:a16="http://schemas.microsoft.com/office/drawing/2014/main" id="{16FFAB9F-AC3C-4274-BE0F-594AC3A42977}"/>
              </a:ext>
            </a:extLst>
          </p:cNvPr>
          <p:cNvSpPr txBox="1"/>
          <p:nvPr>
            <p:custDataLst>
              <p:tags r:id="rId81"/>
            </p:custDataLst>
          </p:nvPr>
        </p:nvSpPr>
        <p:spPr>
          <a:xfrm>
            <a:off x="7400141" y="5956300"/>
            <a:ext cx="3048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6" normalizeH="0" baseline="0" noProof="0">
                <a:ln>
                  <a:noFill/>
                </a:ln>
                <a:solidFill>
                  <a:srgbClr val="737373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Jul 13</a:t>
            </a:r>
          </a:p>
        </p:txBody>
      </p:sp>
      <p:sp>
        <p:nvSpPr>
          <p:cNvPr id="35" name="OTLSHAPE_M_7d0411576422432bacfc7f0692ad78fc_Title">
            <a:extLst>
              <a:ext uri="{FF2B5EF4-FFF2-40B4-BE49-F238E27FC236}">
                <a16:creationId xmlns:a16="http://schemas.microsoft.com/office/drawing/2014/main" id="{3716C037-5525-4CB7-9247-EBE4D14A7F19}"/>
              </a:ext>
            </a:extLst>
          </p:cNvPr>
          <p:cNvSpPr txBox="1"/>
          <p:nvPr>
            <p:custDataLst>
              <p:tags r:id="rId82"/>
            </p:custDataLst>
          </p:nvPr>
        </p:nvSpPr>
        <p:spPr>
          <a:xfrm>
            <a:off x="10589349" y="6136725"/>
            <a:ext cx="5588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-8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Release 3</a:t>
            </a:r>
          </a:p>
        </p:txBody>
      </p:sp>
      <p:sp>
        <p:nvSpPr>
          <p:cNvPr id="36" name="OTLSHAPE_M_7d0411576422432bacfc7f0692ad78fc_Date">
            <a:extLst>
              <a:ext uri="{FF2B5EF4-FFF2-40B4-BE49-F238E27FC236}">
                <a16:creationId xmlns:a16="http://schemas.microsoft.com/office/drawing/2014/main" id="{FDA2248E-37B5-4D38-9EB2-DA05A31A5192}"/>
              </a:ext>
            </a:extLst>
          </p:cNvPr>
          <p:cNvSpPr txBox="1"/>
          <p:nvPr>
            <p:custDataLst>
              <p:tags r:id="rId83"/>
            </p:custDataLst>
          </p:nvPr>
        </p:nvSpPr>
        <p:spPr>
          <a:xfrm>
            <a:off x="10694907" y="5956300"/>
            <a:ext cx="3429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6" normalizeH="0" baseline="0" noProof="0" dirty="0">
                <a:ln>
                  <a:noFill/>
                </a:ln>
                <a:solidFill>
                  <a:srgbClr val="737373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Oct 17</a:t>
            </a:r>
          </a:p>
        </p:txBody>
      </p:sp>
      <p:sp>
        <p:nvSpPr>
          <p:cNvPr id="210" name="Title 209">
            <a:extLst>
              <a:ext uri="{FF2B5EF4-FFF2-40B4-BE49-F238E27FC236}">
                <a16:creationId xmlns:a16="http://schemas.microsoft.com/office/drawing/2014/main" id="{E8FE9E7E-93E1-43CD-83B3-CE852F71EA81}"/>
              </a:ext>
            </a:extLst>
          </p:cNvPr>
          <p:cNvSpPr>
            <a:spLocks noGrp="1"/>
          </p:cNvSpPr>
          <p:nvPr>
            <p:ph type="title"/>
            <p:custDataLst>
              <p:tags r:id="rId84"/>
            </p:custDataLst>
          </p:nvPr>
        </p:nvSpPr>
        <p:spPr>
          <a:xfrm>
            <a:off x="945959" y="310593"/>
            <a:ext cx="10353762" cy="846539"/>
          </a:xfrm>
        </p:spPr>
        <p:txBody>
          <a:bodyPr>
            <a:normAutofit/>
          </a:bodyPr>
          <a:lstStyle/>
          <a:p>
            <a:r>
              <a:rPr lang="en-US" sz="3600" dirty="0"/>
              <a:t>Product Release Schedule</a:t>
            </a:r>
          </a:p>
        </p:txBody>
      </p:sp>
      <p:sp>
        <p:nvSpPr>
          <p:cNvPr id="220" name="TextBox 219">
            <a:extLst>
              <a:ext uri="{FF2B5EF4-FFF2-40B4-BE49-F238E27FC236}">
                <a16:creationId xmlns:a16="http://schemas.microsoft.com/office/drawing/2014/main" id="{C1DB1B4B-C0D2-4D63-A248-67B2C82BA891}"/>
              </a:ext>
            </a:extLst>
          </p:cNvPr>
          <p:cNvSpPr txBox="1"/>
          <p:nvPr>
            <p:custDataLst>
              <p:tags r:id="rId85"/>
            </p:custDataLst>
          </p:nvPr>
        </p:nvSpPr>
        <p:spPr>
          <a:xfrm>
            <a:off x="945959" y="1022242"/>
            <a:ext cx="623363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R3 Sprint Planning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25723306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ART_0" val="eyIkaWQiOiIxIiwiX3N3aW1sYW5lc1YyIjpbXSwiQ3VsdHVyZUluZm9OYW1lIjoiZW4tVVMiLCJTdHlsZU5hbWUiOm51bGwsIlZlcnNpb24iOnsiJGlkIjoiMiIsIlZlcnNpb24iOiIzLjYuMiIsIk9yaWdpbmFsQXNzZW1ibHlWZXJzaW9uIjoiNC4wMC4wMS4wMCIsIkVkaXRpb24iOiJQcm8iLCJMYXN0U2F2ZWRFZGl0aW9uIjozLCJJc1BsdXNFZGl0aW9uIjp0cnVlLCJJc1Byb0VkaXRpb24iOnRydWV9LCJFZmZlY3QiOjAsIlN0eWxlIjp7IiRpZCI6IjMiLCJUaW1lYmFuZFN0eWxlIjp7IiRpZCI6IjQiLCJTY2FsZU1hcmtpbmciOjEsIlNoYXBlIjoxMCwiU2hhcGVTdHlsZSI6eyIkaWQiOiI1IiwiTWFyZ2luIjp7IiRpZCI6IjYiLCJUb3AiOjAuMCwiTGVmdCI6MTAuMCwiUmlnaHQiOjEwLjAsIkJvdHRvbSI6MC4wfSwiUGFkZGluZyI6eyIkaWQiOiI3IiwiVG9wIjozLjAsIkxlZnQiOjAuMCwiUmlnaHQiOjAuMCwiQm90dG9tIjozLjB9LCJCYWNrZ3JvdW5kIjp7IiRpZCI6IjgiLCJDb2xvciI6eyIkaWQiOiI5IiwiQSI6MjU1LCJSIjowLCJHIjowLCJCIjowfX0sIklzVmlzaWJsZSI6dHJ1ZSwiV2lkdGgiOjg1OC4wLCJIZWlnaHQiOjIwLjAsIkJvcmRlclN0eWxlIjp7IiRpZCI6IjEwIiwiTGluZUNvbG9yIjp7IiRpZCI6IjExIiwiJHR5cGUiOiJOTFJFLkNvbW1vbi5Eb20uU29saWRDb2xvckJydXNoLCBOTFJFLkNvbW1vbiIsIkNvbG9yIjp7IiRpZCI6IjEyIiwiQSI6MjU1LCJSIjoyNTUsIkciOjAsIkIiOjB9fSwiTGluZVdlaWdodCI6MC4wLCJMaW5lVHlwZSI6MCwiUGFyZW50U3R5bGUiOm51bGx9LCJQYXJlbnRTdHlsZSI6bnVsbH0sIk1pZGRsZVRpZXJTaGFwZVN0eWxlIjp7IiRpZCI6IjEzIiwiTWFyZ2luIjp7IiRyZWYiOiI2In0sIlBhZGRpbmciOnsiJHJlZiI6IjcifSwiQmFja2dyb3VuZCI6eyIkcmVmIjoiOCJ9LCJJc1Zpc2libGUiOnRydWUsIldpZHRoIjo4NTguMCwiSGVpZ2h0IjoyMC4wLCJCb3JkZXJTdHlsZSI6bnVsbCwiUGFyZW50U3R5bGUiOm51bGx9LCJCb3R0b21UaWVyU2hhcGVTdHlsZSI6eyIkaWQiOiIxNCIsIk1hcmdpbiI6eyIkcmVmIjoiNiJ9LCJQYWRkaW5nIjp7IiRyZWYiOiI3In0sIkJhY2tncm91bmQiOnsiJHJlZiI6IjgifSwiSXNWaXNpYmxlIjp0cnVlLCJXaWR0aCI6ODU4LjAsIkhlaWdodCI6MjAuMCwiQm9yZGVyU3R5bGUiOm51bGwsIlBhcmVudFN0eWxlIjpudWxsfSwiUmlnaHRFbmRDYXBzU3R5bGUiOnsiJGlkIjoiMTUiLCJGb250U2V0dGluZ3MiOnsiJGlkIjoiMTYiLCJGb250U2l6ZSI6MTgsIkZvbnROYW1lIjoiQ2FsaWJyaSIsIklzQm9sZCI6dHJ1ZSwiSXNJdGFsaWMiOmZhbHNlLCJJc1VuZGVybGluZWQiOmZhbHNlLCJQYXJlbnRTdHlsZSI6bnVsbH0sIkF1dG9TaXplIjowLCJGb3JlZ3JvdW5kIjp7IiRpZCI6IjE3IiwiQ29sb3IiOnsiJGlkIjoiMTgiLCJBIjoyNTUsIlIiOjE4OSwiRyI6NTgsIkIiOjQ4fX0sIk1heFdpZHRoIjoiSW5maW5pdHkiLCJNYXhIZWlnaHQiOiJJbmZpbml0eSIsIlNtYXJ0Rm9yZWdyb3VuZElzQWN0aXZlIjpmYWxzZSwiSG9yaXpvbnRhbEFsaWdubWVudCI6MCwiVmVydGljYWxBbGlnbm1lbnQiOjAsIlNtYXJ0Rm9yZWdyb3VuZCI6bnVsbCwiQmFja2dyb3VuZEZpbGxUeXBlIjowLCJNYXJnaW4iOnsiJGlkIjoiMTkiLCJUb3AiOjAuMCwiTGVmdCI6MC4wLCJSaWdodCI6MjAuMCwiQm90dG9tIjowLjB9LCJQYWRkaW5nIjp7IiRpZCI6IjIwIiwiVG9wIjowLjAsIkxlZnQiOjAuMCwiUmlnaHQiOjAuMCwiQm90dG9tIjowLjB9LCJCYWNrZ3JvdW5kIjp7IiRpZCI6IjIxIiwiQ29sb3IiOnsiJGlkIjoiMjIiLCJBIjo4OSwiUiI6MCwiRyI6MCwiQiI6MH19LCJJc1Zpc2libGUiOmZhbHNlLCJXaWR0aCI6MC4wLCJIZWlnaHQiOjAuMCwiQm9yZGVyU3R5bGUiOm51bGwsIlBhcmVudFN0eWxlIjpudWxsfSwiTGVmdEVuZENhcHNTdHlsZSI6eyIkaWQiOiIyMyIsIkZvbnRTZXR0aW5ncyI6eyIkaWQiOiIyNCIsIkZvbnRTaXplIjoxOCwiRm9udE5hbWUiOiJDYWxpYnJpIiwiSXNCb2xkIjp0cnVlLCJJc0l0YWxpYyI6ZmFsc2UsIklzVW5kZXJsaW5lZCI6ZmFsc2UsIlBhcmVudFN0eWxlIjpudWxsfSwiQXV0b1NpemUiOjAsIkZvcmVncm91bmQiOnsiJGlkIjoiMjUiLCJDb2xvciI6eyIkaWQiOiIyNiIsIkEiOjI1NSwiUiI6MTg5LCJHIjo1OCwiQiI6NDh9fSwiTWF4V2lkdGgiOiJJbmZpbml0eSIsIk1heEhlaWdodCI6IkluZmluaXR5IiwiU21hcnRGb3JlZ3JvdW5kSXNBY3RpdmUiOmZhbHNlLCJIb3Jpem9udGFsQWxpZ25tZW50IjowLCJWZXJ0aWNhbEFsaWdubWVudCI6MCwiU21hcnRGb3JlZ3JvdW5kIjpudWxsLCJCYWNrZ3JvdW5kRmlsbFR5cGUiOjAsIk1hcmdpbiI6eyIkaWQiOiIyNyIsIlRvcCI6MC4wLCJMZWZ0IjoyMC4wLCJSaWdodCI6MC4wLCJCb3R0b20iOjAuMH0sIlBhZGRpbmciOnsiJGlkIjoiMjgiLCJUb3AiOjAuMCwiTGVmdCI6MC4wLCJSaWdodCI6MC4wLCJCb3R0b20iOjAuMH0sIkJhY2tncm91bmQiOnsiJGlkIjoiMjkiLCJDb2xvciI6eyIkcmVmIjoiMjIifX0sIklzVmlzaWJsZSI6ZmFsc2UsIldpZHRoIjowLjAsIkhlaWdodCI6MC4wLCJCb3JkZXJTdHlsZSI6bnVsbCwiUGFyZW50U3R5bGUiOm51bGx9LCJUb2RheVRleHRTdHlsZSI6eyIkaWQiOiIzMCIsIkZvbnRTZXR0aW5ncyI6eyIkaWQiOiIzMSIsIkZvbnRTaXplIjoxMiwiRm9udE5hbWUiOiJDYWxpYnJpIiwiSXNCb2xkIjpmYWxzZSwiSXNJdGFsaWMiOmZhbHNlLCJJc1VuZGVybGluZWQiOmZhbHNlLCJQYXJlbnRTdHlsZSI6bnVsbH0sIkF1dG9TaXplIjowLCJGb3JlZ3JvdW5kIjp7IiRpZCI6IjMyIiwiQ29sb3IiOnsiJGlkIjoiMzMiLCJBIjoyNTUsIlIiOjAsIkciOjAsIkIiOjB9fSwiTWF4V2lkdGgiOjIwMC4wLCJNYXhIZWlnaHQiOiJJbmZpbml0eSIsIlNtYXJ0Rm9yZWdyb3VuZElzQWN0aXZlIjpmYWxzZSwiSG9yaXpvbnRhbEFsaWdubWVudCI6MCwiVmVydGljYWxBbGlnbm1lbnQiOjAsIlNtYXJ0Rm9yZWdyb3VuZCI6bnVsbCwiQmFja2dyb3VuZEZpbGxUeXBlIjowLCJNYXJnaW4iOnsiJGlkIjoiMzQiLCJUb3AiOjAuMCwiTGVmdCI6MC4wLCJSaWdodCI6MC4wLCJCb3R0b20iOjAuMH0sIlBhZGRpbmciOnsiJGlkIjoiMzUiLCJUb3AiOjAuMCwiTGVmdCI6MC4wLCJSaWdodCI6MC4wLCJCb3R0b20iOjAuMH0sIkJhY2tncm91bmQiOnsiJGlkIjoiMzYiLCJDb2xvciI6eyIkcmVmIjoiMjIifX0sIklzVmlzaWJsZSI6ZmFsc2UsIldpZHRoIjowLjAsIkhlaWdodCI6MC4wLCJCb3JkZXJTdHlsZSI6bnVsbCwiUGFyZW50U3R5bGUiOm51bGx9LCJUb2RheU1hcmtlclN0eWxlIjp7IiRpZCI6IjM3IiwiTWFyZ2luIjp7IiRpZCI6IjM4IiwiVG9wIjowLjAsIkxlZnQiOjAuMCwiUmlnaHQiOjAuMCwiQm90dG9tIjowLjB9LCJQYWRkaW5nIjp7IiRpZCI6IjM5IiwiVG9wIjowLjAsIkxlZnQiOjAuMCwiUmlnaHQiOjAuMCwiQm90dG9tIjowLjB9LCJCYWNrZ3JvdW5kIjp7IiRpZCI6IjQwIiwiQ29sb3IiOnsiJGlkIjoiNDEiLCJBIjoyNTUsIlIiOjI1NSwiRyI6MCwiQiI6MH19LCJJc1Zpc2libGUiOnRydWUsIldpZHRoIjowLjAsIkhlaWdodCI6MC4wLCJCb3JkZXJTdHlsZSI6bnVsbCwiUGFyZW50U3R5bGUiOm51bGx9LCJTY2FsZVN0eWxlIjp7IiRpZCI6IjQyIiwiU2hhcGUiOjMsIlNob3dTZWdtZW50U2VwYXJhdG9ycyI6ZmFsc2UsIlNlZ21lbnRTZXBhcmF0b3JPcGFjaXR5IjozMCwiSGFzQmVlblZpc2libGVCZWZvcmUiOnRydWUsIkZvbnRTZXR0aW5ncyI6eyIkaWQiOiI0MyIsIkZvbnRTaXplIjoxMiwiRm9udE5hbWUiOiJDYWxpYnJpIiwiSXNCb2xkIjpmYWxzZSwiSXNJdGFsaWMiOmZhbHNlLCJJc1VuZGVybGluZWQiOmZhbHNlLCJQYXJlbnRTdHlsZSI6bnVsbH0sIkF1dG9TaXplIjowLCJGb3JlZ3JvdW5kIjp7IiRpZCI6IjQ0IiwiQ29sb3IiOnsiJGlkIjoiNDUiLCJBIjoyNTUsIlIiOjIzMSwiRyI6MjMwLCJCIjoyMzB9fSwiTWF4V2lkdGgiOjIwMC4wLCJNYXhIZWlnaHQiOiJJbmZpbml0eSIsIlNtYXJ0Rm9yZWdyb3VuZElzQWN0aXZlIjpmYWxzZSwiSG9yaXpvbnRhbEFsaWdubWVudCI6MCwiVmVydGljYWxBbGlnbm1lbnQiOjEsIlNtYXJ0Rm9yZWdyb3VuZCI6bnVsbCwiQmFja2dyb3VuZEZpbGxUeXBlIjowLCJNYXJnaW4iOnsiJGlkIjoiNDYiLCJUb3AiOjAuMCwiTGVmdCI6NS4wLCJSaWdodCI6MC4wLCJCb3R0b20iOjAuMH0sIlBhZGRpbmciOnsiJGlkIjoiNDciLCJUb3AiOjAuMCwiTGVmdCI6MC4wLCJSaWdodCI6MC4wLCJCb3R0b20iOjAuMH0sIkJhY2tncm91bmQiOnsiJGlkIjoiNDgiLCJDb2xvciI6eyIkcmVmIjoiMjIifX0sIklzVmlzaWJsZSI6dHJ1ZSwiV2lkdGgiOjAuMCwiSGVpZ2h0IjowLjAsIkJvcmRlclN0eWxlIjpudWxsLCJQYXJlbnRTdHlsZSI6bnVsbH0sIlNpbmdsZVNjYWxlU2hhcGVTdHlsZSI6eyIkaWQiOiI0OSIsIlNoYXBlIjozLCJIZWlnaHQiOjIwLjB9LCJNaWRkbGVUaWVyU2NhbGVTdHlsZSI6eyIkaWQiOiI1MCIsIlNoYXBlIjozLCJTaG93U2VnbWVudFNlcGFyYXRvcnMiOmZhbHNlLCJTZWdtZW50U2VwYXJhdG9yT3BhY2l0eSI6MzAsIkhhc0JlZW5WaXNpYmxlQmVmb3JlIjpmYWxzZSwiRm9udFNldHRpbmdzIjp7IiRpZCI6IjUxIiwiRm9udFNpemUiOjEyLCJGb250TmFtZSI6IkNhbGlicmkiLCJJc0JvbGQiOmZhbHNlLCJJc0l0YWxpYyI6ZmFsc2UsIklzVW5kZXJsaW5lZCI6ZmFsc2UsIlBhcmVudFN0eWxlIjpudWxsfSwiQXV0b1NpemUiOjAsIkZvcmVncm91bmQiOnsiJHJlZiI6IjQ0In0sIk1heFdpZHRoIjoyMDAuMCwiTWF4SGVpZ2h0IjoiSW5maW5pdHkiLCJTbWFydEZvcmVncm91bmRJc0FjdGl2ZSI6ZmFsc2UsIkhvcml6b250YWxBbGlnbm1lbnQiOjAsIlZlcnRpY2FsQWxpZ25tZW50IjoxLCJTbWFydEZvcmVncm91bmQiOm51bGwsIkJhY2tncm91bmRGaWxsVHlwZSI6MCwiTWFyZ2luIjp7IiRyZWYiOiI0NiJ9LCJQYWRkaW5nIjp7IiRyZWYiOiI0NyJ9LCJCYWNrZ3JvdW5kIjp7IiRyZWYiOiI0OCJ9LCJJc1Zpc2libGUiOmZhbHNlLCJXaWR0aCI6MC4wLCJIZWlnaHQiOjAuMCwiQm9yZGVyU3R5bGUiOm51bGwsIlBhcmVudFN0eWxlIjpudWxsfSwiQm90dG9tVGllclNjYWxlU3R5bGUiOnsiJGlkIjoiNTIiLCJTaGFwZSI6MywiU2hvd1NlZ21lbnRTZXBhcmF0b3JzIjpmYWxzZSwiU2VnbWVudFNlcGFyYXRvck9wYWNpdHkiOjMwLCJIYXNCZWVuVmlzaWJsZUJlZm9yZSI6ZmFsc2UsIkZvbnRTZXR0aW5ncyI6eyIkaWQiOiI1MyIsIkZvbnRTaXplIjoxMiwiRm9udE5hbWUiOiJDYWxpYnJpIiwiSXNCb2xkIjpmYWxzZSwiSXNJdGFsaWMiOmZhbHNlLCJJc1VuZGVybGluZWQiOmZhbHNlLCJQYXJlbnRTdHlsZSI6bnVsbH0sIkF1dG9TaXplIjowLCJGb3JlZ3JvdW5kIjp7IiRyZWYiOiI0NCJ9LCJNYXhXaWR0aCI6MjAwLjAsIk1heEhlaWdodCI6IkluZmluaXR5IiwiU21hcnRGb3JlZ3JvdW5kSXNBY3RpdmUiOmZhbHNlLCJIb3Jpem9udGFsQWxpZ25tZW50IjowLCJWZXJ0aWNhbEFsaWdubWVudCI6MSwiU21hcnRGb3JlZ3JvdW5kIjpudWxsLCJCYWNrZ3JvdW5kRmlsbFR5cGUiOjAsIk1hcmdpbiI6eyIkcmVmIjoiNDYifSwiUGFkZGluZyI6eyIkcmVmIjoiNDcifSwiQmFja2dyb3VuZCI6eyIkcmVmIjoiNDgifSwiSXNWaXNpYmxlIjpmYWxzZSwiV2lkdGgiOjAuMCwiSGVpZ2h0IjowLjAsIkJvcmRlclN0eWxlIjpudWxsLCJQYXJlbnRTdHlsZSI6bnVsbH0sIkVsYXBzZWRUaW1lQmFja2dyb3VuZCI6eyIkaWQiOiI1NCIsIkNvbG9yIjp7IiRpZCI6IjU1IiwiQSI6MTkxLCJSIjoyNTUsIkciOjAsIkIiOjB9fSwiQXBwZW5kWWVhck9uWWVhckNoYW5nZSI6ZmFsc2UsIkVsYXBzZWRUaW1lRm9ybWF0IjowLCJUb2RheU1hcmtlclBvc2l0aW9uIjowLCJRdWlja1Bvc2l0aW9uIjozLCJBYnNvbHV0ZVBvc2l0aW9uIjo0MzIuMCwiTWFyZ2luIjp7IiRpZCI6IjU2IiwiVG9wIjowLjAsIkxlZnQiOjEwLjAsIlJpZ2h0IjoxMC4wLCJCb3R0b20iOjAuMH0sIlBhZGRpbmciOnsiJGlkIjoiNTciLCJUb3AiOjAuMCwiTGVmdCI6MC4wLCJSaWdodCI6MC4wLCJCb3R0b20iOjAuMH0sIkJhY2tncm91bmQiOnsiJGlkIjoiNTgiLCJDb2xvciI6eyIkaWQiOiI1OSIsIkEiOjI1NSwiUiI6MTE1LCJHIjoxMTUsIkIiOjExNX19LCJJc1Zpc2libGUiOnRydWUsIldpZHRoIjowLjAsIkhlaWdodCI6MC4wLCJCb3JkZXJTdHlsZSI6bnVsbCwiUGFyZW50U3R5bGUiOm51bGx9LCJEZWZhdWx0TWlsZXN0b25lU3R5bGUiOnsiJGlkIjoiNjAiLCJTaGFwZSI6MSwiQ29ubmVjdG9yTWFyZ2luIjp7IiRpZCI6IjYxIiwiVG9wIjowLjAsIkxlZnQiOjIuMCwiUmlnaHQiOjIuMCwiQm90dG9tIjowLjB9LCJDb25uZWN0b3JTdHlsZSI6eyIkaWQiOiI2MiIsIkxpbmVDb2xvciI6eyIkaWQiOiI2MyIsIiR0eXBlIjoiTkxSRS5Db21tb24uRG9tLlNvbGlkQ29sb3JCcnVzaCwgTkxSRS5Db21tb24iLCJDb2xvciI6eyIkaWQiOiI2NCIsIkEiOjEyNywiUiI6MzEsIkciOjczLCJCIjoxMjZ9fSwiTGluZVdlaWdodCI6MS4wLCJMaW5lVHlwZSI6MCwiUGFyZW50U3R5bGUiOm51bGx9LCJJc0JlbG93VGltZWJhbmQiOmZhbHNlLCJQb3NpdGlvbk9uVGFzayI6MCwiSGlkZURhdGUiOmZhbHNlLCJTaGFwZVNpemUiOjEsIlNwYWNpbmciOjIuMCwiUGFkZGluZyI6eyIkaWQiOiI2NSIsIlRvcCI6Ny4wLCJMZWZ0IjozLjAsIlJpZ2h0IjowLjAsIkJvdHRvbSI6Mi4wfSwiU2hhcGVTdHlsZSI6eyIkaWQiOiI2NiIsIk1hcmdpbiI6eyIkaWQiOiI2NyIsIlRvcCI6MC4wLCJMZWZ0IjowLjAsIlJpZ2h0IjowLjAsIkJvdHRvbSI6MC4wfSwiUGFkZGluZyI6eyIkaWQiOiI2OCIsIlRvcCI6MC4wLCJMZWZ0IjowLjAsIlJpZ2h0IjowLjAsIkJvdHRvbSI6MC4wfSwiQmFja2dyb3VuZCI6eyIkaWQiOiI2OSIsIkNvbG9yIjp7IiRpZCI6IjcwIiwiQSI6MjU1LCJSIjoxODgsIkciOjY5LCJCIjoyN319LCJJc1Zpc2libGUiOnRydWUsIldpZHRoIjoxOC4wLCJIZWlnaHQiOjIwLjAsIkJvcmRlclN0eWxlIjp7IiRpZCI6IjcxIiwiTGluZUNvbG9yIjp7IiRpZCI6IjcyIiwiJHR5cGUiOiJOTFJFLkNvbW1vbi5Eb20uU29saWRDb2xvckJydXNoLCBOTFJFLkNvbW1vbiIsIkNvbG9yIjp7IiRpZCI6IjczIiwiQSI6MjU1LCJSIjoyNTUsIkciOjAsIkIiOjB9fSwiTGluZVdlaWdodCI6MC4wLCJMaW5lVHlwZSI6MCwiUGFyZW50U3R5bGUiOm51bGx9LCJQYXJlbnRTdHlsZSI6bnVsbH0sIlRpdGxlU3R5bGUiOnsiJGlkIjoiNzQiLCJGb250U2V0dGluZ3MiOnsiJGlkIjoiNzUiLCJGb250U2l6ZSI6MTEsIkZvbnROYW1lIjoiQ2FsaWJyaSIsIklzQm9sZCI6dHJ1ZSwiSXNJdGFsaWMiOmZhbHNlLCJJc1VuZGVybGluZWQiOmZhbHNlLCJQYXJlbnRTdHlsZSI6bnVsbH0sIkF1dG9TaXplIjowLCJGb3JlZ3JvdW5kIjp7IiRpZCI6Ijc2IiwiQ29sb3IiOnsiJGlkIjoiNzciLCJBIjoyNTUsIlIiOjAsIkciOjAsIkIiOjB9fSwiTWF4V2lkdGgiOjIwMC4wLCJNYXhIZWlnaHQiOiJJbmZpbml0eSIsIlNtYXJ0Rm9yZWdyb3VuZElzQWN0aXZlIjpmYWxzZSwiSG9yaXpvbnRhbEFsaWdubWVudCI6MCwiVmVydGljYWxBbGlnbm1lbnQiOjAsIlNtYXJ0Rm9yZWdyb3VuZCI6bnVsbCwiQmFja2dyb3VuZEZpbGxUeXBlIjowLCJNYXJnaW4iOnsiJGlkIjoiNzgiLCJUb3AiOjAuMCwiTGVmdCI6MC4wLCJSaWdodCI6MC4wLCJCb3R0b20iOjAuMH0sIlBhZGRpbmciOnsiJGlkIjoiNzkiLCJUb3AiOjAuMCwiTGVmdCI6MC4wLCJSaWdodCI6MC4wLCJCb3R0b20iOjAuMH0sIkJhY2tncm91bmQiOnsiJGlkIjoiODAiLCJDb2xvciI6eyIkcmVmIjoiMjIifX0sIklzVmlzaWJsZSI6dHJ1ZSwiV2lkdGgiOjAuMCwiSGVpZ2h0IjowLjAsIkJvcmRlclN0eWxlIjpudWxsLCJQYXJlbnRTdHlsZSI6bnVsbH0sIkRhdGVTdHlsZSI6eyIkaWQiOiI4MSIsIkZvbnRTZXR0aW5ncyI6eyIkaWQiOiI4MiIsIkZvbnRTaXplIjoxMCwiRm9udE5hbWUiOiJDYWxpYnJpIiwiSXNCb2xkIjpmYWxzZSwiSXNJdGFsaWMiOmZhbHNlLCJJc1VuZGVybGluZWQiOmZhbHNlLCJQYXJlbnRTdHlsZSI6bnVsbH0sIkF1dG9TaXplIjowLCJGb3JlZ3JvdW5kIjp7IiRpZCI6IjgzIiwiQ29sb3IiOnsiJGlkIjoiODQiLCJBIjoyNTUsIlIiOjExNSwiRyI6MTE1LCJCIjoxMTV9fSwiTWF4V2lkdGgiOjIwMC4wLCJNYXhIZWlnaHQiOiJJbmZpbml0eSIsIlNtYXJ0Rm9yZWdyb3VuZElzQWN0aXZlIjpmYWxzZSwiSG9yaXpvbnRhbEFsaWdubWVudCI6MCwiVmVydGljYWxBbGlnbm1lbnQiOjAsIlNtYXJ0Rm9yZWdyb3VuZCI6bnVsbCwiQmFja2dyb3VuZEZpbGxUeXBlIjowLCJNYXJnaW4iOnsiJGlkIjoiODUiLCJUb3AiOjAuMCwiTGVmdCI6MC4wLCJSaWdodCI6MC4wLCJCb3R0b20iOjAuMH0sIlBhZGRpbmciOnsiJGlkIjoiODYiLCJUb3AiOjAuMCwiTGVmdCI6MC4wLCJSaWdodCI6MC4wLCJCb3R0b20iOjAuMH0sIkJhY2tncm91bmQiOnsiJGlkIjoiODciLCJDb2xvciI6eyIkcmVmIjoiMjIifX0sIklzVmlzaWJsZSI6dHJ1ZSwiV2lkdGgiOjAuMCwiSGVpZ2h0IjowLjAsIkJvcmRlclN0eWxlIjpudWxsLCJQYXJlbnRTdHlsZSI6bnVsbH0sIkRhdGVGb3JtYXQiOnsiJGlkIjoiODg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ODkiLCJGb3JtYXQiOjAsIklzVmlzaWJsZSI6ZmFsc2UsIkxhc3RLbm93blZpc2liaWxpdHlTdGF0ZSI6ZmFsc2V9LCJJc1Zpc2libGUiOnRydWUsIlBhcmVudFN0eWxlIjpudWxsfSwiRGVmYXVsdFRhc2tTdHlsZSI6eyIkaWQiOiI5MCIsIlNoYXBlIjoxLCJTaGFwZVRoaWNrbmVzcyI6MCwiRHVyYXRpb25Gb3JtYXQiOjAsIkluY2x1ZGVOb25Xb3JraW5nRGF5c0luRHVyYXRpb24iOmZhbHNlLCJQZXJjZW50YWdlQ29tcGxldGVTdHlsZSI6eyIkaWQiOiI5MSIsIkZvbnRTZXR0aW5ncyI6eyIkaWQiOiI5MiIsIkZvbnRTaXplIjoxMCwiRm9udE5hbWUiOiJDYWxpYnJpIiwiSXNCb2xkIjpmYWxzZSwiSXNJdGFsaWMiOmZhbHNlLCJJc1VuZGVybGluZWQiOmZhbHNlLCJQYXJlbnRTdHlsZSI6bnVsbH0sIkF1dG9TaXplIjowLCJGb3JlZ3JvdW5kIjp7IiRpZCI6IjkzIiwiQ29sb3IiOnsiJGlkIjoiOTQiLCJBIjoyNTUsIlIiOjE5MiwiRyI6ODAsIkIiOjc3fX0sIk1heFdpZHRoIjoyMDAuMCwiTWF4SGVpZ2h0IjoiSW5maW5pdHkiLCJTbWFydEZvcmVncm91bmRJc0FjdGl2ZSI6ZmFsc2UsIkhvcml6b250YWxBbGlnbm1lbnQiOjAsIlZlcnRpY2FsQWxpZ25tZW50IjowLCJTbWFydEZvcmVncm91bmQiOm51bGwsIkJhY2tncm91bmRGaWxsVHlwZSI6MCwiTWFyZ2luIjp7IiRpZCI6Ijk1IiwiVG9wIjowLjAsIkxlZnQiOjAuMCwiUmlnaHQiOjAuMCwiQm90dG9tIjowLjB9LCJQYWRkaW5nIjp7IiRpZCI6Ijk2IiwiVG9wIjowLjAsIkxlZnQiOjAuMCwiUmlnaHQiOjAuMCwiQm90dG9tIjowLjB9LCJCYWNrZ3JvdW5kIjp7IiRpZCI6Ijk3IiwiQ29sb3IiOnsiJHJlZiI6IjIyIn19LCJJc1Zpc2libGUiOnRydWUsIldpZHRoIjowLjAsIkhlaWdodCI6MC4wLCJCb3JkZXJTdHlsZSI6bnVsbCwiUGFyZW50U3R5bGUiOm51bGx9LCJEdXJhdGlvblN0eWxlIjp7IiRpZCI6Ijk4IiwiRm9udFNldHRpbmdzIjp7IiRpZCI6Ijk5IiwiRm9udFNpemUiOjEwLCJGb250TmFtZSI6IkNhbGlicmkiLCJJc0JvbGQiOmZhbHNlLCJJc0l0YWxpYyI6dHJ1ZSwiSXNVbmRlcmxpbmVkIjpmYWxzZSwiUGFyZW50U3R5bGUiOm51bGx9LCJBdXRvU2l6ZSI6MCwiRm9yZWdyb3VuZCI6eyIkaWQiOiIxMDAiLCJDb2xvciI6eyIkaWQiOiIxMDEiLCJBIjoyNTUsIlIiOjExNSwiRyI6MTE1LCJCIjoxMTV9fSwiTWF4V2lkdGgiOjIwMC4wLCJNYXhIZWlnaHQiOiJJbmZpbml0eSIsIlNtYXJ0Rm9yZWdyb3VuZElzQWN0aXZlIjpmYWxzZSwiSG9yaXpvbnRhbEFsaWdubWVudCI6MCwiVmVydGljYWxBbGlnbm1lbnQiOjAsIlNtYXJ0Rm9yZWdyb3VuZCI6bnVsbCwiQmFja2dyb3VuZEZpbGxUeXBlIjowLCJNYXJnaW4iOnsiJGlkIjoiMTAyIiwiVG9wIjowLjAsIkxlZnQiOjAuMCwiUmlnaHQiOjAuMCwiQm90dG9tIjowLjB9LCJQYWRkaW5nIjp7IiRpZCI6IjEwMyIsIlRvcCI6MC4wLCJMZWZ0IjowLjAsIlJpZ2h0IjowLjAsIkJvdHRvbSI6MC4wfSwiQmFja2dyb3VuZCI6eyIkaWQiOiIxMDQiLCJDb2xvciI6eyIkcmVmIjoiMjIifX0sIklzVmlzaWJsZSI6dHJ1ZSwiV2lkdGgiOjAuMCwiSGVpZ2h0IjowLjAsIkJvcmRlclN0eWxlIjpudWxsLCJQYXJlbnRTdHlsZSI6bnVsbH0sIkhvcml6b250YWxDb25uZWN0b3JTdHlsZSI6eyIkaWQiOiIxMDUiLCJMaW5lQ29sb3IiOnsiJGlkIjoiMTA2IiwiJHR5cGUiOiJOTFJFLkNvbW1vbi5Eb20uU29saWRDb2xvckJydXNoLCBOTFJFLkNvbW1vbiIsIkNvbG9yIjp7IiRpZCI6IjEwNyIsIkEiOjI1NSwiUiI6MjA0LCJHIjoyMDQsIkIiOjIwNH19LCJMaW5lV2VpZ2h0IjoxLjAsIkxpbmVUeXBlIjowLCJQYXJlbnRTdHlsZSI6bnVsbH0sIlZlcnRpY2FsQ29ubmVjdG9yU3R5bGUiOnsiJGlkIjoiMTA4IiwiTGluZUNvbG9yIjp7IiRpZCI6IjEwOSIsIiR0eXBlIjoiTkxSRS5Db21tb24uRG9tLlNvbGlkQ29sb3JCcnVzaCwgTkxSRS5Db21tb24iLCJDb2xvciI6eyIkaWQiOiIxMTAiLCJBIjoyNTUsIlIiOjIwNCwiRyI6MjA0LCJCIjoyMDR9fSwiTGluZVdlaWdodCI6MC4wLCJMaW5lVHlwZSI6MCwiUGFyZW50U3R5bGUiOm51bGx9LCJNYXJnaW4iOm51bGwsIlN0YXJ0RGF0ZVBvc2l0aW9uIjozLCJFbmREYXRlUG9zaXRpb24iOjMsIkRhdGVJc1Zpc2libGUiOnRydWUsIlRpdGxlUG9zaXRpb24iOjIsIkR1cmF0aW9uUG9zaXRpb24iOjQsIlBlcmNlbnRhZ2VDb21wbGV0ZWRQb3NpdGlvbiI6NiwiU3BhY2luZyI6NSwiSXNCZWxvd1RpbWViYW5kIjpmYWxzZSwiUGVyY2VudGFnZUNvbXBsZXRlU2hhcGVPcGFjaXR5IjozNSwiU2hhcGVTdHlsZSI6eyIkaWQiOiIxMTEiLCJNYXJnaW4iOnsiJGlkIjoiMTEyIiwiVG9wIjowLjAsIkxlZnQiOjQuMCwiUmlnaHQiOjQuMCwiQm90dG9tIjowLjB9LCJQYWRkaW5nIjp7IiRpZCI6IjExMyIsIlRvcCI6MC4wLCJMZWZ0IjowLjAsIlJpZ2h0IjowLjAsIkJvdHRvbSI6MC4wfSwiQmFja2dyb3VuZCI6eyIkaWQiOiIxMTQiLCJDb2xvciI6eyIkaWQiOiIxMTUiLCJBIjoyNTUsIlIiOjAsIkciOjExNCwiQiI6MTg4fX0sIklzVmlzaWJsZSI6dHJ1ZSwiV2lkdGgiOjAuMCwiSGVpZ2h0IjoxMC4wLCJCb3JkZXJTdHlsZSI6eyIkaWQiOiIxMTYiLCJMaW5lQ29sb3IiOnsiJGlkIjoiMTE3IiwiJHR5cGUiOiJOTFJFLkNvbW1vbi5Eb20uU29saWRDb2xvckJydXNoLCBOTFJFLkNvbW1vbiIsIkNvbG9yIjp7IiRpZCI6IjExOCIsIkEiOjI1NSwiUiI6MjU1LCJHIjowLCJCIjowfX0sIkxpbmVXZWlnaHQiOjAuMCwiTGluZVR5cGUiOjAsIlBhcmVudFN0eWxlIjpudWxsfSwiUGFyZW50U3R5bGUiOm51bGx9LCJUaXRsZVN0eWxlIjp7IiRpZCI6IjExOSIsIkZvbnRTZXR0aW5ncyI6eyIkaWQiOiIxMjAiLCJGb250U2l6ZSI6MTAsIkZvbnROYW1lIjoiQ2FsaWJyaSIsIklzQm9sZCI6dHJ1ZSwiSXNJdGFsaWMiOmZhbHNlLCJJc1VuZGVybGluZWQiOmZhbHNlLCJQYXJlbnRTdHlsZSI6bnVsbH0sIkF1dG9TaXplIjowLCJGb3JlZ3JvdW5kIjp7IiRpZCI6IjEyMSIsIkNvbG9yIjp7IiRpZCI6IjEyMiIsIkEiOjI1NSwiUiI6MjU1LCJHIjoyNTUsIkIiOjI1NX19LCJNYXhXaWR0aCI6OTYwLjAsIk1heEhlaWdodCI6IkluZmluaXR5IiwiU21hcnRGb3JlZ3JvdW5kSXNBY3RpdmUiOmZhbHNlLCJIb3Jpem9udGFsQWxpZ25tZW50IjoxLCJWZXJ0aWNhbEFsaWdubWVudCI6MCwiU21hcnRGb3JlZ3JvdW5kIjpudWxsLCJCYWNrZ3JvdW5kRmlsbFR5cGUiOjAsIk1hcmdpbiI6eyIkaWQiOiIxMjMiLCJUb3AiOjAuMCwiTGVmdCI6MC4wLCJSaWdodCI6MC4wLCJCb3R0b20iOjAuMH0sIlBhZGRpbmciOnsiJGlkIjoiMTI0IiwiVG9wIjowLjAsIkxlZnQiOjAuMCwiUmlnaHQiOjAuMCwiQm90dG9tIjowLjB9LCJCYWNrZ3JvdW5kIjp7IiRpZCI6IjEyNSIsIkNvbG9yIjp7IiRyZWYiOiIyMiJ9fSwiSXNWaXNpYmxlIjp0cnVlLCJXaWR0aCI6MC4wLCJIZWlnaHQiOjAuMCwiQm9yZGVyU3R5bGUiOm51bGwsIlBhcmVudFN0eWxlIjpudWxsfSwiRGF0ZVN0eWxlIjp7IiRpZCI6IjEyNiIsIkZvbnRTZXR0aW5ncyI6eyIkaWQiOiIxMjciLCJGb250U2l6ZSI6OCwiRm9udE5hbWUiOiJDYWxpYnJpIiwiSXNCb2xkIjpmYWxzZSwiSXNJdGFsaWMiOmZhbHNlLCJJc1VuZGVybGluZWQiOmZhbHNlLCJQYXJlbnRTdHlsZSI6bnVsbH0sIkF1dG9TaXplIjowLCJGb3JlZ3JvdW5kIjp7IiRpZCI6IjEyOCIsIkNvbG9yIjp7IiRpZCI6IjEyOSIsIkEiOjI1NSwiUiI6OSwiRyI6MzMsIkIiOjU5fX0sIk1heFdpZHRoIjoyMDAuMCwiTWF4SGVpZ2h0IjoiSW5maW5pdHkiLCJTbWFydEZvcmVncm91bmRJc0FjdGl2ZSI6ZmFsc2UsIkhvcml6b250YWxBbGlnbm1lbnQiOjIsIlZlcnRpY2FsQWxpZ25tZW50IjowLCJTbWFydEZvcmVncm91bmQiOm51bGwsIkJhY2tncm91bmRGaWxsVHlwZSI6MCwiTWFyZ2luIjp7IiRpZCI6IjEzMCIsIlRvcCI6MC4wLCJMZWZ0IjowLjAsIlJpZ2h0IjowLjAsIkJvdHRvbSI6MC4wfSwiUGFkZGluZyI6eyIkaWQiOiIxMzEiLCJUb3AiOjAuMCwiTGVmdCI6MC4wLCJSaWdodCI6MC4wLCJCb3R0b20iOjAuMH0sIkJhY2tncm91bmQiOnsiJGlkIjoiMTMyIiwiQ29sb3IiOnsiJHJlZiI6IjIyIn19LCJJc1Zpc2libGUiOnRydWUsIldpZHRoIjowLjAsIkhlaWdodCI6MC4wLCJCb3JkZXJTdHlsZSI6bnVsbCwiUGFyZW50U3R5bGUiOm51bGx9LCJEYXRlRm9ybWF0Ijp7IiRpZCI6IjEzMy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xMzQiLCJGb3JtYXQiOjAsIklzVmlzaWJsZSI6ZmFsc2UsIkxhc3RLbm93blZpc2liaWxpdHlTdGF0ZSI6ZmFsc2V9LCJJc1Zpc2libGUiOnRydWUsIlBhcmVudFN0eWxlIjpudWxsLCJfZXhwbGljaXRseVNldCI6eyIkaWQiOiIxMzUiLCJTaGFwZVN0eWxlIjpmYWxzZSwiVGl0bGVTdHlsZSI6ZmFsc2UsIkRhdGVTdHlsZSI6ZmFsc2UsIkhvcml6b250YWxDb25uZWN0b3JTdHlsZSI6ZmFsc2UsIlZlcnRpY2FsQ29ubmVjdG9yU3R5bGUiOmZhbHNlLCJQZXJjZW50YWdlQ29tcGxldGVTaGFwZU9wYWNpdHkiOmZhbHNlLCJTaGFwZSI6ZmFsc2UsIlNoYXBlVGhpY2tuZXNzIjpmYWxzZSwiRHVyYXRpb25Gb3JtYXQiOmZhbHNlLCJJbmNsdWRlTm9uV29ya2luZ0RheXNJbkR1cmF0aW9uIjpmYWxzZSwiTWFyZ2luIjpmYWxzZSwiU3RhcnREYXRlUG9zaXRpb24iOmZhbHNlLCJFbmREYXRlUG9zaXRpb24iOmZhbHNlLCJUaXRsZVBvc2l0aW9uIjpmYWxzZSwiRHVyYXRpb25Qb3NpdGlvbiI6ZmFsc2UsIlBlcmNlbnRhZ2VDb21wbGV0ZWRQb3NpdGlvbiI6ZmFsc2UsIlNwYWNpbmciOmZhbHNlLCJJc0JlbG93VGltZWJhbmQiOmZhbHNlLCJEYXRlRm9ybWF0IjpmYWxzZSwiV2Vla051bWJlcmluZyI6ZmFsc2UsIklzVmlzaWJsZSI6ZmFsc2V9fSwiR3JpZGxpbmVQYW5lbFN0eWxlIjp7IiRpZCI6IjEzNiIsIkdyaWRsaW5lU3R5bGUiOnsiJGlkIjoiMTM3IiwiTGluZUNvbG9yIjp7IiRpZCI6IjEzOCIsIiR0eXBlIjoiTkxSRS5Db21tb24uRG9tLlNvbGlkQ29sb3JCcnVzaCwgTkxSRS5Db21tb24iLCJDb2xvciI6eyIkaWQiOiIxMzkiLCJBIjozOCwiUiI6OTEsIkciOjE1NSwiQiI6MjEzfX0sIkxpbmVXZWlnaHQiOjEuMCwiTGluZVR5cGUiOjAsIlBhcmVudFN0eWxlIjpudWxsfSwiTWFyZ2luIjp7IiRpZCI6IjE0MCIsIlRvcCI6MC4wLCJMZWZ0IjowLjAsIlJpZ2h0IjowLjAsIkJvdHRvbSI6MC4wfSwiUGFkZGluZyI6eyIkaWQiOiIxNDEiLCJUb3AiOjAuMCwiTGVmdCI6MC4wLCJSaWdodCI6MC4wLCJCb3R0b20iOjAuMH0sIkJhY2tncm91bmQiOm51bGwsIklzVmlzaWJsZSI6dHJ1ZSwiV2lkdGgiOjAuMCwiSGVpZ2h0IjowLjAsIkJvcmRlclN0eWxlIjp7IiRpZCI6IjE0MiIsIkxpbmVDb2xvciI6bnVsbCwiTGluZVdlaWdodCI6MC4wLCJMaW5lVHlwZSI6MCwiUGFyZW50U3R5bGUiOm51bGx9LCJQYXJlbnRTdHlsZSI6bnVsbH0sIkFjdGl2aXR5TGluZVBhbmVsU3R5bGUiOnsiJGlkIjoiMTQzIiwiQWN0aXZpdHlMaW5lU3R5bGUiOnsiJGlkIjoiMTQ0IiwiTGluZUNvbG9yIjp7IiRpZCI6IjE0NSIsIiR0eXBlIjoiTkxSRS5Db21tb24uRG9tLlNvbGlkQ29sb3JCcnVzaCwgTkxSRS5Db21tb24iLCJDb2xvciI6eyIkaWQiOiIxNDYiLCJBIjozOCwiUiI6MjMyLCJHIjo3NiwiQiI6MzR9fSwiTGluZVdlaWdodCI6MS4wLCJMaW5lVHlwZSI6MCwiUGFyZW50U3R5bGUiOm51bGx9LCJNYXJnaW4iOnsiJGlkIjoiMTQ3IiwiVG9wIjowLjAsIkxlZnQiOjAuMCwiUmlnaHQiOjAuMCwiQm90dG9tIjowLjB9LCJQYWRkaW5nIjp7IiRpZCI6IjE0OCIsIlRvcCI6MC4wLCJMZWZ0IjowLjAsIlJpZ2h0IjowLjAsIkJvdHRvbSI6MC4wfSwiQmFja2dyb3VuZCI6bnVsbCwiSXNWaXNpYmxlIjp0cnVlLCJXaWR0aCI6MC4wLCJIZWlnaHQiOjAuMCwiQm9yZGVyU3R5bGUiOm51bGwsIlBhcmVudFN0eWxlIjpudWxsfSwiU2hvd0VsYXBzZWRUaW1lR3JhZGllbnRTdHlsZSI6ZmFsc2UsIlRpbWViYW5kUmVzZXJ2ZWRMZWZ0QXJlYVN0eWxlIjp7IiRpZCI6IjE0OSIsIkFjdGl2aXR5SGVhZGVyV2lkdGgiOjAuMCwiSXNTZXQiOmZhbHNlfSwiRGVmYXVsdFN3aW1sYW5lU3R5bGUiOnsiJGlkIjoiMTUwIiwiSGVhZGVyU3R5bGUiOnsiJGlkIjoiMTUxIiwiVGV4dFN0eWxlIjp7IiRpZCI6IjE1MiIsIkZvbnRTZXR0aW5ncyI6eyIkaWQiOiIxNTMiLCJGb250U2l6ZSI6MTIsIkZvbnROYW1lIjoiQ2FsaWJyaSIsIklzQm9sZCI6ZmFsc2UsIklzSXRhbGljIjpmYWxzZSwiSXNVbmRlcmxpbmVkIjpmYWxzZSwiUGFyZW50U3R5bGUiOm51bGx9LCJBdXRvU2l6ZSI6MCwiRm9yZWdyb3VuZCI6eyIkaWQiOiIxNTQiLCJDb2xvciI6eyIkaWQiOiIxNTUiLCJBIjoyNTUsIlIiOjMyLCJHIjo1NiwiQiI6MTAwfX0sIk1heFdpZHRoIjowLjAsIk1heEhlaWdodCI6MC4wLCJTbWFydEZvcmVncm91bmRJc0FjdGl2ZSI6ZmFsc2UsIkhvcml6b250YWxBbGlnbm1lbnQiOjAsIlZlcnRpY2FsQWxpZ25tZW50IjowLCJTbWFydEZvcmVncm91bmQiOm51bGwsIkJhY2tncm91bmRGaWxsVHlwZSI6MCwiTWFyZ2luIjp7IiRpZCI6IjE1NiIsIlRvcCI6MC4wLCJMZWZ0IjowLjAsIlJpZ2h0IjowLjAsIkJvdHRvbSI6MC4wfSwiUGFkZGluZyI6eyIkaWQiOiIxNTciLCJUb3AiOjAuMCwiTGVmdCI6MC4wLCJSaWdodCI6MC4wLCJCb3R0b20iOjAuMH0sIkJhY2tncm91bmQiOm51bGwsIklzVmlzaWJsZSI6ZmFsc2UsIldpZHRoIjowLjAsIkhlaWdodCI6MC4wLCJCb3JkZXJTdHlsZSI6bnVsbCwiUGFyZW50U3R5bGUiOm51bGx9LCJSZWN0YW5nbGVTdHlsZSI6eyIkaWQiOiIxNTgiLCJNYXJnaW4iOnsiJGlkIjoiMTU5IiwiVG9wIjowLjAsIkxlZnQiOjAuMCwiUmlnaHQiOjAuMCwiQm90dG9tIjowLjB9LCJQYWRkaW5nIjp7IiRpZCI6IjE2MCIsIlRvcCI6MC4wLCJMZWZ0IjowLjAsIlJpZ2h0IjowLjAsIkJvdHRvbSI6MC4wfSwiQmFja2dyb3VuZCI6eyIkaWQiOiIxNjEiLCJDb2xvciI6eyIkaWQiOiIxNjIiLCJBIjoxMjcsIlIiOjkxLCJHIjoxNTUsIkIiOjIxM319LCJJc1Zpc2libGUiOmZhbHNlLCJXaWR0aCI6MC4wLCJIZWlnaHQiOjAuMCwiQm9yZGVyU3R5bGUiOnsiJGlkIjoiMTYzIiwiTGluZUNvbG9yIjp7IiRpZCI6IjE2NCIsIiR0eXBlIjoiTkxSRS5Db21tb24uRG9tLlNvbGlkQ29sb3JCcnVzaCwgTkxSRS5Db21tb24iLCJDb2xvciI6eyIkaWQiOiIxNjUiLCJBIjoyNTUsIlIiOjI1NSwiRyI6MCwiQiI6MH19LCJMaW5lV2VpZ2h0IjowLjAsIkxpbmVUeXBlIjowLCJQYXJlbnRTdHlsZSI6bnVsbH0sIlBhcmVudFN0eWxlIjpudWxsfSwiTWFyZ2luIjp7IiRpZCI6IjE2NiIsIlRvcCI6MC4wLCJMZWZ0IjowLjAsIlJpZ2h0IjowLjAsIkJvdHRvbSI6MC4wfSwiUGFkZGluZyI6eyIkaWQiOiIxNjciLCJUb3AiOjAuMCwiTGVmdCI6MC4wLCJSaWdodCI6MC4wLCJCb3R0b20iOjAuMH0sIkJhY2tncm91bmQiOm51bGwsIklzVmlzaWJsZSI6dHJ1ZSwiV2lkdGgiOjAuMCwiSGVpZ2h0IjowLjAsIkJvcmRlclN0eWxlIjpudWxsLCJQYXJlbnRTdHlsZSI6bnVsbH0sIkJhY2tncm91bmRTdHlsZSI6eyIkaWQiOiIxNjgiLCJNYXJnaW4iOnsiJGlkIjoiMTY5IiwiVG9wIjowLjAsIkxlZnQiOjAuMCwiUmlnaHQiOjAuMCwiQm90dG9tIjowLjB9LCJQYWRkaW5nIjp7IiRpZCI6IjE3MCIsIlRvcCI6MC4wLCJMZWZ0IjowLjAsIlJpZ2h0IjowLjAsIkJvdHRvbSI6MC4wfSwiQmFja2dyb3VuZCI6eyIkaWQiOiIxNzEiLCJDb2xvciI6eyIkaWQiOiIxNzIiLCJBIjozOCwiUiI6OTEsIkciOjE1NSwiQiI6MjEzfX0sIklzVmlzaWJsZSI6dHJ1ZSwiV2lkdGgiOjAuMCwiSGVpZ2h0IjowLjAsIkJvcmRlclN0eWxlIjp7IiRpZCI6IjE3MyIsIkxpbmVDb2xvciI6eyIkaWQiOiIxNzQiLCIkdHlwZSI6Ik5MUkUuQ29tbW9uLkRvbS5Tb2xpZENvbG9yQnJ1c2gsIE5MUkUuQ29tbW9uIiwiQ29sb3IiOnsiJGlkIjoiMTc1IiwiQSI6MjU1LCJSIjoyNTUsIkciOjAsIkIiOjB9fSwiTGluZVdlaWdodCI6MC4wLCJMaW5lVHlwZSI6MCwiUGFyZW50U3R5bGUiOm51bGx9LCJQYXJlbnRTdHlsZSI6bnVsbH0sIklzQWJvdmVUaW1lYmFuZCI6ZmFsc2UsIk1hcmdpbiI6eyIkaWQiOiIxNzYiLCJUb3AiOjAuMCwiTGVmdCI6MC4wLCJSaWdodCI6MC4wLCJCb3R0b20iOjAuMH0sIlBhZGRpbmciOnsiJGlkIjoiMTc3IiwiVG9wIjowLjAsIkxlZnQiOjAuMCwiUmlnaHQiOjAuMCwiQm90dG9tIjowLjB9LCJJc1Zpc2libGUiOnRydWUsIldpZHRoIjowLjAsIkhlaWdodCI6MC4wLCJCb3JkZXJTdHlsZSI6bnVsbCwiUGFyZW50U3R5bGUiOm51bGx9fSwiU2NhbGUiOnsiJGlkIjoiMTc4IiwiU3RhcnREYXRlIjoiMjAxNi0wNS0yM1QwMDowMDowMFoiLCJFbmREYXRlIjoiMjAxOS0wMS0xNFQyMzo1OTowMCIsIkZvcm1hdCI6Ik1NTSIsIlR5cGUiOjIsIkF1dG9EYXRlUmFuZ2UiOnRydWUsIldvcmtpbmdEYXlzIjozMSwiRmlzY2FsWWVhciI6eyIkaWQiOiIxNzkiLCJTdGFydE1vbnRoIjoxLCJVc2VTdGFydGluZ1llYXJGb3JOdW1iZXJpbmciOnRydWUsIlNob3dGaXNjYWxZZWFyTGFiZWwiOnRydWV9LCJUb2RheU1hcmtlclRleHQiOiJUb2RheSIsIkF1dG9TY2FsZVR5cGUiOnRydWV9LCJTY2FsZVYyIjp7IiRpZCI6IjE4MCIsIlN0YXJ0RGF0ZSI6IjIwMTYtMDUtMjNUMDA6MDA6MDBaIiwiRW5kRGF0ZSI6IjIwMTktMDEtMTRUMjM6NTk6MDAiLCJBdXRvRGF0ZVJhbmdlIjp0cnVlLCJXb3JraW5nRGF5cyI6MzEsIkZpc2NhbFllYXIiOnsiJHJlZiI6IjE3OSJ9LCJUb2RheU1hcmtlclRleHQiOiJUb2RheSIsIkF1dG9TY2FsZVR5cGUiOnRydWUsIlRpbWViYW5kU2NhbGVzIjp7IiRpZCI6IjE4MSIsIlRvcFNjYWxlTGF5ZXIiOnsiJGlkIjoiMTgyIiwiRm9ybWF0IjoiTU1NIiwiVHlwZSI6Mn0sIk1pZGRsZVNjYWxlTGF5ZXIiOnsiJGlkIjoiMTgzIiwiRm9ybWF0IjpudWxsLCJUeXBlIjowfSwiQm90dG9tU2NhbGVMYXllciI6eyIkaWQiOiIxODQiLCJGb3JtYXQiOm51bGwsIlR5cGUiOjB9fX0sIk1pbGVzdG9uZXMiOlt7IiRpZCI6IjE4NSIsIkRhdGUiOiIyMDE4LTA0LTEwVDIzOjU5OjAwWiIsIlN0eWxlIjp7IiRpZCI6IjE4NiIsIlNoYXBlIjo5LCJDb25uZWN0b3JNYXJnaW4iOnsiJGlkIjoiMTg3IiwiVG9wIjowLjAsIkxlZnQiOjIuMCwiUmlnaHQiOjIuMCwiQm90dG9tIjowLjB9LCJDb25uZWN0b3JTdHlsZSI6eyIkaWQiOiIxODgiLCJMaW5lQ29sb3IiOnsiJGlkIjoiMTg5IiwiJHR5cGUiOiJOTFJFLkNvbW1vbi5Eb20uU29saWRDb2xvckJydXNoLCBOTFJFLkNvbW1vbiIsIkNvbG9yIjp7IiRpZCI6IjE5MCIsIkEiOjEyNywiUiI6MjM3LCJHIjoxMjUsIkIiOjQ5fX0sIkxpbmVXZWlnaHQiOjEuMCwiTGluZVR5cGUiOjAsIlBhcmVudFN0eWxlIjpudWxsfSwiSXNCZWxvd1RpbWViYW5kIjp0cnVlLCJQb3NpdGlvbk9uVGFzayI6MCwiSGlkZURhdGUiOmZhbHNlLCJTaGFwZVNpemUiOjEsIlNwYWNpbmciOjIuMCwiUGFkZGluZyI6eyIkaWQiOiIxOTEiLCJUb3AiOjcuMCwiTGVmdCI6My4wLCJSaWdodCI6MC4wLCJCb3R0b20iOjIuMH0sIlNoYXBlU3R5bGUiOnsiJGlkIjoiMTkyIiwiTWFyZ2luIjp7IiRpZCI6IjE5MyIsIlRvcCI6MC4wLCJMZWZ0IjowLjAsIlJpZ2h0IjowLjAsIkJvdHRvbSI6MC4wfSwiUGFkZGluZyI6eyIkaWQiOiIxOTQiLCJUb3AiOjAuMCwiTGVmdCI6MC4wLCJSaWdodCI6MC4wLCJCb3R0b20iOjAuMH0sIkJhY2tncm91bmQiOnsiJGlkIjoiMTk1IiwiQ29sb3IiOnsiJGlkIjoiMTk2IiwiQSI6MjU1LCJSIjoxMzMsIkciOjE5MywiQiI6NTh9fSwiSXNWaXNpYmxlIjp0cnVlLCJXaWR0aCI6MTguMCwiSGVpZ2h0IjoyMC4wLCJCb3JkZXJTdHlsZSI6eyIkaWQiOiIxOTciLCJMaW5lQ29sb3IiOnsiJHJlZiI6IjcyIn0sIkxpbmVXZWlnaHQiOjAuMCwiTGluZVR5cGUiOjAsIlBhcmVudFN0eWxlIjpudWxsfSwiUGFyZW50U3R5bGUiOm51bGx9LCJUaXRsZVN0eWxlIjp7IiRpZCI6IjE5OCIsIkZvbnRTZXR0aW5ncyI6eyIkaWQiOiIxOTkiLCJGb250U2l6ZSI6MTEsIkZvbnROYW1lIjoiQ2FsaWJyaSIsIklzQm9sZCI6dHJ1ZSwiSXNJdGFsaWMiOmZhbHNlLCJJc1VuZGVybGluZWQiOmZhbHNlLCJQYXJlbnRTdHlsZSI6bnVsbH0sIkF1dG9TaXplIjoyLCJGb3JlZ3JvdW5kIjp7IiRpZCI6IjIwMCIsIkNvbG9yIjp7IiRpZCI6IjIwMSIsIkEiOjI1NSwiUiI6MCwiRyI6MCwiQiI6MH19LCJNYXhXaWR0aCI6ODYuNzEwMjM1NTk1NzAzMTI1LCJNYXhIZWlnaHQiOiJJbmZpbml0eSIsIlNtYXJ0Rm9yZWdyb3VuZElzQWN0aXZlIjpmYWxzZSwiSG9yaXpvbnRhbEFsaWdubWVudCI6MSwiVmVydGljYWxBbGlnbm1lbnQiOjAsIlNtYXJ0Rm9yZWdyb3VuZCI6bnVsbCwiQmFja2dyb3VuZEZpbGxUeXBlIjowLCJNYXJnaW4iOnsiJGlkIjoiMjAyIiwiVG9wIjowLjAsIkxlZnQiOjAuMCwiUmlnaHQiOjAuMCwiQm90dG9tIjowLjB9LCJQYWRkaW5nIjp7IiRpZCI6IjIwMyIsIlRvcCI6MC4wLCJMZWZ0IjowLjAsIlJpZ2h0IjowLjAsIkJvdHRvbSI6MC4wfSwiQmFja2dyb3VuZCI6eyIkcmVmIjoiODAifSwiSXNWaXNpYmxlIjp0cnVlLCJXaWR0aCI6MC4wLCJIZWlnaHQiOjAuMCwiQm9yZGVyU3R5bGUiOnsiJGlkIjoiMjA0IiwiTGluZUNvbG9yIjpudWxsLCJMaW5lV2VpZ2h0IjowLjAsIkxpbmVUeXBlIjowLCJQYXJlbnRTdHlsZSI6bnVsbH0sIlBhcmVudFN0eWxlIjpudWxsfSwiRGF0ZVN0eWxlIjp7IiRpZCI6IjIwNSIsIkZvbnRTZXR0aW5ncyI6eyIkaWQiOiIyMDYiLCJGb250U2l6ZSI6MTAsIkZvbnROYW1lIjoiQ2FsaWJyaSIsIklzQm9sZCI6ZmFsc2UsIklzSXRhbGljIjpmYWxzZSwiSXNVbmRlcmxpbmVkIjpmYWxzZSwiUGFyZW50U3R5bGUiOm51bGx9LCJBdXRvU2l6ZSI6MiwiRm9yZWdyb3VuZCI6eyIkaWQiOiIyMDciLCJDb2xvciI6eyIkaWQiOiIyMDgiLCJBIjoyNTUsIlIiOjExNSwiRyI6MTE1LCJCIjoxMTV9fSwiTWF4V2lkdGgiOjQ4LjI0MjA0NjM1NjIwMTE3MiwiTWF4SGVpZ2h0IjoiSW5maW5pdHkiLCJTbWFydEZvcmVncm91bmRJc0FjdGl2ZSI6ZmFsc2UsIkhvcml6b250YWxBbGlnbm1lbnQiOjEsIlZlcnRpY2FsQWxpZ25tZW50IjowLCJTbWFydEZvcmVncm91bmQiOm51bGwsIkJhY2tncm91bmRGaWxsVHlwZSI6MCwiTWFyZ2luIjp7IiRpZCI6IjIwOSIsIlRvcCI6MC4wLCJMZWZ0IjowLjAsIlJpZ2h0IjowLjAsIkJvdHRvbSI6MC4wfSwiUGFkZGluZyI6eyIkaWQiOiIyMTAiLCJUb3AiOjAuMCwiTGVmdCI6MC4wLCJSaWdodCI6MC4wLCJCb3R0b20iOjAuMH0sIkJhY2tncm91bmQiOnsiJHJlZiI6Ijg3In0sIklzVmlzaWJsZSI6dHJ1ZSwiV2lkdGgiOjAuMCwiSGVpZ2h0IjowLjAsIkJvcmRlclN0eWxlIjp7IiRpZCI6IjIxMSIsIkxpbmVDb2xvciI6bnVsbCwiTGluZVdlaWdodCI6MC4wLCJMaW5lVHlwZSI6MCwiUGFyZW50U3R5bGUiOm51bGx9LCJQYXJlbnRTdHlsZSI6bnVsbH0sIkRhdGVGb3JtYXQiOnsiJGlkIjoiMjEy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IxMyIsIkZvcm1hdCI6MCwiSXNWaXNpYmxlIjpmYWxzZSwiTGFzdEtub3duVmlzaWJpbGl0eVN0YXRlIjpmYWxzZX0sIklzVmlzaWJsZSI6dHJ1ZSwiUGFyZW50U3R5bGUiOm51bGx9LCJJbmRleCI6MCwiUGVyY2VudGFnZUNvbXBsZXRlIjpudWxsLCJQb3NpdGlvbiI6eyJSYXRpbyI6MC4wLCJJc0N1c3RvbSI6ZmFsc2V9LCJEYXRlRm9ybWF0Ijp7IiRyZWYiOiIyMTIifSwiV2Vla051bWJlcmluZyI6eyIkaWQiOiIyMTQiLCJGb3JtYXQiOjAsIklzVmlzaWJsZSI6ZmFsc2UsIkxhc3RLbm93blZpc2liaWxpdHlTdGF0ZSI6ZmFsc2V9LCJSZWxhdGVkVGFza0lkIjoiMDAwMDAwMDAtMDAwMC0wMDAwLTAwMDAtMDAwMDAwMDAwMDAwIiwiSWQiOiJjZTJiYWVhMC0zNzM4LTQxZTUtOWQ2NC00NDJiZmFiM2ZjZDAiLCJJbXBvcnRJZCI6bnVsbCwiVGl0bGUiOiJSZWxlYXNlIDEiLCJOb3RlIjpudWxsLCJIeXBlcmxpbmsiOnsiJGlkIjoiMjE1IiwiQWRkcmVzcyI6IiIsIlN1YkFkZHJlc3MiOiIifSwiSXNDaGFuZ2VkIjpmYWxzZSwiSXNOZXciOmZhbHNlfSx7IiRpZCI6IjIxNiIsIkRhdGUiOiIyMDE4LTA3LTEzVDIzOjU5OjAwWiIsIlN0eWxlIjp7IiRpZCI6IjIxNyIsIlNoYXBlIjo5LCJDb25uZWN0b3JNYXJnaW4iOnsiJGlkIjoiMjE4IiwiVG9wIjowLjAsIkxlZnQiOjIuMCwiUmlnaHQiOjIuMCwiQm90dG9tIjowLjB9LCJDb25uZWN0b3JTdHlsZSI6eyIkaWQiOiIyMTkiLCJMaW5lQ29sb3IiOnsiJGlkIjoiMjIwIiwiJHR5cGUiOiJOTFJFLkNvbW1vbi5Eb20uU29saWRDb2xvckJydXNoLCBOTFJFLkNvbW1vbiIsIkNvbG9yIjp7IiRpZCI6IjIyMSIsIkEiOjEyNywiUiI6MjM3LCJHIjoxMjUsIkIiOjQ5fX0sIkxpbmVXZWlnaHQiOjEuMCwiTGluZVR5cGUiOjAsIlBhcmVudFN0eWxlIjpudWxsfSwiSXNCZWxvd1RpbWViYW5kIjp0cnVlLCJQb3NpdGlvbk9uVGFzayI6MCwiSGlkZURhdGUiOmZhbHNlLCJTaGFwZVNpemUiOjEsIlNwYWNpbmciOjIuMCwiUGFkZGluZyI6eyIkaWQiOiIyMjIiLCJUb3AiOjcuMCwiTGVmdCI6My4wLCJSaWdodCI6MC4wLCJCb3R0b20iOjIuMH0sIlNoYXBlU3R5bGUiOnsiJGlkIjoiMjIzIiwiTWFyZ2luIjp7IiRpZCI6IjIyNCIsIlRvcCI6MC4wLCJMZWZ0IjowLjAsIlJpZ2h0IjowLjAsIkJvdHRvbSI6MC4wfSwiUGFkZGluZyI6eyIkaWQiOiIyMjUiLCJUb3AiOjAuMCwiTGVmdCI6MC4wLCJSaWdodCI6MC4wLCJCb3R0b20iOjAuMH0sIkJhY2tncm91bmQiOnsiJGlkIjoiMjI2IiwiQ29sb3IiOnsiJGlkIjoiMjI3IiwiQSI6MjU1LCJSIjoxMzMsIkciOjE5MywiQiI6NTh9fSwiSXNWaXNpYmxlIjp0cnVlLCJXaWR0aCI6MTguMCwiSGVpZ2h0IjoyMC4wLCJCb3JkZXJTdHlsZSI6eyIkaWQiOiIyMjgiLCJMaW5lQ29sb3IiOnsiJHJlZiI6IjcyIn0sIkxpbmVXZWlnaHQiOjAuMCwiTGluZVR5cGUiOjAsIlBhcmVudFN0eWxlIjpudWxsfSwiUGFyZW50U3R5bGUiOm51bGx9LCJUaXRsZVN0eWxlIjp7IiRpZCI6IjIyOSIsIkZvbnRTZXR0aW5ncyI6eyIkaWQiOiIyMzAiLCJGb250U2l6ZSI6MTEsIkZvbnROYW1lIjoiQ2FsaWJyaSIsIklzQm9sZCI6dHJ1ZSwiSXNJdGFsaWMiOmZhbHNlLCJJc1VuZGVybGluZWQiOmZhbHNlLCJQYXJlbnRTdHlsZSI6bnVsbH0sIkF1dG9TaXplIjoyLCJGb3JlZ3JvdW5kIjp7IiRpZCI6IjIzMSIsIkNvbG9yIjp7IiRpZCI6IjIzMiIsIkEiOjI1NSwiUiI6MCwiRyI6MCwiQiI6MH19LCJNYXhXaWR0aCI6ODYuNzEwMjM1NTk1NzAzMTI1LCJNYXhIZWlnaHQiOiJJbmZpbml0eSIsIlNtYXJ0Rm9yZWdyb3VuZElzQWN0aXZlIjpmYWxzZSwiSG9yaXpvbnRhbEFsaWdubWVudCI6MSwiVmVydGljYWxBbGlnbm1lbnQiOjAsIlNtYXJ0Rm9yZWdyb3VuZCI6bnVsbCwiQmFja2dyb3VuZEZpbGxUeXBlIjowLCJNYXJnaW4iOnsiJGlkIjoiMjMzIiwiVG9wIjowLjAsIkxlZnQiOjAuMCwiUmlnaHQiOjAuMCwiQm90dG9tIjowLjB9LCJQYWRkaW5nIjp7IiRpZCI6IjIzNCIsIlRvcCI6MC4wLCJMZWZ0IjowLjAsIlJpZ2h0IjowLjAsIkJvdHRvbSI6MC4wfSwiQmFja2dyb3VuZCI6eyIkcmVmIjoiODAifSwiSXNWaXNpYmxlIjp0cnVlLCJXaWR0aCI6MC4wLCJIZWlnaHQiOjAuMCwiQm9yZGVyU3R5bGUiOnsiJGlkIjoiMjM1IiwiTGluZUNvbG9yIjpudWxsLCJMaW5lV2VpZ2h0IjowLjAsIkxpbmVUeXBlIjowLCJQYXJlbnRTdHlsZSI6bnVsbH0sIlBhcmVudFN0eWxlIjpudWxsfSwiRGF0ZVN0eWxlIjp7IiRpZCI6IjIzNiIsIkZvbnRTZXR0aW5ncyI6eyIkaWQiOiIyMzciLCJGb250U2l6ZSI6MTAsIkZvbnROYW1lIjoiQ2FsaWJyaSIsIklzQm9sZCI6ZmFsc2UsIklzSXRhbGljIjpmYWxzZSwiSXNVbmRlcmxpbmVkIjpmYWxzZSwiUGFyZW50U3R5bGUiOm51bGx9LCJBdXRvU2l6ZSI6MiwiRm9yZWdyb3VuZCI6eyIkaWQiOiIyMzgiLCJDb2xvciI6eyIkaWQiOiIyMzkiLCJBIjoyNTUsIlIiOjExNSwiRyI6MTE1LCJCIjoxMTV9fSwiTWF4V2lkdGgiOjQwLjUyMzMwNzgwMDI5Mjk2OSwiTWF4SGVpZ2h0IjoiSW5maW5pdHkiLCJTbWFydEZvcmVncm91bmRJc0FjdGl2ZSI6ZmFsc2UsIkhvcml6b250YWxBbGlnbm1lbnQiOjEsIlZlcnRpY2FsQWxpZ25tZW50IjowLCJTbWFydEZvcmVncm91bmQiOm51bGwsIkJhY2tncm91bmRGaWxsVHlwZSI6MCwiTWFyZ2luIjp7IiRpZCI6IjI0MCIsIlRvcCI6MC4wLCJMZWZ0IjowLjAsIlJpZ2h0IjowLjAsIkJvdHRvbSI6MC4wfSwiUGFkZGluZyI6eyIkaWQiOiIyNDEiLCJUb3AiOjAuMCwiTGVmdCI6MC4wLCJSaWdodCI6MC4wLCJCb3R0b20iOjAuMH0sIkJhY2tncm91bmQiOnsiJHJlZiI6Ijg3In0sIklzVmlzaWJsZSI6dHJ1ZSwiV2lkdGgiOjAuMCwiSGVpZ2h0IjowLjAsIkJvcmRlclN0eWxlIjp7IiRpZCI6IjI0MiIsIkxpbmVDb2xvciI6bnVsbCwiTGluZVdlaWdodCI6MC4wLCJMaW5lVHlwZSI6MCwiUGFyZW50U3R5bGUiOm51bGx9LCJQYXJlbnRTdHlsZSI6bnVsbH0sIkRhdGVGb3JtYXQiOnsiJGlkIjoiMjQz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I0NCIsIkZvcm1hdCI6MCwiSXNWaXNpYmxlIjpmYWxzZSwiTGFzdEtub3duVmlzaWJpbGl0eVN0YXRlIjpmYWxzZX0sIklzVmlzaWJsZSI6dHJ1ZSwiUGFyZW50U3R5bGUiOm51bGx9LCJJbmRleCI6MSwiUGVyY2VudGFnZUNvbXBsZXRlIjpudWxsLCJQb3NpdGlvbiI6eyJSYXRpbyI6MC4wLCJJc0N1c3RvbSI6ZmFsc2V9LCJEYXRlRm9ybWF0Ijp7IiRyZWYiOiIyNDMifSwiV2Vla051bWJlcmluZyI6eyIkaWQiOiIyNDUiLCJGb3JtYXQiOjAsIklzVmlzaWJsZSI6ZmFsc2UsIkxhc3RLbm93blZpc2liaWxpdHlTdGF0ZSI6ZmFsc2V9LCJSZWxhdGVkVGFza0lkIjoiMDAwMDAwMDAtMDAwMC0wMDAwLTAwMDAtMDAwMDAwMDAwMDAwIiwiSWQiOiJiM2NiMGRlZS0zMGE5LTQxYjUtOTVhYS1hNmFmNzBjZDlmMDQiLCJJbXBvcnRJZCI6bnVsbCwiVGl0bGUiOiJSZWxlYXNlIDIiLCJOb3RlIjpudWxsLCJIeXBlcmxpbmsiOnsiJGlkIjoiMjQ2IiwiQWRkcmVzcyI6IiIsIlN1YkFkZHJlc3MiOiIifSwiSXNDaGFuZ2VkIjpmYWxzZSwiSXNOZXciOmZhbHNlfSx7IiRpZCI6IjI0NyIsIkRhdGUiOiIyMDE4LTEwLTE3VDIzOjU5OjAwWiIsIlN0eWxlIjp7IiRpZCI6IjI0OCIsIlNoYXBlIjo5LCJDb25uZWN0b3JNYXJnaW4iOnsiJGlkIjoiMjQ5IiwiVG9wIjowLjAsIkxlZnQiOjIuMCwiUmlnaHQiOjIuMCwiQm90dG9tIjowLjB9LCJDb25uZWN0b3JTdHlsZSI6eyIkaWQiOiIyNTAiLCJMaW5lQ29sb3IiOnsiJGlkIjoiMjUxIiwiJHR5cGUiOiJOTFJFLkNvbW1vbi5Eb20uU29saWRDb2xvckJydXNoLCBOTFJFLkNvbW1vbiIsIkNvbG9yIjp7IiRpZCI6IjI1MiIsIkEiOjEyNywiUiI6MjM3LCJHIjoxMjUsIkIiOjQ5fX0sIkxpbmVXZWlnaHQiOjEuMCwiTGluZVR5cGUiOjAsIlBhcmVudFN0eWxlIjpudWxsfSwiSXNCZWxvd1RpbWViYW5kIjp0cnVlLCJQb3NpdGlvbk9uVGFzayI6MCwiSGlkZURhdGUiOmZhbHNlLCJTaGFwZVNpemUiOjEsIlNwYWNpbmciOjIuMCwiUGFkZGluZyI6eyIkaWQiOiIyNTMiLCJUb3AiOjcuMCwiTGVmdCI6My4wLCJSaWdodCI6MC4wLCJCb3R0b20iOjIuMH0sIlNoYXBlU3R5bGUiOnsiJGlkIjoiMjU0IiwiTWFyZ2luIjp7IiRpZCI6IjI1NSIsIlRvcCI6MC4wLCJMZWZ0IjowLjAsIlJpZ2h0IjowLjAsIkJvdHRvbSI6MC4wfSwiUGFkZGluZyI6eyIkaWQiOiIyNTYiLCJUb3AiOjAuMCwiTGVmdCI6MC4wLCJSaWdodCI6MC4wLCJCb3R0b20iOjAuMH0sIkJhY2tncm91bmQiOnsiJGlkIjoiMjU3IiwiQ29sb3IiOnsiJGlkIjoiMjU4IiwiQSI6MjU1LCJSIjoxMzMsIkciOjE5MywiQiI6NTh9fSwiSXNWaXNpYmxlIjp0cnVlLCJXaWR0aCI6MTguMCwiSGVpZ2h0IjoyMC4wLCJCb3JkZXJTdHlsZSI6eyIkaWQiOiIyNTkiLCJMaW5lQ29sb3IiOnsiJHJlZiI6IjcyIn0sIkxpbmVXZWlnaHQiOjAuMCwiTGluZVR5cGUiOjAsIlBhcmVudFN0eWxlIjpudWxsfSwiUGFyZW50U3R5bGUiOm51bGx9LCJUaXRsZVN0eWxlIjp7IiRpZCI6IjI2MCIsIkZvbnRTZXR0aW5ncyI6eyIkaWQiOiIyNjEiLCJGb250U2l6ZSI6MTEsIkZvbnROYW1lIjoiQ2FsaWJyaSIsIklzQm9sZCI6dHJ1ZSwiSXNJdGFsaWMiOmZhbHNlLCJJc1VuZGVybGluZWQiOmZhbHNlLCJQYXJlbnRTdHlsZSI6bnVsbH0sIkF1dG9TaXplIjoyLCJGb3JlZ3JvdW5kIjp7IiRpZCI6IjI2MiIsIkNvbG9yIjp7IiRpZCI6IjI2MyIsIkEiOjI1NSwiUiI6MCwiRyI6MCwiQiI6MH19LCJNYXhXaWR0aCI6NzQuODg2MTM4OTE2MDE1NjI1LCJNYXhIZWlnaHQiOiJJbmZpbml0eSIsIlNtYXJ0Rm9yZWdyb3VuZElzQWN0aXZlIjpmYWxzZSwiSG9yaXpvbnRhbEFsaWdubWVudCI6MSwiVmVydGljYWxBbGlnbm1lbnQiOjAsIlNtYXJ0Rm9yZWdyb3VuZCI6bnVsbCwiQmFja2dyb3VuZEZpbGxUeXBlIjowLCJNYXJnaW4iOnsiJGlkIjoiMjY0IiwiVG9wIjowLjAsIkxlZnQiOjAuMCwiUmlnaHQiOjAuMCwiQm90dG9tIjowLjB9LCJQYWRkaW5nIjp7IiRpZCI6IjI2NSIsIlRvcCI6MC4wLCJMZWZ0IjowLjAsIlJpZ2h0IjowLjAsIkJvdHRvbSI6MC4wfSwiQmFja2dyb3VuZCI6eyIkcmVmIjoiODAifSwiSXNWaXNpYmxlIjp0cnVlLCJXaWR0aCI6MC4wLCJIZWlnaHQiOjAuMCwiQm9yZGVyU3R5bGUiOnsiJGlkIjoiMjY2IiwiTGluZUNvbG9yIjpudWxsLCJMaW5lV2VpZ2h0IjowLjAsIkxpbmVUeXBlIjowLCJQYXJlbnRTdHlsZSI6bnVsbH0sIlBhcmVudFN0eWxlIjpudWxsfSwiRGF0ZVN0eWxlIjp7IiRpZCI6IjI2NyIsIkZvbnRTZXR0aW5ncyI6eyIkaWQiOiIyNjgiLCJGb250U2l6ZSI6MTAsIkZvbnROYW1lIjoiQ2FsaWJyaSIsIklzQm9sZCI6ZmFsc2UsIklzSXRhbGljIjpmYWxzZSwiSXNVbmRlcmxpbmVkIjpmYWxzZSwiUGFyZW50U3R5bGUiOm51bGx9LCJBdXRvU2l6ZSI6MiwiRm9yZWdyb3VuZCI6eyIkaWQiOiIyNjkiLCJDb2xvciI6eyIkaWQiOiIyNzAiLCJBIjoyNTUsIlIiOjExNSwiRyI6MTE1LCJCIjoxMTV9fSwiTWF4V2lkdGgiOjQ2LjMxMjI4MjU2MjI1NTg1OSwiTWF4SGVpZ2h0IjoiSW5maW5pdHkiLCJTbWFydEZvcmVncm91bmRJc0FjdGl2ZSI6ZmFsc2UsIkhvcml6b250YWxBbGlnbm1lbnQiOjEsIlZlcnRpY2FsQWxpZ25tZW50IjowLCJTbWFydEZvcmVncm91bmQiOm51bGwsIkJhY2tncm91bmRGaWxsVHlwZSI6MCwiTWFyZ2luIjp7IiRpZCI6IjI3MSIsIlRvcCI6MC4wLCJMZWZ0IjowLjAsIlJpZ2h0IjowLjAsIkJvdHRvbSI6MC4wfSwiUGFkZGluZyI6eyIkaWQiOiIyNzIiLCJUb3AiOjAuMCwiTGVmdCI6MC4wLCJSaWdodCI6MC4wLCJCb3R0b20iOjAuMH0sIkJhY2tncm91bmQiOnsiJHJlZiI6Ijg3In0sIklzVmlzaWJsZSI6dHJ1ZSwiV2lkdGgiOjAuMCwiSGVpZ2h0IjowLjAsIkJvcmRlclN0eWxlIjp7IiRpZCI6IjI3MyIsIkxpbmVDb2xvciI6bnVsbCwiTGluZVdlaWdodCI6MC4wLCJMaW5lVHlwZSI6MCwiUGFyZW50U3R5bGUiOm51bGx9LCJQYXJlbnRTdHlsZSI6bnVsbH0sIkRhdGVGb3JtYXQiOnsiJGlkIjoiMjc0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I3NSIsIkZvcm1hdCI6MCwiSXNWaXNpYmxlIjpmYWxzZSwiTGFzdEtub3duVmlzaWJpbGl0eVN0YXRlIjpmYWxzZX0sIklzVmlzaWJsZSI6dHJ1ZSwiUGFyZW50U3R5bGUiOm51bGx9LCJJbmRleCI6MiwiUGVyY2VudGFnZUNvbXBsZXRlIjpudWxsLCJQb3NpdGlvbiI6eyJSYXRpbyI6MC4wLCJJc0N1c3RvbSI6ZmFsc2V9LCJEYXRlRm9ybWF0Ijp7IiRyZWYiOiIyNzQifSwiV2Vla051bWJlcmluZyI6eyIkaWQiOiIyNzYiLCJGb3JtYXQiOjAsIklzVmlzaWJsZSI6ZmFsc2UsIkxhc3RLbm93blZpc2liaWxpdHlTdGF0ZSI6ZmFsc2V9LCJSZWxhdGVkVGFza0lkIjoiMDAwMDAwMDAtMDAwMC0wMDAwLTAwMDAtMDAwMDAwMDAwMDAwIiwiSWQiOiI3ZDA0MTE1Ny02NDIyLTQzMmItYWNmYy03ZjA2OTJhZDc4ZmMiLCJJbXBvcnRJZCI6bnVsbCwiVGl0bGUiOiJSZWxlYXNlIDMiLCJOb3RlIjpudWxsLCJIeXBlcmxpbmsiOnsiJGlkIjoiMjc3IiwiQWRkcmVzcyI6IiIsIlN1YkFkZHJlc3MiOiIifSwiSXNDaGFuZ2VkIjpmYWxzZSwiSXNOZXciOmZhbHNlfV0sIlRhc2tzIjpbeyIkaWQiOiIyNzgiLCJHcm91cE5hbWUiOm51bGwsIlN0YXJ0RGF0ZSI6IjIwMTgtMDEtMDhUMDA6MDA6MDBaIiwiRW5kRGF0ZSI6IjIwMTgtMDQtMTBUMjM6NTk6MDBaIiwiUGVyY2VudGFnZUNvbXBsZXRlIjpudWxsLCJTdHlsZSI6eyIkaWQiOiIyNzkiLCJTaGFwZSI6NiwiU2hhcGVUaGlja25lc3MiOjMsIkR1cmF0aW9uRm9ybWF0IjowLCJJbmNsdWRlTm9uV29ya2luZ0RheXNJbkR1cmF0aW9uIjpmYWxzZSwiUGVyY2VudGFnZUNvbXBsZXRlU3R5bGUiOnsiJGlkIjoiMjgwIiwiRm9udFNldHRpbmdzIjp7IiRpZCI6IjI4MSIsIkZvbnRTaXplIjoxMCwiRm9udE5hbWUiOiJDYWxpYnJpIiwiSXNCb2xkIjpmYWxzZSwiSXNJdGFsaWMiOmZhbHNlLCJJc1VuZGVybGluZWQiOmZhbHNlLCJQYXJlbnRTdHlsZSI6bnVsbH0sIkF1dG9TaXplIjowLCJGb3JlZ3JvdW5kIjp7IiRpZCI6IjI4MiIsIkNvbG9yIjp7IiRyZWYiOiI5NCJ9fSwiTWF4V2lkdGgiOjIwMC4wLCJNYXhIZWlnaHQiOiJJbmZpbml0eSIsIlNtYXJ0Rm9yZWdyb3VuZElzQWN0aXZlIjpmYWxzZSwiSG9yaXpvbnRhbEFsaWdubWVudCI6MSwiVmVydGljYWxBbGlnbm1lbnQiOjAsIlNtYXJ0Rm9yZWdyb3VuZCI6bnVsbCwiQmFja2dyb3VuZEZpbGxUeXBlIjowLCJNYXJnaW4iOnsiJGlkIjoiMjgzIiwiVG9wIjowLjAsIkxlZnQiOjAuMCwiUmlnaHQiOjAuMCwiQm90dG9tIjowLjB9LCJQYWRkaW5nIjp7IiRpZCI6IjI4NCIsIlRvcCI6MC4wLCJMZWZ0IjowLjAsIlJpZ2h0IjowLjAsIkJvdHRvbSI6MC4wfSwiQmFja2dyb3VuZCI6eyIkcmVmIjoiOTcifSwiSXNWaXNpYmxlIjp0cnVlLCJXaWR0aCI6MC4wLCJIZWlnaHQiOjAuMCwiQm9yZGVyU3R5bGUiOnsiJGlkIjoiMjg1IiwiTGluZUNvbG9yIjpudWxsLCJMaW5lV2VpZ2h0IjowLjAsIkxpbmVUeXBlIjowLCJQYXJlbnRTdHlsZSI6bnVsbH0sIlBhcmVudFN0eWxlIjpudWxsfSwiRHVyYXRpb25TdHlsZSI6eyIkaWQiOiIyODYiLCJGb250U2V0dGluZ3MiOnsiJGlkIjoiMjg3IiwiRm9udFNpemUiOjEyLCJGb250TmFtZSI6IkNhbGlicmkiLCJJc0JvbGQiOnRydWUsIklzSXRhbGljIjp0cnVlLCJJc1VuZGVybGluZWQiOmZhbHNlLCJQYXJlbnRTdHlsZSI6bnVsbH0sIkF1dG9TaXplIjowLCJGb3JlZ3JvdW5kIjp7IiRpZCI6IjI4OCIsIkNvbG9yIjp7IiRpZCI6IjI4OSIsIkEiOjI1NSwiUiI6MTE1LCJHIjoxMTUsIkIiOjExNX19LCJNYXhXaWR0aCI6MjAwLjAsIk1heEhlaWdodCI6IkluZmluaXR5IiwiU21hcnRGb3JlZ3JvdW5kSXNBY3RpdmUiOmZhbHNlLCJIb3Jpem9udGFsQWxpZ25tZW50IjowLCJWZXJ0aWNhbEFsaWdubWVudCI6MCwiU21hcnRGb3JlZ3JvdW5kIjpudWxsLCJCYWNrZ3JvdW5kRmlsbFR5cGUiOjAsIk1hcmdpbiI6eyIkaWQiOiIyOTAiLCJUb3AiOjAuMCwiTGVmdCI6MC4wLCJSaWdodCI6MC4wLCJCb3R0b20iOjAuMH0sIlBhZGRpbmciOnsiJGlkIjoiMjkxIiwiVG9wIjowLjAsIkxlZnQiOjAuMCwiUmlnaHQiOjAuMCwiQm90dG9tIjowLjB9LCJCYWNrZ3JvdW5kIjp7IiRyZWYiOiIxMDQifSwiSXNWaXNpYmxlIjp0cnVlLCJXaWR0aCI6MC4wLCJIZWlnaHQiOjAuMCwiQm9yZGVyU3R5bGUiOnsiJGlkIjoiMjkyIiwiTGluZUNvbG9yIjpudWxsLCJMaW5lV2VpZ2h0IjowLjAsIkxpbmVUeXBlIjowLCJQYXJlbnRTdHlsZSI6bnVsbH0sIlBhcmVudFN0eWxlIjpudWxsfSwiSG9yaXpvbnRhbENvbm5lY3RvclN0eWxlIjp7IiRpZCI6IjI5MyIsIkxpbmVDb2xvciI6eyIkcmVmIjoiMTA2In0sIkxpbmVXZWlnaHQiOjEuMCwiTGluZVR5cGUiOjAsIlBhcmVudFN0eWxlIjpudWxsfSwiVmVydGljYWxDb25uZWN0b3JTdHlsZSI6eyIkaWQiOiIyOTQiLCJMaW5lQ29sb3IiOnsiJHJlZiI6IjEwOSJ9LCJMaW5lV2VpZ2h0IjoxLjAsIkxpbmVUeXBlIjowLCJQYXJlbnRTdHlsZSI6bnVsbH0sIk1hcmdpbiI6bnVsbCwiU3RhcnREYXRlUG9zaXRpb24iOjAsIkVuZERhdGVQb3NpdGlvbiI6MCwiRGF0ZUlzVmlzaWJsZSI6dHJ1ZSwiVGl0bGVQb3NpdGlvbiI6MiwiRHVyYXRpb25Qb3NpdGlvbiI6NCwiUGVyY2VudGFnZUNvbXBsZXRlZFBvc2l0aW9uIjoyLCJTcGFjaW5nIjo1LCJJc0JlbG93VGltZWJhbmQiOmZhbHNlLCJQZXJjZW50YWdlQ29tcGxldGVTaGFwZU9wYWNpdHkiOjM1LCJTaGFwZVN0eWxlIjp7IiRpZCI6IjI5NSIsIk1hcmdpbiI6eyIkaWQiOiIyOTYiLCJUb3AiOjAuMCwiTGVmdCI6NC4wLCJSaWdodCI6NC4wLCJCb3R0b20iOjAuMH0sIlBhZGRpbmciOnsiJGlkIjoiMjk3IiwiVG9wIjowLjAsIkxlZnQiOjAuMCwiUmlnaHQiOjAuMCwiQm90dG9tIjowLjB9LCJCYWNrZ3JvdW5kIjp7IiRpZCI6IjI5OCIsIkNvbG9yIjp7IiRpZCI6IjI5OSIsIkEiOjI1NSwiUiI6ODksIkciOjg5LCJCIjo4OX19LCJJc1Zpc2libGUiOnRydWUsIldpZHRoIjowLjAsIkhlaWdodCI6MjUuMjA2NjEzNTQwNjQ5NDE0LCJCb3JkZXJTdHlsZSI6eyIkaWQiOiIzMDAiLCJMaW5lQ29sb3IiOnsiJHJlZiI6IjExNyJ9LCJMaW5lV2VpZ2h0IjowLjAsIkxpbmVUeXBlIjowLCJQYXJlbnRTdHlsZSI6bnVsbH0sIlBhcmVudFN0eWxlIjpudWxsfSwiVGl0bGVTdHlsZSI6eyIkaWQiOiIzMDEiLCJGb250U2V0dGluZ3MiOnsiJGlkIjoiMzAyIiwiRm9udFNpemUiOjEyLCJGb250TmFtZSI6IkNhbGlicmkiLCJJc0JvbGQiOnRydWUsIklzSXRhbGljIjpmYWxzZSwiSXNVbmRlcmxpbmVkIjpmYWxzZSwiUGFyZW50U3R5bGUiOm51bGx9LCJBdXRvU2l6ZSI6MCwiRm9yZWdyb3VuZCI6eyIkaWQiOiIzMDMiLCJDb2xvciI6eyIkaWQiOiIzMDQiLCJBIjoyNTUsIlIiOjI1NSwiRyI6MjU1LCJCIjoyNTV9fSwiTWF4V2lkdGgiOjk2MC4wLCJNYXhIZWlnaHQiOiJJbmZpbml0eSIsIlNtYXJ0Rm9yZWdyb3VuZElzQWN0aXZlIjpmYWxzZSwiSG9yaXpvbnRhbEFsaWdubWVudCI6MSwiVmVydGljYWxBbGlnbm1lbnQiOjAsIlNtYXJ0Rm9yZWdyb3VuZCI6bnVsbCwiQmFja2dyb3VuZEZpbGxUeXBlIjowLCJNYXJnaW4iOnsiJGlkIjoiMzA1IiwiVG9wIjowLjAsIkxlZnQiOjAuMCwiUmlnaHQiOjAuMCwiQm90dG9tIjowLjB9LCJQYWRkaW5nIjp7IiRpZCI6IjMwNiIsIlRvcCI6MC4wLCJMZWZ0IjowLjAsIlJpZ2h0IjowLjAsIkJvdHRvbSI6MC4wfSwiQmFja2dyb3VuZCI6eyIkcmVmIjoiMTI1In0sIklzVmlzaWJsZSI6dHJ1ZSwiV2lkdGgiOjAuMCwiSGVpZ2h0IjowLjAsIkJvcmRlclN0eWxlIjp7IiRpZCI6IjMwNyIsIkxpbmVDb2xvciI6bnVsbCwiTGluZVdlaWdodCI6MC4wLCJMaW5lVHlwZSI6MCwiUGFyZW50U3R5bGUiOm51bGx9LCJQYXJlbnRTdHlsZSI6bnVsbH0sIkRhdGVTdHlsZSI6eyIkaWQiOiIzMDgiLCJGb250U2V0dGluZ3MiOnsiJGlkIjoiMzA5IiwiRm9udFNpemUiOjEwLCJGb250TmFtZSI6IkNhbGlicmkiLCJJc0JvbGQiOnRydWUsIklzSXRhbGljIjpmYWxzZSwiSXNVbmRlcmxpbmVkIjpmYWxzZSwiUGFyZW50U3R5bGUiOm51bGx9LCJBdXRvU2l6ZSI6MCwiRm9yZWdyb3VuZCI6eyIkaWQiOiIzMTAiLCJDb2xvciI6eyIkaWQiOiIzMTEiLCJBIjoyNTUsIlIiOjAsIkciOjAsIkIiOjB9fSwiTWF4V2lkdGgiOjIwMC4wLCJNYXhIZWlnaHQiOiJJbmZpbml0eSIsIlNtYXJ0Rm9yZWdyb3VuZElzQWN0aXZlIjpmYWxzZSwiSG9yaXpvbnRhbEFsaWdubWVudCI6MCwiVmVydGljYWxBbGlnbm1lbnQiOjAsIlNtYXJ0Rm9yZWdyb3VuZCI6bnVsbCwiQmFja2dyb3VuZEZpbGxUeXBlIjowLCJNYXJnaW4iOnsiJGlkIjoiMzEyIiwiVG9wIjowLjAsIkxlZnQiOjAuMCwiUmlnaHQiOjAuMCwiQm90dG9tIjowLjB9LCJQYWRkaW5nIjp7IiRpZCI6IjMxMyIsIlRvcCI6MC4wLCJMZWZ0IjowLjAsIlJpZ2h0IjowLjAsIkJvdHRvbSI6MC4wfSwiQmFja2dyb3VuZCI6eyIkcmVmIjoiMTMyIn0sIklzVmlzaWJsZSI6dHJ1ZSwiV2lkdGgiOjAuMCwiSGVpZ2h0IjowLjAsIkJvcmRlclN0eWxlIjp7IiRpZCI6IjMxNCIsIkxpbmVDb2xvciI6bnVsbCwiTGluZVdlaWdodCI6MC4wLCJMaW5lVHlwZSI6MCwiUGFyZW50U3R5bGUiOm51bGx9LCJQYXJlbnRTdHlsZSI6bnVsbH0sIkRhdGVGb3JtYXQiOnsiJGlkIjoiMzE1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MxNiIsIkZvcm1hdCI6MCwiSXNWaXNpYmxlIjpmYWxzZSwiTGFzdEtub3duVmlzaWJpbGl0eVN0YXRlIjpmYWxzZX0sIklzVmlzaWJsZSI6dHJ1ZSwiUGFyZW50U3R5bGUiOm51bGx9LCJJbmRleCI6MywiU21hcnREdXJhdGlvbkFjdGl2YXRlZCI6ZmFsc2UsIkRhdGVGb3JtYXQiOnsiJHJlZiI6IjMxNSJ9LCJXZWVrTnVtYmVyaW5nIjp7IiRpZCI6IjMxNyIsIkZvcm1hdCI6MCwiSXNWaXNpYmxlIjpmYWxzZSwiTGFzdEtub3duVmlzaWJpbGl0eVN0YXRlIjpmYWxzZX0sIklkIjoiZTEwZmRkMzAtMjU2Zi00NzA5LTk4NmEtNTBmNzA2ZmNlZmRhIiwiSW1wb3J0SWQiOm51bGwsIlRpdGxlIjoiUmVsZWFzZSAxIiwiTm90ZSI6bnVsbCwiSHlwZXJsaW5rIjp7IiRpZCI6IjMxOCIsIkFkZHJlc3MiOiIiLCJTdWJBZGRyZXNzIjoiIn0sIklzQ2hhbmdlZCI6ZmFsc2UsIklzTmV3IjpmYWxzZX0seyIkaWQiOiIzMTkiLCJHcm91cE5hbWUiOiJhM2JhNWUzOC0xYTc3LTQyMzMtODAzZi03MzhkNzI3ZjRmMjIiLCJTdGFydERhdGUiOiIyMDE4LTAxLTA4VDAwOjAwOjAwWiIsIkVuZERhdGUiOiIyMDE4LTAxLTI0VDIzOjU5OjAwWiIsIlBlcmNlbnRhZ2VDb21wbGV0ZSI6bnVsbCwiU3R5bGUiOnsiJGlkIjoiMzIwIiwiU2hhcGUiOjEsIlNoYXBlVGhpY2tuZXNzIjozLCJEdXJhdGlvbkZvcm1hdCI6MCwiSW5jbHVkZU5vbldvcmtpbmdEYXlzSW5EdXJhdGlvbiI6ZmFsc2UsIlBlcmNlbnRhZ2VDb21wbGV0ZVN0eWxlIjp7IiRpZCI6IjMyMSIsIkZvbnRTZXR0aW5ncyI6eyIkaWQiOiIzMjIiLCJGb250U2l6ZSI6MTAsIkZvbnROYW1lIjoiQ2FsaWJyaSIsIklzQm9sZCI6ZmFsc2UsIklzSXRhbGljIjpmYWxzZSwiSXNVbmRlcmxpbmVkIjpmYWxzZSwiUGFyZW50U3R5bGUiOm51bGx9LCJBdXRvU2l6ZSI6MCwiRm9yZWdyb3VuZCI6eyIkcmVmIjoiOTMifSwiTWF4V2lkdGgiOjIwMC4wLCJNYXhIZWlnaHQiOiJJbmZpbml0eSIsIlNtYXJ0Rm9yZWdyb3VuZElzQWN0aXZlIjpmYWxzZSwiSG9yaXpvbnRhbEFsaWdubWVudCI6MCwiVmVydGljYWxBbGlnbm1lbnQiOjAsIlNtYXJ0Rm9yZWdyb3VuZCI6bnVsbCwiQmFja2dyb3VuZEZpbGxUeXBlIjowLCJNYXJnaW4iOnsiJGlkIjoiMzIzIiwiVG9wIjowLjAsIkxlZnQiOjAuMCwiUmlnaHQiOjAuMCwiQm90dG9tIjowLjB9LCJQYWRkaW5nIjp7IiRpZCI6IjMyNCIsIlRvcCI6MC4wLCJMZWZ0IjowLjAsIlJpZ2h0IjowLjAsIkJvdHRvbSI6MC4wfSwiQmFja2dyb3VuZCI6eyIkcmVmIjoiOTcifSwiSXNWaXNpYmxlIjp0cnVlLCJXaWR0aCI6MC4wLCJIZWlnaHQiOjAuMCwiQm9yZGVyU3R5bGUiOnsiJGlkIjoiMzI1IiwiTGluZUNvbG9yIjpudWxsLCJMaW5lV2VpZ2h0IjowLjAsIkxpbmVUeXBlIjowLCJQYXJlbnRTdHlsZSI6bnVsbH0sIlBhcmVudFN0eWxlIjpudWxsfSwiRHVyYXRpb25TdHlsZSI6eyIkaWQiOiIzMjYiLCJGb250U2V0dGluZ3MiOnsiJGlkIjoiMzI3IiwiRm9udFNpemUiOjEwLCJGb250TmFtZSI6IkNhbGlicmkiLCJJc0JvbGQiOmZhbHNlLCJJc0l0YWxpYyI6dHJ1ZSwiSXNVbmRlcmxpbmVkIjpmYWxzZSwiUGFyZW50U3R5bGUiOm51bGx9LCJBdXRvU2l6ZSI6MCwiRm9yZWdyb3VuZCI6eyIkaWQiOiIzMjgiLCJDb2xvciI6eyIkcmVmIjoiMTAxIn19LCJNYXhXaWR0aCI6MjAwLjAsIk1heEhlaWdodCI6IkluZmluaXR5IiwiU21hcnRGb3JlZ3JvdW5kSXNBY3RpdmUiOmZhbHNlLCJIb3Jpem9udGFsQWxpZ25tZW50IjowLCJWZXJ0aWNhbEFsaWdubWVudCI6MCwiU21hcnRGb3JlZ3JvdW5kIjpudWxsLCJCYWNrZ3JvdW5kRmlsbFR5cGUiOjAsIk1hcmdpbiI6eyIkaWQiOiIzMjkiLCJUb3AiOjAuMCwiTGVmdCI6MC4wLCJSaWdodCI6MC4wLCJCb3R0b20iOjAuMH0sIlBhZGRpbmciOnsiJGlkIjoiMzMwIiwiVG9wIjowLjAsIkxlZnQiOjAuMCwiUmlnaHQiOjAuMCwiQm90dG9tIjowLjB9LCJCYWNrZ3JvdW5kIjp7IiRyZWYiOiIxMDQifSwiSXNWaXNpYmxlIjp0cnVlLCJXaWR0aCI6MC4wLCJIZWlnaHQiOjAuMCwiQm9yZGVyU3R5bGUiOnsiJGlkIjoiMzMxIiwiTGluZUNvbG9yIjpudWxsLCJMaW5lV2VpZ2h0IjowLjAsIkxpbmVUeXBlIjowLCJQYXJlbnRTdHlsZSI6bnVsbH0sIlBhcmVudFN0eWxlIjpudWxsfSwiSG9yaXpvbnRhbENvbm5lY3RvclN0eWxlIjp7IiRpZCI6IjMzMiIsIkxpbmVDb2xvciI6eyIkcmVmIjoiMTA2In0sIkxpbmVXZWlnaHQiOjEuMCwiTGluZVR5cGUiOjAsIlBhcmVudFN0eWxlIjpudWxsfSwiVmVydGljYWxDb25uZWN0b3JTdHlsZSI6eyIkaWQiOiIzMzMiLCJMaW5lQ29sb3IiOnsiJHJlZiI6IjEwOSJ9LCJMaW5lV2VpZ2h0IjowLjAsIkxpbmVUeXBlIjowLCJQYXJlbnRTdHlsZSI6bnVsbH0sIk1hcmdpbiI6bnVsbCwiU3RhcnREYXRlUG9zaXRpb24iOjYsIkVuZERhdGVQb3NpdGlvbiI6NiwiRGF0ZUlzVmlzaWJsZSI6ZmFsc2UsIlRpdGxlUG9zaXRpb24iOjIsIkR1cmF0aW9uUG9zaXRpb24iOjYsIlBlcmNlbnRhZ2VDb21wbGV0ZWRQb3NpdGlvbiI6NiwiU3BhY2luZyI6NSwiSXNCZWxvd1RpbWViYW5kIjpmYWxzZSwiUGVyY2VudGFnZUNvbXBsZXRlU2hhcGVPcGFjaXR5IjozNSwiU2hhcGVTdHlsZSI6eyIkaWQiOiIzMzQiLCJNYXJnaW4iOnsiJGlkIjoiMzM1IiwiVG9wIjowLjAsIkxlZnQiOjQuMCwiUmlnaHQiOjQuMCwiQm90dG9tIjowLjB9LCJQYWRkaW5nIjp7IiRpZCI6IjMzNiIsIlRvcCI6MC4wLCJMZWZ0IjowLjAsIlJpZ2h0IjowLjAsIkJvdHRvbSI6MC4wfSwiQmFja2dyb3VuZCI6eyIkaWQiOiIzMzciLCJDb2xvciI6eyIkaWQiOiIzMzgiLCJBIjoyNTUsIlIiOjY4LCJHIjoxMTQsIkIiOjE5Nn19LCJJc1Zpc2libGUiOnRydWUsIldpZHRoIjowLjAsIkhlaWdodCI6MTkuMCwiQm9yZGVyU3R5bGUiOnsiJGlkIjoiMzM5IiwiTGluZUNvbG9yIjp7IiRyZWYiOiIxMTcifSwiTGluZVdlaWdodCI6MC4wLCJMaW5lVHlwZSI6MCwiUGFyZW50U3R5bGUiOm51bGx9LCJQYXJlbnRTdHlsZSI6bnVsbH0sIlRpdGxlU3R5bGUiOnsiJGlkIjoiMzQwIiwiRm9udFNldHRpbmdzIjp7IiRpZCI6IjM0MSIsIkZvbnRTaXplIjoxMCwiRm9udE5hbWUiOiJDYWxpYnJpIiwiSXNCb2xkIjp0cnVlLCJJc0l0YWxpYyI6ZmFsc2UsIklzVW5kZXJsaW5lZCI6ZmFsc2UsIlBhcmVudFN0eWxlIjpudWxsfSwiQXV0b1NpemUiOjAsIkZvcmVncm91bmQiOnsiJGlkIjoiMzQyIiwiQ29sb3IiOnsiJGlkIjoiMzQzIiwiQSI6MjU1LCJSIjoyNTUsIkciOjI1NSwiQiI6MjU1fX0sIk1heFdpZHRoIjoxMjAwLjAsIk1heEhlaWdodCI6IkluZmluaXR5IiwiU21hcnRGb3JlZ3JvdW5kSXNBY3RpdmUiOmZhbHNlLCJIb3Jpem9udGFsQWxpZ25tZW50IjoxLCJWZXJ0aWNhbEFsaWdubWVudCI6MCwiU21hcnRGb3JlZ3JvdW5kIjpudWxsLCJCYWNrZ3JvdW5kRmlsbFR5cGUiOjEsIk1hcmdpbiI6eyIkaWQiOiIzNDQiLCJUb3AiOjAuMCwiTGVmdCI6MC4wLCJSaWdodCI6MC4wLCJCb3R0b20iOjAuMH0sIlBhZGRpbmciOnsiJGlkIjoiMzQ1IiwiVG9wIjowLjAsIkxlZnQiOjAuMCwiUmlnaHQiOjAuMCwiQm90dG9tIjowLjB9LCJCYWNrZ3JvdW5kIjp7IiRpZCI6IjM0NiIsIkNvbG9yIjp7IiRpZCI6IjM0NyIsIkEiOjI1NSwiUiI6NjgsIkciOjExNCwiQiI6MTk2fX0sIklzVmlzaWJsZSI6dHJ1ZSwiV2lkdGgiOjAuMCwiSGVpZ2h0IjowLjAsIkJvcmRlclN0eWxlIjp7IiRpZCI6IjM0OCIsIkxpbmVDb2xvciI6bnVsbCwiTGluZVdlaWdodCI6MC4wLCJMaW5lVHlwZSI6MCwiUGFyZW50U3R5bGUiOm51bGx9LCJQYXJlbnRTdHlsZSI6bnVsbH0sIkRhdGVTdHlsZSI6eyIkaWQiOiIzNDkiLCJGb250U2V0dGluZ3MiOnsiJGlkIjoiMzUwIiwiRm9udFNpemUiOjgsIkZvbnROYW1lIjoiQ2FsaWJyaSIsIklzQm9sZCI6ZmFsc2UsIklzSXRhbGljIjpmYWxzZSwiSXNVbmRlcmxpbmVkIjpmYWxzZSwiUGFyZW50U3R5bGUiOm51bGx9LCJBdXRvU2l6ZSI6MCwiRm9yZWdyb3VuZCI6eyIkaWQiOiIzNTEiLCJDb2xvciI6eyIkcmVmIjoiMTI5In19LCJNYXhXaWR0aCI6MjAwLjAsIk1heEhlaWdodCI6IkluZmluaXR5IiwiU21hcnRGb3JlZ3JvdW5kSXNBY3RpdmUiOmZhbHNlLCJIb3Jpem9udGFsQWxpZ25tZW50IjowLCJWZXJ0aWNhbEFsaWdubWVudCI6MCwiU21hcnRGb3JlZ3JvdW5kIjpudWxsLCJCYWNrZ3JvdW5kRmlsbFR5cGUiOjAsIk1hcmdpbiI6eyIkaWQiOiIzNTIiLCJUb3AiOjAuMCwiTGVmdCI6MC4wLCJSaWdodCI6MC4wLCJCb3R0b20iOjAuMH0sIlBhZGRpbmciOnsiJGlkIjoiMzUzIiwiVG9wIjowLjAsIkxlZnQiOjAuMCwiUmlnaHQiOjAuMCwiQm90dG9tIjowLjB9LCJCYWNrZ3JvdW5kIjp7IiRyZWYiOiIxMzIifSwiSXNWaXNpYmxlIjp0cnVlLCJXaWR0aCI6MC4wLCJIZWlnaHQiOjAuMCwiQm9yZGVyU3R5bGUiOnsiJGlkIjoiMzU0IiwiTGluZUNvbG9yIjpudWxsLCJMaW5lV2VpZ2h0IjowLjAsIkxpbmVUeXBlIjowLCJQYXJlbnRTdHlsZSI6bnVsbH0sIlBhcmVudFN0eWxlIjpudWxsfSwiRGF0ZUZvcm1hdCI6eyIkaWQiOiIzNTU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zU2IiwiRm9ybWF0IjowLCJJc1Zpc2libGUiOmZhbHNlLCJMYXN0S25vd25WaXNpYmlsaXR5U3RhdGUiOmZhbHNlfSwiSXNWaXNpYmxlIjp0cnVlLCJQYXJlbnRTdHlsZSI6bnVsbH0sIkluZGV4Ijo0LCJTbWFydER1cmF0aW9uQWN0aXZhdGVkIjpmYWxzZSwiRGF0ZUZvcm1hdCI6eyIkcmVmIjoiMzU1In0sIldlZWtOdW1iZXJpbmciOnsiJGlkIjoiMzU3IiwiRm9ybWF0IjowLCJJc1Zpc2libGUiOmZhbHNlLCJMYXN0S25vd25WaXNpYmlsaXR5U3RhdGUiOmZhbHNlfSwiSWQiOiIwOGUwYmVkZi0wZGU1LTQ2OGItYjY2OC01MDMzN2I4ZmRjNmEiLCJJbXBvcnRJZCI6bnVsbCwiVGl0bGUiOiJTcHJpbnQgMSIsIk5vdGUiOm51bGwsIkh5cGVybGluayI6eyIkaWQiOiIzNTgiLCJBZGRyZXNzIjoiIiwiU3ViQWRkcmVzcyI6IiJ9LCJJc0NoYW5nZWQiOmZhbHNlLCJJc05ldyI6ZmFsc2V9LHsiJGlkIjoiMzU5IiwiR3JvdXBOYW1lIjoiYTNiYTVlMzgtMWE3Ny00MjMzLTgwM2YtNzM4ZDcyN2Y0ZjIyIiwiU3RhcnREYXRlIjoiMjAxOC0wMS0yNlQwMDowMDowMFoiLCJFbmREYXRlIjoiMjAxOC0wMi0xMlQyMzo1OTowMFoiLCJQZXJjZW50YWdlQ29tcGxldGUiOm51bGwsIlN0eWxlIjp7IiRpZCI6IjM2MCIsIlNoYXBlIjoxLCJTaGFwZVRoaWNrbmVzcyI6MSwiRHVyYXRpb25Gb3JtYXQiOjAsIkluY2x1ZGVOb25Xb3JraW5nRGF5c0luRHVyYXRpb24iOmZhbHNlLCJQZXJjZW50YWdlQ29tcGxldGVTdHlsZSI6eyIkaWQiOiIzNjEiLCJGb250U2V0dGluZ3MiOnsiJGlkIjoiMzYyIiwiRm9udFNpemUiOjEwLCJGb250TmFtZSI6IkNhbGlicmkiLCJJc0JvbGQiOmZhbHNlLCJJc0l0YWxpYyI6ZmFsc2UsIklzVW5kZXJsaW5lZCI6ZmFsc2UsIlBhcmVudFN0eWxlIjpudWxsfSwiQXV0b1NpemUiOjAsIkZvcmVncm91bmQiOnsiJHJlZiI6IjkzIn0sIk1heFdpZHRoIjoyMDAuMCwiTWF4SGVpZ2h0IjoiSW5maW5pdHkiLCJTbWFydEZvcmVncm91bmRJc0FjdGl2ZSI6ZmFsc2UsIkhvcml6b250YWxBbGlnbm1lbnQiOjAsIlZlcnRpY2FsQWxpZ25tZW50IjowLCJTbWFydEZvcmVncm91bmQiOm51bGwsIkJhY2tncm91bmRGaWxsVHlwZSI6MCwiTWFyZ2luIjp7IiRpZCI6IjM2MyIsIlRvcCI6MC4wLCJMZWZ0IjowLjAsIlJpZ2h0IjowLjAsIkJvdHRvbSI6MC4wfSwiUGFkZGluZyI6eyIkaWQiOiIzNjQiLCJUb3AiOjAuMCwiTGVmdCI6MC4wLCJSaWdodCI6MC4wLCJCb3R0b20iOjAuMH0sIkJhY2tncm91bmQiOnsiJHJlZiI6Ijk3In0sIklzVmlzaWJsZSI6dHJ1ZSwiV2lkdGgiOjAuMCwiSGVpZ2h0IjowLjAsIkJvcmRlclN0eWxlIjp7IiRpZCI6IjM2NSIsIkxpbmVDb2xvciI6bnVsbCwiTGluZVdlaWdodCI6MC4wLCJMaW5lVHlwZSI6MCwiUGFyZW50U3R5bGUiOm51bGx9LCJQYXJlbnRTdHlsZSI6bnVsbH0sIkR1cmF0aW9uU3R5bGUiOnsiJGlkIjoiMzY2IiwiRm9udFNldHRpbmdzIjp7IiRpZCI6IjM2NyIsIkZvbnRTaXplIjoxMCwiRm9udE5hbWUiOiJDYWxpYnJpIiwiSXNCb2xkIjpmYWxzZSwiSXNJdGFsaWMiOnRydWUsIklzVW5kZXJsaW5lZCI6ZmFsc2UsIlBhcmVudFN0eWxlIjpudWxsfSwiQXV0b1NpemUiOjAsIkZvcmVncm91bmQiOnsiJGlkIjoiMzY4IiwiQ29sb3IiOnsiJHJlZiI6IjEwMSJ9fSwiTWF4V2lkdGgiOjIwMC4wLCJNYXhIZWlnaHQiOiJJbmZpbml0eSIsIlNtYXJ0Rm9yZWdyb3VuZElzQWN0aXZlIjpmYWxzZSwiSG9yaXpvbnRhbEFsaWdubWVudCI6MCwiVmVydGljYWxBbGlnbm1lbnQiOjAsIlNtYXJ0Rm9yZWdyb3VuZCI6bnVsbCwiQmFja2dyb3VuZEZpbGxUeXBlIjowLCJNYXJnaW4iOnsiJGlkIjoiMzY5IiwiVG9wIjowLjAsIkxlZnQiOjAuMCwiUmlnaHQiOjAuMCwiQm90dG9tIjowLjB9LCJQYWRkaW5nIjp7IiRpZCI6IjM3MCIsIlRvcCI6MC4wLCJMZWZ0IjowLjAsIlJpZ2h0IjowLjAsIkJvdHRvbSI6MC4wfSwiQmFja2dyb3VuZCI6eyIkcmVmIjoiMTA0In0sIklzVmlzaWJsZSI6dHJ1ZSwiV2lkdGgiOjAuMCwiSGVpZ2h0IjowLjAsIkJvcmRlclN0eWxlIjp7IiRpZCI6IjM3MSIsIkxpbmVDb2xvciI6bnVsbCwiTGluZVdlaWdodCI6MC4wLCJMaW5lVHlwZSI6MCwiUGFyZW50U3R5bGUiOm51bGx9LCJQYXJlbnRTdHlsZSI6bnVsbH0sIkhvcml6b250YWxDb25uZWN0b3JTdHlsZSI6eyIkaWQiOiIzNzIiLCJMaW5lQ29sb3IiOnsiJHJlZiI6IjEwNiJ9LCJMaW5lV2VpZ2h0IjoxLjAsIkxpbmVUeXBlIjowLCJQYXJlbnRTdHlsZSI6bnVsbH0sIlZlcnRpY2FsQ29ubmVjdG9yU3R5bGUiOnsiJGlkIjoiMzczIiwiTGluZUNvbG9yIjp7IiRyZWYiOiIxMDkifSwiTGluZVdlaWdodCI6MC4wLCJMaW5lVHlwZSI6MCwiUGFyZW50U3R5bGUiOm51bGx9LCJNYXJnaW4iOm51bGwsIlN0YXJ0RGF0ZVBvc2l0aW9uIjo2LCJFbmREYXRlUG9zaXRpb24iOjYsIkRhdGVJc1Zpc2libGUiOmZhbHNlLCJUaXRsZVBvc2l0aW9uIjoyLCJEdXJhdGlvblBvc2l0aW9uIjo2LCJQZXJjZW50YWdlQ29tcGxldGVkUG9zaXRpb24iOjYsIlNwYWNpbmciOjUsIklzQmVsb3dUaW1lYmFuZCI6ZmFsc2UsIlBlcmNlbnRhZ2VDb21wbGV0ZVNoYXBlT3BhY2l0eSI6MzUsIlNoYXBlU3R5bGUiOnsiJGlkIjoiMzc0IiwiTWFyZ2luIjp7IiRpZCI6IjM3NSIsIlRvcCI6MC4wLCJMZWZ0Ijo0LjAsIlJpZ2h0Ijo0LjAsIkJvdHRvbSI6MC4wfSwiUGFkZGluZyI6eyIkaWQiOiIzNzYiLCJUb3AiOjAuMCwiTGVmdCI6MC4wLCJSaWdodCI6MC4wLCJCb3R0b20iOjAuMH0sIkJhY2tncm91bmQiOnsiJGlkIjoiMzc3IiwiQ29sb3IiOnsiJGlkIjoiMzc4IiwiQSI6MjU1LCJSIjo2OCwiRyI6MTE0LCJCIjoxOTZ9fSwiSXNWaXNpYmxlIjp0cnVlLCJXaWR0aCI6MC4wLCJIZWlnaHQiOjE2LjAsIkJvcmRlclN0eWxlIjp7IiRpZCI6IjM3OSIsIkxpbmVDb2xvciI6eyIkcmVmIjoiMTE3In0sIkxpbmVXZWlnaHQiOjAuMCwiTGluZVR5cGUiOjAsIlBhcmVudFN0eWxlIjpudWxsfSwiUGFyZW50U3R5bGUiOm51bGx9LCJUaXRsZVN0eWxlIjp7IiRpZCI6IjM4MCIsIkZvbnRTZXR0aW5ncyI6eyIkaWQiOiIzODEiLCJGb250U2l6ZSI6MTAsIkZvbnROYW1lIjoiQ2FsaWJyaSIsIklzQm9sZCI6dHJ1ZSwiSXNJdGFsaWMiOmZhbHNlLCJJc1VuZGVybGluZWQiOmZhbHNlLCJQYXJlbnRTdHlsZSI6bnVsbH0sIkF1dG9TaXplIjowLCJGb3JlZ3JvdW5kIjp7IiRpZCI6IjM4MiIsIkNvbG9yIjp7IiRpZCI6IjM4MyIsIkEiOjI1NSwiUiI6MjU1LCJHIjoyNTUsIkIiOjI1NX19LCJNYXhXaWR0aCI6MTIwMC4wLCJNYXhIZWlnaHQiOiJJbmZpbml0eSIsIlNtYXJ0Rm9yZWdyb3VuZElzQWN0aXZlIjpmYWxzZSwiSG9yaXpvbnRhbEFsaWdubWVudCI6MSwiVmVydGljYWxBbGlnbm1lbnQiOjAsIlNtYXJ0Rm9yZWdyb3VuZCI6bnVsbCwiQmFja2dyb3VuZEZpbGxUeXBlIjoxLCJNYXJnaW4iOnsiJGlkIjoiMzg0IiwiVG9wIjowLjAsIkxlZnQiOjAuMCwiUmlnaHQiOjAuMCwiQm90dG9tIjowLjB9LCJQYWRkaW5nIjp7IiRpZCI6IjM4NSIsIlRvcCI6MC4wLCJMZWZ0IjowLjAsIlJpZ2h0IjowLjAsIkJvdHRvbSI6MC4wfSwiQmFja2dyb3VuZCI6eyIkaWQiOiIzODYiLCJDb2xvciI6eyIkaWQiOiIzODciLCJBIjoyNTUsIlIiOjY4LCJHIjoxMTQsIkIiOjE5Nn19LCJJc1Zpc2libGUiOnRydWUsIldpZHRoIjowLjAsIkhlaWdodCI6MC4wLCJCb3JkZXJTdHlsZSI6eyIkaWQiOiIzODgiLCJMaW5lQ29sb3IiOm51bGwsIkxpbmVXZWlnaHQiOjAuMCwiTGluZVR5cGUiOjAsIlBhcmVudFN0eWxlIjpudWxsfSwiUGFyZW50U3R5bGUiOm51bGx9LCJEYXRlU3R5bGUiOnsiJGlkIjoiMzg5IiwiRm9udFNldHRpbmdzIjp7IiRpZCI6IjM5MCIsIkZvbnRTaXplIjo4LCJGb250TmFtZSI6IkNhbGlicmkiLCJJc0JvbGQiOmZhbHNlLCJJc0l0YWxpYyI6ZmFsc2UsIklzVW5kZXJsaW5lZCI6ZmFsc2UsIlBhcmVudFN0eWxlIjpudWxsfSwiQXV0b1NpemUiOjAsIkZvcmVncm91bmQiOnsiJGlkIjoiMzkxIiwiQ29sb3IiOnsiJHJlZiI6IjEyOSJ9fSwiTWF4V2lkdGgiOjIwMC4wLCJNYXhIZWlnaHQiOiJJbmZpbml0eSIsIlNtYXJ0Rm9yZWdyb3VuZElzQWN0aXZlIjpmYWxzZSwiSG9yaXpvbnRhbEFsaWdubWVudCI6MCwiVmVydGljYWxBbGlnbm1lbnQiOjAsIlNtYXJ0Rm9yZWdyb3VuZCI6bnVsbCwiQmFja2dyb3VuZEZpbGxUeXBlIjowLCJNYXJnaW4iOnsiJGlkIjoiMzkyIiwiVG9wIjowLjAsIkxlZnQiOjAuMCwiUmlnaHQiOjAuMCwiQm90dG9tIjowLjB9LCJQYWRkaW5nIjp7IiRpZCI6IjM5MyIsIlRvcCI6MC4wLCJMZWZ0IjowLjAsIlJpZ2h0IjowLjAsIkJvdHRvbSI6MC4wfSwiQmFja2dyb3VuZCI6eyIkcmVmIjoiMTMyIn0sIklzVmlzaWJsZSI6dHJ1ZSwiV2lkdGgiOjAuMCwiSGVpZ2h0IjowLjAsIkJvcmRlclN0eWxlIjp7IiRpZCI6IjM5NCIsIkxpbmVDb2xvciI6bnVsbCwiTGluZVdlaWdodCI6MC4wLCJMaW5lVHlwZSI6MCwiUGFyZW50U3R5bGUiOm51bGx9LCJQYXJlbnRTdHlsZSI6bnVsbH0sIkRhdGVGb3JtYXQiOnsiJGlkIjoiMzk1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M5NiIsIkZvcm1hdCI6MCwiSXNWaXNpYmxlIjpmYWxzZSwiTGFzdEtub3duVmlzaWJpbGl0eVN0YXRlIjpmYWxzZX0sIklzVmlzaWJsZSI6dHJ1ZSwiUGFyZW50U3R5bGUiOm51bGx9LCJJbmRleCI6NSwiU21hcnREdXJhdGlvbkFjdGl2YXRlZCI6ZmFsc2UsIkRhdGVGb3JtYXQiOnsiJHJlZiI6IjM5NSJ9LCJXZWVrTnVtYmVyaW5nIjp7IiRpZCI6IjM5NyIsIkZvcm1hdCI6MCwiSXNWaXNpYmxlIjpmYWxzZSwiTGFzdEtub3duVmlzaWJpbGl0eVN0YXRlIjpmYWxzZX0sIklkIjoiMWIwZTU2YTItZThjNi00MDRhLTg3NWQtMDAwN2M0YTNiNjQ2IiwiSW1wb3J0SWQiOm51bGwsIlRpdGxlIjoiU3ByaW50IDIiLCJOb3RlIjpudWxsLCJIeXBlcmxpbmsiOnsiJGlkIjoiMzk4IiwiQWRkcmVzcyI6IiIsIlN1YkFkZHJlc3MiOiIifSwiSXNDaGFuZ2VkIjpmYWxzZSwiSXNOZXciOmZhbHNlfSx7IiRpZCI6IjM5OSIsIkdyb3VwTmFtZSI6ImEzYmE1ZTM4LTFhNzctNDIzMy04MDNmLTczOGQ3MjdmNGYyMiIsIlN0YXJ0RGF0ZSI6IjIwMTgtMDItMTRUMDA6MDA6MDBaIiwiRW5kRGF0ZSI6IjIwMTgtMDMtMDJUMjM6NTk6MDBaIiwiUGVyY2VudGFnZUNvbXBsZXRlIjpudWxsLCJTdHlsZSI6eyIkaWQiOiI0MDAiLCJTaGFwZSI6MSwiU2hhcGVUaGlja25lc3MiOjEsIkR1cmF0aW9uRm9ybWF0IjowLCJJbmNsdWRlTm9uV29ya2luZ0RheXNJbkR1cmF0aW9uIjpmYWxzZSwiUGVyY2VudGFnZUNvbXBsZXRlU3R5bGUiOnsiJGlkIjoiNDAxIiwiRm9udFNldHRpbmdzIjp7IiRpZCI6IjQwMiIsIkZvbnRTaXplIjoxMCwiRm9udE5hbWUiOiJDYWxpYnJpIiwiSXNCb2xkIjpmYWxzZSwiSXNJdGFsaWMiOmZhbHNlLCJJc1VuZGVybGluZWQiOmZhbHNlLCJQYXJlbnRTdHlsZSI6bnVsbH0sIkF1dG9TaXplIjowLCJGb3JlZ3JvdW5kIjp7IiRyZWYiOiI5MyJ9LCJNYXhXaWR0aCI6MjAwLjAsIk1heEhlaWdodCI6IkluZmluaXR5IiwiU21hcnRGb3JlZ3JvdW5kSXNBY3RpdmUiOmZhbHNlLCJIb3Jpem9udGFsQWxpZ25tZW50IjowLCJWZXJ0aWNhbEFsaWdubWVudCI6MCwiU21hcnRGb3JlZ3JvdW5kIjpudWxsLCJCYWNrZ3JvdW5kRmlsbFR5cGUiOjAsIk1hcmdpbiI6eyIkaWQiOiI0MDMiLCJUb3AiOjAuMCwiTGVmdCI6MC4wLCJSaWdodCI6MC4wLCJCb3R0b20iOjAuMH0sIlBhZGRpbmciOnsiJGlkIjoiNDA0IiwiVG9wIjowLjAsIkxlZnQiOjAuMCwiUmlnaHQiOjAuMCwiQm90dG9tIjowLjB9LCJCYWNrZ3JvdW5kIjp7IiRyZWYiOiI5NyJ9LCJJc1Zpc2libGUiOnRydWUsIldpZHRoIjowLjAsIkhlaWdodCI6MC4wLCJCb3JkZXJTdHlsZSI6eyIkaWQiOiI0MDUiLCJMaW5lQ29sb3IiOm51bGwsIkxpbmVXZWlnaHQiOjAuMCwiTGluZVR5cGUiOjAsIlBhcmVudFN0eWxlIjpudWxsfSwiUGFyZW50U3R5bGUiOm51bGx9LCJEdXJhdGlvblN0eWxlIjp7IiRpZCI6IjQwNiIsIkZvbnRTZXR0aW5ncyI6eyIkaWQiOiI0MDciLCJGb250U2l6ZSI6MTAsIkZvbnROYW1lIjoiQ2FsaWJyaSIsIklzQm9sZCI6ZmFsc2UsIklzSXRhbGljIjp0cnVlLCJJc1VuZGVybGluZWQiOmZhbHNlLCJQYXJlbnRTdHlsZSI6bnVsbH0sIkF1dG9TaXplIjowLCJGb3JlZ3JvdW5kIjp7IiRpZCI6IjQwOCIsIkNvbG9yIjp7IiRyZWYiOiIxMDEifX0sIk1heFdpZHRoIjoyMDAuMCwiTWF4SGVpZ2h0IjoiSW5maW5pdHkiLCJTbWFydEZvcmVncm91bmRJc0FjdGl2ZSI6ZmFsc2UsIkhvcml6b250YWxBbGlnbm1lbnQiOjAsIlZlcnRpY2FsQWxpZ25tZW50IjowLCJTbWFydEZvcmVncm91bmQiOm51bGwsIkJhY2tncm91bmRGaWxsVHlwZSI6MCwiTWFyZ2luIjp7IiRpZCI6IjQwOSIsIlRvcCI6MC4wLCJMZWZ0IjowLjAsIlJpZ2h0IjowLjAsIkJvdHRvbSI6MC4wfSwiUGFkZGluZyI6eyIkaWQiOiI0MTAiLCJUb3AiOjAuMCwiTGVmdCI6MC4wLCJSaWdodCI6MC4wLCJCb3R0b20iOjAuMH0sIkJhY2tncm91bmQiOnsiJHJlZiI6IjEwNCJ9LCJJc1Zpc2libGUiOnRydWUsIldpZHRoIjowLjAsIkhlaWdodCI6MC4wLCJCb3JkZXJTdHlsZSI6eyIkaWQiOiI0MTEiLCJMaW5lQ29sb3IiOm51bGwsIkxpbmVXZWlnaHQiOjAuMCwiTGluZVR5cGUiOjAsIlBhcmVudFN0eWxlIjpudWxsfSwiUGFyZW50U3R5bGUiOm51bGx9LCJIb3Jpem9udGFsQ29ubmVjdG9yU3R5bGUiOnsiJGlkIjoiNDEyIiwiTGluZUNvbG9yIjp7IiRyZWYiOiIxMDYifSwiTGluZVdlaWdodCI6MS4wLCJMaW5lVHlwZSI6MCwiUGFyZW50U3R5bGUiOm51bGx9LCJWZXJ0aWNhbENvbm5lY3RvclN0eWxlIjp7IiRpZCI6IjQxMyIsIkxpbmVDb2xvciI6eyIkcmVmIjoiMTA5In0sIkxpbmVXZWlnaHQiOjAuMCwiTGluZVR5cGUiOjAsIlBhcmVudFN0eWxlIjpudWxsfSwiTWFyZ2luIjpudWxsLCJTdGFydERhdGVQb3NpdGlvbiI6NiwiRW5kRGF0ZVBvc2l0aW9uIjo2LCJEYXRlSXNWaXNpYmxlIjpmYWxzZSwiVGl0bGVQb3NpdGlvbiI6MiwiRHVyYXRpb25Qb3NpdGlvbiI6NiwiUGVyY2VudGFnZUNvbXBsZXRlZFBvc2l0aW9uIjo2LCJTcGFjaW5nIjo1LCJJc0JlbG93VGltZWJhbmQiOmZhbHNlLCJQZXJjZW50YWdlQ29tcGxldGVTaGFwZU9wYWNpdHkiOjM1LCJTaGFwZVN0eWxlIjp7IiRpZCI6IjQxNCIsIk1hcmdpbiI6eyIkaWQiOiI0MTUiLCJUb3AiOjAuMCwiTGVmdCI6NC4wLCJSaWdodCI6NC4wLCJCb3R0b20iOjAuMH0sIlBhZGRpbmciOnsiJGlkIjoiNDE2IiwiVG9wIjowLjAsIkxlZnQiOjAuMCwiUmlnaHQiOjAuMCwiQm90dG9tIjowLjB9LCJCYWNrZ3JvdW5kIjp7IiRpZCI6IjQxNyIsIkNvbG9yIjp7IiRpZCI6IjQxOCIsIkEiOjI1NSwiUiI6NjgsIkciOjExNCwiQiI6MTk2fX0sIklzVmlzaWJsZSI6dHJ1ZSwiV2lkdGgiOjAuMCwiSGVpZ2h0IjoxNi4wLCJCb3JkZXJTdHlsZSI6eyIkaWQiOiI0MTkiLCJMaW5lQ29sb3IiOnsiJHJlZiI6IjExNyJ9LCJMaW5lV2VpZ2h0IjowLjAsIkxpbmVUeXBlIjowLCJQYXJlbnRTdHlsZSI6bnVsbH0sIlBhcmVudFN0eWxlIjpudWxsfSwiVGl0bGVTdHlsZSI6eyIkaWQiOiI0MjAiLCJGb250U2V0dGluZ3MiOnsiJGlkIjoiNDIxIiwiRm9udFNpemUiOjEwLCJGb250TmFtZSI6IkNhbGlicmkiLCJJc0JvbGQiOnRydWUsIklzSXRhbGljIjpmYWxzZSwiSXNVbmRlcmxpbmVkIjpmYWxzZSwiUGFyZW50U3R5bGUiOm51bGx9LCJBdXRvU2l6ZSI6MCwiRm9yZWdyb3VuZCI6eyIkaWQiOiI0MjIiLCJDb2xvciI6eyIkaWQiOiI0MjMiLCJBIjoyNTUsIlIiOjI1NSwiRyI6MjU1LCJCIjoyNTV9fSwiTWF4V2lkdGgiOjEyMDAuMCwiTWF4SGVpZ2h0IjoiSW5maW5pdHkiLCJTbWFydEZvcmVncm91bmRJc0FjdGl2ZSI6ZmFsc2UsIkhvcml6b250YWxBbGlnbm1lbnQiOjEsIlZlcnRpY2FsQWxpZ25tZW50IjowLCJTbWFydEZvcmVncm91bmQiOm51bGwsIkJhY2tncm91bmRGaWxsVHlwZSI6MSwiTWFyZ2luIjp7IiRpZCI6IjQyNCIsIlRvcCI6MC4wLCJMZWZ0IjowLjAsIlJpZ2h0IjowLjAsIkJvdHRvbSI6MC4wfSwiUGFkZGluZyI6eyIkaWQiOiI0MjUiLCJUb3AiOjAuMCwiTGVmdCI6MC4wLCJSaWdodCI6MC4wLCJCb3R0b20iOjAuMH0sIkJhY2tncm91bmQiOnsiJGlkIjoiNDI2IiwiQ29sb3IiOnsiJGlkIjoiNDI3IiwiQSI6MjU1LCJSIjo2OCwiRyI6MTE0LCJCIjoxOTZ9fSwiSXNWaXNpYmxlIjp0cnVlLCJXaWR0aCI6MC4wLCJIZWlnaHQiOjAuMCwiQm9yZGVyU3R5bGUiOnsiJGlkIjoiNDI4IiwiTGluZUNvbG9yIjpudWxsLCJMaW5lV2VpZ2h0IjowLjAsIkxpbmVUeXBlIjowLCJQYXJlbnRTdHlsZSI6bnVsbH0sIlBhcmVudFN0eWxlIjpudWxsfSwiRGF0ZVN0eWxlIjp7IiRpZCI6IjQyOSIsIkZvbnRTZXR0aW5ncyI6eyIkaWQiOiI0MzAiLCJGb250U2l6ZSI6OCwiRm9udE5hbWUiOiJDYWxpYnJpIiwiSXNCb2xkIjpmYWxzZSwiSXNJdGFsaWMiOmZhbHNlLCJJc1VuZGVybGluZWQiOmZhbHNlLCJQYXJlbnRTdHlsZSI6bnVsbH0sIkF1dG9TaXplIjowLCJGb3JlZ3JvdW5kIjp7IiRpZCI6IjQzMSIsIkNvbG9yIjp7IiRyZWYiOiIxMjkifX0sIk1heFdpZHRoIjoyMDAuMCwiTWF4SGVpZ2h0IjoiSW5maW5pdHkiLCJTbWFydEZvcmVncm91bmRJc0FjdGl2ZSI6ZmFsc2UsIkhvcml6b250YWxBbGlnbm1lbnQiOjAsIlZlcnRpY2FsQWxpZ25tZW50IjowLCJTbWFydEZvcmVncm91bmQiOm51bGwsIkJhY2tncm91bmRGaWxsVHlwZSI6MCwiTWFyZ2luIjp7IiRpZCI6IjQzMiIsIlRvcCI6MC4wLCJMZWZ0IjowLjAsIlJpZ2h0IjowLjAsIkJvdHRvbSI6MC4wfSwiUGFkZGluZyI6eyIkaWQiOiI0MzMiLCJUb3AiOjAuMCwiTGVmdCI6MC4wLCJSaWdodCI6MC4wLCJCb3R0b20iOjAuMH0sIkJhY2tncm91bmQiOnsiJHJlZiI6IjEzMiJ9LCJJc1Zpc2libGUiOnRydWUsIldpZHRoIjowLjAsIkhlaWdodCI6MC4wLCJCb3JkZXJTdHlsZSI6eyIkaWQiOiI0MzQiLCJMaW5lQ29sb3IiOm51bGwsIkxpbmVXZWlnaHQiOjAuMCwiTGluZVR5cGUiOjAsIlBhcmVudFN0eWxlIjpudWxsfSwiUGFyZW50U3R5bGUiOm51bGx9LCJEYXRlRm9ybWF0Ijp7IiRpZCI6IjQzNS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0MzYiLCJGb3JtYXQiOjAsIklzVmlzaWJsZSI6ZmFsc2UsIkxhc3RLbm93blZpc2liaWxpdHlTdGF0ZSI6ZmFsc2V9LCJJc1Zpc2libGUiOnRydWUsIlBhcmVudFN0eWxlIjpudWxsfSwiSW5kZXgiOjYsIlNtYXJ0RHVyYXRpb25BY3RpdmF0ZWQiOmZhbHNlLCJEYXRlRm9ybWF0Ijp7IiRyZWYiOiI0MzUifSwiV2Vla051bWJlcmluZyI6eyIkaWQiOiI0MzciLCJGb3JtYXQiOjAsIklzVmlzaWJsZSI6ZmFsc2UsIkxhc3RLbm93blZpc2liaWxpdHlTdGF0ZSI6ZmFsc2V9LCJJZCI6IjcyY2Y0N2Q2LTRhNjYtNDIyMC1iODA3LTAyOTA3MGJkYjUyMiIsIkltcG9ydElkIjpudWxsLCJUaXRsZSI6IlNwcmludCAzIiwiTm90ZSI6bnVsbCwiSHlwZXJsaW5rIjp7IiRpZCI6IjQzOCIsIkFkZHJlc3MiOiIiLCJTdWJBZGRyZXNzIjoiIn0sIklzQ2hhbmdlZCI6ZmFsc2UsIklzTmV3IjpmYWxzZX0seyIkaWQiOiI0MzkiLCJHcm91cE5hbWUiOiJhM2JhNWUzOC0xYTc3LTQyMzMtODAzZi03MzhkNzI3ZjRmMjIiLCJTdGFydERhdGUiOiIyMDE4LTAzLTA0VDAwOjAwOjAwWiIsIkVuZERhdGUiOiIyMDE4LTAzLTIxVDIzOjU5OjAwWiIsIlBlcmNlbnRhZ2VDb21wbGV0ZSI6bnVsbCwiU3R5bGUiOnsiJGlkIjoiNDQwIiwiU2hhcGUiOjEsIlNoYXBlVGhpY2tuZXNzIjoxLCJEdXJhdGlvbkZvcm1hdCI6MCwiSW5jbHVkZU5vbldvcmtpbmdEYXlzSW5EdXJhdGlvbiI6ZmFsc2UsIlBlcmNlbnRhZ2VDb21wbGV0ZVN0eWxlIjp7IiRpZCI6IjQ0MSIsIkZvbnRTZXR0aW5ncyI6eyIkaWQiOiI0NDIiLCJGb250U2l6ZSI6MTAsIkZvbnROYW1lIjoiQ2FsaWJyaSIsIklzQm9sZCI6ZmFsc2UsIklzSXRhbGljIjpmYWxzZSwiSXNVbmRlcmxpbmVkIjpmYWxzZSwiUGFyZW50U3R5bGUiOm51bGx9LCJBdXRvU2l6ZSI6MCwiRm9yZWdyb3VuZCI6eyIkcmVmIjoiOTMifSwiTWF4V2lkdGgiOjIwMC4wLCJNYXhIZWlnaHQiOiJJbmZpbml0eSIsIlNtYXJ0Rm9yZWdyb3VuZElzQWN0aXZlIjpmYWxzZSwiSG9yaXpvbnRhbEFsaWdubWVudCI6MCwiVmVydGljYWxBbGlnbm1lbnQiOjAsIlNtYXJ0Rm9yZWdyb3VuZCI6bnVsbCwiQmFja2dyb3VuZEZpbGxUeXBlIjowLCJNYXJnaW4iOnsiJGlkIjoiNDQzIiwiVG9wIjowLjAsIkxlZnQiOjAuMCwiUmlnaHQiOjAuMCwiQm90dG9tIjowLjB9LCJQYWRkaW5nIjp7IiRpZCI6IjQ0NCIsIlRvcCI6MC4wLCJMZWZ0IjowLjAsIlJpZ2h0IjowLjAsIkJvdHRvbSI6MC4wfSwiQmFja2dyb3VuZCI6eyIkcmVmIjoiOTcifSwiSXNWaXNpYmxlIjp0cnVlLCJXaWR0aCI6MC4wLCJIZWlnaHQiOjAuMCwiQm9yZGVyU3R5bGUiOnsiJGlkIjoiNDQ1IiwiTGluZUNvbG9yIjpudWxsLCJMaW5lV2VpZ2h0IjowLjAsIkxpbmVUeXBlIjowLCJQYXJlbnRTdHlsZSI6bnVsbH0sIlBhcmVudFN0eWxlIjpudWxsfSwiRHVyYXRpb25TdHlsZSI6eyIkaWQiOiI0NDYiLCJGb250U2V0dGluZ3MiOnsiJGlkIjoiNDQ3IiwiRm9udFNpemUiOjEwLCJGb250TmFtZSI6IkNhbGlicmkiLCJJc0JvbGQiOmZhbHNlLCJJc0l0YWxpYyI6dHJ1ZSwiSXNVbmRlcmxpbmVkIjpmYWxzZSwiUGFyZW50U3R5bGUiOm51bGx9LCJBdXRvU2l6ZSI6MCwiRm9yZWdyb3VuZCI6eyIkaWQiOiI0NDgiLCJDb2xvciI6eyIkcmVmIjoiMTAxIn19LCJNYXhXaWR0aCI6MjAwLjAsIk1heEhlaWdodCI6IkluZmluaXR5IiwiU21hcnRGb3JlZ3JvdW5kSXNBY3RpdmUiOmZhbHNlLCJIb3Jpem9udGFsQWxpZ25tZW50IjowLCJWZXJ0aWNhbEFsaWdubWVudCI6MCwiU21hcnRGb3JlZ3JvdW5kIjpudWxsLCJCYWNrZ3JvdW5kRmlsbFR5cGUiOjAsIk1hcmdpbiI6eyIkaWQiOiI0NDkiLCJUb3AiOjAuMCwiTGVmdCI6MC4wLCJSaWdodCI6MC4wLCJCb3R0b20iOjAuMH0sIlBhZGRpbmciOnsiJGlkIjoiNDUwIiwiVG9wIjowLjAsIkxlZnQiOjAuMCwiUmlnaHQiOjAuMCwiQm90dG9tIjowLjB9LCJCYWNrZ3JvdW5kIjp7IiRyZWYiOiIxMDQifSwiSXNWaXNpYmxlIjp0cnVlLCJXaWR0aCI6MC4wLCJIZWlnaHQiOjAuMCwiQm9yZGVyU3R5bGUiOnsiJGlkIjoiNDUxIiwiTGluZUNvbG9yIjpudWxsLCJMaW5lV2VpZ2h0IjowLjAsIkxpbmVUeXBlIjowLCJQYXJlbnRTdHlsZSI6bnVsbH0sIlBhcmVudFN0eWxlIjpudWxsfSwiSG9yaXpvbnRhbENvbm5lY3RvclN0eWxlIjp7IiRpZCI6IjQ1MiIsIkxpbmVDb2xvciI6eyIkcmVmIjoiMTA2In0sIkxpbmVXZWlnaHQiOjEuMCwiTGluZVR5cGUiOjAsIlBhcmVudFN0eWxlIjpudWxsfSwiVmVydGljYWxDb25uZWN0b3JTdHlsZSI6eyIkaWQiOiI0NTMiLCJMaW5lQ29sb3IiOnsiJHJlZiI6IjEwOSJ9LCJMaW5lV2VpZ2h0IjowLjAsIkxpbmVUeXBlIjowLCJQYXJlbnRTdHlsZSI6bnVsbH0sIk1hcmdpbiI6bnVsbCwiU3RhcnREYXRlUG9zaXRpb24iOjYsIkVuZERhdGVQb3NpdGlvbiI6NiwiRGF0ZUlzVmlzaWJsZSI6ZmFsc2UsIlRpdGxlUG9zaXRpb24iOjIsIkR1cmF0aW9uUG9zaXRpb24iOjYsIlBlcmNlbnRhZ2VDb21wbGV0ZWRQb3NpdGlvbiI6NiwiU3BhY2luZyI6NSwiSXNCZWxvd1RpbWViYW5kIjpmYWxzZSwiUGVyY2VudGFnZUNvbXBsZXRlU2hhcGVPcGFjaXR5IjozNSwiU2hhcGVTdHlsZSI6eyIkaWQiOiI0NTQiLCJNYXJnaW4iOnsiJGlkIjoiNDU1IiwiVG9wIjowLjAsIkxlZnQiOjQuMCwiUmlnaHQiOjQuMCwiQm90dG9tIjowLjB9LCJQYWRkaW5nIjp7IiRpZCI6IjQ1NiIsIlRvcCI6MC4wLCJMZWZ0IjowLjAsIlJpZ2h0IjowLjAsIkJvdHRvbSI6MC4wfSwiQmFja2dyb3VuZCI6eyIkaWQiOiI0NTciLCJDb2xvciI6eyIkaWQiOiI0NTgiLCJBIjoyNTUsIlIiOjY4LCJHIjoxMTQsIkIiOjE5Nn19LCJJc1Zpc2libGUiOnRydWUsIldpZHRoIjowLjAsIkhlaWdodCI6MTYuMCwiQm9yZGVyU3R5bGUiOnsiJGlkIjoiNDU5IiwiTGluZUNvbG9yIjp7IiRyZWYiOiIxMTcifSwiTGluZVdlaWdodCI6MC4wLCJMaW5lVHlwZSI6MCwiUGFyZW50U3R5bGUiOm51bGx9LCJQYXJlbnRTdHlsZSI6bnVsbH0sIlRpdGxlU3R5bGUiOnsiJGlkIjoiNDYwIiwiRm9udFNldHRpbmdzIjp7IiRpZCI6IjQ2MSIsIkZvbnRTaXplIjoxMCwiRm9udE5hbWUiOiJDYWxpYnJpIiwiSXNCb2xkIjp0cnVlLCJJc0l0YWxpYyI6ZmFsc2UsIklzVW5kZXJsaW5lZCI6ZmFsc2UsIlBhcmVudFN0eWxlIjpudWxsfSwiQXV0b1NpemUiOjAsIkZvcmVncm91bmQiOnsiJGlkIjoiNDYyIiwiQ29sb3IiOnsiJGlkIjoiNDYzIiwiQSI6MjU1LCJSIjoyNTUsIkciOjI1NSwiQiI6MjU1fX0sIk1heFdpZHRoIjoxMjAwLjAsIk1heEhlaWdodCI6IkluZmluaXR5IiwiU21hcnRGb3JlZ3JvdW5kSXNBY3RpdmUiOmZhbHNlLCJIb3Jpem9udGFsQWxpZ25tZW50IjoxLCJWZXJ0aWNhbEFsaWdubWVudCI6MCwiU21hcnRGb3JlZ3JvdW5kIjpudWxsLCJCYWNrZ3JvdW5kRmlsbFR5cGUiOjEsIk1hcmdpbiI6eyIkaWQiOiI0NjQiLCJUb3AiOjAuMCwiTGVmdCI6MC4wLCJSaWdodCI6MC4wLCJCb3R0b20iOjAuMH0sIlBhZGRpbmciOnsiJGlkIjoiNDY1IiwiVG9wIjowLjAsIkxlZnQiOjAuMCwiUmlnaHQiOjAuMCwiQm90dG9tIjowLjB9LCJCYWNrZ3JvdW5kIjp7IiRpZCI6IjQ2NiIsIkNvbG9yIjp7IiRpZCI6IjQ2NyIsIkEiOjI1NSwiUiI6NjgsIkciOjExNCwiQiI6MTk2fX0sIklzVmlzaWJsZSI6dHJ1ZSwiV2lkdGgiOjAuMCwiSGVpZ2h0IjowLjAsIkJvcmRlclN0eWxlIjp7IiRpZCI6IjQ2OCIsIkxpbmVDb2xvciI6bnVsbCwiTGluZVdlaWdodCI6MC4wLCJMaW5lVHlwZSI6MCwiUGFyZW50U3R5bGUiOm51bGx9LCJQYXJlbnRTdHlsZSI6bnVsbH0sIkRhdGVTdHlsZSI6eyIkaWQiOiI0NjkiLCJGb250U2V0dGluZ3MiOnsiJGlkIjoiNDcwIiwiRm9udFNpemUiOjgsIkZvbnROYW1lIjoiQ2FsaWJyaSIsIklzQm9sZCI6ZmFsc2UsIklzSXRhbGljIjpmYWxzZSwiSXNVbmRlcmxpbmVkIjpmYWxzZSwiUGFyZW50U3R5bGUiOm51bGx9LCJBdXRvU2l6ZSI6MCwiRm9yZWdyb3VuZCI6eyIkaWQiOiI0NzEiLCJDb2xvciI6eyIkcmVmIjoiMTI5In19LCJNYXhXaWR0aCI6MjAwLjAsIk1heEhlaWdodCI6IkluZmluaXR5IiwiU21hcnRGb3JlZ3JvdW5kSXNBY3RpdmUiOmZhbHNlLCJIb3Jpem9udGFsQWxpZ25tZW50IjowLCJWZXJ0aWNhbEFsaWdubWVudCI6MCwiU21hcnRGb3JlZ3JvdW5kIjpudWxsLCJCYWNrZ3JvdW5kRmlsbFR5cGUiOjAsIk1hcmdpbiI6eyIkaWQiOiI0NzIiLCJUb3AiOjAuMCwiTGVmdCI6MC4wLCJSaWdodCI6MC4wLCJCb3R0b20iOjAuMH0sIlBhZGRpbmciOnsiJGlkIjoiNDczIiwiVG9wIjowLjAsIkxlZnQiOjAuMCwiUmlnaHQiOjAuMCwiQm90dG9tIjowLjB9LCJCYWNrZ3JvdW5kIjp7IiRyZWYiOiIxMzIifSwiSXNWaXNpYmxlIjp0cnVlLCJXaWR0aCI6MC4wLCJIZWlnaHQiOjAuMCwiQm9yZGVyU3R5bGUiOnsiJGlkIjoiNDc0IiwiTGluZUNvbG9yIjpudWxsLCJMaW5lV2VpZ2h0IjowLjAsIkxpbmVUeXBlIjowLCJQYXJlbnRTdHlsZSI6bnVsbH0sIlBhcmVudFN0eWxlIjpudWxsfSwiRGF0ZUZvcm1hdCI6eyIkaWQiOiI0NzU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NDc2IiwiRm9ybWF0IjowLCJJc1Zpc2libGUiOmZhbHNlLCJMYXN0S25vd25WaXNpYmlsaXR5U3RhdGUiOmZhbHNlfSwiSXNWaXNpYmxlIjp0cnVlLCJQYXJlbnRTdHlsZSI6bnVsbH0sIkluZGV4Ijo3LCJTbWFydER1cmF0aW9uQWN0aXZhdGVkIjpmYWxzZSwiRGF0ZUZvcm1hdCI6eyIkcmVmIjoiNDc1In0sIldlZWtOdW1iZXJpbmciOnsiJGlkIjoiNDc3IiwiRm9ybWF0IjowLCJJc1Zpc2libGUiOmZhbHNlLCJMYXN0S25vd25WaXNpYmlsaXR5U3RhdGUiOmZhbHNlfSwiSWQiOiIyMDUyNWU5NS00MzU5LTRjNTMtYWNiZS0wMGFiMDU2YTYwNzciLCJJbXBvcnRJZCI6bnVsbCwiVGl0bGUiOiJTcHJpbnQgNCIsIk5vdGUiOm51bGwsIkh5cGVybGluayI6eyIkaWQiOiI0NzgiLCJBZGRyZXNzIjoiIiwiU3ViQWRkcmVzcyI6IiJ9LCJJc0NoYW5nZWQiOmZhbHNlLCJJc05ldyI6ZmFsc2V9LHsiJGlkIjoiNDc5IiwiR3JvdXBOYW1lIjoiYTNiYTVlMzgtMWE3Ny00MjMzLTgwM2YtNzM4ZDcyN2Y0ZjIyIiwiU3RhcnREYXRlIjoiMjAxOC0wMy0yM1QwMDowMDowMFoiLCJFbmREYXRlIjoiMjAxOC0wNC0xMFQyMzo1OTowMFoiLCJQZXJjZW50YWdlQ29tcGxldGUiOm51bGwsIlN0eWxlIjp7IiRpZCI6IjQ4MCIsIlNoYXBlIjoxLCJTaGFwZVRoaWNrbmVzcyI6MSwiRHVyYXRpb25Gb3JtYXQiOjAsIkluY2x1ZGVOb25Xb3JraW5nRGF5c0luRHVyYXRpb24iOmZhbHNlLCJQZXJjZW50YWdlQ29tcGxldGVTdHlsZSI6eyIkaWQiOiI0ODEiLCJGb250U2V0dGluZ3MiOnsiJGlkIjoiNDgyIiwiRm9udFNpemUiOjEwLCJGb250TmFtZSI6IkNhbGlicmkiLCJJc0JvbGQiOmZhbHNlLCJJc0l0YWxpYyI6ZmFsc2UsIklzVW5kZXJsaW5lZCI6ZmFsc2UsIlBhcmVudFN0eWxlIjpudWxsfSwiQXV0b1NpemUiOjAsIkZvcmVncm91bmQiOnsiJHJlZiI6IjkzIn0sIk1heFdpZHRoIjoyMDAuMCwiTWF4SGVpZ2h0IjoiSW5maW5pdHkiLCJTbWFydEZvcmVncm91bmRJc0FjdGl2ZSI6ZmFsc2UsIkhvcml6b250YWxBbGlnbm1lbnQiOjAsIlZlcnRpY2FsQWxpZ25tZW50IjowLCJTbWFydEZvcmVncm91bmQiOm51bGwsIkJhY2tncm91bmRGaWxsVHlwZSI6MCwiTWFyZ2luIjp7IiRpZCI6IjQ4MyIsIlRvcCI6MC4wLCJMZWZ0IjowLjAsIlJpZ2h0IjowLjAsIkJvdHRvbSI6MC4wfSwiUGFkZGluZyI6eyIkaWQiOiI0ODQiLCJUb3AiOjAuMCwiTGVmdCI6MC4wLCJSaWdodCI6MC4wLCJCb3R0b20iOjAuMH0sIkJhY2tncm91bmQiOnsiJHJlZiI6Ijk3In0sIklzVmlzaWJsZSI6dHJ1ZSwiV2lkdGgiOjAuMCwiSGVpZ2h0IjowLjAsIkJvcmRlclN0eWxlIjp7IiRpZCI6IjQ4NSIsIkxpbmVDb2xvciI6bnVsbCwiTGluZVdlaWdodCI6MC4wLCJMaW5lVHlwZSI6MCwiUGFyZW50U3R5bGUiOm51bGx9LCJQYXJlbnRTdHlsZSI6bnVsbH0sIkR1cmF0aW9uU3R5bGUiOnsiJGlkIjoiNDg2IiwiRm9udFNldHRpbmdzIjp7IiRpZCI6IjQ4NyIsIkZvbnRTaXplIjoxMCwiRm9udE5hbWUiOiJDYWxpYnJpIiwiSXNCb2xkIjpmYWxzZSwiSXNJdGFsaWMiOnRydWUsIklzVW5kZXJsaW5lZCI6ZmFsc2UsIlBhcmVudFN0eWxlIjpudWxsfSwiQXV0b1NpemUiOjAsIkZvcmVncm91bmQiOnsiJGlkIjoiNDg4IiwiQ29sb3IiOnsiJHJlZiI6IjEwMSJ9fSwiTWF4V2lkdGgiOjIwMC4wLCJNYXhIZWlnaHQiOiJJbmZpbml0eSIsIlNtYXJ0Rm9yZWdyb3VuZElzQWN0aXZlIjpmYWxzZSwiSG9yaXpvbnRhbEFsaWdubWVudCI6MCwiVmVydGljYWxBbGlnbm1lbnQiOjAsIlNtYXJ0Rm9yZWdyb3VuZCI6bnVsbCwiQmFja2dyb3VuZEZpbGxUeXBlIjowLCJNYXJnaW4iOnsiJGlkIjoiNDg5IiwiVG9wIjowLjAsIkxlZnQiOjAuMCwiUmlnaHQiOjAuMCwiQm90dG9tIjowLjB9LCJQYWRkaW5nIjp7IiRpZCI6IjQ5MCIsIlRvcCI6MC4wLCJMZWZ0IjowLjAsIlJpZ2h0IjowLjAsIkJvdHRvbSI6MC4wfSwiQmFja2dyb3VuZCI6eyIkcmVmIjoiMTA0In0sIklzVmlzaWJsZSI6dHJ1ZSwiV2lkdGgiOjAuMCwiSGVpZ2h0IjowLjAsIkJvcmRlclN0eWxlIjp7IiRpZCI6IjQ5MSIsIkxpbmVDb2xvciI6bnVsbCwiTGluZVdlaWdodCI6MC4wLCJMaW5lVHlwZSI6MCwiUGFyZW50U3R5bGUiOm51bGx9LCJQYXJlbnRTdHlsZSI6bnVsbH0sIkhvcml6b250YWxDb25uZWN0b3JTdHlsZSI6eyIkaWQiOiI0OTIiLCJMaW5lQ29sb3IiOnsiJHJlZiI6IjEwNiJ9LCJMaW5lV2VpZ2h0IjoxLjAsIkxpbmVUeXBlIjowLCJQYXJlbnRTdHlsZSI6bnVsbH0sIlZlcnRpY2FsQ29ubmVjdG9yU3R5bGUiOnsiJGlkIjoiNDkzIiwiTGluZUNvbG9yIjp7IiRyZWYiOiIxMDkifSwiTGluZVdlaWdodCI6MC4wLCJMaW5lVHlwZSI6MCwiUGFyZW50U3R5bGUiOm51bGx9LCJNYXJnaW4iOm51bGwsIlN0YXJ0RGF0ZVBvc2l0aW9uIjo2LCJFbmREYXRlUG9zaXRpb24iOjYsIkRhdGVJc1Zpc2libGUiOmZhbHNlLCJUaXRsZVBvc2l0aW9uIjoyLCJEdXJhdGlvblBvc2l0aW9uIjo2LCJQZXJjZW50YWdlQ29tcGxldGVkUG9zaXRpb24iOjYsIlNwYWNpbmciOjUsIklzQmVsb3dUaW1lYmFuZCI6ZmFsc2UsIlBlcmNlbnRhZ2VDb21wbGV0ZVNoYXBlT3BhY2l0eSI6MzUsIlNoYXBlU3R5bGUiOnsiJGlkIjoiNDk0IiwiTWFyZ2luIjp7IiRpZCI6IjQ5NSIsIlRvcCI6MC4wLCJMZWZ0Ijo0LjAsIlJpZ2h0Ijo0LjAsIkJvdHRvbSI6MC4wfSwiUGFkZGluZyI6eyIkaWQiOiI0OTYiLCJUb3AiOjAuMCwiTGVmdCI6MC4wLCJSaWdodCI6MC4wLCJCb3R0b20iOjAuMH0sIkJhY2tncm91bmQiOnsiJGlkIjoiNDk3IiwiQ29sb3IiOnsiJGlkIjoiNDk4IiwiQSI6MjU1LCJSIjo2OCwiRyI6MTE0LCJCIjoxOTZ9fSwiSXNWaXNpYmxlIjp0cnVlLCJXaWR0aCI6MC4wLCJIZWlnaHQiOjE2LjAsIkJvcmRlclN0eWxlIjp7IiRpZCI6IjQ5OSIsIkxpbmVDb2xvciI6eyIkcmVmIjoiMTE3In0sIkxpbmVXZWlnaHQiOjAuMCwiTGluZVR5cGUiOjAsIlBhcmVudFN0eWxlIjpudWxsfSwiUGFyZW50U3R5bGUiOm51bGx9LCJUaXRsZVN0eWxlIjp7IiRpZCI6IjUwMCIsIkZvbnRTZXR0aW5ncyI6eyIkaWQiOiI1MDEiLCJGb250U2l6ZSI6MTAsIkZvbnROYW1lIjoiQ2FsaWJyaSIsIklzQm9sZCI6dHJ1ZSwiSXNJdGFsaWMiOmZhbHNlLCJJc1VuZGVybGluZWQiOmZhbHNlLCJQYXJlbnRTdHlsZSI6bnVsbH0sIkF1dG9TaXplIjowLCJGb3JlZ3JvdW5kIjp7IiRpZCI6IjUwMiIsIkNvbG9yIjp7IiRpZCI6IjUwMyIsIkEiOjI1NSwiUiI6MjU1LCJHIjoyNTUsIkIiOjI1NX19LCJNYXhXaWR0aCI6MTIwMC4wLCJNYXhIZWlnaHQiOiJJbmZpbml0eSIsIlNtYXJ0Rm9yZWdyb3VuZElzQWN0aXZlIjpmYWxzZSwiSG9yaXpvbnRhbEFsaWdubWVudCI6MSwiVmVydGljYWxBbGlnbm1lbnQiOjAsIlNtYXJ0Rm9yZWdyb3VuZCI6bnVsbCwiQmFja2dyb3VuZEZpbGxUeXBlIjoxLCJNYXJnaW4iOnsiJGlkIjoiNTA0IiwiVG9wIjowLjAsIkxlZnQiOjAuMCwiUmlnaHQiOjAuMCwiQm90dG9tIjowLjB9LCJQYWRkaW5nIjp7IiRpZCI6IjUwNSIsIlRvcCI6MC4wLCJMZWZ0IjowLjAsIlJpZ2h0IjowLjAsIkJvdHRvbSI6MC4wfSwiQmFja2dyb3VuZCI6eyIkaWQiOiI1MDYiLCJDb2xvciI6eyIkaWQiOiI1MDciLCJBIjoyNTUsIlIiOjY4LCJHIjoxMTQsIkIiOjE5Nn19LCJJc1Zpc2libGUiOnRydWUsIldpZHRoIjowLjAsIkhlaWdodCI6MC4wLCJCb3JkZXJTdHlsZSI6eyIkaWQiOiI1MDgiLCJMaW5lQ29sb3IiOm51bGwsIkxpbmVXZWlnaHQiOjAuMCwiTGluZVR5cGUiOjAsIlBhcmVudFN0eWxlIjpudWxsfSwiUGFyZW50U3R5bGUiOm51bGx9LCJEYXRlU3R5bGUiOnsiJGlkIjoiNTA5IiwiRm9udFNldHRpbmdzIjp7IiRpZCI6IjUxMCIsIkZvbnRTaXplIjo4LCJGb250TmFtZSI6IkNhbGlicmkiLCJJc0JvbGQiOmZhbHNlLCJJc0l0YWxpYyI6ZmFsc2UsIklzVW5kZXJsaW5lZCI6ZmFsc2UsIlBhcmVudFN0eWxlIjpudWxsfSwiQXV0b1NpemUiOjAsIkZvcmVncm91bmQiOnsiJGlkIjoiNTExIiwiQ29sb3IiOnsiJHJlZiI6IjEyOSJ9fSwiTWF4V2lkdGgiOjIwMC4wLCJNYXhIZWlnaHQiOiJJbmZpbml0eSIsIlNtYXJ0Rm9yZWdyb3VuZElzQWN0aXZlIjpmYWxzZSwiSG9yaXpvbnRhbEFsaWdubWVudCI6MCwiVmVydGljYWxBbGlnbm1lbnQiOjAsIlNtYXJ0Rm9yZWdyb3VuZCI6bnVsbCwiQmFja2dyb3VuZEZpbGxUeXBlIjowLCJNYXJnaW4iOnsiJGlkIjoiNTEyIiwiVG9wIjowLjAsIkxlZnQiOjAuMCwiUmlnaHQiOjAuMCwiQm90dG9tIjowLjB9LCJQYWRkaW5nIjp7IiRpZCI6IjUxMyIsIlRvcCI6MC4wLCJMZWZ0IjowLjAsIlJpZ2h0IjowLjAsIkJvdHRvbSI6MC4wfSwiQmFja2dyb3VuZCI6eyIkcmVmIjoiMTMyIn0sIklzVmlzaWJsZSI6dHJ1ZSwiV2lkdGgiOjAuMCwiSGVpZ2h0IjowLjAsIkJvcmRlclN0eWxlIjp7IiRpZCI6IjUxNCIsIkxpbmVDb2xvciI6bnVsbCwiTGluZVdlaWdodCI6MC4wLCJMaW5lVHlwZSI6MCwiUGFyZW50U3R5bGUiOm51bGx9LCJQYXJlbnRTdHlsZSI6bnVsbH0sIkRhdGVGb3JtYXQiOnsiJGlkIjoiNTE1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UxNiIsIkZvcm1hdCI6MCwiSXNWaXNpYmxlIjpmYWxzZSwiTGFzdEtub3duVmlzaWJpbGl0eVN0YXRlIjpmYWxzZX0sIklzVmlzaWJsZSI6dHJ1ZSwiUGFyZW50U3R5bGUiOm51bGx9LCJJbmRleCI6OCwiU21hcnREdXJhdGlvbkFjdGl2YXRlZCI6ZmFsc2UsIkRhdGVGb3JtYXQiOnsiJHJlZiI6IjUxNSJ9LCJXZWVrTnVtYmVyaW5nIjp7IiRpZCI6IjUxNyIsIkZvcm1hdCI6MCwiSXNWaXNpYmxlIjpmYWxzZSwiTGFzdEtub3duVmlzaWJpbGl0eVN0YXRlIjpmYWxzZX0sIklkIjoiMzc3MGNmMmEtMmFmZS00ZjNlLTkzOTctZWY5Y2FkODE3ZGIxIiwiSW1wb3J0SWQiOm51bGwsIlRpdGxlIjoiU3ByaW50IDUiLCJOb3RlIjpudWxsLCJIeXBlcmxpbmsiOnsiJGlkIjoiNTE4IiwiQWRkcmVzcyI6IiIsIlN1YkFkZHJlc3MiOiIifSwiSXNDaGFuZ2VkIjpmYWxzZSwiSXNOZXciOmZhbHNlfSx7IiRpZCI6IjUxOSIsIkdyb3VwTmFtZSI6bnVsbCwiU3RhcnREYXRlIjoiMjAxOC0wMi0xNFQwMDowMDowMFoiLCJFbmREYXRlIjoiMjAxOC0wNC0xMFQyMzo1OTowMFoiLCJQZXJjZW50YWdlQ29tcGxldGUiOm51bGwsIlN0eWxlIjp7IiRpZCI6IjUyMCIsIlNoYXBlIjoxLCJTaGFwZVRoaWNrbmVzcyI6MSwiRHVyYXRpb25Gb3JtYXQiOjAsIkluY2x1ZGVOb25Xb3JraW5nRGF5c0luRHVyYXRpb24iOmZhbHNlLCJQZXJjZW50YWdlQ29tcGxldGVTdHlsZSI6eyIkaWQiOiI1MjEiLCJGb250U2V0dGluZ3MiOnsiJGlkIjoiNTIyIiwiRm9udFNpemUiOjEwLCJGb250TmFtZSI6IkNhbGlicmkiLCJJc0JvbGQiOmZhbHNlLCJJc0l0YWxpYyI6ZmFsc2UsIklzVW5kZXJsaW5lZCI6ZmFsc2UsIlBhcmVudFN0eWxlIjpudWxsfSwiQXV0b1NpemUiOjAsIkZvcmVncm91bmQiOnsiJHJlZiI6IjkzIn0sIk1heFdpZHRoIjoyMDAuMCwiTWF4SGVpZ2h0IjoiSW5maW5pdHkiLCJTbWFydEZvcmVncm91bmRJc0FjdGl2ZSI6ZmFsc2UsIkhvcml6b250YWxBbGlnbm1lbnQiOjAsIlZlcnRpY2FsQWxpZ25tZW50IjowLCJTbWFydEZvcmVncm91bmQiOm51bGwsIkJhY2tncm91bmRGaWxsVHlwZSI6MCwiTWFyZ2luIjp7IiRpZCI6IjUyMyIsIlRvcCI6MC4wLCJMZWZ0IjowLjAsIlJpZ2h0IjowLjAsIkJvdHRvbSI6MC4wfSwiUGFkZGluZyI6eyIkaWQiOiI1MjQiLCJUb3AiOjAuMCwiTGVmdCI6MC4wLCJSaWdodCI6MC4wLCJCb3R0b20iOjAuMH0sIkJhY2tncm91bmQiOnsiJHJlZiI6Ijk3In0sIklzVmlzaWJsZSI6dHJ1ZSwiV2lkdGgiOjAuMCwiSGVpZ2h0IjowLjAsIkJvcmRlclN0eWxlIjp7IiRpZCI6IjUyNSIsIkxpbmVDb2xvciI6bnVsbCwiTGluZVdlaWdodCI6MC4wLCJMaW5lVHlwZSI6MCwiUGFyZW50U3R5bGUiOm51bGx9LCJQYXJlbnRTdHlsZSI6bnVsbH0sIkR1cmF0aW9uU3R5bGUiOnsiJGlkIjoiNTI2IiwiRm9udFNldHRpbmdzIjp7IiRpZCI6IjUyNyIsIkZvbnRTaXplIjoxMCwiRm9udE5hbWUiOiJDYWxpYnJpIiwiSXNCb2xkIjpmYWxzZSwiSXNJdGFsaWMiOnRydWUsIklzVW5kZXJsaW5lZCI6ZmFsc2UsIlBhcmVudFN0eWxlIjpudWxsfSwiQXV0b1NpemUiOjAsIkZvcmVncm91bmQiOnsiJGlkIjoiNTI4IiwiQ29sb3IiOnsiJHJlZiI6IjEwMSJ9fSwiTWF4V2lkdGgiOjIwMC4wLCJNYXhIZWlnaHQiOiJJbmZpbml0eSIsIlNtYXJ0Rm9yZWdyb3VuZElzQWN0aXZlIjpmYWxzZSwiSG9yaXpvbnRhbEFsaWdubWVudCI6MCwiVmVydGljYWxBbGlnbm1lbnQiOjAsIlNtYXJ0Rm9yZWdyb3VuZCI6bnVsbCwiQmFja2dyb3VuZEZpbGxUeXBlIjowLCJNYXJnaW4iOnsiJGlkIjoiNTI5IiwiVG9wIjowLjAsIkxlZnQiOjAuMCwiUmlnaHQiOjAuMCwiQm90dG9tIjowLjB9LCJQYWRkaW5nIjp7IiRpZCI6IjUzMCIsIlRvcCI6MC4wLCJMZWZ0IjowLjAsIlJpZ2h0IjowLjAsIkJvdHRvbSI6MC4wfSwiQmFja2dyb3VuZCI6eyIkcmVmIjoiMTA0In0sIklzVmlzaWJsZSI6dHJ1ZSwiV2lkdGgiOjAuMCwiSGVpZ2h0IjowLjAsIkJvcmRlclN0eWxlIjp7IiRpZCI6IjUzMSIsIkxpbmVDb2xvciI6bnVsbCwiTGluZVdlaWdodCI6MC4wLCJMaW5lVHlwZSI6MCwiUGFyZW50U3R5bGUiOm51bGx9LCJQYXJlbnRTdHlsZSI6bnVsbH0sIkhvcml6b250YWxDb25uZWN0b3JTdHlsZSI6eyIkaWQiOiI1MzIiLCJMaW5lQ29sb3IiOnsiJHJlZiI6IjEwNiJ9LCJMaW5lV2VpZ2h0IjoxLjAsIkxpbmVUeXBlIjowLCJQYXJlbnRTdHlsZSI6bnVsbH0sIlZlcnRpY2FsQ29ubmVjdG9yU3R5bGUiOnsiJGlkIjoiNTMzIiwiTGluZUNvbG9yIjp7IiRyZWYiOiIxMDkifSwiTGluZVdlaWdodCI6MS4wLCJMaW5lVHlwZSI6MCwiUGFyZW50U3R5bGUiOm51bGx9LCJNYXJnaW4iOm51bGwsIlN0YXJ0RGF0ZVBvc2l0aW9uIjo2LCJFbmREYXRlUG9zaXRpb24iOjYsIkRhdGVJc1Zpc2libGUiOmZhbHNlLCJUaXRsZVBvc2l0aW9uIjoyLCJEdXJhdGlvblBvc2l0aW9uIjo2LCJQZXJjZW50YWdlQ29tcGxldGVkUG9zaXRpb24iOjYsIlNwYWNpbmciOjEwLCJJc0JlbG93VGltZWJhbmQiOmZhbHNlLCJQZXJjZW50YWdlQ29tcGxldGVTaGFwZU9wYWNpdHkiOjM1LCJTaGFwZVN0eWxlIjp7IiRpZCI6IjUzNCIsIk1hcmdpbiI6eyIkaWQiOiI1MzUiLCJUb3AiOjAuMCwiTGVmdCI6NC4wLCJSaWdodCI6NC4wLCJCb3R0b20iOjAuMH0sIlBhZGRpbmciOnsiJGlkIjoiNTM2IiwiVG9wIjowLjAsIkxlZnQiOjAuMCwiUmlnaHQiOjAuMCwiQm90dG9tIjowLjB9LCJCYWNrZ3JvdW5kIjp7IiRpZCI6IjUzNyIsIkNvbG9yIjp7IiRpZCI6IjUzOCIsIkEiOjI1NSwiUiI6MTMzLCJHIjoxOTMsIkIiOjU4fX0sIklzVmlzaWJsZSI6dHJ1ZSwiV2lkdGgiOjAuMCwiSGVpZ2h0IjoxNi4wLCJCb3JkZXJTdHlsZSI6eyIkaWQiOiI1MzkiLCJMaW5lQ29sb3IiOnsiJHJlZiI6IjExNyJ9LCJMaW5lV2VpZ2h0IjowLjAsIkxpbmVUeXBlIjowLCJQYXJlbnRTdHlsZSI6bnVsbH0sIlBhcmVudFN0eWxlIjpudWxsfSwiVGl0bGVTdHlsZSI6eyIkaWQiOiI1NDAiLCJGb250U2V0dGluZ3MiOnsiJGlkIjoiNTQxIiwiRm9udFNpemUiOjExLCJGb250TmFtZSI6IkNhbGlicmkiLCJJc0JvbGQiOnRydWUsIklzSXRhbGljIjpmYWxzZSwiSXNVbmRlcmxpbmVkIjpmYWxzZSwiUGFyZW50U3R5bGUiOm51bGx9LCJBdXRvU2l6ZSI6MCwiRm9yZWdyb3VuZCI6eyIkaWQiOiI1NDIiLCJDb2xvciI6eyIkaWQiOiI1NDMiLCJBIjoyNTUsIlIiOjAsIkciOjAsIkIiOjB9fSwiTWF4V2lkdGgiOjE0Mi43OTI1MjA1MjMwNzEyOSwiTWF4SGVpZ2h0IjoiSW5maW5pdHkiLCJTbWFydEZvcmVncm91bmRJc0FjdGl2ZSI6ZmFsc2UsIkhvcml6b250YWxBbGlnbm1lbnQiOjEsIlZlcnRpY2FsQWxpZ25tZW50IjowLCJTbWFydEZvcmVncm91bmQiOm51bGwsIkJhY2tncm91bmRGaWxsVHlwZSI6MCwiTWFyZ2luIjp7IiRpZCI6IjU0NCIsIlRvcCI6MC4wLCJMZWZ0IjowLjAsIlJpZ2h0IjowLjAsIkJvdHRvbSI6MC4wfSwiUGFkZGluZyI6eyIkaWQiOiI1NDUiLCJUb3AiOjAuMCwiTGVmdCI6MC4wLCJSaWdodCI6MC4wLCJCb3R0b20iOjAuMH0sIkJhY2tncm91bmQiOnsiJHJlZiI6IjEyNSJ9LCJJc1Zpc2libGUiOnRydWUsIldpZHRoIjowLjAsIkhlaWdodCI6MC4wLCJCb3JkZXJTdHlsZSI6eyIkaWQiOiI1NDYiLCJMaW5lQ29sb3IiOm51bGwsIkxpbmVXZWlnaHQiOjAuMCwiTGluZVR5cGUiOjAsIlBhcmVudFN0eWxlIjpudWxsfSwiUGFyZW50U3R5bGUiOm51bGx9LCJEYXRlU3R5bGUiOnsiJGlkIjoiNTQ3IiwiRm9udFNldHRpbmdzIjp7IiRpZCI6IjU0OCIsIkZvbnRTaXplIjo4LCJGb250TmFtZSI6IkNhbGlicmkiLCJJc0JvbGQiOmZhbHNlLCJJc0l0YWxpYyI6ZmFsc2UsIklzVW5kZXJsaW5lZCI6ZmFsc2UsIlBhcmVudFN0eWxlIjpudWxsfSwiQXV0b1NpemUiOjAsIkZvcmVncm91bmQiOnsiJGlkIjoiNTQ5IiwiQ29sb3IiOnsiJHJlZiI6IjEyOSJ9fSwiTWF4V2lkdGgiOjIwMC4wLCJNYXhIZWlnaHQiOiJJbmZpbml0eSIsIlNtYXJ0Rm9yZWdyb3VuZElzQWN0aXZlIjpmYWxzZSwiSG9yaXpvbnRhbEFsaWdubWVudCI6MCwiVmVydGljYWxBbGlnbm1lbnQiOjAsIlNtYXJ0Rm9yZWdyb3VuZCI6bnVsbCwiQmFja2dyb3VuZEZpbGxUeXBlIjowLCJNYXJnaW4iOnsiJGlkIjoiNTUwIiwiVG9wIjowLjAsIkxlZnQiOjAuMCwiUmlnaHQiOjAuMCwiQm90dG9tIjowLjB9LCJQYWRkaW5nIjp7IiRpZCI6IjU1MSIsIlRvcCI6MC4wLCJMZWZ0IjowLjAsIlJpZ2h0IjowLjAsIkJvdHRvbSI6MC4wfSwiQmFja2dyb3VuZCI6eyIkcmVmIjoiMTMyIn0sIklzVmlzaWJsZSI6ZmFsc2UsIldpZHRoIjowLjAsIkhlaWdodCI6MC4wLCJCb3JkZXJTdHlsZSI6eyIkaWQiOiI1NTIiLCJMaW5lQ29sb3IiOm51bGwsIkxpbmVXZWlnaHQiOjAuMCwiTGluZVR5cGUiOjAsIlBhcmVudFN0eWxlIjpudWxsfSwiUGFyZW50U3R5bGUiOm51bGx9LCJEYXRlRm9ybWF0Ijp7IiRpZCI6IjU1My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1NTQiLCJGb3JtYXQiOjAsIklzVmlzaWJsZSI6ZmFsc2UsIkxhc3RLbm93blZpc2liaWxpdHlTdGF0ZSI6ZmFsc2V9LCJJc1Zpc2libGUiOnRydWUsIlBhcmVudFN0eWxlIjpudWxsfSwiSW5kZXgiOjksIlNtYXJ0RHVyYXRpb25BY3RpdmF0ZWQiOmZhbHNlLCJEYXRlRm9ybWF0Ijp7IiRyZWYiOiI1NTMifSwiV2Vla051bWJlcmluZyI6eyIkaWQiOiI1NTUiLCJGb3JtYXQiOjAsIklzVmlzaWJsZSI6ZmFsc2UsIkxhc3RLbm93blZpc2liaWxpdHlTdGF0ZSI6ZmFsc2V9LCJJZCI6IjZkNmJlMTEwLWIwMWYtNDIxNC04ODMxLWY5ZDVlNzM2YjQ3OCIsIkltcG9ydElkIjpudWxsLCJUaXRsZSI6IlFBICsgUmVmaW5lbWVudCIsIk5vdGUiOm51bGwsIkh5cGVybGluayI6eyIkaWQiOiI1NTYiLCJBZGRyZXNzIjoiIiwiU3ViQWRkcmVzcyI6IiJ9LCJJc0NoYW5nZWQiOmZhbHNlLCJJc05ldyI6ZmFsc2V9LHsiJGlkIjoiNTU3IiwiR3JvdXBOYW1lIjpudWxsLCJTdGFydERhdGUiOiIyMDE4LTA0LTExVDAwOjAwOjAwWiIsIkVuZERhdGUiOiIyMDE4LTA3LTEzVDIzOjU5OjAwWiIsIlBlcmNlbnRhZ2VDb21wbGV0ZSI6bnVsbCwiU3R5bGUiOnsiJGlkIjoiNTU4IiwiU2hhcGUiOjYsIlNoYXBlVGhpY2tuZXNzIjozLCJEdXJhdGlvbkZvcm1hdCI6MCwiSW5jbHVkZU5vbldvcmtpbmdEYXlzSW5EdXJhdGlvbiI6ZmFsc2UsIlBlcmNlbnRhZ2VDb21wbGV0ZVN0eWxlIjp7IiRpZCI6IjU1OSIsIkZvbnRTZXR0aW5ncyI6eyIkaWQiOiI1NjAiLCJGb250U2l6ZSI6MTAsIkZvbnROYW1lIjoiQ2FsaWJyaSIsIklzQm9sZCI6ZmFsc2UsIklzSXRhbGljIjpmYWxzZSwiSXNVbmRlcmxpbmVkIjpmYWxzZSwiUGFyZW50U3R5bGUiOm51bGx9LCJBdXRvU2l6ZSI6MCwiRm9yZWdyb3VuZCI6eyIkaWQiOiI1NjEiLCJDb2xvciI6eyIkcmVmIjoiOTQifX0sIk1heFdpZHRoIjoyMDAuMCwiTWF4SGVpZ2h0IjoiSW5maW5pdHkiLCJTbWFydEZvcmVncm91bmRJc0FjdGl2ZSI6ZmFsc2UsIkhvcml6b250YWxBbGlnbm1lbnQiOjEsIlZlcnRpY2FsQWxpZ25tZW50IjowLCJTbWFydEZvcmVncm91bmQiOm51bGwsIkJhY2tncm91bmRGaWxsVHlwZSI6MCwiTWFyZ2luIjp7IiRpZCI6IjU2MiIsIlRvcCI6MC4wLCJMZWZ0IjowLjAsIlJpZ2h0IjowLjAsIkJvdHRvbSI6MC4wfSwiUGFkZGluZyI6eyIkaWQiOiI1NjMiLCJUb3AiOjAuMCwiTGVmdCI6MC4wLCJSaWdodCI6MC4wLCJCb3R0b20iOjAuMH0sIkJhY2tncm91bmQiOnsiJHJlZiI6Ijk3In0sIklzVmlzaWJsZSI6dHJ1ZSwiV2lkdGgiOjAuMCwiSGVpZ2h0IjowLjAsIkJvcmRlclN0eWxlIjp7IiRpZCI6IjU2NCIsIkxpbmVDb2xvciI6bnVsbCwiTGluZVdlaWdodCI6MC4wLCJMaW5lVHlwZSI6MCwiUGFyZW50U3R5bGUiOm51bGx9LCJQYXJlbnRTdHlsZSI6bnVsbH0sIkR1cmF0aW9uU3R5bGUiOnsiJGlkIjoiNTY1IiwiRm9udFNldHRpbmdzIjp7IiRpZCI6IjU2NiIsIkZvbnRTaXplIjoxMiwiRm9udE5hbWUiOiJDYWxpYnJpIiwiSXNCb2xkIjp0cnVlLCJJc0l0YWxpYyI6dHJ1ZSwiSXNVbmRlcmxpbmVkIjpmYWxzZSwiUGFyZW50U3R5bGUiOm51bGx9LCJBdXRvU2l6ZSI6MCwiRm9yZWdyb3VuZCI6eyIkaWQiOiI1NjciLCJDb2xvciI6eyIkaWQiOiI1NjgiLCJBIjoyNTUsIlIiOjExNSwiRyI6MTE1LCJCIjoxMTV9fSwiTWF4V2lkdGgiOjIwMC4wLCJNYXhIZWlnaHQiOiJJbmZpbml0eSIsIlNtYXJ0Rm9yZWdyb3VuZElzQWN0aXZlIjpmYWxzZSwiSG9yaXpvbnRhbEFsaWdubWVudCI6MCwiVmVydGljYWxBbGlnbm1lbnQiOjAsIlNtYXJ0Rm9yZWdyb3VuZCI6bnVsbCwiQmFja2dyb3VuZEZpbGxUeXBlIjowLCJNYXJnaW4iOnsiJGlkIjoiNTY5IiwiVG9wIjowLjAsIkxlZnQiOjAuMCwiUmlnaHQiOjAuMCwiQm90dG9tIjowLjB9LCJQYWRkaW5nIjp7IiRpZCI6IjU3MCIsIlRvcCI6MC4wLCJMZWZ0IjowLjAsIlJpZ2h0IjowLjAsIkJvdHRvbSI6MC4wfSwiQmFja2dyb3VuZCI6eyIkcmVmIjoiMTA0In0sIklzVmlzaWJsZSI6dHJ1ZSwiV2lkdGgiOjAuMCwiSGVpZ2h0IjowLjAsIkJvcmRlclN0eWxlIjp7IiRpZCI6IjU3MSIsIkxpbmVDb2xvciI6bnVsbCwiTGluZVdlaWdodCI6MC4wLCJMaW5lVHlwZSI6MCwiUGFyZW50U3R5bGUiOm51bGx9LCJQYXJlbnRTdHlsZSI6bnVsbH0sIkhvcml6b250YWxDb25uZWN0b3JTdHlsZSI6eyIkaWQiOiI1NzIiLCJMaW5lQ29sb3IiOnsiJHJlZiI6IjEwNiJ9LCJMaW5lV2VpZ2h0IjoxLjAsIkxpbmVUeXBlIjowLCJQYXJlbnRTdHlsZSI6bnVsbH0sIlZlcnRpY2FsQ29ubmVjdG9yU3R5bGUiOnsiJGlkIjoiNTczIiwiTGluZUNvbG9yIjp7IiRpZCI6IjU3NCIsIiR0eXBlIjoiTkxSRS5Db21tb24uRG9tLlNvbGlkQ29sb3JCcnVzaCwgTkxSRS5Db21tb24iLCJDb2xvciI6eyIkaWQiOiI1NzUiLCJBIjoyNTUsIlIiOjIwNCwiRyI6MjA0LCJCIjoyMDR9fSwiTGluZVdlaWdodCI6MS4wLCJMaW5lVHlwZSI6MCwiUGFyZW50U3R5bGUiOm51bGx9LCJNYXJnaW4iOm51bGwsIlN0YXJ0RGF0ZVBvc2l0aW9uIjowLCJFbmREYXRlUG9zaXRpb24iOjAsIkRhdGVJc1Zpc2libGUiOnRydWUsIlRpdGxlUG9zaXRpb24iOjIsIkR1cmF0aW9uUG9zaXRpb24iOjQsIlBlcmNlbnRhZ2VDb21wbGV0ZWRQb3NpdGlvbiI6MiwiU3BhY2luZyI6NSwiSXNCZWxvd1RpbWViYW5kIjpmYWxzZSwiUGVyY2VudGFnZUNvbXBsZXRlU2hhcGVPcGFjaXR5IjozNSwiU2hhcGVTdHlsZSI6eyIkaWQiOiI1NzYiLCJNYXJnaW4iOnsiJGlkIjoiNTc3IiwiVG9wIjowLjAsIkxlZnQiOjQuMCwiUmlnaHQiOjQuMCwiQm90dG9tIjowLjB9LCJQYWRkaW5nIjp7IiRpZCI6IjU3OCIsIlRvcCI6MC4wLCJMZWZ0IjowLjAsIlJpZ2h0IjowLjAsIkJvdHRvbSI6MC4wfSwiQmFja2dyb3VuZCI6eyIkaWQiOiI1NzkiLCJDb2xvciI6eyIkaWQiOiI1ODAiLCJBIjoyNTUsIlIiOjg5LCJHIjo4OSwiQiI6ODl9fSwiSXNWaXNpYmxlIjp0cnVlLCJXaWR0aCI6MC4wLCJIZWlnaHQiOjI1LjIwNjYxMzU0MDY0OTQxNCwiQm9yZGVyU3R5bGUiOnsiJGlkIjoiNTgxIiwiTGluZUNvbG9yIjp7IiRyZWYiOiIxMTcifSwiTGluZVdlaWdodCI6MC4wLCJMaW5lVHlwZSI6MCwiUGFyZW50U3R5bGUiOm51bGx9LCJQYXJlbnRTdHlsZSI6bnVsbH0sIlRpdGxlU3R5bGUiOnsiJGlkIjoiNTgyIiwiRm9udFNldHRpbmdzIjp7IiRpZCI6IjU4MyIsIkZvbnRTaXplIjoxMiwiRm9udE5hbWUiOiJDYWxpYnJpIiwiSXNCb2xkIjp0cnVlLCJJc0l0YWxpYyI6ZmFsc2UsIklzVW5kZXJsaW5lZCI6ZmFsc2UsIlBhcmVudFN0eWxlIjpudWxsfSwiQXV0b1NpemUiOjAsIkZvcmVncm91bmQiOnsiJGlkIjoiNTg0IiwiQ29sb3IiOnsiJGlkIjoiNTg1IiwiQSI6MjU1LCJSIjoyNTUsIkciOjI1NSwiQiI6MjU1fX0sIk1heFdpZHRoIjo5NjAuMCwiTWF4SGVpZ2h0IjoiSW5maW5pdHkiLCJTbWFydEZvcmVncm91bmRJc0FjdGl2ZSI6ZmFsc2UsIkhvcml6b250YWxBbGlnbm1lbnQiOjEsIlZlcnRpY2FsQWxpZ25tZW50IjowLCJTbWFydEZvcmVncm91bmQiOm51bGwsIkJhY2tncm91bmRGaWxsVHlwZSI6MCwiTWFyZ2luIjp7IiRpZCI6IjU4NiIsIlRvcCI6MC4wLCJMZWZ0IjowLjAsIlJpZ2h0IjowLjAsIkJvdHRvbSI6MC4wfSwiUGFkZGluZyI6eyIkaWQiOiI1ODciLCJUb3AiOjAuMCwiTGVmdCI6MC4wLCJSaWdodCI6MC4wLCJCb3R0b20iOjAuMH0sIkJhY2tncm91bmQiOnsiJHJlZiI6IjEyNSJ9LCJJc1Zpc2libGUiOnRydWUsIldpZHRoIjowLjAsIkhlaWdodCI6MC4wLCJCb3JkZXJTdHlsZSI6eyIkaWQiOiI1ODgiLCJMaW5lQ29sb3IiOm51bGwsIkxpbmVXZWlnaHQiOjAuMCwiTGluZVR5cGUiOjAsIlBhcmVudFN0eWxlIjpudWxsfSwiUGFyZW50U3R5bGUiOm51bGx9LCJEYXRlU3R5bGUiOnsiJGlkIjoiNTg5IiwiRm9udFNldHRpbmdzIjp7IiRpZCI6IjU5MCIsIkZvbnRTaXplIjoxMCwiRm9udE5hbWUiOiJDYWxpYnJpIiwiSXNCb2xkIjp0cnVlLCJJc0l0YWxpYyI6ZmFsc2UsIklzVW5kZXJsaW5lZCI6ZmFsc2UsIlBhcmVudFN0eWxlIjpudWxsfSwiQXV0b1NpemUiOjAsIkZvcmVncm91bmQiOnsiJGlkIjoiNTkxIiwiQ29sb3IiOnsiJGlkIjoiNTkyIiwiQSI6MjU1LCJSIjowLCJHIjowLCJCIjowfX0sIk1heFdpZHRoIjoyMDAuMCwiTWF4SGVpZ2h0IjoiSW5maW5pdHkiLCJTbWFydEZvcmVncm91bmRJc0FjdGl2ZSI6ZmFsc2UsIkhvcml6b250YWxBbGlnbm1lbnQiOjAsIlZlcnRpY2FsQWxpZ25tZW50IjowLCJTbWFydEZvcmVncm91bmQiOm51bGwsIkJhY2tncm91bmRGaWxsVHlwZSI6MCwiTWFyZ2luIjp7IiRpZCI6IjU5MyIsIlRvcCI6MC4wLCJMZWZ0IjowLjAsIlJpZ2h0IjowLjAsIkJvdHRvbSI6MC4wfSwiUGFkZGluZyI6eyIkaWQiOiI1OTQiLCJUb3AiOjAuMCwiTGVmdCI6MC4wLCJSaWdodCI6MC4wLCJCb3R0b20iOjAuMH0sIkJhY2tncm91bmQiOnsiJHJlZiI6IjEzMiJ9LCJJc1Zpc2libGUiOnRydWUsIldpZHRoIjowLjAsIkhlaWdodCI6MC4wLCJCb3JkZXJTdHlsZSI6eyIkaWQiOiI1OTUiLCJMaW5lQ29sb3IiOm51bGwsIkxpbmVXZWlnaHQiOjAuMCwiTGluZVR5cGUiOjAsIlBhcmVudFN0eWxlIjpudWxsfSwiUGFyZW50U3R5bGUiOm51bGx9LCJEYXRlRm9ybWF0Ijp7IiRpZCI6IjU5Ni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1OTciLCJGb3JtYXQiOjAsIklzVmlzaWJsZSI6ZmFsc2UsIkxhc3RLbm93blZpc2liaWxpdHlTdGF0ZSI6ZmFsc2V9LCJJc1Zpc2libGUiOnRydWUsIlBhcmVudFN0eWxlIjpudWxsfSwiSW5kZXgiOjEwLCJTbWFydER1cmF0aW9uQWN0aXZhdGVkIjpmYWxzZSwiRGF0ZUZvcm1hdCI6eyIkcmVmIjoiNTk2In0sIldlZWtOdW1iZXJpbmciOnsiJGlkIjoiNTk4IiwiRm9ybWF0IjowLCJJc1Zpc2libGUiOmZhbHNlLCJMYXN0S25vd25WaXNpYmlsaXR5U3RhdGUiOmZhbHNlfSwiSWQiOiJjNmNmNjcwNS02YWMwLTQxNDQtYjA1OS1lMzEwODE4N2M1OWMiLCJJbXBvcnRJZCI6bnVsbCwiVGl0bGUiOiJSZWxlYXNlIDIiLCJOb3RlIjpudWxsLCJIeXBlcmxpbmsiOnsiJGlkIjoiNTk5IiwiQWRkcmVzcyI6IiIsIlN1YkFkZHJlc3MiOiIifSwiSXNDaGFuZ2VkIjpmYWxzZSwiSXNOZXciOmZhbHNlfSx7IiRpZCI6IjYwMCIsIkdyb3VwTmFtZSI6ImM3MGEzYmYwLTIwNTQtNDMyYy04MmZkLTVhZDhkMGVkMzNiNSIsIlN0YXJ0RGF0ZSI6IjIwMTgtMDQtMTFUMDA6MDA6MDBaIiwiRW5kRGF0ZSI6IjIwMTgtMDQtMjdUMjM6NTk6MDBaIiwiUGVyY2VudGFnZUNvbXBsZXRlIjpudWxsLCJTdHlsZSI6eyIkaWQiOiI2MDEiLCJTaGFwZSI6MSwiU2hhcGVUaGlja25lc3MiOjEsIkR1cmF0aW9uRm9ybWF0IjowLCJJbmNsdWRlTm9uV29ya2luZ0RheXNJbkR1cmF0aW9uIjpmYWxzZSwiUGVyY2VudGFnZUNvbXBsZXRlU3R5bGUiOnsiJGlkIjoiNjAyIiwiRm9udFNldHRpbmdzIjp7IiRpZCI6IjYwMyIsIkZvbnRTaXplIjoxMCwiRm9udE5hbWUiOiJDYWxpYnJpIiwiSXNCb2xkIjpmYWxzZSwiSXNJdGFsaWMiOmZhbHNlLCJJc1VuZGVybGluZWQiOmZhbHNlLCJQYXJlbnRTdHlsZSI6bnVsbH0sIkF1dG9TaXplIjowLCJGb3JlZ3JvdW5kIjp7IiRpZCI6IjYwNCIsIkNvbG9yIjp7IiRyZWYiOiI5NCJ9fSwiTWF4V2lkdGgiOjIwMC4wLCJNYXhIZWlnaHQiOiJJbmZpbml0eSIsIlNtYXJ0Rm9yZWdyb3VuZElzQWN0aXZlIjpmYWxzZSwiSG9yaXpvbnRhbEFsaWdubWVudCI6MSwiVmVydGljYWxBbGlnbm1lbnQiOjAsIlNtYXJ0Rm9yZWdyb3VuZCI6bnVsbCwiQmFja2dyb3VuZEZpbGxUeXBlIjowLCJNYXJnaW4iOnsiJGlkIjoiNjA1IiwiVG9wIjowLjAsIkxlZnQiOjAuMCwiUmlnaHQiOjAuMCwiQm90dG9tIjowLjB9LCJQYWRkaW5nIjp7IiRpZCI6IjYwNiIsIlRvcCI6MC4wLCJMZWZ0IjowLjAsIlJpZ2h0IjowLjAsIkJvdHRvbSI6MC4wfSwiQmFja2dyb3VuZCI6eyIkcmVmIjoiOTcifSwiSXNWaXNpYmxlIjp0cnVlLCJXaWR0aCI6MC4wLCJIZWlnaHQiOjAuMCwiQm9yZGVyU3R5bGUiOnsiJGlkIjoiNjA3IiwiTGluZUNvbG9yIjpudWxsLCJMaW5lV2VpZ2h0IjowLjAsIkxpbmVUeXBlIjowLCJQYXJlbnRTdHlsZSI6bnVsbH0sIlBhcmVudFN0eWxlIjpudWxsfSwiRHVyYXRpb25TdHlsZSI6eyIkaWQiOiI2MDgiLCJGb250U2V0dGluZ3MiOnsiJGlkIjoiNjA5IiwiRm9udFNpemUiOjEwLCJGb250TmFtZSI6IkNhbGlicmkiLCJJc0JvbGQiOmZhbHNlLCJJc0l0YWxpYyI6dHJ1ZSwiSXNVbmRlcmxpbmVkIjpmYWxzZSwiUGFyZW50U3R5bGUiOm51bGx9LCJBdXRvU2l6ZSI6MCwiRm9yZWdyb3VuZCI6eyIkaWQiOiI2MTAiLCJDb2xvciI6eyIkcmVmIjoiMTAxIn19LCJNYXhXaWR0aCI6MjAwLjAsIk1heEhlaWdodCI6IkluZmluaXR5IiwiU21hcnRGb3JlZ3JvdW5kSXNBY3RpdmUiOmZhbHNlLCJIb3Jpem9udGFsQWxpZ25tZW50IjowLCJWZXJ0aWNhbEFsaWdubWVudCI6MCwiU21hcnRGb3JlZ3JvdW5kIjpudWxsLCJCYWNrZ3JvdW5kRmlsbFR5cGUiOjAsIk1hcmdpbiI6eyIkaWQiOiI2MTEiLCJUb3AiOjAuMCwiTGVmdCI6MC4wLCJSaWdodCI6MC4wLCJCb3R0b20iOjAuMH0sIlBhZGRpbmciOnsiJGlkIjoiNjEyIiwiVG9wIjowLjAsIkxlZnQiOjAuMCwiUmlnaHQiOjAuMCwiQm90dG9tIjowLjB9LCJCYWNrZ3JvdW5kIjp7IiRyZWYiOiIxMDQifSwiSXNWaXNpYmxlIjp0cnVlLCJXaWR0aCI6MC4wLCJIZWlnaHQiOjAuMCwiQm9yZGVyU3R5bGUiOnsiJGlkIjoiNjEzIiwiTGluZUNvbG9yIjpudWxsLCJMaW5lV2VpZ2h0IjowLjAsIkxpbmVUeXBlIjowLCJQYXJlbnRTdHlsZSI6bnVsbH0sIlBhcmVudFN0eWxlIjpudWxsfSwiSG9yaXpvbnRhbENvbm5lY3RvclN0eWxlIjp7IiRpZCI6IjYxNCIsIkxpbmVDb2xvciI6eyIkcmVmIjoiMTA2In0sIkxpbmVXZWlnaHQiOjEuMCwiTGluZVR5cGUiOjAsIlBhcmVudFN0eWxlIjpudWxsfSwiVmVydGljYWxDb25uZWN0b3JTdHlsZSI6eyIkaWQiOiI2MTUiLCJMaW5lQ29sb3IiOnsiJHJlZiI6IjEwOSJ9LCJMaW5lV2VpZ2h0IjowLjAsIkxpbmVUeXBlIjowLCJQYXJlbnRTdHlsZSI6bnVsbH0sIk1hcmdpbiI6bnVsbCwiU3RhcnREYXRlUG9zaXRpb24iOjYsIkVuZERhdGVQb3NpdGlvbiI6NiwiRGF0ZUlzVmlzaWJsZSI6ZmFsc2UsIlRpdGxlUG9zaXRpb24iOjIsIkR1cmF0aW9uUG9zaXRpb24iOjYsIlBlcmNlbnRhZ2VDb21wbGV0ZWRQb3NpdGlvbiI6MiwiU3BhY2luZyI6NSwiSXNCZWxvd1RpbWViYW5kIjpmYWxzZSwiUGVyY2VudGFnZUNvbXBsZXRlU2hhcGVPcGFjaXR5IjozNSwiU2hhcGVTdHlsZSI6eyIkaWQiOiI2MTYiLCJNYXJnaW4iOnsiJGlkIjoiNjE3IiwiVG9wIjowLjAsIkxlZnQiOjQuMCwiUmlnaHQiOjQuMCwiQm90dG9tIjowLjB9LCJQYWRkaW5nIjp7IiRpZCI6IjYxOCIsIlRvcCI6MC4wLCJMZWZ0IjowLjAsIlJpZ2h0IjowLjAsIkJvdHRvbSI6MC4wfSwiQmFja2dyb3VuZCI6eyIkaWQiOiI2MTkiLCJDb2xvciI6eyIkaWQiOiI2MjAiLCJBIjoyNTUsIlIiOjY4LCJHIjoxMTQsIkIiOjE5Nn19LCJJc1Zpc2libGUiOnRydWUsIldpZHRoIjowLjAsIkhlaWdodCI6MTYuMCwiQm9yZGVyU3R5bGUiOnsiJGlkIjoiNjIxIiwiTGluZUNvbG9yIjp7IiRyZWYiOiIxMTcifSwiTGluZVdlaWdodCI6MC4wLCJMaW5lVHlwZSI6MCwiUGFyZW50U3R5bGUiOm51bGx9LCJQYXJlbnRTdHlsZSI6bnVsbH0sIlRpdGxlU3R5bGUiOnsiJGlkIjoiNjIyIiwiRm9udFNldHRpbmdzIjp7IiRpZCI6IjYyMyIsIkZvbnRTaXplIjoxMCwiRm9udE5hbWUiOiJDYWxpYnJpIiwiSXNCb2xkIjp0cnVlLCJJc0l0YWxpYyI6ZmFsc2UsIklzVW5kZXJsaW5lZCI6ZmFsc2UsIlBhcmVudFN0eWxlIjpudWxsfSwiQXV0b1NpemUiOjAsIkZvcmVncm91bmQiOnsiJGlkIjoiNjI0IiwiQ29sb3IiOnsiJGlkIjoiNjI1IiwiQSI6MjU1LCJSIjoyNTUsIkciOjI1NSwiQiI6MjU1fX0sIk1heFdpZHRoIjoxMjAwLjAsIk1heEhlaWdodCI6IkluZmluaXR5IiwiU21hcnRGb3JlZ3JvdW5kSXNBY3RpdmUiOmZhbHNlLCJIb3Jpem9udGFsQWxpZ25tZW50IjoxLCJWZXJ0aWNhbEFsaWdubWVudCI6MCwiU21hcnRGb3JlZ3JvdW5kIjpudWxsLCJCYWNrZ3JvdW5kRmlsbFR5cGUiOjEsIk1hcmdpbiI6eyIkaWQiOiI2MjYiLCJUb3AiOjAuMCwiTGVmdCI6MC4wLCJSaWdodCI6MC4wLCJCb3R0b20iOjAuMH0sIlBhZGRpbmciOnsiJGlkIjoiNjI3IiwiVG9wIjowLjAsIkxlZnQiOjAuMCwiUmlnaHQiOjAuMCwiQm90dG9tIjowLjB9LCJCYWNrZ3JvdW5kIjp7IiRpZCI6IjYyOCIsIkNvbG9yIjp7IiRpZCI6IjYyOSIsIkEiOjI1NSwiUiI6NjgsIkciOjExNCwiQiI6MTk2fX0sIklzVmlzaWJsZSI6dHJ1ZSwiV2lkdGgiOjAuMCwiSGVpZ2h0IjowLjAsIkJvcmRlclN0eWxlIjp7IiRpZCI6IjYzMCIsIkxpbmVDb2xvciI6bnVsbCwiTGluZVdlaWdodCI6MC4wLCJMaW5lVHlwZSI6MCwiUGFyZW50U3R5bGUiOm51bGx9LCJQYXJlbnRTdHlsZSI6bnVsbH0sIkRhdGVTdHlsZSI6eyIkaWQiOiI2MzEiLCJGb250U2V0dGluZ3MiOnsiJGlkIjoiNjMyIiwiRm9udFNpemUiOjgsIkZvbnROYW1lIjoiQ2FsaWJyaSIsIklzQm9sZCI6ZmFsc2UsIklzSXRhbGljIjpmYWxzZSwiSXNVbmRlcmxpbmVkIjpmYWxzZSwiUGFyZW50U3R5bGUiOm51bGx9LCJBdXRvU2l6ZSI6MCwiRm9yZWdyb3VuZCI6eyIkaWQiOiI2MzMiLCJDb2xvciI6eyIkcmVmIjoiMTI5In19LCJNYXhXaWR0aCI6MjAwLjAsIk1heEhlaWdodCI6IkluZmluaXR5IiwiU21hcnRGb3JlZ3JvdW5kSXNBY3RpdmUiOmZhbHNlLCJIb3Jpem9udGFsQWxpZ25tZW50IjowLCJWZXJ0aWNhbEFsaWdubWVudCI6MCwiU21hcnRGb3JlZ3JvdW5kIjpudWxsLCJCYWNrZ3JvdW5kRmlsbFR5cGUiOjAsIk1hcmdpbiI6eyIkaWQiOiI2MzQiLCJUb3AiOjAuMCwiTGVmdCI6MC4wLCJSaWdodCI6MC4wLCJCb3R0b20iOjAuMH0sIlBhZGRpbmciOnsiJGlkIjoiNjM1IiwiVG9wIjowLjAsIkxlZnQiOjAuMCwiUmlnaHQiOjAuMCwiQm90dG9tIjowLjB9LCJCYWNrZ3JvdW5kIjp7IiRyZWYiOiIxMzIifSwiSXNWaXNpYmxlIjp0cnVlLCJXaWR0aCI6MC4wLCJIZWlnaHQiOjAuMCwiQm9yZGVyU3R5bGUiOnsiJGlkIjoiNjM2IiwiTGluZUNvbG9yIjpudWxsLCJMaW5lV2VpZ2h0IjowLjAsIkxpbmVUeXBlIjowLCJQYXJlbnRTdHlsZSI6bnVsbH0sIlBhcmVudFN0eWxlIjpudWxsfSwiRGF0ZUZvcm1hdCI6eyIkaWQiOiI2Mzc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NjM4IiwiRm9ybWF0IjowLCJJc1Zpc2libGUiOmZhbHNlLCJMYXN0S25vd25WaXNpYmlsaXR5U3RhdGUiOmZhbHNlfSwiSXNWaXNpYmxlIjp0cnVlLCJQYXJlbnRTdHlsZSI6bnVsbH0sIkluZGV4IjoxMSwiU21hcnREdXJhdGlvbkFjdGl2YXRlZCI6ZmFsc2UsIkRhdGVGb3JtYXQiOnsiJHJlZiI6IjYzNyJ9LCJXZWVrTnVtYmVyaW5nIjp7IiRpZCI6IjYzOSIsIkZvcm1hdCI6MCwiSXNWaXNpYmxlIjpmYWxzZSwiTGFzdEtub3duVmlzaWJpbGl0eVN0YXRlIjpmYWxzZX0sIklkIjoiYWYxZTNkMGEtMzQ5Mi00MDhmLTg0N2UtNDA2MzY0NWQyNDAyIiwiSW1wb3J0SWQiOm51bGwsIlRpdGxlIjoiU3ByaW50IDYiLCJOb3RlIjpudWxsLCJIeXBlcmxpbmsiOnsiJGlkIjoiNjQwIiwiQWRkcmVzcyI6IiIsIlN1YkFkZHJlc3MiOiIifSwiSXNDaGFuZ2VkIjpmYWxzZSwiSXNOZXciOmZhbHNlfSx7IiRpZCI6IjY0MSIsIkdyb3VwTmFtZSI6ImM3MGEzYmYwLTIwNTQtNDMyYy04MmZkLTVhZDhkMGVkMzNiNSIsIlN0YXJ0RGF0ZSI6IjIwMTgtMDQtMjlUMDA6MDA6MDBaIiwiRW5kRGF0ZSI6IjIwMTgtMDUtMTZUMjM6NTk6MDBaIiwiUGVyY2VudGFnZUNvbXBsZXRlIjpudWxsLCJTdHlsZSI6eyIkaWQiOiI2NDIiLCJTaGFwZSI6MSwiU2hhcGVUaGlja25lc3MiOjEsIkR1cmF0aW9uRm9ybWF0IjowLCJJbmNsdWRlTm9uV29ya2luZ0RheXNJbkR1cmF0aW9uIjpmYWxzZSwiUGVyY2VudGFnZUNvbXBsZXRlU3R5bGUiOnsiJGlkIjoiNjQzIiwiRm9udFNldHRpbmdzIjp7IiRpZCI6IjY0NCIsIkZvbnRTaXplIjoxMCwiRm9udE5hbWUiOiJDYWxpYnJpIiwiSXNCb2xkIjpmYWxzZSwiSXNJdGFsaWMiOmZhbHNlLCJJc1VuZGVybGluZWQiOmZhbHNlLCJQYXJlbnRTdHlsZSI6bnVsbH0sIkF1dG9TaXplIjowLCJGb3JlZ3JvdW5kIjp7IiRpZCI6IjY0NSIsIkNvbG9yIjp7IiRpZCI6IjY0NiIsIkEiOjI1NSwiUiI6MTkyLCJHIjo4MCwiQiI6Nzd9fSwiTWF4V2lkdGgiOjIwMC4wLCJNYXhIZWlnaHQiOiJJbmZpbml0eSIsIlNtYXJ0Rm9yZWdyb3VuZElzQWN0aXZlIjpmYWxzZSwiSG9yaXpvbnRhbEFsaWdubWVudCI6MSwiVmVydGljYWxBbGlnbm1lbnQiOjAsIlNtYXJ0Rm9yZWdyb3VuZCI6bnVsbCwiQmFja2dyb3VuZEZpbGxUeXBlIjowLCJNYXJnaW4iOnsiJGlkIjoiNjQ3IiwiVG9wIjowLjAsIkxlZnQiOjAuMCwiUmlnaHQiOjAuMCwiQm90dG9tIjowLjB9LCJQYWRkaW5nIjp7IiRpZCI6IjY0OCIsIlRvcCI6MC4wLCJMZWZ0IjowLjAsIlJpZ2h0IjowLjAsIkJvdHRvbSI6MC4wfSwiQmFja2dyb3VuZCI6eyIkcmVmIjoiOTcifSwiSXNWaXNpYmxlIjp0cnVlLCJXaWR0aCI6MC4wLCJIZWlnaHQiOjAuMCwiQm9yZGVyU3R5bGUiOnsiJGlkIjoiNjQ5IiwiTGluZUNvbG9yIjpudWxsLCJMaW5lV2VpZ2h0IjowLjAsIkxpbmVUeXBlIjowLCJQYXJlbnRTdHlsZSI6bnVsbH0sIlBhcmVudFN0eWxlIjpudWxsfSwiRHVyYXRpb25TdHlsZSI6eyIkaWQiOiI2NTAiLCJGb250U2V0dGluZ3MiOnsiJGlkIjoiNjUxIiwiRm9udFNpemUiOjEwLCJGb250TmFtZSI6IkNhbGlicmkiLCJJc0JvbGQiOmZhbHNlLCJJc0l0YWxpYyI6dHJ1ZSwiSXNVbmRlcmxpbmVkIjpmYWxzZSwiUGFyZW50U3R5bGUiOm51bGx9LCJBdXRvU2l6ZSI6MCwiRm9yZWdyb3VuZCI6eyIkaWQiOiI2NTIiLCJDb2xvciI6eyIkaWQiOiI2NTMiLCJBIjoyNTUsIlIiOjExNSwiRyI6MTE1LCJCIjoxMTV9fSwiTWF4V2lkdGgiOjIwMC4wLCJNYXhIZWlnaHQiOiJJbmZpbml0eSIsIlNtYXJ0Rm9yZWdyb3VuZElzQWN0aXZlIjpmYWxzZSwiSG9yaXpvbnRhbEFsaWdubWVudCI6MCwiVmVydGljYWxBbGlnbm1lbnQiOjAsIlNtYXJ0Rm9yZWdyb3VuZCI6bnVsbCwiQmFja2dyb3VuZEZpbGxUeXBlIjowLCJNYXJnaW4iOnsiJGlkIjoiNjU0IiwiVG9wIjowLjAsIkxlZnQiOjAuMCwiUmlnaHQiOjAuMCwiQm90dG9tIjowLjB9LCJQYWRkaW5nIjp7IiRpZCI6IjY1NSIsIlRvcCI6MC4wLCJMZWZ0IjowLjAsIlJpZ2h0IjowLjAsIkJvdHRvbSI6MC4wfSwiQmFja2dyb3VuZCI6eyIkcmVmIjoiMTA0In0sIklzVmlzaWJsZSI6dHJ1ZSwiV2lkdGgiOjAuMCwiSGVpZ2h0IjowLjAsIkJvcmRlclN0eWxlIjp7IiRpZCI6IjY1NiIsIkxpbmVDb2xvciI6bnVsbCwiTGluZVdlaWdodCI6MC4wLCJMaW5lVHlwZSI6MCwiUGFyZW50U3R5bGUiOm51bGx9LCJQYXJlbnRTdHlsZSI6bnVsbH0sIkhvcml6b250YWxDb25uZWN0b3JTdHlsZSI6eyIkaWQiOiI2NTciLCJMaW5lQ29sb3IiOnsiJHJlZiI6IjEwNiJ9LCJMaW5lV2VpZ2h0IjoxLjAsIkxpbmVUeXBlIjowLCJQYXJlbnRTdHlsZSI6bnVsbH0sIlZlcnRpY2FsQ29ubmVjdG9yU3R5bGUiOnsiJGlkIjoiNjU4IiwiTGluZUNvbG9yIjp7IiRyZWYiOiIxMDkifSwiTGluZVdlaWdodCI6MC4wLCJMaW5lVHlwZSI6MCwiUGFyZW50U3R5bGUiOm51bGx9LCJNYXJnaW4iOm51bGwsIlN0YXJ0RGF0ZVBvc2l0aW9uIjo2LCJFbmREYXRlUG9zaXRpb24iOjYsIkRhdGVJc1Zpc2libGUiOmZhbHNlLCJUaXRsZVBvc2l0aW9uIjoyLCJEdXJhdGlvblBvc2l0aW9uIjo2LCJQZXJjZW50YWdlQ29tcGxldGVkUG9zaXRpb24iOjIsIlNwYWNpbmciOjUsIklzQmVsb3dUaW1lYmFuZCI6ZmFsc2UsIlBlcmNlbnRhZ2VDb21wbGV0ZVNoYXBlT3BhY2l0eSI6MzUsIlNoYXBlU3R5bGUiOnsiJGlkIjoiNjU5IiwiTWFyZ2luIjp7IiRpZCI6IjY2MCIsIlRvcCI6MC4wLCJMZWZ0Ijo0LjAsIlJpZ2h0Ijo0LjAsIkJvdHRvbSI6MC4wfSwiUGFkZGluZyI6eyIkaWQiOiI2NjEiLCJUb3AiOjAuMCwiTGVmdCI6MC4wLCJSaWdodCI6MC4wLCJCb3R0b20iOjAuMH0sIkJhY2tncm91bmQiOnsiJGlkIjoiNjYyIiwiQ29sb3IiOnsiJGlkIjoiNjYzIiwiQSI6MjU1LCJSIjo2OCwiRyI6MTE0LCJCIjoxOTZ9fSwiSXNWaXNpYmxlIjp0cnVlLCJXaWR0aCI6MC4wLCJIZWlnaHQiOjE2LjAsIkJvcmRlclN0eWxlIjp7IiRpZCI6IjY2NCIsIkxpbmVDb2xvciI6eyIkcmVmIjoiMTE3In0sIkxpbmVXZWlnaHQiOjAuMCwiTGluZVR5cGUiOjAsIlBhcmVudFN0eWxlIjpudWxsfSwiUGFyZW50U3R5bGUiOm51bGx9LCJUaXRsZVN0eWxlIjp7IiRpZCI6IjY2NSIsIkZvbnRTZXR0aW5ncyI6eyIkaWQiOiI2NjYiLCJGb250U2l6ZSI6MTAsIkZvbnROYW1lIjoiQ2FsaWJyaSIsIklzQm9sZCI6dHJ1ZSwiSXNJdGFsaWMiOmZhbHNlLCJJc1VuZGVybGluZWQiOmZhbHNlLCJQYXJlbnRTdHlsZSI6bnVsbH0sIkF1dG9TaXplIjowLCJGb3JlZ3JvdW5kIjp7IiRpZCI6IjY2NyIsIkNvbG9yIjp7IiRpZCI6IjY2OCIsIkEiOjI1NSwiUiI6MjU1LCJHIjoyNTUsIkIiOjI1NX19LCJNYXhXaWR0aCI6OTAwLjAsIk1heEhlaWdodCI6IkluZmluaXR5IiwiU21hcnRGb3JlZ3JvdW5kSXNBY3RpdmUiOmZhbHNlLCJIb3Jpem9udGFsQWxpZ25tZW50IjoxLCJWZXJ0aWNhbEFsaWdubWVudCI6MCwiU21hcnRGb3JlZ3JvdW5kIjpudWxsLCJCYWNrZ3JvdW5kRmlsbFR5cGUiOjEsIk1hcmdpbiI6eyIkaWQiOiI2NjkiLCJUb3AiOjAuMCwiTGVmdCI6MC4wLCJSaWdodCI6MC4wLCJCb3R0b20iOjAuMH0sIlBhZGRpbmciOnsiJGlkIjoiNjcwIiwiVG9wIjowLjAsIkxlZnQiOjAuMCwiUmlnaHQiOjAuMCwiQm90dG9tIjowLjB9LCJCYWNrZ3JvdW5kIjp7IiRpZCI6IjY3MSIsIkNvbG9yIjp7IiRpZCI6IjY3MiIsIkEiOjI1NSwiUiI6NjgsIkciOjExNCwiQiI6MTk2fX0sIklzVmlzaWJsZSI6dHJ1ZSwiV2lkdGgiOjAuMCwiSGVpZ2h0IjowLjAsIkJvcmRlclN0eWxlIjp7IiRpZCI6IjY3MyIsIkxpbmVDb2xvciI6bnVsbCwiTGluZVdlaWdodCI6MC4wLCJMaW5lVHlwZSI6MCwiUGFyZW50U3R5bGUiOm51bGx9LCJQYXJlbnRTdHlsZSI6bnVsbH0sIkRhdGVTdHlsZSI6eyIkaWQiOiI2NzQiLCJGb250U2V0dGluZ3MiOnsiJGlkIjoiNjc1IiwiRm9udFNpemUiOjgsIkZvbnROYW1lIjoiQ2FsaWJyaSIsIklzQm9sZCI6ZmFsc2UsIklzSXRhbGljIjpmYWxzZSwiSXNVbmRlcmxpbmVkIjpmYWxzZSwiUGFyZW50U3R5bGUiOm51bGx9LCJBdXRvU2l6ZSI6MCwiRm9yZWdyb3VuZCI6eyIkaWQiOiI2NzYiLCJDb2xvciI6eyIkaWQiOiI2NzciLCJBIjoyNTUsIlIiOjksIkciOjMzLCJCIjo1OX19LCJNYXhXaWR0aCI6MjAwLjAsIk1heEhlaWdodCI6IkluZmluaXR5IiwiU21hcnRGb3JlZ3JvdW5kSXNBY3RpdmUiOmZhbHNlLCJIb3Jpem9udGFsQWxpZ25tZW50IjowLCJWZXJ0aWNhbEFsaWdubWVudCI6MCwiU21hcnRGb3JlZ3JvdW5kIjpudWxsLCJCYWNrZ3JvdW5kRmlsbFR5cGUiOjAsIk1hcmdpbiI6eyIkaWQiOiI2NzgiLCJUb3AiOjAuMCwiTGVmdCI6MC4wLCJSaWdodCI6MC4wLCJCb3R0b20iOjAuMH0sIlBhZGRpbmciOnsiJGlkIjoiNjc5IiwiVG9wIjowLjAsIkxlZnQiOjAuMCwiUmlnaHQiOjAuMCwiQm90dG9tIjowLjB9LCJCYWNrZ3JvdW5kIjp7IiRyZWYiOiIxMzIifSwiSXNWaXNpYmxlIjp0cnVlLCJXaWR0aCI6MC4wLCJIZWlnaHQiOjAuMCwiQm9yZGVyU3R5bGUiOnsiJGlkIjoiNjgwIiwiTGluZUNvbG9yIjpudWxsLCJMaW5lV2VpZ2h0IjowLjAsIkxpbmVUeXBlIjowLCJQYXJlbnRTdHlsZSI6bnVsbH0sIlBhcmVudFN0eWxlIjpudWxsfSwiRGF0ZUZvcm1hdCI6eyIkaWQiOiI2ODE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NjgyIiwiRm9ybWF0IjowLCJJc1Zpc2libGUiOmZhbHNlLCJMYXN0S25vd25WaXNpYmlsaXR5U3RhdGUiOmZhbHNlfSwiSXNWaXNpYmxlIjp0cnVlLCJQYXJlbnRTdHlsZSI6bnVsbH0sIkluZGV4IjoxMiwiU21hcnREdXJhdGlvbkFjdGl2YXRlZCI6ZmFsc2UsIkRhdGVGb3JtYXQiOnsiJHJlZiI6IjY4MSJ9LCJXZWVrTnVtYmVyaW5nIjp7IiRpZCI6IjY4MyIsIkZvcm1hdCI6MCwiSXNWaXNpYmxlIjpmYWxzZSwiTGFzdEtub3duVmlzaWJpbGl0eVN0YXRlIjpmYWxzZX0sIklkIjoiMjk0ZmU3NDgtYTcxMi00YjM5LWEzYWMtYmNiNjZhOGQ5MTNjIiwiSW1wb3J0SWQiOm51bGwsIlRpdGxlIjoiU3ByaW50IDciLCJOb3RlIjpudWxsLCJIeXBlcmxpbmsiOnsiJGlkIjoiNjg0IiwiQWRkcmVzcyI6IiIsIlN1YkFkZHJlc3MiOiIifSwiSXNDaGFuZ2VkIjpmYWxzZSwiSXNOZXciOmZhbHNlfSx7IiRpZCI6IjY4NSIsIkdyb3VwTmFtZSI6ImM3MGEzYmYwLTIwNTQtNDMyYy04MmZkLTVhZDhkMGVkMzNiNSIsIlN0YXJ0RGF0ZSI6IjIwMTgtMDUtMThUMDA6MDA6MDBaIiwiRW5kRGF0ZSI6IjIwMTgtMDYtMDVUMjM6NTk6MDBaIiwiUGVyY2VudGFnZUNvbXBsZXRlIjpudWxsLCJTdHlsZSI6eyIkaWQiOiI2ODYiLCJTaGFwZSI6MSwiU2hhcGVUaGlja25lc3MiOjEsIkR1cmF0aW9uRm9ybWF0IjowLCJJbmNsdWRlTm9uV29ya2luZ0RheXNJbkR1cmF0aW9uIjpmYWxzZSwiUGVyY2VudGFnZUNvbXBsZXRlU3R5bGUiOnsiJGlkIjoiNjg3IiwiRm9udFNldHRpbmdzIjp7IiRpZCI6IjY4OCIsIkZvbnRTaXplIjoxMCwiRm9udE5hbWUiOiJDYWxpYnJpIiwiSXNCb2xkIjpmYWxzZSwiSXNJdGFsaWMiOmZhbHNlLCJJc1VuZGVybGluZWQiOmZhbHNlLCJQYXJlbnRTdHlsZSI6bnVsbH0sIkF1dG9TaXplIjowLCJGb3JlZ3JvdW5kIjp7IiRpZCI6IjY4OSIsIkNvbG9yIjp7IiRpZCI6IjY5MCIsIkEiOjI1NSwiUiI6MTkyLCJHIjo4MCwiQiI6Nzd9fSwiTWF4V2lkdGgiOjIwMC4wLCJNYXhIZWlnaHQiOiJJbmZpbml0eSIsIlNtYXJ0Rm9yZWdyb3VuZElzQWN0aXZlIjpmYWxzZSwiSG9yaXpvbnRhbEFsaWdubWVudCI6MSwiVmVydGljYWxBbGlnbm1lbnQiOjAsIlNtYXJ0Rm9yZWdyb3VuZCI6bnVsbCwiQmFja2dyb3VuZEZpbGxUeXBlIjowLCJNYXJnaW4iOnsiJGlkIjoiNjkxIiwiVG9wIjowLjAsIkxlZnQiOjAuMCwiUmlnaHQiOjAuMCwiQm90dG9tIjowLjB9LCJQYWRkaW5nIjp7IiRpZCI6IjY5MiIsIlRvcCI6MC4wLCJMZWZ0IjowLjAsIlJpZ2h0IjowLjAsIkJvdHRvbSI6MC4wfSwiQmFja2dyb3VuZCI6eyIkcmVmIjoiOTcifSwiSXNWaXNpYmxlIjp0cnVlLCJXaWR0aCI6MC4wLCJIZWlnaHQiOjAuMCwiQm9yZGVyU3R5bGUiOnsiJGlkIjoiNjkzIiwiTGluZUNvbG9yIjpudWxsLCJMaW5lV2VpZ2h0IjowLjAsIkxpbmVUeXBlIjowLCJQYXJlbnRTdHlsZSI6bnVsbH0sIlBhcmVudFN0eWxlIjpudWxsfSwiRHVyYXRpb25TdHlsZSI6eyIkaWQiOiI2OTQiLCJGb250U2V0dGluZ3MiOnsiJGlkIjoiNjk1IiwiRm9udFNpemUiOjEwLCJGb250TmFtZSI6IkNhbGlicmkiLCJJc0JvbGQiOmZhbHNlLCJJc0l0YWxpYyI6dHJ1ZSwiSXNVbmRlcmxpbmVkIjpmYWxzZSwiUGFyZW50U3R5bGUiOm51bGx9LCJBdXRvU2l6ZSI6MCwiRm9yZWdyb3VuZCI6eyIkaWQiOiI2OTYiLCJDb2xvciI6eyIkaWQiOiI2OTciLCJBIjoyNTUsIlIiOjExNSwiRyI6MTE1LCJCIjoxMTV9fSwiTWF4V2lkdGgiOjIwMC4wLCJNYXhIZWlnaHQiOiJJbmZpbml0eSIsIlNtYXJ0Rm9yZWdyb3VuZElzQWN0aXZlIjpmYWxzZSwiSG9yaXpvbnRhbEFsaWdubWVudCI6MCwiVmVydGljYWxBbGlnbm1lbnQiOjAsIlNtYXJ0Rm9yZWdyb3VuZCI6bnVsbCwiQmFja2dyb3VuZEZpbGxUeXBlIjowLCJNYXJnaW4iOnsiJGlkIjoiNjk4IiwiVG9wIjowLjAsIkxlZnQiOjAuMCwiUmlnaHQiOjAuMCwiQm90dG9tIjowLjB9LCJQYWRkaW5nIjp7IiRpZCI6IjY5OSIsIlRvcCI6MC4wLCJMZWZ0IjowLjAsIlJpZ2h0IjowLjAsIkJvdHRvbSI6MC4wfSwiQmFja2dyb3VuZCI6eyIkcmVmIjoiMTA0In0sIklzVmlzaWJsZSI6dHJ1ZSwiV2lkdGgiOjAuMCwiSGVpZ2h0IjowLjAsIkJvcmRlclN0eWxlIjp7IiRpZCI6IjcwMCIsIkxpbmVDb2xvciI6bnVsbCwiTGluZVdlaWdodCI6MC4wLCJMaW5lVHlwZSI6MCwiUGFyZW50U3R5bGUiOm51bGx9LCJQYXJlbnRTdHlsZSI6bnVsbH0sIkhvcml6b250YWxDb25uZWN0b3JTdHlsZSI6eyIkaWQiOiI3MDEiLCJMaW5lQ29sb3IiOnsiJHJlZiI6IjEwNiJ9LCJMaW5lV2VpZ2h0IjoxLjAsIkxpbmVUeXBlIjowLCJQYXJlbnRTdHlsZSI6bnVsbH0sIlZlcnRpY2FsQ29ubmVjdG9yU3R5bGUiOnsiJGlkIjoiNzAyIiwiTGluZUNvbG9yIjp7IiRyZWYiOiIxMDkifSwiTGluZVdlaWdodCI6MC4wLCJMaW5lVHlwZSI6MCwiUGFyZW50U3R5bGUiOm51bGx9LCJNYXJnaW4iOm51bGwsIlN0YXJ0RGF0ZVBvc2l0aW9uIjo2LCJFbmREYXRlUG9zaXRpb24iOjYsIkRhdGVJc1Zpc2libGUiOmZhbHNlLCJUaXRsZVBvc2l0aW9uIjoyLCJEdXJhdGlvblBvc2l0aW9uIjo2LCJQZXJjZW50YWdlQ29tcGxldGVkUG9zaXRpb24iOjIsIlNwYWNpbmciOjUsIklzQmVsb3dUaW1lYmFuZCI6ZmFsc2UsIlBlcmNlbnRhZ2VDb21wbGV0ZVNoYXBlT3BhY2l0eSI6MzUsIlNoYXBlU3R5bGUiOnsiJGlkIjoiNzAzIiwiTWFyZ2luIjp7IiRpZCI6IjcwNCIsIlRvcCI6MC4wLCJMZWZ0Ijo0LjAsIlJpZ2h0Ijo0LjAsIkJvdHRvbSI6MC4wfSwiUGFkZGluZyI6eyIkaWQiOiI3MDUiLCJUb3AiOjAuMCwiTGVmdCI6MC4wLCJSaWdodCI6MC4wLCJCb3R0b20iOjAuMH0sIkJhY2tncm91bmQiOnsiJGlkIjoiNzA2IiwiQ29sb3IiOnsiJGlkIjoiNzA3IiwiQSI6MjU1LCJSIjo2OCwiRyI6MTE0LCJCIjoxOTZ9fSwiSXNWaXNpYmxlIjp0cnVlLCJXaWR0aCI6MC4wLCJIZWlnaHQiOjE2LjAsIkJvcmRlclN0eWxlIjp7IiRpZCI6IjcwOCIsIkxpbmVDb2xvciI6eyIkcmVmIjoiMTE3In0sIkxpbmVXZWlnaHQiOjAuMCwiTGluZVR5cGUiOjAsIlBhcmVudFN0eWxlIjpudWxsfSwiUGFyZW50U3R5bGUiOm51bGx9LCJUaXRsZVN0eWxlIjp7IiRpZCI6IjcwOSIsIkZvbnRTZXR0aW5ncyI6eyIkaWQiOiI3MTAiLCJGb250U2l6ZSI6MTAsIkZvbnROYW1lIjoiQ2FsaWJyaSIsIklzQm9sZCI6dHJ1ZSwiSXNJdGFsaWMiOmZhbHNlLCJJc1VuZGVybGluZWQiOmZhbHNlLCJQYXJlbnRTdHlsZSI6bnVsbH0sIkF1dG9TaXplIjowLCJGb3JlZ3JvdW5kIjp7IiRpZCI6IjcxMSIsIkNvbG9yIjp7IiRpZCI6IjcxMiIsIkEiOjI1NSwiUiI6MjU1LCJHIjoyNTUsIkIiOjI1NX19LCJNYXhXaWR0aCI6OTAwLjAsIk1heEhlaWdodCI6IkluZmluaXR5IiwiU21hcnRGb3JlZ3JvdW5kSXNBY3RpdmUiOmZhbHNlLCJIb3Jpem9udGFsQWxpZ25tZW50IjoxLCJWZXJ0aWNhbEFsaWdubWVudCI6MCwiU21hcnRGb3JlZ3JvdW5kIjpudWxsLCJCYWNrZ3JvdW5kRmlsbFR5cGUiOjEsIk1hcmdpbiI6eyIkaWQiOiI3MTMiLCJUb3AiOjAuMCwiTGVmdCI6MC4wLCJSaWdodCI6MC4wLCJCb3R0b20iOjAuMH0sIlBhZGRpbmciOnsiJGlkIjoiNzE0IiwiVG9wIjowLjAsIkxlZnQiOjAuMCwiUmlnaHQiOjAuMCwiQm90dG9tIjowLjB9LCJCYWNrZ3JvdW5kIjp7IiRpZCI6IjcxNSIsIkNvbG9yIjp7IiRpZCI6IjcxNiIsIkEiOjI1NSwiUiI6NjgsIkciOjExNCwiQiI6MTk2fX0sIklzVmlzaWJsZSI6dHJ1ZSwiV2lkdGgiOjAuMCwiSGVpZ2h0IjowLjAsIkJvcmRlclN0eWxlIjp7IiRpZCI6IjcxNyIsIkxpbmVDb2xvciI6bnVsbCwiTGluZVdlaWdodCI6MC4wLCJMaW5lVHlwZSI6MCwiUGFyZW50U3R5bGUiOm51bGx9LCJQYXJlbnRTdHlsZSI6bnVsbH0sIkRhdGVTdHlsZSI6eyIkaWQiOiI3MTgiLCJGb250U2V0dGluZ3MiOnsiJGlkIjoiNzE5IiwiRm9udFNpemUiOjgsIkZvbnROYW1lIjoiQ2FsaWJyaSIsIklzQm9sZCI6ZmFsc2UsIklzSXRhbGljIjpmYWxzZSwiSXNVbmRlcmxpbmVkIjpmYWxzZSwiUGFyZW50U3R5bGUiOm51bGx9LCJBdXRvU2l6ZSI6MCwiRm9yZWdyb3VuZCI6eyIkaWQiOiI3MjAiLCJDb2xvciI6eyIkaWQiOiI3MjEiLCJBIjoyNTUsIlIiOjksIkciOjMzLCJCIjo1OX19LCJNYXhXaWR0aCI6MjAwLjAsIk1heEhlaWdodCI6IkluZmluaXR5IiwiU21hcnRGb3JlZ3JvdW5kSXNBY3RpdmUiOmZhbHNlLCJIb3Jpem9udGFsQWxpZ25tZW50IjowLCJWZXJ0aWNhbEFsaWdubWVudCI6MCwiU21hcnRGb3JlZ3JvdW5kIjpudWxsLCJCYWNrZ3JvdW5kRmlsbFR5cGUiOjAsIk1hcmdpbiI6eyIkaWQiOiI3MjIiLCJUb3AiOjAuMCwiTGVmdCI6MC4wLCJSaWdodCI6MC4wLCJCb3R0b20iOjAuMH0sIlBhZGRpbmciOnsiJGlkIjoiNzIzIiwiVG9wIjowLjAsIkxlZnQiOjAuMCwiUmlnaHQiOjAuMCwiQm90dG9tIjowLjB9LCJCYWNrZ3JvdW5kIjp7IiRyZWYiOiIxMzIifSwiSXNWaXNpYmxlIjp0cnVlLCJXaWR0aCI6MC4wLCJIZWlnaHQiOjAuMCwiQm9yZGVyU3R5bGUiOnsiJGlkIjoiNzI0IiwiTGluZUNvbG9yIjpudWxsLCJMaW5lV2VpZ2h0IjowLjAsIkxpbmVUeXBlIjowLCJQYXJlbnRTdHlsZSI6bnVsbH0sIlBhcmVudFN0eWxlIjpudWxsfSwiRGF0ZUZvcm1hdCI6eyIkaWQiOiI3MjU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NzI2IiwiRm9ybWF0IjowLCJJc1Zpc2libGUiOmZhbHNlLCJMYXN0S25vd25WaXNpYmlsaXR5U3RhdGUiOmZhbHNlfSwiSXNWaXNpYmxlIjp0cnVlLCJQYXJlbnRTdHlsZSI6bnVsbH0sIkluZGV4IjoxMywiU21hcnREdXJhdGlvbkFjdGl2YXRlZCI6ZmFsc2UsIkRhdGVGb3JtYXQiOnsiJHJlZiI6IjcyNSJ9LCJXZWVrTnVtYmVyaW5nIjp7IiRpZCI6IjcyNyIsIkZvcm1hdCI6MCwiSXNWaXNpYmxlIjpmYWxzZSwiTGFzdEtub3duVmlzaWJpbGl0eVN0YXRlIjpmYWxzZX0sIklkIjoiZDk4YzAzNmItYjFmOC00MWJjLTk5ZGYtYTIwOGVkZGM4MDU0IiwiSW1wb3J0SWQiOm51bGwsIlRpdGxlIjoiU3ByaW50IDgiLCJOb3RlIjpudWxsLCJIeXBlcmxpbmsiOnsiJGlkIjoiNzI4IiwiQWRkcmVzcyI6IiIsIlN1YkFkZHJlc3MiOiIifSwiSXNDaGFuZ2VkIjpmYWxzZSwiSXNOZXciOmZhbHNlfSx7IiRpZCI6IjcyOSIsIkdyb3VwTmFtZSI6ImM3MGEzYmYwLTIwNTQtNDMyYy04MmZkLTVhZDhkMGVkMzNiNSIsIlN0YXJ0RGF0ZSI6IjIwMTgtMDYtMDdUMDA6MDA6MDBaIiwiRW5kRGF0ZSI6IjIwMTgtMDYtMjVUMjM6NTk6MDBaIiwiUGVyY2VudGFnZUNvbXBsZXRlIjpudWxsLCJTdHlsZSI6eyIkaWQiOiI3MzAiLCJTaGFwZSI6MSwiU2hhcGVUaGlja25lc3MiOjEsIkR1cmF0aW9uRm9ybWF0IjowLCJJbmNsdWRlTm9uV29ya2luZ0RheXNJbkR1cmF0aW9uIjpmYWxzZSwiUGVyY2VudGFnZUNvbXBsZXRlU3R5bGUiOnsiJGlkIjoiNzMxIiwiRm9udFNldHRpbmdzIjp7IiRpZCI6IjczMiIsIkZvbnRTaXplIjoxMCwiRm9udE5hbWUiOiJDYWxpYnJpIiwiSXNCb2xkIjpmYWxzZSwiSXNJdGFsaWMiOmZhbHNlLCJJc1VuZGVybGluZWQiOmZhbHNlLCJQYXJlbnRTdHlsZSI6bnVsbH0sIkF1dG9TaXplIjowLCJGb3JlZ3JvdW5kIjp7IiRpZCI6IjczMyIsIkNvbG9yIjp7IiRpZCI6IjczNCIsIkEiOjI1NSwiUiI6MTkyLCJHIjo4MCwiQiI6Nzd9fSwiTWF4V2lkdGgiOjIwMC4wLCJNYXhIZWlnaHQiOiJJbmZpbml0eSIsIlNtYXJ0Rm9yZWdyb3VuZElzQWN0aXZlIjpmYWxzZSwiSG9yaXpvbnRhbEFsaWdubWVudCI6MSwiVmVydGljYWxBbGlnbm1lbnQiOjAsIlNtYXJ0Rm9yZWdyb3VuZCI6bnVsbCwiQmFja2dyb3VuZEZpbGxUeXBlIjowLCJNYXJnaW4iOnsiJGlkIjoiNzM1IiwiVG9wIjowLjAsIkxlZnQiOjAuMCwiUmlnaHQiOjAuMCwiQm90dG9tIjowLjB9LCJQYWRkaW5nIjp7IiRpZCI6IjczNiIsIlRvcCI6MC4wLCJMZWZ0IjowLjAsIlJpZ2h0IjowLjAsIkJvdHRvbSI6MC4wfSwiQmFja2dyb3VuZCI6eyIkcmVmIjoiOTcifSwiSXNWaXNpYmxlIjp0cnVlLCJXaWR0aCI6MC4wLCJIZWlnaHQiOjAuMCwiQm9yZGVyU3R5bGUiOnsiJGlkIjoiNzM3IiwiTGluZUNvbG9yIjpudWxsLCJMaW5lV2VpZ2h0IjowLjAsIkxpbmVUeXBlIjowLCJQYXJlbnRTdHlsZSI6bnVsbH0sIlBhcmVudFN0eWxlIjpudWxsfSwiRHVyYXRpb25TdHlsZSI6eyIkaWQiOiI3MzgiLCJGb250U2V0dGluZ3MiOnsiJGlkIjoiNzM5IiwiRm9udFNpemUiOjEwLCJGb250TmFtZSI6IkNhbGlicmkiLCJJc0JvbGQiOmZhbHNlLCJJc0l0YWxpYyI6dHJ1ZSwiSXNVbmRlcmxpbmVkIjpmYWxzZSwiUGFyZW50U3R5bGUiOm51bGx9LCJBdXRvU2l6ZSI6MCwiRm9yZWdyb3VuZCI6eyIkaWQiOiI3NDAiLCJDb2xvciI6eyIkaWQiOiI3NDEiLCJBIjoyNTUsIlIiOjExNSwiRyI6MTE1LCJCIjoxMTV9fSwiTWF4V2lkdGgiOjIwMC4wLCJNYXhIZWlnaHQiOiJJbmZpbml0eSIsIlNtYXJ0Rm9yZWdyb3VuZElzQWN0aXZlIjpmYWxzZSwiSG9yaXpvbnRhbEFsaWdubWVudCI6MCwiVmVydGljYWxBbGlnbm1lbnQiOjAsIlNtYXJ0Rm9yZWdyb3VuZCI6bnVsbCwiQmFja2dyb3VuZEZpbGxUeXBlIjowLCJNYXJnaW4iOnsiJGlkIjoiNzQyIiwiVG9wIjowLjAsIkxlZnQiOjAuMCwiUmlnaHQiOjAuMCwiQm90dG9tIjowLjB9LCJQYWRkaW5nIjp7IiRpZCI6Ijc0MyIsIlRvcCI6MC4wLCJMZWZ0IjowLjAsIlJpZ2h0IjowLjAsIkJvdHRvbSI6MC4wfSwiQmFja2dyb3VuZCI6eyIkcmVmIjoiMTA0In0sIklzVmlzaWJsZSI6dHJ1ZSwiV2lkdGgiOjAuMCwiSGVpZ2h0IjowLjAsIkJvcmRlclN0eWxlIjp7IiRpZCI6Ijc0NCIsIkxpbmVDb2xvciI6bnVsbCwiTGluZVdlaWdodCI6MC4wLCJMaW5lVHlwZSI6MCwiUGFyZW50U3R5bGUiOm51bGx9LCJQYXJlbnRTdHlsZSI6bnVsbH0sIkhvcml6b250YWxDb25uZWN0b3JTdHlsZSI6eyIkaWQiOiI3NDUiLCJMaW5lQ29sb3IiOnsiJHJlZiI6IjEwNiJ9LCJMaW5lV2VpZ2h0IjoxLjAsIkxpbmVUeXBlIjowLCJQYXJlbnRTdHlsZSI6bnVsbH0sIlZlcnRpY2FsQ29ubmVjdG9yU3R5bGUiOnsiJGlkIjoiNzQ2IiwiTGluZUNvbG9yIjp7IiRyZWYiOiIxMDkifSwiTGluZVdlaWdodCI6MC4wLCJMaW5lVHlwZSI6MCwiUGFyZW50U3R5bGUiOm51bGx9LCJNYXJnaW4iOm51bGwsIlN0YXJ0RGF0ZVBvc2l0aW9uIjo2LCJFbmREYXRlUG9zaXRpb24iOjYsIkRhdGVJc1Zpc2libGUiOmZhbHNlLCJUaXRsZVBvc2l0aW9uIjoyLCJEdXJhdGlvblBvc2l0aW9uIjo2LCJQZXJjZW50YWdlQ29tcGxldGVkUG9zaXRpb24iOjIsIlNwYWNpbmciOjUsIklzQmVsb3dUaW1lYmFuZCI6ZmFsc2UsIlBlcmNlbnRhZ2VDb21wbGV0ZVNoYXBlT3BhY2l0eSI6MzUsIlNoYXBlU3R5bGUiOnsiJGlkIjoiNzQ3IiwiTWFyZ2luIjp7IiRpZCI6Ijc0OCIsIlRvcCI6MC4wLCJMZWZ0Ijo0LjAsIlJpZ2h0Ijo0LjAsIkJvdHRvbSI6MC4wfSwiUGFkZGluZyI6eyIkaWQiOiI3NDkiLCJUb3AiOjAuMCwiTGVmdCI6MC4wLCJSaWdodCI6MC4wLCJCb3R0b20iOjAuMH0sIkJhY2tncm91bmQiOnsiJGlkIjoiNzUwIiwiQ29sb3IiOnsiJGlkIjoiNzUxIiwiQSI6MjU1LCJSIjo2OCwiRyI6MTE0LCJCIjoxOTZ9fSwiSXNWaXNpYmxlIjp0cnVlLCJXaWR0aCI6MC4wLCJIZWlnaHQiOjE2LjAsIkJvcmRlclN0eWxlIjp7IiRpZCI6Ijc1MiIsIkxpbmVDb2xvciI6eyIkcmVmIjoiMTE3In0sIkxpbmVXZWlnaHQiOjAuMCwiTGluZVR5cGUiOjAsIlBhcmVudFN0eWxlIjpudWxsfSwiUGFyZW50U3R5bGUiOm51bGx9LCJUaXRsZVN0eWxlIjp7IiRpZCI6Ijc1MyIsIkZvbnRTZXR0aW5ncyI6eyIkaWQiOiI3NTQiLCJGb250U2l6ZSI6MTAsIkZvbnROYW1lIjoiQ2FsaWJyaSIsIklzQm9sZCI6dHJ1ZSwiSXNJdGFsaWMiOmZhbHNlLCJJc1VuZGVybGluZWQiOmZhbHNlLCJQYXJlbnRTdHlsZSI6bnVsbH0sIkF1dG9TaXplIjowLCJGb3JlZ3JvdW5kIjp7IiRpZCI6Ijc1NSIsIkNvbG9yIjp7IiRpZCI6Ijc1NiIsIkEiOjI1NSwiUiI6MjU1LCJHIjoyNTUsIkIiOjI1NX19LCJNYXhXaWR0aCI6OTAwLjAsIk1heEhlaWdodCI6IkluZmluaXR5IiwiU21hcnRGb3JlZ3JvdW5kSXNBY3RpdmUiOmZhbHNlLCJIb3Jpem9udGFsQWxpZ25tZW50IjoxLCJWZXJ0aWNhbEFsaWdubWVudCI6MCwiU21hcnRGb3JlZ3JvdW5kIjpudWxsLCJCYWNrZ3JvdW5kRmlsbFR5cGUiOjEsIk1hcmdpbiI6eyIkaWQiOiI3NTciLCJUb3AiOjAuMCwiTGVmdCI6MC4wLCJSaWdodCI6MC4wLCJCb3R0b20iOjAuMH0sIlBhZGRpbmciOnsiJGlkIjoiNzU4IiwiVG9wIjowLjAsIkxlZnQiOjAuMCwiUmlnaHQiOjAuMCwiQm90dG9tIjowLjB9LCJCYWNrZ3JvdW5kIjp7IiRpZCI6Ijc1OSIsIkNvbG9yIjp7IiRpZCI6Ijc2MCIsIkEiOjI1NSwiUiI6NjgsIkciOjExNCwiQiI6MTk2fX0sIklzVmlzaWJsZSI6dHJ1ZSwiV2lkdGgiOjAuMCwiSGVpZ2h0IjowLjAsIkJvcmRlclN0eWxlIjp7IiRpZCI6Ijc2MSIsIkxpbmVDb2xvciI6bnVsbCwiTGluZVdlaWdodCI6MC4wLCJMaW5lVHlwZSI6MCwiUGFyZW50U3R5bGUiOm51bGx9LCJQYXJlbnRTdHlsZSI6bnVsbH0sIkRhdGVTdHlsZSI6eyIkaWQiOiI3NjIiLCJGb250U2V0dGluZ3MiOnsiJGlkIjoiNzYzIiwiRm9udFNpemUiOjgsIkZvbnROYW1lIjoiQ2FsaWJyaSIsIklzQm9sZCI6ZmFsc2UsIklzSXRhbGljIjpmYWxzZSwiSXNVbmRlcmxpbmVkIjpmYWxzZSwiUGFyZW50U3R5bGUiOm51bGx9LCJBdXRvU2l6ZSI6MCwiRm9yZWdyb3VuZCI6eyIkaWQiOiI3NjQiLCJDb2xvciI6eyIkaWQiOiI3NjUiLCJBIjoyNTUsIlIiOjksIkciOjMzLCJCIjo1OX19LCJNYXhXaWR0aCI6MjAwLjAsIk1heEhlaWdodCI6IkluZmluaXR5IiwiU21hcnRGb3JlZ3JvdW5kSXNBY3RpdmUiOmZhbHNlLCJIb3Jpem9udGFsQWxpZ25tZW50IjowLCJWZXJ0aWNhbEFsaWdubWVudCI6MCwiU21hcnRGb3JlZ3JvdW5kIjpudWxsLCJCYWNrZ3JvdW5kRmlsbFR5cGUiOjAsIk1hcmdpbiI6eyIkaWQiOiI3NjYiLCJUb3AiOjAuMCwiTGVmdCI6MC4wLCJSaWdodCI6MC4wLCJCb3R0b20iOjAuMH0sIlBhZGRpbmciOnsiJGlkIjoiNzY3IiwiVG9wIjowLjAsIkxlZnQiOjAuMCwiUmlnaHQiOjAuMCwiQm90dG9tIjowLjB9LCJCYWNrZ3JvdW5kIjp7IiRyZWYiOiIxMzIifSwiSXNWaXNpYmxlIjp0cnVlLCJXaWR0aCI6MC4wLCJIZWlnaHQiOjAuMCwiQm9yZGVyU3R5bGUiOnsiJGlkIjoiNzY4IiwiTGluZUNvbG9yIjpudWxsLCJMaW5lV2VpZ2h0IjowLjAsIkxpbmVUeXBlIjowLCJQYXJlbnRTdHlsZSI6bnVsbH0sIlBhcmVudFN0eWxlIjpudWxsfSwiRGF0ZUZvcm1hdCI6eyIkaWQiOiI3Njk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NzcwIiwiRm9ybWF0IjowLCJJc1Zpc2libGUiOmZhbHNlLCJMYXN0S25vd25WaXNpYmlsaXR5U3RhdGUiOmZhbHNlfSwiSXNWaXNpYmxlIjp0cnVlLCJQYXJlbnRTdHlsZSI6bnVsbH0sIkluZGV4IjoxNCwiU21hcnREdXJhdGlvbkFjdGl2YXRlZCI6ZmFsc2UsIkRhdGVGb3JtYXQiOnsiJHJlZiI6Ijc2OSJ9LCJXZWVrTnVtYmVyaW5nIjp7IiRpZCI6Ijc3MSIsIkZvcm1hdCI6MCwiSXNWaXNpYmxlIjpmYWxzZSwiTGFzdEtub3duVmlzaWJpbGl0eVN0YXRlIjpmYWxzZX0sIklkIjoiYjgyMzQzYjctMGI5NC00YTYyLWFhNjgtYzYxZDgxYTkwMjM2IiwiSW1wb3J0SWQiOm51bGwsIlRpdGxlIjoiU3ByaW50IDkiLCJOb3RlIjpudWxsLCJIeXBlcmxpbmsiOnsiJGlkIjoiNzcyIiwiQWRkcmVzcyI6IiIsIlN1YkFkZHJlc3MiOiIifSwiSXNDaGFuZ2VkIjpmYWxzZSwiSXNOZXciOmZhbHNlfSx7IiRpZCI6Ijc3MyIsIkdyb3VwTmFtZSI6ImM3MGEzYmYwLTIwNTQtNDMyYy04MmZkLTVhZDhkMGVkMzNiNSIsIlN0YXJ0RGF0ZSI6IjIwMTgtMDYtMjdUMDA6MDA6MDBaIiwiRW5kRGF0ZSI6IjIwMTgtMDctMTNUMjM6NTk6MDBaIiwiUGVyY2VudGFnZUNvbXBsZXRlIjpudWxsLCJTdHlsZSI6eyIkaWQiOiI3NzQiLCJTaGFwZSI6MSwiU2hhcGVUaGlja25lc3MiOjMsIkR1cmF0aW9uRm9ybWF0IjowLCJJbmNsdWRlTm9uV29ya2luZ0RheXNJbkR1cmF0aW9uIjpmYWxzZSwiUGVyY2VudGFnZUNvbXBsZXRlU3R5bGUiOnsiJGlkIjoiNzc1IiwiRm9udFNldHRpbmdzIjp7IiRpZCI6Ijc3NiIsIkZvbnRTaXplIjoxMCwiRm9udE5hbWUiOiJDYWxpYnJpIiwiSXNCb2xkIjpmYWxzZSwiSXNJdGFsaWMiOmZhbHNlLCJJc1VuZGVybGluZWQiOmZhbHNlLCJQYXJlbnRTdHlsZSI6bnVsbH0sIkF1dG9TaXplIjowLCJGb3JlZ3JvdW5kIjp7IiRpZCI6Ijc3NyIsIkNvbG9yIjp7IiRpZCI6Ijc3OCIsIkEiOjI1NSwiUiI6MTkyLCJHIjo4MCwiQiI6Nzd9fSwiTWF4V2lkdGgiOjIwMC4wLCJNYXhIZWlnaHQiOiJJbmZpbml0eSIsIlNtYXJ0Rm9yZWdyb3VuZElzQWN0aXZlIjpmYWxzZSwiSG9yaXpvbnRhbEFsaWdubWVudCI6MSwiVmVydGljYWxBbGlnbm1lbnQiOjAsIlNtYXJ0Rm9yZWdyb3VuZCI6bnVsbCwiQmFja2dyb3VuZEZpbGxUeXBlIjowLCJNYXJnaW4iOnsiJGlkIjoiNzc5IiwiVG9wIjowLjAsIkxlZnQiOjAuMCwiUmlnaHQiOjAuMCwiQm90dG9tIjowLjB9LCJQYWRkaW5nIjp7IiRpZCI6Ijc4MCIsIlRvcCI6MC4wLCJMZWZ0IjowLjAsIlJpZ2h0IjowLjAsIkJvdHRvbSI6MC4wfSwiQmFja2dyb3VuZCI6eyIkcmVmIjoiOTcifSwiSXNWaXNpYmxlIjp0cnVlLCJXaWR0aCI6MC4wLCJIZWlnaHQiOjAuMCwiQm9yZGVyU3R5bGUiOnsiJGlkIjoiNzgxIiwiTGluZUNvbG9yIjpudWxsLCJMaW5lV2VpZ2h0IjowLjAsIkxpbmVUeXBlIjowLCJQYXJlbnRTdHlsZSI6bnVsbH0sIlBhcmVudFN0eWxlIjpudWxsfSwiRHVyYXRpb25TdHlsZSI6eyIkaWQiOiI3ODIiLCJGb250U2V0dGluZ3MiOnsiJGlkIjoiNzgzIiwiRm9udFNpemUiOjEwLCJGb250TmFtZSI6IkNhbGlicmkiLCJJc0JvbGQiOmZhbHNlLCJJc0l0YWxpYyI6dHJ1ZSwiSXNVbmRlcmxpbmVkIjpmYWxzZSwiUGFyZW50U3R5bGUiOm51bGx9LCJBdXRvU2l6ZSI6MCwiRm9yZWdyb3VuZCI6eyIkaWQiOiI3ODQiLCJDb2xvciI6eyIkaWQiOiI3ODUiLCJBIjoyNTUsIlIiOjExNSwiRyI6MTE1LCJCIjoxMTV9fSwiTWF4V2lkdGgiOjIwMC4wLCJNYXhIZWlnaHQiOiJJbmZpbml0eSIsIlNtYXJ0Rm9yZWdyb3VuZElzQWN0aXZlIjpmYWxzZSwiSG9yaXpvbnRhbEFsaWdubWVudCI6MCwiVmVydGljYWxBbGlnbm1lbnQiOjAsIlNtYXJ0Rm9yZWdyb3VuZCI6bnVsbCwiQmFja2dyb3VuZEZpbGxUeXBlIjowLCJNYXJnaW4iOnsiJGlkIjoiNzg2IiwiVG9wIjowLjAsIkxlZnQiOjAuMCwiUmlnaHQiOjAuMCwiQm90dG9tIjowLjB9LCJQYWRkaW5nIjp7IiRpZCI6Ijc4NyIsIlRvcCI6MC4wLCJMZWZ0IjowLjAsIlJpZ2h0IjowLjAsIkJvdHRvbSI6MC4wfSwiQmFja2dyb3VuZCI6eyIkcmVmIjoiMTA0In0sIklzVmlzaWJsZSI6dHJ1ZSwiV2lkdGgiOjAuMCwiSGVpZ2h0IjowLjAsIkJvcmRlclN0eWxlIjp7IiRpZCI6Ijc4OCIsIkxpbmVDb2xvciI6bnVsbCwiTGluZVdlaWdodCI6MC4wLCJMaW5lVHlwZSI6MCwiUGFyZW50U3R5bGUiOm51bGx9LCJQYXJlbnRTdHlsZSI6bnVsbH0sIkhvcml6b250YWxDb25uZWN0b3JTdHlsZSI6eyIkaWQiOiI3ODkiLCJMaW5lQ29sb3IiOnsiJHJlZiI6IjEwNiJ9LCJMaW5lV2VpZ2h0IjoxLjAsIkxpbmVUeXBlIjowLCJQYXJlbnRTdHlsZSI6bnVsbH0sIlZlcnRpY2FsQ29ubmVjdG9yU3R5bGUiOnsiJGlkIjoiNzkwIiwiTGluZUNvbG9yIjp7IiRyZWYiOiIxMDkifSwiTGluZVdlaWdodCI6MC4wLCJMaW5lVHlwZSI6MCwiUGFyZW50U3R5bGUiOm51bGx9LCJNYXJnaW4iOm51bGwsIlN0YXJ0RGF0ZVBvc2l0aW9uIjo2LCJFbmREYXRlUG9zaXRpb24iOjYsIkRhdGVJc1Zpc2libGUiOmZhbHNlLCJUaXRsZVBvc2l0aW9uIjoyLCJEdXJhdGlvblBvc2l0aW9uIjo2LCJQZXJjZW50YWdlQ29tcGxldGVkUG9zaXRpb24iOjIsIlNwYWNpbmciOjUsIklzQmVsb3dUaW1lYmFuZCI6ZmFsc2UsIlBlcmNlbnRhZ2VDb21wbGV0ZVNoYXBlT3BhY2l0eSI6MzUsIlNoYXBlU3R5bGUiOnsiJGlkIjoiNzkxIiwiTWFyZ2luIjp7IiRpZCI6Ijc5MiIsIlRvcCI6MC4wLCJMZWZ0Ijo0LjAsIlJpZ2h0Ijo0LjAsIkJvdHRvbSI6MC4wfSwiUGFkZGluZyI6eyIkaWQiOiI3OTMiLCJUb3AiOjAuMCwiTGVmdCI6MC4wLCJSaWdodCI6MC4wLCJCb3R0b20iOjAuMH0sIkJhY2tncm91bmQiOnsiJGlkIjoiNzk0IiwiQ29sb3IiOnsiJGlkIjoiNzk1IiwiQSI6MjU1LCJSIjo2OCwiRyI6MTE0LCJCIjoxOTZ9fSwiSXNWaXNpYmxlIjp0cnVlLCJXaWR0aCI6MC4wLCJIZWlnaHQiOjE4LjcxOTk5OTMxMzM1NDQ5MiwiQm9yZGVyU3R5bGUiOnsiJGlkIjoiNzk2IiwiTGluZUNvbG9yIjp7IiRyZWYiOiIxMTcifSwiTGluZVdlaWdodCI6MC4wLCJMaW5lVHlwZSI6MCwiUGFyZW50U3R5bGUiOm51bGx9LCJQYXJlbnRTdHlsZSI6bnVsbH0sIlRpdGxlU3R5bGUiOnsiJGlkIjoiNzk3IiwiRm9udFNldHRpbmdzIjp7IiRpZCI6Ijc5OCIsIkZvbnRTaXplIjoxMCwiRm9udE5hbWUiOiJDYWxpYnJpIiwiSXNCb2xkIjp0cnVlLCJJc0l0YWxpYyI6ZmFsc2UsIklzVW5kZXJsaW5lZCI6ZmFsc2UsIlBhcmVudFN0eWxlIjpudWxsfSwiQXV0b1NpemUiOjAsIkZvcmVncm91bmQiOnsiJGlkIjoiNzk5IiwiQ29sb3IiOnsiJGlkIjoiODAwIiwiQSI6MjU1LCJSIjoyNTUsIkciOjI1NSwiQiI6MjU1fX0sIk1heFdpZHRoIjo5MDAuMCwiTWF4SGVpZ2h0IjoiSW5maW5pdHkiLCJTbWFydEZvcmVncm91bmRJc0FjdGl2ZSI6ZmFsc2UsIkhvcml6b250YWxBbGlnbm1lbnQiOjEsIlZlcnRpY2FsQWxpZ25tZW50IjowLCJTbWFydEZvcmVncm91bmQiOm51bGwsIkJhY2tncm91bmRGaWxsVHlwZSI6MSwiTWFyZ2luIjp7IiRpZCI6IjgwMSIsIlRvcCI6MC4wLCJMZWZ0IjowLjAsIlJpZ2h0IjowLjAsIkJvdHRvbSI6MC4wfSwiUGFkZGluZyI6eyIkaWQiOiI4MDIiLCJUb3AiOjAuMCwiTGVmdCI6MC4wLCJSaWdodCI6MC4wLCJCb3R0b20iOjAuMH0sIkJhY2tncm91bmQiOnsiJGlkIjoiODAzIiwiQ29sb3IiOnsiJGlkIjoiODA0IiwiQSI6MjU1LCJSIjo2OCwiRyI6MTE0LCJCIjoxOTZ9fSwiSXNWaXNpYmxlIjp0cnVlLCJXaWR0aCI6MC4wLCJIZWlnaHQiOjAuMCwiQm9yZGVyU3R5bGUiOnsiJGlkIjoiODA1IiwiTGluZUNvbG9yIjpudWxsLCJMaW5lV2VpZ2h0IjowLjAsIkxpbmVUeXBlIjowLCJQYXJlbnRTdHlsZSI6bnVsbH0sIlBhcmVudFN0eWxlIjpudWxsfSwiRGF0ZVN0eWxlIjp7IiRpZCI6IjgwNiIsIkZvbnRTZXR0aW5ncyI6eyIkaWQiOiI4MDciLCJGb250U2l6ZSI6OCwiRm9udE5hbWUiOiJDYWxpYnJpIiwiSXNCb2xkIjpmYWxzZSwiSXNJdGFsaWMiOmZhbHNlLCJJc1VuZGVybGluZWQiOmZhbHNlLCJQYXJlbnRTdHlsZSI6bnVsbH0sIkF1dG9TaXplIjowLCJGb3JlZ3JvdW5kIjp7IiRpZCI6IjgwOCIsIkNvbG9yIjp7IiRpZCI6IjgwOSIsIkEiOjI1NSwiUiI6OSwiRyI6MzMsIkIiOjU5fX0sIk1heFdpZHRoIjoyMDAuMCwiTWF4SGVpZ2h0IjoiSW5maW5pdHkiLCJTbWFydEZvcmVncm91bmRJc0FjdGl2ZSI6ZmFsc2UsIkhvcml6b250YWxBbGlnbm1lbnQiOjAsIlZlcnRpY2FsQWxpZ25tZW50IjowLCJTbWFydEZvcmVncm91bmQiOm51bGwsIkJhY2tncm91bmRGaWxsVHlwZSI6MCwiTWFyZ2luIjp7IiRpZCI6IjgxMCIsIlRvcCI6MC4wLCJMZWZ0IjowLjAsIlJpZ2h0IjowLjAsIkJvdHRvbSI6MC4wfSwiUGFkZGluZyI6eyIkaWQiOiI4MTEiLCJUb3AiOjAuMCwiTGVmdCI6MC4wLCJSaWdodCI6MC4wLCJCb3R0b20iOjAuMH0sIkJhY2tncm91bmQiOnsiJHJlZiI6IjEzMiJ9LCJJc1Zpc2libGUiOnRydWUsIldpZHRoIjowLjAsIkhlaWdodCI6MC4wLCJCb3JkZXJTdHlsZSI6eyIkaWQiOiI4MTIiLCJMaW5lQ29sb3IiOm51bGwsIkxpbmVXZWlnaHQiOjAuMCwiTGluZVR5cGUiOjAsIlBhcmVudFN0eWxlIjpudWxsfSwiUGFyZW50U3R5bGUiOm51bGx9LCJEYXRlRm9ybWF0Ijp7IiRpZCI6IjgxMy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4MTQiLCJGb3JtYXQiOjAsIklzVmlzaWJsZSI6ZmFsc2UsIkxhc3RLbm93blZpc2liaWxpdHlTdGF0ZSI6ZmFsc2V9LCJJc1Zpc2libGUiOnRydWUsIlBhcmVudFN0eWxlIjpudWxsfSwiSW5kZXgiOjE1LCJTbWFydER1cmF0aW9uQWN0aXZhdGVkIjpmYWxzZSwiRGF0ZUZvcm1hdCI6eyIkcmVmIjoiODEzIn0sIldlZWtOdW1iZXJpbmciOnsiJGlkIjoiODE1IiwiRm9ybWF0IjowLCJJc1Zpc2libGUiOmZhbHNlLCJMYXN0S25vd25WaXNpYmlsaXR5U3RhdGUiOmZhbHNlfSwiSWQiOiIwYjhhMzk5YS01MjQ1LTQ5MGEtOGEyOC1iNDcwMDE1ZTFjMjciLCJJbXBvcnRJZCI6bnVsbCwiVGl0bGUiOiJTcHJpbnQgMTAiLCJOb3RlIjpudWxsLCJIeXBlcmxpbmsiOnsiJGlkIjoiODE2IiwiQWRkcmVzcyI6IiIsIlN1YkFkZHJlc3MiOiIifSwiSXNDaGFuZ2VkIjpmYWxzZSwiSXNOZXciOmZhbHNlfSx7IiRpZCI6IjgxNyIsIkdyb3VwTmFtZSI6bnVsbCwiU3RhcnREYXRlIjoiMjAxOC0wNS0xOFQwMDowMDowMFoiLCJFbmREYXRlIjoiMjAxOC0wNy0xM1QyMzo1OTowMFoiLCJQZXJjZW50YWdlQ29tcGxldGUiOm51bGwsIlN0eWxlIjp7IiRpZCI6IjgxOCIsIlNoYXBlIjoxLCJTaGFwZVRoaWNrbmVzcyI6MSwiRHVyYXRpb25Gb3JtYXQiOjAsIkluY2x1ZGVOb25Xb3JraW5nRGF5c0luRHVyYXRpb24iOmZhbHNlLCJQZXJjZW50YWdlQ29tcGxldGVTdHlsZSI6eyIkaWQiOiI4MTkiLCJGb250U2V0dGluZ3MiOnsiJGlkIjoiODIwIiwiRm9udFNpemUiOjEwLCJGb250TmFtZSI6IkNhbGlicmkiLCJJc0JvbGQiOmZhbHNlLCJJc0l0YWxpYyI6ZmFsc2UsIklzVW5kZXJsaW5lZCI6ZmFsc2UsIlBhcmVudFN0eWxlIjpudWxsfSwiQXV0b1NpemUiOjAsIkZvcmVncm91bmQiOnsiJHJlZiI6IjkzIn0sIk1heFdpZHRoIjoyMDAuMCwiTWF4SGVpZ2h0IjoiSW5maW5pdHkiLCJTbWFydEZvcmVncm91bmRJc0FjdGl2ZSI6ZmFsc2UsIkhvcml6b250YWxBbGlnbm1lbnQiOjAsIlZlcnRpY2FsQWxpZ25tZW50IjowLCJTbWFydEZvcmVncm91bmQiOm51bGwsIkJhY2tncm91bmRGaWxsVHlwZSI6MCwiTWFyZ2luIjp7IiRpZCI6IjgyMSIsIlRvcCI6MC4wLCJMZWZ0IjowLjAsIlJpZ2h0IjowLjAsIkJvdHRvbSI6MC4wfSwiUGFkZGluZyI6eyIkaWQiOiI4MjIiLCJUb3AiOjAuMCwiTGVmdCI6MC4wLCJSaWdodCI6MC4wLCJCb3R0b20iOjAuMH0sIkJhY2tncm91bmQiOnsiJHJlZiI6Ijk3In0sIklzVmlzaWJsZSI6dHJ1ZSwiV2lkdGgiOjAuMCwiSGVpZ2h0IjowLjAsIkJvcmRlclN0eWxlIjp7IiRpZCI6IjgyMyIsIkxpbmVDb2xvciI6bnVsbCwiTGluZVdlaWdodCI6MC4wLCJMaW5lVHlwZSI6MCwiUGFyZW50U3R5bGUiOm51bGx9LCJQYXJlbnRTdHlsZSI6bnVsbH0sIkR1cmF0aW9uU3R5bGUiOnsiJGlkIjoiODI0IiwiRm9udFNldHRpbmdzIjp7IiRpZCI6IjgyNSIsIkZvbnRTaXplIjoxMCwiRm9udE5hbWUiOiJDYWxpYnJpIiwiSXNCb2xkIjpmYWxzZSwiSXNJdGFsaWMiOnRydWUsIklzVW5kZXJsaW5lZCI6ZmFsc2UsIlBhcmVudFN0eWxlIjpudWxsfSwiQXV0b1NpemUiOjAsIkZvcmVncm91bmQiOnsiJGlkIjoiODI2IiwiQ29sb3IiOnsiJHJlZiI6IjEwMSJ9fSwiTWF4V2lkdGgiOjIwMC4wLCJNYXhIZWlnaHQiOiJJbmZpbml0eSIsIlNtYXJ0Rm9yZWdyb3VuZElzQWN0aXZlIjpmYWxzZSwiSG9yaXpvbnRhbEFsaWdubWVudCI6MCwiVmVydGljYWxBbGlnbm1lbnQiOjAsIlNtYXJ0Rm9yZWdyb3VuZCI6bnVsbCwiQmFja2dyb3VuZEZpbGxUeXBlIjowLCJNYXJnaW4iOnsiJGlkIjoiODI3IiwiVG9wIjowLjAsIkxlZnQiOjAuMCwiUmlnaHQiOjAuMCwiQm90dG9tIjowLjB9LCJQYWRkaW5nIjp7IiRpZCI6IjgyOCIsIlRvcCI6MC4wLCJMZWZ0IjowLjAsIlJpZ2h0IjowLjAsIkJvdHRvbSI6MC4wfSwiQmFja2dyb3VuZCI6eyIkcmVmIjoiMTA0In0sIklzVmlzaWJsZSI6dHJ1ZSwiV2lkdGgiOjAuMCwiSGVpZ2h0IjowLjAsIkJvcmRlclN0eWxlIjp7IiRpZCI6IjgyOSIsIkxpbmVDb2xvciI6bnVsbCwiTGluZVdlaWdodCI6MC4wLCJMaW5lVHlwZSI6MCwiUGFyZW50U3R5bGUiOm51bGx9LCJQYXJlbnRTdHlsZSI6bnVsbH0sIkhvcml6b250YWxDb25uZWN0b3JTdHlsZSI6eyIkaWQiOiI4MzAiLCJMaW5lQ29sb3IiOnsiJHJlZiI6IjEwNiJ9LCJMaW5lV2VpZ2h0IjoxLjAsIkxpbmVUeXBlIjowLCJQYXJlbnRTdHlsZSI6bnVsbH0sIlZlcnRpY2FsQ29ubmVjdG9yU3R5bGUiOnsiJGlkIjoiODMxIiwiTGluZUNvbG9yIjp7IiRyZWYiOiIxMDkifSwiTGluZVdlaWdodCI6MS4wLCJMaW5lVHlwZSI6MCwiUGFyZW50U3R5bGUiOm51bGx9LCJNYXJnaW4iOm51bGwsIlN0YXJ0RGF0ZVBvc2l0aW9uIjo2LCJFbmREYXRlUG9zaXRpb24iOjYsIkRhdGVJc1Zpc2libGUiOmZhbHNlLCJUaXRsZVBvc2l0aW9uIjoyLCJEdXJhdGlvblBvc2l0aW9uIjo2LCJQZXJjZW50YWdlQ29tcGxldGVkUG9zaXRpb24iOjYsIlNwYWNpbmciOjEwLCJJc0JlbG93VGltZWJhbmQiOmZhbHNlLCJQZXJjZW50YWdlQ29tcGxldGVTaGFwZU9wYWNpdHkiOjM1LCJTaGFwZVN0eWxlIjp7IiRpZCI6IjgzMiIsIk1hcmdpbiI6eyIkaWQiOiI4MzMiLCJUb3AiOjAuMCwiTGVmdCI6NC4wLCJSaWdodCI6NC4wLCJCb3R0b20iOjAuMH0sIlBhZGRpbmciOnsiJGlkIjoiODM0IiwiVG9wIjowLjAsIkxlZnQiOjAuMCwiUmlnaHQiOjAuMCwiQm90dG9tIjowLjB9LCJCYWNrZ3JvdW5kIjp7IiRpZCI6IjgzNSIsIkNvbG9yIjp7IiRpZCI6IjgzNiIsIkEiOjI1NSwiUiI6MTMzLCJHIjoxOTMsIkIiOjU4fX0sIklzVmlzaWJsZSI6dHJ1ZSwiV2lkdGgiOjAuMCwiSGVpZ2h0IjoxNi4wLCJCb3JkZXJTdHlsZSI6eyIkaWQiOiI4MzciLCJMaW5lQ29sb3IiOnsiJHJlZiI6IjExNyJ9LCJMaW5lV2VpZ2h0IjowLjAsIkxpbmVUeXBlIjowLCJQYXJlbnRTdHlsZSI6bnVsbH0sIlBhcmVudFN0eWxlIjpudWxsfSwiVGl0bGVTdHlsZSI6eyIkaWQiOiI4MzgiLCJGb250U2V0dGluZ3MiOnsiJGlkIjoiODM5IiwiRm9udFNpemUiOjExLCJGb250TmFtZSI6IkNhbGlicmkiLCJJc0JvbGQiOnRydWUsIklzSXRhbGljIjpmYWxzZSwiSXNVbmRlcmxpbmVkIjpmYWxzZSwiUGFyZW50U3R5bGUiOm51bGx9LCJBdXRvU2l6ZSI6MCwiRm9yZWdyb3VuZCI6eyIkaWQiOiI4NDAiLCJDb2xvciI6eyIkaWQiOiI4NDEiLCJBIjoyNTUsIlIiOjAsIkciOjAsIkIiOjB9fSwiTWF4V2lkdGgiOjE0Ni4yNzA0NzUzODc1NzMyNCwiTWF4SGVpZ2h0IjoiSW5maW5pdHkiLCJTbWFydEZvcmVncm91bmRJc0FjdGl2ZSI6ZmFsc2UsIkhvcml6b250YWxBbGlnbm1lbnQiOjEsIlZlcnRpY2FsQWxpZ25tZW50IjowLCJTbWFydEZvcmVncm91bmQiOm51bGwsIkJhY2tncm91bmRGaWxsVHlwZSI6MCwiTWFyZ2luIjp7IiRpZCI6Ijg0MiIsIlRvcCI6MC4wLCJMZWZ0IjowLjAsIlJpZ2h0IjowLjAsIkJvdHRvbSI6MC4wfSwiUGFkZGluZyI6eyIkaWQiOiI4NDMiLCJUb3AiOjAuMCwiTGVmdCI6MC4wLCJSaWdodCI6MC4wLCJCb3R0b20iOjAuMH0sIkJhY2tncm91bmQiOnsiJHJlZiI6IjEyNSJ9LCJJc1Zpc2libGUiOnRydWUsIldpZHRoIjowLjAsIkhlaWdodCI6MC4wLCJCb3JkZXJTdHlsZSI6eyIkaWQiOiI4NDQiLCJMaW5lQ29sb3IiOm51bGwsIkxpbmVXZWlnaHQiOjAuMCwiTGluZVR5cGUiOjAsIlBhcmVudFN0eWxlIjpudWxsfSwiUGFyZW50U3R5bGUiOm51bGx9LCJEYXRlU3R5bGUiOnsiJGlkIjoiODQ1IiwiRm9udFNldHRpbmdzIjp7IiRpZCI6Ijg0NiIsIkZvbnRTaXplIjo4LCJGb250TmFtZSI6IkNhbGlicmkiLCJJc0JvbGQiOmZhbHNlLCJJc0l0YWxpYyI6ZmFsc2UsIklzVW5kZXJsaW5lZCI6ZmFsc2UsIlBhcmVudFN0eWxlIjpudWxsfSwiQXV0b1NpemUiOjAsIkZvcmVncm91bmQiOnsiJGlkIjoiODQ3IiwiQ29sb3IiOnsiJHJlZiI6IjEyOSJ9fSwiTWF4V2lkdGgiOjIwMC4wLCJNYXhIZWlnaHQiOiJJbmZpbml0eSIsIlNtYXJ0Rm9yZWdyb3VuZElzQWN0aXZlIjpmYWxzZSwiSG9yaXpvbnRhbEFsaWdubWVudCI6MCwiVmVydGljYWxBbGlnbm1lbnQiOjAsIlNtYXJ0Rm9yZWdyb3VuZCI6bnVsbCwiQmFja2dyb3VuZEZpbGxUeXBlIjowLCJNYXJnaW4iOnsiJGlkIjoiODQ4IiwiVG9wIjowLjAsIkxlZnQiOjAuMCwiUmlnaHQiOjAuMCwiQm90dG9tIjowLjB9LCJQYWRkaW5nIjp7IiRpZCI6Ijg0OSIsIlRvcCI6MC4wLCJMZWZ0IjowLjAsIlJpZ2h0IjowLjAsIkJvdHRvbSI6MC4wfSwiQmFja2dyb3VuZCI6eyIkcmVmIjoiMTMyIn0sIklzVmlzaWJsZSI6ZmFsc2UsIldpZHRoIjowLjAsIkhlaWdodCI6MC4wLCJCb3JkZXJTdHlsZSI6eyIkaWQiOiI4NTAiLCJMaW5lQ29sb3IiOm51bGwsIkxpbmVXZWlnaHQiOjAuMCwiTGluZVR5cGUiOjAsIlBhcmVudFN0eWxlIjpudWxsfSwiUGFyZW50U3R5bGUiOm51bGx9LCJEYXRlRm9ybWF0Ijp7IiRpZCI6Ijg1MS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4NTIiLCJGb3JtYXQiOjAsIklzVmlzaWJsZSI6ZmFsc2UsIkxhc3RLbm93blZpc2liaWxpdHlTdGF0ZSI6ZmFsc2V9LCJJc1Zpc2libGUiOnRydWUsIlBhcmVudFN0eWxlIjpudWxsfSwiSW5kZXgiOjE2LCJTbWFydER1cmF0aW9uQWN0aXZhdGVkIjpmYWxzZSwiRGF0ZUZvcm1hdCI6eyIkcmVmIjoiODUxIn0sIldlZWtOdW1iZXJpbmciOnsiJGlkIjoiODUzIiwiRm9ybWF0IjowLCJJc1Zpc2libGUiOmZhbHNlLCJMYXN0S25vd25WaXNpYmlsaXR5U3RhdGUiOmZhbHNlfSwiSWQiOiJhZDliMzdhZi1hMzU2LTRjZmEtOTIwMC01ZWRhMzUwYWRlZDgiLCJJbXBvcnRJZCI6bnVsbCwiVGl0bGUiOiJRQSArIFJlZmluZW1lbnQiLCJOb3RlIjpudWxsLCJIeXBlcmxpbmsiOnsiJGlkIjoiODU0IiwiQWRkcmVzcyI6IiIsIlN1YkFkZHJlc3MiOiIifSwiSXNDaGFuZ2VkIjpmYWxzZSwiSXNOZXciOmZhbHNlfSx7IiRpZCI6Ijg1NSIsIkdyb3VwTmFtZSI6bnVsbCwiU3RhcnREYXRlIjoiMjAxOC0wNy0xNFQwMDowMDowMFoiLCJFbmREYXRlIjoiMjAxOC0xMC0xN1QyMzo1OTowMFoiLCJQZXJjZW50YWdlQ29tcGxldGUiOm51bGwsIlN0eWxlIjp7IiRpZCI6Ijg1NiIsIlNoYXBlIjo2LCJTaGFwZVRoaWNrbmVzcyI6MywiRHVyYXRpb25Gb3JtYXQiOjAsIkluY2x1ZGVOb25Xb3JraW5nRGF5c0luRHVyYXRpb24iOmZhbHNlLCJQZXJjZW50YWdlQ29tcGxldGVTdHlsZSI6eyIkaWQiOiI4NTciLCJGb250U2V0dGluZ3MiOnsiJGlkIjoiODU4IiwiRm9udFNpemUiOjEwLCJGb250TmFtZSI6IkNhbGlicmkiLCJJc0JvbGQiOmZhbHNlLCJJc0l0YWxpYyI6ZmFsc2UsIklzVW5kZXJsaW5lZCI6ZmFsc2UsIlBhcmVudFN0eWxlIjpudWxsfSwiQXV0b1NpemUiOjAsIkZvcmVncm91bmQiOnsiJHJlZiI6IjkzIn0sIk1heFdpZHRoIjoyMDAuMCwiTWF4SGVpZ2h0IjoiSW5maW5pdHkiLCJTbWFydEZvcmVncm91bmRJc0FjdGl2ZSI6ZmFsc2UsIkhvcml6b250YWxBbGlnbm1lbnQiOjAsIlZlcnRpY2FsQWxpZ25tZW50IjowLCJTbWFydEZvcmVncm91bmQiOm51bGwsIkJhY2tncm91bmRGaWxsVHlwZSI6MCwiTWFyZ2luIjp7IiRpZCI6Ijg1OSIsIlRvcCI6MC4wLCJMZWZ0IjowLjAsIlJpZ2h0IjowLjAsIkJvdHRvbSI6MC4wfSwiUGFkZGluZyI6eyIkaWQiOiI4NjAiLCJUb3AiOjAuMCwiTGVmdCI6MC4wLCJSaWdodCI6MC4wLCJCb3R0b20iOjAuMH0sIkJhY2tncm91bmQiOnsiJHJlZiI6Ijk3In0sIklzVmlzaWJsZSI6dHJ1ZSwiV2lkdGgiOjAuMCwiSGVpZ2h0IjowLjAsIkJvcmRlclN0eWxlIjp7IiRpZCI6Ijg2MSIsIkxpbmVDb2xvciI6bnVsbCwiTGluZVdlaWdodCI6MC4wLCJMaW5lVHlwZSI6MCwiUGFyZW50U3R5bGUiOm51bGx9LCJQYXJlbnRTdHlsZSI6bnVsbH0sIkR1cmF0aW9uU3R5bGUiOnsiJGlkIjoiODYyIiwiRm9udFNldHRpbmdzIjp7IiRpZCI6Ijg2MyIsIkZvbnRTaXplIjoxMiwiRm9udE5hbWUiOiJDYWxpYnJpIiwiSXNCb2xkIjp0cnVlLCJJc0l0YWxpYyI6dHJ1ZSwiSXNVbmRlcmxpbmVkIjpmYWxzZSwiUGFyZW50U3R5bGUiOm51bGx9LCJBdXRvU2l6ZSI6MCwiRm9yZWdyb3VuZCI6eyIkaWQiOiI4NjQiLCJDb2xvciI6eyIkaWQiOiI4NjUiLCJBIjoyNTUsIlIiOjExNSwiRyI6MTE1LCJCIjoxMTV9fSwiTWF4V2lkdGgiOjIwMC4wLCJNYXhIZWlnaHQiOiJJbmZpbml0eSIsIlNtYXJ0Rm9yZWdyb3VuZElzQWN0aXZlIjpmYWxzZSwiSG9yaXpvbnRhbEFsaWdubWVudCI6MCwiVmVydGljYWxBbGlnbm1lbnQiOjAsIlNtYXJ0Rm9yZWdyb3VuZCI6bnVsbCwiQmFja2dyb3VuZEZpbGxUeXBlIjowLCJNYXJnaW4iOnsiJGlkIjoiODY2IiwiVG9wIjowLjAsIkxlZnQiOjAuMCwiUmlnaHQiOjAuMCwiQm90dG9tIjowLjB9LCJQYWRkaW5nIjp7IiRpZCI6Ijg2NyIsIlRvcCI6MC4wLCJMZWZ0IjowLjAsIlJpZ2h0IjowLjAsIkJvdHRvbSI6MC4wfSwiQmFja2dyb3VuZCI6eyIkcmVmIjoiMTA0In0sIklzVmlzaWJsZSI6dHJ1ZSwiV2lkdGgiOjAuMCwiSGVpZ2h0IjowLjAsIkJvcmRlclN0eWxlIjp7IiRpZCI6Ijg2OCIsIkxpbmVDb2xvciI6bnVsbCwiTGluZVdlaWdodCI6MC4wLCJMaW5lVHlwZSI6MCwiUGFyZW50U3R5bGUiOm51bGx9LCJQYXJlbnRTdHlsZSI6bnVsbH0sIkhvcml6b250YWxDb25uZWN0b3JTdHlsZSI6eyIkaWQiOiI4NjkiLCJMaW5lQ29sb3IiOnsiJHJlZiI6IjEwNiJ9LCJMaW5lV2VpZ2h0IjoxLjAsIkxpbmVUeXBlIjowLCJQYXJlbnRTdHlsZSI6bnVsbH0sIlZlcnRpY2FsQ29ubmVjdG9yU3R5bGUiOnsiJGlkIjoiODcwIiwiTGluZUNvbG9yIjp7IiRpZCI6Ijg3MSIsIiR0eXBlIjoiTkxSRS5Db21tb24uRG9tLlNvbGlkQ29sb3JCcnVzaCwgTkxSRS5Db21tb24iLCJDb2xvciI6eyIkaWQiOiI4NzIiLCJBIjoyNTUsIlIiOjIwNCwiRyI6MjA0LCJCIjoyMDR9fSwiTGluZVdlaWdodCI6MS4wLCJMaW5lVHlwZSI6MCwiUGFyZW50U3R5bGUiOm51bGx9LCJNYXJnaW4iOm51bGwsIlN0YXJ0RGF0ZVBvc2l0aW9uIjowLCJFbmREYXRlUG9zaXRpb24iOjAsIkRhdGVJc1Zpc2libGUiOnRydWUsIlRpdGxlUG9zaXRpb24iOjIsIkR1cmF0aW9uUG9zaXRpb24iOjQsIlBlcmNlbnRhZ2VDb21wbGV0ZWRQb3NpdGlvbiI6NiwiU3BhY2luZyI6NSwiSXNCZWxvd1RpbWViYW5kIjpmYWxzZSwiUGVyY2VudGFnZUNvbXBsZXRlU2hhcGVPcGFjaXR5IjozNSwiU2hhcGVTdHlsZSI6eyIkaWQiOiI4NzMiLCJNYXJnaW4iOnsiJGlkIjoiODc0IiwiVG9wIjowLjAsIkxlZnQiOjQuMCwiUmlnaHQiOjQuMCwiQm90dG9tIjowLjB9LCJQYWRkaW5nIjp7IiRpZCI6Ijg3NSIsIlRvcCI6MC4wLCJMZWZ0IjowLjAsIlJpZ2h0IjowLjAsIkJvdHRvbSI6MC4wfSwiQmFja2dyb3VuZCI6eyIkaWQiOiI4NzYiLCJDb2xvciI6eyIkaWQiOiI4NzciLCJBIjoyNTUsIlIiOjg5LCJHIjo4OSwiQiI6ODl9fSwiSXNWaXNpYmxlIjp0cnVlLCJXaWR0aCI6MC4wLCJIZWlnaHQiOjI1LjIwNjYxMzU0MDY0OTQxNCwiQm9yZGVyU3R5bGUiOnsiJGlkIjoiODc4IiwiTGluZUNvbG9yIjp7IiRyZWYiOiIxMTcifSwiTGluZVdlaWdodCI6MC4wLCJMaW5lVHlwZSI6MCwiUGFyZW50U3R5bGUiOm51bGx9LCJQYXJlbnRTdHlsZSI6bnVsbH0sIlRpdGxlU3R5bGUiOnsiJGlkIjoiODc5IiwiRm9udFNldHRpbmdzIjp7IiRpZCI6Ijg4MCIsIkZvbnRTaXplIjoxMiwiRm9udE5hbWUiOiJDYWxpYnJpIiwiSXNCb2xkIjp0cnVlLCJJc0l0YWxpYyI6ZmFsc2UsIklzVW5kZXJsaW5lZCI6ZmFsc2UsIlBhcmVudFN0eWxlIjpudWxsfSwiQXV0b1NpemUiOjAsIkZvcmVncm91bmQiOnsiJGlkIjoiODgxIiwiQ29sb3IiOnsiJGlkIjoiODgyIiwiQSI6MjU1LCJSIjoyNTUsIkciOjI1NSwiQiI6MjU1fX0sIk1heFdpZHRoIjo3MjAuMCwiTWF4SGVpZ2h0IjoiSW5maW5pdHkiLCJTbWFydEZvcmVncm91bmRJc0FjdGl2ZSI6ZmFsc2UsIkhvcml6b250YWxBbGlnbm1lbnQiOjEsIlZlcnRpY2FsQWxpZ25tZW50IjowLCJTbWFydEZvcmVncm91bmQiOm51bGwsIkJhY2tncm91bmRGaWxsVHlwZSI6MCwiTWFyZ2luIjp7IiRpZCI6Ijg4MyIsIlRvcCI6MC4wLCJMZWZ0IjowLjAsIlJpZ2h0IjowLjAsIkJvdHRvbSI6MC4wfSwiUGFkZGluZyI6eyIkaWQiOiI4ODQiLCJUb3AiOjAuMCwiTGVmdCI6MC4wLCJSaWdodCI6MC4wLCJCb3R0b20iOjAuMH0sIkJhY2tncm91bmQiOnsiJHJlZiI6IjEyNSJ9LCJJc1Zpc2libGUiOnRydWUsIldpZHRoIjowLjAsIkhlaWdodCI6MC4wLCJCb3JkZXJTdHlsZSI6eyIkaWQiOiI4ODUiLCJMaW5lQ29sb3IiOm51bGwsIkxpbmVXZWlnaHQiOjAuMCwiTGluZVR5cGUiOjAsIlBhcmVudFN0eWxlIjpudWxsfSwiUGFyZW50U3R5bGUiOm51bGx9LCJEYXRlU3R5bGUiOnsiJGlkIjoiODg2IiwiRm9udFNldHRpbmdzIjp7IiRpZCI6Ijg4NyIsIkZvbnRTaXplIjoxMCwiRm9udE5hbWUiOiJDYWxpYnJpIiwiSXNCb2xkIjp0cnVlLCJJc0l0YWxpYyI6ZmFsc2UsIklzVW5kZXJsaW5lZCI6ZmFsc2UsIlBhcmVudFN0eWxlIjpudWxsfSwiQXV0b1NpemUiOjAsIkZvcmVncm91bmQiOnsiJGlkIjoiODg4IiwiQ29sb3IiOnsiJGlkIjoiODg5IiwiQSI6MjU1LCJSIjowLCJHIjowLCJCIjowfX0sIk1heFdpZHRoIjoyMDAuMCwiTWF4SGVpZ2h0IjoiSW5maW5pdHkiLCJTbWFydEZvcmVncm91bmRJc0FjdGl2ZSI6ZmFsc2UsIkhvcml6b250YWxBbGlnbm1lbnQiOjAsIlZlcnRpY2FsQWxpZ25tZW50IjowLCJTbWFydEZvcmVncm91bmQiOm51bGwsIkJhY2tncm91bmRGaWxsVHlwZSI6MCwiTWFyZ2luIjp7IiRpZCI6Ijg5MCIsIlRvcCI6MC4wLCJMZWZ0IjowLjAsIlJpZ2h0IjowLjAsIkJvdHRvbSI6MC4wfSwiUGFkZGluZyI6eyIkaWQiOiI4OTEiLCJUb3AiOjAuMCwiTGVmdCI6MC4wLCJSaWdodCI6MC4wLCJCb3R0b20iOjAuMH0sIkJhY2tncm91bmQiOnsiJHJlZiI6IjEzMiJ9LCJJc1Zpc2libGUiOnRydWUsIldpZHRoIjowLjAsIkhlaWdodCI6MC4wLCJCb3JkZXJTdHlsZSI6eyIkaWQiOiI4OTIiLCJMaW5lQ29sb3IiOm51bGwsIkxpbmVXZWlnaHQiOjAuMCwiTGluZVR5cGUiOjAsIlBhcmVudFN0eWxlIjpudWxsfSwiUGFyZW50U3R5bGUiOm51bGx9LCJEYXRlRm9ybWF0Ijp7IiRpZCI6Ijg5My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4OTQiLCJGb3JtYXQiOjAsIklzVmlzaWJsZSI6ZmFsc2UsIkxhc3RLbm93blZpc2liaWxpdHlTdGF0ZSI6ZmFsc2V9LCJJc1Zpc2libGUiOnRydWUsIlBhcmVudFN0eWxlIjpudWxsfSwiSW5kZXgiOjE3LCJTbWFydER1cmF0aW9uQWN0aXZhdGVkIjpmYWxzZSwiRGF0ZUZvcm1hdCI6eyIkcmVmIjoiODkzIn0sIldlZWtOdW1iZXJpbmciOnsiJGlkIjoiODk1IiwiRm9ybWF0IjowLCJJc1Zpc2libGUiOmZhbHNlLCJMYXN0S25vd25WaXNpYmlsaXR5U3RhdGUiOmZhbHNlfSwiSWQiOiJjNmQ3ZThmNS1kN2Q3LTQ4OGEtYTdhMC1mMjM1YmNkYzk5ZDUiLCJJbXBvcnRJZCI6bnVsbCwiVGl0bGUiOiJSZWxlYXNlIDMiLCJOb3RlIjpudWxsLCJIeXBlcmxpbmsiOnsiJGlkIjoiODk2IiwiQWRkcmVzcyI6IiIsIlN1YkFkZHJlc3MiOiIifSwiSXNDaGFuZ2VkIjpmYWxzZSwiSXNOZXciOmZhbHNlfSx7IiRpZCI6Ijg5NyIsIkdyb3VwTmFtZSI6ImEyYzkyYTEwLTc0ZTQtNGRiZS1hMzIzLWU4NTJmYzk4Njk4OSIsIlN0YXJ0RGF0ZSI6IjIwMTgtMDctMTRUMDA6MDA6MDBaIiwiRW5kRGF0ZSI6IjIwMTgtMDctMzFUMjM6NTk6MDBaIiwiUGVyY2VudGFnZUNvbXBsZXRlIjpudWxsLCJTdHlsZSI6eyIkaWQiOiI4OTgiLCJTaGFwZSI6MSwiU2hhcGVUaGlja25lc3MiOjEsIkR1cmF0aW9uRm9ybWF0IjowLCJJbmNsdWRlTm9uV29ya2luZ0RheXNJbkR1cmF0aW9uIjpmYWxzZSwiUGVyY2VudGFnZUNvbXBsZXRlU3R5bGUiOnsiJGlkIjoiODk5IiwiRm9udFNldHRpbmdzIjp7IiRpZCI6IjkwMCIsIkZvbnRTaXplIjoxMCwiRm9udE5hbWUiOiJDYWxpYnJpIiwiSXNCb2xkIjpmYWxzZSwiSXNJdGFsaWMiOmZhbHNlLCJJc1VuZGVybGluZWQiOmZhbHNlLCJQYXJlbnRTdHlsZSI6bnVsbH0sIkF1dG9TaXplIjowLCJGb3JlZ3JvdW5kIjp7IiRpZCI6IjkwMSIsIkNvbG9yIjp7IiRyZWYiOiI5NCJ9fSwiTWF4V2lkdGgiOjIwMC4wLCJNYXhIZWlnaHQiOiJJbmZpbml0eSIsIlNtYXJ0Rm9yZWdyb3VuZElzQWN0aXZlIjpmYWxzZSwiSG9yaXpvbnRhbEFsaWdubWVudCI6MSwiVmVydGljYWxBbGlnbm1lbnQiOjAsIlNtYXJ0Rm9yZWdyb3VuZCI6bnVsbCwiQmFja2dyb3VuZEZpbGxUeXBlIjowLCJNYXJnaW4iOnsiJGlkIjoiOTAyIiwiVG9wIjowLjAsIkxlZnQiOjAuMCwiUmlnaHQiOjAuMCwiQm90dG9tIjowLjB9LCJQYWRkaW5nIjp7IiRpZCI6IjkwMyIsIlRvcCI6MC4wLCJMZWZ0IjowLjAsIlJpZ2h0IjowLjAsIkJvdHRvbSI6MC4wfSwiQmFja2dyb3VuZCI6eyIkcmVmIjoiOTcifSwiSXNWaXNpYmxlIjp0cnVlLCJXaWR0aCI6MC4wLCJIZWlnaHQiOjAuMCwiQm9yZGVyU3R5bGUiOnsiJGlkIjoiOTA0IiwiTGluZUNvbG9yIjpudWxsLCJMaW5lV2VpZ2h0IjowLjAsIkxpbmVUeXBlIjowLCJQYXJlbnRTdHlsZSI6bnVsbH0sIlBhcmVudFN0eWxlIjpudWxsfSwiRHVyYXRpb25TdHlsZSI6eyIkaWQiOiI5MDUiLCJGb250U2V0dGluZ3MiOnsiJGlkIjoiOTA2IiwiRm9udFNpemUiOjEwLCJGb250TmFtZSI6IkNhbGlicmkiLCJJc0JvbGQiOmZhbHNlLCJJc0l0YWxpYyI6dHJ1ZSwiSXNVbmRlcmxpbmVkIjpmYWxzZSwiUGFyZW50U3R5bGUiOm51bGx9LCJBdXRvU2l6ZSI6MCwiRm9yZWdyb3VuZCI6eyIkaWQiOiI5MDciLCJDb2xvciI6eyIkaWQiOiI5MDgiLCJBIjoyNTUsIlIiOjExNSwiRyI6MTE1LCJCIjoxMTV9fSwiTWF4V2lkdGgiOjIwMC4wLCJNYXhIZWlnaHQiOiJJbmZpbml0eSIsIlNtYXJ0Rm9yZWdyb3VuZElzQWN0aXZlIjpmYWxzZSwiSG9yaXpvbnRhbEFsaWdubWVudCI6MCwiVmVydGljYWxBbGlnbm1lbnQiOjAsIlNtYXJ0Rm9yZWdyb3VuZCI6bnVsbCwiQmFja2dyb3VuZEZpbGxUeXBlIjowLCJNYXJnaW4iOnsiJGlkIjoiOTA5IiwiVG9wIjowLjAsIkxlZnQiOjAuMCwiUmlnaHQiOjAuMCwiQm90dG9tIjowLjB9LCJQYWRkaW5nIjp7IiRpZCI6IjkxMCIsIlRvcCI6MC4wLCJMZWZ0IjowLjAsIlJpZ2h0IjowLjAsIkJvdHRvbSI6MC4wfSwiQmFja2dyb3VuZCI6eyIkcmVmIjoiMTA0In0sIklzVmlzaWJsZSI6dHJ1ZSwiV2lkdGgiOjAuMCwiSGVpZ2h0IjowLjAsIkJvcmRlclN0eWxlIjp7IiRpZCI6IjkxMSIsIkxpbmVDb2xvciI6bnVsbCwiTGluZVdlaWdodCI6MC4wLCJMaW5lVHlwZSI6MCwiUGFyZW50U3R5bGUiOm51bGx9LCJQYXJlbnRTdHlsZSI6bnVsbH0sIkhvcml6b250YWxDb25uZWN0b3JTdHlsZSI6eyIkaWQiOiI5MTIiLCJMaW5lQ29sb3IiOnsiJHJlZiI6IjEwNiJ9LCJMaW5lV2VpZ2h0IjoxLjAsIkxpbmVUeXBlIjowLCJQYXJlbnRTdHlsZSI6bnVsbH0sIlZlcnRpY2FsQ29ubmVjdG9yU3R5bGUiOnsiJGlkIjoiOTEzIiwiTGluZUNvbG9yIjp7IiRyZWYiOiIxMDkifSwiTGluZVdlaWdodCI6MC4wLCJMaW5lVHlwZSI6MCwiUGFyZW50U3R5bGUiOm51bGx9LCJNYXJnaW4iOm51bGwsIlN0YXJ0RGF0ZVBvc2l0aW9uIjo2LCJFbmREYXRlUG9zaXRpb24iOjYsIkRhdGVJc1Zpc2libGUiOmZhbHNlLCJUaXRsZVBvc2l0aW9uIjoyLCJEdXJhdGlvblBvc2l0aW9uIjo2LCJQZXJjZW50YWdlQ29tcGxldGVkUG9zaXRpb24iOjIsIlNwYWNpbmciOjUsIklzQmVsb3dUaW1lYmFuZCI6ZmFsc2UsIlBlcmNlbnRhZ2VDb21wbGV0ZVNoYXBlT3BhY2l0eSI6MzUsIlNoYXBlU3R5bGUiOnsiJGlkIjoiOTE0IiwiTWFyZ2luIjp7IiRpZCI6IjkxNSIsIlRvcCI6MC4wLCJMZWZ0Ijo0LjAsIlJpZ2h0Ijo0LjAsIkJvdHRvbSI6MC4wfSwiUGFkZGluZyI6eyIkaWQiOiI5MTYiLCJUb3AiOjAuMCwiTGVmdCI6MC4wLCJSaWdodCI6MC4wLCJCb3R0b20iOjAuMH0sIkJhY2tncm91bmQiOnsiJGlkIjoiOTE3IiwiQ29sb3IiOnsiJGlkIjoiOTE4IiwiQSI6MjU1LCJSIjo2OCwiRyI6MTE0LCJCIjoxOTZ9fSwiSXNWaXNpYmxlIjp0cnVlLCJXaWR0aCI6MC4wLCJIZWlnaHQiOjE2LjAsIkJvcmRlclN0eWxlIjp7IiRpZCI6IjkxOSIsIkxpbmVDb2xvciI6eyIkcmVmIjoiMTE3In0sIkxpbmVXZWlnaHQiOjAuMCwiTGluZVR5cGUiOjAsIlBhcmVudFN0eWxlIjpudWxsfSwiUGFyZW50U3R5bGUiOm51bGx9LCJUaXRsZVN0eWxlIjp7IiRpZCI6IjkyMCIsIkZvbnRTZXR0aW5ncyI6eyIkaWQiOiI5MjEiLCJGb250U2l6ZSI6MTAsIkZvbnROYW1lIjoiQ2FsaWJyaSIsIklzQm9sZCI6dHJ1ZSwiSXNJdGFsaWMiOmZhbHNlLCJJc1VuZGVybGluZWQiOmZhbHNlLCJQYXJlbnRTdHlsZSI6bnVsbH0sIkF1dG9TaXplIjowLCJGb3JlZ3JvdW5kIjp7IiRpZCI6IjkyMiIsIkNvbG9yIjp7IiRpZCI6IjkyMyIsIkEiOjI1NSwiUiI6MjU1LCJHIjoyNTUsIkIiOjI1NX19LCJNYXhXaWR0aCI6NzIwLjAsIk1heEhlaWdodCI6IkluZmluaXR5IiwiU21hcnRGb3JlZ3JvdW5kSXNBY3RpdmUiOmZhbHNlLCJIb3Jpem9udGFsQWxpZ25tZW50IjoxLCJWZXJ0aWNhbEFsaWdubWVudCI6MCwiU21hcnRGb3JlZ3JvdW5kIjpudWxsLCJCYWNrZ3JvdW5kRmlsbFR5cGUiOjEsIk1hcmdpbiI6eyIkaWQiOiI5MjQiLCJUb3AiOjAuMCwiTGVmdCI6MC4wLCJSaWdodCI6MC4wLCJCb3R0b20iOjAuMH0sIlBhZGRpbmciOnsiJGlkIjoiOTI1IiwiVG9wIjowLjAsIkxlZnQiOjAuMCwiUmlnaHQiOjAuMCwiQm90dG9tIjowLjB9LCJCYWNrZ3JvdW5kIjp7IiRpZCI6IjkyNiIsIkNvbG9yIjp7IiRpZCI6IjkyNyIsIkEiOjI1NSwiUiI6NjgsIkciOjExNCwiQiI6MTk2fX0sIklzVmlzaWJsZSI6dHJ1ZSwiV2lkdGgiOjAuMCwiSGVpZ2h0IjowLjAsIkJvcmRlclN0eWxlIjp7IiRpZCI6IjkyOCIsIkxpbmVDb2xvciI6bnVsbCwiTGluZVdlaWdodCI6MC4wLCJMaW5lVHlwZSI6MCwiUGFyZW50U3R5bGUiOm51bGx9LCJQYXJlbnRTdHlsZSI6bnVsbH0sIkRhdGVTdHlsZSI6eyIkaWQiOiI5MjkiLCJGb250U2V0dGluZ3MiOnsiJGlkIjoiOTMwIiwiRm9udFNpemUiOjgsIkZvbnROYW1lIjoiQ2FsaWJyaSIsIklzQm9sZCI6ZmFsc2UsIklzSXRhbGljIjpmYWxzZSwiSXNVbmRlcmxpbmVkIjpmYWxzZSwiUGFyZW50U3R5bGUiOm51bGx9LCJBdXRvU2l6ZSI6MCwiRm9yZWdyb3VuZCI6eyIkaWQiOiI5MzEiLCJDb2xvciI6eyIkaWQiOiI5MzIiLCJBIjoyNTUsIlIiOjksIkciOjMzLCJCIjo1OX19LCJNYXhXaWR0aCI6MjAwLjAsIk1heEhlaWdodCI6IkluZmluaXR5IiwiU21hcnRGb3JlZ3JvdW5kSXNBY3RpdmUiOmZhbHNlLCJIb3Jpem9udGFsQWxpZ25tZW50IjowLCJWZXJ0aWNhbEFsaWdubWVudCI6MCwiU21hcnRGb3JlZ3JvdW5kIjpudWxsLCJCYWNrZ3JvdW5kRmlsbFR5cGUiOjAsIk1hcmdpbiI6eyIkaWQiOiI5MzMiLCJUb3AiOjAuMCwiTGVmdCI6MC4wLCJSaWdodCI6MC4wLCJCb3R0b20iOjAuMH0sIlBhZGRpbmciOnsiJGlkIjoiOTM0IiwiVG9wIjowLjAsIkxlZnQiOjAuMCwiUmlnaHQiOjAuMCwiQm90dG9tIjowLjB9LCJCYWNrZ3JvdW5kIjp7IiRyZWYiOiIxMzIifSwiSXNWaXNpYmxlIjpmYWxzZSwiV2lkdGgiOjAuMCwiSGVpZ2h0IjowLjAsIkJvcmRlclN0eWxlIjp7IiRpZCI6IjkzNSIsIkxpbmVDb2xvciI6bnVsbCwiTGluZVdlaWdodCI6MC4wLCJMaW5lVHlwZSI6MCwiUGFyZW50U3R5bGUiOm51bGx9LCJQYXJlbnRTdHlsZSI6bnVsbH0sIkRhdGVGb3JtYXQiOnsiJGlkIjoiOTM2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kzNyIsIkZvcm1hdCI6MCwiSXNWaXNpYmxlIjpmYWxzZSwiTGFzdEtub3duVmlzaWJpbGl0eVN0YXRlIjpmYWxzZX0sIklzVmlzaWJsZSI6dHJ1ZSwiUGFyZW50U3R5bGUiOm51bGx9LCJJbmRleCI6MTgsIlNtYXJ0RHVyYXRpb25BY3RpdmF0ZWQiOmZhbHNlLCJEYXRlRm9ybWF0Ijp7IiRyZWYiOiI5MzYifSwiV2Vla051bWJlcmluZyI6eyIkaWQiOiI5MzgiLCJGb3JtYXQiOjAsIklzVmlzaWJsZSI6ZmFsc2UsIkxhc3RLbm93blZpc2liaWxpdHlTdGF0ZSI6ZmFsc2V9LCJJZCI6ImY3MmI3ZjAyLTExYzktNGI3YS05ZGNkLTQzOGYxYTFjNmI0YSIsIkltcG9ydElkIjpudWxsLCJUaXRsZSI6IlNwcmludCAxMSIsIk5vdGUiOm51bGwsIkh5cGVybGluayI6eyIkaWQiOiI5MzkiLCJBZGRyZXNzIjoiIiwiU3ViQWRkcmVzcyI6IiJ9LCJJc0NoYW5nZWQiOmZhbHNlLCJJc05ldyI6ZmFsc2V9LHsiJGlkIjoiOTQwIiwiR3JvdXBOYW1lIjoiYTJjOTJhMTAtNzRlNC00ZGJlLWEzMjMtZTg1MmZjOTg2OTg5IiwiU3RhcnREYXRlIjoiMjAxOC0wOC0wMlQwMDowMDowMFoiLCJFbmREYXRlIjoiMjAxOC0wOC0yMFQyMzo1OTowMFoiLCJQZXJjZW50YWdlQ29tcGxldGUiOm51bGwsIlN0eWxlIjp7IiRpZCI6Ijk0MSIsIlNoYXBlIjoxLCJTaGFwZVRoaWNrbmVzcyI6MSwiRHVyYXRpb25Gb3JtYXQiOjAsIkluY2x1ZGVOb25Xb3JraW5nRGF5c0luRHVyYXRpb24iOmZhbHNlLCJQZXJjZW50YWdlQ29tcGxldGVTdHlsZSI6eyIkaWQiOiI5NDIiLCJGb250U2V0dGluZ3MiOnsiJGlkIjoiOTQzIiwiRm9udFNpemUiOjEwLCJGb250TmFtZSI6IkNhbGlicmkiLCJJc0JvbGQiOmZhbHNlLCJJc0l0YWxpYyI6ZmFsc2UsIklzVW5kZXJsaW5lZCI6ZmFsc2UsIlBhcmVudFN0eWxlIjpudWxsfSwiQXV0b1NpemUiOjAsIkZvcmVncm91bmQiOnsiJGlkIjoiOTQ0IiwiQ29sb3IiOnsiJHJlZiI6Ijk0In19LCJNYXhXaWR0aCI6MjAwLjAsIk1heEhlaWdodCI6IkluZmluaXR5IiwiU21hcnRGb3JlZ3JvdW5kSXNBY3RpdmUiOmZhbHNlLCJIb3Jpem9udGFsQWxpZ25tZW50IjoxLCJWZXJ0aWNhbEFsaWdubWVudCI6MCwiU21hcnRGb3JlZ3JvdW5kIjpudWxsLCJCYWNrZ3JvdW5kRmlsbFR5cGUiOjAsIk1hcmdpbiI6eyIkaWQiOiI5NDUiLCJUb3AiOjAuMCwiTGVmdCI6MC4wLCJSaWdodCI6MC4wLCJCb3R0b20iOjAuMH0sIlBhZGRpbmciOnsiJGlkIjoiOTQ2IiwiVG9wIjowLjAsIkxlZnQiOjAuMCwiUmlnaHQiOjAuMCwiQm90dG9tIjowLjB9LCJCYWNrZ3JvdW5kIjp7IiRyZWYiOiI5NyJ9LCJJc1Zpc2libGUiOnRydWUsIldpZHRoIjowLjAsIkhlaWdodCI6MC4wLCJCb3JkZXJTdHlsZSI6eyIkaWQiOiI5NDciLCJMaW5lQ29sb3IiOm51bGwsIkxpbmVXZWlnaHQiOjAuMCwiTGluZVR5cGUiOjAsIlBhcmVudFN0eWxlIjpudWxsfSwiUGFyZW50U3R5bGUiOm51bGx9LCJEdXJhdGlvblN0eWxlIjp7IiRpZCI6Ijk0OCIsIkZvbnRTZXR0aW5ncyI6eyIkaWQiOiI5NDkiLCJGb250U2l6ZSI6MTAsIkZvbnROYW1lIjoiQ2FsaWJyaSIsIklzQm9sZCI6ZmFsc2UsIklzSXRhbGljIjp0cnVlLCJJc1VuZGVybGluZWQiOmZhbHNlLCJQYXJlbnRTdHlsZSI6bnVsbH0sIkF1dG9TaXplIjowLCJGb3JlZ3JvdW5kIjp7IiRpZCI6Ijk1MCIsIkNvbG9yIjp7IiRpZCI6Ijk1MSIsIkEiOjI1NSwiUiI6MTE1LCJHIjoxMTUsIkIiOjExNX19LCJNYXhXaWR0aCI6MjAwLjAsIk1heEhlaWdodCI6IkluZmluaXR5IiwiU21hcnRGb3JlZ3JvdW5kSXNBY3RpdmUiOmZhbHNlLCJIb3Jpem9udGFsQWxpZ25tZW50IjowLCJWZXJ0aWNhbEFsaWdubWVudCI6MCwiU21hcnRGb3JlZ3JvdW5kIjpudWxsLCJCYWNrZ3JvdW5kRmlsbFR5cGUiOjAsIk1hcmdpbiI6eyIkaWQiOiI5NTIiLCJUb3AiOjAuMCwiTGVmdCI6MC4wLCJSaWdodCI6MC4wLCJCb3R0b20iOjAuMH0sIlBhZGRpbmciOnsiJGlkIjoiOTUzIiwiVG9wIjowLjAsIkxlZnQiOjAuMCwiUmlnaHQiOjAuMCwiQm90dG9tIjowLjB9LCJCYWNrZ3JvdW5kIjp7IiRyZWYiOiIxMDQifSwiSXNWaXNpYmxlIjp0cnVlLCJXaWR0aCI6MC4wLCJIZWlnaHQiOjAuMCwiQm9yZGVyU3R5bGUiOnsiJGlkIjoiOTU0IiwiTGluZUNvbG9yIjpudWxsLCJMaW5lV2VpZ2h0IjowLjAsIkxpbmVUeXBlIjowLCJQYXJlbnRTdHlsZSI6bnVsbH0sIlBhcmVudFN0eWxlIjpudWxsfSwiSG9yaXpvbnRhbENvbm5lY3RvclN0eWxlIjp7IiRpZCI6Ijk1NSIsIkxpbmVDb2xvciI6eyIkcmVmIjoiMTA2In0sIkxpbmVXZWlnaHQiOjEuMCwiTGluZVR5cGUiOjAsIlBhcmVudFN0eWxlIjpudWxsfSwiVmVydGljYWxDb25uZWN0b3JTdHlsZSI6eyIkaWQiOiI5NTYiLCJMaW5lQ29sb3IiOnsiJHJlZiI6IjEwOSJ9LCJMaW5lV2VpZ2h0IjowLjAsIkxpbmVUeXBlIjowLCJQYXJlbnRTdHlsZSI6bnVsbH0sIk1hcmdpbiI6bnVsbCwiU3RhcnREYXRlUG9zaXRpb24iOjYsIkVuZERhdGVQb3NpdGlvbiI6NiwiRGF0ZUlzVmlzaWJsZSI6ZmFsc2UsIlRpdGxlUG9zaXRpb24iOjIsIkR1cmF0aW9uUG9zaXRpb24iOjYsIlBlcmNlbnRhZ2VDb21wbGV0ZWRQb3NpdGlvbiI6MiwiU3BhY2luZyI6NSwiSXNCZWxvd1RpbWViYW5kIjpmYWxzZSwiUGVyY2VudGFnZUNvbXBsZXRlU2hhcGVPcGFjaXR5IjozNSwiU2hhcGVTdHlsZSI6eyIkaWQiOiI5NTciLCJNYXJnaW4iOnsiJGlkIjoiOTU4IiwiVG9wIjowLjAsIkxlZnQiOjQuMCwiUmlnaHQiOjQuMCwiQm90dG9tIjowLjB9LCJQYWRkaW5nIjp7IiRpZCI6Ijk1OSIsIlRvcCI6MC4wLCJMZWZ0IjowLjAsIlJpZ2h0IjowLjAsIkJvdHRvbSI6MC4wfSwiQmFja2dyb3VuZCI6eyIkaWQiOiI5NjAiLCJDb2xvciI6eyIkaWQiOiI5NjEiLCJBIjoyNTUsIlIiOjY4LCJHIjoxMTQsIkIiOjE5Nn19LCJJc1Zpc2libGUiOnRydWUsIldpZHRoIjowLjAsIkhlaWdodCI6MTYuMCwiQm9yZGVyU3R5bGUiOnsiJGlkIjoiOTYyIiwiTGluZUNvbG9yIjp7IiRyZWYiOiIxMTcifSwiTGluZVdlaWdodCI6MC4wLCJMaW5lVHlwZSI6MCwiUGFyZW50U3R5bGUiOm51bGx9LCJQYXJlbnRTdHlsZSI6bnVsbH0sIlRpdGxlU3R5bGUiOnsiJGlkIjoiOTYzIiwiRm9udFNldHRpbmdzIjp7IiRpZCI6Ijk2NCIsIkZvbnRTaXplIjoxMCwiRm9udE5hbWUiOiJDYWxpYnJpIiwiSXNCb2xkIjp0cnVlLCJJc0l0YWxpYyI6ZmFsc2UsIklzVW5kZXJsaW5lZCI6ZmFsc2UsIlBhcmVudFN0eWxlIjpudWxsfSwiQXV0b1NpemUiOjAsIkZvcmVncm91bmQiOnsiJGlkIjoiOTY1IiwiQ29sb3IiOnsiJGlkIjoiOTY2IiwiQSI6MjU1LCJSIjoyNTUsIkciOjI1NSwiQiI6MjU1fX0sIk1heFdpZHRoIjo3MjAuMCwiTWF4SGVpZ2h0IjoiSW5maW5pdHkiLCJTbWFydEZvcmVncm91bmRJc0FjdGl2ZSI6ZmFsc2UsIkhvcml6b250YWxBbGlnbm1lbnQiOjEsIlZlcnRpY2FsQWxpZ25tZW50IjowLCJTbWFydEZvcmVncm91bmQiOm51bGwsIkJhY2tncm91bmRGaWxsVHlwZSI6MSwiTWFyZ2luIjp7IiRpZCI6Ijk2NyIsIlRvcCI6MC4wLCJMZWZ0IjowLjAsIlJpZ2h0IjowLjAsIkJvdHRvbSI6MC4wfSwiUGFkZGluZyI6eyIkaWQiOiI5NjgiLCJUb3AiOjAuMCwiTGVmdCI6MC4wLCJSaWdodCI6MC4wLCJCb3R0b20iOjAuMH0sIkJhY2tncm91bmQiOnsiJGlkIjoiOTY5IiwiQ29sb3IiOnsiJGlkIjoiOTcwIiwiQSI6MjU1LCJSIjo2OCwiRyI6MTE0LCJCIjoxOTZ9fSwiSXNWaXNpYmxlIjp0cnVlLCJXaWR0aCI6MC4wLCJIZWlnaHQiOjAuMCwiQm9yZGVyU3R5bGUiOnsiJGlkIjoiOTcxIiwiTGluZUNvbG9yIjpudWxsLCJMaW5lV2VpZ2h0IjowLjAsIkxpbmVUeXBlIjowLCJQYXJlbnRTdHlsZSI6bnVsbH0sIlBhcmVudFN0eWxlIjpudWxsfSwiRGF0ZVN0eWxlIjp7IiRpZCI6Ijk3MiIsIkZvbnRTZXR0aW5ncyI6eyIkaWQiOiI5NzMiLCJGb250U2l6ZSI6OCwiRm9udE5hbWUiOiJDYWxpYnJpIiwiSXNCb2xkIjpmYWxzZSwiSXNJdGFsaWMiOmZhbHNlLCJJc1VuZGVybGluZWQiOmZhbHNlLCJQYXJlbnRTdHlsZSI6bnVsbH0sIkF1dG9TaXplIjowLCJGb3JlZ3JvdW5kIjp7IiRpZCI6Ijk3NCIsIkNvbG9yIjp7IiRpZCI6Ijk3NSIsIkEiOjI1NSwiUiI6OSwiRyI6MzMsIkIiOjU5fX0sIk1heFdpZHRoIjoyMDAuMCwiTWF4SGVpZ2h0IjoiSW5maW5pdHkiLCJTbWFydEZvcmVncm91bmRJc0FjdGl2ZSI6ZmFsc2UsIkhvcml6b250YWxBbGlnbm1lbnQiOjAsIlZlcnRpY2FsQWxpZ25tZW50IjowLCJTbWFydEZvcmVncm91bmQiOm51bGwsIkJhY2tncm91bmRGaWxsVHlwZSI6MCwiTWFyZ2luIjp7IiRpZCI6Ijk3NiIsIlRvcCI6MC4wLCJMZWZ0IjowLjAsIlJpZ2h0IjowLjAsIkJvdHRvbSI6MC4wfSwiUGFkZGluZyI6eyIkaWQiOiI5NzciLCJUb3AiOjAuMCwiTGVmdCI6MC4wLCJSaWdodCI6MC4wLCJCb3R0b20iOjAuMH0sIkJhY2tncm91bmQiOnsiJHJlZiI6IjEzMiJ9LCJJc1Zpc2libGUiOnRydWUsIldpZHRoIjowLjAsIkhlaWdodCI6MC4wLCJCb3JkZXJTdHlsZSI6eyIkaWQiOiI5NzgiLCJMaW5lQ29sb3IiOm51bGwsIkxpbmVXZWlnaHQiOjAuMCwiTGluZVR5cGUiOjAsIlBhcmVudFN0eWxlIjpudWxsfSwiUGFyZW50U3R5bGUiOm51bGx9LCJEYXRlRm9ybWF0Ijp7IiRpZCI6Ijk3OS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5ODAiLCJGb3JtYXQiOjAsIklzVmlzaWJsZSI6ZmFsc2UsIkxhc3RLbm93blZpc2liaWxpdHlTdGF0ZSI6ZmFsc2V9LCJJc1Zpc2libGUiOnRydWUsIlBhcmVudFN0eWxlIjpudWxsfSwiSW5kZXgiOjE5LCJTbWFydER1cmF0aW9uQWN0aXZhdGVkIjpmYWxzZSwiRGF0ZUZvcm1hdCI6eyIkcmVmIjoiOTc5In0sIldlZWtOdW1iZXJpbmciOnsiJGlkIjoiOTgxIiwiRm9ybWF0IjowLCJJc1Zpc2libGUiOmZhbHNlLCJMYXN0S25vd25WaXNpYmlsaXR5U3RhdGUiOmZhbHNlfSwiSWQiOiJiNjMxMDc4MC0zMDMyLTQ2NTMtOGYzZS0yOGJlYzEzMDZjNDMiLCJJbXBvcnRJZCI6bnVsbCwiVGl0bGUiOiJTcHJpbnQgMTIiLCJOb3RlIjpudWxsLCJIeXBlcmxpbmsiOnsiJGlkIjoiOTgyIiwiQWRkcmVzcyI6IiIsIlN1YkFkZHJlc3MiOiIifSwiSXNDaGFuZ2VkIjpmYWxzZSwiSXNOZXciOmZhbHNlfSx7IiRpZCI6Ijk4MyIsIkdyb3VwTmFtZSI6ImEyYzkyYTEwLTc0ZTQtNGRiZS1hMzIzLWU4NTJmYzk4Njk4OSIsIlN0YXJ0RGF0ZSI6IjIwMTgtMDgtMjJUMDA6MDA6MDBaIiwiRW5kRGF0ZSI6IjIwMTgtMDktMDdUMjM6NTk6MDBaIiwiUGVyY2VudGFnZUNvbXBsZXRlIjpudWxsLCJTdHlsZSI6eyIkaWQiOiI5ODQiLCJTaGFwZSI6MSwiU2hhcGVUaGlja25lc3MiOjEsIkR1cmF0aW9uRm9ybWF0IjowLCJJbmNsdWRlTm9uV29ya2luZ0RheXNJbkR1cmF0aW9uIjpmYWxzZSwiUGVyY2VudGFnZUNvbXBsZXRlU3R5bGUiOnsiJGlkIjoiOTg1IiwiRm9udFNldHRpbmdzIjp7IiRpZCI6Ijk4NiIsIkZvbnRTaXplIjoxMCwiRm9udE5hbWUiOiJDYWxpYnJpIiwiSXNCb2xkIjpmYWxzZSwiSXNJdGFsaWMiOmZhbHNlLCJJc1VuZGVybGluZWQiOmZhbHNlLCJQYXJlbnRTdHlsZSI6bnVsbH0sIkF1dG9TaXplIjowLCJGb3JlZ3JvdW5kIjp7IiRpZCI6Ijk4NyIsIkNvbG9yIjp7IiRyZWYiOiI5NCJ9fSwiTWF4V2lkdGgiOjIwMC4wLCJNYXhIZWlnaHQiOiJJbmZpbml0eSIsIlNtYXJ0Rm9yZWdyb3VuZElzQWN0aXZlIjpmYWxzZSwiSG9yaXpvbnRhbEFsaWdubWVudCI6MSwiVmVydGljYWxBbGlnbm1lbnQiOjAsIlNtYXJ0Rm9yZWdyb3VuZCI6bnVsbCwiQmFja2dyb3VuZEZpbGxUeXBlIjowLCJNYXJnaW4iOnsiJGlkIjoiOTg4IiwiVG9wIjowLjAsIkxlZnQiOjAuMCwiUmlnaHQiOjAuMCwiQm90dG9tIjowLjB9LCJQYWRkaW5nIjp7IiRpZCI6Ijk4OSIsIlRvcCI6MC4wLCJMZWZ0IjowLjAsIlJpZ2h0IjowLjAsIkJvdHRvbSI6MC4wfSwiQmFja2dyb3VuZCI6eyIkcmVmIjoiOTcifSwiSXNWaXNpYmxlIjp0cnVlLCJXaWR0aCI6MC4wLCJIZWlnaHQiOjAuMCwiQm9yZGVyU3R5bGUiOnsiJGlkIjoiOTkwIiwiTGluZUNvbG9yIjpudWxsLCJMaW5lV2VpZ2h0IjowLjAsIkxpbmVUeXBlIjowLCJQYXJlbnRTdHlsZSI6bnVsbH0sIlBhcmVudFN0eWxlIjpudWxsfSwiRHVyYXRpb25TdHlsZSI6eyIkaWQiOiI5OTEiLCJGb250U2V0dGluZ3MiOnsiJGlkIjoiOTkyIiwiRm9udFNpemUiOjEwLCJGb250TmFtZSI6IkNhbGlicmkiLCJJc0JvbGQiOmZhbHNlLCJJc0l0YWxpYyI6dHJ1ZSwiSXNVbmRlcmxpbmVkIjpmYWxzZSwiUGFyZW50U3R5bGUiOm51bGx9LCJBdXRvU2l6ZSI6MCwiRm9yZWdyb3VuZCI6eyIkaWQiOiI5OTMiLCJDb2xvciI6eyIkaWQiOiI5OTQiLCJBIjoyNTUsIlIiOjExNSwiRyI6MTE1LCJCIjoxMTV9fSwiTWF4V2lkdGgiOjIwMC4wLCJNYXhIZWlnaHQiOiJJbmZpbml0eSIsIlNtYXJ0Rm9yZWdyb3VuZElzQWN0aXZlIjpmYWxzZSwiSG9yaXpvbnRhbEFsaWdubWVudCI6MCwiVmVydGljYWxBbGlnbm1lbnQiOjAsIlNtYXJ0Rm9yZWdyb3VuZCI6bnVsbCwiQmFja2dyb3VuZEZpbGxUeXBlIjowLCJNYXJnaW4iOnsiJGlkIjoiOTk1IiwiVG9wIjowLjAsIkxlZnQiOjAuMCwiUmlnaHQiOjAuMCwiQm90dG9tIjowLjB9LCJQYWRkaW5nIjp7IiRpZCI6Ijk5NiIsIlRvcCI6MC4wLCJMZWZ0IjowLjAsIlJpZ2h0IjowLjAsIkJvdHRvbSI6MC4wfSwiQmFja2dyb3VuZCI6eyIkcmVmIjoiMTA0In0sIklzVmlzaWJsZSI6dHJ1ZSwiV2lkdGgiOjAuMCwiSGVpZ2h0IjowLjAsIkJvcmRlclN0eWxlIjp7IiRpZCI6Ijk5NyIsIkxpbmVDb2xvciI6bnVsbCwiTGluZVdlaWdodCI6MC4wLCJMaW5lVHlwZSI6MCwiUGFyZW50U3R5bGUiOm51bGx9LCJQYXJlbnRTdHlsZSI6bnVsbH0sIkhvcml6b250YWxDb25uZWN0b3JTdHlsZSI6eyIkaWQiOiI5OTgiLCJMaW5lQ29sb3IiOnsiJHJlZiI6IjEwNiJ9LCJMaW5lV2VpZ2h0IjoxLjAsIkxpbmVUeXBlIjowLCJQYXJlbnRTdHlsZSI6bnVsbH0sIlZlcnRpY2FsQ29ubmVjdG9yU3R5bGUiOnsiJGlkIjoiOTk5IiwiTGluZUNvbG9yIjp7IiRyZWYiOiIxMDkifSwiTGluZVdlaWdodCI6MC4wLCJMaW5lVHlwZSI6MCwiUGFyZW50U3R5bGUiOm51bGx9LCJNYXJnaW4iOm51bGwsIlN0YXJ0RGF0ZVBvc2l0aW9uIjo2LCJFbmREYXRlUG9zaXRpb24iOjYsIkRhdGVJc1Zpc2libGUiOmZhbHNlLCJUaXRsZVBvc2l0aW9uIjoyLCJEdXJhdGlvblBvc2l0aW9uIjo2LCJQZXJjZW50YWdlQ29tcGxldGVkUG9zaXRpb24iOjIsIlNwYWNpbmciOjUsIklzQmVsb3dUaW1lYmFuZCI6ZmFsc2UsIlBlcmNlbnRhZ2VDb21wbGV0ZVNoYXBlT3BhY2l0eSI6MzUsIlNoYXBlU3R5bGUiOnsiJGlkIjoiMTAwMCIsIk1hcmdpbiI6eyIkaWQiOiIxMDAxIiwiVG9wIjowLjAsIkxlZnQiOjQuMCwiUmlnaHQiOjQuMCwiQm90dG9tIjowLjB9LCJQYWRkaW5nIjp7IiRpZCI6IjEwMDIiLCJUb3AiOjAuMCwiTGVmdCI6MC4wLCJSaWdodCI6MC4wLCJCb3R0b20iOjAuMH0sIkJhY2tncm91bmQiOnsiJGlkIjoiMTAwMyIsIkNvbG9yIjp7IiRpZCI6IjEwMDQiLCJBIjoyNTUsIlIiOjY4LCJHIjoxMTQsIkIiOjE5Nn19LCJJc1Zpc2libGUiOnRydWUsIldpZHRoIjowLjAsIkhlaWdodCI6MTYuMCwiQm9yZGVyU3R5bGUiOnsiJGlkIjoiMTAwNSIsIkxpbmVDb2xvciI6eyIkcmVmIjoiMTE3In0sIkxpbmVXZWlnaHQiOjAuMCwiTGluZVR5cGUiOjAsIlBhcmVudFN0eWxlIjpudWxsfSwiUGFyZW50U3R5bGUiOm51bGx9LCJUaXRsZVN0eWxlIjp7IiRpZCI6IjEwMDYiLCJGb250U2V0dGluZ3MiOnsiJGlkIjoiMTAwNyIsIkZvbnRTaXplIjoxMCwiRm9udE5hbWUiOiJDYWxpYnJpIiwiSXNCb2xkIjp0cnVlLCJJc0l0YWxpYyI6ZmFsc2UsIklzVW5kZXJsaW5lZCI6ZmFsc2UsIlBhcmVudFN0eWxlIjpudWxsfSwiQXV0b1NpemUiOjAsIkZvcmVncm91bmQiOnsiJGlkIjoiMTAwOCIsIkNvbG9yIjp7IiRpZCI6IjEwMDkiLCJBIjoyNTUsIlIiOjI1NSwiRyI6MjU1LCJCIjoyNTV9fSwiTWF4V2lkdGgiOjcyMC4wLCJNYXhIZWlnaHQiOiJJbmZpbml0eSIsIlNtYXJ0Rm9yZWdyb3VuZElzQWN0aXZlIjpmYWxzZSwiSG9yaXpvbnRhbEFsaWdubWVudCI6MSwiVmVydGljYWxBbGlnbm1lbnQiOjAsIlNtYXJ0Rm9yZWdyb3VuZCI6bnVsbCwiQmFja2dyb3VuZEZpbGxUeXBlIjoxLCJNYXJnaW4iOnsiJGlkIjoiMTAxMCIsIlRvcCI6MC4wLCJMZWZ0IjowLjAsIlJpZ2h0IjowLjAsIkJvdHRvbSI6MC4wfSwiUGFkZGluZyI6eyIkaWQiOiIxMDExIiwiVG9wIjowLjAsIkxlZnQiOjAuMCwiUmlnaHQiOjAuMCwiQm90dG9tIjowLjB9LCJCYWNrZ3JvdW5kIjp7IiRpZCI6IjEwMTIiLCJDb2xvciI6eyIkaWQiOiIxMDEzIiwiQSI6MjU1LCJSIjo2OCwiRyI6MTE0LCJCIjoxOTZ9fSwiSXNWaXNpYmxlIjp0cnVlLCJXaWR0aCI6MC4wLCJIZWlnaHQiOjAuMCwiQm9yZGVyU3R5bGUiOnsiJGlkIjoiMTAxNCIsIkxpbmVDb2xvciI6bnVsbCwiTGluZVdlaWdodCI6MC4wLCJMaW5lVHlwZSI6MCwiUGFyZW50U3R5bGUiOm51bGx9LCJQYXJlbnRTdHlsZSI6bnVsbH0sIkRhdGVTdHlsZSI6eyIkaWQiOiIxMDE1IiwiRm9udFNldHRpbmdzIjp7IiRpZCI6IjEwMTYiLCJGb250U2l6ZSI6OCwiRm9udE5hbWUiOiJDYWxpYnJpIiwiSXNCb2xkIjpmYWxzZSwiSXNJdGFsaWMiOmZhbHNlLCJJc1VuZGVybGluZWQiOmZhbHNlLCJQYXJlbnRTdHlsZSI6bnVsbH0sIkF1dG9TaXplIjowLCJGb3JlZ3JvdW5kIjp7IiRpZCI6IjEwMTciLCJDb2xvciI6eyIkaWQiOiIxMDE4IiwiQSI6MjU1LCJSIjo5LCJHIjozMywiQiI6NTl9fSwiTWF4V2lkdGgiOjIwMC4wLCJNYXhIZWlnaHQiOiJJbmZpbml0eSIsIlNtYXJ0Rm9yZWdyb3VuZElzQWN0aXZlIjpmYWxzZSwiSG9yaXpvbnRhbEFsaWdubWVudCI6MCwiVmVydGljYWxBbGlnbm1lbnQiOjAsIlNtYXJ0Rm9yZWdyb3VuZCI6bnVsbCwiQmFja2dyb3VuZEZpbGxUeXBlIjowLCJNYXJnaW4iOnsiJGlkIjoiMTAxOSIsIlRvcCI6MC4wLCJMZWZ0IjowLjAsIlJpZ2h0IjowLjAsIkJvdHRvbSI6MC4wfSwiUGFkZGluZyI6eyIkaWQiOiIxMDIwIiwiVG9wIjowLjAsIkxlZnQiOjAuMCwiUmlnaHQiOjAuMCwiQm90dG9tIjowLjB9LCJCYWNrZ3JvdW5kIjp7IiRyZWYiOiIxMzIifSwiSXNWaXNpYmxlIjp0cnVlLCJXaWR0aCI6MC4wLCJIZWlnaHQiOjAuMCwiQm9yZGVyU3R5bGUiOnsiJGlkIjoiMTAyMSIsIkxpbmVDb2xvciI6bnVsbCwiTGluZVdlaWdodCI6MC4wLCJMaW5lVHlwZSI6MCwiUGFyZW50U3R5bGUiOm51bGx9LCJQYXJlbnRTdHlsZSI6bnVsbH0sIkRhdGVGb3JtYXQiOnsiJGlkIjoiMTAyMi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xMDIzIiwiRm9ybWF0IjowLCJJc1Zpc2libGUiOmZhbHNlLCJMYXN0S25vd25WaXNpYmlsaXR5U3RhdGUiOmZhbHNlfSwiSXNWaXNpYmxlIjp0cnVlLCJQYXJlbnRTdHlsZSI6bnVsbH0sIkluZGV4IjoyMCwiU21hcnREdXJhdGlvbkFjdGl2YXRlZCI6ZmFsc2UsIkRhdGVGb3JtYXQiOnsiJHJlZiI6IjEwMjIifSwiV2Vla051bWJlcmluZyI6eyIkaWQiOiIxMDI0IiwiRm9ybWF0IjowLCJJc1Zpc2libGUiOmZhbHNlLCJMYXN0S25vd25WaXNpYmlsaXR5U3RhdGUiOmZhbHNlfSwiSWQiOiI3MWY2OGNiZS00OGMxLTQ0OWMtYjNjMi05NDc1ZTYwYTFmMmUiLCJJbXBvcnRJZCI6bnVsbCwiVGl0bGUiOiJTcHJpbnQgMTMiLCJOb3RlIjpudWxsLCJIeXBlcmxpbmsiOnsiJGlkIjoiMTAyNSIsIkFkZHJlc3MiOiIiLCJTdWJBZGRyZXNzIjoiIn0sIklzQ2hhbmdlZCI6ZmFsc2UsIklzTmV3IjpmYWxzZX0seyIkaWQiOiIxMDI2IiwiR3JvdXBOYW1lIjoiYTJjOTJhMTAtNzRlNC00ZGJlLWEzMjMtZTg1MmZjOTg2OTg5IiwiU3RhcnREYXRlIjoiMjAxOC0wOS0wOVQwMDowMDowMFoiLCJFbmREYXRlIjoiMjAxOC0wOS0yNlQyMzo1OTowMFoiLCJQZXJjZW50YWdlQ29tcGxldGUiOm51bGwsIlN0eWxlIjp7IiRpZCI6IjEwMjciLCJTaGFwZSI6MSwiU2hhcGVUaGlja25lc3MiOjEsIkR1cmF0aW9uRm9ybWF0IjowLCJJbmNsdWRlTm9uV29ya2luZ0RheXNJbkR1cmF0aW9uIjpmYWxzZSwiUGVyY2VudGFnZUNvbXBsZXRlU3R5bGUiOnsiJGlkIjoiMTAyOCIsIkZvbnRTZXR0aW5ncyI6eyIkaWQiOiIxMDI5IiwiRm9udFNpemUiOjEwLCJGb250TmFtZSI6IkNhbGlicmkiLCJJc0JvbGQiOmZhbHNlLCJJc0l0YWxpYyI6ZmFsc2UsIklzVW5kZXJsaW5lZCI6ZmFsc2UsIlBhcmVudFN0eWxlIjpudWxsfSwiQXV0b1NpemUiOjAsIkZvcmVncm91bmQiOnsiJGlkIjoiMTAzMCIsIkNvbG9yIjp7IiRyZWYiOiI5NCJ9fSwiTWF4V2lkdGgiOjIwMC4wLCJNYXhIZWlnaHQiOiJJbmZpbml0eSIsIlNtYXJ0Rm9yZWdyb3VuZElzQWN0aXZlIjpmYWxzZSwiSG9yaXpvbnRhbEFsaWdubWVudCI6MSwiVmVydGljYWxBbGlnbm1lbnQiOjAsIlNtYXJ0Rm9yZWdyb3VuZCI6bnVsbCwiQmFja2dyb3VuZEZpbGxUeXBlIjowLCJNYXJnaW4iOnsiJGlkIjoiMTAzMSIsIlRvcCI6MC4wLCJMZWZ0IjowLjAsIlJpZ2h0IjowLjAsIkJvdHRvbSI6MC4wfSwiUGFkZGluZyI6eyIkaWQiOiIxMDMyIiwiVG9wIjowLjAsIkxlZnQiOjAuMCwiUmlnaHQiOjAuMCwiQm90dG9tIjowLjB9LCJCYWNrZ3JvdW5kIjp7IiRyZWYiOiI5NyJ9LCJJc1Zpc2libGUiOnRydWUsIldpZHRoIjowLjAsIkhlaWdodCI6MC4wLCJCb3JkZXJTdHlsZSI6eyIkaWQiOiIxMDMzIiwiTGluZUNvbG9yIjpudWxsLCJMaW5lV2VpZ2h0IjowLjAsIkxpbmVUeXBlIjowLCJQYXJlbnRTdHlsZSI6bnVsbH0sIlBhcmVudFN0eWxlIjpudWxsfSwiRHVyYXRpb25TdHlsZSI6eyIkaWQiOiIxMDM0IiwiRm9udFNldHRpbmdzIjp7IiRpZCI6IjEwMzUiLCJGb250U2l6ZSI6MTAsIkZvbnROYW1lIjoiQ2FsaWJyaSIsIklzQm9sZCI6ZmFsc2UsIklzSXRhbGljIjp0cnVlLCJJc1VuZGVybGluZWQiOmZhbHNlLCJQYXJlbnRTdHlsZSI6bnVsbH0sIkF1dG9TaXplIjowLCJGb3JlZ3JvdW5kIjp7IiRpZCI6IjEwMzYiLCJDb2xvciI6eyIkaWQiOiIxMDM3IiwiQSI6MjU1LCJSIjoxMTUsIkciOjExNSwiQiI6MTE1fX0sIk1heFdpZHRoIjoyMDAuMCwiTWF4SGVpZ2h0IjoiSW5maW5pdHkiLCJTbWFydEZvcmVncm91bmRJc0FjdGl2ZSI6ZmFsc2UsIkhvcml6b250YWxBbGlnbm1lbnQiOjAsIlZlcnRpY2FsQWxpZ25tZW50IjowLCJTbWFydEZvcmVncm91bmQiOm51bGwsIkJhY2tncm91bmRGaWxsVHlwZSI6MCwiTWFyZ2luIjp7IiRpZCI6IjEwMzgiLCJUb3AiOjAuMCwiTGVmdCI6MC4wLCJSaWdodCI6MC4wLCJCb3R0b20iOjAuMH0sIlBhZGRpbmciOnsiJGlkIjoiMTAzOSIsIlRvcCI6MC4wLCJMZWZ0IjowLjAsIlJpZ2h0IjowLjAsIkJvdHRvbSI6MC4wfSwiQmFja2dyb3VuZCI6eyIkcmVmIjoiMTA0In0sIklzVmlzaWJsZSI6dHJ1ZSwiV2lkdGgiOjAuMCwiSGVpZ2h0IjowLjAsIkJvcmRlclN0eWxlIjp7IiRpZCI6IjEwNDAiLCJMaW5lQ29sb3IiOm51bGwsIkxpbmVXZWlnaHQiOjAuMCwiTGluZVR5cGUiOjAsIlBhcmVudFN0eWxlIjpudWxsfSwiUGFyZW50U3R5bGUiOm51bGx9LCJIb3Jpem9udGFsQ29ubmVjdG9yU3R5bGUiOnsiJGlkIjoiMTA0MSIsIkxpbmVDb2xvciI6eyIkcmVmIjoiMTA2In0sIkxpbmVXZWlnaHQiOjEuMCwiTGluZVR5cGUiOjAsIlBhcmVudFN0eWxlIjpudWxsfSwiVmVydGljYWxDb25uZWN0b3JTdHlsZSI6eyIkaWQiOiIxMDQyIiwiTGluZUNvbG9yIjp7IiRyZWYiOiIxMDkifSwiTGluZVdlaWdodCI6MC4wLCJMaW5lVHlwZSI6MCwiUGFyZW50U3R5bGUiOm51bGx9LCJNYXJnaW4iOm51bGwsIlN0YXJ0RGF0ZVBvc2l0aW9uIjo2LCJFbmREYXRlUG9zaXRpb24iOjYsIkRhdGVJc1Zpc2libGUiOmZhbHNlLCJUaXRsZVBvc2l0aW9uIjoyLCJEdXJhdGlvblBvc2l0aW9uIjo2LCJQZXJjZW50YWdlQ29tcGxldGVkUG9zaXRpb24iOjIsIlNwYWNpbmciOjUsIklzQmVsb3dUaW1lYmFuZCI6ZmFsc2UsIlBlcmNlbnRhZ2VDb21wbGV0ZVNoYXBlT3BhY2l0eSI6MzUsIlNoYXBlU3R5bGUiOnsiJGlkIjoiMTA0MyIsIk1hcmdpbiI6eyIkaWQiOiIxMDQ0IiwiVG9wIjowLjAsIkxlZnQiOjQuMCwiUmlnaHQiOjQuMCwiQm90dG9tIjowLjB9LCJQYWRkaW5nIjp7IiRpZCI6IjEwNDUiLCJUb3AiOjAuMCwiTGVmdCI6MC4wLCJSaWdodCI6MC4wLCJCb3R0b20iOjAuMH0sIkJhY2tncm91bmQiOnsiJGlkIjoiMTA0NiIsIkNvbG9yIjp7IiRpZCI6IjEwNDciLCJBIjoyNTUsIlIiOjY4LCJHIjoxMTQsIkIiOjE5Nn19LCJJc1Zpc2libGUiOnRydWUsIldpZHRoIjowLjAsIkhlaWdodCI6MTYuMCwiQm9yZGVyU3R5bGUiOnsiJGlkIjoiMTA0OCIsIkxpbmVDb2xvciI6eyIkcmVmIjoiMTE3In0sIkxpbmVXZWlnaHQiOjAuMCwiTGluZVR5cGUiOjAsIlBhcmVudFN0eWxlIjpudWxsfSwiUGFyZW50U3R5bGUiOm51bGx9LCJUaXRsZVN0eWxlIjp7IiRpZCI6IjEwNDkiLCJGb250U2V0dGluZ3MiOnsiJGlkIjoiMTA1MCIsIkZvbnRTaXplIjoxMCwiRm9udE5hbWUiOiJDYWxpYnJpIiwiSXNCb2xkIjp0cnVlLCJJc0l0YWxpYyI6ZmFsc2UsIklzVW5kZXJsaW5lZCI6ZmFsc2UsIlBhcmVudFN0eWxlIjpudWxsfSwiQXV0b1NpemUiOjAsIkZvcmVncm91bmQiOnsiJGlkIjoiMTA1MSIsIkNvbG9yIjp7IiRpZCI6IjEwNTIiLCJBIjoyNTUsIlIiOjI1NSwiRyI6MjU1LCJCIjoyNTV9fSwiTWF4V2lkdGgiOjcyMC4wLCJNYXhIZWlnaHQiOiJJbmZpbml0eSIsIlNtYXJ0Rm9yZWdyb3VuZElzQWN0aXZlIjpmYWxzZSwiSG9yaXpvbnRhbEFsaWdubWVudCI6MSwiVmVydGljYWxBbGlnbm1lbnQiOjAsIlNtYXJ0Rm9yZWdyb3VuZCI6bnVsbCwiQmFja2dyb3VuZEZpbGxUeXBlIjoxLCJNYXJnaW4iOnsiJGlkIjoiMTA1MyIsIlRvcCI6MC4wLCJMZWZ0IjowLjAsIlJpZ2h0IjowLjAsIkJvdHRvbSI6MC4wfSwiUGFkZGluZyI6eyIkaWQiOiIxMDU0IiwiVG9wIjowLjAsIkxlZnQiOjAuMCwiUmlnaHQiOjAuMCwiQm90dG9tIjowLjB9LCJCYWNrZ3JvdW5kIjp7IiRpZCI6IjEwNTUiLCJDb2xvciI6eyIkaWQiOiIxMDU2IiwiQSI6MjU1LCJSIjo2OCwiRyI6MTE0LCJCIjoxOTZ9fSwiSXNWaXNpYmxlIjp0cnVlLCJXaWR0aCI6MC4wLCJIZWlnaHQiOjAuMCwiQm9yZGVyU3R5bGUiOnsiJGlkIjoiMTA1NyIsIkxpbmVDb2xvciI6bnVsbCwiTGluZVdlaWdodCI6MC4wLCJMaW5lVHlwZSI6MCwiUGFyZW50U3R5bGUiOm51bGx9LCJQYXJlbnRTdHlsZSI6bnVsbH0sIkRhdGVTdHlsZSI6eyIkaWQiOiIxMDU4IiwiRm9udFNldHRpbmdzIjp7IiRpZCI6IjEwNTkiLCJGb250U2l6ZSI6OCwiRm9udE5hbWUiOiJDYWxpYnJpIiwiSXNCb2xkIjpmYWxzZSwiSXNJdGFsaWMiOmZhbHNlLCJJc1VuZGVybGluZWQiOmZhbHNlLCJQYXJlbnRTdHlsZSI6bnVsbH0sIkF1dG9TaXplIjowLCJGb3JlZ3JvdW5kIjp7IiRpZCI6IjEwNjAiLCJDb2xvciI6eyIkaWQiOiIxMDYxIiwiQSI6MjU1LCJSIjo5LCJHIjozMywiQiI6NTl9fSwiTWF4V2lkdGgiOjIwMC4wLCJNYXhIZWlnaHQiOiJJbmZpbml0eSIsIlNtYXJ0Rm9yZWdyb3VuZElzQWN0aXZlIjpmYWxzZSwiSG9yaXpvbnRhbEFsaWdubWVudCI6MCwiVmVydGljYWxBbGlnbm1lbnQiOjAsIlNtYXJ0Rm9yZWdyb3VuZCI6bnVsbCwiQmFja2dyb3VuZEZpbGxUeXBlIjowLCJNYXJnaW4iOnsiJGlkIjoiMTA2MiIsIlRvcCI6MC4wLCJMZWZ0IjowLjAsIlJpZ2h0IjowLjAsIkJvdHRvbSI6MC4wfSwiUGFkZGluZyI6eyIkaWQiOiIxMDYzIiwiVG9wIjowLjAsIkxlZnQiOjAuMCwiUmlnaHQiOjAuMCwiQm90dG9tIjowLjB9LCJCYWNrZ3JvdW5kIjp7IiRyZWYiOiIxMzIifSwiSXNWaXNpYmxlIjp0cnVlLCJXaWR0aCI6MC4wLCJIZWlnaHQiOjAuMCwiQm9yZGVyU3R5bGUiOnsiJGlkIjoiMTA2NCIsIkxpbmVDb2xvciI6bnVsbCwiTGluZVdlaWdodCI6MC4wLCJMaW5lVHlwZSI6MCwiUGFyZW50U3R5bGUiOm51bGx9LCJQYXJlbnRTdHlsZSI6bnVsbH0sIkRhdGVGb3JtYXQiOnsiJGlkIjoiMTA2NS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xMDY2IiwiRm9ybWF0IjowLCJJc1Zpc2libGUiOmZhbHNlLCJMYXN0S25vd25WaXNpYmlsaXR5U3RhdGUiOmZhbHNlfSwiSXNWaXNpYmxlIjp0cnVlLCJQYXJlbnRTdHlsZSI6bnVsbH0sIkluZGV4IjoyMSwiU21hcnREdXJhdGlvbkFjdGl2YXRlZCI6ZmFsc2UsIkRhdGVGb3JtYXQiOnsiJHJlZiI6IjEwNjUifSwiV2Vla051bWJlcmluZyI6eyIkaWQiOiIxMDY3IiwiRm9ybWF0IjowLCJJc1Zpc2libGUiOmZhbHNlLCJMYXN0S25vd25WaXNpYmlsaXR5U3RhdGUiOmZhbHNlfSwiSWQiOiI0OTA1ODJiYy1kZThmLTQxZjQtYjE5Yy1mYTZlNmIzNWMwZTMiLCJJbXBvcnRJZCI6bnVsbCwiVGl0bGUiOiJTcHJpbnQgMTQiLCJOb3RlIjpudWxsLCJIeXBlcmxpbmsiOnsiJGlkIjoiMTA2OCIsIkFkZHJlc3MiOiIiLCJTdWJBZGRyZXNzIjoiIn0sIklzQ2hhbmdlZCI6ZmFsc2UsIklzTmV3IjpmYWxzZX0seyIkaWQiOiIxMDY5IiwiR3JvdXBOYW1lIjoiYTJjOTJhMTAtNzRlNC00ZGJlLWEzMjMtZTg1MmZjOTg2OTg5IiwiU3RhcnREYXRlIjoiMjAxOC0wOS0yOFQwMDowMDowMFoiLCJFbmREYXRlIjoiMjAxOC0xMC0xNlQyMzo1OTowMFoiLCJQZXJjZW50YWdlQ29tcGxldGUiOm51bGwsIlN0eWxlIjp7IiRpZCI6IjEwNzAiLCJTaGFwZSI6MSwiU2hhcGVUaGlja25lc3MiOjMsIkR1cmF0aW9uRm9ybWF0IjowLCJJbmNsdWRlTm9uV29ya2luZ0RheXNJbkR1cmF0aW9uIjpmYWxzZSwiUGVyY2VudGFnZUNvbXBsZXRlU3R5bGUiOnsiJGlkIjoiMTA3MSIsIkZvbnRTZXR0aW5ncyI6eyIkaWQiOiIxMDcyIiwiRm9udFNpemUiOjEwLCJGb250TmFtZSI6IkNhbGlicmkiLCJJc0JvbGQiOmZhbHNlLCJJc0l0YWxpYyI6ZmFsc2UsIklzVW5kZXJsaW5lZCI6ZmFsc2UsIlBhcmVudFN0eWxlIjpudWxsfSwiQXV0b1NpemUiOjAsIkZvcmVncm91bmQiOnsiJGlkIjoiMTA3MyIsIkNvbG9yIjp7IiRyZWYiOiI5NCJ9fSwiTWF4V2lkdGgiOjIwMC4wLCJNYXhIZWlnaHQiOiJJbmZpbml0eSIsIlNtYXJ0Rm9yZWdyb3VuZElzQWN0aXZlIjpmYWxzZSwiSG9yaXpvbnRhbEFsaWdubWVudCI6MSwiVmVydGljYWxBbGlnbm1lbnQiOjAsIlNtYXJ0Rm9yZWdyb3VuZCI6bnVsbCwiQmFja2dyb3VuZEZpbGxUeXBlIjowLCJNYXJnaW4iOnsiJGlkIjoiMTA3NCIsIlRvcCI6MC4wLCJMZWZ0IjowLjAsIlJpZ2h0IjowLjAsIkJvdHRvbSI6MC4wfSwiUGFkZGluZyI6eyIkaWQiOiIxMDc1IiwiVG9wIjowLjAsIkxlZnQiOjAuMCwiUmlnaHQiOjAuMCwiQm90dG9tIjowLjB9LCJCYWNrZ3JvdW5kIjp7IiRyZWYiOiI5NyJ9LCJJc1Zpc2libGUiOnRydWUsIldpZHRoIjowLjAsIkhlaWdodCI6MC4wLCJCb3JkZXJTdHlsZSI6eyIkaWQiOiIxMDc2IiwiTGluZUNvbG9yIjpudWxsLCJMaW5lV2VpZ2h0IjowLjAsIkxpbmVUeXBlIjowLCJQYXJlbnRTdHlsZSI6bnVsbH0sIlBhcmVudFN0eWxlIjpudWxsfSwiRHVyYXRpb25TdHlsZSI6eyIkaWQiOiIxMDc3IiwiRm9udFNldHRpbmdzIjp7IiRpZCI6IjEwNzgiLCJGb250U2l6ZSI6MTAsIkZvbnROYW1lIjoiQ2FsaWJyaSIsIklzQm9sZCI6ZmFsc2UsIklzSXRhbGljIjp0cnVlLCJJc1VuZGVybGluZWQiOmZhbHNlLCJQYXJlbnRTdHlsZSI6bnVsbH0sIkF1dG9TaXplIjowLCJGb3JlZ3JvdW5kIjp7IiRpZCI6IjEwNzkiLCJDb2xvciI6eyIkaWQiOiIxMDgwIiwiQSI6MjU1LCJSIjoxMTUsIkciOjExNSwiQiI6MTE1fX0sIk1heFdpZHRoIjoyMDAuMCwiTWF4SGVpZ2h0IjoiSW5maW5pdHkiLCJTbWFydEZvcmVncm91bmRJc0FjdGl2ZSI6ZmFsc2UsIkhvcml6b250YWxBbGlnbm1lbnQiOjAsIlZlcnRpY2FsQWxpZ25tZW50IjowLCJTbWFydEZvcmVncm91bmQiOm51bGwsIkJhY2tncm91bmRGaWxsVHlwZSI6MCwiTWFyZ2luIjp7IiRpZCI6IjEwODEiLCJUb3AiOjAuMCwiTGVmdCI6MC4wLCJSaWdodCI6MC4wLCJCb3R0b20iOjAuMH0sIlBhZGRpbmciOnsiJGlkIjoiMTA4MiIsIlRvcCI6MC4wLCJMZWZ0IjowLjAsIlJpZ2h0IjowLjAsIkJvdHRvbSI6MC4wfSwiQmFja2dyb3VuZCI6eyIkcmVmIjoiMTA0In0sIklzVmlzaWJsZSI6dHJ1ZSwiV2lkdGgiOjAuMCwiSGVpZ2h0IjowLjAsIkJvcmRlclN0eWxlIjp7IiRpZCI6IjEwODMiLCJMaW5lQ29sb3IiOm51bGwsIkxpbmVXZWlnaHQiOjAuMCwiTGluZVR5cGUiOjAsIlBhcmVudFN0eWxlIjpudWxsfSwiUGFyZW50U3R5bGUiOm51bGx9LCJIb3Jpem9udGFsQ29ubmVjdG9yU3R5bGUiOnsiJGlkIjoiMTA4NCIsIkxpbmVDb2xvciI6eyIkcmVmIjoiMTA2In0sIkxpbmVXZWlnaHQiOjEuMCwiTGluZVR5cGUiOjAsIlBhcmVudFN0eWxlIjpudWxsfSwiVmVydGljYWxDb25uZWN0b3JTdHlsZSI6eyIkaWQiOiIxMDg1IiwiTGluZUNvbG9yIjp7IiRyZWYiOiIxMDkifSwiTGluZVdlaWdodCI6MC4wLCJMaW5lVHlwZSI6MCwiUGFyZW50U3R5bGUiOm51bGx9LCJNYXJnaW4iOm51bGwsIlN0YXJ0RGF0ZVBvc2l0aW9uIjo2LCJFbmREYXRlUG9zaXRpb24iOjYsIkRhdGVJc1Zpc2libGUiOmZhbHNlLCJUaXRsZVBvc2l0aW9uIjoyLCJEdXJhdGlvblBvc2l0aW9uIjo2LCJQZXJjZW50YWdlQ29tcGxldGVkUG9zaXRpb24iOjIsIlNwYWNpbmciOjUsIklzQmVsb3dUaW1lYmFuZCI6ZmFsc2UsIlBlcmNlbnRhZ2VDb21wbGV0ZVNoYXBlT3BhY2l0eSI6MzUsIlNoYXBlU3R5bGUiOnsiJGlkIjoiMTA4NiIsIk1hcmdpbiI6eyIkaWQiOiIxMDg3IiwiVG9wIjowLjAsIkxlZnQiOjQuMCwiUmlnaHQiOjQuMCwiQm90dG9tIjowLjB9LCJQYWRkaW5nIjp7IiRpZCI6IjEwODgiLCJUb3AiOjAuMCwiTGVmdCI6MC4wLCJSaWdodCI6MC4wLCJCb3R0b20iOjAuMH0sIkJhY2tncm91bmQiOnsiJGlkIjoiMTA4OSIsIkNvbG9yIjp7IiRpZCI6IjEwOTAiLCJBIjoyNTUsIlIiOjY4LCJHIjoxMTQsIkIiOjE5Nn19LCJJc1Zpc2libGUiOnRydWUsIldpZHRoIjowLjAsIkhlaWdodCI6MTguNzE5OTk5MzEzMzU0NDkyLCJCb3JkZXJTdHlsZSI6eyIkaWQiOiIxMDkxIiwiTGluZUNvbG9yIjp7IiRyZWYiOiIxMTcifSwiTGluZVdlaWdodCI6MC4wLCJMaW5lVHlwZSI6MCwiUGFyZW50U3R5bGUiOm51bGx9LCJQYXJlbnRTdHlsZSI6bnVsbH0sIlRpdGxlU3R5bGUiOnsiJGlkIjoiMTA5MiIsIkZvbnRTZXR0aW5ncyI6eyIkaWQiOiIxMDkzIiwiRm9udFNpemUiOjEwLCJGb250TmFtZSI6IkNhbGlicmkiLCJJc0JvbGQiOnRydWUsIklzSXRhbGljIjpmYWxzZSwiSXNVbmRlcmxpbmVkIjpmYWxzZSwiUGFyZW50U3R5bGUiOm51bGx9LCJBdXRvU2l6ZSI6MCwiRm9yZWdyb3VuZCI6eyIkaWQiOiIxMDk0IiwiQ29sb3IiOnsiJGlkIjoiMTA5NSIsIkEiOjI1NSwiUiI6MjU1LCJHIjoyNTUsIkIiOjI1NX19LCJNYXhXaWR0aCI6NzIwLjAsIk1heEhlaWdodCI6IkluZmluaXR5IiwiU21hcnRGb3JlZ3JvdW5kSXNBY3RpdmUiOmZhbHNlLCJIb3Jpem9udGFsQWxpZ25tZW50IjoxLCJWZXJ0aWNhbEFsaWdubWVudCI6MCwiU21hcnRGb3JlZ3JvdW5kIjpudWxsLCJCYWNrZ3JvdW5kRmlsbFR5cGUiOjEsIk1hcmdpbiI6eyIkaWQiOiIxMDk2IiwiVG9wIjowLjAsIkxlZnQiOjAuMCwiUmlnaHQiOjAuMCwiQm90dG9tIjowLjB9LCJQYWRkaW5nIjp7IiRpZCI6IjEwOTciLCJUb3AiOjAuMCwiTGVmdCI6MC4wLCJSaWdodCI6MC4wLCJCb3R0b20iOjAuMH0sIkJhY2tncm91bmQiOnsiJGlkIjoiMTA5OCIsIkNvbG9yIjp7IiRpZCI6IjEwOTkiLCJBIjoyNTUsIlIiOjY4LCJHIjoxMTQsIkIiOjE5Nn19LCJJc1Zpc2libGUiOnRydWUsIldpZHRoIjowLjAsIkhlaWdodCI6MC4wLCJCb3JkZXJTdHlsZSI6eyIkaWQiOiIxMTAwIiwiTGluZUNvbG9yIjpudWxsLCJMaW5lV2VpZ2h0IjowLjAsIkxpbmVUeXBlIjowLCJQYXJlbnRTdHlsZSI6bnVsbH0sIlBhcmVudFN0eWxlIjpudWxsfSwiRGF0ZVN0eWxlIjp7IiRpZCI6IjExMDEiLCJGb250U2V0dGluZ3MiOnsiJGlkIjoiMTEwMiIsIkZvbnRTaXplIjo4LCJGb250TmFtZSI6IkNhbGlicmkiLCJJc0JvbGQiOmZhbHNlLCJJc0l0YWxpYyI6ZmFsc2UsIklzVW5kZXJsaW5lZCI6ZmFsc2UsIlBhcmVudFN0eWxlIjpudWxsfSwiQXV0b1NpemUiOjAsIkZvcmVncm91bmQiOnsiJGlkIjoiMTEwMyIsIkNvbG9yIjp7IiRpZCI6IjExMDQiLCJBIjoyNTUsIlIiOjksIkciOjMzLCJCIjo1OX19LCJNYXhXaWR0aCI6MjAwLjAsIk1heEhlaWdodCI6IkluZmluaXR5IiwiU21hcnRGb3JlZ3JvdW5kSXNBY3RpdmUiOmZhbHNlLCJIb3Jpem9udGFsQWxpZ25tZW50IjowLCJWZXJ0aWNhbEFsaWdubWVudCI6MCwiU21hcnRGb3JlZ3JvdW5kIjpudWxsLCJCYWNrZ3JvdW5kRmlsbFR5cGUiOjAsIk1hcmdpbiI6eyIkaWQiOiIxMTA1IiwiVG9wIjowLjAsIkxlZnQiOjAuMCwiUmlnaHQiOjAuMCwiQm90dG9tIjowLjB9LCJQYWRkaW5nIjp7IiRpZCI6IjExMDYiLCJUb3AiOjAuMCwiTGVmdCI6MC4wLCJSaWdodCI6MC4wLCJCb3R0b20iOjAuMH0sIkJhY2tncm91bmQiOnsiJHJlZiI6IjEzMiJ9LCJJc1Zpc2libGUiOnRydWUsIldpZHRoIjowLjAsIkhlaWdodCI6MC4wLCJCb3JkZXJTdHlsZSI6eyIkaWQiOiIxMTA3IiwiTGluZUNvbG9yIjpudWxsLCJMaW5lV2VpZ2h0IjowLjAsIkxpbmVUeXBlIjowLCJQYXJlbnRTdHlsZSI6bnVsbH0sIlBhcmVudFN0eWxlIjpudWxsfSwiRGF0ZUZvcm1hdCI6eyIkaWQiOiIxMTA4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ExMDkiLCJGb3JtYXQiOjAsIklzVmlzaWJsZSI6ZmFsc2UsIkxhc3RLbm93blZpc2liaWxpdHlTdGF0ZSI6ZmFsc2V9LCJJc1Zpc2libGUiOnRydWUsIlBhcmVudFN0eWxlIjpudWxsfSwiSW5kZXgiOjIyLCJTbWFydER1cmF0aW9uQWN0aXZhdGVkIjpmYWxzZSwiRGF0ZUZvcm1hdCI6eyIkcmVmIjoiMTEwOCJ9LCJXZWVrTnVtYmVyaW5nIjp7IiRpZCI6IjExMTAiLCJGb3JtYXQiOjAsIklzVmlzaWJsZSI6ZmFsc2UsIkxhc3RLbm93blZpc2liaWxpdHlTdGF0ZSI6ZmFsc2V9LCJJZCI6IjY4NGY5MTUyLWM0ZjktNDFmMS1iNDAyLWExNDk2NDA3NGZhYSIsIkltcG9ydElkIjpudWxsLCJUaXRsZSI6IlNwcmludCAxNSIsIk5vdGUiOm51bGwsIkh5cGVybGluayI6eyIkaWQiOiIxMTExIiwiQWRkcmVzcyI6IiIsIlN1YkFkZHJlc3MiOiIifSwiSXNDaGFuZ2VkIjpmYWxzZSwiSXNOZXciOmZhbHNlfSx7IiRpZCI6IjExMTIiLCJHcm91cE5hbWUiOm51bGwsIlN0YXJ0RGF0ZSI6IjIwMTgtMDgtMjJUMDA6MDA6MDBaIiwiRW5kRGF0ZSI6IjIwMTgtMTAtMTdUMjM6NTk6MDBaIiwiUGVyY2VudGFnZUNvbXBsZXRlIjpudWxsLCJTdHlsZSI6eyIkaWQiOiIxMTEzIiwiU2hhcGUiOjEsIlNoYXBlVGhpY2tuZXNzIjoxLCJEdXJhdGlvbkZvcm1hdCI6MCwiSW5jbHVkZU5vbldvcmtpbmdEYXlzSW5EdXJhdGlvbiI6ZmFsc2UsIlBlcmNlbnRhZ2VDb21wbGV0ZVN0eWxlIjp7IiRpZCI6IjExMTQiLCJGb250U2V0dGluZ3MiOnsiJGlkIjoiMTExNSIsIkZvbnRTaXplIjoxMCwiRm9udE5hbWUiOiJDYWxpYnJpIiwiSXNCb2xkIjpmYWxzZSwiSXNJdGFsaWMiOmZhbHNlLCJJc1VuZGVybGluZWQiOmZhbHNlLCJQYXJlbnRTdHlsZSI6bnVsbH0sIkF1dG9TaXplIjowLCJGb3JlZ3JvdW5kIjp7IiRyZWYiOiI5MyJ9LCJNYXhXaWR0aCI6MjAwLjAsIk1heEhlaWdodCI6IkluZmluaXR5IiwiU21hcnRGb3JlZ3JvdW5kSXNBY3RpdmUiOmZhbHNlLCJIb3Jpem9udGFsQWxpZ25tZW50IjowLCJWZXJ0aWNhbEFsaWdubWVudCI6MCwiU21hcnRGb3JlZ3JvdW5kIjpudWxsLCJCYWNrZ3JvdW5kRmlsbFR5cGUiOjAsIk1hcmdpbiI6eyIkaWQiOiIxMTE2IiwiVG9wIjowLjAsIkxlZnQiOjAuMCwiUmlnaHQiOjAuMCwiQm90dG9tIjowLjB9LCJQYWRkaW5nIjp7IiRpZCI6IjExMTciLCJUb3AiOjAuMCwiTGVmdCI6MC4wLCJSaWdodCI6MC4wLCJCb3R0b20iOjAuMH0sIkJhY2tncm91bmQiOnsiJHJlZiI6Ijk3In0sIklzVmlzaWJsZSI6dHJ1ZSwiV2lkdGgiOjAuMCwiSGVpZ2h0IjowLjAsIkJvcmRlclN0eWxlIjp7IiRpZCI6IjExMTgiLCJMaW5lQ29sb3IiOm51bGwsIkxpbmVXZWlnaHQiOjAuMCwiTGluZVR5cGUiOjAsIlBhcmVudFN0eWxlIjpudWxsfSwiUGFyZW50U3R5bGUiOm51bGx9LCJEdXJhdGlvblN0eWxlIjp7IiRpZCI6IjExMTkiLCJGb250U2V0dGluZ3MiOnsiJGlkIjoiMTEyMCIsIkZvbnRTaXplIjoxMCwiRm9udE5hbWUiOiJDYWxpYnJpIiwiSXNCb2xkIjpmYWxzZSwiSXNJdGFsaWMiOnRydWUsIklzVW5kZXJsaW5lZCI6ZmFsc2UsIlBhcmVudFN0eWxlIjpudWxsfSwiQXV0b1NpemUiOjAsIkZvcmVncm91bmQiOnsiJGlkIjoiMTEyMSIsIkNvbG9yIjp7IiRyZWYiOiIxMDEifX0sIk1heFdpZHRoIjoyMDAuMCwiTWF4SGVpZ2h0IjoiSW5maW5pdHkiLCJTbWFydEZvcmVncm91bmRJc0FjdGl2ZSI6ZmFsc2UsIkhvcml6b250YWxBbGlnbm1lbnQiOjAsIlZlcnRpY2FsQWxpZ25tZW50IjowLCJTbWFydEZvcmVncm91bmQiOm51bGwsIkJhY2tncm91bmRGaWxsVHlwZSI6MCwiTWFyZ2luIjp7IiRpZCI6IjExMjIiLCJUb3AiOjAuMCwiTGVmdCI6MC4wLCJSaWdodCI6MC4wLCJCb3R0b20iOjAuMH0sIlBhZGRpbmciOnsiJGlkIjoiMTEyMyIsIlRvcCI6MC4wLCJMZWZ0IjowLjAsIlJpZ2h0IjowLjAsIkJvdHRvbSI6MC4wfSwiQmFja2dyb3VuZCI6eyIkcmVmIjoiMTA0In0sIklzVmlzaWJsZSI6dHJ1ZSwiV2lkdGgiOjAuMCwiSGVpZ2h0IjowLjAsIkJvcmRlclN0eWxlIjp7IiRpZCI6IjExMjQiLCJMaW5lQ29sb3IiOm51bGwsIkxpbmVXZWlnaHQiOjAuMCwiTGluZVR5cGUiOjAsIlBhcmVudFN0eWxlIjpudWxsfSwiUGFyZW50U3R5bGUiOm51bGx9LCJIb3Jpem9udGFsQ29ubmVjdG9yU3R5bGUiOnsiJGlkIjoiMTEyNSIsIkxpbmVDb2xvciI6eyIkcmVmIjoiMTA2In0sIkxpbmVXZWlnaHQiOjEuMCwiTGluZVR5cGUiOjAsIlBhcmVudFN0eWxlIjpudWxsfSwiVmVydGljYWxDb25uZWN0b3JTdHlsZSI6eyIkaWQiOiIxMTI2IiwiTGluZUNvbG9yIjp7IiRyZWYiOiIxMDkifSwiTGluZVdlaWdodCI6MS4wLCJMaW5lVHlwZSI6MCwiUGFyZW50U3R5bGUiOm51bGx9LCJNYXJnaW4iOm51bGwsIlN0YXJ0RGF0ZVBvc2l0aW9uIjo2LCJFbmREYXRlUG9zaXRpb24iOjYsIkRhdGVJc1Zpc2libGUiOmZhbHNlLCJUaXRsZVBvc2l0aW9uIjoyLCJEdXJhdGlvblBvc2l0aW9uIjo2LCJQZXJjZW50YWdlQ29tcGxldGVkUG9zaXRpb24iOjYsIlNwYWNpbmciOjUsIklzQmVsb3dUaW1lYmFuZCI6ZmFsc2UsIlBlcmNlbnRhZ2VDb21wbGV0ZVNoYXBlT3BhY2l0eSI6MzUsIlNoYXBlU3R5bGUiOnsiJGlkIjoiMTEyNyIsIk1hcmdpbiI6eyIkaWQiOiIxMTI4IiwiVG9wIjowLjAsIkxlZnQiOjQuMCwiUmlnaHQiOjQuMCwiQm90dG9tIjowLjB9LCJQYWRkaW5nIjp7IiRpZCI6IjExMjkiLCJUb3AiOjAuMCwiTGVmdCI6MC4wLCJSaWdodCI6MC4wLCJCb3R0b20iOjAuMH0sIkJhY2tncm91bmQiOnsiJGlkIjoiMTEzMCIsIkNvbG9yIjp7IiRpZCI6IjExMzEiLCJBIjoyNTUsIlIiOjEzMywiRyI6MTkzLCJCIjo1OH19LCJJc1Zpc2libGUiOnRydWUsIldpZHRoIjowLjAsIkhlaWdodCI6MTYuMCwiQm9yZGVyU3R5bGUiOnsiJGlkIjoiMTEzMiIsIkxpbmVDb2xvciI6eyIkcmVmIjoiMTE3In0sIkxpbmVXZWlnaHQiOjAuMCwiTGluZVR5cGUiOjAsIlBhcmVudFN0eWxlIjpudWxsfSwiUGFyZW50U3R5bGUiOm51bGx9LCJUaXRsZVN0eWxlIjp7IiRpZCI6IjExMzMiLCJGb250U2V0dGluZ3MiOnsiJGlkIjoiMTEzNCIsIkZvbnRTaXplIjoxMSwiRm9udE5hbWUiOiJDYWxpYnJpIiwiSXNCb2xkIjp0cnVlLCJJc0l0YWxpYyI6ZmFsc2UsIklzVW5kZXJsaW5lZCI6ZmFsc2UsIlBhcmVudFN0eWxlIjpudWxsfSwiQXV0b1NpemUiOjAsIkZvcmVncm91bmQiOnsiJGlkIjoiMTEzNSIsIkNvbG9yIjp7IiRpZCI6IjExMzYiLCJBIjoyNTUsIlIiOjAsIkciOjAsIkIiOjB9fSwiTWF4V2lkdGgiOjcyMC4wLCJNYXhIZWlnaHQiOiJJbmZpbml0eSIsIlNtYXJ0Rm9yZWdyb3VuZElzQWN0aXZlIjpmYWxzZSwiSG9yaXpvbnRhbEFsaWdubWVudCI6MSwiVmVydGljYWxBbGlnbm1lbnQiOjAsIlNtYXJ0Rm9yZWdyb3VuZCI6bnVsbCwiQmFja2dyb3VuZEZpbGxUeXBlIjowLCJNYXJnaW4iOnsiJGlkIjoiMTEzNyIsIlRvcCI6MC4wLCJMZWZ0IjowLjAsIlJpZ2h0IjowLjAsIkJvdHRvbSI6MC4wfSwiUGFkZGluZyI6eyIkaWQiOiIxMTM4IiwiVG9wIjowLjAsIkxlZnQiOjAuMCwiUmlnaHQiOjAuMCwiQm90dG9tIjowLjB9LCJCYWNrZ3JvdW5kIjp7IiRyZWYiOiIxMjUifSwiSXNWaXNpYmxlIjp0cnVlLCJXaWR0aCI6MC4wLCJIZWlnaHQiOjAuMCwiQm9yZGVyU3R5bGUiOnsiJGlkIjoiMTEzOSIsIkxpbmVDb2xvciI6bnVsbCwiTGluZVdlaWdodCI6MC4wLCJMaW5lVHlwZSI6MCwiUGFyZW50U3R5bGUiOm51bGx9LCJQYXJlbnRTdHlsZSI6bnVsbH0sIkRhdGVTdHlsZSI6eyIkaWQiOiIxMTQwIiwiRm9udFNldHRpbmdzIjp7IiRpZCI6IjExNDEiLCJGb250U2l6ZSI6OCwiRm9udE5hbWUiOiJDYWxpYnJpIiwiSXNCb2xkIjpmYWxzZSwiSXNJdGFsaWMiOmZhbHNlLCJJc1VuZGVybGluZWQiOmZhbHNlLCJQYXJlbnRTdHlsZSI6bnVsbH0sIkF1dG9TaXplIjowLCJGb3JlZ3JvdW5kIjp7IiRpZCI6IjExNDIiLCJDb2xvciI6eyIkaWQiOiIxMTQzIiwiQSI6MjU1LCJSIjo5LCJHIjozMywiQiI6NTl9fSwiTWF4V2lkdGgiOjIwMC4wLCJNYXhIZWlnaHQiOiJJbmZpbml0eSIsIlNtYXJ0Rm9yZWdyb3VuZElzQWN0aXZlIjpmYWxzZSwiSG9yaXpvbnRhbEFsaWdubWVudCI6MCwiVmVydGljYWxBbGlnbm1lbnQiOjAsIlNtYXJ0Rm9yZWdyb3VuZCI6bnVsbCwiQmFja2dyb3VuZEZpbGxUeXBlIjowLCJNYXJnaW4iOnsiJGlkIjoiMTE0NCIsIlRvcCI6MC4wLCJMZWZ0IjowLjAsIlJpZ2h0IjowLjAsIkJvdHRvbSI6MC4wfSwiUGFkZGluZyI6eyIkaWQiOiIxMTQ1IiwiVG9wIjowLjAsIkxlZnQiOjAuMCwiUmlnaHQiOjAuMCwiQm90dG9tIjowLjB9LCJCYWNrZ3JvdW5kIjp7IiRyZWYiOiIxMzIifSwiSXNWaXNpYmxlIjpmYWxzZSwiV2lkdGgiOjAuMCwiSGVpZ2h0IjowLjAsIkJvcmRlclN0eWxlIjp7IiRpZCI6IjExNDYiLCJMaW5lQ29sb3IiOm51bGwsIkxpbmVXZWlnaHQiOjAuMCwiTGluZVR5cGUiOjAsIlBhcmVudFN0eWxlIjpudWxsfSwiUGFyZW50U3R5bGUiOm51bGx9LCJEYXRlRm9ybWF0Ijp7IiRpZCI6IjExNDc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TE0OCIsIkZvcm1hdCI6MCwiSXNWaXNpYmxlIjpmYWxzZSwiTGFzdEtub3duVmlzaWJpbGl0eVN0YXRlIjpmYWxzZX0sIklzVmlzaWJsZSI6dHJ1ZSwiUGFyZW50U3R5bGUiOm51bGx9LCJJbmRleCI6MjMsIlNtYXJ0RHVyYXRpb25BY3RpdmF0ZWQiOmZhbHNlLCJEYXRlRm9ybWF0Ijp7IiRyZWYiOiIxMTQ3In0sIldlZWtOdW1iZXJpbmciOnsiJGlkIjoiMTE0OSIsIkZvcm1hdCI6MCwiSXNWaXNpYmxlIjpmYWxzZSwiTGFzdEtub3duVmlzaWJpbGl0eVN0YXRlIjpmYWxzZX0sIklkIjoiODhjY2QyYzQtZDMxOC00YjY0LWFjODktNjU4MDQ2NDZiMTEyIiwiSW1wb3J0SWQiOm51bGwsIlRpdGxlIjoiUUEgKyBSZWZpbmVtZW50IiwiTm90ZSI6bnVsbCwiSHlwZXJsaW5rIjp7IiRpZCI6IjExNTAiLCJBZGRyZXNzIjoiIiwiU3ViQWRkcmVzcyI6IiJ9LCJJc0NoYW5nZWQiOmZhbHNlLCJJc05ldyI6ZmFsc2V9XSwiU3dpbWxhbmVzIjpbXSwiTXNQcm9qZWN0SXRlbXNUcmVlIjpudWxsLCJNZXRhZGF0YSI6eyIkaWQiOiIxMTUxIiwiUmVjZW50Q29sb3JzQ29sbGVjdGlvbiI6IltcIiNGRjVCOUJENVwiLFwiI0ZGRUQ3RDMxXCIsXCIjRkY1OTU5NTlcIixcIiNGRjk2RDY0MlwiXSIsIk1zcExhdGVzdEltcG9ydEl0ZW1zIjoie1wiJGlkXCI6XCIxXCIsXCJSb290XCI6e1wiSW1wb3J0SWRcIjpudWxsLFwiSXNJbXBvcnRlZFwiOmZhbHNlLFwiQ2hpbGRyZW5cIjpbXX19IiwiTXNwU3luY0J5VWlkIjoiRmFsc2UiLCJNc3BDb2x1bW5zTWFwcGluZyI6Ilt7XCIkaWRcIjpcIjFcIixcIlNlbGVjdGVkTWFwcGluZ1wiOjEsXCJDb2x1bW5IZWFkZXJcIjpcIlN3aW1sYW5lXCIsXCJDb2x1bW5GcmllbmRseU5hbWVcIjpudWxsfSx7XCIkaWRcIjpcIjJcIixcIlNlbGVjdGVkTWFwcGluZ1wiOjIsXCJDb2x1bW5IZWFkZXJcIjpcIk5hbWVcIixcIkNvbHVtbkZyaWVuZGx5TmFtZVwiOm51bGx9LHtcIiRpZFwiOlwiM1wiLFwiU2VsZWN0ZWRNYXBwaW5nXCI6MyxcIkNvbHVtbkhlYWRlclwiOlwiU3RhcnRcIixcIkNvbHVtbkZyaWVuZGx5TmFtZVwiOm51bGx9LHtcIiRpZFwiOlwiNFwiLFwiU2VsZWN0ZWRNYXBwaW5nXCI6NCxcIkNvbHVtbkhlYWRlclwiOlwiRmluaXNoXCIsXCJDb2x1bW5GcmllbmRseU5hbWVcIjpudWxsfSx7XCIkaWRcIjpcIjVcIixcIlNlbGVjdGVkTWFwcGluZ1wiOjUsXCJDb2x1bW5IZWFkZXJcIjpcIlBlcmNlbnRDb21wbGV0ZVwiLFwiQ29sdW1uRnJpZW5kbHlOYW1lXCI6bnVsbH1dIn0sIlNldHRpbmdzIjp7IiRpZCI6IjExNTIiLCJJbXBhT3B0aW9ucyI6eyIkaWQiOiIxMTUzIiwiTGVmdFRvUmlnaHQiOmZhbHNlLCJQYXlsb2FkT3B0aW9ucyI6Mn0sIlVzZUNvbXByZXNzaW9uIjpmYWxzZSwiQ29tcHJlc2lvblBlcmNlbnRhZ2UiOjUwLjAsIkluYWN0aXZlSW50ZXJ2YWxXaWR0aFRocmVzaG9sZCI6MzAuMCwiSW5hY3RpdmVJbnRlcnZhbFdpZHRoIjoxLjAsIlNwbGl0VGFza3MiOmZhbHNlLCJVc2VDbHVzdGVyIjpmYWxzZSwiRXBzaWxvbiI6NS4wLCJNaW5Qb2ludHNUb0Zvcm1BQ2x1c3RlciI6MiwiR2VuZXJhdGVJbnZpc2libGVTaGFwZXMiOmZhbHNlLCJTbWFydFRpbWVsaW5lVGFza1BlcmNlbnRhZ2VGaXQiOmZhbHNlfSwiSXNOZXciOmZhbHNlLCJJbXBvcnRUeXBlIjowLCJGaWxlUGF0aCI6bnVsbCwiVGltZUNvbmZpZ3VyYXRpb24iOnsiJGlkIjoiMTE1NCIsIlVzZVRpbWUiOmZhbHNlLCJXb3JrRGF5U3RhcnQiOiIwMDowMDowMCIsIldvcmtEYXlFbmQiOiIyMzo1OTowMCJ9LCJMYXN0VXNlZFRlbXBsYXRlSWQiOiJiODlmYWY4MC0wNDhlLTQ1OWMtYjY2ZS0wODFhZjZlNDg1NzciLCJGaXJzdFdlZWtPZlllYXIiOjAsIlBsYWNlTWlsZXN0b25lQXRUaGVCZWdpbm5pbmdPZlRoZURheSI6ZmFsc2V9"/>
  <p:tag name="__MASTER" val="__part_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  <p:tag name="OTLTIMEBANDCULTUREINFO" val="en-US"/>
  <p:tag name="OTLTIMEBANDQUICKPOSITION" val="Custom"/>
  <p:tag name="OTLTIMEBANDTHREEDEFFECTS" val="None"/>
  <p:tag name="OTLTIMEBANDAUTODATERANGE" val="True"/>
  <p:tag name="OTLTIMEBANDSTARTDATE" val="2016-05-23T00:00:00.0000000Z"/>
  <p:tag name="OTLTIMEBANDENDDATE" val="2019-01-14T23:59:00.0000000"/>
  <p:tag name="OTLTIMEBANDWORKINGDAYS" val="Standard"/>
  <p:tag name="OTLTIMEBANDELAPSEDTIMEEXTENSION" val="False"/>
  <p:tag name="OTLTIMEBANDUSETIME" val="False"/>
  <p:tag name="OTLTIMEBANDTIMECONFIGWORKDAYSTART" val="00:00:00"/>
  <p:tag name="OTLTIMEBANDTIMECONFIGWORKDAYEND" val="23:59:00"/>
  <p:tag name="OTLTIMEBANDAPPENDYEARONYEARCHANGE" val="False"/>
  <p:tag name="OTLTIMEBANDSCALEMARKING" val="Years"/>
  <p:tag name="OTLRIGHTENDCAPSMARGINRIGHT" val="20"/>
  <p:tag name="OTLLEFTENDCAPSMARGINLEFT" val="20"/>
  <p:tag name="OTLTIMEBANDFYSTARTMONTH" val="January"/>
  <p:tag name="OTLTIMEBANDSHOWFYLABEL" val="True"/>
  <p:tag name="OTLTIMEBANDUSESTARTINGOFTHEYEARFORFYNUMBERING" val="True"/>
  <p:tag name="OTLTIMEBANDRESERVEDLEFTAREAWIDTH" val="0"/>
  <p:tag name="OTLTIMEBANDRESERVEDLEFTAREAISSET" val="False"/>
  <p:tag name="OTLTIMEBANDSCALEFORMAT" val="MMM"/>
  <p:tag name="OTLTIMEBANDSCALETYPE" val="Months"/>
  <p:tag name="OTLTIMEBANDSHAPETYPE" val="RoundedCornerRectangleTimeband"/>
  <p:tag name="OTLTIMEBANDSHAPEHEIGHT" val="20"/>
  <p:tag name="OTLTIMEBANDSHAPEPADDINGLEFT" val="0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STARTDATE" val="2018-01-08T00:00:00.0000000Z"/>
  <p:tag name="OTLENDDATE" val="2018-04-10T23:59:00.0000000Z"/>
  <p:tag name="OTLDURATIONFORMAT" val="day"/>
  <p:tag name="OTLSPACING" val="5"/>
  <p:tag name="OTLSHAPETHICKNESSTYPE" val="Custom"/>
  <p:tag name="OTLWEEKNUMBERINGFORMAT" val="WNFormat1"/>
  <p:tag name="OTLWEEKNUMBERINGISVISIBLE" val="False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STARTDATE" val="2018-01-08T00:00:00.0000000Z"/>
  <p:tag name="OTLENDDATE" val="2018-01-24T23:59:00.0000000Z"/>
  <p:tag name="OTLDURATIONFORMAT" val="day"/>
  <p:tag name="OTLSPACING" val="5"/>
  <p:tag name="OTLSHAPETHICKNESSTYPE" val="Custom"/>
  <p:tag name="OTLWEEKNUMBERINGFORMAT" val="WNFormat1"/>
  <p:tag name="OTLWEEKNUMBERINGISVISIBLE" val="False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STARTDATE" val="2018-01-26T00:00:00.0000000Z"/>
  <p:tag name="OTLENDDATE" val="2018-02-12T23:59:00.0000000Z"/>
  <p:tag name="OTLDURATIONFORMAT" val="day"/>
  <p:tag name="OTLSPACING" val="5"/>
  <p:tag name="OTLSHAPETHICKNESSTYPE" val="Regular"/>
  <p:tag name="OTLWEEKNUMBERINGFORMAT" val="WNFormat1"/>
  <p:tag name="OTLWEEKNUMBERINGISVISIBLE" val="Fals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STARTDATE" val="2018-02-14T00:00:00.0000000Z"/>
  <p:tag name="OTLENDDATE" val="2018-03-02T23:59:00.0000000Z"/>
  <p:tag name="OTLDURATIONFORMAT" val="day"/>
  <p:tag name="OTLSPACING" val="5"/>
  <p:tag name="OTLSHAPETHICKNESSTYPE" val="Regular"/>
  <p:tag name="OTLWEEKNUMBERINGFORMAT" val="WNFormat1"/>
  <p:tag name="OTLWEEKNUMBERINGISVISIBLE" val="False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STARTDATE" val="2018-03-04T00:00:00.0000000Z"/>
  <p:tag name="OTLENDDATE" val="2018-03-21T23:59:00.0000000Z"/>
  <p:tag name="OTLDURATIONFORMAT" val="day"/>
  <p:tag name="OTLSPACING" val="5"/>
  <p:tag name="OTLSHAPETHICKNESSTYPE" val="Regular"/>
  <p:tag name="OTLWEEKNUMBERINGFORMAT" val="WNFormat1"/>
  <p:tag name="OTLWEEKNUMBERINGISVISIBLE" val="False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STARTDATE" val="2018-03-23T00:00:00.0000000Z"/>
  <p:tag name="OTLENDDATE" val="2018-04-10T23:59:00.0000000Z"/>
  <p:tag name="OTLDURATIONFORMAT" val="day"/>
  <p:tag name="OTLSPACING" val="5"/>
  <p:tag name="OTLSHAPETHICKNESSTYPE" val="Regular"/>
  <p:tag name="OTLWEEKNUMBERINGFORMAT" val="WNFormat1"/>
  <p:tag name="OTLWEEKNUMBERINGISVISIBLE" val="False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STARTDATE" val="2018-02-14T00:00:00.0000000Z"/>
  <p:tag name="OTLENDDATE" val="2018-04-10T23:59:00.0000000Z"/>
  <p:tag name="OTLDURATIONFORMAT" val="day"/>
  <p:tag name="OTLSPACING" val="10"/>
  <p:tag name="OTLSHAPETHICKNESSTYPE" val="Regular"/>
  <p:tag name="OTLWEEKNUMBERINGFORMAT" val="WNFormat1"/>
  <p:tag name="OTLWEEKNUMBERINGISVISIBLE" val="False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STARTDATE" val="2018-04-11T00:00:00.0000000Z"/>
  <p:tag name="OTLENDDATE" val="2018-07-13T23:59:00.0000000Z"/>
  <p:tag name="OTLDURATIONFORMAT" val="day"/>
  <p:tag name="OTLSPACING" val="5"/>
  <p:tag name="OTLSHAPETHICKNESSTYPE" val="Custom"/>
  <p:tag name="OTLWEEKNUMBERINGFORMAT" val="WNFormat1"/>
  <p:tag name="OTLWEEKNUMBERINGISVISIBLE" val="False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STARTDATE" val="2018-04-11T00:00:00.0000000Z"/>
  <p:tag name="OTLENDDATE" val="2018-04-27T23:59:00.0000000Z"/>
  <p:tag name="OTLDURATIONFORMAT" val="day"/>
  <p:tag name="OTLSPACING" val="5"/>
  <p:tag name="OTLSHAPETHICKNESSTYPE" val="Regular"/>
  <p:tag name="OTLWEEKNUMBERINGFORMAT" val="WNFormat1"/>
  <p:tag name="OTLWEEKNUMBERINGISVISIBLE" val="False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STARTDATE" val="2018-04-29T00:00:00.0000000Z"/>
  <p:tag name="OTLENDDATE" val="2018-05-16T23:59:00.0000000Z"/>
  <p:tag name="OTLDURATIONFORMAT" val="day"/>
  <p:tag name="OTLSPACING" val="5"/>
  <p:tag name="OTLSHAPETHICKNESSTYPE" val="Regular"/>
  <p:tag name="OTLWEEKNUMBERINGFORMAT" val="WNFormat1"/>
  <p:tag name="OTLWEEKNUMBERINGISVISIBLE" val="False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STARTDATE" val="2018-05-18T00:00:00.0000000Z"/>
  <p:tag name="OTLENDDATE" val="2018-06-05T23:59:00.0000000Z"/>
  <p:tag name="OTLDURATIONFORMAT" val="day"/>
  <p:tag name="OTLSPACING" val="5"/>
  <p:tag name="OTLSHAPETHICKNESSTYPE" val="Regular"/>
  <p:tag name="OTLWEEKNUMBERINGFORMAT" val="WNFormat1"/>
  <p:tag name="OTLWEEKNUMBERINGISVISIBLE" val="False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STARTDATE" val="2018-06-07T00:00:00.0000000Z"/>
  <p:tag name="OTLENDDATE" val="2018-06-25T23:59:00.0000000Z"/>
  <p:tag name="OTLDURATIONFORMAT" val="day"/>
  <p:tag name="OTLSPACING" val="5"/>
  <p:tag name="OTLSHAPETHICKNESSTYPE" val="Regular"/>
  <p:tag name="OTLWEEKNUMBERINGFORMAT" val="WNFormat1"/>
  <p:tag name="OTLWEEKNUMBERINGISVISIBLE" val="False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STARTDATE" val="2018-06-27T00:00:00.0000000Z"/>
  <p:tag name="OTLENDDATE" val="2018-07-13T23:59:00.0000000Z"/>
  <p:tag name="OTLDURATIONFORMAT" val="day"/>
  <p:tag name="OTLSPACING" val="5"/>
  <p:tag name="OTLSHAPETHICKNESSTYPE" val="Custom"/>
  <p:tag name="OTLWEEKNUMBERINGFORMAT" val="WNFormat1"/>
  <p:tag name="OTLWEEKNUMBERINGISVISIBLE" val="Fals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STARTDATE" val="2018-05-18T00:00:00.0000000Z"/>
  <p:tag name="OTLENDDATE" val="2018-07-13T23:59:00.0000000Z"/>
  <p:tag name="OTLDURATIONFORMAT" val="day"/>
  <p:tag name="OTLSPACING" val="10"/>
  <p:tag name="OTLSHAPETHICKNESSTYPE" val="Regular"/>
  <p:tag name="OTLWEEKNUMBERINGFORMAT" val="WNFormat1"/>
  <p:tag name="OTLWEEKNUMBERINGISVISIBLE" val="False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STARTDATE" val="2018-07-14T00:00:00.0000000Z"/>
  <p:tag name="OTLENDDATE" val="2018-10-17T23:59:00.0000000Z"/>
  <p:tag name="OTLDURATIONFORMAT" val="day"/>
  <p:tag name="OTLSPACING" val="5"/>
  <p:tag name="OTLSHAPETHICKNESSTYPE" val="Custom"/>
  <p:tag name="OTLWEEKNUMBERINGFORMAT" val="WNFormat1"/>
  <p:tag name="OTLWEEKNUMBERINGISVISIBLE" val="False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STARTDATE" val="2018-07-14T00:00:00.0000000Z"/>
  <p:tag name="OTLENDDATE" val="2018-07-31T23:59:00.0000000Z"/>
  <p:tag name="OTLDURATIONFORMAT" val="day"/>
  <p:tag name="OTLSPACING" val="5"/>
  <p:tag name="OTLSHAPETHICKNESSTYPE" val="Regular"/>
  <p:tag name="OTLWEEKNUMBERINGFORMAT" val="WNFormat1"/>
  <p:tag name="OTLWEEKNUMBERINGISVISIBLE" val="False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STARTDATE" val="2018-08-02T00:00:00.0000000Z"/>
  <p:tag name="OTLENDDATE" val="2018-08-20T23:59:00.0000000Z"/>
  <p:tag name="OTLDURATIONFORMAT" val="day"/>
  <p:tag name="OTLSPACING" val="5"/>
  <p:tag name="OTLSHAPETHICKNESSTYPE" val="Regular"/>
  <p:tag name="OTLWEEKNUMBERINGFORMAT" val="WNFormat1"/>
  <p:tag name="OTLWEEKNUMBERINGISVISIBLE" val="False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STARTDATE" val="2018-08-22T00:00:00.0000000Z"/>
  <p:tag name="OTLENDDATE" val="2018-09-07T23:59:00.0000000Z"/>
  <p:tag name="OTLDURATIONFORMAT" val="day"/>
  <p:tag name="OTLSPACING" val="5"/>
  <p:tag name="OTLSHAPETHICKNESSTYPE" val="Regular"/>
  <p:tag name="OTLWEEKNUMBERINGFORMAT" val="WNFormat1"/>
  <p:tag name="OTLWEEKNUMBERINGISVISIBLE" val="False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STARTDATE" val="2018-09-09T00:00:00.0000000Z"/>
  <p:tag name="OTLENDDATE" val="2018-09-26T23:59:00.0000000Z"/>
  <p:tag name="OTLDURATIONFORMAT" val="day"/>
  <p:tag name="OTLSPACING" val="5"/>
  <p:tag name="OTLSHAPETHICKNESSTYPE" val="Regular"/>
  <p:tag name="OTLWEEKNUMBERINGFORMAT" val="WNFormat1"/>
  <p:tag name="OTLWEEKNUMBERINGISVISIBLE" val="False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STARTDATE" val="2018-09-28T00:00:00.0000000Z"/>
  <p:tag name="OTLENDDATE" val="2018-10-16T23:59:00.0000000Z"/>
  <p:tag name="OTLDURATIONFORMAT" val="day"/>
  <p:tag name="OTLSPACING" val="5"/>
  <p:tag name="OTLSHAPETHICKNESSTYPE" val="Custom"/>
  <p:tag name="OTLWEEKNUMBERINGFORMAT" val="WNFormat1"/>
  <p:tag name="OTLWEEKNUMBERINGISVISIBLE" val="False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STARTDATE" val="2018-08-22T00:00:00.0000000Z"/>
  <p:tag name="OTLENDDATE" val="2018-10-17T23:59:00.0000000Z"/>
  <p:tag name="OTLDURATIONFORMAT" val="day"/>
  <p:tag name="OTLSPACING" val="5"/>
  <p:tag name="OTLSHAPETHICKNESSTYPE" val="Regular"/>
  <p:tag name="OTLWEEKNUMBERINGFORMAT" val="WNFormat1"/>
  <p:tag name="OTLWEEKNUMBERINGISVISIBLE" val="False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Release 1"/>
  <p:tag name="OTLDATE" val="2018-04-10T23:59:00.0000000Z"/>
  <p:tag name="OTLPOSITIONONTASK" val="None"/>
  <p:tag name="OTLRELATEDTASKID" val="00000000-0000-0000-0000-000000000000"/>
  <p:tag name="OTLWEEKNUMBERINGFORMAT" val="WNFormat1"/>
  <p:tag name="OTLWEEKNUMBERINGISVISIBLE" val="False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Release 2"/>
  <p:tag name="OTLDATE" val="2018-07-13T23:59:00.0000000Z"/>
  <p:tag name="OTLPOSITIONONTASK" val="None"/>
  <p:tag name="OTLRELATEDTASKID" val="00000000-0000-0000-0000-000000000000"/>
  <p:tag name="OTLWEEKNUMBERINGFORMAT" val="WNFormat1"/>
  <p:tag name="OTLWEEKNUMBERINGISVISIBLE" val="False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Release 3"/>
  <p:tag name="OTLDATE" val="2018-10-17T23:59:00.0000000Z"/>
  <p:tag name="OTLPOSITIONONTASK" val="None"/>
  <p:tag name="OTLRELATEDTASKID" val="00000000-0000-0000-0000-000000000000"/>
  <p:tag name="OTLWEEKNUMBERINGFORMAT" val="WNFormat1"/>
  <p:tag name="OTLWEEKNUMBERINGISVISIBLE" val="False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195</Words>
  <Application>Microsoft Office PowerPoint</Application>
  <PresentationFormat>Widescreen</PresentationFormat>
  <Paragraphs>55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9" baseType="lpstr">
      <vt:lpstr>Arial</vt:lpstr>
      <vt:lpstr>Calibri</vt:lpstr>
      <vt:lpstr>Calibri Light</vt:lpstr>
      <vt:lpstr>Segoe UI</vt:lpstr>
      <vt:lpstr>Segoe UI Light</vt:lpstr>
      <vt:lpstr>Segoe UI Semibold</vt:lpstr>
      <vt:lpstr>Office Theme</vt:lpstr>
      <vt:lpstr>PowerPoint Presentation</vt:lpstr>
      <vt:lpstr>Product Release Schedule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2022-10-17T14:22:56Z</dcterms:created>
  <dcterms:modified xsi:type="dcterms:W3CDTF">2022-10-17T14:23:08Z</dcterms:modified>
</cp:coreProperties>
</file>