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8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921"/>
    <a:srgbClr val="232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96" y="6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72418-7D72-4721-AB9F-631A66859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907F73-8C23-4F81-ADE8-043A0BFDA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3DF48-A0B1-4A6F-8752-94C2A22CC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8097D-7ADD-4107-B248-0FA613F25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542CF-B635-450E-A77B-4478E13EF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9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B8AAE-7666-4BB8-8353-97F4CACED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C4EAB8-802F-42CF-84F2-16311E7FE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0CB61-5B07-45BD-A150-8218E4050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97A2E-DDD3-4A54-B63E-8466F2AA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2E310-1532-4166-93FD-6800008E0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4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674F82-684C-4537-BF08-F717F0C699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BFC8E-E1A3-4B80-805D-5C9DD3AF7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68D09-BBA1-407F-A752-1109B5A35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98346-0B26-40C5-9AEB-105BD15DF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77525-4630-40D4-99EF-E76DCF930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8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5BFEB-73B9-4955-9CBC-40305C73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376CD-F107-4EF3-8F84-029F918D7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8A223-B665-42C6-A956-D17738821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E61B0-88EF-402F-897E-4F5B11243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40EFA-407F-4B38-A1B3-01A71C9B4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4B9D4-CB00-4F6D-808C-2EB6A334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05E7B-BB6C-44D0-9FB8-0B8EC18D6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52316-EE72-4A17-989A-C1D13B1B0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277BE-44B0-4FAB-A191-13271505C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62744-9F90-4B68-A92B-A27E5F5CB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3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18F6D-231D-4B45-8F1E-553FE3F7D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F8D4D-DF0A-4892-A828-5B07FCA640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62EFB-B498-4B6B-B2B8-E57C21F7AE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17CAE-213D-4D9F-A6B3-69F79A7B6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4BCA0-038A-4BA3-851F-D3EB48F06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5D4A0B-0BC0-4E2D-87DE-FACB7D62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5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2CC2B-DB2F-4726-A992-75189F50E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E0AAF-8876-4461-970D-CF6306968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6320B-671C-4B56-9573-08450E8DF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5BC578-0D82-4139-8767-BB3B201131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F321C-2B15-4778-A661-14609550D9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7355CA-33E9-42D6-9FC8-B12B20A5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3BD087-5634-49F7-ADF9-9A4DCF81B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33B955-64B0-44EC-896C-7DC5497F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3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DB827-E1E0-4B49-83D0-5E0F2091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A5F81-8FEC-4F76-9820-133EA1E65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29F062-8ABF-437C-A452-B1BC5092B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D68B4-6802-4D9C-A042-239A4AFB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AC8DCC-DCF8-47C4-83F5-C7B2394B6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030BF6-6F4A-403D-9DDD-718052F1E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E91A1-D819-4BE1-B180-A1516DC39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42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79830-8DEF-4E93-8F89-E9425E368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9B31F-E1F0-4578-9B1D-7C2EB2CF7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B5B7D-C4DB-4B73-A478-AD25EAC24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4A4F9-5414-4321-9BA6-7050B3A38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DBF5F-E155-4B66-A336-7F4DDEE1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BBE7F-8910-4755-AF1A-C79B6B198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46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FD8D-98F8-4212-920B-73D395BE6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6E8E27-7D09-49AE-B651-4AC8AC2E8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B1BDB6-3878-41C3-BE4F-C4FFEF7F6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E9D23-D23E-47C0-B38B-713781F15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71EFA-0511-44AE-9AD1-AACAFAA57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9CF2B8-42E5-4683-A81A-5ECB658CC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9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818120-A530-41FD-8107-48C04B82E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0EFAD-27CD-4428-AB26-C28F25F90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C7201-203B-4D84-97AD-8CC620D01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F3FB2-7396-49E6-B5B2-B5CF4020DE1D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C77AD-4214-43A0-B449-AF7CE348BE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AE8D6-0BB6-45C2-B0A4-94AC46EF2B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361A5-7676-419E-AC81-C2BA0E8D9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4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image" Target="../media/image3.png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image" Target="../media/image4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64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image" Target="../media/image5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19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OTLSHAPE_SL_5821ceb3932a4addbaf9945c73e8c837_BackgroundRectangle">
            <a:extLst>
              <a:ext uri="{FF2B5EF4-FFF2-40B4-BE49-F238E27FC236}">
                <a16:creationId xmlns:a16="http://schemas.microsoft.com/office/drawing/2014/main" id="{29ABA91E-FC07-4A8F-AA59-368AB0500FF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235400"/>
            <a:ext cx="11696700" cy="1965960"/>
          </a:xfrm>
          <a:prstGeom prst="rect">
            <a:avLst/>
          </a:prstGeom>
          <a:solidFill>
            <a:schemeClr val="dk1">
              <a:alpha val="0"/>
            </a:schemeClr>
          </a:solidFill>
          <a:ln w="1905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4" name="OTLSHAPE_SL_a135b47930a24b46abc86e33a40f7d22_BackgroundRectangle">
            <a:extLst>
              <a:ext uri="{FF2B5EF4-FFF2-40B4-BE49-F238E27FC236}">
                <a16:creationId xmlns:a16="http://schemas.microsoft.com/office/drawing/2014/main" id="{78C32523-9580-4F41-AEAE-42A88D15A02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264860"/>
            <a:ext cx="11696700" cy="1391285"/>
          </a:xfrm>
          <a:prstGeom prst="rect">
            <a:avLst/>
          </a:prstGeom>
          <a:solidFill>
            <a:schemeClr val="dk1">
              <a:alpha val="0"/>
            </a:schemeClr>
          </a:solidFill>
          <a:ln w="1905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6" name="OTLSHAPE_SL_a1cbae2ef52344fd926542ba9cdf1fbd_BackgroundRectangle">
            <a:extLst>
              <a:ext uri="{FF2B5EF4-FFF2-40B4-BE49-F238E27FC236}">
                <a16:creationId xmlns:a16="http://schemas.microsoft.com/office/drawing/2014/main" id="{F6E2A5E6-7D18-4D98-A668-780B38F18F4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719645"/>
            <a:ext cx="11696700" cy="636270"/>
          </a:xfrm>
          <a:prstGeom prst="rect">
            <a:avLst/>
          </a:prstGeom>
          <a:solidFill>
            <a:srgbClr val="131921"/>
          </a:solidFill>
          <a:ln w="1905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SL2A_e4dcd2b334f94c17ba12d390bd313bbf_BackgroundRectangle" hidden="1">
            <a:extLst>
              <a:ext uri="{FF2B5EF4-FFF2-40B4-BE49-F238E27FC236}">
                <a16:creationId xmlns:a16="http://schemas.microsoft.com/office/drawing/2014/main" id="{89E998A2-A8BF-F43B-B660-54AD2CDC2A0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66910" y="2235400"/>
            <a:ext cx="10502900" cy="1965960"/>
          </a:xfrm>
          <a:prstGeom prst="rect">
            <a:avLst/>
          </a:prstGeom>
          <a:solidFill>
            <a:srgbClr val="A5A5A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2A_f95ee9362e644601a06b178ee72823d0_BackgroundRectangle" hidden="1">
            <a:extLst>
              <a:ext uri="{FF2B5EF4-FFF2-40B4-BE49-F238E27FC236}">
                <a16:creationId xmlns:a16="http://schemas.microsoft.com/office/drawing/2014/main" id="{DA5D8728-C4A4-D398-CC9B-42C618A89ED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266910" y="4264860"/>
            <a:ext cx="10502900" cy="1391285"/>
          </a:xfrm>
          <a:prstGeom prst="rect">
            <a:avLst/>
          </a:prstGeom>
          <a:solidFill>
            <a:srgbClr val="A5A5A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2A_342573b169f243f0925d6c583ea2d5f8_BackgroundRectangle" hidden="1">
            <a:extLst>
              <a:ext uri="{FF2B5EF4-FFF2-40B4-BE49-F238E27FC236}">
                <a16:creationId xmlns:a16="http://schemas.microsoft.com/office/drawing/2014/main" id="{BC647AB9-AE9C-2049-F2DA-1B4A5036884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66910" y="5719645"/>
            <a:ext cx="10502900" cy="636270"/>
          </a:xfrm>
          <a:prstGeom prst="rect">
            <a:avLst/>
          </a:prstGeom>
          <a:solidFill>
            <a:srgbClr val="A5A5A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TB_00000000000000000000000000000000_LeftEndCaps" hidden="1">
            <a:extLst>
              <a:ext uri="{FF2B5EF4-FFF2-40B4-BE49-F238E27FC236}">
                <a16:creationId xmlns:a16="http://schemas.microsoft.com/office/drawing/2014/main" id="{48AEA5CC-22DB-9AA8-C82F-6CA4DA344DA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-404080" y="-95023"/>
            <a:ext cx="825500" cy="508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rgbClr val="ED7D31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23" name="OTLSHAPE_TB_00000000000000000000000000000000_RightEndCaps" hidden="1">
            <a:extLst>
              <a:ext uri="{FF2B5EF4-FFF2-40B4-BE49-F238E27FC236}">
                <a16:creationId xmlns:a16="http://schemas.microsoft.com/office/drawing/2014/main" id="{BD813BA4-F659-EAE3-A7C8-618DDE05FAF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245" name="OTLSHAPE_TB_00000000000000000000000000000000_ScaleContainer">
            <a:extLst>
              <a:ext uri="{FF2B5EF4-FFF2-40B4-BE49-F238E27FC236}">
                <a16:creationId xmlns:a16="http://schemas.microsoft.com/office/drawing/2014/main" id="{C0710014-9F34-548B-9755-5D696636C553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393910" y="1651200"/>
            <a:ext cx="10375900" cy="381000"/>
          </a:xfrm>
          <a:prstGeom prst="rect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TLSHAPE_SL_5821ceb3932a4addbaf9945c73e8c837_HeaderRectangle">
            <a:extLst>
              <a:ext uri="{FF2B5EF4-FFF2-40B4-BE49-F238E27FC236}">
                <a16:creationId xmlns:a16="http://schemas.microsoft.com/office/drawing/2014/main" id="{7352EF39-C658-4000-B330-8411A8050702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235400"/>
            <a:ext cx="1206500" cy="1965960"/>
          </a:xfrm>
          <a:prstGeom prst="rect">
            <a:avLst/>
          </a:prstGeom>
          <a:solidFill>
            <a:srgbClr val="F8981D">
              <a:alpha val="82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OTLSHAPE_SL_a135b47930a24b46abc86e33a40f7d22_HeaderRectangle">
            <a:extLst>
              <a:ext uri="{FF2B5EF4-FFF2-40B4-BE49-F238E27FC236}">
                <a16:creationId xmlns:a16="http://schemas.microsoft.com/office/drawing/2014/main" id="{DE5F6585-9AA3-4588-9629-FDE313D1AD8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4264860"/>
            <a:ext cx="1206500" cy="1391285"/>
          </a:xfrm>
          <a:prstGeom prst="rect">
            <a:avLst/>
          </a:prstGeom>
          <a:solidFill>
            <a:srgbClr val="F8981D">
              <a:alpha val="81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7" name="OTLSHAPE_SL_a1cbae2ef52344fd926542ba9cdf1fbd_HeaderRectangle">
            <a:extLst>
              <a:ext uri="{FF2B5EF4-FFF2-40B4-BE49-F238E27FC236}">
                <a16:creationId xmlns:a16="http://schemas.microsoft.com/office/drawing/2014/main" id="{1841083B-4A44-4475-B4D7-00644F4B1C8C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719645"/>
            <a:ext cx="1206500" cy="636270"/>
          </a:xfrm>
          <a:prstGeom prst="rect">
            <a:avLst/>
          </a:prstGeom>
          <a:solidFill>
            <a:srgbClr val="F8981D">
              <a:alpha val="81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7" name="OTLSHAPE_SL2A_e4dcd2b334f94c17ba12d390bd313bbf_HeaderRectangle" hidden="1">
            <a:extLst>
              <a:ext uri="{FF2B5EF4-FFF2-40B4-BE49-F238E27FC236}">
                <a16:creationId xmlns:a16="http://schemas.microsoft.com/office/drawing/2014/main" id="{0024D2DB-4888-9486-1936-FB6A50ECD9A7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266910" y="2235400"/>
            <a:ext cx="0" cy="0"/>
          </a:xfrm>
          <a:prstGeom prst="rect">
            <a:avLst/>
          </a:prstGeom>
          <a:solidFill>
            <a:schemeClr val="l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SL2A_f95ee9362e644601a06b178ee72823d0_HeaderRectangle" hidden="1">
            <a:extLst>
              <a:ext uri="{FF2B5EF4-FFF2-40B4-BE49-F238E27FC236}">
                <a16:creationId xmlns:a16="http://schemas.microsoft.com/office/drawing/2014/main" id="{BE2DBD55-7813-D3A3-412F-37DEAAA84B1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266910" y="4264860"/>
            <a:ext cx="0" cy="0"/>
          </a:xfrm>
          <a:prstGeom prst="rect">
            <a:avLst/>
          </a:prstGeom>
          <a:solidFill>
            <a:schemeClr val="l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2A_342573b169f243f0925d6c583ea2d5f8_HeaderRectangle" hidden="1">
            <a:extLst>
              <a:ext uri="{FF2B5EF4-FFF2-40B4-BE49-F238E27FC236}">
                <a16:creationId xmlns:a16="http://schemas.microsoft.com/office/drawing/2014/main" id="{84B07089-6F4F-F202-2231-8BEB71581F72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266910" y="5719645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M_4b900c4952f64dc9bb198438c3e8f13a_Shape">
            <a:extLst>
              <a:ext uri="{FF2B5EF4-FFF2-40B4-BE49-F238E27FC236}">
                <a16:creationId xmlns:a16="http://schemas.microsoft.com/office/drawing/2014/main" id="{75BE1190-31C3-D87C-169C-047F1A26363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974827" y="23087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SLM_cbdb74ad1eca496a9eed119cb76322d4_Shape">
            <a:extLst>
              <a:ext uri="{FF2B5EF4-FFF2-40B4-BE49-F238E27FC236}">
                <a16:creationId xmlns:a16="http://schemas.microsoft.com/office/drawing/2014/main" id="{FB2FFB14-61A1-E62A-7CF3-9F0525E4DFC2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482670" y="23087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M_7540fb95024040c9b213e5053fb7287a_Shape">
            <a:extLst>
              <a:ext uri="{FF2B5EF4-FFF2-40B4-BE49-F238E27FC236}">
                <a16:creationId xmlns:a16="http://schemas.microsoft.com/office/drawing/2014/main" id="{A25C8DE6-E98A-F7A5-DDBA-7E819C65A24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7009" y="579298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M_feca1616763144059106d5d6eb414a2b_Shape">
            <a:extLst>
              <a:ext uri="{FF2B5EF4-FFF2-40B4-BE49-F238E27FC236}">
                <a16:creationId xmlns:a16="http://schemas.microsoft.com/office/drawing/2014/main" id="{55261479-6984-616C-AD95-86D72BD6C59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331222" y="478143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M_0e8e8170b4c04d41b847fb7c319502ff_Shape">
            <a:extLst>
              <a:ext uri="{FF2B5EF4-FFF2-40B4-BE49-F238E27FC236}">
                <a16:creationId xmlns:a16="http://schemas.microsoft.com/office/drawing/2014/main" id="{33ECC3C0-6DD7-87FA-53B1-C510FD1E274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409469" y="262052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TLSHAPE_SLM_dfaa97d909e9481db70b3f35041c2e69_Shape">
            <a:extLst>
              <a:ext uri="{FF2B5EF4-FFF2-40B4-BE49-F238E27FC236}">
                <a16:creationId xmlns:a16="http://schemas.microsoft.com/office/drawing/2014/main" id="{5715340D-50E3-0E19-D142-B6A2D16B96E0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674515" y="262052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M_1dbfbe296cec479b9c50a09e2b393d44_Shape">
            <a:extLst>
              <a:ext uri="{FF2B5EF4-FFF2-40B4-BE49-F238E27FC236}">
                <a16:creationId xmlns:a16="http://schemas.microsoft.com/office/drawing/2014/main" id="{F4BD0DEB-0C51-477D-F56A-C9D8326070A9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391531" y="23087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M_566a28de9e234e4492fa1babb1eeaee4_Shape">
            <a:extLst>
              <a:ext uri="{FF2B5EF4-FFF2-40B4-BE49-F238E27FC236}">
                <a16:creationId xmlns:a16="http://schemas.microsoft.com/office/drawing/2014/main" id="{10E16E0B-D48D-E19B-A261-C05B0EA5B7B4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717219" y="579298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M_7e79cb9fc2fe4103998ae6055edfd753_Shape">
            <a:extLst>
              <a:ext uri="{FF2B5EF4-FFF2-40B4-BE49-F238E27FC236}">
                <a16:creationId xmlns:a16="http://schemas.microsoft.com/office/drawing/2014/main" id="{08E7E8BD-9DC9-5287-18A9-E4F3133A3AD4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218177" y="610477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OTLSHAPE_SLM_674ded9115184958b45972b970249740_Shape">
            <a:extLst>
              <a:ext uri="{FF2B5EF4-FFF2-40B4-BE49-F238E27FC236}">
                <a16:creationId xmlns:a16="http://schemas.microsoft.com/office/drawing/2014/main" id="{8D6809C5-0489-4DBD-56F4-B6789FC1869F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915682" y="579298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SLM_aca44ebd5c2948a3b26dc72bd84a49db_Shape">
            <a:extLst>
              <a:ext uri="{FF2B5EF4-FFF2-40B4-BE49-F238E27FC236}">
                <a16:creationId xmlns:a16="http://schemas.microsoft.com/office/drawing/2014/main" id="{740EE434-4F60-F1AA-6AD6-0C9C37FBEFE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805908" y="299803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TLSHAPE_SLM_bcb116cca13c42438ac2311d89f90b50_Shape">
            <a:extLst>
              <a:ext uri="{FF2B5EF4-FFF2-40B4-BE49-F238E27FC236}">
                <a16:creationId xmlns:a16="http://schemas.microsoft.com/office/drawing/2014/main" id="{40724074-0B7B-A3DA-FCEA-4655201913B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7619938" y="299803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TLSHAPE_SLM_df7583b02c3b472b8ddbfe49dad4b09c_Shape">
            <a:extLst>
              <a:ext uri="{FF2B5EF4-FFF2-40B4-BE49-F238E27FC236}">
                <a16:creationId xmlns:a16="http://schemas.microsoft.com/office/drawing/2014/main" id="{BC8CFBC0-3710-A235-9407-89A685A0EA24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270571" y="540500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TLSHAPE_SLM_0ffee44a3f714a73ad3b8c1ed37a364a_Shape">
            <a:extLst>
              <a:ext uri="{FF2B5EF4-FFF2-40B4-BE49-F238E27FC236}">
                <a16:creationId xmlns:a16="http://schemas.microsoft.com/office/drawing/2014/main" id="{9112E2A4-DB65-C8B2-244F-B5E900099BE9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871404" y="478143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SLM_8688330dfb7442f196faf6f01ab6b5a8_Shape">
            <a:extLst>
              <a:ext uri="{FF2B5EF4-FFF2-40B4-BE49-F238E27FC236}">
                <a16:creationId xmlns:a16="http://schemas.microsoft.com/office/drawing/2014/main" id="{009AECB1-978D-A28E-ADCC-8735DF2C1235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747173" y="509321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M_ea0e0127ae8e4e8cae8f0c5e59d1f2b1_Shape">
            <a:extLst>
              <a:ext uri="{FF2B5EF4-FFF2-40B4-BE49-F238E27FC236}">
                <a16:creationId xmlns:a16="http://schemas.microsoft.com/office/drawing/2014/main" id="{74A5631E-9665-75ED-9270-52F48DCE2AC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488335" y="440392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TLSHAPE_SLM_34cc2c74d42244398410f01f8eea2eb9_Shape">
            <a:extLst>
              <a:ext uri="{FF2B5EF4-FFF2-40B4-BE49-F238E27FC236}">
                <a16:creationId xmlns:a16="http://schemas.microsoft.com/office/drawing/2014/main" id="{F68015CB-6D64-D559-A647-9421E05A76F2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815120" y="540500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OTLSHAPE_SLM_1ff03c8a40ec4c389bf872ec0334c429_Shape">
            <a:extLst>
              <a:ext uri="{FF2B5EF4-FFF2-40B4-BE49-F238E27FC236}">
                <a16:creationId xmlns:a16="http://schemas.microsoft.com/office/drawing/2014/main" id="{59720CC1-EE74-DC6C-27A9-11091F936405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538345" y="579298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M_4d34ceaa42584b278f7f06fda25acce6_Shape">
            <a:extLst>
              <a:ext uri="{FF2B5EF4-FFF2-40B4-BE49-F238E27FC236}">
                <a16:creationId xmlns:a16="http://schemas.microsoft.com/office/drawing/2014/main" id="{A6279E3F-5B43-1080-6F82-DDBC8B5A5E9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922024" y="478143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TLSHAPE_SLM_fa414cca208a41c5b6b7065c9faf1baa_Shape">
            <a:extLst>
              <a:ext uri="{FF2B5EF4-FFF2-40B4-BE49-F238E27FC236}">
                <a16:creationId xmlns:a16="http://schemas.microsoft.com/office/drawing/2014/main" id="{626C6B96-DE7C-6968-4A79-06800B9BEEF5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5766341" y="509321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SLM_becbbf265d2140d3b4550874a0af81ec_Shape">
            <a:extLst>
              <a:ext uri="{FF2B5EF4-FFF2-40B4-BE49-F238E27FC236}">
                <a16:creationId xmlns:a16="http://schemas.microsoft.com/office/drawing/2014/main" id="{BB9D32B1-7118-370C-6841-76603D57668D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164144" y="509321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TLSHAPE_SLM_3bf7fa456f1a451fa6708e852ff3c3f9_Shape">
            <a:extLst>
              <a:ext uri="{FF2B5EF4-FFF2-40B4-BE49-F238E27FC236}">
                <a16:creationId xmlns:a16="http://schemas.microsoft.com/office/drawing/2014/main" id="{B631B9BC-674C-A38B-D47A-7B36B490E5D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932599" y="509321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TLSHAPE_SLM_62c66c1017d64b6f824ab65762de1681_Shape">
            <a:extLst>
              <a:ext uri="{FF2B5EF4-FFF2-40B4-BE49-F238E27FC236}">
                <a16:creationId xmlns:a16="http://schemas.microsoft.com/office/drawing/2014/main" id="{860F8644-97CA-803B-1FAC-9E51F0BAD3F7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979128" y="440392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TLSHAPE_SLM_c85fb0daaa69454d96e7e90247c1ac2f_Shape">
            <a:extLst>
              <a:ext uri="{FF2B5EF4-FFF2-40B4-BE49-F238E27FC236}">
                <a16:creationId xmlns:a16="http://schemas.microsoft.com/office/drawing/2014/main" id="{FCECD846-1B9B-2A08-0AE9-13B77DA8802D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415133" y="440392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M_fa5edf5e98624f778b644287772480af_Shape">
            <a:extLst>
              <a:ext uri="{FF2B5EF4-FFF2-40B4-BE49-F238E27FC236}">
                <a16:creationId xmlns:a16="http://schemas.microsoft.com/office/drawing/2014/main" id="{39CAB69A-055C-9F57-70A8-CBB24ABD30D3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729979" y="478143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TLSHAPE_SLM_af199d30894f42628c852e7e623427e3_Shape">
            <a:extLst>
              <a:ext uri="{FF2B5EF4-FFF2-40B4-BE49-F238E27FC236}">
                <a16:creationId xmlns:a16="http://schemas.microsoft.com/office/drawing/2014/main" id="{35FD3441-3517-8C88-F08D-B55783443A96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990181" y="299803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TLSHAPE_SLM_0c4b6c011d1f46dcb574180e3e851562_Shape">
            <a:extLst>
              <a:ext uri="{FF2B5EF4-FFF2-40B4-BE49-F238E27FC236}">
                <a16:creationId xmlns:a16="http://schemas.microsoft.com/office/drawing/2014/main" id="{61BB6E5D-C6AF-F98A-D048-9823E4736A72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311234" y="262052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M_cf5bc3fb223c4c819dbc581c1a9dd126_Shape">
            <a:extLst>
              <a:ext uri="{FF2B5EF4-FFF2-40B4-BE49-F238E27FC236}">
                <a16:creationId xmlns:a16="http://schemas.microsoft.com/office/drawing/2014/main" id="{579CD2B3-8451-8107-5B7B-5B975EE8707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336067" y="230874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TLSHAPE_SLM_8a57eef748bb4878a1e720f21b941939_Shape">
            <a:extLst>
              <a:ext uri="{FF2B5EF4-FFF2-40B4-BE49-F238E27FC236}">
                <a16:creationId xmlns:a16="http://schemas.microsoft.com/office/drawing/2014/main" id="{53F1B3D0-8DD2-64FE-95EB-22896FDC56E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444268" y="299803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TLSHAPE_SLM_187ea8bdda4746bdaeabf771208b9aba_Shape">
            <a:extLst>
              <a:ext uri="{FF2B5EF4-FFF2-40B4-BE49-F238E27FC236}">
                <a16:creationId xmlns:a16="http://schemas.microsoft.com/office/drawing/2014/main" id="{BFF4A49B-EB81-7AFE-9504-FD608B90F1C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580849" y="262052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TLSHAPE_SLM_7439d1b50e634267ac9915ee5dacd148_Shape">
            <a:extLst>
              <a:ext uri="{FF2B5EF4-FFF2-40B4-BE49-F238E27FC236}">
                <a16:creationId xmlns:a16="http://schemas.microsoft.com/office/drawing/2014/main" id="{8125E200-82AC-EB16-BCD5-4776DD5AC96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006621" y="610477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SLM_4a050a7f01ec42079d433e82402234ac_Shape">
            <a:extLst>
              <a:ext uri="{FF2B5EF4-FFF2-40B4-BE49-F238E27FC236}">
                <a16:creationId xmlns:a16="http://schemas.microsoft.com/office/drawing/2014/main" id="{2D72C5AA-3C3E-28F4-1D12-B61F0637D711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879863" y="610477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M_3d838d7b3cc24fc78f1dc938a1d0ca98_Shape">
            <a:extLst>
              <a:ext uri="{FF2B5EF4-FFF2-40B4-BE49-F238E27FC236}">
                <a16:creationId xmlns:a16="http://schemas.microsoft.com/office/drawing/2014/main" id="{1CEDE9A9-7417-F6A3-66B0-831864BD78E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179288" y="344126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M_02b79a8b0e76404db529083c6964ef12_Shape">
            <a:extLst>
              <a:ext uri="{FF2B5EF4-FFF2-40B4-BE49-F238E27FC236}">
                <a16:creationId xmlns:a16="http://schemas.microsoft.com/office/drawing/2014/main" id="{519E7FB5-33A4-02B7-21CB-05D2D31A822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4762384" y="5792987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TLSHAPE_SLM_59bf4b9f597041ec89b41ce10c7ee3b3_Shape">
            <a:extLst>
              <a:ext uri="{FF2B5EF4-FFF2-40B4-BE49-F238E27FC236}">
                <a16:creationId xmlns:a16="http://schemas.microsoft.com/office/drawing/2014/main" id="{C7B851D7-0D23-506D-6F8E-FB886C2A0FB5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9226980" y="610477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TLSHAPE_SLM_a586577f2f534ccd8559c16f8939adb3_Shape">
            <a:extLst>
              <a:ext uri="{FF2B5EF4-FFF2-40B4-BE49-F238E27FC236}">
                <a16:creationId xmlns:a16="http://schemas.microsoft.com/office/drawing/2014/main" id="{EAEBE72F-39D4-3FA0-9E0C-1AA082D36912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9652686" y="5405003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TLSHAPE_SLM_090df9082d054ea3850255b31b2d04f3_Shape">
            <a:extLst>
              <a:ext uri="{FF2B5EF4-FFF2-40B4-BE49-F238E27FC236}">
                <a16:creationId xmlns:a16="http://schemas.microsoft.com/office/drawing/2014/main" id="{F6EB0700-0AFD-61F0-142D-5B6AE16AC941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455320" y="6104772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SLM_b787b6a849d64c3daf47cf6fc5eccb0d_Shape">
            <a:extLst>
              <a:ext uri="{FF2B5EF4-FFF2-40B4-BE49-F238E27FC236}">
                <a16:creationId xmlns:a16="http://schemas.microsoft.com/office/drawing/2014/main" id="{7C7BC1ED-3642-45BC-914A-70355C451798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229164" y="344126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SLM_fbefd1f398804ed095e6964eaf12d55a_Shape">
            <a:extLst>
              <a:ext uri="{FF2B5EF4-FFF2-40B4-BE49-F238E27FC236}">
                <a16:creationId xmlns:a16="http://schemas.microsoft.com/office/drawing/2014/main" id="{C0426A2D-ED2F-4088-9044-D2FD1B4A594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9373316" y="344126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SLM_f1dde63fcc274655b1ba2d3e70fd41c2_Shape">
            <a:extLst>
              <a:ext uri="{FF2B5EF4-FFF2-40B4-BE49-F238E27FC236}">
                <a16:creationId xmlns:a16="http://schemas.microsoft.com/office/drawing/2014/main" id="{D1E46F2B-D4AF-29FF-50DE-81113DB18781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1005191" y="388449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SLM_275ea48e70ea4cfa9db2520af3e019d4_Shape">
            <a:extLst>
              <a:ext uri="{FF2B5EF4-FFF2-40B4-BE49-F238E27FC236}">
                <a16:creationId xmlns:a16="http://schemas.microsoft.com/office/drawing/2014/main" id="{D1344EE1-7DA2-CC18-5B37-A419F03346CD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11061065" y="4403925"/>
            <a:ext cx="152400" cy="177800"/>
          </a:xfrm>
          <a:prstGeom prst="star8">
            <a:avLst/>
          </a:prstGeom>
          <a:solidFill>
            <a:srgbClr val="F8981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TB_00000000000000000000000000000000_ElapsedTime" hidden="1">
            <a:extLst>
              <a:ext uri="{FF2B5EF4-FFF2-40B4-BE49-F238E27FC236}">
                <a16:creationId xmlns:a16="http://schemas.microsoft.com/office/drawing/2014/main" id="{C65F2797-E674-32DF-1AEC-020B195471F1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393910" y="1651200"/>
            <a:ext cx="0" cy="0"/>
          </a:xfrm>
          <a:prstGeom prst="rect">
            <a:avLst/>
          </a:prstGeom>
          <a:solidFill>
            <a:schemeClr val="accent3">
              <a:alpha val="29804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SL_5821ceb3932a4addbaf9945c73e8c837_Header">
            <a:extLst>
              <a:ext uri="{FF2B5EF4-FFF2-40B4-BE49-F238E27FC236}">
                <a16:creationId xmlns:a16="http://schemas.microsoft.com/office/drawing/2014/main" id="{85DADF87-3217-4AFB-B7E7-9F1E612684B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3500" y="3013910"/>
            <a:ext cx="1206500" cy="4089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Company Milestones</a:t>
            </a:r>
          </a:p>
        </p:txBody>
      </p:sp>
      <p:sp>
        <p:nvSpPr>
          <p:cNvPr id="156" name="OTLSHAPE_SL_a135b47930a24b46abc86e33a40f7d22_Header">
            <a:extLst>
              <a:ext uri="{FF2B5EF4-FFF2-40B4-BE49-F238E27FC236}">
                <a16:creationId xmlns:a16="http://schemas.microsoft.com/office/drawing/2014/main" id="{A7DA49BD-CAD3-4323-8549-2C55F796E10B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63500" y="4756033"/>
            <a:ext cx="1206500" cy="4089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Product Launches</a:t>
            </a:r>
          </a:p>
        </p:txBody>
      </p:sp>
      <p:sp>
        <p:nvSpPr>
          <p:cNvPr id="298" name="OTLSHAPE_SL_a1cbae2ef52344fd926542ba9cdf1fbd_Header">
            <a:extLst>
              <a:ext uri="{FF2B5EF4-FFF2-40B4-BE49-F238E27FC236}">
                <a16:creationId xmlns:a16="http://schemas.microsoft.com/office/drawing/2014/main" id="{24F5FFBD-C5EE-43E9-84F9-4B5FFB25B84D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3500" y="5935545"/>
            <a:ext cx="1206500" cy="2044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Acquisitions</a:t>
            </a:r>
          </a:p>
        </p:txBody>
      </p:sp>
      <p:sp>
        <p:nvSpPr>
          <p:cNvPr id="38" name="OTLSHAPE_SL2A_e4dcd2b334f94c17ba12d390bd313bbf_Header" hidden="1">
            <a:extLst>
              <a:ext uri="{FF2B5EF4-FFF2-40B4-BE49-F238E27FC236}">
                <a16:creationId xmlns:a16="http://schemas.microsoft.com/office/drawing/2014/main" id="{2AA8573F-4596-6225-AEE2-C03EF1FBFE3A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SL2A_f95ee9362e644601a06b178ee72823d0_Header" hidden="1">
            <a:extLst>
              <a:ext uri="{FF2B5EF4-FFF2-40B4-BE49-F238E27FC236}">
                <a16:creationId xmlns:a16="http://schemas.microsoft.com/office/drawing/2014/main" id="{C81D2818-D27C-57A2-9D03-B91A1AE2179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90" name="OTLSHAPE_SL2A_342573b169f243f0925d6c583ea2d5f8_Header" hidden="1">
            <a:extLst>
              <a:ext uri="{FF2B5EF4-FFF2-40B4-BE49-F238E27FC236}">
                <a16:creationId xmlns:a16="http://schemas.microsoft.com/office/drawing/2014/main" id="{1CAD4316-7335-B017-8799-F3065C568DF8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1" name="OTLSHAPE_TB_00000000000000000000000000000000_TodayMarkerShape" hidden="1">
            <a:extLst>
              <a:ext uri="{FF2B5EF4-FFF2-40B4-BE49-F238E27FC236}">
                <a16:creationId xmlns:a16="http://schemas.microsoft.com/office/drawing/2014/main" id="{5903E6E1-23E5-912B-0C1F-5E574646AACB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1094924" y="20322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948E51C-F044-44E0-84B3-5276C49A5A7A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457410" y="17540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1994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C76BA588-1CE0-4668-BE4D-F3065768D22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753153" y="17540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1998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31E39403-4633-46A2-AA11-B614643DD195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048897" y="17540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2002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1B38A5BE-0E2E-413F-BAF7-4BE9A359F74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344642" y="17540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2006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93F1FE65-08AB-4AB1-9391-2DD84FF6D5F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640385" y="17540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2010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59305F9A-443E-4110-AF1D-821526F59A05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936130" y="17540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2014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02FC1F73-9F5B-45DD-95D6-7B63A00D943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231874" y="17540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169" name="OTLSHAPE_SLM_4b900c4952f64dc9bb198438c3e8f13a_Title">
            <a:extLst>
              <a:ext uri="{FF2B5EF4-FFF2-40B4-BE49-F238E27FC236}">
                <a16:creationId xmlns:a16="http://schemas.microsoft.com/office/drawing/2014/main" id="{0B73861D-77A7-47F4-B091-67796D331CD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4178027" y="2273500"/>
            <a:ext cx="1625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Lawsuit against Barnes &amp; Noble</a:t>
            </a:r>
          </a:p>
        </p:txBody>
      </p:sp>
      <p:sp>
        <p:nvSpPr>
          <p:cNvPr id="173" name="OTLSHAPE_SLM_cbdb74ad1eca496a9eed119cb76322d4_Title">
            <a:extLst>
              <a:ext uri="{FF2B5EF4-FFF2-40B4-BE49-F238E27FC236}">
                <a16:creationId xmlns:a16="http://schemas.microsoft.com/office/drawing/2014/main" id="{C742F2A5-AC7C-4C9B-8F6B-665CF4623C6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685870" y="2273500"/>
            <a:ext cx="876300" cy="131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313D4D"/>
                </a:solidFill>
              </a14:hiddenFill>
            </a:ext>
          </a:extLst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founded</a:t>
            </a:r>
          </a:p>
        </p:txBody>
      </p:sp>
      <p:sp>
        <p:nvSpPr>
          <p:cNvPr id="175" name="OTLSHAPE_SLM_7540fb95024040c9b213e5053fb7287a_Title">
            <a:extLst>
              <a:ext uri="{FF2B5EF4-FFF2-40B4-BE49-F238E27FC236}">
                <a16:creationId xmlns:a16="http://schemas.microsoft.com/office/drawing/2014/main" id="{7375CC9F-94C4-49D6-97A2-6D4866C561EC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5893163" y="5757745"/>
            <a:ext cx="419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Zappos</a:t>
            </a:r>
          </a:p>
        </p:txBody>
      </p:sp>
      <p:sp>
        <p:nvSpPr>
          <p:cNvPr id="181" name="OTLSHAPE_SLM_feca1616763144059106d5d6eb414a2b_Title">
            <a:extLst>
              <a:ext uri="{FF2B5EF4-FFF2-40B4-BE49-F238E27FC236}">
                <a16:creationId xmlns:a16="http://schemas.microsoft.com/office/drawing/2014/main" id="{1633A3BE-C541-4E9E-9976-794BF861630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534422" y="4746190"/>
            <a:ext cx="1130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Underground</a:t>
            </a:r>
          </a:p>
        </p:txBody>
      </p:sp>
      <p:sp>
        <p:nvSpPr>
          <p:cNvPr id="184" name="OTLSHAPE_SLM_0e8e8170b4c04d41b847fb7c319502ff_Title">
            <a:extLst>
              <a:ext uri="{FF2B5EF4-FFF2-40B4-BE49-F238E27FC236}">
                <a16:creationId xmlns:a16="http://schemas.microsoft.com/office/drawing/2014/main" id="{48437F87-21DA-4AA1-910B-4AE557F0710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8407" y="2585285"/>
            <a:ext cx="1092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IPOs at $18.00/share</a:t>
            </a:r>
          </a:p>
        </p:txBody>
      </p:sp>
      <p:sp>
        <p:nvSpPr>
          <p:cNvPr id="187" name="OTLSHAPE_SLM_dfaa97d909e9481db70b3f35041c2e69_Title">
            <a:extLst>
              <a:ext uri="{FF2B5EF4-FFF2-40B4-BE49-F238E27FC236}">
                <a16:creationId xmlns:a16="http://schemas.microsoft.com/office/drawing/2014/main" id="{AA373CA8-6275-4D2E-B95C-37AB7B84074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4628376" y="2585285"/>
            <a:ext cx="2006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Kindle e-books outsell hardcover books</a:t>
            </a:r>
          </a:p>
        </p:txBody>
      </p:sp>
      <p:sp>
        <p:nvSpPr>
          <p:cNvPr id="190" name="OTLSHAPE_SLM_1dbfbe296cec479b9c50a09e2b393d44_Title">
            <a:extLst>
              <a:ext uri="{FF2B5EF4-FFF2-40B4-BE49-F238E27FC236}">
                <a16:creationId xmlns:a16="http://schemas.microsoft.com/office/drawing/2014/main" id="{A127E228-8135-499C-B6C6-8C80368082D6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457615" y="2273500"/>
            <a:ext cx="889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1st physical store</a:t>
            </a:r>
          </a:p>
        </p:txBody>
      </p:sp>
      <p:sp>
        <p:nvSpPr>
          <p:cNvPr id="193" name="OTLSHAPE_SLM_566a28de9e234e4492fa1babb1eeaee4_Title">
            <a:extLst>
              <a:ext uri="{FF2B5EF4-FFF2-40B4-BE49-F238E27FC236}">
                <a16:creationId xmlns:a16="http://schemas.microsoft.com/office/drawing/2014/main" id="{20BCDC0D-395A-42EB-ACB3-0CA464E2060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380669" y="5757745"/>
            <a:ext cx="292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IMDB</a:t>
            </a:r>
          </a:p>
        </p:txBody>
      </p:sp>
      <p:sp>
        <p:nvSpPr>
          <p:cNvPr id="196" name="OTLSHAPE_SLM_7e79cb9fc2fe4103998ae6055edfd753_Title">
            <a:extLst>
              <a:ext uri="{FF2B5EF4-FFF2-40B4-BE49-F238E27FC236}">
                <a16:creationId xmlns:a16="http://schemas.microsoft.com/office/drawing/2014/main" id="{A7E9DBE7-D149-4AEF-B2B5-650223BA8D0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475016" y="6069530"/>
            <a:ext cx="698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Kiva Systems</a:t>
            </a:r>
          </a:p>
        </p:txBody>
      </p:sp>
      <p:sp>
        <p:nvSpPr>
          <p:cNvPr id="199" name="OTLSHAPE_SLM_674ded9115184958b45972b970249740_Title">
            <a:extLst>
              <a:ext uri="{FF2B5EF4-FFF2-40B4-BE49-F238E27FC236}">
                <a16:creationId xmlns:a16="http://schemas.microsoft.com/office/drawing/2014/main" id="{357B0506-7BB1-4BC7-85F7-01E66295F89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191401" y="5757745"/>
            <a:ext cx="685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Whole Foods</a:t>
            </a:r>
          </a:p>
        </p:txBody>
      </p:sp>
      <p:sp>
        <p:nvSpPr>
          <p:cNvPr id="202" name="OTLSHAPE_SLM_aca44ebd5c2948a3b26dc72bd84a49db_Title">
            <a:extLst>
              <a:ext uri="{FF2B5EF4-FFF2-40B4-BE49-F238E27FC236}">
                <a16:creationId xmlns:a16="http://schemas.microsoft.com/office/drawing/2014/main" id="{C6756B29-1BFB-4791-ACA3-3CAEABAF6B61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566599" y="2962792"/>
            <a:ext cx="1193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Expands beyond books</a:t>
            </a:r>
          </a:p>
        </p:txBody>
      </p:sp>
      <p:sp>
        <p:nvSpPr>
          <p:cNvPr id="205" name="OTLSHAPE_SLM_bcb116cca13c42438ac2311d89f90b50_Title">
            <a:extLst>
              <a:ext uri="{FF2B5EF4-FFF2-40B4-BE49-F238E27FC236}">
                <a16:creationId xmlns:a16="http://schemas.microsoft.com/office/drawing/2014/main" id="{A24DBE9D-8981-4EEE-8F37-101576367053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221837" y="2962792"/>
            <a:ext cx="1358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Launches in India</a:t>
            </a:r>
          </a:p>
        </p:txBody>
      </p:sp>
      <p:sp>
        <p:nvSpPr>
          <p:cNvPr id="208" name="OTLSHAPE_SLM_df7583b02c3b472b8ddbfe49dad4b09c_Title">
            <a:extLst>
              <a:ext uri="{FF2B5EF4-FFF2-40B4-BE49-F238E27FC236}">
                <a16:creationId xmlns:a16="http://schemas.microsoft.com/office/drawing/2014/main" id="{DD2B42C0-2F0B-4DD4-8513-A5D593E377A5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628840" y="5369760"/>
            <a:ext cx="596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S3</a:t>
            </a:r>
          </a:p>
        </p:txBody>
      </p:sp>
      <p:sp>
        <p:nvSpPr>
          <p:cNvPr id="211" name="OTLSHAPE_SLM_0ffee44a3f714a73ad3b8c1ed37a364a_Title">
            <a:extLst>
              <a:ext uri="{FF2B5EF4-FFF2-40B4-BE49-F238E27FC236}">
                <a16:creationId xmlns:a16="http://schemas.microsoft.com/office/drawing/2014/main" id="{A7A60604-AE5E-4A9B-96DF-ED0D28C9B59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074604" y="4746190"/>
            <a:ext cx="1117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Instant Video</a:t>
            </a:r>
          </a:p>
        </p:txBody>
      </p:sp>
      <p:sp>
        <p:nvSpPr>
          <p:cNvPr id="214" name="OTLSHAPE_SLM_8688330dfb7442f196faf6f01ab6b5a8_Title">
            <a:extLst>
              <a:ext uri="{FF2B5EF4-FFF2-40B4-BE49-F238E27FC236}">
                <a16:creationId xmlns:a16="http://schemas.microsoft.com/office/drawing/2014/main" id="{1A7D4BA7-2F66-4AB1-9240-4608EEFECC0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950373" y="5057975"/>
            <a:ext cx="927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Prime Air</a:t>
            </a:r>
          </a:p>
        </p:txBody>
      </p:sp>
      <p:sp>
        <p:nvSpPr>
          <p:cNvPr id="217" name="OTLSHAPE_SLM_ea0e0127ae8e4e8cae8f0c5e59d1f2b1_Title">
            <a:extLst>
              <a:ext uri="{FF2B5EF4-FFF2-40B4-BE49-F238E27FC236}">
                <a16:creationId xmlns:a16="http://schemas.microsoft.com/office/drawing/2014/main" id="{386459E3-39A7-4B70-B9B3-DB8CB139455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4050016" y="4368683"/>
            <a:ext cx="393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A9.com</a:t>
            </a:r>
          </a:p>
        </p:txBody>
      </p:sp>
      <p:sp>
        <p:nvSpPr>
          <p:cNvPr id="220" name="OTLSHAPE_SLM_34cc2c74d42244398410f01f8eea2eb9_Title">
            <a:extLst>
              <a:ext uri="{FF2B5EF4-FFF2-40B4-BE49-F238E27FC236}">
                <a16:creationId xmlns:a16="http://schemas.microsoft.com/office/drawing/2014/main" id="{A94EE71B-731E-4230-9D8B-47E1B0929B95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018320" y="5369760"/>
            <a:ext cx="774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Kindle</a:t>
            </a:r>
          </a:p>
        </p:txBody>
      </p:sp>
      <p:sp>
        <p:nvSpPr>
          <p:cNvPr id="223" name="OTLSHAPE_SLM_1ff03c8a40ec4c389bf872ec0334c429_Title">
            <a:extLst>
              <a:ext uri="{FF2B5EF4-FFF2-40B4-BE49-F238E27FC236}">
                <a16:creationId xmlns:a16="http://schemas.microsoft.com/office/drawing/2014/main" id="{F96480F3-C4F6-46D6-B2C4-04ACA6BD619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877436" y="5757745"/>
            <a:ext cx="622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GoodReads</a:t>
            </a:r>
          </a:p>
        </p:txBody>
      </p:sp>
      <p:sp>
        <p:nvSpPr>
          <p:cNvPr id="226" name="OTLSHAPE_SLM_4d34ceaa42584b278f7f06fda25acce6_Title">
            <a:extLst>
              <a:ext uri="{FF2B5EF4-FFF2-40B4-BE49-F238E27FC236}">
                <a16:creationId xmlns:a16="http://schemas.microsoft.com/office/drawing/2014/main" id="{AE7FBFC8-E20C-4EEE-8767-0D0179F72CE6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121627" y="4746190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Prime</a:t>
            </a:r>
          </a:p>
        </p:txBody>
      </p:sp>
      <p:sp>
        <p:nvSpPr>
          <p:cNvPr id="230" name="OTLSHAPE_SLM_fa414cca208a41c5b6b7065c9faf1baa_Title">
            <a:extLst>
              <a:ext uri="{FF2B5EF4-FFF2-40B4-BE49-F238E27FC236}">
                <a16:creationId xmlns:a16="http://schemas.microsoft.com/office/drawing/2014/main" id="{E0BF8FBE-F6B2-48FB-ADFB-894A437ACD3B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969541" y="5057975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Music</a:t>
            </a:r>
          </a:p>
        </p:txBody>
      </p:sp>
      <p:sp>
        <p:nvSpPr>
          <p:cNvPr id="232" name="OTLSHAPE_SLM_becbbf265d2140d3b4550874a0af81ec_Title">
            <a:extLst>
              <a:ext uri="{FF2B5EF4-FFF2-40B4-BE49-F238E27FC236}">
                <a16:creationId xmlns:a16="http://schemas.microsoft.com/office/drawing/2014/main" id="{612FB130-E6CD-4FF4-8EE2-B8CD61A72E9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829967" y="5057975"/>
            <a:ext cx="1295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Mechanical Turk</a:t>
            </a:r>
          </a:p>
        </p:txBody>
      </p:sp>
      <p:sp>
        <p:nvSpPr>
          <p:cNvPr id="235" name="OTLSHAPE_SLM_3bf7fa456f1a451fa6708e852ff3c3f9_Title">
            <a:extLst>
              <a:ext uri="{FF2B5EF4-FFF2-40B4-BE49-F238E27FC236}">
                <a16:creationId xmlns:a16="http://schemas.microsoft.com/office/drawing/2014/main" id="{6D975AE6-22DA-4F24-893B-E0FFEEA4A2E9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135799" y="5057975"/>
            <a:ext cx="914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Appstore</a:t>
            </a:r>
          </a:p>
        </p:txBody>
      </p:sp>
      <p:sp>
        <p:nvSpPr>
          <p:cNvPr id="238" name="OTLSHAPE_SLM_62c66c1017d64b6f824ab65762de1681_Title">
            <a:extLst>
              <a:ext uri="{FF2B5EF4-FFF2-40B4-BE49-F238E27FC236}">
                <a16:creationId xmlns:a16="http://schemas.microsoft.com/office/drawing/2014/main" id="{B47B1022-EF79-48BB-BD26-DDB07A73C45A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182328" y="4368683"/>
            <a:ext cx="558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Kindle Fire</a:t>
            </a:r>
          </a:p>
        </p:txBody>
      </p:sp>
      <p:sp>
        <p:nvSpPr>
          <p:cNvPr id="241" name="OTLSHAPE_SLM_c85fb0daaa69454d96e7e90247c1ac2f_Title">
            <a:extLst>
              <a:ext uri="{FF2B5EF4-FFF2-40B4-BE49-F238E27FC236}">
                <a16:creationId xmlns:a16="http://schemas.microsoft.com/office/drawing/2014/main" id="{DE25325F-8B21-4CE4-ADB2-6A37434261D8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618333" y="4368683"/>
            <a:ext cx="1625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Elastic Compute Cloud</a:t>
            </a:r>
          </a:p>
        </p:txBody>
      </p:sp>
      <p:sp>
        <p:nvSpPr>
          <p:cNvPr id="244" name="OTLSHAPE_SLM_fa5edf5e98624f778b644287772480af_Title">
            <a:extLst>
              <a:ext uri="{FF2B5EF4-FFF2-40B4-BE49-F238E27FC236}">
                <a16:creationId xmlns:a16="http://schemas.microsoft.com/office/drawing/2014/main" id="{0C3A7811-46B3-44A0-A731-A64B75A2CA05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933179" y="4746190"/>
            <a:ext cx="749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Fresh</a:t>
            </a:r>
          </a:p>
        </p:txBody>
      </p:sp>
      <p:sp>
        <p:nvSpPr>
          <p:cNvPr id="279" name="OTLSHAPE_SLM_af199d30894f42628c852e7e623427e3_Title">
            <a:extLst>
              <a:ext uri="{FF2B5EF4-FFF2-40B4-BE49-F238E27FC236}">
                <a16:creationId xmlns:a16="http://schemas.microsoft.com/office/drawing/2014/main" id="{D5B0FCA5-B982-42C4-BFD1-9D544EEDAF1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7954580" y="2897070"/>
            <a:ext cx="9906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Search for 2nd HQ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announced</a:t>
            </a:r>
            <a:endParaRPr kumimoji="0" lang="en-US" sz="900" strike="noStrike" kern="1200" cap="none" spc="-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2" name="OTLSHAPE_SLM_0c4b6c011d1f46dcb574180e3e851562_Title">
            <a:extLst>
              <a:ext uri="{FF2B5EF4-FFF2-40B4-BE49-F238E27FC236}">
                <a16:creationId xmlns:a16="http://schemas.microsoft.com/office/drawing/2014/main" id="{7C362F78-5A1D-46A9-B07E-23922EA38506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760903" y="2585285"/>
            <a:ext cx="151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$1 trillion market cap reached</a:t>
            </a:r>
          </a:p>
        </p:txBody>
      </p:sp>
      <p:sp>
        <p:nvSpPr>
          <p:cNvPr id="285" name="OTLSHAPE_SLM_cf5bc3fb223c4c819dbc581c1a9dd126_Title">
            <a:extLst>
              <a:ext uri="{FF2B5EF4-FFF2-40B4-BE49-F238E27FC236}">
                <a16:creationId xmlns:a16="http://schemas.microsoft.com/office/drawing/2014/main" id="{FACE1DF6-B4B7-4102-8F6B-C271E546C78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539267" y="2273500"/>
            <a:ext cx="1562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Minimum wage raised to $15/h</a:t>
            </a:r>
          </a:p>
        </p:txBody>
      </p:sp>
      <p:sp>
        <p:nvSpPr>
          <p:cNvPr id="291" name="OTLSHAPE_SLM_8a57eef748bb4878a1e720f21b941939_Title">
            <a:extLst>
              <a:ext uri="{FF2B5EF4-FFF2-40B4-BE49-F238E27FC236}">
                <a16:creationId xmlns:a16="http://schemas.microsoft.com/office/drawing/2014/main" id="{D9AD5C24-FC77-400A-9345-A08B65317E1F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9647468" y="2962792"/>
            <a:ext cx="1206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NY HQ plans scrapped </a:t>
            </a:r>
          </a:p>
        </p:txBody>
      </p:sp>
      <p:sp>
        <p:nvSpPr>
          <p:cNvPr id="294" name="OTLSHAPE_SLM_187ea8bdda4746bdaeabf771208b9aba_Title">
            <a:extLst>
              <a:ext uri="{FF2B5EF4-FFF2-40B4-BE49-F238E27FC236}">
                <a16:creationId xmlns:a16="http://schemas.microsoft.com/office/drawing/2014/main" id="{B7654052-5CF0-434D-BBAD-5E745DCFB69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784049" y="2585285"/>
            <a:ext cx="1016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25-year anniversary</a:t>
            </a:r>
          </a:p>
        </p:txBody>
      </p:sp>
      <p:sp>
        <p:nvSpPr>
          <p:cNvPr id="300" name="OTLSHAPE_SLM_7439d1b50e634267ac9915ee5dacd148_Title">
            <a:extLst>
              <a:ext uri="{FF2B5EF4-FFF2-40B4-BE49-F238E27FC236}">
                <a16:creationId xmlns:a16="http://schemas.microsoft.com/office/drawing/2014/main" id="{ABEDB8EF-1F56-454D-8259-B5A7F18B1CD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631887" y="6069530"/>
            <a:ext cx="330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1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Twitch</a:t>
            </a:r>
          </a:p>
        </p:txBody>
      </p:sp>
      <p:sp>
        <p:nvSpPr>
          <p:cNvPr id="303" name="OTLSHAPE_SLM_4a050a7f01ec42079d433e82402234ac_Title">
            <a:extLst>
              <a:ext uri="{FF2B5EF4-FFF2-40B4-BE49-F238E27FC236}">
                <a16:creationId xmlns:a16="http://schemas.microsoft.com/office/drawing/2014/main" id="{ED4DE867-BC6C-42DA-8B75-C69AC1821BD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447682" y="6069530"/>
            <a:ext cx="393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Audible</a:t>
            </a:r>
          </a:p>
        </p:txBody>
      </p:sp>
      <p:sp>
        <p:nvSpPr>
          <p:cNvPr id="306" name="OTLSHAPE_SLM_3d838d7b3cc24fc78f1dc938a1d0ca98_Title">
            <a:extLst>
              <a:ext uri="{FF2B5EF4-FFF2-40B4-BE49-F238E27FC236}">
                <a16:creationId xmlns:a16="http://schemas.microsoft.com/office/drawing/2014/main" id="{0415CF62-45B9-4422-AEC0-F9A8AFED9B8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2257818" y="3406022"/>
            <a:ext cx="876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zShops launches</a:t>
            </a:r>
          </a:p>
        </p:txBody>
      </p:sp>
      <p:sp>
        <p:nvSpPr>
          <p:cNvPr id="309" name="OTLSHAPE_SLM_02b79a8b0e76404db529083c6964ef12_Title">
            <a:extLst>
              <a:ext uri="{FF2B5EF4-FFF2-40B4-BE49-F238E27FC236}">
                <a16:creationId xmlns:a16="http://schemas.microsoft.com/office/drawing/2014/main" id="{7715E355-E304-465B-A582-14FC50DA6AEC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4438364" y="5757745"/>
            <a:ext cx="279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1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Joyo</a:t>
            </a:r>
          </a:p>
        </p:txBody>
      </p:sp>
      <p:sp>
        <p:nvSpPr>
          <p:cNvPr id="312" name="OTLSHAPE_TB_00000000000000000000000000000000_TimescaleInterval8">
            <a:extLst>
              <a:ext uri="{FF2B5EF4-FFF2-40B4-BE49-F238E27FC236}">
                <a16:creationId xmlns:a16="http://schemas.microsoft.com/office/drawing/2014/main" id="{18CDBDFF-180D-4F78-BC50-9B853C3603F5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527617" y="175407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321" name="OTLSHAPE_SLM_59bf4b9f597041ec89b41ce10c7ee3b3_Title">
            <a:extLst>
              <a:ext uri="{FF2B5EF4-FFF2-40B4-BE49-F238E27FC236}">
                <a16:creationId xmlns:a16="http://schemas.microsoft.com/office/drawing/2014/main" id="{BEA865C5-C125-4208-8EB0-2ED062703520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769610" y="6069530"/>
            <a:ext cx="419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PillPack</a:t>
            </a:r>
          </a:p>
        </p:txBody>
      </p:sp>
      <p:sp>
        <p:nvSpPr>
          <p:cNvPr id="324" name="OTLSHAPE_SLM_a586577f2f534ccd8559c16f8939adb3_Title">
            <a:extLst>
              <a:ext uri="{FF2B5EF4-FFF2-40B4-BE49-F238E27FC236}">
                <a16:creationId xmlns:a16="http://schemas.microsoft.com/office/drawing/2014/main" id="{D0F00AC6-A132-4C00-AE8C-53B0B5429C5E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9855886" y="5369760"/>
            <a:ext cx="711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Amazon Care</a:t>
            </a:r>
          </a:p>
        </p:txBody>
      </p:sp>
      <p:sp>
        <p:nvSpPr>
          <p:cNvPr id="24" name="OTLSHAPE_SLM_cf5bc3fb223c4c819dbc581c1a9dd126_Date">
            <a:extLst>
              <a:ext uri="{FF2B5EF4-FFF2-40B4-BE49-F238E27FC236}">
                <a16:creationId xmlns:a16="http://schemas.microsoft.com/office/drawing/2014/main" id="{2CB49C35-7E9C-4D02-B5C8-AD4F6F2CD42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539267" y="24049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25" name="OTLSHAPE_SLM_cbdb74ad1eca496a9eed119cb76322d4_Date">
            <a:extLst>
              <a:ext uri="{FF2B5EF4-FFF2-40B4-BE49-F238E27FC236}">
                <a16:creationId xmlns:a16="http://schemas.microsoft.com/office/drawing/2014/main" id="{B8B127AA-7593-4814-ABC7-C04EAAF16ECD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685870" y="24049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1994</a:t>
            </a:r>
          </a:p>
        </p:txBody>
      </p:sp>
      <p:sp>
        <p:nvSpPr>
          <p:cNvPr id="26" name="OTLSHAPE_SLM_4b900c4952f64dc9bb198438c3e8f13a_Date">
            <a:extLst>
              <a:ext uri="{FF2B5EF4-FFF2-40B4-BE49-F238E27FC236}">
                <a16:creationId xmlns:a16="http://schemas.microsoft.com/office/drawing/2014/main" id="{0D06A2F0-3E55-4276-9900-D5987BAEAA3A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178027" y="24049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2002</a:t>
            </a:r>
          </a:p>
        </p:txBody>
      </p:sp>
      <p:sp>
        <p:nvSpPr>
          <p:cNvPr id="27" name="OTLSHAPE_SLM_1dbfbe296cec479b9c50a09e2b393d44_Date">
            <a:extLst>
              <a:ext uri="{FF2B5EF4-FFF2-40B4-BE49-F238E27FC236}">
                <a16:creationId xmlns:a16="http://schemas.microsoft.com/office/drawing/2014/main" id="{4046CCF2-AC02-4B57-85D4-D0C24D54BCFF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8155311" y="240494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2015</a:t>
            </a:r>
          </a:p>
        </p:txBody>
      </p:sp>
      <p:sp>
        <p:nvSpPr>
          <p:cNvPr id="28" name="OTLSHAPE_SLM_aca44ebd5c2948a3b26dc72bd84a49db_Date">
            <a:extLst>
              <a:ext uri="{FF2B5EF4-FFF2-40B4-BE49-F238E27FC236}">
                <a16:creationId xmlns:a16="http://schemas.microsoft.com/office/drawing/2014/main" id="{4A14DDC5-CE01-42B6-9A12-9AC3F4636397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2569688" y="3094237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1998</a:t>
            </a:r>
          </a:p>
        </p:txBody>
      </p:sp>
      <p:sp>
        <p:nvSpPr>
          <p:cNvPr id="29" name="OTLSHAPE_SLM_dfaa97d909e9481db70b3f35041c2e69_Date">
            <a:extLst>
              <a:ext uri="{FF2B5EF4-FFF2-40B4-BE49-F238E27FC236}">
                <a16:creationId xmlns:a16="http://schemas.microsoft.com/office/drawing/2014/main" id="{CE2BDA15-AAA5-44A9-AE5F-1B65E84B7C59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438295" y="27167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2010</a:t>
            </a:r>
          </a:p>
        </p:txBody>
      </p:sp>
      <p:sp>
        <p:nvSpPr>
          <p:cNvPr id="30" name="OTLSHAPE_SLM_af199d30894f42628c852e7e623427e3_Date">
            <a:extLst>
              <a:ext uri="{FF2B5EF4-FFF2-40B4-BE49-F238E27FC236}">
                <a16:creationId xmlns:a16="http://schemas.microsoft.com/office/drawing/2014/main" id="{211EBEAB-C2AB-4089-90C1-64D38E9252A7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8753960" y="315996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31" name="OTLSHAPE_SLM_187ea8bdda4746bdaeabf771208b9aba_Date">
            <a:extLst>
              <a:ext uri="{FF2B5EF4-FFF2-40B4-BE49-F238E27FC236}">
                <a16:creationId xmlns:a16="http://schemas.microsoft.com/office/drawing/2014/main" id="{765957F7-1DEA-4427-9C0C-01A40144BB03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9784049" y="27167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32" name="OTLSHAPE_SLM_bcb116cca13c42438ac2311d89f90b50_Date">
            <a:extLst>
              <a:ext uri="{FF2B5EF4-FFF2-40B4-BE49-F238E27FC236}">
                <a16:creationId xmlns:a16="http://schemas.microsoft.com/office/drawing/2014/main" id="{3162F1EF-5C20-42EB-9A73-649916AB0C21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7383718" y="3094237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2013</a:t>
            </a:r>
          </a:p>
        </p:txBody>
      </p:sp>
      <p:sp>
        <p:nvSpPr>
          <p:cNvPr id="33" name="OTLSHAPE_SLM_3d838d7b3cc24fc78f1dc938a1d0ca98_Date">
            <a:extLst>
              <a:ext uri="{FF2B5EF4-FFF2-40B4-BE49-F238E27FC236}">
                <a16:creationId xmlns:a16="http://schemas.microsoft.com/office/drawing/2014/main" id="{4403BAD8-B31E-4E37-867E-1D65B9D414A1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2943068" y="3537467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1999</a:t>
            </a:r>
          </a:p>
        </p:txBody>
      </p:sp>
      <p:sp>
        <p:nvSpPr>
          <p:cNvPr id="34" name="OTLSHAPE_SLM_8a57eef748bb4878a1e720f21b941939_Date">
            <a:extLst>
              <a:ext uri="{FF2B5EF4-FFF2-40B4-BE49-F238E27FC236}">
                <a16:creationId xmlns:a16="http://schemas.microsoft.com/office/drawing/2014/main" id="{78FD1BD2-2648-4B09-8C93-037192BFA4B2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9647468" y="3094237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35" name="OTLSHAPE_SLM_0e8e8170b4c04d41b847fb7c319502ff_Date">
            <a:extLst>
              <a:ext uri="{FF2B5EF4-FFF2-40B4-BE49-F238E27FC236}">
                <a16:creationId xmlns:a16="http://schemas.microsoft.com/office/drawing/2014/main" id="{6055D5BC-5D7B-4A8D-98B3-97EE59E370DC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173249" y="27167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1997</a:t>
            </a:r>
          </a:p>
        </p:txBody>
      </p:sp>
      <p:sp>
        <p:nvSpPr>
          <p:cNvPr id="36" name="OTLSHAPE_SLM_0c4b6c011d1f46dcb574180e3e851562_Date">
            <a:extLst>
              <a:ext uri="{FF2B5EF4-FFF2-40B4-BE49-F238E27FC236}">
                <a16:creationId xmlns:a16="http://schemas.microsoft.com/office/drawing/2014/main" id="{A710593B-0B3A-4027-89D1-6DBAF8D4069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9075014" y="271673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41" name="OTLSHAPE_SLM_c85fb0daaa69454d96e7e90247c1ac2f_Date">
            <a:extLst>
              <a:ext uri="{FF2B5EF4-FFF2-40B4-BE49-F238E27FC236}">
                <a16:creationId xmlns:a16="http://schemas.microsoft.com/office/drawing/2014/main" id="{EBEB1B6B-CBB8-4CF4-928F-573F06E9C109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5618333" y="4500128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2006</a:t>
            </a:r>
          </a:p>
        </p:txBody>
      </p:sp>
      <p:sp>
        <p:nvSpPr>
          <p:cNvPr id="42" name="OTLSHAPE_SLM_0ffee44a3f714a73ad3b8c1ed37a364a_Date">
            <a:extLst>
              <a:ext uri="{FF2B5EF4-FFF2-40B4-BE49-F238E27FC236}">
                <a16:creationId xmlns:a16="http://schemas.microsoft.com/office/drawing/2014/main" id="{2AF76021-99D2-47F2-B15A-53A8BB96880E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074604" y="487763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2011</a:t>
            </a:r>
          </a:p>
        </p:txBody>
      </p:sp>
      <p:sp>
        <p:nvSpPr>
          <p:cNvPr id="43" name="OTLSHAPE_SLM_feca1616763144059106d5d6eb414a2b_Date">
            <a:extLst>
              <a:ext uri="{FF2B5EF4-FFF2-40B4-BE49-F238E27FC236}">
                <a16:creationId xmlns:a16="http://schemas.microsoft.com/office/drawing/2014/main" id="{C6849CC8-EEED-4F62-BC60-3B037881F500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8534422" y="487763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2015</a:t>
            </a:r>
          </a:p>
        </p:txBody>
      </p:sp>
      <p:sp>
        <p:nvSpPr>
          <p:cNvPr id="44" name="OTLSHAPE_SLM_3bf7fa456f1a451fa6708e852ff3c3f9_Date">
            <a:extLst>
              <a:ext uri="{FF2B5EF4-FFF2-40B4-BE49-F238E27FC236}">
                <a16:creationId xmlns:a16="http://schemas.microsoft.com/office/drawing/2014/main" id="{0F48C350-369A-4C60-B611-72A0330B7E0A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7135799" y="518942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2011</a:t>
            </a:r>
          </a:p>
        </p:txBody>
      </p:sp>
      <p:sp>
        <p:nvSpPr>
          <p:cNvPr id="45" name="OTLSHAPE_SLM_fa5edf5e98624f778b644287772480af_Date">
            <a:extLst>
              <a:ext uri="{FF2B5EF4-FFF2-40B4-BE49-F238E27FC236}">
                <a16:creationId xmlns:a16="http://schemas.microsoft.com/office/drawing/2014/main" id="{CCFA45BE-1506-4E2E-9DA9-9221594692E9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5933179" y="487763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2007</a:t>
            </a:r>
          </a:p>
        </p:txBody>
      </p:sp>
      <p:sp>
        <p:nvSpPr>
          <p:cNvPr id="46" name="OTLSHAPE_SLM_4d34ceaa42584b278f7f06fda25acce6_Date">
            <a:extLst>
              <a:ext uri="{FF2B5EF4-FFF2-40B4-BE49-F238E27FC236}">
                <a16:creationId xmlns:a16="http://schemas.microsoft.com/office/drawing/2014/main" id="{A9ACF8FF-9FB1-4E36-BC78-A7FD57A3FEC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4685804" y="487763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2005</a:t>
            </a:r>
          </a:p>
        </p:txBody>
      </p:sp>
      <p:sp>
        <p:nvSpPr>
          <p:cNvPr id="47" name="OTLSHAPE_SLM_8688330dfb7442f196faf6f01ab6b5a8_Date">
            <a:extLst>
              <a:ext uri="{FF2B5EF4-FFF2-40B4-BE49-F238E27FC236}">
                <a16:creationId xmlns:a16="http://schemas.microsoft.com/office/drawing/2014/main" id="{A5B8D00C-B567-4450-AF8B-DB1AF86265BD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950373" y="518942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2016</a:t>
            </a:r>
          </a:p>
        </p:txBody>
      </p:sp>
      <p:sp>
        <p:nvSpPr>
          <p:cNvPr id="48" name="OTLSHAPE_SLM_becbbf265d2140d3b4550874a0af81ec_Date">
            <a:extLst>
              <a:ext uri="{FF2B5EF4-FFF2-40B4-BE49-F238E27FC236}">
                <a16:creationId xmlns:a16="http://schemas.microsoft.com/office/drawing/2014/main" id="{2DC7826B-BDBF-4BB8-887C-C439E78F593B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4927924" y="518942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2005</a:t>
            </a:r>
          </a:p>
        </p:txBody>
      </p:sp>
      <p:sp>
        <p:nvSpPr>
          <p:cNvPr id="49" name="OTLSHAPE_SLM_62c66c1017d64b6f824ab65762de1681_Date">
            <a:extLst>
              <a:ext uri="{FF2B5EF4-FFF2-40B4-BE49-F238E27FC236}">
                <a16:creationId xmlns:a16="http://schemas.microsoft.com/office/drawing/2014/main" id="{4B7A914B-036C-4CD0-9B95-06882080F216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8182328" y="4500128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2014</a:t>
            </a:r>
          </a:p>
        </p:txBody>
      </p:sp>
      <p:sp>
        <p:nvSpPr>
          <p:cNvPr id="50" name="OTLSHAPE_SLM_34cc2c74d42244398410f01f8eea2eb9_Date">
            <a:extLst>
              <a:ext uri="{FF2B5EF4-FFF2-40B4-BE49-F238E27FC236}">
                <a16:creationId xmlns:a16="http://schemas.microsoft.com/office/drawing/2014/main" id="{267929AA-C93E-43D3-B987-17F72585650A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6018320" y="550120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2007</a:t>
            </a:r>
          </a:p>
        </p:txBody>
      </p:sp>
      <p:sp>
        <p:nvSpPr>
          <p:cNvPr id="51" name="OTLSHAPE_SLM_a586577f2f534ccd8559c16f8939adb3_Date">
            <a:extLst>
              <a:ext uri="{FF2B5EF4-FFF2-40B4-BE49-F238E27FC236}">
                <a16:creationId xmlns:a16="http://schemas.microsoft.com/office/drawing/2014/main" id="{7CCE4A82-947F-40E9-A007-14F2871F0EF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9855886" y="550120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52" name="OTLSHAPE_SLM_ea0e0127ae8e4e8cae8f0c5e59d1f2b1_Date">
            <a:extLst>
              <a:ext uri="{FF2B5EF4-FFF2-40B4-BE49-F238E27FC236}">
                <a16:creationId xmlns:a16="http://schemas.microsoft.com/office/drawing/2014/main" id="{E28769E8-4014-4A5B-A334-15BEC0574E84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4252115" y="4500128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2003</a:t>
            </a:r>
          </a:p>
        </p:txBody>
      </p:sp>
      <p:sp>
        <p:nvSpPr>
          <p:cNvPr id="53" name="OTLSHAPE_SLM_fa414cca208a41c5b6b7065c9faf1baa_Date">
            <a:extLst>
              <a:ext uri="{FF2B5EF4-FFF2-40B4-BE49-F238E27FC236}">
                <a16:creationId xmlns:a16="http://schemas.microsoft.com/office/drawing/2014/main" id="{0D1325B4-37E4-4622-90E6-F5C05519055A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5969541" y="518942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2007</a:t>
            </a:r>
          </a:p>
        </p:txBody>
      </p:sp>
      <p:sp>
        <p:nvSpPr>
          <p:cNvPr id="54" name="OTLSHAPE_SLM_df7583b02c3b472b8ddbfe49dad4b09c_Date">
            <a:extLst>
              <a:ext uri="{FF2B5EF4-FFF2-40B4-BE49-F238E27FC236}">
                <a16:creationId xmlns:a16="http://schemas.microsoft.com/office/drawing/2014/main" id="{299D6B22-41FA-41DD-A31A-B6EFBA068CBB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5034350" y="550120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2006</a:t>
            </a:r>
          </a:p>
        </p:txBody>
      </p:sp>
      <p:sp>
        <p:nvSpPr>
          <p:cNvPr id="58" name="OTLSHAPE_SLM_674ded9115184958b45972b970249740_Date">
            <a:extLst>
              <a:ext uri="{FF2B5EF4-FFF2-40B4-BE49-F238E27FC236}">
                <a16:creationId xmlns:a16="http://schemas.microsoft.com/office/drawing/2014/main" id="{6B51A36D-4879-449E-8A18-CE345F3E601A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8679462" y="588919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59" name="OTLSHAPE_SLM_566a28de9e234e4492fa1babb1eeaee4_Date">
            <a:extLst>
              <a:ext uri="{FF2B5EF4-FFF2-40B4-BE49-F238E27FC236}">
                <a16:creationId xmlns:a16="http://schemas.microsoft.com/office/drawing/2014/main" id="{9D23CEE6-D446-4CEA-82C2-A4A2477D9B05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2480999" y="588919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1998</a:t>
            </a:r>
          </a:p>
        </p:txBody>
      </p:sp>
      <p:sp>
        <p:nvSpPr>
          <p:cNvPr id="60" name="OTLSHAPE_SLM_7540fb95024040c9b213e5053fb7287a_Date">
            <a:extLst>
              <a:ext uri="{FF2B5EF4-FFF2-40B4-BE49-F238E27FC236}">
                <a16:creationId xmlns:a16="http://schemas.microsoft.com/office/drawing/2014/main" id="{29CA5293-D2B5-4BFB-9E8B-59054717F833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6120789" y="588919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61" name="OTLSHAPE_SLM_02b79a8b0e76404db529083c6964ef12_Date">
            <a:extLst>
              <a:ext uri="{FF2B5EF4-FFF2-40B4-BE49-F238E27FC236}">
                <a16:creationId xmlns:a16="http://schemas.microsoft.com/office/drawing/2014/main" id="{EEE1AD08-CC41-472B-A14A-D6D2FB8CC72D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4526164" y="588919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62" name="OTLSHAPE_SLM_1ff03c8a40ec4c389bf872ec0334c429_Date">
            <a:extLst>
              <a:ext uri="{FF2B5EF4-FFF2-40B4-BE49-F238E27FC236}">
                <a16:creationId xmlns:a16="http://schemas.microsoft.com/office/drawing/2014/main" id="{B34D7224-FD0B-421C-A719-49010E81461F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7302124" y="588919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2013</a:t>
            </a:r>
          </a:p>
        </p:txBody>
      </p:sp>
      <p:sp>
        <p:nvSpPr>
          <p:cNvPr id="63" name="OTLSHAPE_SLM_59bf4b9f597041ec89b41ce10c7ee3b3_Date">
            <a:extLst>
              <a:ext uri="{FF2B5EF4-FFF2-40B4-BE49-F238E27FC236}">
                <a16:creationId xmlns:a16="http://schemas.microsoft.com/office/drawing/2014/main" id="{1110BF58-F709-44EA-8696-723D97D0DCCC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8990760" y="620097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128" name="OTLSHAPE_SLM_7439d1b50e634267ac9915ee5dacd148_Date">
            <a:extLst>
              <a:ext uri="{FF2B5EF4-FFF2-40B4-BE49-F238E27FC236}">
                <a16:creationId xmlns:a16="http://schemas.microsoft.com/office/drawing/2014/main" id="{1FE780B9-9D4D-4087-B4BF-C0979E32266C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7770402" y="620097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2014</a:t>
            </a:r>
          </a:p>
        </p:txBody>
      </p:sp>
      <p:sp>
        <p:nvSpPr>
          <p:cNvPr id="129" name="OTLSHAPE_SLM_4a050a7f01ec42079d433e82402234ac_Date">
            <a:extLst>
              <a:ext uri="{FF2B5EF4-FFF2-40B4-BE49-F238E27FC236}">
                <a16:creationId xmlns:a16="http://schemas.microsoft.com/office/drawing/2014/main" id="{E57B587B-0C19-488C-AD7B-D4F512368D98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5643643" y="620097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2008</a:t>
            </a:r>
          </a:p>
        </p:txBody>
      </p:sp>
      <p:sp>
        <p:nvSpPr>
          <p:cNvPr id="130" name="OTLSHAPE_SLM_7e79cb9fc2fe4103998ae6055edfd753_Date">
            <a:extLst>
              <a:ext uri="{FF2B5EF4-FFF2-40B4-BE49-F238E27FC236}">
                <a16:creationId xmlns:a16="http://schemas.microsoft.com/office/drawing/2014/main" id="{4064096C-F569-4543-B307-F417C5DE6E44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6981958" y="620097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2012</a:t>
            </a:r>
          </a:p>
        </p:txBody>
      </p:sp>
      <p:sp>
        <p:nvSpPr>
          <p:cNvPr id="132" name="OTLSHAPE_SLM_090df9082d054ea3850255b31b2d04f3_Title">
            <a:extLst>
              <a:ext uri="{FF2B5EF4-FFF2-40B4-BE49-F238E27FC236}">
                <a16:creationId xmlns:a16="http://schemas.microsoft.com/office/drawing/2014/main" id="{BD44CD76-5D16-40A0-9792-81F5C7F10EA4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0125205" y="6069530"/>
            <a:ext cx="279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900" spc="-14" dirty="0">
                <a:solidFill>
                  <a:schemeClr val="lt1"/>
                </a:solidFill>
                <a:latin typeface="Arial" panose="020B0604020202020204" pitchFamily="34" charset="0"/>
              </a:rPr>
              <a:t>MGM</a:t>
            </a:r>
          </a:p>
        </p:txBody>
      </p:sp>
      <p:sp>
        <p:nvSpPr>
          <p:cNvPr id="133" name="OTLSHAPE_SLM_090df9082d054ea3850255b31b2d04f3_Date">
            <a:extLst>
              <a:ext uri="{FF2B5EF4-FFF2-40B4-BE49-F238E27FC236}">
                <a16:creationId xmlns:a16="http://schemas.microsoft.com/office/drawing/2014/main" id="{4685834A-B446-4FCD-9B47-4FF632B7EB59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0219100" y="6200975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2022</a:t>
            </a:r>
          </a:p>
        </p:txBody>
      </p:sp>
      <p:sp>
        <p:nvSpPr>
          <p:cNvPr id="188" name="OTLSHAPE_SLM_b787b6a849d64c3daf47cf6fc5eccb0d_Title">
            <a:extLst>
              <a:ext uri="{FF2B5EF4-FFF2-40B4-BE49-F238E27FC236}">
                <a16:creationId xmlns:a16="http://schemas.microsoft.com/office/drawing/2014/main" id="{50733FE0-7C7B-4279-8036-76BB8F4EE8BF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0432364" y="3340300"/>
            <a:ext cx="11811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4">
                <a:solidFill>
                  <a:schemeClr val="lt1"/>
                </a:solidFill>
                <a:latin typeface="Arial" panose="020B0604020202020204" pitchFamily="34" charset="0"/>
              </a:rPr>
              <a:t>Jeff Bezos steps down </a:t>
            </a:r>
          </a:p>
          <a:p>
            <a:r>
              <a:rPr lang="en-GB" sz="900" spc="-4">
                <a:solidFill>
                  <a:schemeClr val="lt1"/>
                </a:solidFill>
                <a:latin typeface="Arial" panose="020B0604020202020204" pitchFamily="34" charset="0"/>
              </a:rPr>
              <a:t>as CEO</a:t>
            </a:r>
            <a:endParaRPr lang="en-GB" sz="900" spc="-4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189" name="OTLSHAPE_SLM_b787b6a849d64c3daf47cf6fc5eccb0d_Date">
            <a:extLst>
              <a:ext uri="{FF2B5EF4-FFF2-40B4-BE49-F238E27FC236}">
                <a16:creationId xmlns:a16="http://schemas.microsoft.com/office/drawing/2014/main" id="{CDDB170C-0845-44A3-8872-0C68684C958F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0432364" y="360319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2021</a:t>
            </a:r>
          </a:p>
        </p:txBody>
      </p:sp>
      <p:sp>
        <p:nvSpPr>
          <p:cNvPr id="134" name="OTLSHAPE_SLM_fbefd1f398804ed095e6964eaf12d55a_Title">
            <a:extLst>
              <a:ext uri="{FF2B5EF4-FFF2-40B4-BE49-F238E27FC236}">
                <a16:creationId xmlns:a16="http://schemas.microsoft.com/office/drawing/2014/main" id="{FEE62F2E-4613-4944-B970-CE792B493C94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7255252" y="3406022"/>
            <a:ext cx="2070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900" spc="-4" dirty="0">
                <a:solidFill>
                  <a:schemeClr val="lt1"/>
                </a:solidFill>
                <a:latin typeface="Arial" panose="020B0604020202020204" pitchFamily="34" charset="0"/>
              </a:rPr>
              <a:t>NY and Virginia to become Amazon HQ2</a:t>
            </a:r>
          </a:p>
        </p:txBody>
      </p:sp>
      <p:sp>
        <p:nvSpPr>
          <p:cNvPr id="135" name="OTLSHAPE_SLM_fbefd1f398804ed095e6964eaf12d55a_Date">
            <a:extLst>
              <a:ext uri="{FF2B5EF4-FFF2-40B4-BE49-F238E27FC236}">
                <a16:creationId xmlns:a16="http://schemas.microsoft.com/office/drawing/2014/main" id="{5761D9F8-30BE-4DF8-94C9-D983155C7BB9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9137097" y="3537467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E7E6E6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3" name="OTLSHAPE_SLM_f1dde63fcc274655b1ba2d3e70fd41c2_Date">
            <a:extLst>
              <a:ext uri="{FF2B5EF4-FFF2-40B4-BE49-F238E27FC236}">
                <a16:creationId xmlns:a16="http://schemas.microsoft.com/office/drawing/2014/main" id="{628C1B73-E62E-7921-C124-A3C028796713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0768971" y="404642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rgbClr val="E7E6E6"/>
                </a:solidFill>
                <a:latin typeface="Arial Narrow" panose="020B0606020202030204" pitchFamily="34" charset="0"/>
              </a:rPr>
              <a:t>2023</a:t>
            </a:r>
          </a:p>
        </p:txBody>
      </p:sp>
      <p:sp>
        <p:nvSpPr>
          <p:cNvPr id="5" name="OTLSHAPE_SLM_f1dde63fcc274655b1ba2d3e70fd41c2_Title">
            <a:extLst>
              <a:ext uri="{FF2B5EF4-FFF2-40B4-BE49-F238E27FC236}">
                <a16:creationId xmlns:a16="http://schemas.microsoft.com/office/drawing/2014/main" id="{75838A0E-D5FF-0060-7720-A35F2DE7BD2E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8641679" y="3783530"/>
            <a:ext cx="23368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dirty="0">
                <a:solidFill>
                  <a:schemeClr val="lt1"/>
                </a:solidFill>
                <a:latin typeface="Arial" panose="020B0604020202020204" pitchFamily="34" charset="0"/>
              </a:rPr>
              <a:t>Amazon surpasses FedEx and UPS as No. 1 Delivery Business</a:t>
            </a:r>
            <a:endParaRPr lang="en-US" sz="900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7" name="OTLSHAPE_SLM_275ea48e70ea4cfa9db2520af3e019d4_Date">
            <a:extLst>
              <a:ext uri="{FF2B5EF4-FFF2-40B4-BE49-F238E27FC236}">
                <a16:creationId xmlns:a16="http://schemas.microsoft.com/office/drawing/2014/main" id="{8638A2F4-60E9-57AC-602E-C3787B34E4CD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0824845" y="4565850"/>
            <a:ext cx="190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rgbClr val="E7E6E6"/>
                </a:solidFill>
                <a:latin typeface="Arial Narrow" panose="020B0606020202030204" pitchFamily="34" charset="0"/>
              </a:rPr>
              <a:t>2024</a:t>
            </a:r>
          </a:p>
        </p:txBody>
      </p:sp>
      <p:sp>
        <p:nvSpPr>
          <p:cNvPr id="21" name="OTLSHAPE_SLM_275ea48e70ea4cfa9db2520af3e019d4_Title">
            <a:extLst>
              <a:ext uri="{FF2B5EF4-FFF2-40B4-BE49-F238E27FC236}">
                <a16:creationId xmlns:a16="http://schemas.microsoft.com/office/drawing/2014/main" id="{485A89E7-4BA4-0C71-27FC-5482A63A7D1C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9652508" y="4302960"/>
            <a:ext cx="13589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900" dirty="0">
                <a:solidFill>
                  <a:schemeClr val="lt1"/>
                </a:solidFill>
                <a:latin typeface="Arial" panose="020B0604020202020204" pitchFamily="34" charset="0"/>
              </a:rPr>
              <a:t>Prime Video ad-supported tier launches</a:t>
            </a:r>
            <a:endParaRPr lang="en-US" sz="900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284" name="OTLSHAPE_TB_00000000000000000000000000000000_TodayMarkerText" hidden="1">
            <a:extLst>
              <a:ext uri="{FF2B5EF4-FFF2-40B4-BE49-F238E27FC236}">
                <a16:creationId xmlns:a16="http://schemas.microsoft.com/office/drawing/2014/main" id="{16DDC2BE-565B-A33D-A7F2-3FCB92597CB9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439BFC5F-CBAF-4C85-8494-47A09659A4BC}"/>
              </a:ext>
            </a:extLst>
          </p:cNvPr>
          <p:cNvCxnSpPr/>
          <p:nvPr>
            <p:custDataLst>
              <p:tags r:id="rId157"/>
            </p:custDataLst>
          </p:nvPr>
        </p:nvCxnSpPr>
        <p:spPr>
          <a:xfrm>
            <a:off x="2689653" y="17401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53B88606-D199-45D2-B100-951AB60F2DDE}"/>
              </a:ext>
            </a:extLst>
          </p:cNvPr>
          <p:cNvCxnSpPr/>
          <p:nvPr>
            <p:custDataLst>
              <p:tags r:id="rId158"/>
            </p:custDataLst>
          </p:nvPr>
        </p:nvCxnSpPr>
        <p:spPr>
          <a:xfrm>
            <a:off x="3985397" y="17401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73E13FA6-D927-4C5B-947F-5BBDE3B9A4B5}"/>
              </a:ext>
            </a:extLst>
          </p:cNvPr>
          <p:cNvCxnSpPr/>
          <p:nvPr>
            <p:custDataLst>
              <p:tags r:id="rId159"/>
            </p:custDataLst>
          </p:nvPr>
        </p:nvCxnSpPr>
        <p:spPr>
          <a:xfrm>
            <a:off x="5281142" y="17401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EFB66210-DC7E-4F2E-89D8-B0FF00EB0B90}"/>
              </a:ext>
            </a:extLst>
          </p:cNvPr>
          <p:cNvCxnSpPr/>
          <p:nvPr>
            <p:custDataLst>
              <p:tags r:id="rId160"/>
            </p:custDataLst>
          </p:nvPr>
        </p:nvCxnSpPr>
        <p:spPr>
          <a:xfrm>
            <a:off x="6576885" y="17401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5459ED75-92C7-4005-848B-554314442BFA}"/>
              </a:ext>
            </a:extLst>
          </p:cNvPr>
          <p:cNvCxnSpPr/>
          <p:nvPr>
            <p:custDataLst>
              <p:tags r:id="rId161"/>
            </p:custDataLst>
          </p:nvPr>
        </p:nvCxnSpPr>
        <p:spPr>
          <a:xfrm>
            <a:off x="7872630" y="17401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D6664549-4FEE-4DEE-B878-9D8EC0A6B60C}"/>
              </a:ext>
            </a:extLst>
          </p:cNvPr>
          <p:cNvCxnSpPr/>
          <p:nvPr>
            <p:custDataLst>
              <p:tags r:id="rId162"/>
            </p:custDataLst>
          </p:nvPr>
        </p:nvCxnSpPr>
        <p:spPr>
          <a:xfrm>
            <a:off x="9168374" y="17401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OTLSHAPE_TB_00000000000000000000000000000000_Separator7">
            <a:extLst>
              <a:ext uri="{FF2B5EF4-FFF2-40B4-BE49-F238E27FC236}">
                <a16:creationId xmlns:a16="http://schemas.microsoft.com/office/drawing/2014/main" id="{B60F0DE8-0AA7-4E0C-B0CE-F00243DB03DF}"/>
              </a:ext>
            </a:extLst>
          </p:cNvPr>
          <p:cNvCxnSpPr/>
          <p:nvPr>
            <p:custDataLst>
              <p:tags r:id="rId163"/>
            </p:custDataLst>
          </p:nvPr>
        </p:nvCxnSpPr>
        <p:spPr>
          <a:xfrm>
            <a:off x="10464117" y="17401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7" name="Picture 2" descr="Image result for amazon.com background">
            <a:extLst>
              <a:ext uri="{FF2B5EF4-FFF2-40B4-BE49-F238E27FC236}">
                <a16:creationId xmlns:a16="http://schemas.microsoft.com/office/drawing/2014/main" id="{6D1FCA7A-6A9C-4FDC-820A-37BC045D8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910" y="764871"/>
            <a:ext cx="2205969" cy="66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FB4A3629-4E1C-400A-BA5F-64050139DDFD}"/>
              </a:ext>
            </a:extLst>
          </p:cNvPr>
          <p:cNvPicPr>
            <a:picLocks noChangeAspect="1"/>
          </p:cNvPicPr>
          <p:nvPr/>
        </p:nvPicPr>
        <p:blipFill>
          <a:blip r:embed="rId166"/>
          <a:stretch>
            <a:fillRect/>
          </a:stretch>
        </p:blipFill>
        <p:spPr>
          <a:xfrm>
            <a:off x="4505687" y="596274"/>
            <a:ext cx="7371428" cy="628571"/>
          </a:xfrm>
          <a:prstGeom prst="rect">
            <a:avLst/>
          </a:prstGeom>
        </p:spPr>
      </p:pic>
      <p:pic>
        <p:nvPicPr>
          <p:cNvPr id="260" name="Picture 259">
            <a:extLst>
              <a:ext uri="{FF2B5EF4-FFF2-40B4-BE49-F238E27FC236}">
                <a16:creationId xmlns:a16="http://schemas.microsoft.com/office/drawing/2014/main" id="{0063B6CE-E712-8CA5-AAB2-783BE7EEAF28}"/>
              </a:ext>
            </a:extLst>
          </p:cNvPr>
          <p:cNvPicPr>
            <a:picLocks noChangeAspect="1"/>
          </p:cNvPicPr>
          <p:nvPr/>
        </p:nvPicPr>
        <p:blipFill>
          <a:blip r:embed="rId1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3903" y="6497955"/>
            <a:ext cx="1980871" cy="2246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478939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xZGJmYmUyOS02Y2VjLTQ3OWItOWM1MC1hMDllMmIzOTNkNDQiLCJJbmRleCI6MCwiR3JvdXBJZCI6ImI4MDk2YWZlLTA2MTMtNDlhMC04NzY5LThkYmYxNTdkYjFkMCIsIlRpdGxlIjoiMXN0IHBoeXNpY2FsIHN0b3JlIiwiRGF0ZVRpbWUiOiIyMDE1LTExLTAyVDIzOjU5OjAwIiwiUGVyY2VudGFnZUNvbXBsZXRlIjpudWxsLCJOb3RlIjpudWxsLCJTdHlsZSI6eyIkaWQiOiI2IiwiVGl0bGVQb3NpdGlvbiI6IkxlZnQiLCJEYXRlUG9zaXRpb24iOiJMZWZ0IiwiU2hhcGVUeXBlIjoxNCwiU2hhcGVTaXplIjowLCJTcGFjaW5nIjo1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0OCwiRyI6MTUyLCJCIjoyOX19LCJJc1Zpc2libGUiOnRydWUsIldpZHRoIjoxMi4wLCJIZWlnaHQiOjE0LjAsIkJvcmRlclN0eWxlIjp7IiRpZCI6IjEyIiwiTGluZUNvbG9yIjpudWxsLCJMaW5lV2VpZ2h0IjowLjAsIkxpbmVUeXBlIjowLCJQYXJlbnRTdHlsZSI6bnVsbH0sIlBhcmVudFN0eWxlIjpudWxsfSwiVGl0bGVTdHlsZSI6eyIkaWQiOiIxMyIsIkZvbnRTZXR0aW5ncyI6eyIkaWQiOiIxNCIsIkZvbnRTaXplIjo5LCJGb250TmFtZSI6IkFyaWFsIiwiSXNCb2xkIjpmYWxzZSwiSXNJdGFsaWMiOmZhbHNlLCJJc1VuZGVybGluZWQiOmZhbHNlLCJQYXJlbnRTdHlsZSI6bnVsbH0sIkF1dG9TaXplIjoyLCJGb3JlZ3JvdW5kIjp7IiRpZCI6IjE1IiwiQ29sb3IiOnsiJGlkIjoiMTYiLCJBIjoyNTUsIlIiOjI1NSwiRyI6MjU1LCJCIjoyNTV9fSwiTWF4V2lkdGgiOjcwLjAsIk1heEhlaWdodCI6IkluZmluaXR5IiwiU21hcnRGb3JlZ3JvdW5kSXNBY3RpdmUiOmZhbHNlLCJIb3Jpem9udGFsQWxpZ25tZW50IjoyLCJWZXJ0aWNhbEFsaWdubWVudCI6MCwiU21hcnRGb3JlZ3JvdW5kIjpudWxsLCJCYWNrZ3JvdW5kRmlsbFR5cGUiOjAsIk1hcmdpbiI6eyIkaWQiOiIxNyIsIlRvcCI6MC4wLCJMZWZ0IjowLjAsIlJpZ2h0IjowLjAsIkJvdHRvbSI6MC4wfSwiUGFkZGluZyI6eyIkaWQiOiIxOCIsIlRvcCI6MC4wLCJMZWZ0IjowLjAsIlJpZ2h0IjowLjAsIkJvdHRvbSI6MC4wfSwiQmFja2dyb3VuZCI6eyIkaWQiOiIxOSIsIkNvbG9yIjp7IiRpZCI6IjIwIiwiQSI6MCwiUiI6MjU1LCJHIjoyNTUsIkIiOjI1NX19LCJJc1Zpc2libGUiOnRydWUsIldpZHRoIjowLjAsIkhlaWdodCI6MC4wLCJCb3JkZXJTdHlsZSI6bnVsbCwiUGFyZW50U3R5bGUiOm51bGx9LCJEYXRlU3R5bGUiOnsiJGlkIjoiMjEiLCJGb250U2V0dGluZ3MiOnsiJGlkIjoiMjIiLCJGb250U2l6ZSI6OCwiRm9udE5hbWUiOiJBcmlhbCBOYXJyb3ciLCJJc0JvbGQiOmZhbHNlLCJJc0l0YWxpYyI6ZmFsc2UsIklzVW5kZXJsaW5lZCI6ZmFsc2UsIlBhcmVudFN0eWxlIjpudWxsfSwiQXV0b1NpemUiOjAsIkZvcmVncm91bmQiOnsiJGlkIjoiMjMiLCJDb2xvciI6eyIkaWQiOiIyNC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nRydWUsIldpZHRoIjowLjAsIkhlaWdodCI6MC4wLCJCb3JkZXJTdHlsZSI6bnVsbCwiUGFyZW50U3R5bGUiOm51bGx9LCJEYXRlRm9ybWF0Ijp7IiRpZCI6IjI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CIsIkRhdGVQYXJ0SXNWaXNpYmxlIjp0cnVlLCJUaW1lUGFydElzVmlzaWJsZSI6ZmFsc2V9fSwiV2Vla051bWJlcmluZyI6eyIkaWQiOiIzMSIsIkZvcm1hdCI6MCwiSXNWaXNpYmxlIjpmYWxzZSwiTGFzdEtub3duVmlzaWJpbGl0eVN0YXRlIjpmYWxzZX0sIklzVmlzaWJsZSI6dHJ1ZSwiUGFyZW50U3R5bGUiOm51bGx9LCJIeXBlcmxpbmsiOm51bGwsIkltcG9ydElkIjoiMXN0IHBoeXNpY2FsIHN0b3JlIn0seyIkaWQiOiIzMiIsIklkIjoiNGI5MDBjNDktNTJmNi00ZGM5LWJiMTktODQzOGMzZThmMTNhIiwiSW5kZXgiOjEsIkdyb3VwSWQiOiJiODA5NmFmZS0wNjEzLTQ5YTAtODc2OS04ZGJmMTU3ZGIxZDAiLCJUaXRsZSI6Ikxhd3N1aXQgYWdhaW5zdCBCYXJuZXMgJiBOb2JsZSIsIkRhdGVUaW1lIjoiMjAwMi0wMy0xNVQyMzo1OTowMCIsIlBlcmNlbnRhZ2VDb21wbGV0ZSI6bnVsbCwiTm90ZSI6bnVsbCwiU3R5bGUiOnsiJGlkIjoiMzMiLCJUaXRsZVBvc2l0aW9uIjoiUmlnaHQiLCJEYXRlUG9zaXRpb24iOiJSaWdodCIsIlNoYXBlVHlwZSI6MTQsIlNoYXBlU2l6ZSI6MCwiU3BhY2luZyI6NSwiU2hhcGVTdHlsZSI6eyIkaWQiOiIzNCIsIk1hcmdpbiI6eyIkaWQiOiIzNSIsIlRvcCI6MC4wLCJMZWZ0IjowLjAsIlJpZ2h0IjowLjAsIkJvdHRvbSI6MC4wfSwiUGFkZGluZyI6eyIkaWQiOiIzNiIsIlRvcCI6MC4wLCJMZWZ0IjowLjAsIlJpZ2h0IjowLjAsIkJvdHRvbSI6MC4wfSwiQmFja2dyb3VuZCI6eyIkaWQiOiIzNyIsIkNvbG9yIjp7IiRpZCI6IjM4IiwiQSI6MjU1LCJSIjoyNDgsIkciOjE1MiwiQiI6Mjl9fSwiSXNWaXNpYmxlIjp0cnVlLCJXaWR0aCI6MTIuMCwiSGVpZ2h0IjoxNC4wLCJCb3JkZXJTdHlsZSI6eyIkaWQiOiIzOSIsIkxpbmVDb2xvciI6bnVsbCwiTGluZVdlaWdodCI6MC4wLCJMaW5lVHlwZSI6MCwiUGFyZW50U3R5bGUiOm51bGx9LCJQYXJlbnRTdHlsZSI6bnVsbH0sIlRpdGxlU3R5bGUiOnsiJGlkIjoiNDAiLCJGb250U2V0dGluZ3MiOnsiJGlkIjoiNDEiLCJGb250U2l6ZSI6OSwiRm9udE5hbWUiOiJBcmlhbCIsIklzQm9sZCI6ZmFsc2UsIklzSXRhbGljIjpmYWxzZSwiSXNVbmRlcmxpbmVkIjpmYWxzZSwiUGFyZW50U3R5bGUiOm51bGx9LCJBdXRvU2l6ZSI6MiwiRm9yZWdyb3VuZCI6eyIkaWQiOiI0MiIsIkNvbG9yIjp7IiRpZCI6IjQzIiwiQSI6MjU1LCJSIjoyNTUsIkciOjI1NSwiQiI6MjU1fX0sIk1heFdpZHRoIjoxMjg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udWxsLCJQYXJlbnRTdHlsZSI6bnVsbH0sIkRhdGVTdHlsZSI6eyIkaWQiOiI0OCIsIkZvbnRTZXR0aW5ncyI6eyIkaWQiOiI0OSIsIkZvbnRTaXplIjo4LCJGb250TmFtZSI6IkFyaWFsIE5hcnJvdyIsIklzQm9sZCI6ZmFsc2UsIklzSXRhbGljIjpmYWxzZSwiSXNVbmRlcmxpbmVkIjpmYWxzZSwiUGFyZW50U3R5bGUiOm51bGx9LCJBdXRvU2l6ZSI6MiwiRm9yZWdyb3VuZCI6eyIkaWQiOiI1MCIsIkNvbG9yIjp7IiRpZCI6IjUxIiwiQSI6MjU1LCJSIjoyMzEsIkciOjIzMCwiQiI6MjMwfX0sIk1heFdpZHRoIjo2MS44NTg4MTgwNTQxOTkyMTksIk1heEhlaWdodCI6IkluZmluaXR5IiwiU21hcnRGb3JlZ3JvdW5kSXNBY3RpdmUiOmZhbHNlLCJIb3Jpem9udGFsQWxpZ25tZW50IjowLCJWZXJ0aWNhbEFsaWdubWVudCI6MCwiU21hcnRGb3JlZ3JvdW5kIjpudWxsLCJCYWNrZ3JvdW5kRmlsbFR5cGUiOjAsIk1hcmdpbiI6eyIkaWQiOiI1MiIsIlRvcCI6MC4wLCJMZWZ0IjowLjAsIlJpZ2h0IjowLjAsIkJvdHRvbSI6MC4wfSwiUGFkZGluZyI6eyIkaWQiOiI1MyIsIlRvcCI6MC4wLCJMZWZ0IjowLjAsIlJpZ2h0IjowLjAsIkJvdHRvbSI6MC4wfSwiQmFja2dyb3VuZCI6eyIkaWQiOiI1NCIsIkNvbG9yIjp7IiRpZCI6IjU1IiwiQSI6MCwiUiI6MjU1LCJHIjoyNTUsIkIiOjI1NX19LCJJc1Zpc2libGUiOnRydWUsIldpZHRoIjowLjAsIkhlaWdodCI6MC4wLCJCb3JkZXJTdHlsZSI6bnVsbCwiUGFyZW50U3R5bGUiOm51bGx9LCJEYXRlRm9ybWF0Ijp7IiRpZCI6IjU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yIsIkRhdGVQYXJ0SXNWaXNpYmxlIjp0cnVlLCJUaW1lUGFydElzVmlzaWJsZSI6ZmFsc2V9fSwiV2Vla051bWJlcmluZyI6eyIkaWQiOiI1OCIsIkZvcm1hdCI6MCwiSXNWaXNpYmxlIjpmYWxzZSwiTGFzdEtub3duVmlzaWJpbGl0eVN0YXRlIjpmYWxzZX0sIklzVmlzaWJsZSI6dHJ1ZSwiUGFyZW50U3R5bGUiOm51bGx9LCJIeXBlcmxpbmsiOm51bGwsIkltcG9ydElkIjoiTGF3c3VpdCBhZ2FpbnN0IEJhcm5lcyAmIE5vYmxlIn0seyIkaWQiOiI1OSIsIklkIjoiY2JkYjc0YWQtMWVjYS00OTZhLTllZWQtMTE5Y2I3NjMyMmQ0IiwiSW5kZXgiOjIsIkdyb3VwSWQiOiJiODA5NmFmZS0wNjEzLTQ5YTAtODc2OS04ZGJmMTU3ZGIxZDAiLCJUaXRsZSI6IkFtYXpvbiBmb3VuZGVkIiwiRGF0ZVRpbWUiOiIxOTk0LTA3LTA1VDIzOjU5OjAwIiwiUGVyY2VudGFnZUNvbXBsZXRlIjpudWxsLCJOb3RlIjpudWxsLCJTdHlsZSI6eyIkaWQiOiI2MCIsIlRpdGxlUG9zaXRpb24iOiJSaWdodCIsIkRhdGVQb3NpdGlvbiI6IlJpZ2h0IiwiU2hhcGVUeXBlIjoxNCwiU2hhcGVTaXplIjowLCJTcGFjaW5nIjo1LCJTaGFwZVN0eWxlIjp7IiRpZCI6IjYxIiwiTWFyZ2luIjp7IiRpZCI6IjYyIiwiVG9wIjowLjAsIkxlZnQiOjAuMCwiUmlnaHQiOjAuMCwiQm90dG9tIjowLjB9LCJQYWRkaW5nIjp7IiRpZCI6IjYzIiwiVG9wIjowLjAsIkxlZnQiOjAuMCwiUmlnaHQiOjAuMCwiQm90dG9tIjowLjB9LCJCYWNrZ3JvdW5kIjp7IiRpZCI6IjY0IiwiQ29sb3IiOnsiJGlkIjoiNjUiLCJBIjoyNTUsIlIiOjI0OCwiRyI6MTUyLCJCIjoyOX19LCJJc1Zpc2libGUiOnRydWUsIldpZHRoIjoxMi4wLCJIZWlnaHQiOjE0LjAsIkJvcmRlclN0eWxlIjp7IiRpZCI6IjY2IiwiTGluZUNvbG9yIjpudWxsLCJMaW5lV2VpZ2h0IjowLjAsIkxpbmVUeXBlIjowLCJQYXJlbnRTdHlsZSI6bnVsbH0sIlBhcmVudFN0eWxlIjpudWxsfSwiVGl0bGVTdHlsZSI6eyIkaWQiOiI2NyIsIkZvbnRTZXR0aW5ncyI6eyIkaWQiOiI2OCIsIkZvbnRTaXplIjo5LCJGb250TmFtZSI6IkFyaWFsIiwiSXNCb2xkIjpmYWxzZSwiSXNJdGFsaWMiOmZhbHNlLCJJc1VuZGVybGluZWQiOmZhbHNlLCJQYXJlbnRTdHlsZSI6bnVsbH0sIkF1dG9TaXplIjoyLCJGb3JlZ3JvdW5kIjp7IiRpZCI6IjY5IiwiQ29sb3IiOnsiJGlkIjoiNzAiLCJBIjoyNTUsIlIiOjI1NSwiRyI6MjU1LCJCIjoyNTV9fSwiTWF4V2lkdGgiOjY5LjAsIk1heEhlaWdodCI6IkluZmluaXR5IiwiU21hcnRGb3JlZ3JvdW5kSXNBY3RpdmUiOmZhbHNlLCJIb3Jpem9udGFsQWxpZ25tZW50IjowLCJWZXJ0aWNhbEFsaWdubWVudCI6MCwiU21hcnRGb3JlZ3JvdW5kIjpudWxsLCJCYWNrZ3JvdW5kRmlsbFR5cGUiOjAsIk1hcmdpbiI6eyIkaWQiOiI3MSIsIlRvcCI6MC4wLCJMZWZ0IjowLjAsIlJpZ2h0IjowLjAsIkJvdHRvbSI6MC4wfSwiUGFkZGluZyI6eyIkaWQiOiI3MiIsIlRvcCI6MC4wLCJMZWZ0IjowLjAsIlJpZ2h0IjowLjAsIkJvdHRvbSI6MC4wfSwiQmFja2dyb3VuZCI6eyIkaWQiOiI3MyIsIkNvbG9yIjp7IiRpZCI6Ijc0IiwiQSI6MCwiUiI6MjU1LCJHIjoyNTUsIkIiOjI1NX19LCJJc1Zpc2libGUiOnRydWUsIldpZHRoIjowLjAsIkhlaWdodCI6MC4wLCJCb3JkZXJTdHlsZSI6bnVsbCwiUGFyZW50U3R5bGUiOm51bGx9LCJEYXRlU3R5bGUiOnsiJGlkIjoiNzUiLCJGb250U2V0dGluZ3MiOnsiJGlkIjoiNzYiLCJGb250U2l6ZSI6OCwiRm9udE5hbWUiOiJBcmlhbCBOYXJyb3ciLCJJc0JvbGQiOmZhbHNlLCJJc0l0YWxpYyI6ZmFsc2UsIklzVW5kZXJsaW5lZCI6ZmFsc2UsIlBhcmVudFN0eWxlIjpudWxsfSwiQXV0b1NpemUiOjAsIkZvcmVncm91bmQiOnsiJGlkIjoiNzciLCJDb2xvciI6eyIkaWQiOiI3OC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aWQiOiI3OSIsIlRvcCI6MC4wLCJMZWZ0IjowLjAsIlJpZ2h0IjowLjAsIkJvdHRvbSI6MC4wfSwiUGFkZGluZyI6eyIkaWQiOiI4MCIsIlRvcCI6MC4wLCJMZWZ0IjowLjAsIlJpZ2h0IjowLjAsIkJvdHRvbSI6MC4wfSwiQmFja2dyb3VuZCI6eyIkaWQiOiI4MSIsIkNvbG9yIjp7IiRpZCI6IjgyIiwiQSI6MCwiUiI6MjU1LCJHIjoyNTUsIkIiOjI1NX19LCJJc1Zpc2libGUiOnRydWUsIldpZHRoIjowLjAsIkhlaWdodCI6MC4wLCJCb3JkZXJTdHlsZSI6bnVsbCwiUGFyZW50U3R5bGUiOm51bGx9LCJEYXRlRm9ybWF0Ijp7IiRpZCI6Ij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CIsIkRhdGVQYXJ0SXNWaXNpYmxlIjp0cnVlLCJUaW1lUGFydElzVmlzaWJsZSI6ZmFsc2V9fSwiV2Vla051bWJlcmluZyI6eyIkaWQiOiI4NSIsIkZvcm1hdCI6MCwiSXNWaXNpYmxlIjpmYWxzZSwiTGFzdEtub3duVmlzaWJpbGl0eVN0YXRlIjpmYWxzZX0sIklzVmlzaWJsZSI6dHJ1ZSwiUGFyZW50U3R5bGUiOm51bGx9LCJIeXBlcmxpbmsiOm51bGwsIkltcG9ydElkIjoiQW1hem9uIGZvdW5kZWQifSx7IiRpZCI6Ijg2IiwiSWQiOiJjZjViYzNmYi0yMjNjLTRjODEtOWRiYy01ODFjMWE5ZGQxMjYiLCJJbmRleCI6MywiR3JvdXBJZCI6ImI4MDk2YWZlLTA2MTMtNDlhMC04NzY5LThkYmYxNTdkYjFkMCIsIlRpdGxlIjoiTWluaW11bSB3YWdlIHJhaXNlZCB0byAkMTUvaCIsIkRhdGVUaW1lIjoiMjAxOC0xMC0wMlQyMzo1OTowMCIsIlBlcmNlbnRhZ2VDb21wbGV0ZSI6bnVsbCwiTm90ZSI6bnVsbCwiU3R5bGUiOnsiJGlkIjoiODciLCJUaXRsZVBvc2l0aW9uIjoiUmlnaHQiLCJEYXRlUG9zaXRpb24iOiJSaWdodCIsIlNoYXBlVHlwZSI6MTQsIlNoYXBlU2l6ZSI6MCwiU3BhY2luZyI6NSwiU2hhcGVTdHlsZSI6eyIkaWQiOiI4OCIsIk1hcmdpbiI6eyIkaWQiOiI4OSIsIlRvcCI6MC4wLCJMZWZ0IjowLjAsIlJpZ2h0IjowLjAsIkJvdHRvbSI6MC4wfSwiUGFkZGluZyI6eyIkaWQiOiI5MCIsIlRvcCI6MC4wLCJMZWZ0IjowLjAsIlJpZ2h0IjowLjAsIkJvdHRvbSI6MC4wfSwiQmFja2dyb3VuZCI6eyIkaWQiOiI5MSIsIkNvbG9yIjp7IiRpZCI6IjkyIiwiQSI6MjU1LCJSIjoyNDgsIkciOjE1MiwiQiI6Mjl9fSwiSXNWaXNpYmxlIjp0cnVlLCJXaWR0aCI6MTIuMCwiSGVpZ2h0IjoxNC4wLCJCb3JkZXJTdHlsZSI6eyIkaWQiOiI5MyIsIkxpbmVDb2xvciI6bnVsbCwiTGluZVdlaWdodCI6MC4wLCJMaW5lVHlwZSI6MCwiUGFyZW50U3R5bGUiOm51bGx9LCJQYXJlbnRTdHlsZSI6bnVsbH0sIlRpdGxlU3R5bGUiOnsiJGlkIjoiOTQiLCJGb250U2V0dGluZ3MiOnsiJGlkIjoiOTUiLCJGb250U2l6ZSI6OSwiRm9udE5hbWUiOiJBcmlhbCIsIklzQm9sZCI6ZmFsc2UsIklzSXRhbGljIjpmYWxzZSwiSXNVbmRlcmxpbmVkIjpmYWxzZSwiUGFyZW50U3R5bGUiOm51bGx9LCJBdXRvU2l6ZSI6MiwiRm9yZWdyb3VuZCI6eyIkaWQiOiI5NiIsIkNvbG9yIjp7IiRpZCI6Ijk3IiwiQSI6MjU1LCJSIjoyNTUsIkciOjI1NSwiQiI6MjU1fX0sIk1heFdpZHRoIjoxMjMuMCwiTWF4SGVpZ2h0IjoiSW5maW5pdHkiLCJTbWFydEZvcmVncm91bmRJc0FjdGl2ZSI6ZmFsc2UsIkhvcml6b250YWxBbGlnbm1lbnQiOjAsIlZlcnRpY2FsQWxpZ25tZW50Ijow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AsIlIiOjI1NSwiRyI6MjU1LCJCIjoyNTV9fSwiSXNWaXNpYmxlIjp0cnVlLCJXaWR0aCI6MC4wLCJIZWlnaHQiOjAuMCwiQm9yZGVyU3R5bGUiOm51bGwsIlBhcmVudFN0eWxlIjpudWxsfSwiRGF0ZVN0eWxlIjp7IiRpZCI6IjEwMiIsIkZvbnRTZXR0aW5ncyI6eyIkaWQiOiIxMDMiLCJGb250U2l6ZSI6OCwiRm9udE5hbWUiOiJBcmlhbCBOYXJyb3ciLCJJc0JvbGQiOmZhbHNlLCJJc0l0YWxpYyI6ZmFsc2UsIklzVW5kZXJsaW5lZCI6ZmFsc2UsIlBhcmVudFN0eWxlIjpudWxsfSwiQXV0b1NpemUiOjIsIkZvcmVncm91bmQiOnsiJGlkIjoiMTA0IiwiQ29sb3IiOnsiJGlkIjoiMTA1IiwiQSI6MjU1LCJSIjoyMzEsIkciOjIzMCwiQiI6MjMwfX0sIk1heFdpZHRoIjo1OC4zNDMwNzA5ODM4ODY3MTksIk1heEhlaWdodCI6IkluZmluaXR5IiwiU21hcnRGb3JlZ3JvdW5kSXNBY3RpdmUiOmZhbHNlLCJIb3Jpem9udGFsQWxpZ25tZW50IjowLCJWZXJ0aWNhbEFsaWdubWVudCI6MCwiU21hcnRGb3JlZ3JvdW5kIjpudWxsLCJCYWNrZ3JvdW5kRmlsbFR5cGUiOjAsIk1hcmdpbiI6eyIkaWQiOiIxMDYiLCJUb3AiOjAuMCwiTGVmdCI6MC4wLCJSaWdodCI6MC4wLCJCb3R0b20iOjAuMH0sIlBhZGRpbmciOnsiJGlkIjoiMTA3IiwiVG9wIjowLjAsIkxlZnQiOjAuMCwiUmlnaHQiOjAuMCwiQm90dG9tIjowLjB9LCJCYWNrZ3JvdW5kIjp7IiRpZCI6IjEwOCIsIkNvbG9yIjp7IiRpZCI6IjEwOSIsIkEiOjAsIlIiOjI1NSwiRyI6MjU1LCJCIjoyNTV9fSwiSXNWaXNpYmxlIjp0cnVlLCJXaWR0aCI6MC4wLCJIZWlnaHQiOjAuMCwiQm9yZGVyU3R5bGUiOm51bGwsIlBhcmVudFN0eWxlIjpudWxsfSwiRGF0ZUZvcm1hdCI6eyIkaWQiOiIxMT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xMSIsIkRhdGVQYXJ0SXNWaXNpYmxlIjp0cnVlLCJUaW1lUGFydElzVmlzaWJsZSI6ZmFsc2V9fSwiV2Vla051bWJlcmluZyI6eyIkaWQiOiIxMTIiLCJGb3JtYXQiOjAsIklzVmlzaWJsZSI6ZmFsc2UsIkxhc3RLbm93blZpc2liaWxpdHlTdGF0ZSI6ZmFsc2V9LCJJc1Zpc2libGUiOnRydWUsIlBhcmVudFN0eWxlIjpudWxsfSwiSHlwZXJsaW5rIjpudWxsLCJJbXBvcnRJZCI6Ik1pbmltdW0gd2FnZSByYWlzZWQgdG8gJDE1L2gifV0sIklkIjoiYWRkOTM3ZjctNTk5Yi00OTRmLTkyYjQtZGVjNTA2YjhlYzhiIiwiSXNTaW5nbGVJdGVtUm93IjpmYWxzZX0seyIkaWQiOiIxMTMiLCJfdGFza3MiOltdLCJfbWlsZXN0b25lcyI6W3siJGlkIjoiMTE0IiwiSWQiOiIwYzRiNmMwMS0xZDFmLTQ2ZGMtYjU3NC0xODBlM2U4NTE1NjIiLCJJbmRleCI6NCwiR3JvdXBJZCI6ImRiZGE1MTkxLTI4NjMtNDNiMy04ZTM4LTM4NDgyODdjYmNiMyIsIlRpdGxlIjoiJDEgdHJpbGxpb24gbWFya2V0IGNhcCByZWFjaGVkIiwiRGF0ZVRpbWUiOiIyMDE4LTA5LTA0VDIzOjU5OjAwIiwiUGVyY2VudGFnZUNvbXBsZXRlIjpudWxsLCJOb3RlIjpudWxsLCJTdHlsZSI6eyIkaWQiOiIxMTUiLCJUaXRsZVBvc2l0aW9uIjoiTGVmdCIsIkRhdGVQb3NpdGlvbiI6IkxlZnQiLCJTaGFwZVR5cGUiOjE0LCJTaGFwZVNpemUiOjAsIlNwYWNpbmciOjUsIlNoYXBlU3R5bGUiOnsiJGlkIjoiMTE2IiwiTWFyZ2luIjp7IiRyZWYiOiI4OSJ9LCJQYWRkaW5nIjp7IiRyZWYiOiI5MCJ9LCJCYWNrZ3JvdW5kIjp7IiRpZCI6IjExNyIsIkNvbG9yIjp7IiRpZCI6IjExOCIsIkEiOjI1NSwiUiI6MjQ4LCJHIjoxNTIsIkIiOjI5fX0sIklzVmlzaWJsZSI6dHJ1ZSwiV2lkdGgiOjEyLjAsIkhlaWdodCI6MTQuMCwiQm9yZGVyU3R5bGUiOnsiJGlkIjoiMTE5IiwiTGluZUNvbG9yIjpudWxsLCJMaW5lV2VpZ2h0IjowLjAsIkxpbmVUeXBlIjowLCJQYXJlbnRTdHlsZSI6bnVsbH0sIlBhcmVudFN0eWxlIjpudWxsfSwiVGl0bGVTdHlsZSI6eyIkaWQiOiIxMjAiLCJGb250U2V0dGluZ3MiOnsiJGlkIjoiMTIxIiwiRm9udFNpemUiOjksIkZvbnROYW1lIjoiQXJpYWwiLCJJc0JvbGQiOmZhbHNlLCJJc0l0YWxpYyI6ZmFsc2UsIklzVW5kZXJsaW5lZCI6ZmFsc2UsIlBhcmVudFN0eWxlIjpudWxsfSwiQXV0b1NpemUiOjIsIkZvcmVncm91bmQiOnsiJGlkIjoiMTIyIiwiQ29sb3IiOnsiJGlkIjoiMTIzIiwiQSI6MjU1LCJSIjoyNTUsIkciOjI1NSwiQiI6MjU1fX0sIk1heFdpZHRoIjoxMjEuMCwiTWF4SGVpZ2h0IjoiSW5maW5pdHkiLCJTbWFydEZvcmVncm91bmRJc0FjdGl2ZSI6ZmFsc2UsIkhvcml6b250YWxBbGlnbm1lbnQiOjIsIlZlcnRpY2FsQWxpZ25tZW50IjowLCJTbWFydEZvcmVncm91bmQiOm51bGwsIkJhY2tncm91bmRGaWxsVHlwZSI6MCwiTWFyZ2luIjp7IiRyZWYiOiI5OCJ9LCJQYWRkaW5nIjp7IiRyZWYiOiI5OSJ9LCJCYWNrZ3JvdW5kIjp7IiRpZCI6IjEyNCIsIkNvbG9yIjp7IiRpZCI6IjEyNSIsIkEiOjAsIlIiOjI1NSwiRyI6MjU1LCJCIjoyNTV9fSwiSXNWaXNpYmxlIjp0cnVlLCJXaWR0aCI6MC4wLCJIZWlnaHQiOjAuMCwiQm9yZGVyU3R5bGUiOm51bGwsIlBhcmVudFN0eWxlIjpudWxsfSwiRGF0ZVN0eWxlIjp7IiRpZCI6IjEyNiIsIkZvbnRTZXR0aW5ncyI6eyIkaWQiOiIxMjciLCJGb250U2l6ZSI6OCwiRm9udE5hbWUiOiJBcmlhbCBOYXJyb3ciLCJJc0JvbGQiOmZhbHNlLCJJc0l0YWxpYyI6ZmFsc2UsIklzVW5kZXJsaW5lZCI6ZmFsc2UsIlBhcmVudFN0eWxlIjpudWxsfSwiQXV0b1NpemUiOjAsIkZvcmVncm91bmQiOnsiJGlkIjoiMTI4IiwiQ29sb3IiOnsiJGlkIjoiMTI5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xMDYifSwiUGFkZGluZyI6eyIkcmVmIjoiMTA3In0sIkJhY2tncm91bmQiOnsiJGlkIjoiMTMwIiwiQ29sb3IiOnsiJGlkIjoiMTMxIiwiQSI6MCwiUiI6MjU1LCJHIjoyNTUsIkIiOjI1NX19LCJJc1Zpc2libGUiOnRydWUsIldpZHRoIjowLjAsIkhlaWdodCI6MC4wLCJCb3JkZXJTdHlsZSI6bnVsbCwiUGFyZW50U3R5bGUiOm51bGx9LCJEYXRlRm9ybWF0Ijp7IiRpZCI6IjEz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MzIiwiRGF0ZVBhcnRJc1Zpc2libGUiOnRydWUsIlRpbWVQYXJ0SXNWaXNpYmxlIjpmYWxzZX19LCJXZWVrTnVtYmVyaW5nIjp7IiRpZCI6IjEzNCIsIkZvcm1hdCI6MCwiSXNWaXNpYmxlIjpmYWxzZSwiTGFzdEtub3duVmlzaWJpbGl0eVN0YXRlIjpmYWxzZX0sIklzVmlzaWJsZSI6dHJ1ZSwiUGFyZW50U3R5bGUiOm51bGx9LCJIeXBlcmxpbmsiOm51bGwsIkltcG9ydElkIjoiJDEgdHJpbGxpb24gbWFya2VkIGNhcCByZWFjaGVkIn0seyIkaWQiOiIxMzUiLCJJZCI6IjBlOGU4MTcwLWI0YzAtNGQ0MS1iODQ3LWZiN2MzMTk1MDJmZiIsIkluZGV4Ijo1LCJHcm91cElkIjoiZGJkYTUxOTEtMjg2My00M2IzLThlMzgtMzg0ODI4N2NiY2IzIiwiVGl0bGUiOiJJUE9zIGF0ICQxOC4wMC9zaGFyZSIsIkRhdGVUaW1lIjoiMTk5Ny0wNS0xNVQyMzo1OTowMCIsIlBlcmNlbnRhZ2VDb21wbGV0ZSI6bnVsbCwiTm90ZSI6bnVsbCwiU3R5bGUiOnsiJGlkIjoiMTM2IiwiVGl0bGVQb3NpdGlvbiI6IkxlZnQiLCJEYXRlUG9zaXRpb24iOiJMZWZ0IiwiU2hhcGVUeXBlIjoxNCwiU2hhcGVTaXplIjowLCJTcGFjaW5nIjo1LCJTaGFwZVN0eWxlIjp7IiRpZCI6IjEzNyIsIk1hcmdpbiI6eyIkaWQiOiIxMzgiLCJUb3AiOjAuMCwiTGVmdCI6MC4wLCJSaWdodCI6MC4wLCJCb3R0b20iOjAuMH0sIlBhZGRpbmciOnsiJGlkIjoiMTM5IiwiVG9wIjowLjAsIkxlZnQiOjAuMCwiUmlnaHQiOjAuMCwiQm90dG9tIjowLjB9LCJCYWNrZ3JvdW5kIjp7IiRpZCI6IjE0MCIsIkNvbG9yIjp7IiRpZCI6IjE0MSIsIkEiOjI1NSwiUiI6MjQ4LCJHIjoxNTIsIkIiOjI5fX0sIklzVmlzaWJsZSI6dHJ1ZSwiV2lkdGgiOjEyLjAsIkhlaWdodCI6MTQuMCwiQm9yZGVyU3R5bGUiOnsiJGlkIjoiMTQyIiwiTGluZUNvbG9yIjpudWxsLCJMaW5lV2VpZ2h0IjowLjAsIkxpbmVUeXBlIjowLCJQYXJlbnRTdHlsZSI6bnVsbH0sIlBhcmVudFN0eWxlIjpudWxsfSwiVGl0bGVTdHlsZSI6eyIkaWQiOiIxNDMiLCJGb250U2V0dGluZ3MiOnsiJGlkIjoiMTQ0IiwiRm9udFNpemUiOjksIkZvbnROYW1lIjoiQXJpYWwiLCJJc0JvbGQiOmZhbHNlLCJJc0l0YWxpYyI6ZmFsc2UsIklzVW5kZXJsaW5lZCI6ZmFsc2UsIlBhcmVudFN0eWxlIjpudWxsfSwiQXV0b1NpemUiOjIsIkZvcmVncm91bmQiOnsiJGlkIjoiMTQ1IiwiQ29sb3IiOnsiJGlkIjoiMTQ2IiwiQSI6MjU1LCJSIjoyNTUsIkciOjI1NSwiQiI6MjU1fX0sIk1heFdpZHRoIjo4Ni4wLCJNYXhIZWlnaHQiOiJJbmZpbml0eSIsIlNtYXJ0Rm9yZWdyb3VuZElzQWN0aXZlIjpmYWxzZSwiSG9yaXpvbnRhbEFsaWdubWVudCI6MiwiVmVydGljYWxBbGlnbm1lbnQiOjAsIlNtYXJ0Rm9yZWdyb3VuZCI6bnVsbCwiQmFja2dyb3VuZEZpbGxUeXBlIjowLCJNYXJnaW4iOnsiJGlkIjoiMTQ3IiwiVG9wIjowLjAsIkxlZnQiOjAuMCwiUmlnaHQiOjAuMCwiQm90dG9tIjowLjB9LCJQYWRkaW5nIjp7IiRpZCI6IjE0OCIsIlRvcCI6MC4wLCJMZWZ0IjowLjAsIlJpZ2h0IjowLjAsIkJvdHRvbSI6MC4wfSwiQmFja2dyb3VuZCI6eyIkaWQiOiIxNDkiLCJDb2xvciI6eyIkaWQiOiIxNTAiLCJBIjowLCJSIjoyNTUsIkciOjI1NSwiQiI6MjU1fX0sIklzVmlzaWJsZSI6dHJ1ZSwiV2lkdGgiOjAuMCwiSGVpZ2h0IjowLjAsIkJvcmRlclN0eWxlIjpudWxsLCJQYXJlbnRTdHlsZSI6bnVsbH0sIkRhdGVTdHlsZSI6eyIkaWQiOiIxNTEiLCJGb250U2V0dGluZ3MiOnsiJGlkIjoiMTUyIiwiRm9udFNpemUiOjgsIkZvbnROYW1lIjoiQXJpYWwgTmFycm93IiwiSXNCb2xkIjpmYWxzZSwiSXNJdGFsaWMiOmZhbHNlLCJJc1VuZGVybGluZWQiOmZhbHNlLCJQYXJlbnRTdHlsZSI6bnVsbH0sIkF1dG9TaXplIjoyLCJGb3JlZ3JvdW5kIjp7IiRpZCI6IjE1MyIsIkNvbG9yIjp7IiRpZCI6IjE1NCIsIkEiOjI1NSwiUiI6MjMxLCJHIjoyMzAsIkIiOjIzMH19LCJNYXhXaWR0aCI6NTYuNDEzMzg3Mjk4NTgzOTg0LCJNYXhIZWlnaHQiOiJJbmZpbml0eSIsIlNtYXJ0Rm9yZWdyb3VuZElzQWN0aXZlIjpmYWxzZSwiSG9yaXpvbnRhbEFsaWdubWVudCI6MiwiVmVydGljYWxBbGlnbm1lbnQiOjAsIlNtYXJ0Rm9yZWdyb3VuZCI6bnVsbCwiQmFja2dyb3VuZEZpbGxUeXBlIjowLCJNYXJnaW4iOnsiJGlkIjoiMTU1IiwiVG9wIjowLjAsIkxlZnQiOjAuMCwiUmlnaHQiOjAuMCwiQm90dG9tIjowLjB9LCJQYWRkaW5nIjp7IiRpZCI6IjE1NiIsIlRvcCI6MC4wLCJMZWZ0IjowLjAsIlJpZ2h0IjowLjAsIkJvdHRvbSI6MC4wfSwiQmFja2dyb3VuZCI6eyIkaWQiOiIxNTciLCJDb2xvciI6eyIkaWQiOiIxNTgiLCJBIjowLCJSIjoyNTUsIkciOjI1NSwiQiI6MjU1fX0sIklzVmlzaWJsZSI6dHJ1ZSwiV2lkdGgiOjAuMCwiSGVpZ2h0IjowLjAsIkJvcmRlclN0eWxlIjpudWxsLCJQYXJlbnRTdHlsZSI6bnVsbH0sIkRhdGVGb3JtYXQiOnsiJGlkIjoiMTU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jAiLCJEYXRlUGFydElzVmlzaWJsZSI6dHJ1ZSwiVGltZVBhcnRJc1Zpc2libGUiOmZhbHNlfX0sIldlZWtOdW1iZXJpbmciOnsiJGlkIjoiMTYxIiwiRm9ybWF0IjowLCJJc1Zpc2libGUiOmZhbHNlLCJMYXN0S25vd25WaXNpYmlsaXR5U3RhdGUiOmZhbHNlfSwiSXNWaXNpYmxlIjp0cnVlLCJQYXJlbnRTdHlsZSI6bnVsbH0sIkh5cGVybGluayI6bnVsbCwiSW1wb3J0SWQiOiJJUE9zIGF0ICQxOC4wMC9zaGFyZSJ9LHsiJGlkIjoiMTYyIiwiSWQiOiIxODdlYThiZC1kYTQ3LTQ2YmQtYWVhYi1mNzcxMjA4YjlhYmEiLCJJbmRleCI6NiwiR3JvdXBJZCI6Ijk0ZDg5NGU5LTcwYTktNDZkZC1hZGIzLTc5YmZjNDJlOWU1NSIsIlRpdGxlIjoiMjUteWVhciBhbm5pdmVyc2FyeSIsIkRhdGVUaW1lIjoiMjAxOS0wNy0wNVQyMzo1OTowMCIsIlBlcmNlbnRhZ2VDb21wbGV0ZSI6bnVsbCwiTm90ZSI6bnVsbCwiU3R5bGUiOnsiJGlkIjoiMTYzIiwiVGl0bGVQb3NpdGlvbiI6IlJpZ2h0IiwiRGF0ZVBvc2l0aW9uIjoiUmlnaHQiLCJTaGFwZVR5cGUiOjE0LCJTaGFwZVNpemUiOjAsIlNwYWNpbmciOjUsIlNoYXBlU3R5bGUiOnsiJGlkIjoiMTY0IiwiTWFyZ2luIjp7IiRyZWYiOiI4OSJ9LCJQYWRkaW5nIjp7IiRyZWYiOiI5MCJ9LCJCYWNrZ3JvdW5kIjp7IiRpZCI6IjE2NSIsIkNvbG9yIjp7IiRpZCI6IjE2NiIsIkEiOjI1NSwiUiI6MjQ4LCJHIjoxNTIsIkIiOjI5fX0sIklzVmlzaWJsZSI6dHJ1ZSwiV2lkdGgiOjEyLjAsIkhlaWdodCI6MTQuMCwiQm9yZGVyU3R5bGUiOnsiJGlkIjoiMTY3IiwiTGluZUNvbG9yIjpudWxsLCJMaW5lV2VpZ2h0IjowLjAsIkxpbmVUeXBlIjowLCJQYXJlbnRTdHlsZSI6bnVsbH0sIlBhcmVudFN0eWxlIjpudWxsfSwiVGl0bGVTdHlsZSI6eyIkaWQiOiIxNjgiLCJGb250U2V0dGluZ3MiOnsiJGlkIjoiMTY5IiwiRm9udFNpemUiOjksIkZvbnROYW1lIjoiQXJpYWwiLCJJc0JvbGQiOmZhbHNlLCJJc0l0YWxpYyI6ZmFsc2UsIklzVW5kZXJsaW5lZCI6ZmFsc2UsIlBhcmVudFN0eWxlIjpudWxsfSwiQXV0b1NpemUiOjIsIkZvcmVncm91bmQiOnsiJGlkIjoiMTcwIiwiQ29sb3IiOnsiJGlkIjoiMTcxIiwiQSI6MjU1LCJSIjoyNTUsIkciOjI1NSwiQiI6MjU1fX0sIk1heFdpZHRoIjo4MC4wLCJNYXhIZWlnaHQiOiJJbmZpbml0eSIsIlNtYXJ0Rm9yZWdyb3VuZElzQWN0aXZlIjpmYWxzZSwiSG9yaXpvbnRhbEFsaWdubWVudCI6MCwiVmVydGljYWxBbGlnbm1lbnQiOjAsIlNtYXJ0Rm9yZWdyb3VuZCI6bnVsbCwiQmFja2dyb3VuZEZpbGxUeXBlIjowLCJNYXJnaW4iOnsiJHJlZiI6Ijk4In0sIlBhZGRpbmciOnsiJHJlZiI6Ijk5In0sIkJhY2tncm91bmQiOnsiJGlkIjoiMTcyIiwiQ29sb3IiOnsiJGlkIjoiMTczIiwiQSI6MCwiUiI6MjU1LCJHIjoyNTUsIkIiOjI1NX19LCJJc1Zpc2libGUiOnRydWUsIldpZHRoIjowLjAsIkhlaWdodCI6MC4wLCJCb3JkZXJTdHlsZSI6bnVsbCwiUGFyZW50U3R5bGUiOm51bGx9LCJEYXRlU3R5bGUiOnsiJGlkIjoiMTc0IiwiRm9udFNldHRpbmdzIjp7IiRpZCI6IjE3NSIsIkZvbnRTaXplIjo4LCJGb250TmFtZSI6IkFyaWFsIE5hcnJvdyIsIklzQm9sZCI6ZmFsc2UsIklzSXRhbGljIjpmYWxzZSwiSXNVbmRlcmxpbmVkIjpmYWxzZSwiUGFyZW50U3R5bGUiOm51bGx9LCJBdXRvU2l6ZSI6MiwiRm9yZWdyb3VuZCI6eyIkaWQiOiIxNzYiLCJDb2xvciI6eyIkaWQiOiIxNzciLCJBIjoyNTUsIlIiOjIzMSwiRyI6MjMwLCJCIjoyMzB9fSwiTWF4V2lkdGgiOjUyLjE5OTQ0NzYzMTgzNTkzO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MTc4IiwiQ29sb3IiOnsiJGlkIjoiMTc5IiwiQSI6MCwiUiI6MjU1LCJHIjoyNTUsIkIiOjI1NX19LCJJc1Zpc2libGUiOnRydWUsIldpZHRoIjowLjAsIkhlaWdodCI6MC4wLCJCb3JkZXJTdHlsZSI6bnVsbCwiUGFyZW50U3R5bGUiOm51bGx9LCJEYXRlRm9ybWF0Ijp7IiRpZCI6IjE4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xIiwiRGF0ZVBhcnRJc1Zpc2libGUiOnRydWUsIlRpbWVQYXJ0SXNWaXNpYmxlIjpmYWxzZX19LCJXZWVrTnVtYmVyaW5nIjp7IiRpZCI6IjE4MiIsIkZvcm1hdCI6MCwiSXNWaXNpYmxlIjpmYWxzZSwiTGFzdEtub3duVmlzaWJpbGl0eVN0YXRlIjpmYWxzZX0sIklzVmlzaWJsZSI6dHJ1ZSwiUGFyZW50U3R5bGUiOm51bGx9LCJIeXBlcmxpbmsiOm51bGwsIkltcG9ydElkIjoiMjUteWVhciAgYW5uaXZlcnNhcnkifSx7IiRpZCI6IjE4MyIsIklkIjoiZGZhYTk3ZDktMDllOS00ODFkLWI3MGItM2YzNTA0MWMyZTY5IiwiSW5kZXgiOjcsIkdyb3VwSWQiOiI5NGQ4OTRlOS03MGE5LTQ2ZGQtYWRiMy03OWJmYzQyZTllNTUiLCJUaXRsZSI6IktpbmRsZSBlLWJvb2tzIG91dHNlbGwgaGFyZGNvdmVyIGJvb2tzIiwiRGF0ZVRpbWUiOiIyMDEwLTA3LTE1VDIzOjU5OjAwIiwiUGVyY2VudGFnZUNvbXBsZXRlIjpudWxsLCJOb3RlIjpudWxsLCJTdHlsZSI6eyIkaWQiOiIxODQiLCJUaXRsZVBvc2l0aW9uIjoiTGVmdCIsIkRhdGVQb3NpdGlvbiI6IkxlZnQiLCJTaGFwZVR5cGUiOjE0LCJTaGFwZVNpemUiOjAsIlNwYWNpbmciOjUsIlNoYXBlU3R5bGUiOnsiJGlkIjoiMTg1IiwiTWFyZ2luIjp7IiRpZCI6IjE4NiIsIlRvcCI6MC4wLCJMZWZ0IjowLjAsIlJpZ2h0IjowLjAsIkJvdHRvbSI6MC4wfSwiUGFkZGluZyI6eyIkaWQiOiIxODciLCJUb3AiOjAuMCwiTGVmdCI6MC4wLCJSaWdodCI6MC4wLCJCb3R0b20iOjAuMH0sIkJhY2tncm91bmQiOnsiJGlkIjoiMTg4IiwiQ29sb3IiOnsiJGlkIjoiMTg5IiwiQSI6MjU1LCJSIjoyNDgsIkciOjE1MiwiQiI6Mjl9fSwiSXNWaXNpYmxlIjp0cnVlLCJXaWR0aCI6MTIuMCwiSGVpZ2h0IjoxNC4wLCJCb3JkZXJTdHlsZSI6eyIkaWQiOiIxOTAiLCJMaW5lQ29sb3IiOm51bGwsIkxpbmVXZWlnaHQiOjAuMCwiTGluZVR5cGUiOjAsIlBhcmVudFN0eWxlIjpudWxsfSwiUGFyZW50U3R5bGUiOm51bGx9LCJUaXRsZVN0eWxlIjp7IiRpZCI6IjE5MSIsIkZvbnRTZXR0aW5ncyI6eyIkaWQiOiIxOTIiLCJGb250U2l6ZSI6OSwiRm9udE5hbWUiOiJBcmlhbCIsIklzQm9sZCI6ZmFsc2UsIklzSXRhbGljIjpmYWxzZSwiSXNVbmRlcmxpbmVkIjpmYWxzZSwiUGFyZW50U3R5bGUiOm51bGx9LCJBdXRvU2l6ZSI6MiwiRm9yZWdyb3VuZCI6eyIkaWQiOiIxOTMiLCJDb2xvciI6eyIkaWQiOiIxOTQiLCJBIjoyNTUsIlIiOjI1NSwiRyI6MjU1LCJCIjoyNTV9fSwiTWF4V2lkdGgiOjE1OC4wLCJNYXhIZWlnaHQiOiJJbmZpbml0eSIsIlNtYXJ0Rm9yZWdyb3VuZElzQWN0aXZlIjpmYWxzZSwiSG9yaXpvbnRhbEFsaWdubWVudCI6MiwiVmVydGljYWxBbGlnbm1lbnQiOjAsIlNtYXJ0Rm9yZWdyb3VuZCI6bnVsbCwiQmFja2dyb3VuZEZpbGxUeXBlIjowLCJNYXJnaW4iOnsiJGlkIjoiMTk1IiwiVG9wIjowLjAsIkxlZnQiOjAuMCwiUmlnaHQiOjAuMCwiQm90dG9tIjowLjB9LCJQYWRkaW5nIjp7IiRpZCI6IjE5NiIsIlRvcCI6MC4wLCJMZWZ0IjowLjAsIlJpZ2h0IjowLjAsIkJvdHRvbSI6MC4wfSwiQmFja2dyb3VuZCI6eyIkaWQiOiIxOTciLCJDb2xvciI6eyIkaWQiOiIxOTgiLCJBIjowLCJSIjoyNTUsIkciOjI1NSwiQiI6MjU1fX0sIklzVmlzaWJsZSI6dHJ1ZSwiV2lkdGgiOjAuMCwiSGVpZ2h0IjowLjAsIkJvcmRlclN0eWxlIjpudWxsLCJQYXJlbnRTdHlsZSI6bnVsbH0sIkRhdGVTdHlsZSI6eyIkaWQiOiIxOTkiLCJGb250U2V0dGluZ3MiOnsiJGlkIjoiMjAwIiwiRm9udFNpemUiOjgsIkZvbnROYW1lIjoiQXJpYWwgTmFycm93IiwiSXNCb2xkIjpmYWxzZSwiSXNJdGFsaWMiOmZhbHNlLCJJc1VuZGVybGluZWQiOmZhbHNlLCJQYXJlbnRTdHlsZSI6bnVsbH0sIkF1dG9TaXplIjoyLCJGb3JlZ3JvdW5kIjp7IiRpZCI6IjIwMSIsIkNvbG9yIjp7IiRpZCI6IjIwMiIsIkEiOjI1NSwiUiI6MjMxLCJHIjoyMzAsIkIiOjIzMH19LCJNYXhXaWR0aCI6NDYuMzY2ODUxODA2NjQwNjI1LCJNYXhIZWlnaHQiOiJJbmZpbml0eSIsIlNtYXJ0Rm9yZWdyb3VuZElzQWN0aXZlIjpmYWxzZSwiSG9yaXpvbnRhbEFsaWdubWVudCI6MiwiVmVydGljYWxBbGlnbm1lbnQiOjAsIlNtYXJ0Rm9yZWdyb3VuZCI6bnVsbCwiQmFja2dyb3VuZEZpbGxUeXBlIjowLCJNYXJnaW4iOnsiJGlkIjoiMjAzIiwiVG9wIjowLjAsIkxlZnQiOjAuMCwiUmlnaHQiOjAuMCwiQm90dG9tIjowLjB9LCJQYWRkaW5nIjp7IiRpZCI6IjIwNCIsIlRvcCI6MC4wLCJMZWZ0IjowLjAsIlJpZ2h0IjowLjAsIkJvdHRvbSI6MC4wfSwiQmFja2dyb3VuZCI6eyIkaWQiOiIyMDUiLCJDb2xvciI6eyIkaWQiOiIyMDYiLCJBIjowLCJSIjoyNTUsIkciOjI1NSwiQiI6MjU1fX0sIklzVmlzaWJsZSI6dHJ1ZSwiV2lkdGgiOjAuMCwiSGVpZ2h0IjowLjAsIkJvcmRlclN0eWxlIjpudWxsLCJQYXJlbnRTdHlsZSI6bnVsbH0sIkRhdGVGb3JtYXQiOnsiJGlkIjoiMjA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DgiLCJEYXRlUGFydElzVmlzaWJsZSI6dHJ1ZSwiVGltZVBhcnRJc1Zpc2libGUiOmZhbHNlfX0sIldlZWtOdW1iZXJpbmciOnsiJGlkIjoiMjA5IiwiRm9ybWF0IjowLCJJc1Zpc2libGUiOmZhbHNlLCJMYXN0S25vd25WaXNpYmlsaXR5U3RhdGUiOmZhbHNlfSwiSXNWaXNpYmxlIjp0cnVlLCJQYXJlbnRTdHlsZSI6bnVsbH0sIkh5cGVybGluayI6bnVsbCwiSW1wb3J0SWQiOiJLaW5kbGUgZS1ib29rcyBvdXRzZWxsIGhhcmRjb3ZlciBib29rcyJ9XSwiSWQiOiI3MTVlMWNhOS0yMTgyLTQxZGYtODg2ZS0zYjA1ZDBkNzRmMDAiLCJJc1NpbmdsZUl0ZW1Sb3ciOmZhbHNlfSx7IiRpZCI6IjIxMCIsIl90YXNrcyI6W10sIl9taWxlc3RvbmVzIjpbeyIkaWQiOiIyMTEiLCJJZCI6ImFjYTQ0ZWJkLTVjMjktNDhhMy1iMjZkLWM3MmJkODRhNDlkYiIsIkluZGV4Ijo4LCJHcm91cElkIjoiOTRkODk0ZTktNzBhOS00NmRkLWFkYjMtNzliZmM0MmU5ZTU1IiwiVGl0bGUiOiJFeHBhbmRzIGJleW9uZCBib29rcyIsIkRhdGVUaW1lIjoiMTk5OC0wOC0wNVQyMzo1OTowMCIsIlBlcmNlbnRhZ2VDb21wbGV0ZSI6bnVsbCwiTm90ZSI6bnVsbCwiU3R5bGUiOnsiJGlkIjoiMjEyIiwiVGl0bGVQb3NpdGlvbiI6IkxlZnQiLCJEYXRlUG9zaXRpb24iOiJMZWZ0IiwiU2hhcGVUeXBlIjoxNCwiU2hhcGVTaXplIjowLCJTcGFjaW5nIjo1LCJTaGFwZVN0eWxlIjp7IiRpZCI6IjIxMyIsIk1hcmdpbiI6eyIkaWQiOiIyMTQiLCJUb3AiOjAuMCwiTGVmdCI6MC4wLCJSaWdodCI6MC4wLCJCb3R0b20iOjAuMH0sIlBhZGRpbmciOnsiJGlkIjoiMjE1IiwiVG9wIjowLjAsIkxlZnQiOjAuMCwiUmlnaHQiOjAuMCwiQm90dG9tIjowLjB9LCJCYWNrZ3JvdW5kIjp7IiRpZCI6IjIxNiIsIkNvbG9yIjp7IiRpZCI6IjIxNyIsIkEiOjI1NSwiUiI6MjQ4LCJHIjoxNTIsIkIiOjI5fX0sIklzVmlzaWJsZSI6dHJ1ZSwiV2lkdGgiOjEyLjAsIkhlaWdodCI6MTQuMCwiQm9yZGVyU3R5bGUiOnsiJGlkIjoiMjE4IiwiTGluZUNvbG9yIjpudWxsLCJMaW5lV2VpZ2h0IjowLjAsIkxpbmVUeXBlIjowLCJQYXJlbnRTdHlsZSI6bnVsbH0sIlBhcmVudFN0eWxlIjpudWxsfSwiVGl0bGVTdHlsZSI6eyIkaWQiOiIyMTkiLCJGb250U2V0dGluZ3MiOnsiJGlkIjoiMjIwIiwiRm9udFNpemUiOjksIkZvbnROYW1lIjoiQXJpYWwiLCJJc0JvbGQiOmZhbHNlLCJJc0l0YWxpYyI6ZmFsc2UsIklzVW5kZXJsaW5lZCI6ZmFsc2UsIlBhcmVudFN0eWxlIjpudWxsfSwiQXV0b1NpemUiOjIsIkZvcmVncm91bmQiOnsiJGlkIjoiMjIxIiwiQ29sb3IiOnsiJGlkIjoiMjIyIiwiQSI6MjU1LCJSIjoyNTUsIkciOjI1NSwiQiI6MjU1fX0sIk1heFdpZHRoIjo5NC4wLCJNYXhIZWlnaHQiOiJJbmZpbml0eSIsIlNtYXJ0Rm9yZWdyb3VuZElzQWN0aXZlIjpmYWxzZSwiSG9yaXpvbnRhbEFsaWdubWVudCI6MiwiVmVydGljYWxBbGlnbm1lbnQiOjAsIlNtYXJ0Rm9yZWdyb3VuZCI6bnVsbCwiQmFja2dyb3VuZEZpbGxUeXBlIjowLCJNYXJnaW4iOnsiJGlkIjoiMjIzIiwiVG9wIjowLjAsIkxlZnQiOjAuMCwiUmlnaHQiOjAuMCwiQm90dG9tIjowLjB9LCJQYWRkaW5nIjp7IiRpZCI6IjIyNCIsIlRvcCI6MC4wLCJMZWZ0IjowLjAsIlJpZ2h0IjowLjAsIkJvdHRvbSI6MC4wfSwiQmFja2dyb3VuZCI6eyIkaWQiOiIyMjUiLCJDb2xvciI6eyIkaWQiOiIyMjYiLCJBIjowLCJSIjoyNTUsIkciOjI1NSwiQiI6MjU1fX0sIklzVmlzaWJsZSI6dHJ1ZSwiV2lkdGgiOjAuMCwiSGVpZ2h0IjowLjAsIkJvcmRlclN0eWxlIjpudWxsLCJQYXJlbnRTdHlsZSI6bnVsbH0sIkRhdGVTdHlsZSI6eyIkaWQiOiIyMjciLCJGb250U2V0dGluZ3MiOnsiJGlkIjoiMjI4IiwiRm9udFNpemUiOjgsIkZvbnROYW1lIjoiQXJpYWwgTmFycm93IiwiSXNCb2xkIjpmYWxzZSwiSXNJdGFsaWMiOmZhbHNlLCJJc1VuZGVybGluZWQiOmZhbHNlLCJQYXJlbnRTdHlsZSI6bnVsbH0sIkF1dG9TaXplIjowLCJGb3JlZ3JvdW5kIjp7IiRpZCI6IjIyOSIsIkNvbG9yIjp7IiRpZCI6IjIzMC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aWQiOiIyMzEiLCJUb3AiOjAuMCwiTGVmdCI6MC4wLCJSaWdodCI6MC4wLCJCb3R0b20iOjAuMH0sIlBhZGRpbmciOnsiJGlkIjoiMjMyIiwiVG9wIjowLjAsIkxlZnQiOjAuMCwiUmlnaHQiOjAuMCwiQm90dG9tIjowLjB9LCJCYWNrZ3JvdW5kIjp7IiRpZCI6IjIzMyIsIkNvbG9yIjp7IiRpZCI6IjIzNCIsIkEiOjAsIlIiOjI1NSwiRyI6MjU1LCJCIjoyNTV9fSwiSXNWaXNpYmxlIjp0cnVlLCJXaWR0aCI6MC4wLCJIZWlnaHQiOjAuMCwiQm9yZGVyU3R5bGUiOm51bGwsIlBhcmVudFN0eWxlIjpudWxsfSwiRGF0ZUZvcm1hdCI6eyIkaWQiOiIyM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zNiIsIkRhdGVQYXJ0SXNWaXNpYmxlIjp0cnVlLCJUaW1lUGFydElzVmlzaWJsZSI6ZmFsc2V9fSwiV2Vla051bWJlcmluZyI6eyIkaWQiOiIyMzciLCJGb3JtYXQiOjAsIklzVmlzaWJsZSI6ZmFsc2UsIkxhc3RLbm93blZpc2liaWxpdHlTdGF0ZSI6ZmFsc2V9LCJJc1Zpc2libGUiOnRydWUsIlBhcmVudFN0eWxlIjpudWxsfSwiSHlwZXJsaW5rIjpudWxsLCJJbXBvcnRJZCI6IkV4cGFuZHMgYmV5b25kIGJvb2tzIn0seyIkaWQiOiIyMzgiLCJJZCI6ImJjYjExNmNjLWExM2MtNDI0My04YWMyLTMxMWQ4OWY5MGI1MCIsIkluZGV4Ijo5LCJHcm91cElkIjoiZGRiYjA4ZTYtMjc4Yi00OGJiLWE0NGUtNTNjNDBjOWI3NmE4IiwiVGl0bGUiOiJBbWF6b24gTGF1bmNoZXMgaW4gSW5kaWEiLCJEYXRlVGltZSI6IjIwMTMtMDYtMTVUMjM6NTk6MDAiLCJQZXJjZW50YWdlQ29tcGxldGUiOm51bGwsIk5vdGUiOm51bGwsIlN0eWxlIjp7IiRpZCI6IjIzOSIsIlRpdGxlUG9zaXRpb24iOiJMZWZ0IiwiRGF0ZVBvc2l0aW9uIjoiTGVmdCIsIlNoYXBlVHlwZSI6MTQsIlNoYXBlU2l6ZSI6MCwiU3BhY2luZyI6NSwiU2hhcGVTdHlsZSI6eyIkaWQiOiIyNDAiLCJNYXJnaW4iOnsiJGlkIjoiMjQxIiwiVG9wIjowLjAsIkxlZnQiOjAuMCwiUmlnaHQiOjAuMCwiQm90dG9tIjowLjB9LCJQYWRkaW5nIjp7IiRpZCI6IjI0MiIsIlRvcCI6MC4wLCJMZWZ0IjowLjAsIlJpZ2h0IjowLjAsIkJvdHRvbSI6MC4wfSwiQmFja2dyb3VuZCI6eyIkaWQiOiIyNDMiLCJDb2xvciI6eyIkaWQiOiIyNDQiLCJBIjoyNTUsIlIiOjI0OCwiRyI6MTUyLCJCIjoyOX19LCJJc1Zpc2libGUiOnRydWUsIldpZHRoIjoxMi4wLCJIZWlnaHQiOjE0LjAsIkJvcmRlclN0eWxlIjp7IiRpZCI6IjI0NSIsIkxpbmVDb2xvciI6bnVsbCwiTGluZVdlaWdodCI6MC4wLCJMaW5lVHlwZSI6MCwiUGFyZW50U3R5bGUiOm51bGx9LCJQYXJlbnRTdHlsZSI6bnVsbH0sIlRpdGxlU3R5bGUiOnsiJGlkIjoiMjQ2IiwiRm9udFNldHRpbmdzIjp7IiRpZCI6IjI0NyIsIkZvbnRTaXplIjo5LCJGb250TmFtZSI6IkFyaWFsIiwiSXNCb2xkIjpmYWxzZSwiSXNJdGFsaWMiOmZhbHNlLCJJc1VuZGVybGluZWQiOmZhbHNlLCJQYXJlbnRTdHlsZSI6bnVsbH0sIkF1dG9TaXplIjoyLCJGb3JlZ3JvdW5kIjp7IiRpZCI6IjI0OCIsIkNvbG9yIjp7IiRpZCI6IjI0OSIsIkEiOjI1NSwiUiI6MjU1LCJHIjoyNTUsIkIiOjI1NX19LCJNYXhXaWR0aCI6MTA3LjAsIk1heEhlaWdodCI6IkluZmluaXR5IiwiU21hcnRGb3JlZ3JvdW5kSXNBY3RpdmUiOmZhbHNlLCJIb3Jpem9udGFsQWxpZ25tZW50IjoyLCJWZXJ0aWNhbEFsaWdubWVudCI6MCwiU21hcnRGb3JlZ3JvdW5kIjpudWxsLCJCYWNrZ3JvdW5kRmlsbFR5cGUiOjAsIk1hcmdpbiI6eyIkaWQiOiIyNTAiLCJUb3AiOjAuMCwiTGVmdCI6MC4wLCJSaWdodCI6MC4wLCJCb3R0b20iOjAuMH0sIlBhZGRpbmciOnsiJGlkIjoiMjUxIiwiVG9wIjowLjAsIkxlZnQiOjAuMCwiUmlnaHQiOjAuMCwiQm90dG9tIjowLjB9LCJCYWNrZ3JvdW5kIjp7IiRpZCI6IjI1MiIsIkNvbG9yIjp7IiRpZCI6IjI1MyIsIkEiOjAsIlIiOjI1NSwiRyI6MjU1LCJCIjoyNTV9fSwiSXNWaXNpYmxlIjp0cnVlLCJXaWR0aCI6MC4wLCJIZWlnaHQiOjAuMCwiQm9yZGVyU3R5bGUiOm51bGwsIlBhcmVudFN0eWxlIjpudWxsfSwiRGF0ZVN0eWxlIjp7IiRpZCI6IjI1NCIsIkZvbnRTZXR0aW5ncyI6eyIkaWQiOiIyNTUiLCJGb250U2l6ZSI6OCwiRm9udE5hbWUiOiJBcmlhbCBOYXJyb3ciLCJJc0JvbGQiOmZhbHNlLCJJc0l0YWxpYyI6ZmFsc2UsIklzVW5kZXJsaW5lZCI6ZmFsc2UsIlBhcmVudFN0eWxlIjpudWxsfSwiQXV0b1NpemUiOjAsIkZvcmVncm91bmQiOnsiJGlkIjoiMjU2IiwiQ29sb3IiOnsiJGlkIjoiMjU3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pZCI6IjI1OCIsIlRvcCI6MC4wLCJMZWZ0IjowLjAsIlJpZ2h0IjowLjAsIkJvdHRvbSI6MC4wfSwiUGFkZGluZyI6eyIkaWQiOiIyNTkiLCJUb3AiOjAuMCwiTGVmdCI6MC4wLCJSaWdodCI6MC4wLCJCb3R0b20iOjAuMH0sIkJhY2tncm91bmQiOnsiJGlkIjoiMjYwIiwiQ29sb3IiOnsiJGlkIjoiMjYxIiwiQSI6MCwiUiI6MjU1LCJHIjoyNTUsIkIiOjI1NX19LCJJc1Zpc2libGUiOnRydWUsIldpZHRoIjowLjAsIkhlaWdodCI6MC4wLCJCb3JkZXJTdHlsZSI6bnVsbCwiUGFyZW50U3R5bGUiOm51bGx9LCJEYXRlRm9ybWF0Ijp7IiRpZCI6IjI2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YzIiwiRGF0ZVBhcnRJc1Zpc2libGUiOnRydWUsIlRpbWVQYXJ0SXNWaXNpYmxlIjpmYWxzZX19LCJXZWVrTnVtYmVyaW5nIjp7IiRpZCI6IjI2NCIsIkZvcm1hdCI6MCwiSXNWaXNpYmxlIjpmYWxzZSwiTGFzdEtub3duVmlzaWJpbGl0eVN0YXRlIjpmYWxzZX0sIklzVmlzaWJsZSI6dHJ1ZSwiUGFyZW50U3R5bGUiOm51bGx9LCJIeXBlcmxpbmsiOm51bGwsIkltcG9ydElkIjoiQW1hem9uIExhdW5jaGVzIGluIEluZGlhIn0seyIkaWQiOiIyNjUiLCJJZCI6ImFmMTk5ZDMwLTg5NGYtNDI2Mi04Yzg1LTJlN2U2MjM0MjdlMyIsIkluZGV4IjoxMCwiR3JvdXBJZCI6Ijk0ZDg5NGU5LTcwYTktNDZkZC1hZGIzLTc5YmZjNDJlOWU1NSIsIlRpdGxlIjoiU2VhcmNoIGZvciAybmQgSFEgXHJcbmFubm91bmNlZCIsIkRhdGVUaW1lIjoiMjAxNy0wOS0wN1QyMzo1OTowMCIsIlBlcmNlbnRhZ2VDb21wbGV0ZSI6bnVsbCwiTm90ZSI6bnVsbCwiU3R5bGUiOnsiJGlkIjoiMjY2IiwiVGl0bGVQb3NpdGlvbiI6IkxlZnQiLCJEYXRlUG9zaXRpb24iOiJMZWZ0IiwiU2hhcGVUeXBlIjoxNCwiU2hhcGVTaXplIjowLCJTcGFjaW5nIjo1LCJTaGFwZVN0eWxlIjp7IiRpZCI6IjI2NyIsIk1hcmdpbiI6eyIkcmVmIjoiODkifSwiUGFkZGluZyI6eyIkcmVmIjoiOTAifSwiQmFja2dyb3VuZCI6eyIkaWQiOiIyNjgiLCJDb2xvciI6eyIkaWQiOiIyNjkiLCJBIjoyNTUsIlIiOjI0OCwiRyI6MTUyLCJCIjoyOX19LCJJc1Zpc2libGUiOnRydWUsIldpZHRoIjoxMi4wLCJIZWlnaHQiOjE0LjAsIkJvcmRlclN0eWxlIjp7IiRpZCI6IjI3MCIsIkxpbmVDb2xvciI6bnVsbCwiTGluZVdlaWdodCI6MC4wLCJMaW5lVHlwZSI6MCwiUGFyZW50U3R5bGUiOm51bGx9LCJQYXJlbnRTdHlsZSI6bnVsbH0sIlRpdGxlU3R5bGUiOnsiJGlkIjoiMjcxIiwiRm9udFNldHRpbmdzIjp7IiRpZCI6IjI3MiIsIkZvbnRTaXplIjo5LCJGb250TmFtZSI6IkFyaWFsIiwiSXNCb2xkIjpmYWxzZSwiSXNJdGFsaWMiOmZhbHNlLCJJc1VuZGVybGluZWQiOmZhbHNlLCJQYXJlbnRTdHlsZSI6bnVsbH0sIkF1dG9TaXplIjoyLCJGb3JlZ3JvdW5kIjp7IiRpZCI6IjI3MyIsIkNvbG9yIjp7IiRpZCI6IjI3NCIsIkEiOjI1NSwiUiI6MjU1LCJHIjoyNTUsIkIiOjI1NX19LCJNYXhXaWR0aCI6MTMyLjc4OTQ0Mzk2OTcyNjU2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Mjc1IiwiQ29sb3IiOnsiJGlkIjoiMjc2IiwiQSI6MCwiUiI6MjU1LCJHIjoyNTUsIkIiOjI1NX19LCJJc1Zpc2libGUiOnRydWUsIldpZHRoIjowLjAsIkhlaWdodCI6MC4wLCJCb3JkZXJTdHlsZSI6bnVsbCwiUGFyZW50U3R5bGUiOm51bGx9LCJEYXRlU3R5bGUiOnsiJGlkIjoiMjc3IiwiRm9udFNldHRpbmdzIjp7IiRpZCI6IjI3OCIsIkZvbnRTaXplIjo4LCJGb250TmFtZSI6IkFyaWFsIE5hcnJvdyIsIklzQm9sZCI6ZmFsc2UsIklzSXRhbGljIjpmYWxzZSwiSXNVbmRlcmxpbmVkIjpmYWxzZSwiUGFyZW50U3R5bGUiOm51bGx9LCJBdXRvU2l6ZSI6MCwiRm9yZWdyb3VuZCI6eyIkaWQiOiIyNzkiLCJDb2xvciI6eyIkaWQiOiIyODA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EwNiJ9LCJQYWRkaW5nIjp7IiRyZWYiOiIxMDcifSwiQmFja2dyb3VuZCI6eyIkaWQiOiIyODEiLCJDb2xvciI6eyIkaWQiOiIyODIiLCJBIjowLCJSIjoyNTUsIkciOjI1NSwiQiI6MjU1fX0sIklzVmlzaWJsZSI6dHJ1ZSwiV2lkdGgiOjAuMCwiSGVpZ2h0IjowLjAsIkJvcmRlclN0eWxlIjpudWxsLCJQYXJlbnRTdHlsZSI6bnVsbH0sIkRhdGVGb3JtYXQiOnsiJGlkIjoiMj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DQiLCJEYXRlUGFydElzVmlzaWJsZSI6dHJ1ZSwiVGltZVBhcnRJc1Zpc2libGUiOmZhbHNlfX0sIldlZWtOdW1iZXJpbmciOnsiJGlkIjoiMjg1IiwiRm9ybWF0IjowLCJJc1Zpc2libGUiOmZhbHNlLCJMYXN0S25vd25WaXNpYmlsaXR5U3RhdGUiOmZhbHNlfSwiSXNWaXNpYmxlIjp0cnVlLCJQYXJlbnRTdHlsZSI6bnVsbH0sIkh5cGVybGluayI6bnVsbCwiSW1wb3J0SWQiOiJTZWFyY2ggZm9yIDJuZCBIUSBhbm5vdW5jZWQifSx7IiRpZCI6IjI4NiIsIklkIjoiOGE1N2VlZjctNDhiYi00ODc4LWExZTctMjBmMjFiOTQxOTM5IiwiSW5kZXgiOjExLCJHcm91cElkIjoiZGRiYjA4ZTYtMjc4Yi00OGJiLWE0NGUtNTNjNDBjOWI3NmE4IiwiVGl0bGUiOiJOWSBIUSBwbGFucyBzY3JhcHBlZCAiLCJEYXRlVGltZSI6IjIwMTktMDItMDFUMjM6NTk6MDBaIiwiUGVyY2VudGFnZUNvbXBsZXRlIjpudWxsLCJOb3RlIjpudWxsLCJTdHlsZSI6eyIkaWQiOiIyODciLCJUaXRsZVBvc2l0aW9uIjoiUmlnaHQiLCJEYXRlUG9zaXRpb24iOiJSaWdodCIsIlNoYXBlVHlwZSI6MTQsIlNoYXBlU2l6ZSI6MCwiU3BhY2luZyI6NSwiU2hhcGVTdHlsZSI6eyIkaWQiOiIyODgiLCJNYXJnaW4iOnsiJHJlZiI6Ijg5In0sIlBhZGRpbmciOnsiJHJlZiI6IjkwIn0sIkJhY2tncm91bmQiOnsiJGlkIjoiMjg5IiwiQ29sb3IiOnsiJGlkIjoiMjkwIiwiQSI6MjU1LCJSIjoyNDgsIkciOjE1MiwiQiI6Mjl9fSwiSXNWaXNpYmxlIjp0cnVlLCJXaWR0aCI6MTIuMCwiSGVpZ2h0IjoxNC4wLCJCb3JkZXJTdHlsZSI6eyIkaWQiOiIyOTEiLCJMaW5lQ29sb3IiOm51bGwsIkxpbmVXZWlnaHQiOjAuMCwiTGluZVR5cGUiOjAsIlBhcmVudFN0eWxlIjpudWxsfSwiUGFyZW50U3R5bGUiOm51bGx9LCJUaXRsZVN0eWxlIjp7IiRpZCI6IjI5MiIsIkZvbnRTZXR0aW5ncyI6eyIkaWQiOiIyOTMiLCJGb250U2l6ZSI6OSwiRm9udE5hbWUiOiJBcmlhbCIsIklzQm9sZCI6ZmFsc2UsIklzSXRhbGljIjpmYWxzZSwiSXNVbmRlcmxpbmVkIjpmYWxzZSwiUGFyZW50U3R5bGUiOm51bGx9LCJBdXRvU2l6ZSI6MiwiRm9yZWdyb3VuZCI6eyIkaWQiOiIyOTQiLCJDb2xvciI6eyIkaWQiOiIyOTUiLCJBIjoyNTUsIlIiOjI1NSwiRyI6MjU1LCJCIjoyNTV9fSwiTWF4V2lkdGgiOjk1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aWQiOiIyOTYiLCJDb2xvciI6eyIkaWQiOiIyOTciLCJBIjowLCJSIjoyNTUsIkciOjI1NSwiQiI6MjU1fX0sIklzVmlzaWJsZSI6dHJ1ZSwiV2lkdGgiOjAuMCwiSGVpZ2h0IjowLjAsIkJvcmRlclN0eWxlIjpudWxsLCJQYXJlbnRTdHlsZSI6bnVsbH0sIkRhdGVTdHlsZSI6eyIkaWQiOiIyOTgiLCJGb250U2V0dGluZ3MiOnsiJGlkIjoiMjk5IiwiRm9udFNpemUiOjgsIkZvbnROYW1lIjoiQXJpYWwgTmFycm93IiwiSXNCb2xkIjpmYWxzZSwiSXNJdGFsaWMiOmZhbHNlLCJJc1VuZGVybGluZWQiOmZhbHNlLCJQYXJlbnRTdHlsZSI6bnVsbH0sIkF1dG9TaXplIjowLCJGb3JlZ3JvdW5kIjp7IiRpZCI6IjMwMCIsIkNvbG9yIjp7IiRpZCI6IjMwM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MwMiIsIkNvbG9yIjp7IiRpZCI6IjMwMyIsIkEiOjAsIlIiOjI1NSwiRyI6MjU1LCJCIjoyNTV9fSwiSXNWaXNpYmxlIjp0cnVlLCJXaWR0aCI6MC4wLCJIZWlnaHQiOjAuMCwiQm9yZGVyU3R5bGUiOm51bGwsIlBhcmVudFN0eWxlIjpudWxsfSwiRGF0ZUZvcm1hdCI6eyIkaWQiOiIzM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NSIsIkRhdGVQYXJ0SXNWaXNpYmxlIjp0cnVlLCJUaW1lUGFydElzVmlzaWJsZSI6ZmFsc2V9fSwiV2Vla051bWJlcmluZyI6eyIkaWQiOiIzMDYiLCJGb3JtYXQiOjAsIklzVmlzaWJsZSI6ZmFsc2UsIkxhc3RLbm93blZpc2liaWxpdHlTdGF0ZSI6ZmFsc2V9LCJJc1Zpc2libGUiOnRydWUsIlBhcmVudFN0eWxlIjpudWxsfSwiSHlwZXJsaW5rIjpudWxsLCJJbXBvcnRJZCI6IkhRIHBsYW5zIGZvciBOWSBzY3JhcHBlZCAifV0sIklkIjoiMDJhM2YzY2ItNDc0Zi00ZGE0LWE4MDAtMjY4ZTYxNjQ3Yzk1IiwiSXNTaW5nbGVJdGVtUm93IjpmYWxzZX0seyIkaWQiOiIzMDciLCJfdGFza3MiOltdLCJfbWlsZXN0b25lcyI6W3siJGlkIjoiMzA4IiwiSWQiOiIzZDgzOGQ3Yi0zY2MyLTRmYzctOGYxZC1jOTM4YTFkMGNhOTgiLCJJbmRleCI6MTIsIkdyb3VwSWQiOiJkZGJiMDhlNi0yNzhiLTQ4YmItYTQ0ZS01M2M0MGM5Yjc2YTgiLCJUaXRsZSI6InpTaG9wcyBsYXVuY2hlcyIsIkRhdGVUaW1lIjoiMTk5OS0wOS0zMFQyMzo1OTowMCIsIlBlcmNlbnRhZ2VDb21wbGV0ZSI6bnVsbCwiTm90ZSI6bnVsbCwiU3R5bGUiOnsiJGlkIjoiMzA5IiwiVGl0bGVQb3NpdGlvbiI6IkxlZnQiLCJEYXRlUG9zaXRpb24iOiJMZWZ0IiwiU2hhcGVUeXBlIjoxNCwiU2hhcGVTaXplIjowLCJTcGFjaW5nIjo1LCJTaGFwZVN0eWxlIjp7IiRpZCI6IjMxMCIsIk1hcmdpbiI6eyIkcmVmIjoiODkifSwiUGFkZGluZyI6eyIkcmVmIjoiOTAifSwiQmFja2dyb3VuZCI6eyIkaWQiOiIzMTEiLCJDb2xvciI6eyIkaWQiOiIzMTIiLCJBIjoyNTUsIlIiOjI0OCwiRyI6MTUyLCJCIjoyOX19LCJJc1Zpc2libGUiOnRydWUsIldpZHRoIjoxMi4wLCJIZWlnaHQiOjE0LjAsIkJvcmRlclN0eWxlIjp7IiRpZCI6IjMxMyIsIkxpbmVDb2xvciI6bnVsbCwiTGluZVdlaWdodCI6MC4wLCJMaW5lVHlwZSI6MCwiUGFyZW50U3R5bGUiOm51bGx9LCJQYXJlbnRTdHlsZSI6bnVsbH0sIlRpdGxlU3R5bGUiOnsiJGlkIjoiMzE0IiwiRm9udFNldHRpbmdzIjp7IiRpZCI6IjMxNSIsIkZvbnRTaXplIjo5LCJGb250TmFtZSI6IkFyaWFsIiwiSXNCb2xkIjpmYWxzZSwiSXNJdGFsaWMiOmZhbHNlLCJJc1VuZGVybGluZWQiOmZhbHNlLCJQYXJlbnRTdHlsZSI6bnVsbH0sIkF1dG9TaXplIjoyLCJGb3JlZ3JvdW5kIjp7IiRpZCI6IjMxNiIsIkNvbG9yIjp7IiRpZCI6IjMxNyIsIkEiOjI1NSwiUiI6MjU1LCJHIjoyNTUsIkIiOjI1NX19LCJNYXhXaWR0aCI6NjkuMCwiTWF4SGVpZ2h0IjoiSW5maW5pdHkiLCJTbWFydEZvcmVncm91bmRJc0FjdGl2ZSI6ZmFsc2UsIkhvcml6b250YWxBbGlnbm1lbnQiOjIsIlZlcnRpY2FsQWxpZ25tZW50IjowLCJTbWFydEZvcmVncm91bmQiOm51bGwsIkJhY2tncm91bmRGaWxsVHlwZSI6MCwiTWFyZ2luIjp7IiRyZWYiOiI5OCJ9LCJQYWRkaW5nIjp7IiRyZWYiOiI5OSJ9LCJCYWNrZ3JvdW5kIjp7IiRpZCI6IjMxOCIsIkNvbG9yIjp7IiRpZCI6IjMxOSIsIkEiOjAsIlIiOjI1NSwiRyI6MjU1LCJCIjoyNTV9fSwiSXNWaXNpYmxlIjp0cnVlLCJXaWR0aCI6MC4wLCJIZWlnaHQiOjAuMCwiQm9yZGVyU3R5bGUiOm51bGwsIlBhcmVudFN0eWxlIjpudWxsfSwiRGF0ZVN0eWxlIjp7IiRpZCI6IjMyMCIsIkZvbnRTZXR0aW5ncyI6eyIkaWQiOiIzMjEiLCJGb250U2l6ZSI6OCwiRm9udE5hbWUiOiJBcmlhbCBOYXJyb3ciLCJJc0JvbGQiOmZhbHNlLCJJc0l0YWxpYyI6ZmFsc2UsIklzVW5kZXJsaW5lZCI6ZmFsc2UsIlBhcmVudFN0eWxlIjpudWxsfSwiQXV0b1NpemUiOjAsIkZvcmVncm91bmQiOnsiJGlkIjoiMzIyIiwiQ29sb3IiOnsiJGlkIjoiMzIz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xMDYifSwiUGFkZGluZyI6eyIkcmVmIjoiMTA3In0sIkJhY2tncm91bmQiOnsiJGlkIjoiMzI0IiwiQ29sb3IiOnsiJGlkIjoiMzI1IiwiQSI6MCwiUiI6MjU1LCJHIjoyNTUsIkIiOjI1NX19LCJJc1Zpc2libGUiOnRydWUsIldpZHRoIjowLjAsIkhlaWdodCI6MC4wLCJCb3JkZXJTdHlsZSI6bnVsbCwiUGFyZW50U3R5bGUiOm51bGx9LCJEYXRlRm9ybWF0Ijp7IiRpZCI6IjMy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3IiwiRGF0ZVBhcnRJc1Zpc2libGUiOnRydWUsIlRpbWVQYXJ0SXNWaXNpYmxlIjpmYWxzZX19LCJXZWVrTnVtYmVyaW5nIjp7IiRpZCI6IjMyOCIsIkZvcm1hdCI6MCwiSXNWaXNpYmxlIjpmYWxzZSwiTGFzdEtub3duVmlzaWJpbGl0eVN0YXRlIjpmYWxzZX0sIklzVmlzaWJsZSI6dHJ1ZSwiUGFyZW50U3R5bGUiOm51bGx9LCJIeXBlcmxpbmsiOm51bGwsIkltcG9ydElkIjoielNob3BzIGxhdW5jaGVzIn0seyIkaWQiOiIzMjkiLCJJZCI6ImZiZWZkMWYzLTk4ODAtNGVkMC05NWU2LTk2NGVhZjEyZDU1YSIsIkluZGV4IjoxMywiR3JvdXBJZCI6bnVsbCwiVGl0bGUiOiJOWSBhbmQgVmlyZ2luaWEgdG8gYmVjb21lIEFtYXpvbiBIUTIiLCJEYXRlVGltZSI6IjIwMTgtMTEtMTNUMjM6NTk6MDAiLCJQZXJjZW50YWdlQ29tcGxldGUiOm51bGwsIk5vdGUiOm51bGwsIlN0eWxlIjp7IiRpZCI6IjMzMCIsIlRpdGxlUG9zaXRpb24iOiJMZWZ0IiwiRGF0ZVBvc2l0aW9uIjoiTGVmdCIsIlNoYXBlVHlwZSI6MTQsIlNoYXBlU2l6ZSI6MCwiU3BhY2luZyI6NSwiU2hhcGVTdHlsZSI6eyIkaWQiOiIzMzEiLCJNYXJnaW4iOnsiJHJlZiI6Ijg5In0sIlBhZGRpbmciOnsiJHJlZiI6IjkwIn0sIkJhY2tncm91bmQiOnsiJGlkIjoiMzMyIiwiQ29sb3IiOnsiJGlkIjoiMzMzIiwiQSI6MjU1LCJSIjoyNDgsIkciOjE1MiwiQiI6Mjl9fSwiSXNWaXNpYmxlIjp0cnVlLCJXaWR0aCI6MTIuMCwiSGVpZ2h0IjoxNC4wLCJCb3JkZXJTdHlsZSI6eyIkaWQiOiIzMzQiLCJMaW5lQ29sb3IiOm51bGwsIkxpbmVXZWlnaHQiOjAuMCwiTGluZVR5cGUiOjAsIlBhcmVudFN0eWxlIjpudWxsfSwiUGFyZW50U3R5bGUiOm51bGx9LCJUaXRsZVN0eWxlIjp7IiRpZCI6IjMzNSIsIkZvbnRTZXR0aW5ncyI6eyIkaWQiOiIzMzYiLCJGb250U2l6ZSI6OSwiRm9udE5hbWUiOiJBcmlhbCIsIklzQm9sZCI6ZmFsc2UsIklzSXRhbGljIjpmYWxzZSwiSXNVbmRlcmxpbmVkIjpmYWxzZSwiUGFyZW50U3R5bGUiOm51bGx9LCJBdXRvU2l6ZSI6MiwiRm9yZWdyb3VuZCI6eyIkaWQiOiIzMzciLCJDb2xvciI6eyIkaWQiOiIzMzgiLCJBIjoyNTUsIlIiOjI1NSwiRyI6MjU1LCJCIjoyNTV9fSwiTWF4V2lkdGgiOjE2My4w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MzM5IiwiQ29sb3IiOnsiJGlkIjoiMzQwIiwiQSI6MCwiUiI6MjU1LCJHIjoyNTUsIkIiOjI1NX19LCJJc1Zpc2libGUiOnRydWUsIldpZHRoIjowLjAsIkhlaWdodCI6MC4wLCJCb3JkZXJTdHlsZSI6bnVsbCwiUGFyZW50U3R5bGUiOm51bGx9LCJEYXRlU3R5bGUiOnsiJGlkIjoiMzQxIiwiRm9udFNldHRpbmdzIjp7IiRpZCI6IjM0MiIsIkZvbnRTaXplIjo4LCJGb250TmFtZSI6IkFyaWFsIE5hcnJvdyIsIklzQm9sZCI6ZmFsc2UsIklzSXRhbGljIjpmYWxzZSwiSXNVbmRlcmxpbmVkIjpmYWxzZSwiUGFyZW50U3R5bGUiOm51bGx9LCJBdXRvU2l6ZSI6MCwiRm9yZWdyb3VuZCI6eyIkaWQiOiIzNDMiLCJDb2xvciI6eyIkaWQiOiIzNDQ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EwNiJ9LCJQYWRkaW5nIjp7IiRyZWYiOiIxMDcifSwiQmFja2dyb3VuZCI6eyIkaWQiOiIzNDUiLCJDb2xvciI6eyIkaWQiOiIzNDYiLCJBIjowLCJSIjoyNTUsIkciOjI1NSwiQiI6MjU1fX0sIklzVmlzaWJsZSI6dHJ1ZSwiV2lkdGgiOjAuMCwiSGVpZ2h0IjowLjAsIkJvcmRlclN0eWxlIjpudWxsLCJQYXJlbnRTdHlsZSI6bnVsbH0sIkRhdGVGb3JtYXQiOnsiJGlkIjoiMz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DgiLCJEYXRlUGFydElzVmlzaWJsZSI6dHJ1ZSwiVGltZVBhcnRJc1Zpc2libGUiOmZhbHNlfX0sIldlZWtOdW1iZXJpbmciOnsiJGlkIjoiMzQ5IiwiRm9ybWF0IjowLCJJc1Zpc2libGUiOmZhbHNlLCJMYXN0S25vd25WaXNpYmlsaXR5U3RhdGUiOmZhbHNlfSwiSXNWaXNpYmxlIjp0cnVlLCJQYXJlbnRTdHlsZSI6bnVsbH0sIkh5cGVybGluayI6bnVsbCwiSW1wb3J0SWQiOiJOWSBhbmQgVmlyZ2luaWEgdG8gYmVjb21lIEFtYXpvbiBIUTIifSx7IiRpZCI6IjM1MCIsIklkIjoiYjc4N2I2YTgtNDlkNi00YzNkLWFmNDctY2Y2ZmM1ZWNjYjBkIiwiSW5kZXgiOjE0LCJHcm91cElkIjpudWxsLCJUaXRsZSI6IkplZmYgQmV6b3Mgc3RlcHMgZG93biBcclxuYXMgQ0VPIiwiRGF0ZVRpbWUiOiIyMDIxLTA3LTA1VDIzOjU5OjAwIiwiUGVyY2VudGFnZUNvbXBsZXRlIjpudWxsLCJOb3RlIjpudWxsLCJTdHlsZSI6eyIkaWQiOiIzNTEiLCJUaXRsZVBvc2l0aW9uIjoiUmlnaHQiLCJEYXRlUG9zaXRpb24iOiJSaWdodCIsIlNoYXBlVHlwZSI6MTQsIlNoYXBlU2l6ZSI6MCwiU3BhY2luZyI6NSwiU2hhcGVTdHlsZSI6eyIkaWQiOiIzNTIiLCJNYXJnaW4iOnsiJHJlZiI6Ijg5In0sIlBhZGRpbmciOnsiJHJlZiI6IjkwIn0sIkJhY2tncm91bmQiOnsiJGlkIjoiMzUzIiwiQ29sb3IiOnsiJGlkIjoiMzU0IiwiQSI6MjU1LCJSIjoyNDgsIkciOjE1MiwiQiI6Mjl9fSwiSXNWaXNpYmxlIjp0cnVlLCJXaWR0aCI6MTIuMCwiSGVpZ2h0IjoxNC4wLCJCb3JkZXJTdHlsZSI6eyIkaWQiOiIzNTUiLCJMaW5lQ29sb3IiOnsiJGlkIjoiMzU2IiwiJHR5cGUiOiJOTFJFLkNvbW1vbi5Eb20uU29saWRDb2xvckJydXNoLCBOTFJFLkNvbW1vbiIsIkNvbG9yIjp7IiRpZCI6IjM1NyIsIkEiOjI1NSwiUiI6MjU1LCJHIjowLCJCIjowfX0sIkxpbmVXZWlnaHQiOjAuMCwiTGluZVR5cGUiOjAsIlBhcmVudFN0eWxlIjpudWxsfSwiUGFyZW50U3R5bGUiOm51bGx9LCJUaXRsZVN0eWxlIjp7IiRpZCI6IjM1OCIsIkZvbnRTZXR0aW5ncyI6eyIkaWQiOiIzNTkiLCJGb250U2l6ZSI6OSwiRm9udE5hbWUiOiJBcmlhbCIsIklzQm9sZCI6ZmFsc2UsIklzSXRhbGljIjpmYWxzZSwiSXNVbmRlcmxpbmVkIjpmYWxzZSwiUGFyZW50U3R5bGUiOm51bGx9LCJBdXRvU2l6ZSI6MiwiRm9yZWdyb3VuZCI6eyIkaWQiOiIzNjAiLCJDb2xvciI6eyIkaWQiOiIzNjEiLCJBIjoyNTUsIlIiOjI1NSwiRyI6MjU1LCJCIjoyNTV9fSwiTWF4V2lkdGgiOjEyNC4wLCJNYXhIZWlnaHQiOiJJbmZpbml0eSIsIlNtYXJ0Rm9yZWdyb3VuZElzQWN0aXZlIjpmYWxzZSwiSG9yaXpvbnRhbEFsaWdubWVudCI6MCwiVmVydGljYWxBbGlnbm1lbnQiOjAsIlNtYXJ0Rm9yZWdyb3VuZCI6bnVsbCwiQmFja2dyb3VuZEZpbGxUeXBlIjowLCJNYXJnaW4iOnsiJHJlZiI6Ijk4In0sIlBhZGRpbmciOnsiJHJlZiI6Ijk5In0sIkJhY2tncm91bmQiOnsiJGlkIjoiMzYyIiwiQ29sb3IiOnsiJGlkIjoiMzYzIiwiQSI6MCwiUiI6MjU1LCJHIjoyNTUsIkIiOjI1NX19LCJJc1Zpc2libGUiOnRydWUsIldpZHRoIjowLjAsIkhlaWdodCI6MC4wLCJCb3JkZXJTdHlsZSI6bnVsbCwiUGFyZW50U3R5bGUiOm51bGx9LCJEYXRlU3R5bGUiOnsiJGlkIjoiMzY0IiwiRm9udFNldHRpbmdzIjp7IiRpZCI6IjM2NSIsIkZvbnRTaXplIjo4LCJGb250TmFtZSI6IkFyaWFsIE5hcnJvdyIsIklzQm9sZCI6ZmFsc2UsIklzSXRhbGljIjpmYWxzZSwiSXNVbmRlcmxpbmVkIjpmYWxzZSwiUGFyZW50U3R5bGUiOm51bGx9LCJBdXRvU2l6ZSI6MCwiRm9yZWdyb3VuZCI6eyIkaWQiOiIzNjYiLCJDb2xvciI6eyIkaWQiOiIzNjc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HJlZiI6IjEwNiJ9LCJQYWRkaW5nIjp7IiRyZWYiOiIxMDcifSwiQmFja2dyb3VuZCI6eyIkaWQiOiIzNjgiLCJDb2xvciI6eyIkaWQiOiIzNjkiLCJBIjowLCJSIjoyNTUsIkciOjI1NSwiQiI6MjU1fX0sIklzVmlzaWJsZSI6dHJ1ZSwiV2lkdGgiOjAuMCwiSGVpZ2h0IjowLjAsIkJvcmRlclN0eWxlIjpudWxsLCJQYXJlbnRTdHlsZSI6bnVsbH0sIkRhdGVGb3JtYXQiOnsiJGlkIjoiMzc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zEiLCJEYXRlUGFydElzVmlzaWJsZSI6dHJ1ZSwiVGltZVBhcnRJc1Zpc2libGUiOmZhbHNlfX0sIldlZWtOdW1iZXJpbmciOnsiJGlkIjoiMzcyIiwiRm9ybWF0IjowLCJJc1Zpc2libGUiOmZhbHNlLCJMYXN0S25vd25WaXNpYmlsaXR5U3RhdGUiOmZhbHNlfSwiSXNWaXNpYmxlIjp0cnVlLCJQYXJlbnRTdHlsZSI6bnVsbH0sIkh5cGVybGluayI6bnVsbCwiSW1wb3J0SWQiOm51bGx9XSwiSWQiOiI5YTUwNDliNi00NDM5LTQ5NmItOWI3MS0zYTIzMGRjNzVmZjciLCJJc1NpbmdsZUl0ZW1Sb3ciOmZhbHNlfSx7IiRpZCI6IjM3MyIsIl90YXNrcyI6W10sIl9taWxlc3RvbmVzIjpbeyIkaWQiOiIzNzQiLCJJZCI6ImYxZGRlNjNmLWNjMjctNDY1NS1iMWJhLTJkM2U3MGZkNDFjMiIsIkluZGV4IjoxNSwiR3JvdXBJZCI6bnVsbCwiVGl0bGUiOiJBbWF6b24gc3VycGFzc2VzIEZlZEV4IGFuZCBVUFMgYXMgTm8uIDEgRGVsaXZlcnkgQnVzaW5lc3MiLCJEYXRlVGltZSI6IjIwMjMtMTEtMjdUMjM6NTk6MDAiLCJQZXJjZW50YWdlQ29tcGxldGUiOm51bGwsIk5vdGUiOm51bGwsIlN0eWxlIjp7IiRpZCI6IjM3NSIsIlRpdGxlUG9zaXRpb24iOiJMZWZ0IiwiRGF0ZVBvc2l0aW9uIjoiTGVmdCIsIlNoYXBlVHlwZSI6MTQsIlNoYXBlU2l6ZSI6MCwiU3BhY2luZyI6NSwiU2hhcGVTdHlsZSI6eyIkaWQiOiIzNzYiLCJNYXJnaW4iOnsiJGlkIjoiMzc3IiwiVG9wIjowLjAsIkxlZnQiOjAuMCwiUmlnaHQiOjAuMCwiQm90dG9tIjowLjB9LCJQYWRkaW5nIjp7IiRpZCI6IjM3OCIsIlRvcCI6MC4wLCJMZWZ0IjowLjAsIlJpZ2h0IjowLjAsIkJvdHRvbSI6MC4wfSwiQmFja2dyb3VuZCI6eyIkaWQiOiIzNzkiLCJDb2xvciI6eyIkaWQiOiIzODAiLCJBIjoyNTUsIlIiOjI0OCwiRyI6MTUyLCJCIjoyOX19LCJJc1Zpc2libGUiOnRydWUsIldpZHRoIjoxMi4wLCJIZWlnaHQiOjE0LjAsIkJvcmRlclN0eWxlIjp7IiRpZCI6IjM4MSIsIkxpbmVDb2xvciI6eyIkaWQiOiIzODIiLCIkdHlwZSI6Ik5MUkUuQ29tbW9uLkRvbS5Tb2xpZENvbG9yQnJ1c2gsIE5MUkUuQ29tbW9uIiwiQ29sb3IiOnsiJGlkIjoiMzgzIiwiQSI6MjU1LCJSIjoyNTUsIkciOjAsIkIiOjB9fSwiTGluZVdlaWdodCI6MC4wLCJMaW5lVHlwZSI6MCwiUGFyZW50U3R5bGUiOm51bGx9LCJQYXJlbnRTdHlsZSI6bnVsbH0sIlRpdGxlU3R5bGUiOnsiJGlkIjoiMzg0IiwiRm9udFNldHRpbmdzIjp7IiRpZCI6IjM4NSIsIkZvbnRTaXplIjo5LCJGb250TmFtZSI6IkFyaWFsIiwiSXNCb2xkIjpmYWxzZSwiSXNJdGFsaWMiOmZhbHNlLCJJc1VuZGVybGluZWQiOmZhbHNlLCJQYXJlbnRTdHlsZSI6bnVsbH0sIkF1dG9TaXplIjowLCJGb3JlZ3JvdW5kIjp7IiRpZCI6IjM4NiIsIkNvbG9yIjp7IiRpZCI6IjM4Ny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zODgiLCJUb3AiOjAuMCwiTGVmdCI6MC4wLCJSaWdodCI6MC4wLCJCb3R0b20iOjAuMH0sIlBhZGRpbmciOnsiJGlkIjoiMzg5IiwiVG9wIjowLjAsIkxlZnQiOjAuMCwiUmlnaHQiOjAuMCwiQm90dG9tIjowLjB9LCJCYWNrZ3JvdW5kIjp7IiRpZCI6IjM5MCIsIkNvbG9yIjp7IiRpZCI6IjM5MSIsIkEiOjAsIlIiOjI1NSwiRyI6MjU1LCJCIjoyNTV9fSwiSXNWaXNpYmxlIjp0cnVlLCJXaWR0aCI6MC4wLCJIZWlnaHQiOjAuMCwiQm9yZGVyU3R5bGUiOm51bGwsIlBhcmVudFN0eWxlIjpudWxsfSwiRGF0ZVN0eWxlIjp7IiRpZCI6IjM5MiIsIkZvbnRTZXR0aW5ncyI6eyIkaWQiOiIzOTMiLCJGb250U2l6ZSI6OCwiRm9udE5hbWUiOiJBcmlhbCBOYXJyb3ciLCJJc0JvbGQiOmZhbHNlLCJJc0l0YWxpYyI6ZmFsc2UsIklzVW5kZXJsaW5lZCI6ZmFsc2UsIlBhcmVudFN0eWxlIjpudWxsfSwiQXV0b1NpemUiOjAsIkZvcmVncm91bmQiOnsiJGlkIjoiMzk0IiwiQ29sb3IiOnsiJGlkIjoiMzk1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pZCI6IjM5NiIsIlRvcCI6MC4wLCJMZWZ0IjowLjAsIlJpZ2h0IjowLjAsIkJvdHRvbSI6MC4wfSwiUGFkZGluZyI6eyIkaWQiOiIzOTciLCJUb3AiOjAuMCwiTGVmdCI6MC4wLCJSaWdodCI6MC4wLCJCb3R0b20iOjAuMH0sIkJhY2tncm91bmQiOnsiJGlkIjoiMzk4IiwiQ29sb3IiOnsiJGlkIjoiMzk5IiwiQSI6MCwiUiI6MjU1LCJHIjoyNTUsIkIiOjI1NX19LCJJc1Zpc2libGUiOnRydWUsIldpZHRoIjowLjAsIkhlaWdodCI6MC4wLCJCb3JkZXJTdHlsZSI6bnVsbCwiUGFyZW50U3R5bGUiOm51bGx9LCJEYXRlRm9ybWF0Ijp7IiRpZCI6IjQ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AxIiwiRGF0ZVBhcnRJc1Zpc2libGUiOnRydWUsIlRpbWVQYXJ0SXNWaXNpYmxlIjpmYWxzZX19LCJXZWVrTnVtYmVyaW5nIjp7IiRpZCI6IjQwMiIsIkZvcm1hdCI6MCwiSXNWaXNpYmxlIjpmYWxzZSwiTGFzdEtub3duVmlzaWJpbGl0eVN0YXRlIjpmYWxzZX0sIklzVmlzaWJsZSI6dHJ1ZSwiUGFyZW50U3R5bGUiOm51bGx9LCJIeXBlcmxpbmsiOm51bGwsIkltcG9ydElkIjoiIn1dLCJJZCI6IjAwMDAwMDAwLTAwMDAtMDAwMC0wMDAwLTAwMDAwMDAwMDAwMCIsIklzU2luZ2xlSXRlbVJvdyI6dHJ1ZX1dLCJJbmRleCI6MCwiSWQiOiJlNGRjZDJiMy0zNGY5LTRjMTctYmExMi1kMzkwYmQzMTNiYmYiLCJIZWFkZXJUZXh0IjpudWxsLCJJc0RlZmF1bHQiOnRydWUsIlN0eWxlIjp7IiRpZCI6IjQwMyIsIkhlYWRlclN0eWxlIjp7IiRpZCI6IjQwNCIsIlRleHRTdHlsZSI6eyIkaWQiOiI0MDUiLCJGb250U2V0dGluZ3MiOnsiJGlkIjoiNDA2IiwiRm9udFNpemUiOjExLCJGb250TmFtZSI6IkNhbGlicmkiLCJJc0JvbGQiOmZhbHNlLCJJc0l0YWxpYyI6ZmFsc2UsIklzVW5kZXJsaW5lZCI6ZmFsc2UsIlBhcmVudFN0eWxlIjpudWxsfSwiQXV0b1NpemUiOjIsIkZvcmVncm91bmQiOnsiJGlkIjoiNDA3IiwiQ29sb3IiOnsiJGlkIjoiNDA4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MDkiLCJUb3AiOjAuMCwiTGVmdCI6MC4wLCJSaWdodCI6MC4wLCJCb3R0b20iOjAuMH0sIlBhZGRpbmciOnsiJGlkIjoiNDEwIiwiVG9wIjowLjAsIkxlZnQiOjAuMCwiUmlnaHQiOjAuMCwiQm90dG9tIjowLjB9LCJCYWNrZ3JvdW5kIjpudWxsLCJJc1Zpc2libGUiOnRydWUsIldpZHRoIjowLjAsIkhlaWdodCI6MC4wLCJCb3JkZXJTdHlsZSI6bnVsbCwiUGFyZW50U3R5bGUiOm51bGx9LCJSZWN0YW5nbGVTdHlsZSI6eyIkaWQiOiI0MTEiLCJNYXJnaW4iOnsiJGlkIjoiNDEyIiwiVG9wIjowLjAsIkxlZnQiOjAuMCwiUmlnaHQiOjAuMCwiQm90dG9tIjowLjB9LCJQYWRkaW5nIjp7IiRpZCI6IjQxMyIsIlRvcCI6MC4wLCJMZWZ0IjowLjAsIlJpZ2h0IjowLjAsIkJvdHRvbSI6MC4wfSwiQmFja2dyb3VuZCI6eyIkaWQiOiI0MTQiLCJDb2xvciI6eyIkaWQiOiI0MTUiLCJBIjo2MywiUiI6MjU1LCJHIjoyNTUsIkIiOjI1NX19LCJJc1Zpc2libGUiOnRydWUsIldpZHRoIjowLjAsIkhlaWdodCI6MC4wLCJCb3JkZXJTdHlsZSI6eyIkaWQiOiI0MTYiLCJMaW5lQ29sb3IiOnsiJGlkIjoiNDE3IiwiJHR5cGUiOiJOTFJFLkNvbW1vbi5Eb20uU29saWRDb2xvckJydXNoLCBOTFJFLkNvbW1vbiIsIkNvbG9yIjp7IiRpZCI6IjQxOCIsIkEiOjI1NSwiUiI6MjU1LCJHIjowLCJCIjowfX0sIkxpbmVXZWlnaHQiOjAuMCwiTGluZVR5cGUiOjAsIlBhcmVudFN0eWxlIjpudWxsfSwiUGFyZW50U3R5bGUiOm51bGx9LCJNYXJnaW4iOnsiJGlkIjoiNDE5IiwiVG9wIjowLjAsIkxlZnQiOjAuMCwiUmlnaHQiOjAuMCwiQm90dG9tIjowLjB9LCJQYWRkaW5nIjp7IiRpZCI6IjQyMCIsIlRvcCI6MC4wLCJMZWZ0IjowLjAsIlJpZ2h0IjowLjAsIkJvdHRvbSI6MC4wfSwiQmFja2dyb3VuZCI6bnVsbCwiSXNWaXNpYmxlIjp0cnVlLCJXaWR0aCI6MC4wLCJIZWlnaHQiOjAuMCwiQm9yZGVyU3R5bGUiOm51bGwsIlBhcmVudFN0eWxlIjpudWxsfSwiQmFja2dyb3VuZFN0eWxlIjp7IiRpZCI6IjQyMSIsIk1hcmdpbiI6eyIkaWQiOiI0MjIiLCJUb3AiOjAuMCwiTGVmdCI6MC4wLCJSaWdodCI6MC4wLCJCb3R0b20iOjAuMH0sIlBhZGRpbmciOnsiJGlkIjoiNDIzIiwiVG9wIjowLjAsIkxlZnQiOjAuMCwiUmlnaHQiOjAuMCwiQm90dG9tIjowLjB9LCJCYWNrZ3JvdW5kIjp7IiRpZCI6IjQyNCIsIkNvbG9yIjp7IiRpZCI6IjQyNSIsIkEiOjUxLCJSIjoxNjUsIkciOjE2NSwiQiI6MTY1fX0sIklzVmlzaWJsZSI6dHJ1ZSwiV2lkdGgiOjAuMCwiSGVpZ2h0IjowLjAsIkJvcmRlclN0eWxlIjp7IiRpZCI6IjQyNiIsIkxpbmVDb2xvciI6eyIkaWQiOiI0MjciLCIkdHlwZSI6Ik5MUkUuQ29tbW9uLkRvbS5Tb2xpZENvbG9yQnJ1c2gsIE5MUkUuQ29tbW9uIiwiQ29sb3IiOnsiJGlkIjoiNDI4IiwiQSI6MjU1LCJSIjoyNTUsIkciOjAsIkIiOjB9fSwiTGluZVdlaWdodCI6MC4wLCJMaW5lVHlwZSI6MCwiUGFyZW50U3R5bGUiOm51bGx9LCJQYXJlbnRTdHlsZSI6bnVsbH0sIk1hcmdpbiI6eyIkaWQiOiI0MjkiLCJUb3AiOjAuMCwiTGVmdCI6MC4wLCJSaWdodCI6MC4wLCJCb3R0b20iOjAuMH0sIlBhZGRpbmciOnsiJGlkIjoiNDMwIiwiVG9wIjowLjAsIkxlZnQiOjAuMCwiUmlnaHQiOjAuMCwiQm90dG9tIjowLjB9LCJJc1Zpc2libGUiOmZhbHNlLCJXaWR0aCI6MC4wLCJIZWlnaHQiOjAuMCwiQm9yZGVyU3R5bGUiOm51bGwsIlBhcmVudFN0eWxlIjpudWxsfX1dLCJJZCI6IjU4MjFjZWIzLTkzMmEtNGFkZC1iYWY5LTk0NWM3M2U4YzgzNyIsIkluZGV4IjowLCJIZWFkZXJUZXh0IjoiQ29tcGFueSBNaWxlc3RvbmVzIiwiU3R5bGUiOnsiJGlkIjoiNDMxIiwiSGVhZGVyU3R5bGUiOnsiJGlkIjoiNDMyIiwiVGV4dElzVmVydGljYWwiOmZhbHNlLCJUZXh0U3R5bGUiOnsiJGlkIjoiNDMzIiwiRm9udFNldHRpbmdzIjp7IiRpZCI6IjQzNCIsIkZvbnRTaXplIjoxNCwiRm9udE5hbWUiOiJBcmlhbCIsIklzQm9sZCI6dHJ1ZSwiSXNJdGFsaWMiOmZhbHNlLCJJc1VuZGVybGluZWQiOmZhbHNlLCJQYXJlbnRTdHlsZSI6bnVsbH0sIkF1dG9TaXplIjowLCJGb3JlZ3JvdW5kIjp7IiRpZCI6IjQzNSIsIkNvbG9yIjp7IiRpZCI6IjQzNiIsIkEiOjI1NSwiUiI6MjU1LCJHIjoyNTUsIkIiOjI1NX19LCJNYXhXaWR0aCI6MC4wLCJNYXhIZWlnaHQiOjAuMCwiU21hcnRGb3JlZ3JvdW5kSXNBY3RpdmUiOmZhbHNlLCJIb3Jpem9udGFsQWxpZ25tZW50IjowLCJWZXJ0aWNhbEFsaWdubWVudCI6MCwiU21hcnRGb3JlZ3JvdW5kIjpudWxsLCJCYWNrZ3JvdW5kRmlsbFR5cGUiOjAsIk1hcmdpbiI6eyIkaWQiOiI0MzciLCJUb3AiOjAuMCwiTGVmdCI6MC4wLCJSaWdodCI6MC4wLCJCb3R0b20iOjAuMH0sIlBhZGRpbmciOnsiJGlkIjoiNDM4IiwiVG9wIjowLjAsIkxlZnQiOjAuMCwiUmlnaHQiOjAuMCwiQm90dG9tIjowLjB9LCJCYWNrZ3JvdW5kIjpudWxsLCJJc1Zpc2libGUiOmZhbHNlLCJXaWR0aCI6MC4wLCJIZWlnaHQiOjAuMCwiQm9yZGVyU3R5bGUiOm51bGwsIlBhcmVudFN0eWxlIjpudWxsfSwiUmVjdGFuZ2xlU3R5bGUiOnsiJGlkIjoiNDM5IiwiTWFyZ2luIjp7IiRpZCI6IjQ0MCIsIlRvcCI6MC4wLCJMZWZ0IjowLjAsIlJpZ2h0IjowLjAsIkJvdHRvbSI6MC4wfSwiUGFkZGluZyI6eyIkaWQiOiI0NDEiLCJUb3AiOjAuMCwiTGVmdCI6MC4wLCJSaWdodCI6MC4wLCJCb3R0b20iOjAuMH0sIkJhY2tncm91bmQiOnsiJGlkIjoiNDQyIiwiQ29sb3IiOnsiJGlkIjoiNDQzIiwiQSI6MjA5LCJSIjoyNDgsIkciOjE1MiwiQiI6Mjl9fSwiSXNWaXNpYmxlIjpmYWxzZSwiV2lkdGgiOjAuMCwiSGVpZ2h0IjowLjAsIkJvcmRlclN0eWxlIjp7IiRpZCI6IjQ0NCIsIkxpbmVDb2xvciI6eyIkaWQiOiI0NDUiLCIkdHlwZSI6Ik5MUkUuQ29tbW9uLkRvbS5Tb2xpZENvbG9yQnJ1c2gsIE5MUkUuQ29tbW9uIiwiQ29sb3IiOnsiJGlkIjoiNDQ2IiwiQSI6MjU1LCJSIjoyMiwiRyI6MjgsIkIiOjM1fX0sIkxpbmVXZWlnaHQiOjAuMCwiTGluZVR5cGUiOjAsIlBhcmVudFN0eWxlIjpudWxsfSwiUGFyZW50U3R5bGUiOm51bGx9LCJNYXJnaW4iOnsiJGlkIjoiNDQ3IiwiVG9wIjowLjAsIkxlZnQiOjAuMCwiUmlnaHQiOjAuMCwiQm90dG9tIjowLjB9LCJQYWRkaW5nIjp7IiRpZCI6IjQ0OCIsIlRvcCI6MC4wLCJMZWZ0IjowLjAsIlJpZ2h0IjowLjAsIkJvdHRvbSI6MC4wfSwiQmFja2dyb3VuZCI6bnVsbCwiSXNWaXNpYmxlIjp0cnVlLCJXaWR0aCI6MC4wLCJIZWlnaHQiOjAuMCwiQm9yZGVyU3R5bGUiOm51bGwsIlBhcmVudFN0eWxlIjpudWxsfSwiQmFja2dyb3VuZFN0eWxlIjp7IiRpZCI6IjQ0OSIsIk1hcmdpbiI6eyIkaWQiOiI0NTAiLCJUb3AiOjAuMCwiTGVmdCI6MC4wLCJSaWdodCI6MC4wLCJCb3R0b20iOjAuMH0sIlBhZGRpbmciOnsiJGlkIjoiNDUxIiwiVG9wIjowLjAsIkxlZnQiOjAuMCwiUmlnaHQiOjAuMCwiQm90dG9tIjowLjB9LCJCYWNrZ3JvdW5kIjp7IiRpZCI6IjQ1MiIsIkNvbG9yIjp7IiRpZCI6IjQ1MyIsIkEiOjI1NSwiUiI6MCwiRyI6MCwiQiI6MH19LCJJc1Zpc2libGUiOnRydWUsIldpZHRoIjowLjAsIkhlaWdodCI6MC4wLCJCb3JkZXJTdHlsZSI6eyIkaWQiOiI0NTQiLCJMaW5lQ29sb3IiOnsiJGlkIjoiNDU1IiwiJHR5cGUiOiJOTFJFLkNvbW1vbi5Eb20uU29saWRDb2xvckJydXNoLCBOTFJFLkNvbW1vbiIsIkNvbG9yIjp7IiRpZCI6IjQ1NiIsIkEiOjI1NSwiUiI6MjQ0LCJHIjoxNTcsIkIiOjB9fSwiTGluZVdlaWdodCI6Mi4wLCJMaW5lVHlwZSI6MCwiUGFyZW50U3R5bGUiOm51bGx9LCJQYXJlbnRTdHlsZSI6bnVsbH0sIklzQWJvdmVUaW1lYmFuZCI6ZmFsc2UsIlNwYWNpbmciOjUsIk1hcmdpbiI6eyIkaWQiOiI0NTciLCJUb3AiOjAuMCwiTGVmdCI6MC4wLCJSaWdodCI6MC4wLCJCb3R0b20iOjAuMH0sIlBhZGRpbmciOnsiJGlkIjoiNDU4IiwiVG9wIjowLjAsIkxlZnQiOjAuMCwiUmlnaHQiOjAuMCwiQm90dG9tIjowLjB9LCJJc1Zpc2libGUiOnRydWUsIldpZHRoIjowLjAsIkhlaWdodCI6MC4wLCJCb3JkZXJTdHlsZSI6eyIkaWQiOiI0NTkiLCJMaW5lQ29sb3IiOm51bGwsIkxpbmVXZWlnaHQiOjAuMCwiTGluZVR5cGUiOjAsIlBhcmVudFN0eWxlIjpudWxsfSwiUGFyZW50U3R5bGUiOm51bGx9fSx7IiRpZCI6IjQ2MCIsIl9hY3Rpdml0aWVzIjpbeyIkaWQiOiI0NjEiLCJfcm93cyI6W3siJGlkIjoiNDYyIiwiX3Rhc2tzIjpbXSwiX21pbGVzdG9uZXMiOlt7IiRpZCI6IjQ2MyIsIklkIjoiZWEwZTAxMjctYWU4ZS00ZThjLWFlOGYtMGM1ZTU5ZDFmMmIxIiwiSW5kZXgiOjE2LCJHcm91cElkIjoiOWU0MzUyYmUtMmNiYS00M2U5LWE2NWItZmY3ZmIzMmI4MTM1IiwiVGl0bGUiOiJBOS5jb20iLCJEYXRlVGltZSI6IjIwMDMtMTAtMTVUMjM6NTk6MDAiLCJQZXJjZW50YWdlQ29tcGxldGUiOm51bGwsIk5vdGUiOm51bGwsIlN0eWxlIjp7IiRpZCI6IjQ2NCIsIlRpdGxlUG9zaXRpb24iOiJMZWZ0IiwiRGF0ZVBvc2l0aW9uIjoiTGVmdCIsIlNoYXBlVHlwZSI6MTQsIlNoYXBlU2l6ZSI6MCwiU3BhY2luZyI6NSwiU2hhcGVTdHlsZSI6eyIkaWQiOiI0NjUiLCJNYXJnaW4iOnsiJGlkIjoiNDY2IiwiVG9wIjowLjAsIkxlZnQiOjAuMCwiUmlnaHQiOjAuMCwiQm90dG9tIjowLjB9LCJQYWRkaW5nIjp7IiRpZCI6IjQ2NyIsIlRvcCI6MC4wLCJMZWZ0IjowLjAsIlJpZ2h0IjowLjAsIkJvdHRvbSI6MC4wfSwiQmFja2dyb3VuZCI6eyIkaWQiOiI0NjgiLCJDb2xvciI6eyIkaWQiOiI0NjkiLCJBIjoyNTUsIlIiOjI0OCwiRyI6MTUyLCJCIjoyOX19LCJJc1Zpc2libGUiOnRydWUsIldpZHRoIjoxMi4wLCJIZWlnaHQiOjE0LjAsIkJvcmRlclN0eWxlIjp7IiRpZCI6IjQ3MCIsIkxpbmVDb2xvciI6bnVsbCwiTGluZVdlaWdodCI6MC4wLCJMaW5lVHlwZSI6MCwiUGFyZW50U3R5bGUiOm51bGx9LCJQYXJlbnRTdHlsZSI6bnVsbH0sIlRpdGxlU3R5bGUiOnsiJGlkIjoiNDcxIiwiRm9udFNldHRpbmdzIjp7IiRpZCI6IjQ3MiIsIkZvbnRTaXplIjo5LCJGb250TmFtZSI6IkFyaWFsIiwiSXNCb2xkIjpmYWxzZSwiSXNJdGFsaWMiOmZhbHNlLCJJc1VuZGVybGluZWQiOmZhbHNlLCJQYXJlbnRTdHlsZSI6bnVsbH0sIkF1dG9TaXplIjoyLCJGb3JlZ3JvdW5kIjp7IiRpZCI6IjQ3MyIsIkNvbG9yIjp7IiRpZCI6IjQ3NCIsIkEiOjI1NSwiUiI6MjU1LCJHIjoyNTUsIkIiOjI1NX19LCJNYXhXaWR0aCI6MzEuMCwiTWF4SGVpZ2h0IjoiSW5maW5pdHkiLCJTbWFydEZvcmVncm91bmRJc0FjdGl2ZSI6ZmFsc2UsIkhvcml6b250YWxBbGlnbm1lbnQiOjIsIlZlcnRpY2FsQWxpZ25tZW50IjowLCJTbWFydEZvcmVncm91bmQiOm51bGwsIkJhY2tncm91bmRGaWxsVHlwZSI6MCwiTWFyZ2luIjp7IiRpZCI6IjQ3NSIsIlRvcCI6MC4wLCJMZWZ0IjowLjAsIlJpZ2h0IjowLjAsIkJvdHRvbSI6MC4wfSwiUGFkZGluZyI6eyIkaWQiOiI0NzYiLCJUb3AiOjAuMCwiTGVmdCI6MC4wLCJSaWdodCI6MC4wLCJCb3R0b20iOjAuMH0sIkJhY2tncm91bmQiOnsiJGlkIjoiNDc3IiwiQ29sb3IiOnsiJGlkIjoiNDc4IiwiQSI6MCwiUiI6MjU1LCJHIjoyNTUsIkIiOjI1NX19LCJJc1Zpc2libGUiOnRydWUsIldpZHRoIjowLjAsIkhlaWdodCI6MC4wLCJCb3JkZXJTdHlsZSI6bnVsbCwiUGFyZW50U3R5bGUiOm51bGx9LCJEYXRlU3R5bGUiOnsiJGlkIjoiNDc5IiwiRm9udFNldHRpbmdzIjp7IiRpZCI6IjQ4MCIsIkZvbnRTaXplIjo4LCJGb250TmFtZSI6IkFyaWFsIE5hcnJvdyIsIklzQm9sZCI6ZmFsc2UsIklzSXRhbGljIjpmYWxzZSwiSXNVbmRlcmxpbmVkIjpmYWxzZSwiUGFyZW50U3R5bGUiOm51bGx9LCJBdXRvU2l6ZSI6MiwiRm9yZWdyb3VuZCI6eyIkaWQiOiI0ODEiLCJDb2xvciI6eyIkaWQiOiI0ODIiLCJBIjoyNTUsIlIiOjIzMSwiRyI6MjMwLCJCIjoyMzB9fSwiTWF4V2lkdGgiOjUwLjk3MzM4NDg1NzE3NzczNCwiTWF4SGVpZ2h0IjoiSW5maW5pdHkiLCJTbWFydEZvcmVncm91bmRJc0FjdGl2ZSI6ZmFsc2UsIkhvcml6b250YWxBbGlnbm1lbnQiOjIsIlZlcnRpY2FsQWxpZ25tZW50IjowLCJTbWFydEZvcmVncm91bmQiOm51bGwsIkJhY2tncm91bmRGaWxsVHlwZSI6MCwiTWFyZ2luIjp7IiRpZCI6IjQ4MyIsIlRvcCI6MC4wLCJMZWZ0IjowLjAsIlJpZ2h0IjowLjAsIkJvdHRvbSI6MC4wfSwiUGFkZGluZyI6eyIkaWQiOiI0ODQiLCJUb3AiOjAuMCwiTGVmdCI6MC4wLCJSaWdodCI6MC4wLCJCb3R0b20iOjAuMH0sIkJhY2tncm91bmQiOnsiJGlkIjoiNDg1IiwiQ29sb3IiOnsiJGlkIjoiNDg2IiwiQSI6MCwiUiI6MjU1LCJHIjoyNTUsIkIiOjI1NX19LCJJc1Zpc2libGUiOnRydWUsIldpZHRoIjowLjAsIkhlaWdodCI6MC4wLCJCb3JkZXJTdHlsZSI6bnVsbCwiUGFyZW50U3R5bGUiOm51bGx9LCJEYXRlRm9ybWF0Ijp7IiRpZCI6IjQ4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g4IiwiRGF0ZVBhcnRJc1Zpc2libGUiOnRydWUsIlRpbWVQYXJ0SXNWaXNpYmxlIjpmYWxzZX19LCJXZWVrTnVtYmVyaW5nIjp7IiRpZCI6IjQ4OSIsIkZvcm1hdCI6MCwiSXNWaXNpYmxlIjpmYWxzZSwiTGFzdEtub3duVmlzaWJpbGl0eVN0YXRlIjpmYWxzZX0sIklzVmlzaWJsZSI6dHJ1ZSwiUGFyZW50U3R5bGUiOm51bGx9LCJIeXBlcmxpbmsiOm51bGwsIkltcG9ydElkIjoiQTkuY29tIn0seyIkaWQiOiI0OTAiLCJJZCI6ImM4NWZiMGRhLWFhNjktNDU0ZC05NmU3LWU5MDI0N2MxYWMyZiIsIkluZGV4IjoxNywiR3JvdXBJZCI6IjJkOThhYmM3LWNmNGMtNDVmYy1hY2ExLWNhMjI3MWVkNTNhYSIsIlRpdGxlIjoiQW1hem9uIEVsYXN0aWMgQ29tcHV0ZSBDbG91ZCIsIkRhdGVUaW1lIjoiMjAwNi0wOC0yNVQyMzo1OTowMCIsIlBlcmNlbnRhZ2VDb21wbGV0ZSI6bnVsbCwiTm90ZSI6bnVsbCwiU3R5bGUiOnsiJGlkIjoiNDkxIiwiVGl0bGVQb3NpdGlvbiI6IlJpZ2h0IiwiRGF0ZVBvc2l0aW9uIjoiUmlnaHQiLCJTaGFwZVR5cGUiOjE0LCJTaGFwZVNpemUiOjAsIlNwYWNpbmciOjUsIlNoYXBlU3R5bGUiOnsiJGlkIjoiNDkyIiwiTWFyZ2luIjp7IiRpZCI6IjQ5MyIsIlRvcCI6MC4wLCJMZWZ0IjowLjAsIlJpZ2h0IjowLjAsIkJvdHRvbSI6MC4wfSwiUGFkZGluZyI6eyIkaWQiOiI0OTQiLCJUb3AiOjAuMCwiTGVmdCI6MC4wLCJSaWdodCI6MC4wLCJCb3R0b20iOjAuMH0sIkJhY2tncm91bmQiOnsiJGlkIjoiNDk1IiwiQ29sb3IiOnsiJGlkIjoiNDk2IiwiQSI6MjU1LCJSIjoyNDgsIkciOjE1MiwiQiI6Mjl9fSwiSXNWaXNpYmxlIjp0cnVlLCJXaWR0aCI6MTIuMCwiSGVpZ2h0IjoxNC4wLCJCb3JkZXJTdHlsZSI6eyIkaWQiOiI0OTciLCJMaW5lQ29sb3IiOm51bGwsIkxpbmVXZWlnaHQiOjAuMCwiTGluZVR5cGUiOjAsIlBhcmVudFN0eWxlIjpudWxsfSwiUGFyZW50U3R5bGUiOm51bGx9LCJUaXRsZVN0eWxlIjp7IiRpZCI6IjQ5OCIsIkZvbnRTZXR0aW5ncyI6eyIkaWQiOiI0OTkiLCJGb250U2l6ZSI6OSwiRm9udE5hbWUiOiJBcmlhbCIsIklzQm9sZCI6ZmFsc2UsIklzSXRhbGljIjpmYWxzZSwiSXNVbmRlcmxpbmVkIjpmYWxzZSwiUGFyZW50U3R5bGUiOm51bGx9LCJBdXRvU2l6ZSI6MiwiRm9yZWdyb3VuZCI6eyIkaWQiOiI1MDAiLCJDb2xvciI6eyIkaWQiOiI1MDEiLCJBIjoyNTUsIlIiOjI1NSwiRyI6MjU1LCJCIjoyNTV9fSwiTWF4V2lkdGgiOjEyOC4wLCJNYXhIZWlnaHQiOiJJbmZpbml0eSIsIlNtYXJ0Rm9yZWdyb3VuZElzQWN0aXZlIjpmYWxzZSwiSG9yaXpvbnRhbEFsaWdubWVudCI6MCwiVmVydGljYWxBbGlnbm1lbnQiOjAsIlNtYXJ0Rm9yZWdyb3VuZCI6bnVsbCwiQmFja2dyb3VuZEZpbGxUeXBlIjowLCJNYXJnaW4iOnsiJGlkIjoiNTAyIiwiVG9wIjowLjAsIkxlZnQiOjAuMCwiUmlnaHQiOjAuMCwiQm90dG9tIjowLjB9LCJQYWRkaW5nIjp7IiRpZCI6IjUwMyIsIlRvcCI6MC4wLCJMZWZ0IjowLjAsIlJpZ2h0IjowLjAsIkJvdHRvbSI6MC4wfSwiQmFja2dyb3VuZCI6eyIkaWQiOiI1MDQiLCJDb2xvciI6eyIkaWQiOiI1MDUiLCJBIjowLCJSIjoyNTUsIkciOjI1NSwiQiI6MjU1fX0sIklzVmlzaWJsZSI6dHJ1ZSwiV2lkdGgiOjAuMCwiSGVpZ2h0IjowLjAsIkJvcmRlclN0eWxlIjpudWxsLCJQYXJlbnRTdHlsZSI6bnVsbH0sIkRhdGVTdHlsZSI6eyIkaWQiOiI1MDYiLCJGb250U2V0dGluZ3MiOnsiJGlkIjoiNTA3IiwiRm9udFNpemUiOjgsIkZvbnROYW1lIjoiQXJpYWwgTmFycm93IiwiSXNCb2xkIjpmYWxzZSwiSXNJdGFsaWMiOmZhbHNlLCJJc1VuZGVybGluZWQiOmZhbHNlLCJQYXJlbnRTdHlsZSI6bnVsbH0sIkF1dG9TaXplIjowLCJGb3JlZ3JvdW5kIjp7IiRpZCI6IjUwOCIsIkNvbG9yIjp7IiRpZCI6IjUwO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AsIlIiOjI1NSwiRyI6MjU1LCJCIjoyNTV9fSwiSXNWaXNpYmxlIjp0cnVlLCJXaWR0aCI6MC4wLCJIZWlnaHQiOjAuMCwiQm9yZGVyU3R5bGUiOm51bGwsIlBhcmVudFN0eWxlIjpudWxsfSwiRGF0ZUZvcm1hdCI6eyIkaWQiOiI1M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NSIsIkRhdGVQYXJ0SXNWaXNpYmxlIjp0cnVlLCJUaW1lUGFydElzVmlzaWJsZSI6ZmFsc2V9fSwiV2Vla051bWJlcmluZyI6eyIkaWQiOiI1MTYiLCJGb3JtYXQiOjAsIklzVmlzaWJsZSI6ZmFsc2UsIkxhc3RLbm93blZpc2liaWxpdHlTdGF0ZSI6ZmFsc2V9LCJJc1Zpc2libGUiOnRydWUsIlBhcmVudFN0eWxlIjpudWxsfSwiSHlwZXJsaW5rIjpudWxsLCJJbXBvcnRJZCI6IkFtYXpvbiBFbGFzdGljIENvbXB1dGUgQ2xvdWQifSx7IiRpZCI6IjUxNyIsIklkIjoiNjJjNjZjMTAtMTdkNi00YjZmLTgyNGEtYjY1NzYyZGUxNjgxIiwiSW5kZXgiOjE4LCJHcm91cElkIjoiYWRmYjZjNmUtMmJhNy00ZjU3LTkxY2QtMjlmZjM2Yzc3Mzk3IiwiVGl0bGUiOiJLaW5kbGUgRmlyZSIsIkRhdGVUaW1lIjoiMjAxNC0wNy0yNVQyMzo1OTowMCIsIlBlcmNlbnRhZ2VDb21wbGV0ZSI6bnVsbCwiTm90ZSI6bnVsbCwiU3R5bGUiOnsiJGlkIjoiNTE4IiwiVGl0bGVQb3NpdGlvbiI6IlJpZ2h0IiwiRGF0ZVBvc2l0aW9uIjoiUmlnaHQiLCJTaGFwZVR5cGUiOjE0LCJTaGFwZVNpemUiOjAsIlNwYWNpbmciOjUsIlNoYXBlU3R5bGUiOnsiJGlkIjoiNTE5IiwiTWFyZ2luIjp7IiRpZCI6IjUyMCIsIlRvcCI6MC4wLCJMZWZ0IjowLjAsIlJpZ2h0IjowLjAsIkJvdHRvbSI6MC4wfSwiUGFkZGluZyI6eyIkaWQiOiI1MjEiLCJUb3AiOjAuMCwiTGVmdCI6MC4wLCJSaWdodCI6MC4wLCJCb3R0b20iOjAuMH0sIkJhY2tncm91bmQiOnsiJGlkIjoiNTIyIiwiQ29sb3IiOnsiJGlkIjoiNTIzIiwiQSI6MjU1LCJSIjoyNDgsIkciOjE1MiwiQiI6Mjl9fSwiSXNWaXNpYmxlIjp0cnVlLCJXaWR0aCI6MTIuMCwiSGVpZ2h0IjoxNC4wLCJCb3JkZXJTdHlsZSI6eyIkaWQiOiI1MjQiLCJMaW5lQ29sb3IiOm51bGwsIkxpbmVXZWlnaHQiOjAuMCwiTGluZVR5cGUiOjAsIlBhcmVudFN0eWxlIjpudWxsfSwiUGFyZW50U3R5bGUiOm51bGx9LCJUaXRsZVN0eWxlIjp7IiRpZCI6IjUyNSIsIkZvbnRTZXR0aW5ncyI6eyIkaWQiOiI1MjYiLCJGb250U2l6ZSI6OSwiRm9udE5hbWUiOiJBcmlhbCIsIklzQm9sZCI6ZmFsc2UsIklzSXRhbGljIjpmYWxzZSwiSXNVbmRlcmxpbmVkIjpmYWxzZSwiUGFyZW50U3R5bGUiOm51bGx9LCJBdXRvU2l6ZSI6MiwiRm9yZWdyb3VuZCI6eyIkaWQiOiI1MjciLCJDb2xvciI6eyIkaWQiOiI1MjgiLCJBIjoyNTUsIlIiOjI1NSwiRyI6MjU1LCJCIjoyNTV9fSwiTWF4V2lkdGgiOjQ0LjAsIk1heEhlaWdodCI6IkluZmluaXR5IiwiU21hcnRGb3JlZ3JvdW5kSXNBY3RpdmUiOmZhbHNlLCJIb3Jpem9udGFsQWxpZ25tZW50IjowLCJWZXJ0aWNhbEFsaWdubWVudCI6MCwiU21hcnRGb3JlZ3JvdW5kIjpudWxsLCJCYWNrZ3JvdW5kRmlsbFR5cGUiOjAsIk1hcmdpbiI6eyIkaWQiOiI1MjkiLCJUb3AiOjAuMCwiTGVmdCI6MC4wLCJSaWdodCI6MC4wLCJCb3R0b20iOjAuMH0sIlBhZGRpbmciOnsiJGlkIjoiNTMwIiwiVG9wIjowLjAsIkxlZnQiOjAuMCwiUmlnaHQiOjAuMCwiQm90dG9tIjowLjB9LCJCYWNrZ3JvdW5kIjp7IiRpZCI6IjUzMSIsIkNvbG9yIjp7IiRpZCI6IjUzMiIsIkEiOjAsIlIiOjI1NSwiRyI6MjU1LCJCIjoyNTV9fSwiSXNWaXNpYmxlIjp0cnVlLCJXaWR0aCI6MC4wLCJIZWlnaHQiOjAuMCwiQm9yZGVyU3R5bGUiOm51bGwsIlBhcmVudFN0eWxlIjpudWxsfSwiRGF0ZVN0eWxlIjp7IiRpZCI6IjUzMyIsIkZvbnRTZXR0aW5ncyI6eyIkaWQiOiI1MzQiLCJGb250U2l6ZSI6OCwiRm9udE5hbWUiOiJBcmlhbCBOYXJyb3ciLCJJc0JvbGQiOmZhbHNlLCJJc0l0YWxpYyI6ZmFsc2UsIklzVW5kZXJsaW5lZCI6ZmFsc2UsIlBhcmVudFN0eWxlIjpudWxsfSwiQXV0b1NpemUiOjIsIkZvcmVncm91bmQiOnsiJGlkIjoiNTM1IiwiQ29sb3IiOnsiJGlkIjoiNTM2IiwiQSI6MjU1LCJSIjoyMzEsIkciOjIzMCwiQiI6MjMwfX0sIk1heFdpZHRoIjo0MS4yMDUxMTYyNzE5NzI2NTYsIk1heEhlaWdodCI6IkluZmluaXR5IiwiU21hcnRGb3JlZ3JvdW5kSXNBY3RpdmUiOmZhbHNlLCJIb3Jpem9udGFsQWxpZ25tZW50IjowLCJWZXJ0aWNhbEFsaWdubWVudCI6MCwiU21hcnRGb3JlZ3JvdW5kIjpudWxsLCJCYWNrZ3JvdW5kRmlsbFR5cGUiOjAsIk1hcmdpbiI6eyIkaWQiOiI1MzciLCJUb3AiOjAuMCwiTGVmdCI6MC4wLCJSaWdodCI6MC4wLCJCb3R0b20iOjAuMH0sIlBhZGRpbmciOnsiJGlkIjoiNTM4IiwiVG9wIjowLjAsIkxlZnQiOjAuMCwiUmlnaHQiOjAuMCwiQm90dG9tIjowLjB9LCJCYWNrZ3JvdW5kIjp7IiRpZCI6IjUzOSIsIkNvbG9yIjp7IiRpZCI6IjU0MCIsIkEiOjAsIlIiOjI1NSwiRyI6MjU1LCJCIjoyNTV9fSwiSXNWaXNpYmxlIjp0cnVlLCJXaWR0aCI6MC4wLCJIZWlnaHQiOjAuMCwiQm9yZGVyU3R5bGUiOm51bGwsIlBhcmVudFN0eWxlIjpudWxsfSwiRGF0ZUZvcm1hdCI6eyIkaWQiOiI1N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0MiIsIkRhdGVQYXJ0SXNWaXNpYmxlIjp0cnVlLCJUaW1lUGFydElzVmlzaWJsZSI6ZmFsc2V9fSwiV2Vla051bWJlcmluZyI6eyIkaWQiOiI1NDMiLCJGb3JtYXQiOjAsIklzVmlzaWJsZSI6ZmFsc2UsIkxhc3RLbm93blZpc2liaWxpdHlTdGF0ZSI6ZmFsc2V9LCJJc1Zpc2libGUiOnRydWUsIlBhcmVudFN0eWxlIjpudWxsfSwiSHlwZXJsaW5rIjpudWxsLCJJbXBvcnRJZCI6IktpbmRsZSBGaXJlIn0seyIkaWQiOiI1NDQiLCJJZCI6IjI3NWVhNDhlLTcwZWEtNGNmYS05ZGIyLTUyMGFmM2UwMTlkNCIsIkluZGV4IjoxOSwiR3JvdXBJZCI6bnVsbCwiVGl0bGUiOiJQcmltZSBWaWRlbyBhZC1zdXBwb3J0ZWQgdGllciBsYXVuY2hlcyIsIkRhdGVUaW1lIjoiMjAyNC0wMS0yOVQyMzo1OTowMCIsIlBlcmNlbnRhZ2VDb21wbGV0ZSI6bnVsbCwiTm90ZSI6bnVsbCwiU3R5bGUiOnsiJGlkIjoiNTQ1IiwiVGl0bGVQb3NpdGlvbiI6IkxlZnQiLCJEYXRlUG9zaXRpb24iOiJMZWZ0IiwiU2hhcGVUeXBlIjoxNCwiU2hhcGVTaXplIjowLCJTcGFjaW5nIjo1LCJTaGFwZVN0eWxlIjp7IiRpZCI6IjU0NiIsIk1hcmdpbiI6eyIkcmVmIjoiMzc3In0sIlBhZGRpbmciOnsiJHJlZiI6IjM3OCJ9LCJCYWNrZ3JvdW5kIjp7IiRpZCI6IjU0NyIsIkNvbG9yIjp7IiRpZCI6IjU0OCIsIkEiOjI1NSwiUiI6MjQ4LCJHIjoxNTIsIkIiOjI5fX0sIklzVmlzaWJsZSI6dHJ1ZSwiV2lkdGgiOjEyLjAsIkhlaWdodCI6MTQuMCwiQm9yZGVyU3R5bGUiOnsiJGlkIjoiNTQ5IiwiTGluZUNvbG9yIjp7IiRyZWYiOiIzODIifSwiTGluZVdlaWdodCI6MC4wLCJMaW5lVHlwZSI6MCwiUGFyZW50U3R5bGUiOm51bGx9LCJQYXJlbnRTdHlsZSI6bnVsbH0sIlRpdGxlU3R5bGUiOnsiJGlkIjoiNTUwIiwiRm9udFNldHRpbmdzIjp7IiRpZCI6IjU1MSIsIkZvbnRTaXplIjo5LCJGb250TmFtZSI6IkFyaWFsIiwiSXNCb2xkIjpmYWxzZSwiSXNJdGFsaWMiOmZhbHNlLCJJc1VuZGVybGluZWQiOmZhbHNlLCJQYXJlbnRTdHlsZSI6bnVsbH0sIkF1dG9TaXplIjoyLCJGb3JlZ3JvdW5kIjp7IiRpZCI6IjU1MiIsIkNvbG9yIjp7IiRpZCI6IjU1MyIsIkEiOjI1NSwiUiI6MjU1LCJHIjoyNTUsIkIiOjI1NX19LCJNYXhXaWR0aCI6MTExLjg4MzY3NDU0MDY4MjM0LCJNYXhIZWlnaHQiOiJJbmZpbml0eSIsIlNtYXJ0Rm9yZWdyb3VuZElzQWN0aXZlIjpmYWxzZSwiSG9yaXpvbnRhbEFsaWdubWVudCI6MiwiVmVydGljYWxBbGlnbm1lbnQiOjAsIlNtYXJ0Rm9yZWdyb3VuZCI6bnVsbCwiQmFja2dyb3VuZEZpbGxUeXBlIjowLCJNYXJnaW4iOnsiJHJlZiI6IjM4OCJ9LCJQYWRkaW5nIjp7IiRyZWYiOiIzODkifSwiQmFja2dyb3VuZCI6eyIkaWQiOiI1NTQiLCJDb2xvciI6eyIkaWQiOiI1NTUiLCJBIjowLCJSIjoyNTUsIkciOjI1NSwiQiI6MjU1fX0sIklzVmlzaWJsZSI6dHJ1ZSwiV2lkdGgiOjAuMCwiSGVpZ2h0IjowLjAsIkJvcmRlclN0eWxlIjpudWxsLCJQYXJlbnRTdHlsZSI6bnVsbH0sIkRhdGVTdHlsZSI6eyIkaWQiOiI1NTYiLCJGb250U2V0dGluZ3MiOnsiJGlkIjoiNTU3IiwiRm9udFNpemUiOjgsIkZvbnROYW1lIjoiQXJpYWwgTmFycm93IiwiSXNCb2xkIjpmYWxzZSwiSXNJdGFsaWMiOmZhbHNlLCJJc1VuZGVybGluZWQiOmZhbHNlLCJQYXJlbnRTdHlsZSI6bnVsbH0sIkF1dG9TaXplIjowLCJGb3JlZ3JvdW5kIjp7IiRpZCI6IjU1OCIsIkNvbG9yIjp7IiRpZCI6IjU1OS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cmVmIjoiMzk2In0sIlBhZGRpbmciOnsiJHJlZiI6IjM5NyJ9LCJCYWNrZ3JvdW5kIjp7IiRpZCI6IjU2MCIsIkNvbG9yIjp7IiRpZCI6IjU2MSIsIkEiOjAsIlIiOjI1NSwiRyI6MjU1LCJCIjoyNTV9fSwiSXNWaXNpYmxlIjp0cnVlLCJXaWR0aCI6MC4wLCJIZWlnaHQiOjAuMCwiQm9yZGVyU3R5bGUiOm51bGwsIlBhcmVudFN0eWxlIjpudWxsfSwiRGF0ZUZvcm1hdCI6eyIkcmVmIjoiNDAwIn0sIldlZWtOdW1iZXJpbmciOnsiJGlkIjoiNTYyIiwiRm9ybWF0IjowLCJJc1Zpc2libGUiOmZhbHNlLCJMYXN0S25vd25WaXNpYmlsaXR5U3RhdGUiOmZhbHNlfSwiSXNWaXNpYmxlIjp0cnVlLCJQYXJlbnRTdHlsZSI6bnVsbH0sIkh5cGVybGluayI6bnVsbCwiSW1wb3J0SWQiOiIifV0sIklkIjoiMjMwZmI1NjQtMGQ0Yy00OGI1LWI0YjAtZDJmMzkzMTU2ZThhIiwiSXNTaW5nbGVJdGVtUm93IjpmYWxzZX0seyIkaWQiOiI1NjMiLCJfdGFza3MiOltdLCJfbWlsZXN0b25lcyI6W3siJGlkIjoiNTY0IiwiSWQiOiI0ZDM0Y2VhYS00MjU4LTRiMjctOGY3Zi0wNmZkYTI1YWNjZTYiLCJJbmRleCI6MjAsIkdyb3VwSWQiOiJjYzQ4NTQxYi1kZWNlLTRkNGEtYWRmNS01MTllODk1NTFhN2YiLCJUaXRsZSI6IkFtYXpvbiBQcmltZSIsIkRhdGVUaW1lIjoiMjAwNS0wMi0xNVQyMzo1OTowMCIsIlBlcmNlbnRhZ2VDb21wbGV0ZSI6bnVsbCwiTm90ZSI6bnVsbCwiU3R5bGUiOnsiJGlkIjoiNTY1IiwiVGl0bGVQb3NpdGlvbiI6IkxlZnQiLCJEYXRlUG9zaXRpb24iOiJMZWZ0IiwiU2hhcGVUeXBlIjoxNCwiU2hhcGVTaXplIjowLCJTcGFjaW5nIjo1LCJTaGFwZVN0eWxlIjp7IiRpZCI6IjU2NiIsIk1hcmdpbiI6eyIkaWQiOiI1NjciLCJUb3AiOjAuMCwiTGVmdCI6MC4wLCJSaWdodCI6MC4wLCJCb3R0b20iOjAuMH0sIlBhZGRpbmciOnsiJGlkIjoiNTY4IiwiVG9wIjowLjAsIkxlZnQiOjAuMCwiUmlnaHQiOjAuMCwiQm90dG9tIjowLjB9LCJCYWNrZ3JvdW5kIjp7IiRpZCI6IjU2OSIsIkNvbG9yIjp7IiRpZCI6IjU3MCIsIkEiOjI1NSwiUiI6MjQ4LCJHIjoxNTIsIkIiOjI5fX0sIklzVmlzaWJsZSI6dHJ1ZSwiV2lkdGgiOjEyLjAsIkhlaWdodCI6MTQuMCwiQm9yZGVyU3R5bGUiOnsiJGlkIjoiNTcxIiwiTGluZUNvbG9yIjpudWxsLCJMaW5lV2VpZ2h0IjowLjAsIkxpbmVUeXBlIjowLCJQYXJlbnRTdHlsZSI6bnVsbH0sIlBhcmVudFN0eWxlIjpudWxsfSwiVGl0bGVTdHlsZSI6eyIkaWQiOiI1NzIiLCJGb250U2V0dGluZ3MiOnsiJGlkIjoiNTczIiwiRm9udFNpemUiOjksIkZvbnROYW1lIjoiQXJpYWwiLCJJc0JvbGQiOmZhbHNlLCJJc0l0YWxpYyI6ZmFsc2UsIklzVW5kZXJsaW5lZCI6ZmFsc2UsIlBhcmVudFN0eWxlIjpudWxsfSwiQXV0b1NpemUiOjIsIkZvcmVncm91bmQiOnsiJGlkIjoiNTc0IiwiQ29sb3IiOnsiJGlkIjoiNTc1IiwiQSI6MjU1LCJSIjoyNTUsIkciOjI1NSwiQiI6MjU1fX0sIk1heFdpZHRoIjo2MC4wLCJNYXhIZWlnaHQiOiJJbmZpbml0eSIsIlNtYXJ0Rm9yZWdyb3VuZElzQWN0aXZlIjpmYWxzZSwiSG9yaXpvbnRhbEFsaWdubWVudCI6MiwiVmVydGljYWxBbGlnbm1lbnQiOjAsIlNtYXJ0Rm9yZWdyb3VuZCI6bnVsbCwiQmFja2dyb3VuZEZpbGxUeXBlIjowLCJNYXJnaW4iOnsiJGlkIjoiNTc2IiwiVG9wIjowLjAsIkxlZnQiOjAuMCwiUmlnaHQiOjAuMCwiQm90dG9tIjowLjB9LCJQYWRkaW5nIjp7IiRpZCI6IjU3NyIsIlRvcCI6MC4wLCJMZWZ0IjowLjAsIlJpZ2h0IjowLjAsIkJvdHRvbSI6MC4wfSwiQmFja2dyb3VuZCI6eyIkaWQiOiI1NzgiLCJDb2xvciI6eyIkaWQiOiI1NzkiLCJBIjowLCJSIjoyNTUsIkciOjI1NSwiQiI6MjU1fX0sIklzVmlzaWJsZSI6dHJ1ZSwiV2lkdGgiOjAuMCwiSGVpZ2h0IjowLjAsIkJvcmRlclN0eWxlIjpudWxsLCJQYXJlbnRTdHlsZSI6bnVsbH0sIkRhdGVTdHlsZSI6eyIkaWQiOiI1ODAiLCJGb250U2V0dGluZ3MiOnsiJGlkIjoiNTgxIiwiRm9udFNpemUiOjgsIkZvbnROYW1lIjoiQXJpYWwgTmFycm93IiwiSXNCb2xkIjpmYWxzZSwiSXNJdGFsaWMiOmZhbHNlLCJJc1VuZGVybGluZWQiOmZhbHNlLCJQYXJlbnRTdHlsZSI6bnVsbH0sIkF1dG9TaXplIjoyLCJGb3JlZ3JvdW5kIjp7IiRpZCI6IjU4MiIsIkNvbG9yIjp7IiRpZCI6IjU4MyIsIkEiOjI1NSwiUiI6MjMxLCJHIjoyMzAsIkIiOjIzMH19LCJNYXhXaWR0aCI6MzkuOTM3MDA3OTA0MDUyNzM0LCJNYXhIZWlnaHQiOiJJbmZpbml0eSIsIlNtYXJ0Rm9yZWdyb3VuZElzQWN0aXZlIjpmYWxzZSwiSG9yaXpvbnRhbEFsaWdubWVudCI6MiwiVmVydGljYWxBbGlnbm1lbnQiOjAsIlNtYXJ0Rm9yZWdyb3VuZCI6bnVsbCwiQmFja2dyb3VuZEZpbGxUeXBlIjowLCJNYXJnaW4iOnsiJGlkIjoiNTg0IiwiVG9wIjowLjAsIkxlZnQiOjAuMCwiUmlnaHQiOjAuMCwiQm90dG9tIjowLjB9LCJQYWRkaW5nIjp7IiRpZCI6IjU4NSIsIlRvcCI6MC4wLCJMZWZ0IjowLjAsIlJpZ2h0IjowLjAsIkJvdHRvbSI6MC4wfSwiQmFja2dyb3VuZCI6eyIkaWQiOiI1ODYiLCJDb2xvciI6eyIkaWQiOiI1ODciLCJBIjowLCJSIjoyNTUsIkciOjI1NSwiQiI6MjU1fX0sIklzVmlzaWJsZSI6dHJ1ZSwiV2lkdGgiOjAuMCwiSGVpZ2h0IjowLjAsIkJvcmRlclN0eWxlIjpudWxsLCJQYXJlbnRTdHlsZSI6bnVsbH0sIkRhdGVGb3JtYXQiOnsiJGlkIjoiNTg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DkiLCJEYXRlUGFydElzVmlzaWJsZSI6dHJ1ZSwiVGltZVBhcnRJc1Zpc2libGUiOmZhbHNlfX0sIldlZWtOdW1iZXJpbmciOnsiJGlkIjoiNTkwIiwiRm9ybWF0IjowLCJJc1Zpc2libGUiOmZhbHNlLCJMYXN0S25vd25WaXNpYmlsaXR5U3RhdGUiOmZhbHNlfSwiSXNWaXNpYmxlIjp0cnVlLCJQYXJlbnRTdHlsZSI6bnVsbH0sIkh5cGVybGluayI6bnVsbCwiSW1wb3J0SWQiOiJBbWF6b24gUHJpbWUifSx7IiRpZCI6IjU5MSIsIklkIjoiZmE1ZWRmNWUtOTg2Mi00Zjc3LThiNjQtNDI4Nzc3MjQ4MGFmIiwiSW5kZXgiOjIxLCJHcm91cElkIjoiY2M0ODU0MWItZGVjZS00ZDRhLWFkZjUtNTE5ZTg5NTUxYTdmIiwiVGl0bGUiOiJBbWF6b24gRnJlc2giLCJEYXRlVGltZSI6IjIwMDctMDgtMTVUMjM6NTk6MDAiLCJQZXJjZW50YWdlQ29tcGxldGUiOm51bGwsIk5vdGUiOm51bGwsIlN0eWxlIjp7IiRpZCI6IjU5MiIsIlRpdGxlUG9zaXRpb24iOiJSaWdodCIsIkRhdGVQb3NpdGlvbiI6IlJpZ2h0IiwiU2hhcGVUeXBlIjoxNCwiU2hhcGVTaXplIjowLCJTcGFjaW5nIjo1LCJTaGFwZVN0eWxlIjp7IiRpZCI6IjU5MyIsIk1hcmdpbiI6eyIkaWQiOiI1OTQiLCJUb3AiOjAuMCwiTGVmdCI6MC4wLCJSaWdodCI6MC4wLCJCb3R0b20iOjAuMH0sIlBhZGRpbmciOnsiJGlkIjoiNTk1IiwiVG9wIjowLjAsIkxlZnQiOjAuMCwiUmlnaHQiOjAuMCwiQm90dG9tIjowLjB9LCJCYWNrZ3JvdW5kIjp7IiRpZCI6IjU5NiIsIkNvbG9yIjp7IiRpZCI6IjU5NyIsIkEiOjI1NSwiUiI6MjQ4LCJHIjoxNTIsIkIiOjI5fX0sIklzVmlzaWJsZSI6dHJ1ZSwiV2lkdGgiOjEyLjAsIkhlaWdodCI6MTQuMCwiQm9yZGVyU3R5bGUiOnsiJGlkIjoiNTk4IiwiTGluZUNvbG9yIjpudWxsLCJMaW5lV2VpZ2h0IjowLjAsIkxpbmVUeXBlIjowLCJQYXJlbnRTdHlsZSI6bnVsbH0sIlBhcmVudFN0eWxlIjpudWxsfSwiVGl0bGVTdHlsZSI6eyIkaWQiOiI1OTkiLCJGb250U2V0dGluZ3MiOnsiJGlkIjoiNjAwIiwiRm9udFNpemUiOjksIkZvbnROYW1lIjoiQXJpYWwiLCJJc0JvbGQiOmZhbHNlLCJJc0l0YWxpYyI6ZmFsc2UsIklzVW5kZXJsaW5lZCI6ZmFsc2UsIlBhcmVudFN0eWxlIjpudWxsfSwiQXV0b1NpemUiOjIsIkZvcmVncm91bmQiOnsiJGlkIjoiNjAxIiwiQ29sb3IiOnsiJGlkIjoiNjAyIiwiQSI6MjU1LCJSIjoyNTUsIkciOjI1NSwiQiI6MjU1fX0sIk1heFdpZHRoIjo1OS4wLCJNYXhIZWlnaHQiOiJJbmZpbml0eSIsIlNtYXJ0Rm9yZWdyb3VuZElzQWN0aXZlIjpmYWxzZSwiSG9yaXpvbnRhbEFsaWdubWVudCI6MCwiVmVydGljYWxBbGlnbm1lbnQiOjAsIlNtYXJ0Rm9yZWdyb3VuZCI6bnVsbCwiQmFja2dyb3VuZEZpbGxUeXBlIjowLCJNYXJnaW4iOnsiJGlkIjoiNjAzIiwiVG9wIjowLjAsIkxlZnQiOjAuMCwiUmlnaHQiOjAuMCwiQm90dG9tIjowLjB9LCJQYWRkaW5nIjp7IiRpZCI6IjYwNCIsIlRvcCI6MC4wLCJMZWZ0IjowLjAsIlJpZ2h0IjowLjAsIkJvdHRvbSI6MC4wfSwiQmFja2dyb3VuZCI6eyIkaWQiOiI2MDUiLCJDb2xvciI6eyIkaWQiOiI2MDYiLCJBIjowLCJSIjoyNTUsIkciOjI1NSwiQiI6MjU1fX0sIklzVmlzaWJsZSI6dHJ1ZSwiV2lkdGgiOjAuMCwiSGVpZ2h0IjowLjAsIkJvcmRlclN0eWxlIjpudWxsLCJQYXJlbnRTdHlsZSI6bnVsbH0sIkRhdGVTdHlsZSI6eyIkaWQiOiI2MDciLCJGb250U2V0dGluZ3MiOnsiJGlkIjoiNjA4IiwiRm9udFNpemUiOjgsIkZvbnROYW1lIjoiQXJpYWwgTmFycm93IiwiSXNCb2xkIjpmYWxzZSwiSXNJdGFsaWMiOmZhbHNlLCJJc1VuZGVybGluZWQiOmZhbHNlLCJQYXJlbnRTdHlsZSI6bnVsbH0sIkF1dG9TaXplIjoyLCJGb3JlZ3JvdW5kIjp7IiRpZCI6IjYwOSIsIkNvbG9yIjp7IiRpZCI6IjYxMCIsIkEiOjI1NSwiUiI6MjMxLCJHIjoyMzAsIkIiOjIzMH19LCJNYXhXaWR0aCI6NDguMzY5ODQyNTI5Mjk2ODc1LCJNYXhIZWlnaHQiOiJJbmZpbml0eSIsIlNtYXJ0Rm9yZWdyb3VuZElzQWN0aXZlIjpmYWxzZSwiSG9yaXpvbnRhbEFsaWdubWVudCI6MCwiVmVydGljYWxBbGlnbm1lbnQiOjAsIlNtYXJ0Rm9yZWdyb3VuZCI6bnVsbCwiQmFja2dyb3VuZEZpbGxUeXBlIjowLCJNYXJnaW4iOnsiJGlkIjoiNjExIiwiVG9wIjowLjAsIkxlZnQiOjAuMCwiUmlnaHQiOjAuMCwiQm90dG9tIjowLjB9LCJQYWRkaW5nIjp7IiRpZCI6IjYxMiIsIlRvcCI6MC4wLCJMZWZ0IjowLjAsIlJpZ2h0IjowLjAsIkJvdHRvbSI6MC4wfSwiQmFja2dyb3VuZCI6eyIkaWQiOiI2MTMiLCJDb2xvciI6eyIkaWQiOiI2MTQiLCJBIjowLCJSIjoyNTUsIkciOjI1NSwiQiI6MjU1fX0sIklzVmlzaWJsZSI6dHJ1ZSwiV2lkdGgiOjAuMCwiSGVpZ2h0IjowLjAsIkJvcmRlclN0eWxlIjpudWxsLCJQYXJlbnRTdHlsZSI6bnVsbH0sIkRhdGVGb3JtYXQiOnsiJGlkIjoiNjE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TYiLCJEYXRlUGFydElzVmlzaWJsZSI6dHJ1ZSwiVGltZVBhcnRJc1Zpc2libGUiOmZhbHNlfX0sIldlZWtOdW1iZXJpbmciOnsiJGlkIjoiNjE3IiwiRm9ybWF0IjowLCJJc1Zpc2libGUiOmZhbHNlLCJMYXN0S25vd25WaXNpYmlsaXR5U3RhdGUiOmZhbHNlfSwiSXNWaXNpYmxlIjp0cnVlLCJQYXJlbnRTdHlsZSI6bnVsbH0sIkh5cGVybGluayI6bnVsbCwiSW1wb3J0SWQiOiJBbWF6b24gRnJlc2gifSx7IiRpZCI6IjYxOCIsIklkIjoiMGZmZWU0NGEtM2Y3MS00YTczLWFkM2ItOGMxZWQzN2EzNjRhIiwiSW5kZXgiOjIyLCJHcm91cElkIjoiMmQ5OGFiYzctY2Y0Yy00NWZjLWFjYTEtY2EyMjcxZWQ1M2FhIiwiVGl0bGUiOiJBbWF6b24gSW5zdGFudCBWaWRlbyIsIkRhdGVUaW1lIjoiMjAxMS0wMi0yMlQyMzo1OTowMFoiLCJQZXJjZW50YWdlQ29tcGxldGUiOm51bGwsIk5vdGUiOm51bGwsIlN0eWxlIjp7IiRpZCI6IjYxOSIsIlRpdGxlUG9zaXRpb24iOiJSaWdodCIsIkRhdGVQb3NpdGlvbiI6IlJpZ2h0IiwiU2hhcGVUeXBlIjoxNCwiU2hhcGVTaXplIjowLCJTcGFjaW5nIjo1LCJTaGFwZVN0eWxlIjp7IiRpZCI6IjYyMCIsIk1hcmdpbiI6eyIkaWQiOiI2MjEiLCJUb3AiOjAuMCwiTGVmdCI6MC4wLCJSaWdodCI6MC4wLCJCb3R0b20iOjAuMH0sIlBhZGRpbmciOnsiJGlkIjoiNjIyIiwiVG9wIjowLjAsIkxlZnQiOjAuMCwiUmlnaHQiOjAuMCwiQm90dG9tIjowLjB9LCJCYWNrZ3JvdW5kIjp7IiRpZCI6IjYyMyIsIkNvbG9yIjp7IiRpZCI6IjYyNCIsIkEiOjI1NSwiUiI6MjQ4LCJHIjoxNTIsIkIiOjI5fX0sIklzVmlzaWJsZSI6dHJ1ZSwiV2lkdGgiOjEyLjAsIkhlaWdodCI6MTQuMCwiQm9yZGVyU3R5bGUiOnsiJGlkIjoiNjI1IiwiTGluZUNvbG9yIjpudWxsLCJMaW5lV2VpZ2h0IjowLjAsIkxpbmVUeXBlIjowLCJQYXJlbnRTdHlsZSI6bnVsbH0sIlBhcmVudFN0eWxlIjpudWxsfSwiVGl0bGVTdHlsZSI6eyIkaWQiOiI2MjYiLCJGb250U2V0dGluZ3MiOnsiJGlkIjoiNjI3IiwiRm9udFNpemUiOjksIkZvbnROYW1lIjoiQXJpYWwiLCJJc0JvbGQiOmZhbHNlLCJJc0l0YWxpYyI6ZmFsc2UsIklzVW5kZXJsaW5lZCI6ZmFsc2UsIlBhcmVudFN0eWxlIjpudWxsfSwiQXV0b1NpemUiOjIsIkZvcmVncm91bmQiOnsiJGlkIjoiNjI4IiwiQ29sb3IiOnsiJGlkIjoiNjI5IiwiQSI6MjU1LCJSIjoyNTUsIkciOjI1NSwiQiI6MjU1fX0sIk1heFdpZHRoIjo4OC4wLCJNYXhIZWlnaHQiOiJJbmZpbml0eSIsIlNtYXJ0Rm9yZWdyb3VuZElzQWN0aXZlIjpmYWxzZSwiSG9yaXpvbnRhbEFsaWdubWVudCI6MCwiVmVydGljYWxBbGlnbm1lbnQiOjAsIlNtYXJ0Rm9yZWdyb3VuZCI6bnVsbCwiQmFja2dyb3VuZEZpbGxUeXBlIjowLCJNYXJnaW4iOnsiJGlkIjoiNjMwIiwiVG9wIjowLjAsIkxlZnQiOjAuMCwiUmlnaHQiOjAuMCwiQm90dG9tIjowLjB9LCJQYWRkaW5nIjp7IiRpZCI6IjYzMSIsIlRvcCI6MC4wLCJMZWZ0IjowLjAsIlJpZ2h0IjowLjAsIkJvdHRvbSI6MC4wfSwiQmFja2dyb3VuZCI6eyIkaWQiOiI2MzIiLCJDb2xvciI6eyIkaWQiOiI2MzMiLCJBIjowLCJSIjoyNTUsIkciOjI1NSwiQiI6MjU1fX0sIklzVmlzaWJsZSI6dHJ1ZSwiV2lkdGgiOjAuMCwiSGVpZ2h0IjowLjAsIkJvcmRlclN0eWxlIjpudWxsLCJQYXJlbnRTdHlsZSI6bnVsbH0sIkRhdGVTdHlsZSI6eyIkaWQiOiI2MzQiLCJGb250U2V0dGluZ3MiOnsiJGlkIjoiNjM1IiwiRm9udFNpemUiOjgsIkZvbnROYW1lIjoiQXJpYWwgTmFycm93IiwiSXNCb2xkIjpmYWxzZSwiSXNJdGFsaWMiOmZhbHNlLCJJc1VuZGVybGluZWQiOmZhbHNlLCJQYXJlbnRTdHlsZSI6bnVsbH0sIkF1dG9TaXplIjowLCJGb3JlZ3JvdW5kIjp7IiRpZCI6IjYzNiIsIkNvbG9yIjp7IiRpZCI6IjYzNy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aWQiOiI2MzgiLCJUb3AiOjAuMCwiTGVmdCI6MC4wLCJSaWdodCI6MC4wLCJCb3R0b20iOjAuMH0sIlBhZGRpbmciOnsiJGlkIjoiNjM5IiwiVG9wIjowLjAsIkxlZnQiOjAuMCwiUmlnaHQiOjAuMCwiQm90dG9tIjowLjB9LCJCYWNrZ3JvdW5kIjp7IiRpZCI6IjY0MCIsIkNvbG9yIjp7IiRpZCI6IjY0MSIsIkEiOjAsIlIiOjI1NSwiRyI6MjU1LCJCIjoyNTV9fSwiSXNWaXNpYmxlIjp0cnVlLCJXaWR0aCI6MC4wLCJIZWlnaHQiOjAuMCwiQm9yZGVyU3R5bGUiOm51bGwsIlBhcmVudFN0eWxlIjpudWxsfSwiRGF0ZUZvcm1hdCI6eyIkaWQiOiI2N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0MyIsIkRhdGVQYXJ0SXNWaXNpYmxlIjp0cnVlLCJUaW1lUGFydElzVmlzaWJsZSI6ZmFsc2V9fSwiV2Vla051bWJlcmluZyI6eyIkaWQiOiI2NDQiLCJGb3JtYXQiOjAsIklzVmlzaWJsZSI6ZmFsc2UsIkxhc3RLbm93blZpc2liaWxpdHlTdGF0ZSI6ZmFsc2V9LCJJc1Zpc2libGUiOnRydWUsIlBhcmVudFN0eWxlIjpudWxsfSwiSHlwZXJsaW5rIjpudWxsLCJJbXBvcnRJZCI6IkFtYXpvbiBJbnN0YW50IFZpZGVvIn0seyIkaWQiOiI2NDUiLCJJZCI6ImZlY2ExNjE2LTc2MzEtNDQwNS05MTA2LWQ1ZDZlYjQxNGEyYiIsIkluZGV4IjoyMywiR3JvdXBJZCI6IjJkOThhYmM3LWNmNGMtNDVmYy1hY2ExLWNhMjI3MWVkNTNhYSIsIlRpdGxlIjoiQW1hem9uIFVuZGVyZ3JvdW5kIiwiRGF0ZVRpbWUiOiIyMDE1LTA4LTI2VDIzOjU5OjAwIiwiUGVyY2VudGFnZUNvbXBsZXRlIjpudWxsLCJOb3RlIjpudWxsLCJTdHlsZSI6eyIkaWQiOiI2NDYiLCJUaXRsZVBvc2l0aW9uIjoiUmlnaHQiLCJEYXRlUG9zaXRpb24iOiJSaWdodCIsIlNoYXBlVHlwZSI6MTQsIlNoYXBlU2l6ZSI6MCwiU3BhY2luZyI6NSwiU2hhcGVTdHlsZSI6eyIkaWQiOiI2NDciLCJNYXJnaW4iOnsiJGlkIjoiNjQ4IiwiVG9wIjowLjAsIkxlZnQiOjAuMCwiUmlnaHQiOjAuMCwiQm90dG9tIjowLjB9LCJQYWRkaW5nIjp7IiRpZCI6IjY0OSIsIlRvcCI6MC4wLCJMZWZ0IjowLjAsIlJpZ2h0IjowLjAsIkJvdHRvbSI6MC4wfSwiQmFja2dyb3VuZCI6eyIkaWQiOiI2NTAiLCJDb2xvciI6eyIkaWQiOiI2NTEiLCJBIjoyNTUsIlIiOjI0OCwiRyI6MTUyLCJCIjoyOX19LCJJc1Zpc2libGUiOnRydWUsIldpZHRoIjoxMi4wLCJIZWlnaHQiOjE0LjAsIkJvcmRlclN0eWxlIjp7IiRpZCI6IjY1MiIsIkxpbmVDb2xvciI6bnVsbCwiTGluZVdlaWdodCI6MC4wLCJMaW5lVHlwZSI6MCwiUGFyZW50U3R5bGUiOm51bGx9LCJQYXJlbnRTdHlsZSI6bnVsbH0sIlRpdGxlU3R5bGUiOnsiJGlkIjoiNjUzIiwiRm9udFNldHRpbmdzIjp7IiRpZCI6IjY1NCIsIkZvbnRTaXplIjo5LCJGb250TmFtZSI6IkFyaWFsIiwiSXNCb2xkIjpmYWxzZSwiSXNJdGFsaWMiOmZhbHNlLCJJc1VuZGVybGluZWQiOmZhbHNlLCJQYXJlbnRTdHlsZSI6bnVsbH0sIkF1dG9TaXplIjoyLCJGb3JlZ3JvdW5kIjp7IiRpZCI6IjY1NSIsIkNvbG9yIjp7IiRpZCI6IjY1NiIsIkEiOjI1NSwiUiI6MjU1LCJHIjoyNTUsIkIiOjI1NX19LCJNYXhXaWR0aCI6ODkuMCwiTWF4SGVpZ2h0IjoiSW5maW5pdHkiLCJTbWFydEZvcmVncm91bmRJc0FjdGl2ZSI6ZmFsc2UsIkhvcml6b250YWxBbGlnbm1lbnQiOjAsIlZlcnRpY2FsQWxpZ25tZW50IjowLCJTbWFydEZvcmVncm91bmQiOm51bGwsIkJhY2tncm91bmRGaWxsVHlwZSI6MCwiTWFyZ2luIjp7IiRpZCI6IjY1NyIsIlRvcCI6MC4wLCJMZWZ0IjowLjAsIlJpZ2h0IjowLjAsIkJvdHRvbSI6MC4wfSwiUGFkZGluZyI6eyIkaWQiOiI2NTgiLCJUb3AiOjAuMCwiTGVmdCI6MC4wLCJSaWdodCI6MC4wLCJCb3R0b20iOjAuMH0sIkJhY2tncm91bmQiOnsiJGlkIjoiNjU5IiwiQ29sb3IiOnsiJGlkIjoiNjYwIiwiQSI6MCwiUiI6MjU1LCJHIjoyNTUsIkIiOjI1NX19LCJJc1Zpc2libGUiOnRydWUsIldpZHRoIjowLjAsIkhlaWdodCI6MC4wLCJCb3JkZXJTdHlsZSI6bnVsbCwiUGFyZW50U3R5bGUiOm51bGx9LCJEYXRlU3R5bGUiOnsiJGlkIjoiNjYxIiwiRm9udFNldHRpbmdzIjp7IiRpZCI6IjY2MiIsIkZvbnRTaXplIjo4LCJGb250TmFtZSI6IkFyaWFsIE5hcnJvdyIsIklzQm9sZCI6ZmFsc2UsIklzSXRhbGljIjpmYWxzZSwiSXNVbmRlcmxpbmVkIjpmYWxzZSwiUGFyZW50U3R5bGUiOm51bGx9LCJBdXRvU2l6ZSI6MCwiRm9yZWdyb3VuZCI6eyIkaWQiOiI2NjMiLCJDb2xvciI6eyIkaWQiOiI2NjQ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NjY1IiwiVG9wIjowLjAsIkxlZnQiOjAuMCwiUmlnaHQiOjAuMCwiQm90dG9tIjowLjB9LCJQYWRkaW5nIjp7IiRpZCI6IjY2NiIsIlRvcCI6MC4wLCJMZWZ0IjowLjAsIlJpZ2h0IjowLjAsIkJvdHRvbSI6MC4wfSwiQmFja2dyb3VuZCI6eyIkaWQiOiI2NjciLCJDb2xvciI6eyIkaWQiOiI2NjgiLCJBIjowLCJSIjoyNTUsIkciOjI1NSwiQiI6MjU1fX0sIklzVmlzaWJsZSI6dHJ1ZSwiV2lkdGgiOjAuMCwiSGVpZ2h0IjowLjAsIkJvcmRlclN0eWxlIjpudWxsLCJQYXJlbnRTdHlsZSI6bnVsbH0sIkRhdGVGb3JtYXQiOnsiJGlkIjoiNjY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zAiLCJEYXRlUGFydElzVmlzaWJsZSI6dHJ1ZSwiVGltZVBhcnRJc1Zpc2libGUiOmZhbHNlfX0sIldlZWtOdW1iZXJpbmciOnsiJGlkIjoiNjcxIiwiRm9ybWF0IjowLCJJc1Zpc2libGUiOmZhbHNlLCJMYXN0S25vd25WaXNpYmlsaXR5U3RhdGUiOmZhbHNlfSwiSXNWaXNpYmxlIjp0cnVlLCJQYXJlbnRTdHlsZSI6bnVsbH0sIkh5cGVybGluayI6bnVsbCwiSW1wb3J0SWQiOiJBbWF6b24gVW5kZXJncm91bmQifV0sIklkIjoiMjlkY2E4NTYtNWE4Mi00MDlmLTk2NDQtNTdlY2FkNTA3YzdjIiwiSXNTaW5nbGVJdGVtUm93IjpmYWxzZX0seyIkaWQiOiI2NzIiLCJfdGFza3MiOltdLCJfbWlsZXN0b25lcyI6W3siJGlkIjoiNjczIiwiSWQiOiJiZWNiYmYyNi01ZDIxLTQwZDMtYjQ1NS0wODc0YTBhZjgxZWMiLCJJbmRleCI6MjQsIkdyb3VwSWQiOiJhZGZiNmM2ZS0yYmE3LTRmNTctOTFjZC0yOWZmMzZjNzczOTciLCJUaXRsZSI6IkFtYXpvbiBNZWNoYW5pY2FsIFR1cmsiLCJEYXRlVGltZSI6IjIwMDUtMTEtMTVUMjM6NTk6MDAiLCJQZXJjZW50YWdlQ29tcGxldGUiOm51bGwsIk5vdGUiOm51bGwsIlN0eWxlIjp7IiRpZCI6IjY3NCIsIlRpdGxlUG9zaXRpb24iOiJMZWZ0IiwiRGF0ZVBvc2l0aW9uIjoiTGVmdCIsIlNoYXBlVHlwZSI6MTQsIlNoYXBlU2l6ZSI6MCwiU3BhY2luZyI6NSwiU2hhcGVTdHlsZSI6eyIkaWQiOiI2NzUiLCJNYXJnaW4iOnsiJGlkIjoiNjc2IiwiVG9wIjowLjAsIkxlZnQiOjAuMCwiUmlnaHQiOjAuMCwiQm90dG9tIjowLjB9LCJQYWRkaW5nIjp7IiRpZCI6IjY3NyIsIlRvcCI6MC4wLCJMZWZ0IjowLjAsIlJpZ2h0IjowLjAsIkJvdHRvbSI6MC4wfSwiQmFja2dyb3VuZCI6eyIkaWQiOiI2NzgiLCJDb2xvciI6eyIkaWQiOiI2NzkiLCJBIjoyNTUsIlIiOjI0OCwiRyI6MTUyLCJCIjoyOX19LCJJc1Zpc2libGUiOnRydWUsIldpZHRoIjoxMi4wLCJIZWlnaHQiOjE0LjAsIkJvcmRlclN0eWxlIjp7IiRpZCI6IjY4MCIsIkxpbmVDb2xvciI6bnVsbCwiTGluZVdlaWdodCI6MC4wLCJMaW5lVHlwZSI6MCwiUGFyZW50U3R5bGUiOm51bGx9LCJQYXJlbnRTdHlsZSI6bnVsbH0sIlRpdGxlU3R5bGUiOnsiJGlkIjoiNjgxIiwiRm9udFNldHRpbmdzIjp7IiRpZCI6IjY4MiIsIkZvbnRTaXplIjo5LCJGb250TmFtZSI6IkFyaWFsIiwiSXNCb2xkIjpmYWxzZSwiSXNJdGFsaWMiOmZhbHNlLCJJc1VuZGVybGluZWQiOmZhbHNlLCJQYXJlbnRTdHlsZSI6bnVsbH0sIkF1dG9TaXplIjoyLCJGb3JlZ3JvdW5kIjp7IiRpZCI6IjY4MyIsIkNvbG9yIjp7IiRpZCI6IjY4NCIsIkEiOjI1NSwiUiI6MjU1LCJHIjoyNTUsIkIiOjI1NX19LCJNYXhXaWR0aCI6MTAyLjAsIk1heEhlaWdodCI6IkluZmluaXR5IiwiU21hcnRGb3JlZ3JvdW5kSXNBY3RpdmUiOmZhbHNlLCJIb3Jpem9udGFsQWxpZ25tZW50IjoyLCJWZXJ0aWNhbEFsaWdubWVudCI6MCwiU21hcnRGb3JlZ3JvdW5kIjpudWxsLCJCYWNrZ3JvdW5kRmlsbFR5cGUiOjAsIk1hcmdpbiI6eyIkaWQiOiI2ODUiLCJUb3AiOjAuMCwiTGVmdCI6MC4wLCJSaWdodCI6MC4wLCJCb3R0b20iOjAuMH0sIlBhZGRpbmciOnsiJGlkIjoiNjg2IiwiVG9wIjowLjAsIkxlZnQiOjAuMCwiUmlnaHQiOjAuMCwiQm90dG9tIjowLjB9LCJCYWNrZ3JvdW5kIjp7IiRpZCI6IjY4NyIsIkNvbG9yIjp7IiRpZCI6IjY4OCIsIkEiOjAsIlIiOjI1NSwiRyI6MjU1LCJCIjoyNTV9fSwiSXNWaXNpYmxlIjp0cnVlLCJXaWR0aCI6MC4wLCJIZWlnaHQiOjAuMCwiQm9yZGVyU3R5bGUiOm51bGwsIlBhcmVudFN0eWxlIjpudWxsfSwiRGF0ZVN0eWxlIjp7IiRpZCI6IjY4OSIsIkZvbnRTZXR0aW5ncyI6eyIkaWQiOiI2OTAiLCJGb250U2l6ZSI6OCwiRm9udE5hbWUiOiJBcmlhbCBOYXJyb3ciLCJJc0JvbGQiOmZhbHNlLCJJc0l0YWxpYyI6ZmFsc2UsIklzVW5kZXJsaW5lZCI6ZmFsc2UsIlBhcmVudFN0eWxlIjpudWxsfSwiQXV0b1NpemUiOjAsIkZvcmVncm91bmQiOnsiJGlkIjoiNjkxIiwiQ29sb3IiOnsiJGlkIjoiNjky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pZCI6IjY5MyIsIlRvcCI6MC4wLCJMZWZ0IjowLjAsIlJpZ2h0IjowLjAsIkJvdHRvbSI6MC4wfSwiUGFkZGluZyI6eyIkaWQiOiI2OTQiLCJUb3AiOjAuMCwiTGVmdCI6MC4wLCJSaWdodCI6MC4wLCJCb3R0b20iOjAuMH0sIkJhY2tncm91bmQiOnsiJGlkIjoiNjk1IiwiQ29sb3IiOnsiJGlkIjoiNjk2IiwiQSI6MCwiUiI6MjU1LCJHIjoyNTUsIkIiOjI1NX19LCJJc1Zpc2libGUiOnRydWUsIldpZHRoIjowLjAsIkhlaWdodCI6MC4wLCJCb3JkZXJTdHlsZSI6bnVsbCwiUGFyZW50U3R5bGUiOm51bGx9LCJEYXRlRm9ybWF0Ijp7IiRpZCI6IjY5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k4IiwiRGF0ZVBhcnRJc1Zpc2libGUiOnRydWUsIlRpbWVQYXJ0SXNWaXNpYmxlIjpmYWxzZX19LCJXZWVrTnVtYmVyaW5nIjp7IiRpZCI6IjY5OSIsIkZvcm1hdCI6MCwiSXNWaXNpYmxlIjpmYWxzZSwiTGFzdEtub3duVmlzaWJpbGl0eVN0YXRlIjpmYWxzZX0sIklzVmlzaWJsZSI6dHJ1ZSwiUGFyZW50U3R5bGUiOm51bGx9LCJIeXBlcmxpbmsiOm51bGwsIkltcG9ydElkIjoiQW1hem9uIE1lY2hhbmljYWwgVHVyayJ9LHsiJGlkIjoiNzAwIiwiSWQiOiJmYTQxNGNjYS0yMDhhLTQxYzUtYjZiNy0wNjVjOWZhZjFiYWEiLCJJbmRleCI6MjUsIkdyb3VwSWQiOiI5ZTQzNTJiZS0yY2JhLTQzZTktYTY1Yi1mZjdmYjMyYjgxMzUiLCJUaXRsZSI6IkFtYXpvbiBNdXNpYyIsIkRhdGVUaW1lIjoiMjAwNy0wOS0yNVQyMzo1OTowMFoiLCJQZXJjZW50YWdlQ29tcGxldGUiOm51bGwsIk5vdGUiOm51bGwsIlN0eWxlIjp7IiRpZCI6IjcwMSIsIlRpdGxlUG9zaXRpb24iOiJSaWdodCIsIkRhdGVQb3NpdGlvbiI6IlJpZ2h0IiwiU2hhcGVUeXBlIjoxNCwiU2hhcGVTaXplIjowLCJTcGFjaW5nIjo1LCJTaGFwZVN0eWxlIjp7IiRpZCI6IjcwMiIsIk1hcmdpbiI6eyIkaWQiOiI3MDMiLCJUb3AiOjAuMCwiTGVmdCI6MC4wLCJSaWdodCI6MC4wLCJCb3R0b20iOjAuMH0sIlBhZGRpbmciOnsiJGlkIjoiNzA0IiwiVG9wIjowLjAsIkxlZnQiOjAuMCwiUmlnaHQiOjAuMCwiQm90dG9tIjowLjB9LCJCYWNrZ3JvdW5kIjp7IiRpZCI6IjcwNSIsIkNvbG9yIjp7IiRpZCI6IjcwNiIsIkEiOjI1NSwiUiI6MjQ4LCJHIjoxNTIsIkIiOjI5fX0sIklzVmlzaWJsZSI6dHJ1ZSwiV2lkdGgiOjEyLjAsIkhlaWdodCI6MTQuMCwiQm9yZGVyU3R5bGUiOnsiJGlkIjoiNzA3IiwiTGluZUNvbG9yIjpudWxsLCJMaW5lV2VpZ2h0IjowLjAsIkxpbmVUeXBlIjowLCJQYXJlbnRTdHlsZSI6bnVsbH0sIlBhcmVudFN0eWxlIjpudWxsfSwiVGl0bGVTdHlsZSI6eyIkaWQiOiI3MDgiLCJGb250U2V0dGluZ3MiOnsiJGlkIjoiNzA5IiwiRm9udFNpemUiOjksIkZvbnROYW1lIjoiQXJpYWwiLCJJc0JvbGQiOmZhbHNlLCJJc0l0YWxpYyI6ZmFsc2UsIklzVW5kZXJsaW5lZCI6ZmFsc2UsIlBhcmVudFN0eWxlIjpudWxsfSwiQXV0b1NpemUiOjIsIkZvcmVncm91bmQiOnsiJGlkIjoiNzEwIiwiQ29sb3IiOnsiJGlkIjoiNzExIiwiQSI6MjU1LCJSIjoyNTUsIkciOjI1NSwiQiI6MjU1fX0sIk1heFdpZHRoIjo2MC4wLCJNYXhIZWlnaHQiOiJJbmZpbml0eSIsIlNtYXJ0Rm9yZWdyb3VuZElzQWN0aXZlIjpmYWxzZSwiSG9yaXpvbnRhbEFsaWdubWVudCI6MCwiVmVydGljYWxBbGlnbm1lbnQiOjAsIlNtYXJ0Rm9yZWdyb3VuZCI6bnVsbCwiQmFja2dyb3VuZEZpbGxUeXBlIjowLCJNYXJnaW4iOnsiJGlkIjoiNzEyIiwiVG9wIjowLjAsIkxlZnQiOjAuMCwiUmlnaHQiOjAuMCwiQm90dG9tIjowLjB9LCJQYWRkaW5nIjp7IiRpZCI6IjcxMyIsIlRvcCI6MC4wLCJMZWZ0IjowLjAsIlJpZ2h0IjowLjAsIkJvdHRvbSI6MC4wfSwiQmFja2dyb3VuZCI6eyIkaWQiOiI3MTQiLCJDb2xvciI6eyIkaWQiOiI3MTUiLCJBIjowLCJSIjoyNTUsIkciOjI1NSwiQiI6MjU1fX0sIklzVmlzaWJsZSI6dHJ1ZSwiV2lkdGgiOjAuMCwiSGVpZ2h0IjowLjAsIkJvcmRlclN0eWxlIjpudWxsLCJQYXJlbnRTdHlsZSI6bnVsbH0sIkRhdGVTdHlsZSI6eyIkaWQiOiI3MTYiLCJGb250U2V0dGluZ3MiOnsiJGlkIjoiNzE3IiwiRm9udFNpemUiOjgsIkZvbnROYW1lIjoiQXJpYWwgTmFycm93IiwiSXNCb2xkIjpmYWxzZSwiSXNJdGFsaWMiOmZhbHNlLCJJc1VuZGVybGluZWQiOmZhbHNlLCJQYXJlbnRTdHlsZSI6bnVsbH0sIkF1dG9TaXplIjoyLCJGb3JlZ3JvdW5kIjp7IiRpZCI6IjcxOCIsIkNvbG9yIjp7IiRpZCI6IjcxOSIsIkEiOjI1NSwiUiI6MjMxLCJHIjoyMzAsIkIiOjIzMH19LCJNYXhXaWR0aCI6NjAuOTk5OTE5ODkxMzU3NDIyLCJNYXhIZWlnaHQiOiJJbmZpbml0eSIsIlNtYXJ0Rm9yZWdyb3VuZElzQWN0aXZlIjpmYWxzZSwiSG9yaXpvbnRhbEFsaWdubWVudCI6MCwiVmVydGljYWxBbGlnbm1lbnQiOjAsIlNtYXJ0Rm9yZWdyb3VuZCI6bnVsbCwiQmFja2dyb3VuZEZpbGxUeXBlIjowLCJNYXJnaW4iOnsiJGlkIjoiNzIwIiwiVG9wIjowLjAsIkxlZnQiOjAuMCwiUmlnaHQiOjAuMCwiQm90dG9tIjowLjB9LCJQYWRkaW5nIjp7IiRpZCI6IjcyMSIsIlRvcCI6MC4wLCJMZWZ0IjowLjAsIlJpZ2h0IjowLjAsIkJvdHRvbSI6MC4wfSwiQmFja2dyb3VuZCI6eyIkaWQiOiI3MjIiLCJDb2xvciI6eyIkaWQiOiI3MjMiLCJBIjowLCJSIjoyNTUsIkciOjI1NSwiQiI6MjU1fX0sIklzVmlzaWJsZSI6dHJ1ZSwiV2lkdGgiOjAuMCwiSGVpZ2h0IjowLjAsIkJvcmRlclN0eWxlIjpudWxsLCJQYXJlbnRTdHlsZSI6bnVsbH0sIkRhdGVGb3JtYXQiOnsiJGlkIjoiNzI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jUiLCJEYXRlUGFydElzVmlzaWJsZSI6dHJ1ZSwiVGltZVBhcnRJc1Zpc2libGUiOmZhbHNlfX0sIldlZWtOdW1iZXJpbmciOnsiJGlkIjoiNzI2IiwiRm9ybWF0IjowLCJJc1Zpc2libGUiOmZhbHNlLCJMYXN0S25vd25WaXNpYmlsaXR5U3RhdGUiOmZhbHNlfSwiSXNWaXNpYmxlIjp0cnVlLCJQYXJlbnRTdHlsZSI6bnVsbH0sIkh5cGVybGluayI6bnVsbCwiSW1wb3J0SWQiOiJBbWF6b24gTXVzaWMifSx7IiRpZCI6IjcyNyIsIklkIjoiM2JmN2ZhNDUtNmYxYS00NTFmLWE2NzAtOGU4NTJmZjNjM2Y5IiwiSW5kZXgiOjI2LCJHcm91cElkIjoiY2M0ODU0MWItZGVjZS00ZDRhLWFkZjUtNTE5ZTg5NTUxYTdmIiwiVGl0bGUiOiJBbWF6b24gQXBwc3RvcmUiLCJEYXRlVGltZSI6IjIwMTEtMDUtMDJUMjM6NTk6MDAiLCJQZXJjZW50YWdlQ29tcGxldGUiOm51bGwsIk5vdGUiOm51bGwsIlN0eWxlIjp7IiRpZCI6IjcyOCIsIlRpdGxlUG9zaXRpb24iOiJSaWdodCIsIkRhdGVQb3NpdGlvbiI6IlJpZ2h0IiwiU2hhcGVUeXBlIjoxNCwiU2hhcGVTaXplIjowLCJTcGFjaW5nIjo1LCJTaGFwZVN0eWxlIjp7IiRpZCI6IjcyOSIsIk1hcmdpbiI6eyIkaWQiOiI3MzAiLCJUb3AiOjAuMCwiTGVmdCI6MC4wLCJSaWdodCI6MC4wLCJCb3R0b20iOjAuMH0sIlBhZGRpbmciOnsiJGlkIjoiNzMxIiwiVG9wIjowLjAsIkxlZnQiOjAuMCwiUmlnaHQiOjAuMCwiQm90dG9tIjowLjB9LCJCYWNrZ3JvdW5kIjp7IiRpZCI6IjczMiIsIkNvbG9yIjp7IiRpZCI6IjczMyIsIkEiOjI1NSwiUiI6MjQ4LCJHIjoxNTIsIkIiOjI5fX0sIklzVmlzaWJsZSI6dHJ1ZSwiV2lkdGgiOjEyLjAsIkhlaWdodCI6MTQuMCwiQm9yZGVyU3R5bGUiOnsiJGlkIjoiNzM0IiwiTGluZUNvbG9yIjpudWxsLCJMaW5lV2VpZ2h0IjowLjAsIkxpbmVUeXBlIjowLCJQYXJlbnRTdHlsZSI6bnVsbH0sIlBhcmVudFN0eWxlIjpudWxsfSwiVGl0bGVTdHlsZSI6eyIkaWQiOiI3MzUiLCJGb250U2V0dGluZ3MiOnsiJGlkIjoiNzM2IiwiRm9udFNpemUiOjksIkZvbnROYW1lIjoiQXJpYWwiLCJJc0JvbGQiOmZhbHNlLCJJc0l0YWxpYyI6ZmFsc2UsIklzVW5kZXJsaW5lZCI6ZmFsc2UsIlBhcmVudFN0eWxlIjpudWxsfSwiQXV0b1NpemUiOjIsIkZvcmVncm91bmQiOnsiJGlkIjoiNzM3IiwiQ29sb3IiOnsiJGlkIjoiNzM4IiwiQSI6MjU1LCJSIjoyNTUsIkciOjI1NSwiQiI6MjU1fX0sIk1heFdpZHRoIjo3Mi4wLCJNYXhIZWlnaHQiOiJJbmZpbml0eSIsIlNtYXJ0Rm9yZWdyb3VuZElzQWN0aXZlIjpmYWxzZSwiSG9yaXpvbnRhbEFsaWdubWVudCI6MCwiVmVydGljYWxBbGlnbm1lbnQiOjAsIlNtYXJ0Rm9yZWdyb3VuZCI6bnVsbCwiQmFja2dyb3VuZEZpbGxUeXBlIjowLCJNYXJnaW4iOnsiJGlkIjoiNzM5IiwiVG9wIjowLjAsIkxlZnQiOjAuMCwiUmlnaHQiOjAuMCwiQm90dG9tIjowLjB9LCJQYWRkaW5nIjp7IiRpZCI6Ijc0MCIsIlRvcCI6MC4wLCJMZWZ0IjowLjAsIlJpZ2h0IjowLjAsIkJvdHRvbSI6MC4wfSwiQmFja2dyb3VuZCI6eyIkaWQiOiI3NDEiLCJDb2xvciI6eyIkaWQiOiI3NDIiLCJBIjowLCJSIjoyNTUsIkciOjI1NSwiQiI6MjU1fX0sIklzVmlzaWJsZSI6dHJ1ZSwiV2lkdGgiOjAuMCwiSGVpZ2h0IjowLjAsIkJvcmRlclN0eWxlIjpudWxsLCJQYXJlbnRTdHlsZSI6bnVsbH0sIkRhdGVTdHlsZSI6eyIkaWQiOiI3NDMiLCJGb250U2V0dGluZ3MiOnsiJGlkIjoiNzQ0IiwiRm9udFNpemUiOjgsIkZvbnROYW1lIjoiQXJpYWwgTmFycm93IiwiSXNCb2xkIjpmYWxzZSwiSXNJdGFsaWMiOmZhbHNlLCJJc1VuZGVybGluZWQiOmZhbHNlLCJQYXJlbnRTdHlsZSI6bnVsbH0sIkF1dG9TaXplIjoyLCJGb3JlZ3JvdW5kIjp7IiRpZCI6Ijc0NSIsIkNvbG9yIjp7IiRpZCI6Ijc0NiIsIkEiOjI1NSwiUiI6MjMxLCJHIjoyMzAsIkIiOjIzMH19LCJNYXhXaWR0aCI6NjYuMzU4OTc4MjcxNDg0Mzc1LCJNYXhIZWlnaHQiOiJJbmZpbml0eSIsIlNtYXJ0Rm9yZWdyb3VuZElzQWN0aXZlIjpmYWxzZSwiSG9yaXpvbnRhbEFsaWdubWVudCI6MCwiVmVydGljYWxBbGlnbm1lbnQiOjAsIlNtYXJ0Rm9yZWdyb3VuZCI6bnVsbCwiQmFja2dyb3VuZEZpbGxUeXBlIjowLCJNYXJnaW4iOnsiJGlkIjoiNzQ3IiwiVG9wIjowLjAsIkxlZnQiOjAuMCwiUmlnaHQiOjAuMCwiQm90dG9tIjowLjB9LCJQYWRkaW5nIjp7IiRpZCI6Ijc0OCIsIlRvcCI6MC4wLCJMZWZ0IjowLjAsIlJpZ2h0IjowLjAsIkJvdHRvbSI6MC4wfSwiQmFja2dyb3VuZCI6eyIkaWQiOiI3NDkiLCJDb2xvciI6eyIkaWQiOiI3NTAiLCJBIjowLCJSIjoyNTUsIkciOjI1NSwiQiI6MjU1fX0sIklzVmlzaWJsZSI6dHJ1ZSwiV2lkdGgiOjAuMCwiSGVpZ2h0IjowLjAsIkJvcmRlclN0eWxlIjpudWxsLCJQYXJlbnRTdHlsZSI6bnVsbH0sIkRhdGVGb3JtYXQiOnsiJGlkIjoiNzU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NTIiLCJEYXRlUGFydElzVmlzaWJsZSI6dHJ1ZSwiVGltZVBhcnRJc1Zpc2libGUiOmZhbHNlfX0sIldlZWtOdW1iZXJpbmciOnsiJGlkIjoiNzUzIiwiRm9ybWF0IjowLCJJc1Zpc2libGUiOmZhbHNlLCJMYXN0S25vd25WaXNpYmlsaXR5U3RhdGUiOmZhbHNlfSwiSXNWaXNpYmxlIjp0cnVlLCJQYXJlbnRTdHlsZSI6bnVsbH0sIkh5cGVybGluayI6bnVsbCwiSW1wb3J0SWQiOiJBbWF6b24gQXBwc3RvcmUifSx7IiRpZCI6Ijc1NCIsIklkIjoiODY4ODMzMGQtZmI3NC00MmYxLTk2ZmEtZjZmMDFhYjZiNWE4IiwiSW5kZXgiOjI3LCJHcm91cElkIjoiY2M0ODU0MWItZGVjZS00ZDRhLWFkZjUtNTE5ZTg5NTUxYTdmIiwiVGl0bGUiOiJBbWF6b24gUHJpbWUgQWlyIiwiRGF0ZVRpbWUiOiIyMDE2LTEyLTA3VDIzOjU5OjAwIiwiUGVyY2VudGFnZUNvbXBsZXRlIjpudWxsLCJOb3RlIjpudWxsLCJTdHlsZSI6eyIkaWQiOiI3NTUiLCJUaXRsZVBvc2l0aW9uIjoiUmlnaHQiLCJEYXRlUG9zaXRpb24iOiJSaWdodCIsIlNoYXBlVHlwZSI6MTQsIlNoYXBlU2l6ZSI6MCwiU3BhY2luZyI6NSwiU2hhcGVTdHlsZSI6eyIkaWQiOiI3NTYiLCJNYXJnaW4iOnsiJGlkIjoiNzU3IiwiVG9wIjowLjAsIkxlZnQiOjAuMCwiUmlnaHQiOjAuMCwiQm90dG9tIjowLjB9LCJQYWRkaW5nIjp7IiRpZCI6Ijc1OCIsIlRvcCI6MC4wLCJMZWZ0IjowLjAsIlJpZ2h0IjowLjAsIkJvdHRvbSI6MC4wfSwiQmFja2dyb3VuZCI6eyIkaWQiOiI3NTkiLCJDb2xvciI6eyIkaWQiOiI3NjAiLCJBIjoyNTUsIlIiOjI0OCwiRyI6MTUyLCJCIjoyOX19LCJJc1Zpc2libGUiOnRydWUsIldpZHRoIjoxMi4wLCJIZWlnaHQiOjE0LjAsIkJvcmRlclN0eWxlIjp7IiRpZCI6Ijc2MSIsIkxpbmVDb2xvciI6bnVsbCwiTGluZVdlaWdodCI6MC4wLCJMaW5lVHlwZSI6MCwiUGFyZW50U3R5bGUiOm51bGx9LCJQYXJlbnRTdHlsZSI6bnVsbH0sIlRpdGxlU3R5bGUiOnsiJGlkIjoiNzYyIiwiRm9udFNldHRpbmdzIjp7IiRpZCI6Ijc2MyIsIkZvbnRTaXplIjo5LCJGb250TmFtZSI6IkFyaWFsIiwiSXNCb2xkIjpmYWxzZSwiSXNJdGFsaWMiOmZhbHNlLCJJc1VuZGVybGluZWQiOmZhbHNlLCJQYXJlbnRTdHlsZSI6bnVsbH0sIkF1dG9TaXplIjoyLCJGb3JlZ3JvdW5kIjp7IiRpZCI6Ijc2NCIsIkNvbG9yIjp7IiRpZCI6Ijc2NSIsIkEiOjI1NSwiUiI6MjU1LCJHIjoyNTUsIkIiOjI1NX19LCJNYXhXaWR0aCI6NzMuMCwiTWF4SGVpZ2h0IjoiSW5maW5pdHkiLCJTbWFydEZvcmVncm91bmRJc0FjdGl2ZSI6ZmFsc2UsIkhvcml6b250YWxBbGlnbm1lbnQiOjAsIlZlcnRpY2FsQWxpZ25tZW50IjowLCJTbWFydEZvcmVncm91bmQiOm51bGwsIkJhY2tncm91bmRGaWxsVHlwZSI6MCwiTWFyZ2luIjp7IiRpZCI6Ijc2NiIsIlRvcCI6MC4wLCJMZWZ0IjowLjAsIlJpZ2h0IjowLjAsIkJvdHRvbSI6MC4wfSwiUGFkZGluZyI6eyIkaWQiOiI3NjciLCJUb3AiOjAuMCwiTGVmdCI6MC4wLCJSaWdodCI6MC4wLCJCb3R0b20iOjAuMH0sIkJhY2tncm91bmQiOnsiJGlkIjoiNzY4IiwiQ29sb3IiOnsiJGlkIjoiNzY5IiwiQSI6MCwiUiI6MjU1LCJHIjoyNTUsIkIiOjI1NX19LCJJc1Zpc2libGUiOnRydWUsIldpZHRoIjowLjAsIkhlaWdodCI6MC4wLCJCb3JkZXJTdHlsZSI6bnVsbCwiUGFyZW50U3R5bGUiOm51bGx9LCJEYXRlU3R5bGUiOnsiJGlkIjoiNzcwIiwiRm9udFNldHRpbmdzIjp7IiRpZCI6Ijc3MSIsIkZvbnRTaXplIjo4LCJGb250TmFtZSI6IkFyaWFsIE5hcnJvdyIsIklzQm9sZCI6ZmFsc2UsIklzSXRhbGljIjpmYWxzZSwiSXNVbmRlcmxpbmVkIjpmYWxzZSwiUGFyZW50U3R5bGUiOm51bGx9LCJBdXRvU2l6ZSI6MiwiRm9yZWdyb3VuZCI6eyIkaWQiOiI3NzIiLCJDb2xvciI6eyIkaWQiOiI3NzMiLCJBIjoyNTUsIlIiOjIzMSwiRyI6MjMwLCJCIjoyMzB9fSwiTWF4V2lkdGgiOjU5LjI3MjUxODE1Nzk1ODk4NCwiTWF4SGVpZ2h0IjoiSW5maW5pdHkiLCJTbWFydEZvcmVncm91bmRJc0FjdGl2ZSI6ZmFsc2UsIkhvcml6b250YWxBbGlnbm1lbnQiOjAsIlZlcnRpY2FsQWxpZ25tZW50IjowLCJTbWFydEZvcmVncm91bmQiOm51bGwsIkJhY2tncm91bmRGaWxsVHlwZSI6MCwiTWFyZ2luIjp7IiRpZCI6Ijc3NCIsIlRvcCI6MC4wLCJMZWZ0IjowLjAsIlJpZ2h0IjowLjAsIkJvdHRvbSI6MC4wfSwiUGFkZGluZyI6eyIkaWQiOiI3NzUiLCJUb3AiOjAuMCwiTGVmdCI6MC4wLCJSaWdodCI6MC4wLCJCb3R0b20iOjAuMH0sIkJhY2tncm91bmQiOnsiJGlkIjoiNzc2IiwiQ29sb3IiOnsiJGlkIjoiNzc3IiwiQSI6MCwiUiI6MjU1LCJHIjoyNTUsIkIiOjI1NX19LCJJc1Zpc2libGUiOnRydWUsIldpZHRoIjowLjAsIkhlaWdodCI6MC4wLCJCb3JkZXJTdHlsZSI6bnVsbCwiUGFyZW50U3R5bGUiOm51bGx9LCJEYXRlRm9ybWF0Ijp7IiRpZCI6Ijc3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c5IiwiRGF0ZVBhcnRJc1Zpc2libGUiOnRydWUsIlRpbWVQYXJ0SXNWaXNpYmxlIjpmYWxzZX19LCJXZWVrTnVtYmVyaW5nIjp7IiRpZCI6Ijc4MCIsIkZvcm1hdCI6MCwiSXNWaXNpYmxlIjpmYWxzZSwiTGFzdEtub3duVmlzaWJpbGl0eVN0YXRlIjpmYWxzZX0sIklzVmlzaWJsZSI6dHJ1ZSwiUGFyZW50U3R5bGUiOm51bGx9LCJIeXBlcmxpbmsiOm51bGwsIkltcG9ydElkIjoiQW1hem9uIFByaW1lIEFpciJ9XSwiSWQiOiI4OTA0NmRlNy02ZTU3LTQ2MDktYTUxNy01ZTEyMmU2NjQ2ZDgiLCJJc1NpbmdsZUl0ZW1Sb3ciOmZhbHNlfSx7IiRpZCI6Ijc4MSIsIl90YXNrcyI6W10sIl9taWxlc3RvbmVzIjpbeyIkaWQiOiI3ODIiLCJJZCI6ImRmNzU4M2IwLTJjM2ItNDcyYi04ZGRiLWZlNDlkYWQ0YjA5YyIsIkluZGV4IjoyOCwiR3JvdXBJZCI6bnVsbCwiVGl0bGUiOiJBbWF6b24gUzMiLCJEYXRlVGltZSI6IjIwMDYtMDMtMTVUMjM6NTk6MDAiLCJQZXJjZW50YWdlQ29tcGxldGUiOm51bGwsIk5vdGUiOm51bGwsIlN0eWxlIjp7IiRpZCI6Ijc4MyIsIlRpdGxlUG9zaXRpb24iOiJMZWZ0IiwiRGF0ZVBvc2l0aW9uIjoiTGVmdCIsIlNoYXBlVHlwZSI6MTQsIlNoYXBlU2l6ZSI6MCwiU3BhY2luZyI6NSwiU2hhcGVTdHlsZSI6eyIkaWQiOiI3ODQiLCJNYXJnaW4iOnsiJGlkIjoiNzg1IiwiVG9wIjowLjAsIkxlZnQiOjAuMCwiUmlnaHQiOjAuMCwiQm90dG9tIjowLjB9LCJQYWRkaW5nIjp7IiRpZCI6Ijc4NiIsIlRvcCI6MC4wLCJMZWZ0IjowLjAsIlJpZ2h0IjowLjAsIkJvdHRvbSI6MC4wfSwiQmFja2dyb3VuZCI6eyIkaWQiOiI3ODciLCJDb2xvciI6eyIkaWQiOiI3ODgiLCJBIjoyNTUsIlIiOjI0OCwiRyI6MTUyLCJCIjoyOX19LCJJc1Zpc2libGUiOnRydWUsIldpZHRoIjoxMi4wLCJIZWlnaHQiOjE0LjAsIkJvcmRlclN0eWxlIjp7IiRpZCI6Ijc4OSIsIkxpbmVDb2xvciI6bnVsbCwiTGluZVdlaWdodCI6MC4wLCJMaW5lVHlwZSI6MCwiUGFyZW50U3R5bGUiOm51bGx9LCJQYXJlbnRTdHlsZSI6bnVsbH0sIlRpdGxlU3R5bGUiOnsiJGlkIjoiNzkwIiwiRm9udFNldHRpbmdzIjp7IiRpZCI6Ijc5MSIsIkZvbnRTaXplIjo5LCJGb250TmFtZSI6IkFyaWFsIiwiSXNCb2xkIjpmYWxzZSwiSXNJdGFsaWMiOmZhbHNlLCJJc1VuZGVybGluZWQiOmZhbHNlLCJQYXJlbnRTdHlsZSI6bnVsbH0sIkF1dG9TaXplIjoyLCJGb3JlZ3JvdW5kIjp7IiRpZCI6Ijc5MiIsIkNvbG9yIjp7IiRpZCI6Ijc5MyIsIkEiOjI1NSwiUiI6MjU1LCJHIjoyNTUsIkIiOjI1NX19LCJNYXhXaWR0aCI6NDcuMCwiTWF4SGVpZ2h0IjoiSW5maW5pdHkiLCJTbWFydEZvcmVncm91bmRJc0FjdGl2ZSI6ZmFsc2UsIkhvcml6b250YWxBbGlnbm1lbnQiOjIsIlZlcnRpY2FsQWxpZ25tZW50IjowLCJTbWFydEZvcmVncm91bmQiOm51bGwsIkJhY2tncm91bmRGaWxsVHlwZSI6MCwiTWFyZ2luIjp7IiRpZCI6Ijc5NCIsIlRvcCI6MC4wLCJMZWZ0IjowLjAsIlJpZ2h0IjowLjAsIkJvdHRvbSI6MC4wfSwiUGFkZGluZyI6eyIkaWQiOiI3OTUiLCJUb3AiOjAuMCwiTGVmdCI6MC4wLCJSaWdodCI6MC4wLCJCb3R0b20iOjAuMH0sIkJhY2tncm91bmQiOnsiJGlkIjoiNzk2IiwiQ29sb3IiOnsiJGlkIjoiNzk3IiwiQSI6MCwiUiI6MjU1LCJHIjoyNTUsIkIiOjI1NX19LCJJc1Zpc2libGUiOnRydWUsIldpZHRoIjowLjAsIkhlaWdodCI6MC4wLCJCb3JkZXJTdHlsZSI6bnVsbCwiUGFyZW50U3R5bGUiOm51bGx9LCJEYXRlU3R5bGUiOnsiJGlkIjoiNzk4IiwiRm9udFNldHRpbmdzIjp7IiRpZCI6Ijc5OSIsIkZvbnRTaXplIjo4LCJGb250TmFtZSI6IkFyaWFsIE5hcnJvdyIsIklzQm9sZCI6ZmFsc2UsIklzSXRhbGljIjpmYWxzZSwiSXNVbmRlcmxpbmVkIjpmYWxzZSwiUGFyZW50U3R5bGUiOm51bGx9LCJBdXRvU2l6ZSI6MiwiRm9yZWdyb3VuZCI6eyIkaWQiOiI4MDAiLCJDb2xvciI6eyIkaWQiOiI4MDEiLCJBIjoyNTUsIlIiOjIzMSwiRyI6MjMwLCJCIjoyMzB9fSwiTWF4V2lkdGgiOjUyLjE2OTM2ODc0Mzg5NjQ4NCwiTWF4SGVpZ2h0IjoiSW5maW5pdHkiLCJTbWFydEZvcmVncm91bmRJc0FjdGl2ZSI6ZmFsc2UsIkhvcml6b250YWxBbGlnbm1lbnQiOjIsIlZlcnRpY2FsQWxpZ25tZW50IjowLCJTbWFydEZvcmVncm91bmQiOm51bGwsIkJhY2tncm91bmRGaWxsVHlwZSI6MCwiTWFyZ2luIjp7IiRpZCI6IjgwMiIsIlRvcCI6MC4wLCJMZWZ0IjowLjAsIlJpZ2h0IjowLjAsIkJvdHRvbSI6MC4wfSwiUGFkZGluZyI6eyIkaWQiOiI4MDMiLCJUb3AiOjAuMCwiTGVmdCI6MC4wLCJSaWdodCI6MC4wLCJCb3R0b20iOjAuMH0sIkJhY2tncm91bmQiOnsiJGlkIjoiODA0IiwiQ29sb3IiOnsiJGlkIjoiODA1IiwiQSI6MCwiUiI6MjU1LCJHIjoyNTUsIkIiOjI1NX19LCJJc1Zpc2libGUiOnRydWUsIldpZHRoIjowLjAsIkhlaWdodCI6MC4wLCJCb3JkZXJTdHlsZSI6bnVsbCwiUGFyZW50U3R5bGUiOm51bGx9LCJEYXRlRm9ybWF0Ijp7IiRpZCI6Ijgw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A3IiwiRGF0ZVBhcnRJc1Zpc2libGUiOnRydWUsIlRpbWVQYXJ0SXNWaXNpYmxlIjpmYWxzZX19LCJXZWVrTnVtYmVyaW5nIjp7IiRpZCI6IjgwOCIsIkZvcm1hdCI6MCwiSXNWaXNpYmxlIjpmYWxzZSwiTGFzdEtub3duVmlzaWJpbGl0eVN0YXRlIjpmYWxzZX0sIklzVmlzaWJsZSI6dHJ1ZSwiUGFyZW50U3R5bGUiOm51bGx9LCJIeXBlcmxpbmsiOm51bGwsIkltcG9ydElkIjoiQW1hem9uIFMzIn0seyIkaWQiOiI4MDkiLCJJZCI6IjM0Y2MyYzc0LWQ0MjItNDQzOS04NDEwLWYwMWY4ZWVhMmViOSIsIkluZGV4IjoyOSwiR3JvdXBJZCI6ImFkZmI2YzZlLTJiYTctNGY1Ny05MWNkLTI5ZmYzNmM3NzM5NyIsIlRpdGxlIjoiQW1hem9uIEtpbmRsZSIsIkRhdGVUaW1lIjoiMjAwNy0xMS0xOVQyMzo1OTowMCIsIlBlcmNlbnRhZ2VDb21wbGV0ZSI6bnVsbCwiTm90ZSI6bnVsbCwiU3R5bGUiOnsiJGlkIjoiODEwIiwiVGl0bGVQb3NpdGlvbiI6IlJpZ2h0IiwiRGF0ZVBvc2l0aW9uIjoiUmlnaHQiLCJTaGFwZVR5cGUiOjE0LCJTaGFwZVNpemUiOjAsIlNwYWNpbmciOjUsIlNoYXBlU3R5bGUiOnsiJGlkIjoiODExIiwiTWFyZ2luIjp7IiRpZCI6IjgxMiIsIlRvcCI6MC4wLCJMZWZ0IjowLjAsIlJpZ2h0IjowLjAsIkJvdHRvbSI6MC4wfSwiUGFkZGluZyI6eyIkaWQiOiI4MTMiLCJUb3AiOjAuMCwiTGVmdCI6MC4wLCJSaWdodCI6MC4wLCJCb3R0b20iOjAuMH0sIkJhY2tncm91bmQiOnsiJGlkIjoiODE0IiwiQ29sb3IiOnsiJGlkIjoiODE1IiwiQSI6MjU1LCJSIjoyNDgsIkciOjE1MiwiQiI6Mjl9fSwiSXNWaXNpYmxlIjp0cnVlLCJXaWR0aCI6MTIuMCwiSGVpZ2h0IjoxNC4wLCJCb3JkZXJTdHlsZSI6eyIkaWQiOiI4MTYiLCJMaW5lQ29sb3IiOm51bGwsIkxpbmVXZWlnaHQiOjAuMCwiTGluZVR5cGUiOjAsIlBhcmVudFN0eWxlIjpudWxsfSwiUGFyZW50U3R5bGUiOm51bGx9LCJUaXRsZVN0eWxlIjp7IiRpZCI6IjgxNyIsIkZvbnRTZXR0aW5ncyI6eyIkaWQiOiI4MTgiLCJGb250U2l6ZSI6OSwiRm9udE5hbWUiOiJBcmlhbCIsIklzQm9sZCI6ZmFsc2UsIklzSXRhbGljIjpmYWxzZSwiSXNVbmRlcmxpbmVkIjpmYWxzZSwiUGFyZW50U3R5bGUiOm51bGx9LCJBdXRvU2l6ZSI6MiwiRm9yZWdyb3VuZCI6eyIkaWQiOiI4MTkiLCJDb2xvciI6eyIkaWQiOiI4MjAiLCJBIjoyNTUsIlIiOjI1NSwiRyI6MjU1LCJCIjoyNTV9fSwiTWF4V2lkdGgiOjYxLjAsIk1heEhlaWdodCI6IkluZmluaXR5IiwiU21hcnRGb3JlZ3JvdW5kSXNBY3RpdmUiOmZhbHNlLCJIb3Jpem9udGFsQWxpZ25tZW50IjowLCJWZXJ0aWNhbEFsaWdubWVudCI6MCwiU21hcnRGb3JlZ3JvdW5kIjpudWxsLCJCYWNrZ3JvdW5kRmlsbFR5cGUiOjAsIk1hcmdpbiI6eyIkaWQiOiI4MjEiLCJUb3AiOjAuMCwiTGVmdCI6MC4wLCJSaWdodCI6MC4wLCJCb3R0b20iOjAuMH0sIlBhZGRpbmciOnsiJGlkIjoiODIyIiwiVG9wIjowLjAsIkxlZnQiOjAuMCwiUmlnaHQiOjAuMCwiQm90dG9tIjowLjB9LCJCYWNrZ3JvdW5kIjp7IiRpZCI6IjgyMyIsIkNvbG9yIjp7IiRpZCI6IjgyNCIsIkEiOjAsIlIiOjI1NSwiRyI6MjU1LCJCIjoyNTV9fSwiSXNWaXNpYmxlIjp0cnVlLCJXaWR0aCI6MC4wLCJIZWlnaHQiOjAuMCwiQm9yZGVyU3R5bGUiOm51bGwsIlBhcmVudFN0eWxlIjpudWxsfSwiRGF0ZVN0eWxlIjp7IiRpZCI6IjgyNSIsIkZvbnRTZXR0aW5ncyI6eyIkaWQiOiI4MjYiLCJGb250U2l6ZSI6OCwiRm9udE5hbWUiOiJBcmlhbCBOYXJyb3ciLCJJc0JvbGQiOmZhbHNlLCJJc0l0YWxpYyI6ZmFsc2UsIklzVW5kZXJsaW5lZCI6ZmFsc2UsIlBhcmVudFN0eWxlIjpudWxsfSwiQXV0b1NpemUiOjAsIkZvcmVncm91bmQiOnsiJGlkIjoiODI3IiwiQ29sb3IiOnsiJGlkIjoiODI4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gyOSIsIlRvcCI6MC4wLCJMZWZ0IjowLjAsIlJpZ2h0IjowLjAsIkJvdHRvbSI6MC4wfSwiUGFkZGluZyI6eyIkaWQiOiI4MzAiLCJUb3AiOjAuMCwiTGVmdCI6MC4wLCJSaWdodCI6MC4wLCJCb3R0b20iOjAuMH0sIkJhY2tncm91bmQiOnsiJGlkIjoiODMxIiwiQ29sb3IiOnsiJGlkIjoiODMyIiwiQSI6MCwiUiI6MjU1LCJHIjoyNTUsIkIiOjI1NX19LCJJc1Zpc2libGUiOnRydWUsIldpZHRoIjowLjAsIkhlaWdodCI6MC4wLCJCb3JkZXJTdHlsZSI6bnVsbCwiUGFyZW50U3R5bGUiOm51bGx9LCJEYXRlRm9ybWF0Ijp7IiRpZCI6Ijgz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M0IiwiRGF0ZVBhcnRJc1Zpc2libGUiOnRydWUsIlRpbWVQYXJ0SXNWaXNpYmxlIjpmYWxzZX19LCJXZWVrTnVtYmVyaW5nIjp7IiRpZCI6IjgzNSIsIkZvcm1hdCI6MCwiSXNWaXNpYmxlIjpmYWxzZSwiTGFzdEtub3duVmlzaWJpbGl0eVN0YXRlIjpmYWxzZX0sIklzVmlzaWJsZSI6dHJ1ZSwiUGFyZW50U3R5bGUiOm51bGx9LCJIeXBlcmxpbmsiOm51bGwsIkltcG9ydElkIjoiQW1hem9uIEtpbmRsZSJ9LHsiJGlkIjoiODM2IiwiSWQiOiJhNTg2NTc3Zi0yZjUzLTRjY2QtODU1OS1jMTZmODkzOWFkYjMiLCJJbmRleCI6MzAsIkdyb3VwSWQiOiJhZGZiNmM2ZS0yYmE3LTRmNTctOTFjZC0yOWZmMzZjNzczOTciLCJUaXRsZSI6IkFtYXpvbiBDYXJlIiwiRGF0ZVRpbWUiOiIyMDE5LTA5LTI0VDIzOjU5OjAwIiwiUGVyY2VudGFnZUNvbXBsZXRlIjpudWxsLCJOb3RlIjpudWxsLCJTdHlsZSI6eyIkaWQiOiI4MzciLCJUaXRsZVBvc2l0aW9uIjoiUmlnaHQiLCJEYXRlUG9zaXRpb24iOiJSaWdodCIsIlNoYXBlVHlwZSI6MTQsIlNoYXBlU2l6ZSI6MCwiU3BhY2luZyI6NSwiU2hhcGVTdHlsZSI6eyIkaWQiOiI4MzgiLCJNYXJnaW4iOnsiJHJlZiI6Ijg5In0sIlBhZGRpbmciOnsiJHJlZiI6IjkwIn0sIkJhY2tncm91bmQiOnsiJGlkIjoiODM5IiwiQ29sb3IiOnsiJGlkIjoiODQwIiwiQSI6MjU1LCJSIjoyNDgsIkciOjE1MiwiQiI6Mjl9fSwiSXNWaXNpYmxlIjp0cnVlLCJXaWR0aCI6MTIuMCwiSGVpZ2h0IjoxNC4wLCJCb3JkZXJTdHlsZSI6eyIkaWQiOiI4NDEiLCJMaW5lQ29sb3IiOm51bGwsIkxpbmVXZWlnaHQiOjAuMCwiTGluZVR5cGUiOjAsIlBhcmVudFN0eWxlIjpudWxsfSwiUGFyZW50U3R5bGUiOm51bGx9LCJUaXRsZVN0eWxlIjp7IiRpZCI6Ijg0MiIsIkZvbnRTZXR0aW5ncyI6eyIkaWQiOiI4NDMiLCJGb250U2l6ZSI6OSwiRm9udE5hbWUiOiJBcmlhbCIsIklzQm9sZCI6ZmFsc2UsIklzSXRhbGljIjpmYWxzZSwiSXNVbmRlcmxpbmVkIjpmYWxzZSwiUGFyZW50U3R5bGUiOm51bGx9LCJBdXRvU2l6ZSI6MiwiRm9yZWdyb3VuZCI6eyIkaWQiOiI4NDQiLCJDb2xvciI6eyIkaWQiOiI4NDUiLCJBIjoyNTUsIlIiOjI1NSwiRyI6MjU1LCJCIjoyNTV9fSwiTWF4V2lkdGgiOjU2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aWQiOiI4NDYiLCJDb2xvciI6eyIkaWQiOiI4NDciLCJBIjowLCJSIjoyNTUsIkciOjI1NSwiQiI6MjU1fX0sIklzVmlzaWJsZSI6dHJ1ZSwiV2lkdGgiOjAuMCwiSGVpZ2h0IjowLjAsIkJvcmRlclN0eWxlIjpudWxsLCJQYXJlbnRTdHlsZSI6bnVsbH0sIkRhdGVTdHlsZSI6eyIkaWQiOiI4NDgiLCJGb250U2V0dGluZ3MiOnsiJGlkIjoiODQ5IiwiRm9udFNpemUiOjgsIkZvbnROYW1lIjoiQXJpYWwgTmFycm93IiwiSXNCb2xkIjpmYWxzZSwiSXNJdGFsaWMiOmZhbHNlLCJJc1VuZGVybGluZWQiOmZhbHNlLCJQYXJlbnRTdHlsZSI6bnVsbH0sIkF1dG9TaXplIjowLCJGb3JlZ3JvdW5kIjp7IiRpZCI6Ijg1MCIsIkNvbG9yIjp7IiRpZCI6Ijg1M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g1MiIsIkNvbG9yIjp7IiRpZCI6Ijg1MyIsIkEiOjAsIlIiOjI1NSwiRyI6MjU1LCJCIjoyNTV9fSwiSXNWaXNpYmxlIjp0cnVlLCJXaWR0aCI6MC4wLCJIZWlnaHQiOjAuMCwiQm9yZGVyU3R5bGUiOm51bGwsIlBhcmVudFN0eWxlIjpudWxsfSwiRGF0ZUZvcm1hdCI6eyIkaWQiOiI4N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1NSIsIkRhdGVQYXJ0SXNWaXNpYmxlIjp0cnVlLCJUaW1lUGFydElzVmlzaWJsZSI6ZmFsc2V9fSwiV2Vla051bWJlcmluZyI6eyIkaWQiOiI4NTYiLCJGb3JtYXQiOjAsIklzVmlzaWJsZSI6ZmFsc2UsIkxhc3RLbm93blZpc2liaWxpdHlTdGF0ZSI6ZmFsc2V9LCJJc1Zpc2libGUiOnRydWUsIlBhcmVudFN0eWxlIjpudWxsfSwiSHlwZXJsaW5rIjpudWxsLCJJbXBvcnRJZCI6IkFtYXpvbiBDYXJlIn1dLCJJZCI6IjAxYmRhNjRhLTA2ZTEtNDg1NS05OGI4LWQwZjNmMzZmNWYyNiIsIklzU2luZ2xlSXRlbVJvdyI6ZmFsc2V9XSwiSW5kZXgiOjAsIklkIjoiZjk1ZWU5MzYtMmU2NC00NjAxLWEwNmItMTc4ZWU3MjgyM2QwIiwiSGVhZGVyVGV4dCI6bnVsbCwiSXNEZWZhdWx0Ijp0cnVlLCJTdHlsZSI6eyIkaWQiOiI4NTciLCJIZWFkZXJTdHlsZSI6eyIkaWQiOiI4NTgiLCJUZXh0U3R5bGUiOnsiJGlkIjoiODU5IiwiRm9udFNldHRpbmdzIjp7IiRpZCI6Ijg2MCIsIkZvbnRTaXplIjoxMSwiRm9udE5hbWUiOiJDYWxpYnJpIiwiSXNCb2xkIjpmYWxzZSwiSXNJdGFsaWMiOmZhbHNlLCJJc1VuZGVybGluZWQiOmZhbHNlLCJQYXJlbnRTdHlsZSI6bnVsbH0sIkF1dG9TaXplIjoyLCJGb3JlZ3JvdW5kIjp7IiRpZCI6Ijg2MSIsIkNvbG9yIjp7IiRpZCI6Ijg2MiIsIkEiOjI1NSwiUiI6MCwiRyI6MCwiQiI6MH19LCJNYXhXaWR0aCI6MC4wLCJNYXhIZWlnaHQiOiJJbmZpbml0eSIsIlNtYXJ0Rm9yZWdyb3VuZElzQWN0aXZlIjpmYWxzZSwiSG9yaXpvbnRhbEFsaWdubWVudCI6MCwiVmVydGljYWxBbGlnbm1lbnQiOjAsIlNtYXJ0Rm9yZWdyb3VuZCI6bnVsbCwiQmFja2dyb3VuZEZpbGxUeXBlIjowLCJNYXJnaW4iOnsiJGlkIjoiODYzIiwiVG9wIjowLjAsIkxlZnQiOjAuMCwiUmlnaHQiOjAuMCwiQm90dG9tIjowLjB9LCJQYWRkaW5nIjp7IiRpZCI6Ijg2NCIsIlRvcCI6MC4wLCJMZWZ0IjowLjAsIlJpZ2h0IjowLjAsIkJvdHRvbSI6MC4wfSwiQmFja2dyb3VuZCI6bnVsbCwiSXNWaXNpYmxlIjp0cnVlLCJXaWR0aCI6MC4wLCJIZWlnaHQiOjAuMCwiQm9yZGVyU3R5bGUiOm51bGwsIlBhcmVudFN0eWxlIjpudWxsfSwiUmVjdGFuZ2xlU3R5bGUiOnsiJGlkIjoiODY1IiwiTWFyZ2luIjp7IiRpZCI6Ijg2NiIsIlRvcCI6MC4wLCJMZWZ0IjowLjAsIlJpZ2h0IjowLjAsIkJvdHRvbSI6MC4wfSwiUGFkZGluZyI6eyIkaWQiOiI4NjciLCJUb3AiOjAuMCwiTGVmdCI6MC4wLCJSaWdodCI6MC4wLCJCb3R0b20iOjAuMH0sIkJhY2tncm91bmQiOnsiJGlkIjoiODY4IiwiQ29sb3IiOnsiJGlkIjoiODY5IiwiQSI6NjMsIlIiOjIzOCwiRyI6MjM2LCJCIjoyMjV9fSwiSXNWaXNpYmxlIjp0cnVlLCJXaWR0aCI6MC4wLCJIZWlnaHQiOjAuMCwiQm9yZGVyU3R5bGUiOnsiJGlkIjoiODcwIiwiTGluZUNvbG9yIjp7IiRpZCI6Ijg3MSIsIiR0eXBlIjoiTkxSRS5Db21tb24uRG9tLlNvbGlkQ29sb3JCcnVzaCwgTkxSRS5Db21tb24iLCJDb2xvciI6eyIkaWQiOiI4NzIiLCJBIjoyNTUsIlIiOjI1NSwiRyI6MCwiQiI6MH19LCJMaW5lV2VpZ2h0IjowLjAsIkxpbmVUeXBlIjowLCJQYXJlbnRTdHlsZSI6bnVsbH0sIlBhcmVudFN0eWxlIjpudWxsfSwiTWFyZ2luIjp7IiRpZCI6Ijg3MyIsIlRvcCI6MC4wLCJMZWZ0IjowLjAsIlJpZ2h0IjowLjAsIkJvdHRvbSI6MC4wfSwiUGFkZGluZyI6eyIkaWQiOiI4NzQiLCJUb3AiOjAuMCwiTGVmdCI6MC4wLCJSaWdodCI6MC4wLCJCb3R0b20iOjAuMH0sIkJhY2tncm91bmQiOm51bGwsIklzVmlzaWJsZSI6dHJ1ZSwiV2lkdGgiOjAuMCwiSGVpZ2h0IjowLjAsIkJvcmRlclN0eWxlIjpudWxsLCJQYXJlbnRTdHlsZSI6bnVsbH0sIkJhY2tncm91bmRTdHlsZSI6eyIkaWQiOiI4NzUiLCJNYXJnaW4iOnsiJGlkIjoiODc2IiwiVG9wIjowLjAsIkxlZnQiOjAuMCwiUmlnaHQiOjAuMCwiQm90dG9tIjowLjB9LCJQYWRkaW5nIjp7IiRpZCI6Ijg3NyIsIlRvcCI6MC4wLCJMZWZ0IjowLjAsIlJpZ2h0IjowLjAsIkJvdHRvbSI6MC4wfSwiQmFja2dyb3VuZCI6eyIkaWQiOiI4NzgiLCJDb2xvciI6eyIkaWQiOiI4NzkiLCJBIjo1MSwiUiI6MTY1LCJHIjoxNjUsIkIiOjE2NX19LCJJc1Zpc2libGUiOnRydWUsIldpZHRoIjowLjAsIkhlaWdodCI6MC4wLCJCb3JkZXJTdHlsZSI6eyIkaWQiOiI4ODAiLCJMaW5lQ29sb3IiOnsiJGlkIjoiODgxIiwiJHR5cGUiOiJOTFJFLkNvbW1vbi5Eb20uU29saWRDb2xvckJydXNoLCBOTFJFLkNvbW1vbiIsIkNvbG9yIjp7IiRpZCI6Ijg4MiIsIkEiOjI1NSwiUiI6MjU1LCJHIjowLCJCIjowfX0sIkxpbmVXZWlnaHQiOjAuMCwiTGluZVR5cGUiOjAsIlBhcmVudFN0eWxlIjpudWxsfSwiUGFyZW50U3R5bGUiOm51bGx9LCJNYXJnaW4iOnsiJGlkIjoiODgzIiwiVG9wIjowLjAsIkxlZnQiOjAuMCwiUmlnaHQiOjAuMCwiQm90dG9tIjowLjB9LCJQYWRkaW5nIjp7IiRpZCI6Ijg4NCIsIlRvcCI6MC4wLCJMZWZ0IjowLjAsIlJpZ2h0IjowLjAsIkJvdHRvbSI6MC4wfSwiSXNWaXNpYmxlIjpmYWxzZSwiV2lkdGgiOjAuMCwiSGVpZ2h0IjowLjAsIkJvcmRlclN0eWxlIjpudWxsLCJQYXJlbnRTdHlsZSI6bnVsbH19XSwiSWQiOiJhMTM1YjQ3OS0zMGEyLTRiNDYtYWJjOC02ZTMzYTQwZjdkMjIiLCJJbmRleCI6MSwiSGVhZGVyVGV4dCI6IlByb2R1Y3QgTGF1bmNoZXMiLCJTdHlsZSI6eyIkaWQiOiI4ODUiLCJIZWFkZXJTdHlsZSI6eyIkaWQiOiI4ODYiLCJUZXh0SXNWZXJ0aWNhbCI6ZmFsc2UsIlRleHRTdHlsZSI6eyIkaWQiOiI4ODciLCJGb250U2V0dGluZ3MiOnsiJGlkIjoiODg4IiwiRm9udFNpemUiOjE0LCJGb250TmFtZSI6IkFyaWFsIiwiSXNCb2xkIjp0cnVlLCJJc0l0YWxpYyI6ZmFsc2UsIklzVW5kZXJsaW5lZCI6ZmFsc2UsIlBhcmVudFN0eWxlIjpudWxsfSwiQXV0b1NpemUiOjAsIkZvcmVncm91bmQiOnsiJGlkIjoiODg5IiwiQ29sb3IiOnsiJGlkIjoiODkwIiwiQSI6MjU1LCJSIjoyNTUsIkciOjI1NSwiQiI6MjU1fX0sIk1heFdpZHRoIjowLjAsIk1heEhlaWdodCI6MC4wLCJTbWFydEZvcmVncm91bmRJc0FjdGl2ZSI6ZmFsc2UsIkhvcml6b250YWxBbGlnbm1lbnQiOjAsIlZlcnRpY2FsQWxpZ25tZW50IjowLCJTbWFydEZvcmVncm91bmQiOm51bGwsIkJhY2tncm91bmRGaWxsVHlwZSI6MCwiTWFyZ2luIjp7IiRyZWYiOiI0MzcifSwiUGFkZGluZyI6eyIkcmVmIjoiNDM4In0sIkJhY2tncm91bmQiOm51bGwsIklzVmlzaWJsZSI6ZmFsc2UsIldpZHRoIjowLjAsIkhlaWdodCI6MC4wLCJCb3JkZXJTdHlsZSI6bnVsbCwiUGFyZW50U3R5bGUiOm51bGx9LCJSZWN0YW5nbGVTdHlsZSI6eyIkaWQiOiI4OTEiLCJNYXJnaW4iOnsiJHJlZiI6IjQ0MCJ9LCJQYWRkaW5nIjp7IiRyZWYiOiI0NDEifSwiQmFja2dyb3VuZCI6eyIkaWQiOiI4OTIiLCJDb2xvciI6eyIkaWQiOiI4OTMiLCJBIjoyMDYsIlIiOjI0OCwiRyI6MTUyLCJCIjoyOX19LCJJc1Zpc2libGUiOmZhbHNlLCJXaWR0aCI6MC4wLCJIZWlnaHQiOjAuMCwiQm9yZGVyU3R5bGUiOnsiJGlkIjoiODk0IiwiTGluZUNvbG9yIjp7IiRpZCI6Ijg5NSIsIiR0eXBlIjoiTkxSRS5Db21tb24uRG9tLlNvbGlkQ29sb3JCcnVzaCwgTkxSRS5Db21tb24iLCJDb2xvciI6eyIkaWQiOiI4OTYiLCJBIjoyNTUsIlIiOjIxLCJHIjozNywiQiI6NjZ9fSwiTGluZVdlaWdodCI6MC4wLCJMaW5lVHlwZSI6MCwiUGFyZW50U3R5bGUiOm51bGx9LCJQYXJlbnRTdHlsZSI6bnVsbH0sIk1hcmdpbiI6eyIkcmVmIjoiNDQ3In0sIlBhZGRpbmciOnsiJHJlZiI6IjQ0OCJ9LCJCYWNrZ3JvdW5kIjpudWxsLCJJc1Zpc2libGUiOnRydWUsIldpZHRoIjowLjAsIkhlaWdodCI6MC4wLCJCb3JkZXJTdHlsZSI6bnVsbCwiUGFyZW50U3R5bGUiOm51bGx9LCJCYWNrZ3JvdW5kU3R5bGUiOnsiJGlkIjoiODk3IiwiTWFyZ2luIjp7IiRyZWYiOiI0NTAifSwiUGFkZGluZyI6eyIkcmVmIjoiNDUxIn0sIkJhY2tncm91bmQiOnsiJGlkIjoiODk4IiwiQ29sb3IiOnsiJGlkIjoiODk5IiwiQSI6MjU1LCJSIjowLCJHIjowLCJCIjowfX0sIklzVmlzaWJsZSI6dHJ1ZSwiV2lkdGgiOjAuMCwiSGVpZ2h0IjowLjAsIkJvcmRlclN0eWxlIjp7IiRpZCI6IjkwMCIsIkxpbmVDb2xvciI6eyIkaWQiOiI5MDEiLCIkdHlwZSI6Ik5MUkUuQ29tbW9uLkRvbS5Tb2xpZENvbG9yQnJ1c2gsIE5MUkUuQ29tbW9uIiwiQ29sb3IiOnsiJGlkIjoiOTAyIiwiQSI6MjU1LCJSIjoyNDQsIkciOjE1NywiQiI6MH19LCJMaW5lV2VpZ2h0IjoyLjAsIkxpbmVUeXBlIjowLCJQYXJlbnRTdHlsZSI6bnVsbH0sIlBhcmVudFN0eWxlIjpudWxsfSwiSXNBYm92ZVRpbWViYW5kIjpmYWxzZSwiU3BhY2luZyI6NSwiTWFyZ2luIjp7IiRpZCI6IjkwMyIsIlRvcCI6MC4wLCJMZWZ0IjowLjAsIlJpZ2h0IjowLjAsIkJvdHRvbSI6MC4wfSwiUGFkZGluZyI6eyIkaWQiOiI5MDQiLCJUb3AiOjAuMCwiTGVmdCI6MC4wLCJSaWdodCI6MC4wLCJCb3R0b20iOjAuMH0sIklzVmlzaWJsZSI6dHJ1ZSwiV2lkdGgiOjAuMCwiSGVpZ2h0IjowLjAsIkJvcmRlclN0eWxlIjp7IiRpZCI6IjkwNSIsIkxpbmVDb2xvciI6bnVsbCwiTGluZVdlaWdodCI6MC4wLCJMaW5lVHlwZSI6MCwiUGFyZW50U3R5bGUiOm51bGx9LCJQYXJlbnRTdHlsZSI6bnVsbH19LHsiJGlkIjoiOTA2IiwiX2FjdGl2aXRpZXMiOlt7IiRpZCI6IjkwNyIsIl9yb3dzIjpbeyIkaWQiOiI5MDgiLCJfdGFza3MiOltdLCJfbWlsZXN0b25lcyI6W3siJGlkIjoiOTA5IiwiSWQiOiIwMmI3OWE4Yi0wZTc2LTQwNGQtYjUyOS0wODNjNjk2NGVmMTIiLCJJbmRleCI6MzEsIkdyb3VwSWQiOiI1YmNhNjRiYS0zNzQwLTRjNDMtODM5ZC05MDc5NDE3ZDI1ZWUiLCJUaXRsZSI6IiBKb3lvIiwiRGF0ZVRpbWUiOiIyMDA0LTA4LTE5VDIzOjU5OjAwIiwiUGVyY2VudGFnZUNvbXBsZXRlIjpudWxsLCJOb3RlIjpudWxsLCJTdHlsZSI6eyIkaWQiOiI5MTAiLCJUaXRsZVBvc2l0aW9uIjoiTGVmdCIsIkRhdGVQb3NpdGlvbiI6IkxlZnQiLCJTaGFwZVR5cGUiOjE0LCJTaGFwZVNpemUiOjAsIlNwYWNpbmciOjUsIlNoYXBlU3R5bGUiOnsiJGlkIjoiOTExIiwiTWFyZ2luIjp7IiRyZWYiOiI4OSJ9LCJQYWRkaW5nIjp7IiRyZWYiOiI5MCJ9LCJCYWNrZ3JvdW5kIjp7IiRpZCI6IjkxMiIsIkNvbG9yIjp7IiRpZCI6IjkxMyIsIkEiOjI1NSwiUiI6MjQ4LCJHIjoxNTIsIkIiOjI5fX0sIklzVmlzaWJsZSI6dHJ1ZSwiV2lkdGgiOjEyLjAsIkhlaWdodCI6MTQuMCwiQm9yZGVyU3R5bGUiOnsiJGlkIjoiOTE0IiwiTGluZUNvbG9yIjpudWxsLCJMaW5lV2VpZ2h0IjowLjAsIkxpbmVUeXBlIjowLCJQYXJlbnRTdHlsZSI6bnVsbH0sIlBhcmVudFN0eWxlIjpudWxsfSwiVGl0bGVTdHlsZSI6eyIkaWQiOiI5MTUiLCJGb250U2V0dGluZ3MiOnsiJGlkIjoiOTE2IiwiRm9udFNpemUiOjksIkZvbnROYW1lIjoiQXJpYWwiLCJJc0JvbGQiOmZhbHNlLCJJc0l0YWxpYyI6ZmFsc2UsIklzVW5kZXJsaW5lZCI6ZmFsc2UsIlBhcmVudFN0eWxlIjpudWxsfSwiQXV0b1NpemUiOjIsIkZvcmVncm91bmQiOnsiJGlkIjoiOTE3IiwiQ29sb3IiOnsiJGlkIjoiOTE4IiwiQSI6MjU1LCJSIjoyNTUsIkciOjI1NSwiQiI6MjU1fX0sIk1heFdpZHRoIjoyMi4w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OTE5IiwiQ29sb3IiOnsiJGlkIjoiOTIwIiwiQSI6MCwiUiI6MjU1LCJHIjoyNTUsIkIiOjI1NX19LCJJc1Zpc2libGUiOnRydWUsIldpZHRoIjowLjAsIkhlaWdodCI6MC4wLCJCb3JkZXJTdHlsZSI6bnVsbCwiUGFyZW50U3R5bGUiOm51bGx9LCJEYXRlU3R5bGUiOnsiJGlkIjoiOTIxIiwiRm9udFNldHRpbmdzIjp7IiRpZCI6IjkyMiIsIkZvbnRTaXplIjo4LCJGb250TmFtZSI6IkFyaWFsIE5hcnJvdyIsIklzQm9sZCI6ZmFsc2UsIklzSXRhbGljIjpmYWxzZSwiSXNVbmRlcmxpbmVkIjpmYWxzZSwiUGFyZW50U3R5bGUiOm51bGx9LCJBdXRvU2l6ZSI6MCwiRm9yZWdyb3VuZCI6eyIkaWQiOiI5MjMiLCJDb2xvciI6eyIkaWQiOiI5MjQ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EwNiJ9LCJQYWRkaW5nIjp7IiRyZWYiOiIxMDcifSwiQmFja2dyb3VuZCI6eyIkaWQiOiI5MjUiLCJDb2xvciI6eyIkaWQiOiI5MjYiLCJBIjowLCJSIjoyNTUsIkciOjI1NSwiQiI6MjU1fX0sIklzVmlzaWJsZSI6dHJ1ZSwiV2lkdGgiOjAuMCwiSGVpZ2h0IjowLjAsIkJvcmRlclN0eWxlIjpudWxsLCJQYXJlbnRTdHlsZSI6bnVsbH0sIkRhdGVGb3JtYXQiOnsiJGlkIjoiOTI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MjgiLCJEYXRlUGFydElzVmlzaWJsZSI6dHJ1ZSwiVGltZVBhcnRJc1Zpc2libGUiOmZhbHNlfX0sIldlZWtOdW1iZXJpbmciOnsiJGlkIjoiOTI5IiwiRm9ybWF0IjowLCJJc1Zpc2libGUiOmZhbHNlLCJMYXN0S25vd25WaXNpYmlsaXR5U3RhdGUiOmZhbHNlfSwiSXNWaXNpYmxlIjp0cnVlLCJQYXJlbnRTdHlsZSI6bnVsbH0sIkh5cGVybGluayI6bnVsbCwiSW1wb3J0SWQiOiIgSm95b1xyIn0seyIkaWQiOiI5MzAiLCJJZCI6IjFmZjAzYzhhLTQwZWMtNGMzOC05YmY4LTcyZWMwMzM0YzQyOSIsIkluZGV4IjozMiwiR3JvdXBJZCI6IjViY2E2NGJhLTM3NDAtNGM0My04MzlkLTkwNzk0MTdkMjVlZSIsIlRpdGxlIjoiR29vZFJlYWRzIiwiRGF0ZVRpbWUiOiIyMDEzLTAzLTE1VDIzOjU5OjAwIiwiUGVyY2VudGFnZUNvbXBsZXRlIjpudWxsLCJOb3RlIjpudWxsLCJTdHlsZSI6eyIkaWQiOiI5MzEiLCJUaXRsZVBvc2l0aW9uIjoiTGVmdCIsIkRhdGVQb3NpdGlvbiI6IkxlZnQiLCJTaGFwZVR5cGUiOjE0LCJTaGFwZVNpemUiOjAsIlNwYWNpbmciOjUsIlNoYXBlU3R5bGUiOnsiJGlkIjoiOTMyIiwiTWFyZ2luIjp7IiRpZCI6IjkzMyIsIlRvcCI6MC4wLCJMZWZ0IjowLjAsIlJpZ2h0IjowLjAsIkJvdHRvbSI6MC4wfSwiUGFkZGluZyI6eyIkaWQiOiI5MzQiLCJUb3AiOjAuMCwiTGVmdCI6MC4wLCJSaWdodCI6MC4wLCJCb3R0b20iOjAuMH0sIkJhY2tncm91bmQiOnsiJGlkIjoiOTM1IiwiQ29sb3IiOnsiJGlkIjoiOTM2IiwiQSI6MjU1LCJSIjoyNDgsIkciOjE1MiwiQiI6Mjl9fSwiSXNWaXNpYmxlIjp0cnVlLCJXaWR0aCI6MTIuMCwiSGVpZ2h0IjoxNC4wLCJCb3JkZXJTdHlsZSI6eyIkaWQiOiI5MzciLCJMaW5lQ29sb3IiOm51bGwsIkxpbmVXZWlnaHQiOjAuMCwiTGluZVR5cGUiOjAsIlBhcmVudFN0eWxlIjpudWxsfSwiUGFyZW50U3R5bGUiOm51bGx9LCJUaXRsZVN0eWxlIjp7IiRpZCI6IjkzOCIsIkZvbnRTZXR0aW5ncyI6eyIkaWQiOiI5MzkiLCJGb250U2l6ZSI6OSwiRm9udE5hbWUiOiJBcmlhbCIsIklzQm9sZCI6ZmFsc2UsIklzSXRhbGljIjpmYWxzZSwiSXNVbmRlcmxpbmVkIjpmYWxzZSwiUGFyZW50U3R5bGUiOm51bGx9LCJBdXRvU2l6ZSI6MiwiRm9yZWdyb3VuZCI6eyIkaWQiOiI5NDAiLCJDb2xvciI6eyIkaWQiOiI5NDEiLCJBIjoyNTUsIlIiOjI1NSwiRyI6MjU1LCJCIjoyNTV9fSwiTWF4V2lkdGgiOjQ5LjAsIk1heEhlaWdodCI6IkluZmluaXR5IiwiU21hcnRGb3JlZ3JvdW5kSXNBY3RpdmUiOmZhbHNlLCJIb3Jpem9udGFsQWxpZ25tZW50IjoyLCJWZXJ0aWNhbEFsaWdubWVudCI6MCwiU21hcnRGb3JlZ3JvdW5kIjpudWxsLCJCYWNrZ3JvdW5kRmlsbFR5cGUiOjAsIk1hcmdpbiI6eyIkaWQiOiI5NDIiLCJUb3AiOjAuMCwiTGVmdCI6MC4wLCJSaWdodCI6MC4wLCJCb3R0b20iOjAuMH0sIlBhZGRpbmciOnsiJGlkIjoiOTQzIiwiVG9wIjowLjAsIkxlZnQiOjAuMCwiUmlnaHQiOjAuMCwiQm90dG9tIjowLjB9LCJCYWNrZ3JvdW5kIjp7IiRpZCI6Ijk0NCIsIkNvbG9yIjp7IiRpZCI6Ijk0NSIsIkEiOjAsIlIiOjI1NSwiRyI6MjU1LCJCIjoyNTV9fSwiSXNWaXNpYmxlIjp0cnVlLCJXaWR0aCI6MC4wLCJIZWlnaHQiOjAuMCwiQm9yZGVyU3R5bGUiOm51bGwsIlBhcmVudFN0eWxlIjpudWxsfSwiRGF0ZVN0eWxlIjp7IiRpZCI6Ijk0NiIsIkZvbnRTZXR0aW5ncyI6eyIkaWQiOiI5NDciLCJGb250U2l6ZSI6OCwiRm9udE5hbWUiOiJBcmlhbCBOYXJyb3ciLCJJc0JvbGQiOmZhbHNlLCJJc0l0YWxpYyI6ZmFsc2UsIklzVW5kZXJsaW5lZCI6ZmFsc2UsIlBhcmVudFN0eWxlIjpudWxsfSwiQXV0b1NpemUiOjIsIkZvcmVncm91bmQiOnsiJGlkIjoiOTQ4IiwiQ29sb3IiOnsiJGlkIjoiOTQ5IiwiQSI6MjU1LCJSIjoyMzEsIkciOjIzMCwiQiI6MjMwfX0sIk1heFdpZHRoIjo1My41MzA0NzE4MDE3NTc4MTIsIk1heEhlaWdodCI6IkluZmluaXR5IiwiU21hcnRGb3JlZ3JvdW5kSXNBY3RpdmUiOmZhbHNlLCJIb3Jpem9udGFsQWxpZ25tZW50IjoyLCJWZXJ0aWNhbEFsaWdubWVudCI6MCwiU21hcnRGb3JlZ3JvdW5kIjpudWxsLCJCYWNrZ3JvdW5kRmlsbFR5cGUiOjAsIk1hcmdpbiI6eyIkaWQiOiI5NTAiLCJUb3AiOjAuMCwiTGVmdCI6MC4wLCJSaWdodCI6MC4wLCJCb3R0b20iOjAuMH0sIlBhZGRpbmciOnsiJGlkIjoiOTUxIiwiVG9wIjowLjAsIkxlZnQiOjAuMCwiUmlnaHQiOjAuMCwiQm90dG9tIjowLjB9LCJCYWNrZ3JvdW5kIjp7IiRpZCI6Ijk1MiIsIkNvbG9yIjp7IiRpZCI6Ijk1MyIsIkEiOjAsIlIiOjI1NSwiRyI6MjU1LCJCIjoyNTV9fSwiSXNWaXNpYmxlIjp0cnVlLCJXaWR0aCI6MC4wLCJIZWlnaHQiOjAuMCwiQm9yZGVyU3R5bGUiOm51bGwsIlBhcmVudFN0eWxlIjpudWxsfSwiRGF0ZUZvcm1hdCI6eyIkaWQiOiI5N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k1NSIsIkRhdGVQYXJ0SXNWaXNpYmxlIjp0cnVlLCJUaW1lUGFydElzVmlzaWJsZSI6ZmFsc2V9fSwiV2Vla051bWJlcmluZyI6eyIkaWQiOiI5NTYiLCJGb3JtYXQiOjAsIklzVmlzaWJsZSI6ZmFsc2UsIkxhc3RLbm93blZpc2liaWxpdHlTdGF0ZSI6ZmFsc2V9LCJJc1Zpc2libGUiOnRydWUsIlBhcmVudFN0eWxlIjpudWxsfSwiSHlwZXJsaW5rIjpudWxsLCJJbXBvcnRJZCI6Ikdvb2RSZWFkcyJ9LHsiJGlkIjoiOTU3IiwiSWQiOiI1NjZhMjhkZS05ZTIzLTRlNDQtOTJmYS0xYmFiYjFlZWFlZTQiLCJJbmRleCI6MzMsIkdyb3VwSWQiOiI1YmNhNjRiYS0zNzQwLTRjNDMtODM5ZC05MDc5NDE3ZDI1ZWUiLCJUaXRsZSI6IklNREIiLCJEYXRlVGltZSI6IjE5OTgtMDQtMjdUMjM6NTk6MDAiLCJQZXJjZW50YWdlQ29tcGxldGUiOm51bGwsIk5vdGUiOm51bGwsIlN0eWxlIjp7IiRpZCI6Ijk1OCIsIlRpdGxlUG9zaXRpb24iOiJMZWZ0IiwiRGF0ZVBvc2l0aW9uIjoiTGVmdCIsIlNoYXBlVHlwZSI6MTQsIlNoYXBlU2l6ZSI6MCwiU3BhY2luZyI6NSwiU2hhcGVTdHlsZSI6eyIkaWQiOiI5NTkiLCJNYXJnaW4iOnsiJGlkIjoiOTYwIiwiVG9wIjowLjAsIkxlZnQiOjAuMCwiUmlnaHQiOjAuMCwiQm90dG9tIjowLjB9LCJQYWRkaW5nIjp7IiRpZCI6Ijk2MSIsIlRvcCI6MC4wLCJMZWZ0IjowLjAsIlJpZ2h0IjowLjAsIkJvdHRvbSI6MC4wfSwiQmFja2dyb3VuZCI6eyIkaWQiOiI5NjIiLCJDb2xvciI6eyIkaWQiOiI5NjMiLCJBIjoyNTUsIlIiOjI0OCwiRyI6MTUyLCJCIjoyOX19LCJJc1Zpc2libGUiOnRydWUsIldpZHRoIjoxMi4wLCJIZWlnaHQiOjE0LjAsIkJvcmRlclN0eWxlIjp7IiRpZCI6Ijk2NCIsIkxpbmVDb2xvciI6bnVsbCwiTGluZVdlaWdodCI6MC4wLCJMaW5lVHlwZSI6MCwiUGFyZW50U3R5bGUiOm51bGx9LCJQYXJlbnRTdHlsZSI6bnVsbH0sIlRpdGxlU3R5bGUiOnsiJGlkIjoiOTY1IiwiRm9udFNldHRpbmdzIjp7IiRpZCI6Ijk2NiIsIkZvbnRTaXplIjo5LCJGb250TmFtZSI6IkFyaWFsIiwiSXNCb2xkIjpmYWxzZSwiSXNJdGFsaWMiOmZhbHNlLCJJc1VuZGVybGluZWQiOmZhbHNlLCJQYXJlbnRTdHlsZSI6bnVsbH0sIkF1dG9TaXplIjoyLCJGb3JlZ3JvdW5kIjp7IiRpZCI6Ijk2NyIsIkNvbG9yIjp7IiRpZCI6Ijk2OCIsIkEiOjI1NSwiUiI6MjU1LCJHIjoyNTUsIkIiOjI1NX19LCJNYXhXaWR0aCI6MjMuMCwiTWF4SGVpZ2h0IjoiSW5maW5pdHkiLCJTbWFydEZvcmVncm91bmRJc0FjdGl2ZSI6ZmFsc2UsIkhvcml6b250YWxBbGlnbm1lbnQiOjIsIlZlcnRpY2FsQWxpZ25tZW50IjowLCJTbWFydEZvcmVncm91bmQiOm51bGwsIkJhY2tncm91bmRGaWxsVHlwZSI6MCwiTWFyZ2luIjp7IiRpZCI6Ijk2OSIsIlRvcCI6MC4wLCJMZWZ0IjowLjAsIlJpZ2h0IjowLjAsIkJvdHRvbSI6MC4wfSwiUGFkZGluZyI6eyIkaWQiOiI5NzAiLCJUb3AiOjAuMCwiTGVmdCI6MC4wLCJSaWdodCI6MC4wLCJCb3R0b20iOjAuMH0sIkJhY2tncm91bmQiOnsiJGlkIjoiOTcxIiwiQ29sb3IiOnsiJGlkIjoiOTcyIiwiQSI6MCwiUiI6MjU1LCJHIjoyNTUsIkIiOjI1NX19LCJJc1Zpc2libGUiOnRydWUsIldpZHRoIjowLjAsIkhlaWdodCI6MC4wLCJCb3JkZXJTdHlsZSI6bnVsbCwiUGFyZW50U3R5bGUiOm51bGx9LCJEYXRlU3R5bGUiOnsiJGlkIjoiOTczIiwiRm9udFNldHRpbmdzIjp7IiRpZCI6Ijk3NCIsIkZvbnRTaXplIjo4LCJGb250TmFtZSI6IkFyaWFsIE5hcnJvdyIsIklzQm9sZCI6ZmFsc2UsIklzSXRhbGljIjpmYWxzZSwiSXNVbmRlcmxpbmVkIjpmYWxzZSwiUGFyZW50U3R5bGUiOm51bGx9LCJBdXRvU2l6ZSI6MCwiRm9yZWdyb3VuZCI6eyIkaWQiOiI5NzUiLCJDb2xvciI6eyIkaWQiOiI5NzY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GlkIjoiOTc3IiwiVG9wIjowLjAsIkxlZnQiOjAuMCwiUmlnaHQiOjAuMCwiQm90dG9tIjowLjB9LCJQYWRkaW5nIjp7IiRpZCI6Ijk3OCIsIlRvcCI6MC4wLCJMZWZ0IjowLjAsIlJpZ2h0IjowLjAsIkJvdHRvbSI6MC4wfSwiQmFja2dyb3VuZCI6eyIkaWQiOiI5NzkiLCJDb2xvciI6eyIkaWQiOiI5ODAiLCJBIjowLCJSIjoyNTUsIkciOjI1NSwiQiI6MjU1fX0sIklzVmlzaWJsZSI6dHJ1ZSwiV2lkdGgiOjAuMCwiSGVpZ2h0IjowLjAsIkJvcmRlclN0eWxlIjpudWxsLCJQYXJlbnRTdHlsZSI6bnVsbH0sIkRhdGVGb3JtYXQiOnsiJGlkIjoiOTg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ODIiLCJEYXRlUGFydElzVmlzaWJsZSI6dHJ1ZSwiVGltZVBhcnRJc1Zpc2libGUiOmZhbHNlfX0sIldlZWtOdW1iZXJpbmciOnsiJGlkIjoiOTgzIiwiRm9ybWF0IjowLCJJc1Zpc2libGUiOmZhbHNlLCJMYXN0S25vd25WaXNpYmlsaXR5U3RhdGUiOmZhbHNlfSwiSXNWaXNpYmxlIjp0cnVlLCJQYXJlbnRTdHlsZSI6bnVsbH0sIkh5cGVybGluayI6bnVsbCwiSW1wb3J0SWQiOiJJTURCIn0seyIkaWQiOiI5ODQiLCJJZCI6IjY3NGRlZDkxLTE1MTgtNDk1OC1iNDU5LTcyYjk3MDI0OTc0MCIsIkluZGV4IjozNCwiR3JvdXBJZCI6IjViY2E2NGJhLTM3NDAtNGM0My04MzlkLTkwNzk0MTdkMjVlZSIsIlRpdGxlIjoiV2hvbGUgRm9vZHMiLCJEYXRlVGltZSI6IjIwMTctMDYtMTVUMjM6NTk6MDAiLCJQZXJjZW50YWdlQ29tcGxldGUiOm51bGwsIk5vdGUiOm51bGwsIlN0eWxlIjp7IiRpZCI6Ijk4NSIsIlRpdGxlUG9zaXRpb24iOiJMZWZ0IiwiRGF0ZVBvc2l0aW9uIjoiTGVmdCIsIlNoYXBlVHlwZSI6MTQsIlNoYXBlU2l6ZSI6MCwiU3BhY2luZyI6NSwiU2hhcGVTdHlsZSI6eyIkaWQiOiI5ODYiLCJNYXJnaW4iOnsiJGlkIjoiOTg3IiwiVG9wIjowLjAsIkxlZnQiOjAuMCwiUmlnaHQiOjAuMCwiQm90dG9tIjowLjB9LCJQYWRkaW5nIjp7IiRpZCI6Ijk4OCIsIlRvcCI6MC4wLCJMZWZ0IjowLjAsIlJpZ2h0IjowLjAsIkJvdHRvbSI6MC4wfSwiQmFja2dyb3VuZCI6eyIkaWQiOiI5ODkiLCJDb2xvciI6eyIkaWQiOiI5OTAiLCJBIjoyNTUsIlIiOjI0OCwiRyI6MTUyLCJCIjoyOX19LCJJc1Zpc2libGUiOnRydWUsIldpZHRoIjoxMi4wLCJIZWlnaHQiOjE0LjAsIkJvcmRlclN0eWxlIjp7IiRpZCI6Ijk5MSIsIkxpbmVDb2xvciI6bnVsbCwiTGluZVdlaWdodCI6MC4wLCJMaW5lVHlwZSI6MCwiUGFyZW50U3R5bGUiOm51bGx9LCJQYXJlbnRTdHlsZSI6bnVsbH0sIlRpdGxlU3R5bGUiOnsiJGlkIjoiOTkyIiwiRm9udFNldHRpbmdzIjp7IiRpZCI6Ijk5MyIsIkZvbnRTaXplIjo5LCJGb250TmFtZSI6IkFyaWFsIiwiSXNCb2xkIjpmYWxzZSwiSXNJdGFsaWMiOmZhbHNlLCJJc1VuZGVybGluZWQiOmZhbHNlLCJQYXJlbnRTdHlsZSI6bnVsbH0sIkF1dG9TaXplIjoyLCJGb3JlZ3JvdW5kIjp7IiRpZCI6Ijk5NCIsIkNvbG9yIjp7IiRpZCI6Ijk5NSIsIkEiOjI1NSwiUiI6MjU1LCJHIjoyNTUsIkIiOjI1NX19LCJNYXhXaWR0aCI6NTQuMCwiTWF4SGVpZ2h0IjoiSW5maW5pdHkiLCJTbWFydEZvcmVncm91bmRJc0FjdGl2ZSI6ZmFsc2UsIkhvcml6b250YWxBbGlnbm1lbnQiOjIsIlZlcnRpY2FsQWxpZ25tZW50IjowLCJTbWFydEZvcmVncm91bmQiOm51bGwsIkJhY2tncm91bmRGaWxsVHlwZSI6MCwiTWFyZ2luIjp7IiRpZCI6Ijk5NiIsIlRvcCI6MC4wLCJMZWZ0IjowLjAsIlJpZ2h0IjowLjAsIkJvdHRvbSI6MC4wfSwiUGFkZGluZyI6eyIkaWQiOiI5OTciLCJUb3AiOjAuMCwiTGVmdCI6MC4wLCJSaWdodCI6MC4wLCJCb3R0b20iOjAuMH0sIkJhY2tncm91bmQiOnsiJGlkIjoiOTk4IiwiQ29sb3IiOnsiJGlkIjoiOTk5IiwiQSI6MCwiUiI6MjU1LCJHIjoyNTUsIkIiOjI1NX19LCJJc1Zpc2libGUiOnRydWUsIldpZHRoIjowLjAsIkhlaWdodCI6MC4wLCJCb3JkZXJTdHlsZSI6bnVsbCwiUGFyZW50U3R5bGUiOm51bGx9LCJEYXRlU3R5bGUiOnsiJGlkIjoiMTAwMCIsIkZvbnRTZXR0aW5ncyI6eyIkaWQiOiIxMDAxIiwiRm9udFNpemUiOjgsIkZvbnROYW1lIjoiQXJpYWwgTmFycm93IiwiSXNCb2xkIjpmYWxzZSwiSXNJdGFsaWMiOmZhbHNlLCJJc1VuZGVybGluZWQiOmZhbHNlLCJQYXJlbnRTdHlsZSI6bnVsbH0sIkF1dG9TaXplIjowLCJGb3JlZ3JvdW5kIjp7IiRpZCI6IjEwMDIiLCJDb2xvciI6eyIkaWQiOiIxMDAz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pZCI6IjEwMDQiLCJUb3AiOjAuMCwiTGVmdCI6MC4wLCJSaWdodCI6MC4wLCJCb3R0b20iOjAuMH0sIlBhZGRpbmciOnsiJGlkIjoiMTAwNSIsIlRvcCI6MC4wLCJMZWZ0IjowLjAsIlJpZ2h0IjowLjAsIkJvdHRvbSI6MC4wfSwiQmFja2dyb3VuZCI6eyIkaWQiOiIxMDA2IiwiQ29sb3IiOnsiJGlkIjoiMTAwNyIsIkEiOjAsIlIiOjI1NSwiRyI6MjU1LCJCIjoyNTV9fSwiSXNWaXNpYmxlIjp0cnVlLCJXaWR0aCI6MC4wLCJIZWlnaHQiOjAuMCwiQm9yZGVyU3R5bGUiOm51bGwsIlBhcmVudFN0eWxlIjpudWxsfSwiRGF0ZUZvcm1hdCI6eyIkaWQiOiIxMDA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A5IiwiRGF0ZVBhcnRJc1Zpc2libGUiOnRydWUsIlRpbWVQYXJ0SXNWaXNpYmxlIjpmYWxzZX19LCJXZWVrTnVtYmVyaW5nIjp7IiRpZCI6IjEwMTAiLCJGb3JtYXQiOjAsIklzVmlzaWJsZSI6ZmFsc2UsIkxhc3RLbm93blZpc2liaWxpdHlTdGF0ZSI6ZmFsc2V9LCJJc1Zpc2libGUiOnRydWUsIlBhcmVudFN0eWxlIjpudWxsfSwiSHlwZXJsaW5rIjpudWxsLCJJbXBvcnRJZCI6Ildob2xlIEZvb2RzIn0seyIkaWQiOiIxMDExIiwiSWQiOiI3NTQwZmI5NS0wMjQwLTQwYzktYjIxMy1lNTA1M2ZiNzI4N2EiLCJJbmRleCI6MzUsIkdyb3VwSWQiOiI1YmNhNjRiYS0zNzQwLTRjNDMtODM5ZC05MDc5NDE3ZDI1ZWUiLCJUaXRsZSI6IiBaYXBwb3MiLCJEYXRlVGltZSI6IjIwMDktMDctMjJUMjM6NTk6MDAiLCJQZXJjZW50YWdlQ29tcGxldGUiOm51bGwsIk5vdGUiOm51bGwsIlN0eWxlIjp7IiRpZCI6IjEwMTIiLCJUaXRsZVBvc2l0aW9uIjoiTGVmdCIsIkRhdGVQb3NpdGlvbiI6IkxlZnQiLCJTaGFwZVR5cGUiOjE0LCJTaGFwZVNpemUiOjAsIlNwYWNpbmciOjUsIlNoYXBlU3R5bGUiOnsiJGlkIjoiMTAxMyIsIk1hcmdpbiI6eyIkaWQiOiIxMDE0IiwiVG9wIjowLjAsIkxlZnQiOjAuMCwiUmlnaHQiOjAuMCwiQm90dG9tIjowLjB9LCJQYWRkaW5nIjp7IiRpZCI6IjEwMTUiLCJUb3AiOjAuMCwiTGVmdCI6MC4wLCJSaWdodCI6MC4wLCJCb3R0b20iOjAuMH0sIkJhY2tncm91bmQiOnsiJGlkIjoiMTAxNiIsIkNvbG9yIjp7IiRpZCI6IjEwMTciLCJBIjoyNTUsIlIiOjI0OCwiRyI6MTUyLCJCIjoyOX19LCJJc1Zpc2libGUiOnRydWUsIldpZHRoIjoxMi4wLCJIZWlnaHQiOjE0LjAsIkJvcmRlclN0eWxlIjp7IiRpZCI6IjEwMTgiLCJMaW5lQ29sb3IiOm51bGwsIkxpbmVXZWlnaHQiOjAuMCwiTGluZVR5cGUiOjAsIlBhcmVudFN0eWxlIjpudWxsfSwiUGFyZW50U3R5bGUiOm51bGx9LCJUaXRsZVN0eWxlIjp7IiRpZCI6IjEwMTkiLCJGb250U2V0dGluZ3MiOnsiJGlkIjoiMTAyMCIsIkZvbnRTaXplIjo5LCJGb250TmFtZSI6IkFyaWFsIiwiSXNCb2xkIjpmYWxzZSwiSXNJdGFsaWMiOmZhbHNlLCJJc1VuZGVybGluZWQiOmZhbHNlLCJQYXJlbnRTdHlsZSI6bnVsbH0sIkF1dG9TaXplIjoyLCJGb3JlZ3JvdW5kIjp7IiRpZCI6IjEwMjEiLCJDb2xvciI6eyIkaWQiOiIxMDIyIiwiQSI6MjU1LCJSIjoyNTUsIkciOjI1NSwiQiI6MjU1fX0sIk1heFdpZHRoIjozMy4wLCJNYXhIZWlnaHQiOiJJbmZpbml0eSIsIlNtYXJ0Rm9yZWdyb3VuZElzQWN0aXZlIjpmYWxzZSwiSG9yaXpvbnRhbEFsaWdubWVudCI6MiwiVmVydGljYWxBbGlnbm1lbnQiOjAsIlNtYXJ0Rm9yZWdyb3VuZCI6bnVsbCwiQmFja2dyb3VuZEZpbGxUeXBlIjowLCJNYXJnaW4iOnsiJGlkIjoiMTAyMyIsIlRvcCI6MC4wLCJMZWZ0IjowLjAsIlJpZ2h0IjowLjAsIkJvdHRvbSI6MC4wfSwiUGFkZGluZyI6eyIkaWQiOiIxMDI0IiwiVG9wIjowLjAsIkxlZnQiOjAuMCwiUmlnaHQiOjAuMCwiQm90dG9tIjowLjB9LCJCYWNrZ3JvdW5kIjp7IiRpZCI6IjEwMjUiLCJDb2xvciI6eyIkaWQiOiIxMDI2IiwiQSI6MCwiUiI6MjU1LCJHIjoyNTUsIkIiOjI1NX19LCJJc1Zpc2libGUiOnRydWUsIldpZHRoIjowLjAsIkhlaWdodCI6MC4wLCJCb3JkZXJTdHlsZSI6bnVsbCwiUGFyZW50U3R5bGUiOm51bGx9LCJEYXRlU3R5bGUiOnsiJGlkIjoiMTAyNyIsIkZvbnRTZXR0aW5ncyI6eyIkaWQiOiIxMDI4IiwiRm9udFNpemUiOjgsIkZvbnROYW1lIjoiQXJpYWwgTmFycm93IiwiSXNCb2xkIjpmYWxzZSwiSXNJdGFsaWMiOmZhbHNlLCJJc1VuZGVybGluZWQiOmZhbHNlLCJQYXJlbnRTdHlsZSI6bnVsbH0sIkF1dG9TaXplIjoyLCJGb3JlZ3JvdW5kIjp7IiRpZCI6IjEwMjkiLCJDb2xvciI6eyIkaWQiOiIxMDMwIiwiQSI6MjU1LCJSIjoyMzEsIkciOjIzMCwiQiI6MjMwfX0sIk1heFdpZHRoIjo0Ni4wNDMyMjgxNDk0MTQwNjIsIk1heEhlaWdodCI6IkluZmluaXR5IiwiU21hcnRGb3JlZ3JvdW5kSXNBY3RpdmUiOmZhbHNlLCJIb3Jpem9udGFsQWxpZ25tZW50IjoyLCJWZXJ0aWNhbEFsaWdubWVudCI6MCwiU21hcnRGb3JlZ3JvdW5kIjpudWxsLCJCYWNrZ3JvdW5kRmlsbFR5cGUiOjAsIk1hcmdpbiI6eyIkaWQiOiIxMDMxIiwiVG9wIjowLjAsIkxlZnQiOjAuMCwiUmlnaHQiOjAuMCwiQm90dG9tIjowLjB9LCJQYWRkaW5nIjp7IiRpZCI6IjEwMzIiLCJUb3AiOjAuMCwiTGVmdCI6MC4wLCJSaWdodCI6MC4wLCJCb3R0b20iOjAuMH0sIkJhY2tncm91bmQiOnsiJGlkIjoiMTAzMyIsIkNvbG9yIjp7IiRpZCI6IjEwMzQiLCJBIjowLCJSIjoyNTUsIkciOjI1NSwiQiI6MjU1fX0sIklzVmlzaWJsZSI6dHJ1ZSwiV2lkdGgiOjAuMCwiSGVpZ2h0IjowLjAsIkJvcmRlclN0eWxlIjpudWxsLCJQYXJlbnRTdHlsZSI6bnVsbH0sIkRhdGVGb3JtYXQiOnsiJGlkIjoiMTAz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zNiIsIkRhdGVQYXJ0SXNWaXNpYmxlIjp0cnVlLCJUaW1lUGFydElzVmlzaWJsZSI6ZmFsc2V9fSwiV2Vla051bWJlcmluZyI6eyIkaWQiOiIxMDM3IiwiRm9ybWF0IjowLCJJc1Zpc2libGUiOmZhbHNlLCJMYXN0S25vd25WaXNpYmlsaXR5U3RhdGUiOmZhbHNlfSwiSXNWaXNpYmxlIjp0cnVlLCJQYXJlbnRTdHlsZSI6bnVsbH0sIkh5cGVybGluayI6bnVsbCwiSW1wb3J0SWQiOiIgWmFwcG9zIn1dLCJJZCI6Ijg5NzUxNmMzLTFjMzMtNGFmNy05MDZlLWFmYmU2OTI3NzU2OSIsIklzU2luZ2xlSXRlbVJvdyI6ZmFsc2V9LHsiJGlkIjoiMTAzOCIsIl90YXNrcyI6W10sIl9taWxlc3RvbmVzIjpbeyIkaWQiOiIxMDM5IiwiSWQiOiIwOTBkZjkwOC0yZDA1LTRlYTMtODUwMi01NWIzMWIyZDA0ZjMiLCJJbmRleCI6MzYsIkdyb3VwSWQiOm51bGwsIlRpdGxlIjoiTUdNIiwiRGF0ZVRpbWUiOiIyMDIyLTAzLTE3VDIzOjU5OjAwIiwiUGVyY2VudGFnZUNvbXBsZXRlIjpudWxsLCJOb3RlIjpudWxsLCJTdHlsZSI6eyIkaWQiOiIxMDQwIiwiVGl0bGVQb3NpdGlvbiI6IkxlZnQiLCJEYXRlUG9zaXRpb24iOiJMZWZ0IiwiU2hhcGVUeXBlIjoxNCwiU2hhcGVTaXplIjowLCJTcGFjaW5nIjo1LCJTaGFwZVN0eWxlIjp7IiRpZCI6IjEwNDEiLCJNYXJnaW4iOnsiJHJlZiI6Ijg5In0sIlBhZGRpbmciOnsiJHJlZiI6IjkwIn0sIkJhY2tncm91bmQiOnsiJGlkIjoiMTA0MiIsIkNvbG9yIjp7IiRpZCI6IjEwNDMiLCJBIjoyNTUsIlIiOjI0OCwiRyI6MTUyLCJCIjoyOX19LCJJc1Zpc2libGUiOnRydWUsIldpZHRoIjoxMi4wLCJIZWlnaHQiOjE0LjAsIkJvcmRlclN0eWxlIjp7IiRpZCI6IjEwNDQiLCJMaW5lQ29sb3IiOnsiJHJlZiI6IjM1NiJ9LCJMaW5lV2VpZ2h0IjowLjAsIkxpbmVUeXBlIjowLCJQYXJlbnRTdHlsZSI6bnVsbH0sIlBhcmVudFN0eWxlIjpudWxsfSwiVGl0bGVTdHlsZSI6eyIkaWQiOiIxMDQ1IiwiRm9udFNldHRpbmdzIjp7IiRpZCI6IjEwNDYiLCJGb250U2l6ZSI6OSwiRm9udE5hbWUiOiJBcmlhbCIsIklzQm9sZCI6ZmFsc2UsIklzSXRhbGljIjpmYWxzZSwiSXNVbmRlcmxpbmVkIjpmYWxzZSwiUGFyZW50U3R5bGUiOm51bGx9LCJBdXRvU2l6ZSI6MiwiRm9yZWdyb3VuZCI6eyIkaWQiOiIxMDQ3IiwiQ29sb3IiOnsiJGlkIjoiMTA0OCIsIkEiOjI1NSwiUiI6MjU1LCJHIjoyNTUsIkIiOjI1NX19LCJNYXhXaWR0aCI6MjIuMCwiTWF4SGVpZ2h0IjoiSW5maW5pdHkiLCJTbWFydEZvcmVncm91bmRJc0FjdGl2ZSI6ZmFsc2UsIkhvcml6b250YWxBbGlnbm1lbnQiOjIsIlZlcnRpY2FsQWxpZ25tZW50IjowLCJTbWFydEZvcmVncm91bmQiOm51bGwsIkJhY2tncm91bmRGaWxsVHlwZSI6MCwiTWFyZ2luIjp7IiRyZWYiOiI5OCJ9LCJQYWRkaW5nIjp7IiRyZWYiOiI5OSJ9LCJCYWNrZ3JvdW5kIjp7IiRpZCI6IjEwNDkiLCJDb2xvciI6eyIkaWQiOiIxMDUwIiwiQSI6MCwiUiI6MjU1LCJHIjoyNTUsIkIiOjI1NX19LCJJc1Zpc2libGUiOnRydWUsIldpZHRoIjowLjAsIkhlaWdodCI6MC4wLCJCb3JkZXJTdHlsZSI6bnVsbCwiUGFyZW50U3R5bGUiOm51bGx9LCJEYXRlU3R5bGUiOnsiJGlkIjoiMTA1MSIsIkZvbnRTZXR0aW5ncyI6eyIkaWQiOiIxMDUyIiwiRm9udFNpemUiOjgsIkZvbnROYW1lIjoiQXJpYWwgTmFycm93IiwiSXNCb2xkIjpmYWxzZSwiSXNJdGFsaWMiOmZhbHNlLCJJc1VuZGVybGluZWQiOmZhbHNlLCJQYXJlbnRTdHlsZSI6bnVsbH0sIkF1dG9TaXplIjowLCJGb3JlZ3JvdW5kIjp7IiRpZCI6IjEwNTMiLCJDb2xvciI6eyIkaWQiOiIxMDU0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xMDYifSwiUGFkZGluZyI6eyIkcmVmIjoiMTA3In0sIkJhY2tncm91bmQiOnsiJGlkIjoiMTA1NSIsIkNvbG9yIjp7IiRpZCI6IjEwNTYiLCJBIjowLCJSIjoyNTUsIkciOjI1NSwiQiI6MjU1fX0sIklzVmlzaWJsZSI6dHJ1ZSwiV2lkdGgiOjAuMCwiSGVpZ2h0IjowLjAsIkJvcmRlclN0eWxlIjpudWxsLCJQYXJlbnRTdHlsZSI6bnVsbH0sIkRhdGVGb3JtYXQiOnsiJGlkIjoiMTA1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1OCIsIkRhdGVQYXJ0SXNWaXNpYmxlIjp0cnVlLCJUaW1lUGFydElzVmlzaWJsZSI6ZmFsc2V9fSwiV2Vla051bWJlcmluZyI6eyIkaWQiOiIxMDU5IiwiRm9ybWF0IjowLCJJc1Zpc2libGUiOmZhbHNlLCJMYXN0S25vd25WaXNpYmlsaXR5U3RhdGUiOmZhbHNlfSwiSXNWaXNpYmxlIjp0cnVlLCJQYXJlbnRTdHlsZSI6bnVsbH0sIkh5cGVybGluayI6bnVsbCwiSW1wb3J0SWQiOiIifSx7IiRpZCI6IjEwNjAiLCJJZCI6IjRhMDUwYTdmLTAxZWMtNDIwNy05ZDQzLTNlODI0MDIyMzRhYyIsIkluZGV4IjozNywiR3JvdXBJZCI6IjU1YWEyM2M1LTFmNmYtNGRkZS1iMDM4LTdiNDM0ZWRmNzY4MSIsIlRpdGxlIjoiQXVkaWJsZSIsIkRhdGVUaW1lIjoiMjAwOC0wMS0zMVQyMzo1OTowMCIsIlBlcmNlbnRhZ2VDb21wbGV0ZSI6bnVsbCwiTm90ZSI6bnVsbCwiU3R5bGUiOnsiJGlkIjoiMTA2MSIsIlRpdGxlUG9zaXRpb24iOiJMZWZ0IiwiRGF0ZVBvc2l0aW9uIjoiTGVmdCIsIlNoYXBlVHlwZSI6MTQsIlNoYXBlU2l6ZSI6MCwiU3BhY2luZyI6NSwiU2hhcGVTdHlsZSI6eyIkaWQiOiIxMDYyIiwiTWFyZ2luIjp7IiRyZWYiOiI4OSJ9LCJQYWRkaW5nIjp7IiRyZWYiOiI5MCJ9LCJCYWNrZ3JvdW5kIjp7IiRpZCI6IjEwNjMiLCJDb2xvciI6eyIkaWQiOiIxMDY0IiwiQSI6MjU1LCJSIjoyNDgsIkciOjE1MiwiQiI6Mjl9fSwiSXNWaXNpYmxlIjp0cnVlLCJXaWR0aCI6MTIuMCwiSGVpZ2h0IjoxNC4wLCJCb3JkZXJTdHlsZSI6eyIkaWQiOiIxMDY1IiwiTGluZUNvbG9yIjpudWxsLCJMaW5lV2VpZ2h0IjowLjAsIkxpbmVUeXBlIjowLCJQYXJlbnRTdHlsZSI6bnVsbH0sIlBhcmVudFN0eWxlIjpudWxsfSwiVGl0bGVTdHlsZSI6eyIkaWQiOiIxMDY2IiwiRm9udFNldHRpbmdzIjp7IiRpZCI6IjEwNjciLCJGb250U2l6ZSI6OSwiRm9udE5hbWUiOiJBcmlhbCIsIklzQm9sZCI6ZmFsc2UsIklzSXRhbGljIjpmYWxzZSwiSXNVbmRlcmxpbmVkIjpmYWxzZSwiUGFyZW50U3R5bGUiOm51bGx9LCJBdXRvU2l6ZSI6MiwiRm9yZWdyb3VuZCI6eyIkaWQiOiIxMDY4IiwiQ29sb3IiOnsiJGlkIjoiMTA2OSIsIkEiOjI1NSwiUiI6MjU1LCJHIjoyNTUsIkIiOjI1NX19LCJNYXhXaWR0aCI6MzEuMCwiTWF4SGVpZ2h0IjoiSW5maW5pdHkiLCJTbWFydEZvcmVncm91bmRJc0FjdGl2ZSI6ZmFsc2UsIkhvcml6b250YWxBbGlnbm1lbnQiOjIsIlZlcnRpY2FsQWxpZ25tZW50IjowLCJTbWFydEZvcmVncm91bmQiOm51bGwsIkJhY2tncm91bmRGaWxsVHlwZSI6MCwiTWFyZ2luIjp7IiRyZWYiOiI5OCJ9LCJQYWRkaW5nIjp7IiRyZWYiOiI5OSJ9LCJCYWNrZ3JvdW5kIjp7IiRpZCI6IjEwNzAiLCJDb2xvciI6eyIkaWQiOiIxMDcxIiwiQSI6MCwiUiI6MjU1LCJHIjoyNTUsIkIiOjI1NX19LCJJc1Zpc2libGUiOnRydWUsIldpZHRoIjowLjAsIkhlaWdodCI6MC4wLCJCb3JkZXJTdHlsZSI6bnVsbCwiUGFyZW50U3R5bGUiOm51bGx9LCJEYXRlU3R5bGUiOnsiJGlkIjoiMTA3MiIsIkZvbnRTZXR0aW5ncyI6eyIkaWQiOiIxMDczIiwiRm9udFNpemUiOjgsIkZvbnROYW1lIjoiQXJpYWwgTmFycm93IiwiSXNCb2xkIjpmYWxzZSwiSXNJdGFsaWMiOmZhbHNlLCJJc1VuZGVybGluZWQiOmZhbHNlLCJQYXJlbnRTdHlsZSI6bnVsbH0sIkF1dG9TaXplIjoyLCJGb3JlZ3JvdW5kIjp7IiRpZCI6IjEwNzQiLCJDb2xvciI6eyIkaWQiOiIxMDc1IiwiQSI6MjU1LCJSIjoyMzEsIkciOjIzMCwiQiI6MjMwfX0sIk1heFdpZHRoIjo2MC41NDQ4MDM2MTkzODQ3NjYsIk1heEhlaWdodCI6IkluZmluaXR5IiwiU21hcnRGb3JlZ3JvdW5kSXNBY3RpdmUiOmZhbHNlLCJIb3Jpem9udGFsQWxpZ25tZW50IjoyLCJWZXJ0aWNhbEFsaWdubWVudCI6MCwiU21hcnRGb3JlZ3JvdW5kIjpudWxsLCJCYWNrZ3JvdW5kRmlsbFR5cGUiOjAsIk1hcmdpbiI6eyIkcmVmIjoiMTA2In0sIlBhZGRpbmciOnsiJHJlZiI6IjEwNyJ9LCJCYWNrZ3JvdW5kIjp7IiRpZCI6IjEwNzYiLCJDb2xvciI6eyIkaWQiOiIxMDc3IiwiQSI6MCwiUiI6MjU1LCJHIjoyNTUsIkIiOjI1NX19LCJJc1Zpc2libGUiOnRydWUsIldpZHRoIjowLjAsIkhlaWdodCI6MC4wLCJCb3JkZXJTdHlsZSI6bnVsbCwiUGFyZW50U3R5bGUiOm51bGx9LCJEYXRlRm9ybWF0Ijp7IiRpZCI6IjEwNz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NzkiLCJEYXRlUGFydElzVmlzaWJsZSI6dHJ1ZSwiVGltZVBhcnRJc1Zpc2libGUiOmZhbHNlfX0sIldlZWtOdW1iZXJpbmciOnsiJGlkIjoiMTA4MCIsIkZvcm1hdCI6MCwiSXNWaXNpYmxlIjpmYWxzZSwiTGFzdEtub3duVmlzaWJpbGl0eVN0YXRlIjpmYWxzZX0sIklzVmlzaWJsZSI6dHJ1ZSwiUGFyZW50U3R5bGUiOm51bGx9LCJIeXBlcmxpbmsiOm51bGwsIkltcG9ydElkIjoiQXVkaWJsZSJ9LHsiJGlkIjoiMTA4MSIsIklkIjoiNTliZjRiOWYtNTk3MC00MWVjLTg5YjQtMWNlMTBjN2VlM2IzIiwiSW5kZXgiOjM4LCJHcm91cElkIjoiNTVhYTIzYzUtMWY2Zi00ZGRlLWIwMzgtN2I0MzRlZGY3NjgxIiwiVGl0bGUiOiJQaWxsUGFjayIsIkRhdGVUaW1lIjoiMjAxOC0wNi0wMVQyMzo1OTowMCIsIlBlcmNlbnRhZ2VDb21wbGV0ZSI6bnVsbCwiTm90ZSI6bnVsbCwiU3R5bGUiOnsiJGlkIjoiMTA4MiIsIlRpdGxlUG9zaXRpb24iOiJMZWZ0IiwiRGF0ZVBvc2l0aW9uIjoiTGVmdCIsIlNoYXBlVHlwZSI6MTQsIlNoYXBlU2l6ZSI6MCwiU3BhY2luZyI6NSwiU2hhcGVTdHlsZSI6eyIkaWQiOiIxMDgzIiwiTWFyZ2luIjp7IiRyZWYiOiI4OSJ9LCJQYWRkaW5nIjp7IiRyZWYiOiI5MCJ9LCJCYWNrZ3JvdW5kIjp7IiRpZCI6IjEwODQiLCJDb2xvciI6eyIkaWQiOiIxMDg1IiwiQSI6MjU1LCJSIjoyNDgsIkciOjE1MiwiQiI6Mjl9fSwiSXNWaXNpYmxlIjp0cnVlLCJXaWR0aCI6MTIuMCwiSGVpZ2h0IjoxNC4wLCJCb3JkZXJTdHlsZSI6eyIkaWQiOiIxMDg2IiwiTGluZUNvbG9yIjpudWxsLCJMaW5lV2VpZ2h0IjowLjAsIkxpbmVUeXBlIjowLCJQYXJlbnRTdHlsZSI6bnVsbH0sIlBhcmVudFN0eWxlIjpudWxsfSwiVGl0bGVTdHlsZSI6eyIkaWQiOiIxMDg3IiwiRm9udFNldHRpbmdzIjp7IiRpZCI6IjEwODgiLCJGb250U2l6ZSI6OSwiRm9udE5hbWUiOiJBcmlhbCIsIklzQm9sZCI6ZmFsc2UsIklzSXRhbGljIjpmYWxzZSwiSXNVbmRlcmxpbmVkIjpmYWxzZSwiUGFyZW50U3R5bGUiOm51bGx9LCJBdXRvU2l6ZSI6MiwiRm9yZWdyb3VuZCI6eyIkaWQiOiIxMDg5IiwiQ29sb3IiOnsiJGlkIjoiMTA5MCIsIkEiOjI1NSwiUiI6MjU1LCJHIjoyNTUsIkIiOjI1NX19LCJNYXhXaWR0aCI6MzMuMCwiTWF4SGVpZ2h0IjoiSW5maW5pdHkiLCJTbWFydEZvcmVncm91bmRJc0FjdGl2ZSI6ZmFsc2UsIkhvcml6b250YWxBbGlnbm1lbnQiOjIsIlZlcnRpY2FsQWxpZ25tZW50IjowLCJTbWFydEZvcmVncm91bmQiOm51bGwsIkJhY2tncm91bmRGaWxsVHlwZSI6MCwiTWFyZ2luIjp7IiRyZWYiOiI5OCJ9LCJQYWRkaW5nIjp7IiRyZWYiOiI5OSJ9LCJCYWNrZ3JvdW5kIjp7IiRpZCI6IjEwOTEiLCJDb2xvciI6eyIkaWQiOiIxMDkyIiwiQSI6MCwiUiI6MjU1LCJHIjoyNTUsIkIiOjI1NX19LCJJc1Zpc2libGUiOnRydWUsIldpZHRoIjowLjAsIkhlaWdodCI6MC4wLCJCb3JkZXJTdHlsZSI6bnVsbCwiUGFyZW50U3R5bGUiOm51bGx9LCJEYXRlU3R5bGUiOnsiJGlkIjoiMTA5MyIsIkZvbnRTZXR0aW5ncyI6eyIkaWQiOiIxMDk0IiwiRm9udFNpemUiOjgsIkZvbnROYW1lIjoiQXJpYWwgTmFycm93IiwiSXNCb2xkIjpmYWxzZSwiSXNJdGFsaWMiOmZhbHNlLCJJc1VuZGVybGluZWQiOmZhbHNlLCJQYXJlbnRTdHlsZSI6bnVsbH0sIkF1dG9TaXplIjowLCJGb3JlZ3JvdW5kIjp7IiRpZCI6IjEwOTUiLCJDb2xvciI6eyIkaWQiOiIxMDk2IiwiQSI6MjU1LCJSIjoyMzEsIkciOjIzMCwiQiI6MjMwfX0sIk1heFdpZHRoIjoyMDAuMCwiTWF4SGVpZ2h0IjoiSW5maW5pdHkiLCJTbWFydEZvcmVncm91bmRJc0FjdGl2ZSI6ZmFsc2UsIkhvcml6b250YWxBbGlnbm1lbnQiOjIsIlZlcnRpY2FsQWxpZ25tZW50IjowLCJTbWFydEZvcmVncm91bmQiOm51bGwsIkJhY2tncm91bmRGaWxsVHlwZSI6MCwiTWFyZ2luIjp7IiRyZWYiOiIxMDYifSwiUGFkZGluZyI6eyIkcmVmIjoiMTA3In0sIkJhY2tncm91bmQiOnsiJGlkIjoiMTA5NyIsIkNvbG9yIjp7IiRpZCI6IjEwOTgiLCJBIjowLCJSIjoyNTUsIkciOjI1NSwiQiI6MjU1fX0sIklzVmlzaWJsZSI6dHJ1ZSwiV2lkdGgiOjAuMCwiSGVpZ2h0IjowLjAsIkJvcmRlclN0eWxlIjpudWxsLCJQYXJlbnRTdHlsZSI6bnVsbH0sIkRhdGVGb3JtYXQiOnsiJGlkIjoiMTA5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EwMCIsIkRhdGVQYXJ0SXNWaXNpYmxlIjp0cnVlLCJUaW1lUGFydElzVmlzaWJsZSI6ZmFsc2V9fSwiV2Vla051bWJlcmluZyI6eyIkaWQiOiIxMTAxIiwiRm9ybWF0IjowLCJJc1Zpc2libGUiOmZhbHNlLCJMYXN0S25vd25WaXNpYmlsaXR5U3RhdGUiOmZhbHNlfSwiSXNWaXNpYmxlIjp0cnVlLCJQYXJlbnRTdHlsZSI6bnVsbH0sIkh5cGVybGluayI6bnVsbCwiSW1wb3J0SWQiOiJQaWxsUGFjayJ9LHsiJGlkIjoiMTEwMiIsIklkIjoiNzQzOWQxYjUtMGU2My00MjY3LWFjOTktMTVlZTVkYWNkMTQ4IiwiSW5kZXgiOjM5LCJHcm91cElkIjoiNTVhYTIzYzUtMWY2Zi00ZGRlLWIwMzgtN2I0MzRlZGY3NjgxIiwiVGl0bGUiOiJUd2l0Y2giLCJEYXRlVGltZSI6IjIwMTQtMDgtMjVUMjM6NTk6MDAiLCJQZXJjZW50YWdlQ29tcGxldGUiOm51bGwsIk5vdGUiOm51bGwsIlN0eWxlIjp7IiRpZCI6IjExMDMiLCJUaXRsZVBvc2l0aW9uIjoiTGVmdCIsIkRhdGVQb3NpdGlvbiI6IkxlZnQiLCJTaGFwZVR5cGUiOjE0LCJTaGFwZVNpemUiOjAsIlNwYWNpbmciOjUsIlNoYXBlU3R5bGUiOnsiJGlkIjoiMTEwNCIsIk1hcmdpbiI6eyIkcmVmIjoiODkifSwiUGFkZGluZyI6eyIkcmVmIjoiOTAifSwiQmFja2dyb3VuZCI6eyIkaWQiOiIxMTA1IiwiQ29sb3IiOnsiJGlkIjoiMTEwNiIsIkEiOjI1NSwiUiI6MjQ4LCJHIjoxNTIsIkIiOjI5fX0sIklzVmlzaWJsZSI6dHJ1ZSwiV2lkdGgiOjEyLjAsIkhlaWdodCI6MTQuMCwiQm9yZGVyU3R5bGUiOnsiJGlkIjoiMTEwNyIsIkxpbmVDb2xvciI6bnVsbCwiTGluZVdlaWdodCI6MC4wLCJMaW5lVHlwZSI6MCwiUGFyZW50U3R5bGUiOm51bGx9LCJQYXJlbnRTdHlsZSI6bnVsbH0sIlRpdGxlU3R5bGUiOnsiJGlkIjoiMTEwOCIsIkZvbnRTZXR0aW5ncyI6eyIkaWQiOiIxMTA5IiwiRm9udFNpemUiOjksIkZvbnROYW1lIjoiQXJpYWwiLCJJc0JvbGQiOmZhbHNlLCJJc0l0YWxpYyI6ZmFsc2UsIklzVW5kZXJsaW5lZCI6ZmFsc2UsIlBhcmVudFN0eWxlIjpudWxsfSwiQXV0b1NpemUiOjIsIkZvcmVncm91bmQiOnsiJGlkIjoiMTExMCIsIkNvbG9yIjp7IiRpZCI6IjExMTEiLCJBIjoyNTUsIlIiOjI1NSwiRyI6MjU1LCJCIjoyNTV9fSwiTWF4V2lkdGgiOjI2LjAsIk1heEhlaWdodCI6IkluZmluaXR5IiwiU21hcnRGb3JlZ3JvdW5kSXNBY3RpdmUiOmZhbHNlLCJIb3Jpem9udGFsQWxpZ25tZW50IjoyLCJWZXJ0aWNhbEFsaWdubWVudCI6MCwiU21hcnRGb3JlZ3JvdW5kIjpudWxsLCJCYWNrZ3JvdW5kRmlsbFR5cGUiOjAsIk1hcmdpbiI6eyIkcmVmIjoiOTgifSwiUGFkZGluZyI6eyIkcmVmIjoiOTkifSwiQmFja2dyb3VuZCI6eyIkaWQiOiIxMTEyIiwiQ29sb3IiOnsiJGlkIjoiMTExMyIsIkEiOjAsIlIiOjI1NSwiRyI6MjU1LCJCIjoyNTV9fSwiSXNWaXNpYmxlIjp0cnVlLCJXaWR0aCI6MC4wLCJIZWlnaHQiOjAuMCwiQm9yZGVyU3R5bGUiOm51bGwsIlBhcmVudFN0eWxlIjpudWxsfSwiRGF0ZVN0eWxlIjp7IiRpZCI6IjExMTQiLCJGb250U2V0dGluZ3MiOnsiJGlkIjoiMTExNSIsIkZvbnRTaXplIjo4LCJGb250TmFtZSI6IkFyaWFsIE5hcnJvdyIsIklzQm9sZCI6ZmFsc2UsIklzSXRhbGljIjpmYWxzZSwiSXNVbmRlcmxpbmVkIjpmYWxzZSwiUGFyZW50U3R5bGUiOm51bGx9LCJBdXRvU2l6ZSI6MCwiRm9yZWdyb3VuZCI6eyIkaWQiOiIxMTE2IiwiQ29sb3IiOnsiJGlkIjoiMTExNy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cmVmIjoiMTA2In0sIlBhZGRpbmciOnsiJHJlZiI6IjEwNyJ9LCJCYWNrZ3JvdW5kIjp7IiRpZCI6IjExMTgiLCJDb2xvciI6eyIkaWQiOiIxMTE5IiwiQSI6MCwiUiI6MjU1LCJHIjoyNTUsIkIiOjI1NX19LCJJc1Zpc2libGUiOnRydWUsIldpZHRoIjowLjAsIkhlaWdodCI6MC4wLCJCb3JkZXJTdHlsZSI6bnVsbCwiUGFyZW50U3R5bGUiOm51bGx9LCJEYXRlRm9ybWF0Ijp7IiRpZCI6IjExMj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xMjEiLCJEYXRlUGFydElzVmlzaWJsZSI6dHJ1ZSwiVGltZVBhcnRJc1Zpc2libGUiOmZhbHNlfX0sIldlZWtOdW1iZXJpbmciOnsiJGlkIjoiMTEyMiIsIkZvcm1hdCI6MCwiSXNWaXNpYmxlIjpmYWxzZSwiTGFzdEtub3duVmlzaWJpbGl0eVN0YXRlIjpmYWxzZX0sIklzVmlzaWJsZSI6dHJ1ZSwiUGFyZW50U3R5bGUiOm51bGx9LCJIeXBlcmxpbmsiOm51bGwsIkltcG9ydElkIjoiVHdpdGNoIn0seyIkaWQiOiIxMTIzIiwiSWQiOiI3ZTc5Y2I5Zi1jMmZlLTQxMDMtOTk4YS1lNjA1NWVkZmQ3NTMiLCJJbmRleCI6NDAsIkdyb3VwSWQiOiI1NWFhMjNjNS0xZjZmLTRkZGUtYjAzOC03YjQzNGVkZjc2ODEiLCJUaXRsZSI6IktpdmEgU3lzdGVtcyIsIkRhdGVUaW1lIjoiMjAxMi0wMy0xOVQyMzo1OTowMCIsIlBlcmNlbnRhZ2VDb21wbGV0ZSI6bnVsbCwiTm90ZSI6bnVsbCwiU3R5bGUiOnsiJGlkIjoiMTEyNCIsIlRpdGxlUG9zaXRpb24iOiJMZWZ0IiwiRGF0ZVBvc2l0aW9uIjoiTGVmdCIsIlNoYXBlVHlwZSI6MTQsIlNoYXBlU2l6ZSI6MCwiU3BhY2luZyI6NSwiU2hhcGVTdHlsZSI6eyIkaWQiOiIxMTI1IiwiTWFyZ2luIjp7IiRpZCI6IjExMjYiLCJUb3AiOjAuMCwiTGVmdCI6MC4wLCJSaWdodCI6MC4wLCJCb3R0b20iOjAuMH0sIlBhZGRpbmciOnsiJGlkIjoiMTEyNyIsIlRvcCI6MC4wLCJMZWZ0IjowLjAsIlJpZ2h0IjowLjAsIkJvdHRvbSI6MC4wfSwiQmFja2dyb3VuZCI6eyIkaWQiOiIxMTI4IiwiQ29sb3IiOnsiJGlkIjoiMTEyOSIsIkEiOjI1NSwiUiI6MjQ4LCJHIjoxNTIsIkIiOjI5fX0sIklzVmlzaWJsZSI6dHJ1ZSwiV2lkdGgiOjEyLjAsIkhlaWdodCI6MTQuMCwiQm9yZGVyU3R5bGUiOnsiJGlkIjoiMTEzMCIsIkxpbmVDb2xvciI6bnVsbCwiTGluZVdlaWdodCI6MC4wLCJMaW5lVHlwZSI6MCwiUGFyZW50U3R5bGUiOm51bGx9LCJQYXJlbnRTdHlsZSI6bnVsbH0sIlRpdGxlU3R5bGUiOnsiJGlkIjoiMTEzMSIsIkZvbnRTZXR0aW5ncyI6eyIkaWQiOiIxMTMyIiwiRm9udFNpemUiOjksIkZvbnROYW1lIjoiQXJpYWwiLCJJc0JvbGQiOmZhbHNlLCJJc0l0YWxpYyI6ZmFsc2UsIklzVW5kZXJsaW5lZCI6ZmFsc2UsIlBhcmVudFN0eWxlIjpudWxsfSwiQXV0b1NpemUiOjIsIkZvcmVncm91bmQiOnsiJGlkIjoiMTEzMyIsIkNvbG9yIjp7IiRpZCI6IjExMzQiLCJBIjoyNTUsIlIiOjI1NSwiRyI6MjU1LCJCIjoyNTV9fSwiTWF4V2lkdGgiOjU1LjAsIk1heEhlaWdodCI6IkluZmluaXR5IiwiU21hcnRGb3JlZ3JvdW5kSXNBY3RpdmUiOmZhbHNlLCJIb3Jpem9udGFsQWxpZ25tZW50IjoyLCJWZXJ0aWNhbEFsaWdubWVudCI6MCwiU21hcnRGb3JlZ3JvdW5kIjpudWxsLCJCYWNrZ3JvdW5kRmlsbFR5cGUiOjAsIk1hcmdpbiI6eyIkaWQiOiIxMTM1IiwiVG9wIjowLjAsIkxlZnQiOjAuMCwiUmlnaHQiOjAuMCwiQm90dG9tIjowLjB9LCJQYWRkaW5nIjp7IiRpZCI6IjExMzYiLCJUb3AiOjAuMCwiTGVmdCI6MC4wLCJSaWdodCI6MC4wLCJCb3R0b20iOjAuMH0sIkJhY2tncm91bmQiOnsiJGlkIjoiMTEzNyIsIkNvbG9yIjp7IiRpZCI6IjExMzgiLCJBIjowLCJSIjoyNTUsIkciOjI1NSwiQiI6MjU1fX0sIklzVmlzaWJsZSI6dHJ1ZSwiV2lkdGgiOjAuMCwiSGVpZ2h0IjowLjAsIkJvcmRlclN0eWxlIjpudWxsLCJQYXJlbnRTdHlsZSI6bnVsbH0sIkRhdGVTdHlsZSI6eyIkaWQiOiIxMTM5IiwiRm9udFNldHRpbmdzIjp7IiRpZCI6IjExNDAiLCJGb250U2l6ZSI6OCwiRm9udE5hbWUiOiJBcmlhbCBOYXJyb3ciLCJJc0JvbGQiOmZhbHNlLCJJc0l0YWxpYyI6ZmFsc2UsIklzVW5kZXJsaW5lZCI6ZmFsc2UsIlBhcmVudFN0eWxlIjpudWxsfSwiQXV0b1NpemUiOjIsIkZvcmVncm91bmQiOnsiJGlkIjoiMTE0MSIsIkNvbG9yIjp7IiRpZCI6IjExNDIiLCJBIjoyNTUsIlIiOjIzMSwiRyI6MjMwLCJCIjoyMzB9fSwiTWF4V2lkdGgiOjUxLjc3OTA1NjU0OTA3MjI2NiwiTWF4SGVpZ2h0IjoiSW5maW5pdHkiLCJTbWFydEZvcmVncm91bmRJc0FjdGl2ZSI6ZmFsc2UsIkhvcml6b250YWxBbGlnbm1lbnQiOjIsIlZlcnRpY2FsQWxpZ25tZW50IjowLCJTbWFydEZvcmVncm91bmQiOm51bGwsIkJhY2tncm91bmRGaWxsVHlwZSI6MCwiTWFyZ2luIjp7IiRpZCI6IjExNDMiLCJUb3AiOjAuMCwiTGVmdCI6MC4wLCJSaWdodCI6MC4wLCJCb3R0b20iOjAuMH0sIlBhZGRpbmciOnsiJGlkIjoiMTE0NCIsIlRvcCI6MC4wLCJMZWZ0IjowLjAsIlJpZ2h0IjowLjAsIkJvdHRvbSI6MC4wfSwiQmFja2dyb3VuZCI6eyIkaWQiOiIxMTQ1IiwiQ29sb3IiOnsiJGlkIjoiMTE0NiIsIkEiOjAsIlIiOjI1NSwiRyI6MjU1LCJCIjoyNTV9fSwiSXNWaXNpYmxlIjp0cnVlLCJXaWR0aCI6MC4wLCJIZWlnaHQiOjAuMCwiQm9yZGVyU3R5bGUiOm51bGwsIlBhcmVudFN0eWxlIjpudWxsfSwiRGF0ZUZvcm1hdCI6eyIkaWQiOiIxMT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TQ4IiwiRGF0ZVBhcnRJc1Zpc2libGUiOnRydWUsIlRpbWVQYXJ0SXNWaXNpYmxlIjpmYWxzZX19LCJXZWVrTnVtYmVyaW5nIjp7IiRpZCI6IjExNDkiLCJGb3JtYXQiOjAsIklzVmlzaWJsZSI6ZmFsc2UsIkxhc3RLbm93blZpc2liaWxpdHlTdGF0ZSI6ZmFsc2V9LCJJc1Zpc2libGUiOnRydWUsIlBhcmVudFN0eWxlIjpudWxsfSwiSHlwZXJsaW5rIjpudWxsLCJJbXBvcnRJZCI6IktpdmEgU3lzdGVtcyJ9XSwiSWQiOiJhOWU1ZTk1YS03ZTE2LTRmZjMtOGJiMy1iOTY0Y2IwMzFiNGMiLCJJc1NpbmdsZUl0ZW1Sb3ciOmZhbHNlfV0sIkluZGV4IjowLCJJZCI6IjM0MjU3M2IxLTY5ZjItNDNmMC05MjVkLTZjNTgzZWEyZDVmOCIsIkhlYWRlclRleHQiOm51bGwsIklzRGVmYXVsdCI6dHJ1ZSwiU3R5bGUiOnsiJGlkIjoiMTE1MCIsIkhlYWRlclN0eWxlIjp7IiRpZCI6IjExNTEiLCJUZXh0U3R5bGUiOnsiJGlkIjoiMTE1MiIsIkZvbnRTZXR0aW5ncyI6eyIkaWQiOiIxMTUzIiwiRm9udFNpemUiOjExLCJGb250TmFtZSI6IkNhbGlicmkiLCJJc0JvbGQiOmZhbHNlLCJJc0l0YWxpYyI6ZmFsc2UsIklzVW5kZXJsaW5lZCI6ZmFsc2UsIlBhcmVudFN0eWxlIjpudWxsfSwiQXV0b1NpemUiOjIsIkZvcmVncm91bmQiOnsiJGlkIjoiMTE1NCIsIkNvbG9yIjp7IiRpZCI6IjExNTU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xNTYiLCJUb3AiOjAuMCwiTGVmdCI6MC4wLCJSaWdodCI6MC4wLCJCb3R0b20iOjAuMH0sIlBhZGRpbmciOnsiJGlkIjoiMTE1NyIsIlRvcCI6MC4wLCJMZWZ0IjowLjAsIlJpZ2h0IjowLjAsIkJvdHRvbSI6MC4wfSwiQmFja2dyb3VuZCI6bnVsbCwiSXNWaXNpYmxlIjp0cnVlLCJXaWR0aCI6MC4wLCJIZWlnaHQiOjAuMCwiQm9yZGVyU3R5bGUiOm51bGwsIlBhcmVudFN0eWxlIjpudWxsfSwiUmVjdGFuZ2xlU3R5bGUiOnsiJGlkIjoiMTE1OCIsIk1hcmdpbiI6eyIkaWQiOiIxMTU5IiwiVG9wIjowLjAsIkxlZnQiOjAuMCwiUmlnaHQiOjAuMCwiQm90dG9tIjowLjB9LCJQYWRkaW5nIjp7IiRpZCI6IjExNjAiLCJUb3AiOjAuMCwiTGVmdCI6MC4wLCJSaWdodCI6MC4wLCJCb3R0b20iOjAuMH0sIkJhY2tncm91bmQiOnsiJGlkIjoiMTE2MSIsIkNvbG9yIjp7IiRpZCI6IjExNjIiLCJBIjo2MywiUiI6MjU1LCJHIjoxODksIkIiOjcxfX0sIklzVmlzaWJsZSI6dHJ1ZSwiV2lkdGgiOjAuMCwiSGVpZ2h0IjowLjAsIkJvcmRlclN0eWxlIjp7IiRpZCI6IjExNjMiLCJMaW5lQ29sb3IiOnsiJGlkIjoiMTE2NCIsIiR0eXBlIjoiTkxSRS5Db21tb24uRG9tLlNvbGlkQ29sb3JCcnVzaCwgTkxSRS5Db21tb24iLCJDb2xvciI6eyIkaWQiOiIxMTY1IiwiQSI6MjU1LCJSIjoyNTUsIkciOjAsIkIiOjB9fSwiTGluZVdlaWdodCI6MC4wLCJMaW5lVHlwZSI6MCwiUGFyZW50U3R5bGUiOm51bGx9LCJQYXJlbnRTdHlsZSI6bnVsbH0sIk1hcmdpbiI6eyIkaWQiOiIxMTY2IiwiVG9wIjowLjAsIkxlZnQiOjAuMCwiUmlnaHQiOjAuMCwiQm90dG9tIjowLjB9LCJQYWRkaW5nIjp7IiRpZCI6IjExNjciLCJUb3AiOjAuMCwiTGVmdCI6MC4wLCJSaWdodCI6MC4wLCJCb3R0b20iOjAuMH0sIkJhY2tncm91bmQiOm51bGwsIklzVmlzaWJsZSI6dHJ1ZSwiV2lkdGgiOjAuMCwiSGVpZ2h0IjowLjAsIkJvcmRlclN0eWxlIjpudWxsLCJQYXJlbnRTdHlsZSI6bnVsbH0sIkJhY2tncm91bmRTdHlsZSI6eyIkaWQiOiIxMTY4IiwiTWFyZ2luIjp7IiRpZCI6IjExNjkiLCJUb3AiOjAuMCwiTGVmdCI6MC4wLCJSaWdodCI6MC4wLCJCb3R0b20iOjAuMH0sIlBhZGRpbmciOnsiJGlkIjoiMTE3MCIsIlRvcCI6MC4wLCJMZWZ0IjowLjAsIlJpZ2h0IjowLjAsIkJvdHRvbSI6MC4wfSwiQmFja2dyb3VuZCI6eyIkaWQiOiIxMTcxIiwiQ29sb3IiOnsiJGlkIjoiMTE3MiIsIkEiOjUxLCJSIjoxNjUsIkciOjE2NSwiQiI6MTY1fX0sIklzVmlzaWJsZSI6dHJ1ZSwiV2lkdGgiOjAuMCwiSGVpZ2h0IjowLjAsIkJvcmRlclN0eWxlIjp7IiRpZCI6IjExNzMiLCJMaW5lQ29sb3IiOnsiJGlkIjoiMTE3NCIsIiR0eXBlIjoiTkxSRS5Db21tb24uRG9tLlNvbGlkQ29sb3JCcnVzaCwgTkxSRS5Db21tb24iLCJDb2xvciI6eyIkaWQiOiIxMTc1IiwiQSI6MjU1LCJSIjoyNTUsIkciOjAsIkIiOjB9fSwiTGluZVdlaWdodCI6MC4wLCJMaW5lVHlwZSI6MCwiUGFyZW50U3R5bGUiOm51bGx9LCJQYXJlbnRTdHlsZSI6bnVsbH0sIk1hcmdpbiI6eyIkaWQiOiIxMTc2IiwiVG9wIjowLjAsIkxlZnQiOjAuMCwiUmlnaHQiOjAuMCwiQm90dG9tIjowLjB9LCJQYWRkaW5nIjp7IiRpZCI6IjExNzciLCJUb3AiOjAuMCwiTGVmdCI6MC4wLCJSaWdodCI6MC4wLCJCb3R0b20iOjAuMH0sIklzVmlzaWJsZSI6ZmFsc2UsIldpZHRoIjowLjAsIkhlaWdodCI6MC4wLCJCb3JkZXJTdHlsZSI6bnVsbCwiUGFyZW50U3R5bGUiOm51bGx9fV0sIklkIjoiYTFjYmFlMmUtZjUyMy00NGZkLTkyNjUtNDJiYTljZGYxZmJkIiwiSW5kZXgiOjIsIkhlYWRlclRleHQiOiJBY3F1aXNpdGlvbnMiLCJTdHlsZSI6eyIkaWQiOiIxMTc4IiwiSGVhZGVyU3R5bGUiOnsiJGlkIjoiMTE3OSIsIlRleHRJc1ZlcnRpY2FsIjpmYWxzZSwiVGV4dFN0eWxlIjp7IiRpZCI6IjExODAiLCJGb250U2V0dGluZ3MiOnsiJGlkIjoiMTE4MSIsIkZvbnRTaXplIjoxNCwiRm9udE5hbWUiOiJBcmlhbCIsIklzQm9sZCI6dHJ1ZSwiSXNJdGFsaWMiOmZhbHNlLCJJc1VuZGVybGluZWQiOmZhbHNlLCJQYXJlbnRTdHlsZSI6bnVsbH0sIkF1dG9TaXplIjowLCJGb3JlZ3JvdW5kIjp7IiRpZCI6IjExODIiLCJDb2xvciI6eyIkaWQiOiIxMTgzIiwiQSI6MjU1LCJSIjoyNTUsIkciOjI1NSwiQiI6MjU1fX0sIk1heFdpZHRoIjowLjAsIk1heEhlaWdodCI6MC4wLCJTbWFydEZvcmVncm91bmRJc0FjdGl2ZSI6ZmFsc2UsIkhvcml6b250YWxBbGlnbm1lbnQiOjAsIlZlcnRpY2FsQWxpZ25tZW50IjowLCJTbWFydEZvcmVncm91bmQiOm51bGwsIkJhY2tncm91bmRGaWxsVHlwZSI6MCwiTWFyZ2luIjp7IiRyZWYiOiI0MzcifSwiUGFkZGluZyI6eyIkcmVmIjoiNDM4In0sIkJhY2tncm91bmQiOm51bGwsIklzVmlzaWJsZSI6ZmFsc2UsIldpZHRoIjowLjAsIkhlaWdodCI6MC4wLCJCb3JkZXJTdHlsZSI6bnVsbCwiUGFyZW50U3R5bGUiOm51bGx9LCJSZWN0YW5nbGVTdHlsZSI6eyIkaWQiOiIxMTg0IiwiTWFyZ2luIjp7IiRyZWYiOiI0NDAifSwiUGFkZGluZyI6eyIkcmVmIjoiNDQxIn0sIkJhY2tncm91bmQiOnsiJGlkIjoiMTE4NSIsIkNvbG9yIjp7IiRpZCI6IjExODYiLCJBIjoyMDYsIlIiOjI0OCwiRyI6MTUyLCJCIjoyOX19LCJJc1Zpc2libGUiOmZhbHNlLCJXaWR0aCI6MC4wLCJIZWlnaHQiOjAuMCwiQm9yZGVyU3R5bGUiOnsiJGlkIjoiMTE4NyIsIkxpbmVDb2xvciI6eyIkaWQiOiIxMTg4IiwiJHR5cGUiOiJOTFJFLkNvbW1vbi5Eb20uU29saWRDb2xvckJydXNoLCBOTFJFLkNvbW1vbiIsIkNvbG9yIjp7IiRpZCI6IjExODkiLCJBIjoyNTUsIlIiOjg4LCJHIjozOSwiQiI6N319LCJMaW5lV2VpZ2h0IjowLjAsIkxpbmVUeXBlIjowLCJQYXJlbnRTdHlsZSI6bnVsbH0sIlBhcmVudFN0eWxlIjpudWxsfSwiTWFyZ2luIjp7IiRyZWYiOiI0NDcifSwiUGFkZGluZyI6eyIkcmVmIjoiNDQ4In0sIkJhY2tncm91bmQiOm51bGwsIklzVmlzaWJsZSI6dHJ1ZSwiV2lkdGgiOjAuMCwiSGVpZ2h0IjowLjAsIkJvcmRlclN0eWxlIjpudWxsLCJQYXJlbnRTdHlsZSI6bnVsbH0sIkJhY2tncm91bmRTdHlsZSI6eyIkaWQiOiIxMTkwIiwiTWFyZ2luIjp7IiRyZWYiOiI0NTAifSwiUGFkZGluZyI6eyIkcmVmIjoiNDUxIn0sIkJhY2tncm91bmQiOnsiJGlkIjoiMTE5MSIsIkNvbG9yIjp7IiRpZCI6IjExOTIiLCJBIjoyNTUsIlIiOjE5LCJHIjoyNSwiQiI6MzN9fSwiSXNWaXNpYmxlIjp0cnVlLCJXaWR0aCI6MC4wLCJIZWlnaHQiOjAuMCwiQm9yZGVyU3R5bGUiOnsiJGlkIjoiMTE5MyIsIkxpbmVDb2xvciI6eyIkaWQiOiIxMTk0IiwiJHR5cGUiOiJOTFJFLkNvbW1vbi5Eb20uU29saWRDb2xvckJydXNoLCBOTFJFLkNvbW1vbiIsIkNvbG9yIjp7IiRpZCI6IjExOTUiLCJBIjoyNTUsIlIiOjI0NCwiRyI6MTU3LCJCIjowfX0sIkxpbmVXZWlnaHQiOjIuMCwiTGluZVR5cGUiOjAsIlBhcmVudFN0eWxlIjpudWxsfSwiUGFyZW50U3R5bGUiOm51bGx9LCJJc0Fib3ZlVGltZWJhbmQiOmZhbHNlLCJTcGFjaW5nIjo1LCJNYXJnaW4iOnsiJGlkIjoiMTE5NiIsIlRvcCI6MC4wLCJMZWZ0IjowLjAsIlJpZ2h0IjowLjAsIkJvdHRvbSI6MC4wfSwiUGFkZGluZyI6eyIkaWQiOiIxMTk3IiwiVG9wIjowLjAsIkxlZnQiOjAuMCwiUmlnaHQiOjAuMCwiQm90dG9tIjowLjB9LCJJc1Zpc2libGUiOnRydWUsIldpZHRoIjowLjAsIkhlaWdodCI6MC4wLCJCb3JkZXJTdHlsZSI6eyIkaWQiOiIxMTk4IiwiTGluZUNvbG9yIjpudWxsLCJMaW5lV2VpZ2h0IjowLjAsIkxpbmVUeXBlIjowLCJQYXJlbnRTdHlsZSI6bnVsbH0sIlBhcmVudFN0eWxlIjpudWxsfX1dLCJDdWx0dXJlSW5mb05hbWUiOiJlbi1VUyIsIlN0eWxlTmFtZSI6bnVsbCwiVmVyc2lvbiI6eyIkaWQiOiIxMTk5IiwiVmVyc2lvbiI6IjMuOS4wIiwiT3JpZ2luYWxBc3NlbWJseVZlcnNpb24iOm51bGwsIkVkaXRpb24iOiJQcm8iLCJMYXN0U2F2ZWRFZGl0aW9uIjozLCJJc1BsdXNFZGl0aW9uIjp0cnVlLCJJc1Byb0VkaXRpb24iOnRydWV9LCJFZmZlY3QiOjAsIlN0eWxlIjp7IiRpZCI6IjEyMDAiLCJEZWZhdWx0RGVwZW5kZW5jeVN0eWxlIjp7IiRpZCI6IjEyMDEiLCJMaW5lU3R5bGUiOnsiJGlkIjoiMTIwMiIsIkxpbmVDb2xvciI6eyIkaWQiOiIxMjAzIiwiJHR5cGUiOiJOTFJFLkNvbW1vbi5Eb20uU29saWRDb2xvckJydXNoLCBOTFJFLkNvbW1vbiIsIkNvbG9yIjp7IiRpZCI6IjEyMDQiLCJBIjoyNTUsIlIiOjAsIkciOjAsIkIiOjB9fSwiTGluZVdlaWdodCI6MS4wLCJMaW5lVHlwZSI6MCwiUGFyZW50U3R5bGUiOm51bGx9LCJFbmRBcnJvd2hlYWRMaW5lU3R5bGUiOnsiJGlkIjoiMTIwNSIsIktpbmQiOjEsIldpZHRoIjoxLCJMZW5ndGgiOjAsIlBhcmVudFN0eWxlIjpudWxsfSwiQnJpbmdUb0Zyb250Ijp0cnVlLCJFbGJvd1JhZGl1cyI6MC4wLCJNYXJnaW4iOnsiJGlkIjoiMTIwNiIsIlRvcCI6MC4wLCJMZWZ0IjowLjAsIlJpZ2h0IjowLjAsIkJvdHRvbSI6MC4wfSwiUGFkZGluZyI6eyIkaWQiOiIxMjA3IiwiVG9wIjowLjAsIkxlZnQiOjAuMCwiUmlnaHQiOjAuMCwiQm90dG9tIjowLjB9LCJCYWNrZ3JvdW5kIjpudWxsLCJJc1Zpc2libGUiOnRydWUsIldpZHRoIjowLjAsIkhlaWdodCI6MC4wLCJCb3JkZXJTdHlsZSI6bnVsbCwiUGFyZW50U3R5bGUiOm51bGx9LCJDcml0aWNhbFBhdGhTdHlsZSI6eyIkaWQiOiIxMjA4IiwiQ3JpdGljYWxQYXRoU3R5bGVPcHRpb25zIjoxNSwiTGluZVN0eWxlIjp7IiRpZCI6IjEyMDkiLCJMaW5lQ29sb3IiOnsiJGlkIjoiMTIxMCIsIiR0eXBlIjoiTkxSRS5Db21tb24uRG9tLlNvbGlkQ29sb3JCcnVzaCwgTkxSRS5Db21tb24iLCJDb2xvciI6eyIkaWQiOiIxMjExIiwiQSI6MjU1LCJSIjoyMjIsIkciOjUwLCJCIjo1MH19LCJMaW5lV2VpZ2h0IjoxLjAsIkxpbmVUeXBlIjowLCJQYXJlbnRTdHlsZSI6bnVsbH0sIlRpdGxlRm9yZWdyb3VuZCI6eyIkaWQiOiIxMjEyIiwiQ29sb3IiOnsiJGlkIjoiMTIxMyIsIkEiOjI1NSwiUiI6MTc2LCJHIjoxOSwiQiI6MjV9fSwiU2hhcGVzQmFja2dyb3VuZCI6eyIkaWQiOiIxMjE0IiwiQ29sb3IiOnsiJGlkIjoiMTIxNSIsIkEiOjI1NSwiUiI6MjUzLCJHIjoyMDMsIkIiOjIwOH19LCJTaGFwZXNCb3JkZXJTdHlsZSI6eyIkaWQiOiIxMjE2IiwiTGluZUNvbG9yIjp7IiRpZCI6IjEyMTciLCIkdHlwZSI6Ik5MUkUuQ29tbW9uLkRvbS5Tb2xpZENvbG9yQnJ1c2gsIE5MUkUuQ29tbW9uIiwiQ29sb3IiOnsiJGlkIjoiMTIxOCIsIkEiOjI1NSwiUiI6MjIyLCJHIjo1MCwiQiI6NTB9fSwiTGluZVdlaWdodCI6MS41LCJMaW5lVHlwZSI6MCwiUGFyZW50U3R5bGUiOm51bGx9LCJNYXJnaW4iOnsiJGlkIjoiMTIxOSIsIlRvcCI6MC4wLCJMZWZ0IjowLjAsIlJpZ2h0IjowLjAsIkJvdHRvbSI6MC4wfSwiUGFkZGluZyI6eyIkaWQiOiIxMjIwIiwiVG9wIjowLjAsIkxlZnQiOjAuMCwiUmlnaHQiOjAuMCwiQm90dG9tIjowLjB9LCJCYWNrZ3JvdW5kIjpudWxsLCJJc1Zpc2libGUiOmZhbHNlLCJXaWR0aCI6MC4wLCJIZWlnaHQiOjAuMCwiQm9yZGVyU3R5bGUiOm51bGwsIlBhcmVudFN0eWxlIjpudWxsfSwiUGFuZWxzU3BhY2luZ0RlZmluaXRpb24iOnsiJGlkIjoiMTIyMSIsIlNwYWNpbmdBYm92ZVRpbWViYW5kIjoxNiwiU3BhY2luZ0JlbG93VGltZWJhbmQiOjE2LCJTcGFjaW5nQWJvdmVCZXR3ZWVuU3dpbWxhbmVzQW5kVGFza3MiOjE2LCJTcGFjaW5nQmVsb3dCZXR3ZWVuU3dpbWxhbmVzQW5kVGFza3MiOjE2fSwiVGltZWJhbmRTdHlsZSI6eyIkaWQiOiIxMjIyIiwiU2NhbGVNYXJraW5nIjowLCJTaGFwZSI6MCwiU2hhcGVTdHlsZSI6eyIkaWQiOiIxMjIzIiwiTWFyZ2luIjp7IiRpZCI6IjEyMjQiLCJUb3AiOjAuMCwiTGVmdCI6MTIuMCwiUmlnaHQiOjEyLjAsIkJvdHRvbSI6MC4wfSwiUGFkZGluZyI6eyIkaWQiOiIxMjI1IiwiVG9wIjo3LjAsIkxlZnQiOjAuMCwiUmlnaHQiOjAuMCwiQm90dG9tIjo3LjB9LCJCYWNrZ3JvdW5kIjp7IiRpZCI6IjEyMjYiLCJDb2xvciI6eyIkaWQiOiIxMjI3IiwiQSI6MjU1LCJSIjoyNDgsIkciOjE1MiwiQiI6Mjl9fSwiSXNWaXNpYmxlIjp0cnVlLCJXaWR0aCI6ODU4LjAsIkhlaWdodCI6MzAuMCwiQm9yZGVyU3R5bGUiOnsiJGlkIjoiMTIyOCIsIkxpbmVDb2xvciI6eyIkaWQiOiIxMjI5IiwiJHR5cGUiOiJOTFJFLkNvbW1vbi5Eb20uU29saWRDb2xvckJydXNoLCBOTFJFLkNvbW1vbiIsIkNvbG9yIjp7IiRpZCI6IjEyMzAiLCJBIjoyNTUsIlIiOjI1NSwiRyI6MCwiQiI6MH19LCJMaW5lV2VpZ2h0IjowLjAsIkxpbmVUeXBlIjowLCJQYXJlbnRTdHlsZSI6bnVsbH0sIlBhcmVudFN0eWxlIjpudWxsfSwiTWlkZGxlVGllclNoYXBlU3R5bGUiOnsiJGlkIjoiMTIzMSIsIk1hcmdpbiI6eyIkcmVmIjoiMTIyNCJ9LCJQYWRkaW5nIjp7IiRyZWYiOiIxMjI1In0sIkJhY2tncm91bmQiOnsiJGlkIjoiMTIzMiIsIkNvbG9yIjp7IiRpZCI6IjEyMzMiLCJBIjoyNTUsIlIiOjI0OCwiRyI6MTUyLCJCIjoyOX19LCJJc1Zpc2libGUiOnRydWUsIldpZHRoIjo4NTguMCwiSGVpZ2h0IjozMC4wLCJCb3JkZXJTdHlsZSI6bnVsbCwiUGFyZW50U3R5bGUiOm51bGx9LCJCb3R0b21UaWVyU2hhcGVTdHlsZSI6eyIkaWQiOiIxMjM0IiwiTWFyZ2luIjp7IiRyZWYiOiIxMjI0In0sIlBhZGRpbmciOnsiJHJlZiI6IjEyMjUifSwiQmFja2dyb3VuZCI6eyIkaWQiOiIxMjM1IiwiQ29sb3IiOnsiJGlkIjoiMTIzNiIsIkEiOjI1NSwiUiI6MjQ4LCJHIjoxNTIsIkIiOjI5fX0sIklzVmlzaWJsZSI6dHJ1ZSwiV2lkdGgiOjg1OC4wLCJIZWlnaHQiOjMwLjAsIkJvcmRlclN0eWxlIjpudWxsLCJQYXJlbnRTdHlsZSI6bnVsbH0sIlJpZ2h0RW5kQ2Fwc1N0eWxlIjp7IiRpZCI6IjEyMzciLCJGb250U2V0dGluZ3MiOnsiJGlkIjoiMTIzOCIsIkZvbnRTaXplIjoxLCJGb250TmFtZSI6IkNhbGlicmkiLCJJc0JvbGQiOnRydWUsIklzSXRhbGljIjpmYWxzZSwiSXNVbmRlcmxpbmVkIjpmYWxzZSwiUGFyZW50U3R5bGUiOm51bGx9LCJBdXRvU2l6ZSI6MCwiRm9yZWdyb3VuZCI6eyIkaWQiOiIxMjM5IiwiQ29sb3IiOnsiJGlkIjoiMTI0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I0MSIsIlRvcCI6MC4wLCJMZWZ0IjowLjAsIlJpZ2h0IjoyMC4wLCJCb3R0b20iOjAuMH0sIlBhZGRpbmciOnsiJGlkIjoiMTI0MiIsIlRvcCI6MC4wLCJMZWZ0IjowLjAsIlJpZ2h0IjowLjAsIkJvdHRvbSI6MC4wfSwiQmFja2dyb3VuZCI6eyIkaWQiOiIxMjQzIiwiQ29sb3IiOnsiJGlkIjoiMTI0NCIsIkEiOjg5LCJSIjowLCJHIjowLCJCIjowfX0sIklzVmlzaWJsZSI6ZmFsc2UsIldpZHRoIjowLjAsIkhlaWdodCI6MC4wLCJCb3JkZXJTdHlsZSI6bnVsbCwiUGFyZW50U3R5bGUiOm51bGx9LCJMZWZ0RW5kQ2Fwc1N0eWxlIjp7IiRpZCI6IjEyNDUiLCJGb250U2V0dGluZ3MiOnsiJGlkIjoiMTI0NiIsIkZvbnRTaXplIjozMiwiRm9udE5hbWUiOiJDYWxpYnJpIiwiSXNCb2xkIjp0cnVlLCJJc0l0YWxpYyI6ZmFsc2UsIklzVW5kZXJsaW5lZCI6ZmFsc2UsIlBhcmVudFN0eWxlIjpudWxsfSwiQXV0b1NpemUiOjAsIkZvcmVncm91bmQiOnsiJGlkIjoiMTI0NyIsIkNvbG9yIjp7IiRpZCI6IjEyNDg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yNDkiLCJUb3AiOjAuMCwiTGVmdCI6MzIuODc2NjYwMzQxNTU1OTE5LCJSaWdodCI6MC4wLCJCb3R0b20iOjAuMH0sIlBhZGRpbmciOnsiJGlkIjoiMTI1MCIsIlRvcCI6MC4wLCJMZWZ0IjowLjAsIlJpZ2h0IjowLjAsIkJvdHRvbSI6MC4wfSwiQmFja2dyb3VuZCI6eyIkaWQiOiIxMjUxIiwiQ29sb3IiOnsiJHJlZiI6IjEyNDQifX0sIklzVmlzaWJsZSI6ZmFsc2UsIldpZHRoIjowLjAsIkhlaWdodCI6MC4wLCJCb3JkZXJTdHlsZSI6bnVsbCwiUGFyZW50U3R5bGUiOm51bGx9LCJUb2RheVRleHRTdHlsZSI6eyIkaWQiOiIxMjUyIiwiRm9udFNldHRpbmdzIjp7IiRpZCI6IjEyNTMiLCJGb250U2l6ZSI6MTIsIkZvbnROYW1lIjoiQ2FsaWJyaSIsIklzQm9sZCI6ZmFsc2UsIklzSXRhbGljIjpmYWxzZSwiSXNVbmRlcmxpbmVkIjpmYWxzZSwiUGFyZW50U3R5bGUiOm51bGx9LCJBdXRvU2l6ZSI6MCwiRm9yZWdyb3VuZCI6eyIkaWQiOiIxMjU0IiwiQ29sb3IiOnsiJGlkIjoiMTI1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U2IiwiVG9wIjowLjAsIkxlZnQiOjAuMCwiUmlnaHQiOjAuMCwiQm90dG9tIjowLjB9LCJQYWRkaW5nIjp7IiRpZCI6IjEyNTciLCJUb3AiOjAuMCwiTGVmdCI6MC4wLCJSaWdodCI6MC4wLCJCb3R0b20iOjAuMH0sIkJhY2tncm91bmQiOnsiJGlkIjoiMTI1OCIsIkNvbG9yIjp7IiRyZWYiOiIxMjQ0In19LCJJc1Zpc2libGUiOmZhbHNlLCJXaWR0aCI6MC4wLCJIZWlnaHQiOjAuMCwiQm9yZGVyU3R5bGUiOm51bGwsIlBhcmVudFN0eWxlIjpudWxsfSwiVG9kYXlNYXJrZXJTdHlsZSI6eyIkaWQiOiIxMjU5IiwiTWFyZ2luIjp7IiRpZCI6IjEyNjAiLCJUb3AiOjAuMCwiTGVmdCI6MC4wLCJSaWdodCI6MC4wLCJCb3R0b20iOjAuMH0sIlBhZGRpbmciOnsiJGlkIjoiMTI2MSIsIlRvcCI6MC4wLCJMZWZ0IjowLjAsIlJpZ2h0IjowLjAsIkJvdHRvbSI6MC4wfSwiQmFja2dyb3VuZCI6eyIkaWQiOiIxMjYyIiwiQ29sb3IiOnsiJGlkIjoiMTI2MyIsIkEiOjI1NSwiUiI6MjU1LCJHIjowLCJCIjowfX0sIklzVmlzaWJsZSI6dHJ1ZSwiV2lkdGgiOjAuMCwiSGVpZ2h0IjowLjAsIkJvcmRlclN0eWxlIjpudWxsLCJQYXJlbnRTdHlsZSI6bnVsbH0sIlNjYWxlU3R5bGUiOnsiJGlkIjoiMTI2NCIsIlNoYXBlIjowLCJTaG93U2VnbWVudFNlcGFyYXRvcnMiOnRydWUsIlNlZ21lbnRTZXBhcmF0b3JPcGFjaXR5IjozMCwiSGFzQmVlblZpc2libGVCZWZvcmUiOnRydWUsIkZvbnRTZXR0aW5ncyI6eyIkaWQiOiIxMjY1IiwiRm9udFNpemUiOjEyLCJGb250TmFtZSI6IkFyaWFsIiwiSXNCb2xkIjp0cnVlLCJJc0l0YWxpYyI6ZmFsc2UsIklzVW5kZXJsaW5lZCI6ZmFsc2UsIlBhcmVudFN0eWxlIjpudWxsfSwiQXV0b1NpemUiOjAsIkZvcmVncm91bmQiOnsiJGlkIjoiMTI2NiIsIkNvbG9yIjp7IiRpZCI6IjEyNjc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I2OCIsIlRvcCI6MC4wLCJMZWZ0Ijo1LjAsIlJpZ2h0IjowLjAsIkJvdHRvbSI6MC4wfSwiUGFkZGluZyI6eyIkaWQiOiIxMjY5IiwiVG9wIjowLjAsIkxlZnQiOjAuMCwiUmlnaHQiOjAuMCwiQm90dG9tIjowLjB9LCJCYWNrZ3JvdW5kIjp7IiRpZCI6IjEyNzAiLCJDb2xvciI6eyIkcmVmIjoiMTI0NCJ9fSwiSXNWaXNpYmxlIjp0cnVlLCJXaWR0aCI6MC4wLCJIZWlnaHQiOjAuMCwiQm9yZGVyU3R5bGUiOm51bGwsIlBhcmVudFN0eWxlIjpudWxsfSwiU2luZ2xlU2NhbGVTaGFwZVN0eWxlIjp7IiRpZCI6IjEyNzEiLCJTaGFwZSI6MCwiSGVpZ2h0IjozMC4wfSwiTWlkZGxlVGllclNjYWxlU3R5bGUiOnsiJGlkIjoiMTI3MiIsIlNoYXBlIjowLCJTaG93U2VnbWVudFNlcGFyYXRvcnMiOnRydWUsIlNlZ21lbnRTZXBhcmF0b3JPcGFjaXR5IjozMCwiSGFzQmVlblZpc2libGVCZWZvcmUiOnRydWUsIkZvbnRTZXR0aW5ncyI6eyIkaWQiOiIxMjczIiwiRm9udFNpemUiOjEzLCJGb250TmFtZSI6IkFyaWFsIiwiSXNCb2xkIjp0cnVlLCJJc0l0YWxpYyI6ZmFsc2UsIklzVW5kZXJsaW5lZCI6ZmFsc2UsIlBhcmVudFN0eWxlIjpudWxsfSwiQXV0b1NpemUiOjAsIkZvcmVncm91bmQiOnsiJHJlZiI6IjEyNjYifSwiTWF4V2lkdGgiOjIwMC4wLCJNYXhIZWlnaHQiOiJJbmZpbml0eSIsIlNtYXJ0Rm9yZWdyb3VuZElzQWN0aXZlIjpmYWxzZSwiSG9yaXpvbnRhbEFsaWdubWVudCI6MCwiVmVydGljYWxBbGlnbm1lbnQiOjEsIlNtYXJ0Rm9yZWdyb3VuZCI6bnVsbCwiQmFja2dyb3VuZEZpbGxUeXBlIjowLCJNYXJnaW4iOnsiJHJlZiI6IjEyNjgifSwiUGFkZGluZyI6eyIkcmVmIjoiMTI2OSJ9LCJCYWNrZ3JvdW5kIjp7IiRyZWYiOiIxMjcwIn0sIklzVmlzaWJsZSI6ZmFsc2UsIldpZHRoIjowLjAsIkhlaWdodCI6MC4wLCJCb3JkZXJTdHlsZSI6bnVsbCwiUGFyZW50U3R5bGUiOm51bGx9LCJCb3R0b21UaWVyU2NhbGVTdHlsZSI6eyIkaWQiOiIxMjc0IiwiU2hhcGUiOjAsIlNob3dTZWdtZW50U2VwYXJhdG9ycyI6dHJ1ZSwiU2VnbWVudFNlcGFyYXRvck9wYWNpdHkiOjMwLCJIYXNCZWVuVmlzaWJsZUJlZm9yZSI6dHJ1ZSwiRm9udFNldHRpbmdzIjp7IiRpZCI6IjEyNzUiLCJGb250U2l6ZSI6MTIsIkZvbnROYW1lIjoiQXJpYWwiLCJJc0JvbGQiOnRydWUsIklzSXRhbGljIjpmYWxzZSwiSXNVbmRlcmxpbmVkIjpmYWxzZSwiUGFyZW50U3R5bGUiOm51bGx9LCJBdXRvU2l6ZSI6MCwiRm9yZWdyb3VuZCI6eyIkcmVmIjoiMTI2NiJ9LCJNYXhXaWR0aCI6MjAwLjAsIk1heEhlaWdodCI6IkluZmluaXR5IiwiU21hcnRGb3JlZ3JvdW5kSXNBY3RpdmUiOmZhbHNlLCJIb3Jpem9udGFsQWxpZ25tZW50IjowLCJWZXJ0aWNhbEFsaWdubWVudCI6MSwiU21hcnRGb3JlZ3JvdW5kIjpudWxsLCJCYWNrZ3JvdW5kRmlsbFR5cGUiOjAsIk1hcmdpbiI6eyIkcmVmIjoiMTI2OCJ9LCJQYWRkaW5nIjp7IiRyZWYiOiIxMjY5In0sIkJhY2tncm91bmQiOnsiJHJlZiI6IjEyNzAifSwiSXNWaXNpYmxlIjpmYWxzZSwiV2lkdGgiOjAuMCwiSGVpZ2h0IjowLjAsIkJvcmRlclN0eWxlIjpudWxsLCJQYXJlbnRTdHlsZSI6bnVsbH0sIkVsYXBzZWRUaW1lQmFja2dyb3VuZCI6eyIkaWQiOiIxMjc2IiwiQ29sb3IiOnsiJGlkIjoiMTI3NyIsIkEiOjc2LCJSIjoxODIsIkciOjczLCJCIjozOH19LCJBcHBlbmRZZWFyT25ZZWFyQ2hhbmdlIjp0cnVlLCJFbGFwc2VkVGltZUZvcm1hdCI6MCwiVG9kYXlNYXJrZXJQb3NpdGlvbiI6MCwiUXVpY2tQb3NpdGlvbiI6MywiQWJzb2x1dGVQb3NpdGlvbiI6MTMwLjAxNTc0NywiTWFyZ2luIjp7IiRpZCI6IjEyNzgiLCJUb3AiOjAuMCwiTGVmdCI6MTAuMCwiUmlnaHQiOjEwLjAsIkJvdHRvbSI6MC4wfSwiUGFkZGluZyI6eyIkaWQiOiIxMjc5IiwiVG9wIjowLjAsIkxlZnQiOjAuMCwiUmlnaHQiOjAuMCwiQm90dG9tIjowLjB9LCJCYWNrZ3JvdW5kIjp7IiRpZCI6IjEyODAiLCJDb2xvciI6eyIkaWQiOiIxMjgxIiwiQSI6MjU1LCJSIjo0NywiRyI6NTQsIkIiOjE1M319LCJJc1Zpc2libGUiOnRydWUsIldpZHRoIjowLjAsIkhlaWdodCI6MC4wLCJCb3JkZXJTdHlsZSI6bnVsbCwiUGFyZW50U3R5bGUiOm51bGx9LCJEZWZhdWx0TWlsZXN0b25lU3R5bGUiOnsiJGlkIjoiMTI4MiIsIlNoYXBlIjoxNCwiQ29ubmVjdG9yTWFyZ2luIjp7IiRpZCI6IjEyODMiLCJUb3AiOjAuMCwiTGVmdCI6Mi4wLCJSaWdodCI6Mi4wLCJCb3R0b20iOjAuMH0sIkNvbm5lY3RvclN0eWxlIjp7IiRpZCI6IjEyODQiLCJMaW5lQ29sb3IiOnsiJGlkIjoiMTI4NSIsIiR0eXBlIjoiTkxSRS5Db21tb24uRG9tLlNvbGlkQ29sb3JCcnVzaCwgTkxSRS5Db21tb24iLCJDb2xvciI6eyIkaWQiOiIxMjg2IiwiQSI6MTI3LCJSIjo3OSwiRyI6MTI5LCJCIjoxODl9fSwiTGluZVdlaWdodCI6MS4wLCJMaW5lVHlwZSI6MCwiUGFyZW50U3R5bGUiOm51bGx9LCJJc0JlbG93VGltZWJhbmQiOmZhbHNlLCJQb3NpdGlvbk9uVGFzayI6MCwiSGlkZURhdGUiOmZhbHNlLCJTaGFwZVNpemUiOjAsIlNwYWNpbmciOjEuMCwiUGFkZGluZyI6eyIkaWQiOiIxMjg3IiwiVG9wIjo3LjAsIkxlZnQiOjMuMCwiUmlnaHQiOjAuMCwiQm90dG9tIjoyLjB9LCJTaGFwZVN0eWxlIjp7IiRpZCI6IjEyODgiLCJNYXJnaW4iOnsiJHJlZiI6Ijg5In0sIlBhZGRpbmciOnsiJHJlZiI6IjkwIn0sIkJhY2tncm91bmQiOnsiJGlkIjoiMTI4OSIsIkNvbG9yIjp7IiRpZCI6IjEyOTAiLCJBIjoyNTUsIlIiOjI0OCwiRyI6MTUyLCJCIjoyOX19LCJJc1Zpc2libGUiOnRydWUsIldpZHRoIjoxMi4wLCJIZWlnaHQiOjE0LjAsIkJvcmRlclN0eWxlIjp7IiRpZCI6IjEyOTEiLCJMaW5lQ29sb3IiOnsiJGlkIjoiMTI5MiIsIiR0eXBlIjoiTkxSRS5Db21tb24uRG9tLlNvbGlkQ29sb3JCcnVzaCwgTkxSRS5Db21tb24iLCJDb2xvciI6eyIkaWQiOiIxMjkzIiwiQSI6MjU1LCJSIjoyNTUsIkciOjAsIkIiOjB9fSwiTGluZVdlaWdodCI6MC4wLCJMaW5lVHlwZSI6MCwiUGFyZW50U3R5bGUiOm51bGx9LCJQYXJlbnRTdHlsZSI6bnVsbH0sIlRpdGxlU3R5bGUiOnsiJGlkIjoiMTI5NCIsIkZvbnRTZXR0aW5ncyI6eyIkaWQiOiIxMjk1IiwiRm9udFNpemUiOjEwLCJGb250TmFtZSI6IkFyaWFsIiwiSXNCb2xkIjpmYWxzZSwiSXNJdGFsaWMiOmZhbHNlLCJJc1VuZGVybGluZWQiOmZhbHNlLCJQYXJlbnRTdHlsZSI6bnVsbH0sIkF1dG9TaXplIjowLCJGb3JlZ3JvdW5kIjp7IiRpZCI6IjEyOTYiLCJDb2xvciI6eyIkaWQiOiIxMjk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5OCJ9LCJQYWRkaW5nIjp7IiRyZWYiOiI5OSJ9LCJCYWNrZ3JvdW5kIjp7IiRpZCI6IjEyOTgiLCJDb2xvciI6eyIkcmVmIjoiMTI0NCJ9fSwiSXNWaXNpYmxlIjp0cnVlLCJXaWR0aCI6MC4wLCJIZWlnaHQiOjAuMCwiQm9yZGVyU3R5bGUiOm51bGwsIlBhcmVudFN0eWxlIjpudWxsfSwiRGF0ZVN0eWxlIjp7IiRpZCI6IjEyOTkiLCJGb250U2V0dGluZ3MiOnsiJGlkIjoiMTMwMCIsIkZvbnRTaXplIjo4LCJGb250TmFtZSI6IkFyaWFsIE5hcnJvdyIsIklzQm9sZCI6ZmFsc2UsIklzSXRhbGljIjpmYWxzZSwiSXNVbmRlcmxpbmVkIjpmYWxzZSwiUGFyZW50U3R5bGUiOm51bGx9LCJBdXRvU2l6ZSI6MCwiRm9yZWdyb3VuZCI6eyIkaWQiOiIxMzAxIiwiQ29sb3IiOnsiJGlkIjoiMTMwMi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EzMDMiLCJDb2xvciI6eyIkcmVmIjoiMTI0NCJ9fSwiSXNWaXNpYmxlIjp0cnVlLCJXaWR0aCI6MC4wLCJIZWlnaHQiOjAuMCwiQm9yZGVyU3R5bGUiOm51bGwsIlBhcmVudFN0eWxlIjpudWxsfSwiRGF0ZUZvcm1hdCI6eyIkaWQiOiIxMzA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zA1IiwiRGF0ZVBhcnRJc1Zpc2libGUiOnRydWUsIlRpbWVQYXJ0SXNWaXNpYmxlIjpmYWxzZX19LCJXZWVrTnVtYmVyaW5nIjp7IiRpZCI6IjEzMDYiLCJGb3JtYXQiOjAsIklzVmlzaWJsZSI6ZmFsc2UsIkxhc3RLbm93blZpc2liaWxpdHlTdGF0ZSI6ZmFsc2V9LCJJc1Zpc2libGUiOnRydWUsIlBhcmVudFN0eWxlIjpudWxsfSwiRGVmYXVsdFRhc2tTdHlsZSI6eyIkaWQiOiIxMzA3IiwiU2hhcGUiOjcsIlNoYXBlVGhpY2tuZXNzIjowLCJEdXJhdGlvbkZvcm1hdCI6NSwiSW5jbHVkZU5vbldvcmtpbmdEYXlzSW5EdXJhdGlvbiI6ZmFsc2UsIlBlcmNlbnRhZ2VDb21wbGV0ZVN0eWxlIjp7IiRpZCI6IjEzMDgiLCJGb250U2V0dGluZ3MiOnsiJGlkIjoiMTMwOSIsIkZvbnRTaXplIjoxMCwiRm9udE5hbWUiOiJDYWxpYnJpIiwiSXNCb2xkIjpmYWxzZSwiSXNJdGFsaWMiOmZhbHNlLCJJc1VuZGVybGluZWQiOmZhbHNlLCJQYXJlbnRTdHlsZSI6bnVsbH0sIkF1dG9TaXplIjowLCJGb3JlZ3JvdW5kIjp7IiRpZCI6IjEzMTAiLCJDb2xvciI6eyIkaWQiOiIxMzE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zMTIiLCJUb3AiOjAuMCwiTGVmdCI6MC4wLCJSaWdodCI6MC4wLCJCb3R0b20iOjAuMH0sIlBhZGRpbmciOnsiJGlkIjoiMTMxMyIsIlRvcCI6MC4wLCJMZWZ0IjowLjAsIlJpZ2h0IjowLjAsIkJvdHRvbSI6MC4wfSwiQmFja2dyb3VuZCI6eyIkaWQiOiIxMzE0IiwiQ29sb3IiOnsiJHJlZiI6IjEyNDQifX0sIklzVmlzaWJsZSI6dHJ1ZSwiV2lkdGgiOjAuMCwiSGVpZ2h0IjowLjAsIkJvcmRlclN0eWxlIjpudWxsLCJQYXJlbnRTdHlsZSI6bnVsbH0sIkR1cmF0aW9uU3R5bGUiOnsiJGlkIjoiMTMxNSIsIkZvbnRTZXR0aW5ncyI6eyIkaWQiOiIxMzE2IiwiRm9udFNpemUiOjEwLCJGb250TmFtZSI6IkNhbGlicmkiLCJJc0JvbGQiOmZhbHNlLCJJc0l0YWxpYyI6ZmFsc2UsIklzVW5kZXJsaW5lZCI6ZmFsc2UsIlBhcmVudFN0eWxlIjpudWxsfSwiQXV0b1NpemUiOjAsIkZvcmVncm91bmQiOnsiJGlkIjoiMTMxNyIsIkNvbG9yIjp7IiRpZCI6IjEzM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E5IiwiVG9wIjowLjAsIkxlZnQiOjAuMCwiUmlnaHQiOjAuMCwiQm90dG9tIjowLjB9LCJQYWRkaW5nIjp7IiRpZCI6IjEzMjAiLCJUb3AiOjAuMCwiTGVmdCI6MC4wLCJSaWdodCI6MC4wLCJCb3R0b20iOjAuMH0sIkJhY2tncm91bmQiOnsiJGlkIjoiMTMyMSIsIkNvbG9yIjp7IiRyZWYiOiIxMjQ0In19LCJJc1Zpc2libGUiOnRydWUsIldpZHRoIjowLjAsIkhlaWdodCI6MC4wLCJCb3JkZXJTdHlsZSI6bnVsbCwiUGFyZW50U3R5bGUiOm51bGx9LCJIb3Jpem9udGFsQ29ubmVjdG9yU3R5bGUiOnsiJGlkIjoiMTMyMiIsIkxpbmVDb2xvciI6eyIkaWQiOiIxMzIzIiwiJHR5cGUiOiJOTFJFLkNvbW1vbi5Eb20uU29saWRDb2xvckJydXNoLCBOTFJFLkNvbW1vbiIsIkNvbG9yIjp7IiRpZCI6IjEzMjQiLCJBIjoyNTUsIlIiOjIwNCwiRyI6MjA0LCJCIjoyMDR9fSwiTGluZVdlaWdodCI6MS4wLCJMaW5lVHlwZSI6MCwiUGFyZW50U3R5bGUiOm51bGx9LCJWZXJ0aWNhbENvbm5lY3RvclN0eWxlIjp7IiRpZCI6IjEzMjUiLCJMaW5lQ29sb3IiOnsiJGlkIjoiMTMyNiIsIiR0eXBlIjoiTkxSRS5Db21tb24uRG9tLlNvbGlkQ29sb3JCcnVzaCwgTkxSRS5Db21tb24iLCJDb2xvciI6eyIkaWQiOiIxMzI3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yLCJTcGFjaW5nIjozLCJJc0JlbG93VGltZWJhbmQiOnRydWUsIlBlcmNlbnRhZ2VDb21wbGV0ZVNoYXBlT3BhY2l0eSI6MzUsIlNoYXBlU3R5bGUiOnsiJGlkIjoiMTMyOCIsIk1hcmdpbiI6eyIkaWQiOiIxMzI5IiwiVG9wIjowLjAsIkxlZnQiOjQuMCwiUmlnaHQiOjQuMCwiQm90dG9tIjowLjB9LCJQYWRkaW5nIjp7IiRpZCI6IjEzMzAiLCJUb3AiOjAuMCwiTGVmdCI6MC4wLCJSaWdodCI6MC4wLCJCb3R0b20iOjAuMH0sIkJhY2tncm91bmQiOnsiJGlkIjoiMTMzMSIsIkNvbG9yIjp7IiRpZCI6IjEzMzIiLCJBIjoyNTUsIlIiOjAsIkciOjExNCwiQiI6MTg4fX0sIklzVmlzaWJsZSI6dHJ1ZSwiV2lkdGgiOjAuMCwiSGVpZ2h0IjoxMC4wLCJCb3JkZXJTdHlsZSI6eyIkaWQiOiIxMzMzIiwiTGluZUNvbG9yIjp7IiRpZCI6IjEzMzQiLCIkdHlwZSI6Ik5MUkUuQ29tbW9uLkRvbS5Tb2xpZENvbG9yQnJ1c2gsIE5MUkUuQ29tbW9uIiwiQ29sb3IiOnsiJGlkIjoiMTMzNSIsIkEiOjI1NSwiUiI6MjU1LCJHIjowLCJCIjowfX0sIkxpbmVXZWlnaHQiOjAuMCwiTGluZVR5cGUiOjAsIlBhcmVudFN0eWxlIjpudWxsfSwiUGFyZW50U3R5bGUiOm51bGx9LCJUaXRsZVN0eWxlIjp7IiRpZCI6IjEzMzYiLCJGb250U2V0dGluZ3MiOnsiJGlkIjoiMTMzNyIsIkZvbnRTaXplIjoxMSwiRm9udE5hbWUiOiJDYWxpYnJpIiwiSXNCb2xkIjp0cnVlLCJJc0l0YWxpYyI6ZmFsc2UsIklzVW5kZXJsaW5lZCI6ZmFsc2UsIlBhcmVudFN0eWxlIjpudWxsfSwiQXV0b1NpemUiOjAsIkZvcmVncm91bmQiOnsiJGlkIjoiMTMzOCIsIkNvbG9yIjp7IiRpZCI6IjEzMz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M0MCIsIlRvcCI6MC4wLCJMZWZ0IjowLjAsIlJpZ2h0IjowLjAsIkJvdHRvbSI6MC4wfSwiUGFkZGluZyI6eyIkaWQiOiIxMzQxIiwiVG9wIjowLjAsIkxlZnQiOjAuMCwiUmlnaHQiOjAuMCwiQm90dG9tIjowLjB9LCJCYWNrZ3JvdW5kIjp7IiRpZCI6IjEzNDIiLCJDb2xvciI6eyIkcmVmIjoiMTI0NCJ9fSwiSXNWaXNpYmxlIjp0cnVlLCJXaWR0aCI6MC4wLCJIZWlnaHQiOjAuMCwiQm9yZGVyU3R5bGUiOm51bGwsIlBhcmVudFN0eWxlIjpudWxsfSwiRGF0ZVN0eWxlIjp7IiRpZCI6IjEzNDMiLCJGb250U2V0dGluZ3MiOnsiJGlkIjoiMTM0NCIsIkZvbnRTaXplIjoxMCwiRm9udE5hbWUiOiJDYWxpYnJpIiwiSXNCb2xkIjpmYWxzZSwiSXNJdGFsaWMiOmZhbHNlLCJJc1VuZGVybGluZWQiOmZhbHNlLCJQYXJlbnRTdHlsZSI6bnVsbH0sIkF1dG9TaXplIjowLCJGb3JlZ3JvdW5kIjp7IiRpZCI6IjEzNDUiLCJDb2xvciI6eyIkaWQiOiIxMzQ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Q3IiwiVG9wIjowLjAsIkxlZnQiOjAuMCwiUmlnaHQiOjAuMCwiQm90dG9tIjowLjB9LCJQYWRkaW5nIjp7IiRpZCI6IjEzNDgiLCJUb3AiOjAuMCwiTGVmdCI6MC4wLCJSaWdodCI6MC4wLCJCb3R0b20iOjAuMH0sIkJhY2tncm91bmQiOnsiJGlkIjoiMTM0OSIsIkNvbG9yIjp7IiRyZWYiOiIxMjQ0In19LCJJc1Zpc2libGUiOnRydWUsIldpZHRoIjowLjAsIkhlaWdodCI6MC4wLCJCb3JkZXJTdHlsZSI6bnVsbCwiUGFyZW50U3R5bGUiOm51bGx9LCJEYXRlRm9ybWF0Ijp7IiRpZCI6IjEz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1MSIsIkZvcm1hdCI6MCwiSXNWaXNpYmxlIjpmYWxzZSwiTGFzdEtub3duVmlzaWJpbGl0eVN0YXRlIjpmYWxzZX0sIklzVmlzaWJsZSI6dHJ1ZSwiUGFyZW50U3R5bGUiOm51bGwsIl9leHBsaWNpdGx5U2V0Ijp7IiRpZCI6IjEzNT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M1MyIsIlRpdGxlUG9zaXRpb24iOiJSaWdodCIsIkRhdGVQb3NpdGlvbiI6IkxlZnQiLCJTaGFwZVR5cGUiOjE0LCJTaGFwZVNpemUiOjAsIlNwYWNpbmciOjUsIlNoYXBlU3R5bGUiOnsiJGlkIjoiMTM1NCIsIk1hcmdpbiI6eyIkcmVmIjoiMzc3In0sIlBhZGRpbmciOnsiJHJlZiI6IjM3OCJ9LCJCYWNrZ3JvdW5kIjp7IiRpZCI6IjEzNTUiLCJDb2xvciI6eyIkaWQiOiIxMzU2IiwiQSI6MjU1LCJSIjoyNDgsIkciOjE1MiwiQiI6Mjl9fSwiSXNWaXNpYmxlIjp0cnVlLCJXaWR0aCI6MTIuMCwiSGVpZ2h0IjoxNC4wLCJCb3JkZXJTdHlsZSI6eyIkaWQiOiIxMzU3IiwiTGluZUNvbG9yIjp7IiRpZCI6IjEzNTgiLCIkdHlwZSI6Ik5MUkUuQ29tbW9uLkRvbS5Tb2xpZENvbG9yQnJ1c2gsIE5MUkUuQ29tbW9uIiwiQ29sb3IiOnsiJGlkIjoiMTM1OSIsIkEiOjI1NSwiUiI6MjU1LCJHIjowLCJCIjowfX0sIkxpbmVXZWlnaHQiOjAuMCwiTGluZVR5cGUiOjAsIlBhcmVudFN0eWxlIjpudWxsfSwiUGFyZW50U3R5bGUiOm51bGx9LCJUaXRsZVN0eWxlIjp7IiRpZCI6IjEzNjAiLCJGb250U2V0dGluZ3MiOnsiJGlkIjoiMTM2MSIsIkZvbnRTaXplIjoxMCwiRm9udE5hbWUiOiJBcmlhbCIsIklzQm9sZCI6ZmFsc2UsIklzSXRhbGljIjpmYWxzZSwiSXNVbmRlcmxpbmVkIjpmYWxzZSwiUGFyZW50U3R5bGUiOm51bGx9LCJBdXRvU2l6ZSI6MCwiRm9yZWdyb3VuZCI6eyIkaWQiOiIxMzYyIiwiQ29sb3IiOnsiJGlkIjoiMTM2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zg4In0sIlBhZGRpbmciOnsiJHJlZiI6IjM4OSJ9LCJCYWNrZ3JvdW5kIjp7IiRpZCI6IjEzNjQiLCJDb2xvciI6eyIkaWQiOiIxMzY1IiwiQSI6ODksIlIiOjAsIkciOjAsIkIiOjB9fSwiSXNWaXNpYmxlIjp0cnVlLCJXaWR0aCI6MC4wLCJIZWlnaHQiOjAuMCwiQm9yZGVyU3R5bGUiOm51bGwsIlBhcmVudFN0eWxlIjpudWxsfSwiRGF0ZVN0eWxlIjp7IiRpZCI6IjEzNjYiLCJGb250U2V0dGluZ3MiOnsiJGlkIjoiMTM2NyIsIkZvbnRTaXplIjo4LCJGb250TmFtZSI6IkFyaWFsIE5hcnJvdyIsIklzQm9sZCI6ZmFsc2UsIklzSXRhbGljIjpmYWxzZSwiSXNVbmRlcmxpbmVkIjpmYWxzZSwiUGFyZW50U3R5bGUiOm51bGx9LCJBdXRvU2l6ZSI6MCwiRm9yZWdyb3VuZCI6eyIkaWQiOiIxMzY4IiwiQ29sb3IiOnsiJGlkIjoiMTM2O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zk2In0sIlBhZGRpbmciOnsiJHJlZiI6IjM5NyJ9LCJCYWNrZ3JvdW5kIjp7IiRpZCI6IjEzNzAiLCJDb2xvciI6eyIkaWQiOiIxMzcxIiwiQSI6ODksIlIiOjAsIkciOjAsIkIiOjB9fSwiSXNWaXNpYmxlIjp0cnVlLCJXaWR0aCI6MC4wLCJIZWlnaHQiOjAuMCwiQm9yZGVyU3R5bGUiOm51bGwsIlBhcmVudFN0eWxlIjpudWxsfSwiRGF0ZUZvcm1hdCI6eyIkaWQiOiIxMzc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zczIiwiRGF0ZVBhcnRJc1Zpc2libGUiOnRydWUsIlRpbWVQYXJ0SXNWaXNpYmxlIjpmYWxzZX19LCJXZWVrTnVtYmVyaW5nIjp7IiRpZCI6IjEzNzQiLCJGb3JtYXQiOjAsIklzVmlzaWJsZSI6ZmFsc2UsIkxhc3RLbm93blZpc2liaWxpdHlTdGF0ZSI6ZmFsc2V9LCJJc1Zpc2libGUiOnRydWUsIlBhcmVudFN0eWxlIjpudWxsfSwiR3JpZGxpbmVQYW5lbFN0eWxlIjp7IiRpZCI6IjEzNzUiLCJHcmlkbGluZVN0eWxlIjp7IiRpZCI6IjEzNzYiLCJMaW5lQ29sb3IiOnsiJGlkIjoiMTM3NyIsIiR0eXBlIjoiTkxSRS5Db21tb24uRG9tLlNvbGlkQ29sb3JCcnVzaCwgTkxSRS5Db21tb24iLCJDb2xvciI6eyIkaWQiOiIxMzc4IiwiQSI6MzgsIlIiOjI1NSwiRyI6MjU1LCJCIjoyNTV9fSwiTGluZVdlaWdodCI6MS4wLCJMaW5lVHlwZSI6MCwiUGFyZW50U3R5bGUiOm51bGx9LCJNYXJnaW4iOnsiJGlkIjoiMTM3OSIsIlRvcCI6MC4wLCJMZWZ0IjowLjAsIlJpZ2h0IjowLjAsIkJvdHRvbSI6MC4wfSwiUGFkZGluZyI6eyIkaWQiOiIxMzgwIiwiVG9wIjowLjAsIkxlZnQiOjAuMCwiUmlnaHQiOjAuMCwiQm90dG9tIjowLjB9LCJCYWNrZ3JvdW5kIjpudWxsLCJJc1Zpc2libGUiOmZhbHNlLCJXaWR0aCI6MC4wLCJIZWlnaHQiOjAuMCwiQm9yZGVyU3R5bGUiOnsiJGlkIjoiMTM4MSIsIkxpbmVDb2xvciI6bnVsbCwiTGluZVdlaWdodCI6MC4wLCJMaW5lVHlwZSI6MCwiUGFyZW50U3R5bGUiOm51bGx9LCJQYXJlbnRTdHlsZSI6bnVsbH0sIkFjdGl2aXR5TGluZVBhbmVsU3R5bGUiOnsiJGlkIjoiMTM4MiIsIkFjdGl2aXR5TGluZVN0eWxlIjp7IiRpZCI6IjEzODMiLCJMaW5lQ29sb3IiOnsiJGlkIjoiMTM4NCIsIiR0eXBlIjoiTkxSRS5Db21tb24uRG9tLlNvbGlkQ29sb3JCcnVzaCwgTkxSRS5Db21tb24iLCJDb2xvciI6eyIkaWQiOiIxMzg1IiwiQSI6MzgsIlIiOjY4LCJHIjoxMTQsIkIiOjE5Nn19LCJMaW5lV2VpZ2h0IjoxLjAsIkxpbmVUeXBlIjowLCJQYXJlbnRTdHlsZSI6bnVsbH0sIk1hcmdpbiI6eyIkaWQiOiIxMzg2IiwiVG9wIjowLjAsIkxlZnQiOjAuMCwiUmlnaHQiOjAuMCwiQm90dG9tIjowLjB9LCJQYWRkaW5nIjp7IiRpZCI6IjEzODc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xMzg4IiwiQWN0aXZpdHlIZWFkZXJXaWR0aCI6MC4wLCJJc1NldCI6ZmFsc2V9LCJEZWZhdWx0U3dpbWxhbmVTdHlsZSI6eyIkaWQiOiIxMzg5IiwiSGVhZGVyU3R5bGUiOnsiJGlkIjoiMTM5MCIsIlRleHRTdHlsZSI6eyIkaWQiOiIxMzkxIiwiRm9udFNldHRpbmdzIjp7IiRpZCI6IjEzOTIiLCJGb250U2l6ZSI6MTIsIkZvbnROYW1lIjoiQ2FsaWJyaSIsIklzQm9sZCI6ZmFsc2UsIklzSXRhbGljIjpmYWxzZSwiSXNVbmRlcmxpbmVkIjpmYWxzZSwiUGFyZW50U3R5bGUiOm51bGx9LCJBdXRvU2l6ZSI6MCwiRm9yZWdyb3VuZCI6eyIkaWQiOiIxMzkzIiwiQ29sb3IiOnsiJGlkIjoiMTM5NCIsIkEiOjI1NSwiUiI6MzIsIkciOjU2LCJCIjoxMDB9fSwiTWF4V2lkdGgiOjAuMCwiTWF4SGVpZ2h0IjowLjAsIlNtYXJ0Rm9yZWdyb3VuZElzQWN0aXZlIjpmYWxzZSwiSG9yaXpvbnRhbEFsaWdubWVudCI6MCwiVmVydGljYWxBbGlnbm1lbnQiOjAsIlNtYXJ0Rm9yZWdyb3VuZCI6bnVsbCwiQmFja2dyb3VuZEZpbGxUeXBlIjowLCJNYXJnaW4iOnsiJHJlZiI6IjQzNyJ9LCJQYWRkaW5nIjp7IiRyZWYiOiI0MzgifSwiQmFja2dyb3VuZCI6bnVsbCwiSXNWaXNpYmxlIjpmYWxzZSwiV2lkdGgiOjAuMCwiSGVpZ2h0IjowLjAsIkJvcmRlclN0eWxlIjpudWxsLCJQYXJlbnRTdHlsZSI6bnVsbH0sIlJlY3RhbmdsZVN0eWxlIjp7IiRpZCI6IjEzOTUiLCJNYXJnaW4iOnsiJHJlZiI6IjQ0MCJ9LCJQYWRkaW5nIjp7IiRyZWYiOiI0NDEifSwiQmFja2dyb3VuZCI6eyIkaWQiOiIxMzk2IiwiQ29sb3IiOnsiJGlkIjoiMTM5NyIsIkEiOjEyNywiUiI6OTEsIkciOjE1NSwiQiI6MjEzfX0sIklzVmlzaWJsZSI6ZmFsc2UsIldpZHRoIjowLjAsIkhlaWdodCI6MC4wLCJCb3JkZXJTdHlsZSI6eyIkaWQiOiIxMzk4IiwiTGluZUNvbG9yIjp7IiRpZCI6IjEzOTkiLCIkdHlwZSI6Ik5MUkUuQ29tbW9uLkRvbS5Tb2xpZENvbG9yQnJ1c2gsIE5MUkUuQ29tbW9uIiwiQ29sb3IiOnsiJGlkIjoiMTQwMCIsIkEiOjI1NSwiUiI6MjU1LCJHIjowLCJCIjowfX0sIkxpbmVXZWlnaHQiOjAuMCwiTGluZVR5cGUiOjAsIlBhcmVudFN0eWxlIjpudWxsfSwiUGFyZW50U3R5bGUiOm51bGx9LCJNYXJnaW4iOnsiJHJlZiI6IjQ0NyJ9LCJQYWRkaW5nIjp7IiRyZWYiOiI0NDgifSwiQmFja2dyb3VuZCI6bnVsbCwiSXNWaXNpYmxlIjp0cnVlLCJXaWR0aCI6MC4wLCJIZWlnaHQiOjAuMCwiQm9yZGVyU3R5bGUiOm51bGwsIlBhcmVudFN0eWxlIjpudWxsfSwiQmFja2dyb3VuZFN0eWxlIjp7IiRpZCI6IjE0MDEiLCJNYXJnaW4iOnsiJHJlZiI6IjQ1MCJ9LCJQYWRkaW5nIjp7IiRyZWYiOiI0NTEifSwiQmFja2dyb3VuZCI6eyIkaWQiOiIxNDAyIiwiQ29sb3IiOnsiJGlkIjoiMTQwMyIsIkEiOjM4LCJSIjo5MSwiRyI6MTU1LCJCIjoyMTN9fSwiSXNWaXNpYmxlIjp0cnVlLCJXaWR0aCI6MC4wLCJIZWlnaHQiOjAuMCwiQm9yZGVyU3R5bGUiOnsiJGlkIjoiMTQwNCIsIkxpbmVDb2xvciI6eyIkaWQiOiIxNDA1IiwiJHR5cGUiOiJOTFJFLkNvbW1vbi5Eb20uU29saWRDb2xvckJydXNoLCBOTFJFLkNvbW1vbiIsIkNvbG9yIjp7IiRpZCI6IjE0MDYiLCJBIjoyNTUsIlIiOjI1NSwiRyI6MCwiQiI6MH19LCJMaW5lV2VpZ2h0IjowLjAsIkxpbmVUeXBlIjowLCJQYXJlbnRTdHlsZSI6bnVsbH0sIlBhcmVudFN0eWxlIjpudWxsfSwiSXNBYm92ZVRpbWViYW5kIjpmYWxzZSwiTWFyZ2luIjp7IiRpZCI6IjE0MDciLCJUb3AiOjAuMCwiTGVmdCI6MC4wLCJSaWdodCI6MC4wLCJCb3R0b20iOjAuMH0sIlBhZGRpbmciOnsiJGlkIjoiMTQwOCIsIlRvcCI6MC4wLCJMZWZ0IjowLjAsIlJpZ2h0IjowLjAsIkJvdHRvbSI6MC4wfSwiSXNWaXNpYmxlIjp0cnVlLCJXaWR0aCI6MC4wLCJIZWlnaHQiOjAuMCwiQm9yZGVyU3R5bGUiOm51bGwsIlBhcmVudFN0eWxlIjpudWxsfSwiRGVmYXVsdFN3aW1sYW5lVjJTdHlsZSI6eyIkaWQiOiIxNDA5IiwiSGVhZGVyU3R5bGUiOnsiJGlkIjoiMTQxMCIsIlRleHRJc1ZlcnRpY2FsIjpmYWxzZSwiVGV4dFN0eWxlIjp7IiRpZCI6IjE0MTEiLCJGb250U2V0dGluZ3MiOnsiJGlkIjoiMTQxMiIsIkZvbnRTaXplIjoxMiwiRm9udE5hbWUiOiJDYWxpYnJpIiwiSXNCb2xkIjpmYWxzZSwiSXNJdGFsaWMiOmZhbHNlLCJJc1VuZGVybGluZWQiOmZhbHNlLCJQYXJlbnRTdHlsZSI6bnVsbH0sIkF1dG9TaXplIjoyLCJGb3JlZ3JvdW5kIjp7IiRpZCI6IjE0MTMiLCJDb2xvciI6eyIkaWQiOiIxNDE0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QxNSIsIlRvcCI6MC4wLCJMZWZ0IjowLjAsIlJpZ2h0IjowLjAsIkJvdHRvbSI6MC4wfSwiUGFkZGluZyI6eyIkaWQiOiIxNDE2IiwiVG9wIjowLjAsIkxlZnQiOjAuMCwiUmlnaHQiOjAuMCwiQm90dG9tIjowLjB9LCJCYWNrZ3JvdW5kIjpudWxsLCJJc1Zpc2libGUiOnRydWUsIldpZHRoIjowLjAsIkhlaWdodCI6MC4wLCJCb3JkZXJTdHlsZSI6bnVsbCwiUGFyZW50U3R5bGUiOm51bGx9LCJSZWN0YW5nbGVTdHlsZSI6eyIkaWQiOiIxNDE3IiwiTWFyZ2luIjp7IiRpZCI6IjE0MTgiLCJUb3AiOjAuMCwiTGVmdCI6MC4wLCJSaWdodCI6MC4wLCJCb3R0b20iOjAuMH0sIlBhZGRpbmciOnsiJGlkIjoiMTQxOSIsIlRvcCI6MC4wLCJMZWZ0IjowLjAsIlJpZ2h0IjowLjAsIkJvdHRvbSI6MC4wfSwiQmFja2dyb3VuZCI6eyIkaWQiOiIxNDIwIiwiQ29sb3IiOnsiJGlkIjoiMTQyMSIsIkEiOjI1NSwiUiI6MjMyLCJHIjo3NiwiQiI6MzR9fSwiSXNWaXNpYmxlIjp0cnVlLCJXaWR0aCI6MC4wLCJIZWlnaHQiOjAuMCwiQm9yZGVyU3R5bGUiOnsiJGlkIjoiMTQyMiIsIkxpbmVDb2xvciI6eyIkaWQiOiIxNDIzIiwiJHR5cGUiOiJOTFJFLkNvbW1vbi5Eb20uU29saWRDb2xvckJydXNoLCBOTFJFLkNvbW1vbiIsIkNvbG9yIjp7IiRpZCI6IjE0MjQiLCJBIjoyNTUsIlIiOjI1NSwiRyI6MCwiQiI6MH19LCJMaW5lV2VpZ2h0IjowLjAsIkxpbmVUeXBlIjowLCJQYXJlbnRTdHlsZSI6bnVsbH0sIlBhcmVudFN0eWxlIjpudWxsfSwiTWFyZ2luIjp7IiRpZCI6IjE0MjUiLCJUb3AiOjAuMCwiTGVmdCI6MC4wLCJSaWdodCI6MC4wLCJCb3R0b20iOjAuMH0sIlBhZGRpbmciOnsiJGlkIjoiMTQyNiIsIlRvcCI6MC4wLCJMZWZ0IjowLjAsIlJpZ2h0IjowLjAsIkJvdHRvbSI6MC4wfSwiQmFja2dyb3VuZCI6bnVsbCwiSXNWaXNpYmxlIjp0cnVlLCJXaWR0aCI6MC4wLCJIZWlnaHQiOjAuMCwiQm9yZGVyU3R5bGUiOm51bGwsIlBhcmVudFN0eWxlIjpudWxsfSwiQmFja2dyb3VuZFN0eWxlIjp7IiRpZCI6IjE0MjciLCJNYXJnaW4iOnsiJGlkIjoiMTQyOCIsIlRvcCI6MC4wLCJMZWZ0IjowLjAsIlJpZ2h0IjowLjAsIkJvdHRvbSI6MC4wfSwiUGFkZGluZyI6eyIkaWQiOiIxNDI5IiwiVG9wIjowLjAsIkxlZnQiOjAuMCwiUmlnaHQiOjAuMCwiQm90dG9tIjowLjB9LCJCYWNrZ3JvdW5kIjp7IiRpZCI6IjE0MzAiLCJDb2xvciI6eyIkaWQiOiIxNDMxIiwiQSI6NTEsIlIiOjE4MiwiRyI6NzMsIkIiOjM4fX0sIklzVmlzaWJsZSI6dHJ1ZSwiV2lkdGgiOjAuMCwiSGVpZ2h0IjowLjAsIkJvcmRlclN0eWxlIjp7IiRpZCI6IjE0MzIiLCJMaW5lQ29sb3IiOnsiJGlkIjoiMTQzMyIsIiR0eXBlIjoiTkxSRS5Db21tb24uRG9tLlNvbGlkQ29sb3JCcnVzaCwgTkxSRS5Db21tb24iLCJDb2xvciI6eyIkaWQiOiIxNDM0IiwiQSI6MjU1LCJSIjoyNTUsIkciOjAsIkIiOjB9fSwiTGluZVdlaWdodCI6MC4wLCJMaW5lVHlwZSI6MCwiUGFyZW50U3R5bGUiOm51bGx9LCJQYXJlbnRTdHlsZSI6bnVsbH0sIklzQWJvdmVUaW1lYmFuZCI6ZmFsc2UsIlNwYWNpbmciOjUsIk1hcmdpbiI6eyIkaWQiOiIxNDM1IiwiVG9wIjowLjAsIkxlZnQiOjAuMCwiUmlnaHQiOjAuMCwiQm90dG9tIjowLjB9LCJQYWRkaW5nIjp7IiRpZCI6IjE0MzYiLCJUb3AiOjAuMCwiTGVmdCI6MC4wLCJSaWdodCI6MC4wLCJCb3R0b20iOjAuMH0sIklzVmlzaWJsZSI6dHJ1ZSwiV2lkdGgiOjAuMCwiSGVpZ2h0IjowLjAsIkJvcmRlclN0eWxlIjp7IiRpZCI6IjE0MzciLCJMaW5lQ29sb3IiOm51bGwsIkxpbmVXZWlnaHQiOjAuMCwiTGluZVR5cGUiOjAsIlBhcmVudFN0eWxlIjpudWxsfSwiUGFyZW50U3R5bGUiOm51bGx9fSwiU2NhbGUiOnsiJGlkIjoiMTQzOCIsIlN0YXJ0RGF0ZSI6IjE5OTQtMDctMDVUMjM6NTk6MDAiLCJFbmREYXRlIjoiMjAyMy0wMy0yMlQyMzo1OTowMCIsIkZvcm1hdCI6Ik1NTSIsIlR5cGUiOjQsIkF1dG9EYXRlUmFuZ2UiOmZhbHNlLCJXb3JraW5nRGF5cyI6MzEsIkZpc2NhbFllYXIiOnsiJGlkIjoiMTQzOSIsIlN0YXJ0TW9udGgiOjEsIlVzZVN0YXJ0aW5nWWVhckZvck51bWJlcmluZyI6dHJ1ZSwiU2hvd0Zpc2NhbFllYXJMYWJlbCI6dHJ1ZX0sIlRvZGF5TWFya2VyVGV4dCI6IlRvZGF5IiwiQXV0b1NjYWxlVHlwZSI6ZmFsc2V9LCJTY2FsZVYyIjp7IiRpZCI6IjE0NDAiLCJTdGFydERhdGUiOiIxOTk0LTA3LTA1VDIzOjU5OjAwIiwiRW5kRGF0ZSI6IjIwMjQtMDMtMjRUMjM6NTk6MDAiLCJBdXRvRGF0ZVJhbmdlIjpmYWxzZSwiV29ya2luZ0RheXMiOjMxLCJGaXNjYWxZZWFyIjp7IiRyZWYiOiIxNDM5In0sIlRvZGF5TWFya2VyVGV4dCI6IlRvZGF5IiwiQXV0b1NjYWxlVHlwZSI6ZmFsc2UsIlRpbWViYW5kU2NhbGVzIjp7IiRpZCI6IjE0NDEiLCJUb3BTY2FsZUxheWVyIjp7IiRpZCI6IjE0NDIiLCJGb3JtYXQiOiJNTU0iLCJUeXBlIjo0fSwiTWlkZGxlU2NhbGVMYXllciI6eyIkaWQiOiIxNDQzIiwiRm9ybWF0IjoiTU1NIiwiVHlwZSI6Mn0sIkJvdHRvbVNjYWxlTGF5ZXIiOnsiJGlkIjoiMTQ0NCIsIkZvcm1hdCI6Ik1NTSIsIlR5cGUiOjJ9fX0sIk1pbGVzdG9uZXMiOltdLCJUYXNrcyI6W10sIlN3aW1sYW5lcyI6W10sIk1zUHJvamVjdEl0ZW1zVHJlZSI6bnVsbCwiTWV0YWRhdGEiOnsiJGlkIjoiMTQ0NSIsIkV4Y2VsU2hlZXROYW1lIjoiVGltZWxpbmUgRGF0YSIsIkl0ZW1zVGl0bGVzIjoiW1wiVGl0bGVcIixcIkFtYXpvbiBmb3VuZGVkXCIsXCJJUE9zIGF0ICQxOC4wMC9zaGFyZVwiLFwiQWNxdWlyZXMgSU1EQlwiLFwiRXhwYW5kcyBiZXlvbmQgYm9va3NcIixcIkxhd3N1aXQgYWdhaW5zdCBCYXJuZXMgJiBOb2JsZVwiLFwiQTkuY29tXCIsXCJBbWF6b24gUHJpbWVcIixcIkFtYXpvbiBNZWNoYW5pY2FsIFR1cmtcIixcIkFtYXpvbiBTM1wiLFwiQW1hem9uIEVsYXN0aWMgQ29tcHV0ZSBDbG91ZFwiLFwiQW1hem9uIEZyZXNoXCIsXCJBbWF6b24gTXVzaWNcIixcIkFtYXpvbiBLaW5kbGVcIixcIkFjcXVpcmVzIFphcHBvc1wiLFwiS2luZGxlIGUtYm9va3Mgb3V0c2VsbCBoYXJkY292ZXIgYm9va3NcIixcIkFtYXpvbiBJbnN0YW50IFZpZGVvXCIsXCJBbWF6b24gQXBwc3RvcmVcIixcIkFjcXVpcmVzIEtpdmEgU3lzdGVtc1wiLFwiQWNxdWlyZXMgR29vZFJlYWRzXCIsXCJBbWF6b24gTGF1bmNoZXMgaW4gSW5kaWFcIixcIktpbmRsZSBGaXJlXCIsXCJBbWF6b24gVW5kZXJncm91bmRcIixcIk9wZW5zIGl0cyBmaXJzdCBwaHlzaWNhbCBzdG9yZVwiLFwiQW1hem9uIFByaW1lIEFpclwiLFwiQWNxdWlyZXMgV2hvbGUgRm9vZHNcIixcIjIzLXllYXIgYW5uaXZlcnNhcnlcIl0iLCJJdGVtc1N3aW1sYW5lcyI6IltdIiwiQ29sdW1uc01hcHBpbmciOiJbe1wiJGlkXCI6XCIxXCIsXCJTZWxlY3RlZE1hcHBpbmdcIjoyLFwiQ29sdW1uSGVhZGVyXCI6XCJDb2x1bW4wXCIsXCJDb2x1bW5GcmllbmRseU5hbWVcIjpcIlRpdGxlXCJ9LHtcIiRpZFwiOlwiMlwiLFwiU2VsZWN0ZWRNYXBwaW5nXCI6MyxcIkNvbHVtbkhlYWRlclwiOlwiQ29sdW1uMVwiLFwiQ29sdW1uRnJpZW5kbHlOYW1lXCI6XCJTdGFydCBkYXRlXCJ9LHtcIiRpZFwiOlwiM1wiLFwiU2VsZWN0ZWRNYXBwaW5nXCI6NCxcIkNvbHVtbkhlYWRlclwiOlwiQ29sdW1uMlwiLFwiQ29sdW1uRnJpZW5kbHlOYW1lXCI6XCJFbmQgZGF0ZVwifSx7XCIkaWRcIjpcIjRcIixcIlNlbGVjdGVkTWFwcGluZ1wiOjUsXCJDb2x1bW5IZWFkZXJcIjpcIkNvbHVtbjRcIixcIkNvbHVtbkZyaWVuZGx5TmFtZVwiOlwiJSBDb21wbGV0ZWRcIn1dIiwiSGVhZGVyUm93IjoiW1wiVGl0bGVcIixcIlN0YXJ0IGRhdGVcIixcIkVuZCBkYXRlXCIsXCJEdXJhdGlvbiAoZGF5cylcIixcIiUgQ29tcGxldGVkXCIsXCJOb3RlXCJd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LCJIZWFkZXJSb3dJbmRleCI6IjAiLCJNc2VTeW5jQnlVaWQiOiJGYWxzZSIsIk1zZUxhdGVzdEltcG9ydEl0ZW1zIjoie1wiJGlkXCI6XCIxXCIsXCJSb290XCI6e1wiSW1wb3J0SWRcIjpudWxsLFwiSXNJbXBvcnRlZFwiOmZhbHNlLFwiQ2hpbGRyZW5cIjpbe1wiJGlkXCI6XCIyXCIsXCJJbXBvcnRJZFwiOlwiVGl0bGVcIixcIklzSW1wb3J0ZWRcIjp0cnVlLFwiQ2hpbGRyZW5cIjpbXX0se1wiJGlkXCI6XCIzXCIsXCJJbXBvcnRJZFwiOlwiQW1hem9uIGZvdW5kZWRcIixcIklzSW1wb3J0ZWRcIjp0cnVlLFwiQ2hpbGRyZW5cIjpbXX0se1wiJGlkXCI6XCI0XCIsXCJJbXBvcnRJZFwiOlwiSVBPcyBhdCAkMTguMDAvc2hhcmVcIixcIklzSW1wb3J0ZWRcIjp0cnVlLFwiQ2hpbGRyZW5cIjpbXX0se1wiJGlkXCI6XCI1XCIsXCJJbXBvcnRJZFwiOlwiQWNxdWlyZXMgSU1EQlwiLFwiSXNJbXBvcnRlZFwiOnRydWUsXCJDaGlsZHJlblwiOltdfSx7XCIkaWRcIjpcIjZcIixcIkltcG9ydElkXCI6XCJFeHBhbmRzIGJleW9uZCBib29rc1wiLFwiSXNJbXBvcnRlZFwiOnRydWUsXCJDaGlsZHJlblwiOltdfSx7XCIkaWRcIjpcIjdcIixcIkltcG9ydElkXCI6XCJMYXdzdWl0IGFnYWluc3QgQmFybmVzICYgTm9ibGVcIixcIklzSW1wb3J0ZWRcIjp0cnVlLFwiQ2hpbGRyZW5cIjpbXX0se1wiJGlkXCI6XCI4XCIsXCJJbXBvcnRJZFwiOlwiQTkuY29tXCIsXCJJc0ltcG9ydGVkXCI6dHJ1ZSxcIkNoaWxkcmVuXCI6W119LHtcIiRpZFwiOlwiOVwiLFwiSW1wb3J0SWRcIjpcIkFtYXpvbiBQcmltZVwiLFwiSXNJbXBvcnRlZFwiOnRydWUsXCJDaGlsZHJlblwiOltdfSx7XCIkaWRcIjpcIjEwXCIsXCJJbXBvcnRJZFwiOlwiQW1hem9uIE1lY2hhbmljYWwgVHVya1wiLFwiSXNJbXBvcnRlZFwiOnRydWUsXCJDaGlsZHJlblwiOltdfSx7XCIkaWRcIjpcIjExXCIsXCJJbXBvcnRJZFwiOlwiQW1hem9uIFMzXCIsXCJJc0ltcG9ydGVkXCI6dHJ1ZSxcIkNoaWxkcmVuXCI6W119LHtcIiRpZFwiOlwiMTJcIixcIkltcG9ydElkXCI6XCJBbWF6b24gRWxhc3RpYyBDb21wdXRlIENsb3VkXCIsXCJJc0ltcG9ydGVkXCI6dHJ1ZSxcIkNoaWxkcmVuXCI6W119LHtcIiRpZFwiOlwiMTNcIixcIkltcG9ydElkXCI6XCJBbWF6b24gRnJlc2hcIixcIklzSW1wb3J0ZWRcIjp0cnVlLFwiQ2hpbGRyZW5cIjpbXX0se1wiJGlkXCI6XCIxNFwiLFwiSW1wb3J0SWRcIjpcIkFtYXpvbiBNdXNpY1wiLFwiSXNJbXBvcnRlZFwiOnRydWUsXCJDaGlsZHJlblwiOltdfSx7XCIkaWRcIjpcIjE1XCIsXCJJbXBvcnRJZFwiOlwiQW1hem9uIEtpbmRsZVwiLFwiSXNJbXBvcnRlZFwiOnRydWUsXCJDaGlsZHJlblwiOltdfSx7XCIkaWRcIjpcIjE2XCIsXCJJbXBvcnRJZFwiOlwiQWNxdWlyZXMgWmFwcG9zXCIsXCJJc0ltcG9ydGVkXCI6dHJ1ZSxcIkNoaWxkcmVuXCI6W119LHtcIiRpZFwiOlwiMTdcIixcIkltcG9ydElkXCI6XCJLaW5kbGUgZS1ib29rcyBvdXRzZWxsIGhhcmRjb3ZlciBib29rc1wiLFwiSXNJbXBvcnRlZFwiOnRydWUsXCJDaGlsZHJlblwiOltdfSx7XCIkaWRcIjpcIjE4XCIsXCJJbXBvcnRJZFwiOlwiQW1hem9uIEluc3RhbnQgVmlkZW9cIixcIklzSW1wb3J0ZWRcIjp0cnVlLFwiQ2hpbGRyZW5cIjpbXX0se1wiJGlkXCI6XCIxOVwiLFwiSW1wb3J0SWRcIjpcIkFtYXpvbiBBcHBzdG9yZVwiLFwiSXNJbXBvcnRlZFwiOnRydWUsXCJDaGlsZHJlblwiOltdfSx7XCIkaWRcIjpcIjIwXCIsXCJJbXBvcnRJZFwiOlwiQWNxdWlyZXMgS2l2YSBTeXN0ZW1zXCIsXCJJc0ltcG9ydGVkXCI6dHJ1ZSxcIkNoaWxkcmVuXCI6W119LHtcIiRpZFwiOlwiMjFcIixcIkltcG9ydElkXCI6XCJBY3F1aXJlcyBHb29kUmVhZHNcIixcIklzSW1wb3J0ZWRcIjp0cnVlLFwiQ2hpbGRyZW5cIjpbXX0se1wiJGlkXCI6XCIyMlwiLFwiSW1wb3J0SWRcIjpcIkFtYXpvbiBMYXVuY2hlcyBpbiBJbmRpYVwiLFwiSXNJbXBvcnRlZFwiOnRydWUsXCJDaGlsZHJlblwiOltdfSx7XCIkaWRcIjpcIjIzXCIsXCJJbXBvcnRJZFwiOlwiS2luZGxlIEZpcmVcIixcIklzSW1wb3J0ZWRcIjp0cnVlLFwiQ2hpbGRyZW5cIjpbXX0se1wiJGlkXCI6XCIyNFwiLFwiSW1wb3J0SWRcIjpcIkFtYXpvbiBVbmRlcmdyb3VuZFwiLFwiSXNJbXBvcnRlZFwiOnRydWUsXCJDaGlsZHJlblwiOltdfSx7XCIkaWRcIjpcIjI1XCIsXCJJbXBvcnRJZFwiOlwiT3BlbnMgaXRzIGZpcnN0IHBoeXNpY2FsIHN0b3JlXCIsXCJJc0ltcG9ydGVkXCI6dHJ1ZSxcIkNoaWxkcmVuXCI6W119LHtcIiRpZFwiOlwiMjZcIixcIkltcG9ydElkXCI6XCJBbWF6b24gUHJpbWUgQWlyXCIsXCJJc0ltcG9ydGVkXCI6dHJ1ZSxcIkNoaWxkcmVuXCI6W119LHtcIiRpZFwiOlwiMjdcIixcIkltcG9ydElkXCI6XCJBY3F1aXJlcyBXaG9sZSBGb29kc1wiLFwiSXNJbXBvcnRlZFwiOnRydWUsXCJDaGlsZHJlblwiOltdfSx7XCIkaWRcIjpcIjI4XCIsXCJJbXBvcnRJZFwiOlwiMjMteWVhciBhbm5pdmVyc2FyeVwiLFwiSXNJbXBvcnRlZFwiOnRydWUsXCJDaGlsZHJlblwiOltdfV19fSIsIlVwZGF0ZVNjYWxlRm9ySW1wb3J0ZWRUaW1lbGluZSI6IkZhbHNlIn0sIlNldHRpbmdzIjp7IiRpZCI6IjE0NDYiLCJJbXBhT3B0aW9ucyI6eyIkaWQiOiIxNDQ3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Q6XFx3b3JrXFxBbWF6b24gVGltZWxpbmVcXFRpbWVsaW5lIERhdGEueGxzeCIsIlRpbWVDb25maWd1cmF0aW9uIjp7IiRpZCI6IjE0NDgiLCJVc2VUaW1lIjpmYWxzZSwiV29ya0RheVN0YXJ0IjoiMDA6MDA6MDAiLCJXb3JrRGF5RW5kIjoiMjM6NTk6MDAifSwiTGFzdFVzZWRUZW1wbGF0ZUlkIjoiNzA5YjM1NDktNDlhMC00ZTU4LWJhNTctZmRiOTE4OTNiNjQ4IiwiRmlyc3RXZWVrT2ZZZWFyIjowLCJQbGFjZU1pbGVzdG9uZUF0VGhlQmVnaW5uaW5nT2ZUaGVEYXkiOmZhbHNlLCJEZXBlbmRlbmN5U2NoZWR1bGluZ1NldHRpbmdzIjp7IiRpZCI6IjE0NDkiLCJEZXBlbmRlbmNpZXNTY2hlZHVsaW5nTW9kZVNldHRpbmciOiJGbGV4aWJsZSIsIkRlcGVuZGVuY2llc1ByZXZpb3VzU2NoZWR1bGluZ01vZGUiOiJGbGV4aWJsZSIsIk9uQnJlYWtpbmdGbGV4aWJsZVNjaGVkdWxpbmdNb2RlU2V0dGluZyI6Iklnbm9yZUFjdGlvbi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1994-07-05T23:59:00.0000000"/>
  <p:tag name="OTLTIMEBANDENDDATE" val="2024-03-24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32.8766603415559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30"/>
  <p:tag name="OTLTIMEBANDSHAPEPADDINGLEFT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awsuit against Barnes &amp; Noble"/>
  <p:tag name="OTLDATE" val="2002-03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founded"/>
  <p:tag name="OTLDATE" val="1994-07-0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 Zappos"/>
  <p:tag name="OTLDATE" val="2009-07-22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Underground"/>
  <p:tag name="OTLDATE" val="2015-08-26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Os at $18.00/share"/>
  <p:tag name="OTLDATE" val="1997-05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ndle e-books outsell hardcover books"/>
  <p:tag name="OTLDATE" val="2010-07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st physical store"/>
  <p:tag name="OTLDATE" val="2015-11-02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MDB"/>
  <p:tag name="OTLDATE" val="1998-04-27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va Systems"/>
  <p:tag name="OTLDATE" val="2012-03-19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hole Foods"/>
  <p:tag name="OTLDATE" val="2017-06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xpands beyond books"/>
  <p:tag name="OTLDATE" val="1998-08-0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Launches in India"/>
  <p:tag name="OTLDATE" val="2013-06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S3"/>
  <p:tag name="OTLDATE" val="2006-03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Instant Video"/>
  <p:tag name="OTLDATE" val="2011-02-22T23:59:00.0000000Z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Prime Air"/>
  <p:tag name="OTLDATE" val="2016-12-07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9.com"/>
  <p:tag name="OTLDATE" val="2003-10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Kindle"/>
  <p:tag name="OTLDATE" val="2007-11-19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dReads"/>
  <p:tag name="OTLDATE" val="2013-03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Prime"/>
  <p:tag name="OTLDATE" val="2005-02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Music"/>
  <p:tag name="OTLDATE" val="2007-09-25T23:59:00.0000000Z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Mechanical Turk"/>
  <p:tag name="OTLDATE" val="2005-11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Appstore"/>
  <p:tag name="OTLDATE" val="2011-05-02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ndle Fire"/>
  <p:tag name="OTLDATE" val="2014-07-2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Elastic Compute Cloud"/>
  <p:tag name="OTLDATE" val="2006-08-2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Fresh"/>
  <p:tag name="OTLDATE" val="2007-08-1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7-09-07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Search for 2nd HQ &#10;announced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$1 trillion market cap reached"/>
  <p:tag name="OTLDATE" val="2018-09-04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nimum wage raised to $15/h"/>
  <p:tag name="OTLDATE" val="2018-10-02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Y HQ plans scrapped "/>
  <p:tag name="OTLDATE" val="2019-02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25-year anniversary"/>
  <p:tag name="OTLDATE" val="2019-07-0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witch"/>
  <p:tag name="OTLDATE" val="2014-08-2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udible"/>
  <p:tag name="OTLDATE" val="2008-01-3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zShops launches"/>
  <p:tag name="OTLDATE" val="1999-09-30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 Joyo"/>
  <p:tag name="OTLDATE" val="2004-08-19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illPack"/>
  <p:tag name="OTLDATE" val="2018-06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azon Care"/>
  <p:tag name="OTLDATE" val="2019-09-24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GM"/>
  <p:tag name="OTLDATE" val="2022-03-17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07-05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Jeff Bezos steps down &#10;as CEO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Y and Virginia to become Amazon HQ2"/>
  <p:tag name="OTLDATE" val="2018-11-13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3-11-27T23:59:00.0000000"/>
  <p:tag name="OTLPOSITIONONTASK" val="None"/>
  <p:tag name="OTLRELATEDTASKID" val="00000000-0000-0000-0000-000000000000"/>
  <p:tag name="OTLMTITLE" val="Amazon surpasses FedEx and UPS as No. 1 Delivery Business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rime Video ad-supported tier launches"/>
  <p:tag name="OTLDATE" val="2024-01-29T23:59:00.0000000"/>
  <p:tag name="OTLPOSITIONONTASK" val="None"/>
  <p:tag name="OTLRELATEDTASKID" val="00000000-0000-0000-0000-00000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Widescreen</PresentationFormat>
  <Paragraphs>107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2020-06-16T18:50:31Z</dcterms:created>
  <dcterms:modified xsi:type="dcterms:W3CDTF">2024-02-12T13:27:04Z</dcterms:modified>
</cp:coreProperties>
</file>