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74" r:id="rId2"/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8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C770-F6DF-4EBB-B6D9-320975C9E3A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2588-E4CA-4A34-B50F-106D8DA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0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C770-F6DF-4EBB-B6D9-320975C9E3A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2588-E4CA-4A34-B50F-106D8DA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6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C770-F6DF-4EBB-B6D9-320975C9E3A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2588-E4CA-4A34-B50F-106D8DA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5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C770-F6DF-4EBB-B6D9-320975C9E3A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2588-E4CA-4A34-B50F-106D8DA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5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C770-F6DF-4EBB-B6D9-320975C9E3A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2588-E4CA-4A34-B50F-106D8DA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C770-F6DF-4EBB-B6D9-320975C9E3A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2588-E4CA-4A34-B50F-106D8DA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C770-F6DF-4EBB-B6D9-320975C9E3A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2588-E4CA-4A34-B50F-106D8DA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0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C770-F6DF-4EBB-B6D9-320975C9E3A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2588-E4CA-4A34-B50F-106D8DA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C770-F6DF-4EBB-B6D9-320975C9E3A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2588-E4CA-4A34-B50F-106D8DA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9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C770-F6DF-4EBB-B6D9-320975C9E3A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2588-E4CA-4A34-B50F-106D8DA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6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C770-F6DF-4EBB-B6D9-320975C9E3A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2588-E4CA-4A34-B50F-106D8DA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1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C770-F6DF-4EBB-B6D9-320975C9E3A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2588-E4CA-4A34-B50F-106D8DA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3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timeline.com/14-days-tria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image" Target="../media/image3.png"/><Relationship Id="rId138" Type="http://schemas.openxmlformats.org/officeDocument/2006/relationships/image" Target="../media/image7.png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image" Target="../media/image4.png"/><Relationship Id="rId139" Type="http://schemas.openxmlformats.org/officeDocument/2006/relationships/image" Target="../media/image8.jpe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image" Target="../media/image11.jpe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microsoft.com/office/2007/relationships/hdphoto" Target="../media/hdphoto1.wdp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image" Target="../media/image2.png"/><Relationship Id="rId14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image" Target="../media/image5.png"/><Relationship Id="rId143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image" Target="../media/image10.jpe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slideLayout" Target="../slideLayouts/slideLayout7.xml"/><Relationship Id="rId136" Type="http://schemas.openxmlformats.org/officeDocument/2006/relationships/image" Target="../media/image6.png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6778E-D52C-403D-A7CF-6291FC99A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" y="0"/>
            <a:ext cx="12178441" cy="68580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5408889-A457-4570-AAC5-9A204D51EAED}"/>
              </a:ext>
            </a:extLst>
          </p:cNvPr>
          <p:cNvSpPr txBox="1"/>
          <p:nvPr/>
        </p:nvSpPr>
        <p:spPr>
          <a:xfrm>
            <a:off x="8763168" y="962215"/>
            <a:ext cx="342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u="sng" dirty="0">
                <a:solidFill>
                  <a:schemeClr val="bg1"/>
                </a:solidFill>
                <a:latin typeface="Segoe UI "/>
                <a:cs typeface="Segoe UI Semibold" panose="020B07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https://www.officetimeline.com/14-days-trial</a:t>
            </a:r>
            <a:endParaRPr lang="en-US" sz="1100" u="sng" dirty="0">
              <a:solidFill>
                <a:schemeClr val="bg1"/>
              </a:solidFill>
              <a:latin typeface="Segoe UI 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1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LSHAPE_SL_18cf111cf5124b37baf78551666c9b7c_BackgroundRectangle">
            <a:extLst>
              <a:ext uri="{FF2B5EF4-FFF2-40B4-BE49-F238E27FC236}">
                <a16:creationId xmlns:a16="http://schemas.microsoft.com/office/drawing/2014/main" id="{B98B88D1-A9D7-4B81-9353-71EB9C0DBB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4480941"/>
            <a:ext cx="11391900" cy="1072007"/>
          </a:xfrm>
          <a:prstGeom prst="rect">
            <a:avLst/>
          </a:prstGeom>
          <a:solidFill>
            <a:srgbClr val="E7E6E6">
              <a:alpha val="14902"/>
            </a:srgbClr>
          </a:solidFill>
          <a:ln w="19050" cap="flat" cmpd="sng" algn="ctr">
            <a:solidFill>
              <a:srgbClr val="8A0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TLSHAPE_SL_3f63b9a008d14449a3ef11d5f0469695_BackgroundRectangle">
            <a:extLst>
              <a:ext uri="{FF2B5EF4-FFF2-40B4-BE49-F238E27FC236}">
                <a16:creationId xmlns:a16="http://schemas.microsoft.com/office/drawing/2014/main" id="{2453F023-057C-4998-9DA2-A7442667990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3345434"/>
            <a:ext cx="11391900" cy="1072007"/>
          </a:xfrm>
          <a:prstGeom prst="rect">
            <a:avLst/>
          </a:prstGeom>
          <a:solidFill>
            <a:srgbClr val="F0A22E">
              <a:alpha val="14902"/>
            </a:srgbClr>
          </a:solidFill>
          <a:ln w="19050" cap="flat" cmpd="sng" algn="ctr">
            <a:solidFill>
              <a:srgbClr val="8A0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TLSHAPE_SL_221bcf0528894e74958be5a695a7571c_BackgroundRectangle">
            <a:extLst>
              <a:ext uri="{FF2B5EF4-FFF2-40B4-BE49-F238E27FC236}">
                <a16:creationId xmlns:a16="http://schemas.microsoft.com/office/drawing/2014/main" id="{61735C95-41FD-475C-9322-082B6A9339D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2209927"/>
            <a:ext cx="11391900" cy="1072007"/>
          </a:xfrm>
          <a:prstGeom prst="rect">
            <a:avLst/>
          </a:prstGeom>
          <a:solidFill>
            <a:srgbClr val="A5644E">
              <a:alpha val="14902"/>
            </a:srgbClr>
          </a:solidFill>
          <a:ln w="19050" cap="flat" cmpd="sng" algn="ctr">
            <a:solidFill>
              <a:srgbClr val="8A0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TLSHAPE_SL_4dbdaac91265465ba28084dde2fb17c2_BackgroundRectangle">
            <a:extLst>
              <a:ext uri="{FF2B5EF4-FFF2-40B4-BE49-F238E27FC236}">
                <a16:creationId xmlns:a16="http://schemas.microsoft.com/office/drawing/2014/main" id="{0C86E5FA-27DF-48FA-8084-B5E33DE0AE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0" y="1074420"/>
            <a:ext cx="11391900" cy="1072007"/>
          </a:xfrm>
          <a:prstGeom prst="rect">
            <a:avLst/>
          </a:prstGeom>
          <a:solidFill>
            <a:srgbClr val="B58B80">
              <a:alpha val="14902"/>
            </a:srgbClr>
          </a:solidFill>
          <a:ln w="19050" cap="flat" cmpd="sng" algn="ctr">
            <a:solidFill>
              <a:srgbClr val="8A0600"/>
            </a:solidFill>
            <a:prstDash val="solid"/>
            <a:miter lim="800000"/>
            <a:headEnd type="none" w="med" len="med"/>
            <a:tailEnd type="none" w="med" len="med"/>
          </a:ln>
          <a:effectLst>
            <a:glow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TLSHAPE_SL_5fba0e0bb28043668550790a974befb2_BackgroundRectangle">
            <a:extLst>
              <a:ext uri="{FF2B5EF4-FFF2-40B4-BE49-F238E27FC236}">
                <a16:creationId xmlns:a16="http://schemas.microsoft.com/office/drawing/2014/main" id="{44F3717E-1F8A-40A3-8170-D80D800211A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5616448"/>
            <a:ext cx="11391900" cy="1072007"/>
          </a:xfrm>
          <a:prstGeom prst="rect">
            <a:avLst/>
          </a:prstGeom>
          <a:solidFill>
            <a:srgbClr val="C3986D">
              <a:alpha val="14902"/>
            </a:srgbClr>
          </a:solidFill>
          <a:ln w="19050" cap="flat" cmpd="sng" algn="ctr">
            <a:solidFill>
              <a:srgbClr val="8A0600"/>
            </a:solidFill>
            <a:prstDash val="solid"/>
            <a:miter lim="800000"/>
            <a:headEnd type="none" w="med" len="med"/>
            <a:tailEnd type="none" w="med" len="med"/>
          </a:ln>
          <a:effectLst>
            <a:glow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5" name="OTLSHAPE_TB_00000000000000000000000000000000_LeftEndCaps"/>
          <p:cNvSpPr txBox="1"/>
          <p:nvPr>
            <p:custDataLst>
              <p:tags r:id="rId7"/>
            </p:custDataLst>
          </p:nvPr>
        </p:nvSpPr>
        <p:spPr>
          <a:xfrm>
            <a:off x="584200" y="657818"/>
            <a:ext cx="359074" cy="17280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8" normalizeH="0" baseline="0" noProof="0" dirty="0">
                <a:ln>
                  <a:noFill/>
                </a:ln>
                <a:solidFill>
                  <a:srgbClr val="E1E1A2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1990</a:t>
            </a:r>
          </a:p>
        </p:txBody>
      </p:sp>
      <p:sp>
        <p:nvSpPr>
          <p:cNvPr id="5466" name="OTLSHAPE_TB_00000000000000000000000000000000_RightEndCaps"/>
          <p:cNvSpPr txBox="1"/>
          <p:nvPr>
            <p:custDataLst>
              <p:tags r:id="rId8"/>
            </p:custDataLst>
          </p:nvPr>
        </p:nvSpPr>
        <p:spPr>
          <a:xfrm>
            <a:off x="11580537" y="657818"/>
            <a:ext cx="356764" cy="17280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4" normalizeH="0" baseline="0" noProof="0" dirty="0">
                <a:ln>
                  <a:noFill/>
                </a:ln>
                <a:solidFill>
                  <a:srgbClr val="E1E1A2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2021</a:t>
            </a:r>
          </a:p>
        </p:txBody>
      </p:sp>
      <p:sp>
        <p:nvSpPr>
          <p:cNvPr id="5467" name="OTLSHAPE_TB_00000000000000000000000000000000_ScaleContainer"/>
          <p:cNvSpPr/>
          <p:nvPr>
            <p:custDataLst>
              <p:tags r:id="rId9"/>
            </p:custDataLst>
          </p:nvPr>
        </p:nvSpPr>
        <p:spPr>
          <a:xfrm>
            <a:off x="1068663" y="617220"/>
            <a:ext cx="10388600" cy="254000"/>
          </a:xfrm>
          <a:prstGeom prst="roundRect">
            <a:avLst/>
          </a:prstGeom>
          <a:solidFill>
            <a:srgbClr val="353428"/>
          </a:solidFill>
          <a:ln w="3175" cap="flat" cmpd="sng" algn="ctr">
            <a:noFill/>
            <a:prstDash val="solid"/>
            <a:miter lim="800000"/>
          </a:ln>
          <a:effectLst>
            <a:glow rad="101600">
              <a:srgbClr val="5E170F"/>
            </a:glow>
          </a:effectLst>
          <a:scene3d>
            <a:camera prst="orthographicFront"/>
            <a:lightRig rig="fla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TLSHAPE_SL_18cf111cf5124b37baf78551666c9b7c_HeaderRectangle">
            <a:extLst>
              <a:ext uri="{FF2B5EF4-FFF2-40B4-BE49-F238E27FC236}">
                <a16:creationId xmlns:a16="http://schemas.microsoft.com/office/drawing/2014/main" id="{C439C468-F767-430A-B5FD-0B2B22C3F45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9850" y="4487291"/>
            <a:ext cx="876300" cy="1059307"/>
          </a:xfrm>
          <a:prstGeom prst="rect">
            <a:avLst/>
          </a:prstGeom>
          <a:solidFill>
            <a:srgbClr val="8A0600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TLSHAPE_SL_3f63b9a008d14449a3ef11d5f0469695_HeaderRectangle">
            <a:extLst>
              <a:ext uri="{FF2B5EF4-FFF2-40B4-BE49-F238E27FC236}">
                <a16:creationId xmlns:a16="http://schemas.microsoft.com/office/drawing/2014/main" id="{471F11FB-A3D9-47BE-B433-8F0B42C2610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9850" y="3351784"/>
            <a:ext cx="876300" cy="1059307"/>
          </a:xfrm>
          <a:prstGeom prst="rect">
            <a:avLst/>
          </a:prstGeom>
          <a:solidFill>
            <a:srgbClr val="FBF3DE">
              <a:alpha val="49804"/>
            </a:srgbClr>
          </a:solidFill>
          <a:ln w="12700" cap="flat" cmpd="sng" algn="ctr">
            <a:solidFill>
              <a:srgbClr val="B0761F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TLSHAPE_SL_221bcf0528894e74958be5a695a7571c_HeaderRectangle">
            <a:extLst>
              <a:ext uri="{FF2B5EF4-FFF2-40B4-BE49-F238E27FC236}">
                <a16:creationId xmlns:a16="http://schemas.microsoft.com/office/drawing/2014/main" id="{EDED6232-3118-4567-A7DD-2917490FD16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9850" y="2216277"/>
            <a:ext cx="876300" cy="1059307"/>
          </a:xfrm>
          <a:prstGeom prst="rect">
            <a:avLst/>
          </a:prstGeom>
          <a:solidFill>
            <a:srgbClr val="8A0600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TLSHAPE_SL_4dbdaac91265465ba28084dde2fb17c2_HeaderRectangle">
            <a:extLst>
              <a:ext uri="{FF2B5EF4-FFF2-40B4-BE49-F238E27FC236}">
                <a16:creationId xmlns:a16="http://schemas.microsoft.com/office/drawing/2014/main" id="{B9DA9515-2475-4C6C-BCCC-3579092EE85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9850" y="1080770"/>
            <a:ext cx="876300" cy="1059307"/>
          </a:xfrm>
          <a:prstGeom prst="rect">
            <a:avLst/>
          </a:prstGeom>
          <a:solidFill>
            <a:srgbClr val="FBF3DE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TLSHAPE_SL_5fba0e0bb28043668550790a974befb2_HeaderRectangle">
            <a:extLst>
              <a:ext uri="{FF2B5EF4-FFF2-40B4-BE49-F238E27FC236}">
                <a16:creationId xmlns:a16="http://schemas.microsoft.com/office/drawing/2014/main" id="{077BD998-1324-466D-A093-A45F72CF952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9850" y="5622798"/>
            <a:ext cx="876300" cy="1059307"/>
          </a:xfrm>
          <a:prstGeom prst="rect">
            <a:avLst/>
          </a:prstGeom>
          <a:solidFill>
            <a:srgbClr val="FBF3DE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631" name="OTLSHAPE_G_00000000000000000000000000000000_ShapeBelow0">
            <a:extLst>
              <a:ext uri="{FF2B5EF4-FFF2-40B4-BE49-F238E27FC236}">
                <a16:creationId xmlns:a16="http://schemas.microsoft.com/office/drawing/2014/main" id="{F34B5039-1F9C-42B0-A126-84328C326F9E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2366772" y="871220"/>
            <a:ext cx="0" cy="5817235"/>
          </a:xfrm>
          <a:prstGeom prst="line">
            <a:avLst/>
          </a:prstGeom>
          <a:ln w="9525" cap="flat" cmpd="sng" algn="ctr">
            <a:solidFill>
              <a:srgbClr val="02B2EE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OTLSHAPE_G_00000000000000000000000000000000_ShapeBelow1">
            <a:extLst>
              <a:ext uri="{FF2B5EF4-FFF2-40B4-BE49-F238E27FC236}">
                <a16:creationId xmlns:a16="http://schemas.microsoft.com/office/drawing/2014/main" id="{0CC08312-B514-421B-8EAB-ABEC587F0882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3664881" y="871220"/>
            <a:ext cx="0" cy="5817235"/>
          </a:xfrm>
          <a:prstGeom prst="line">
            <a:avLst/>
          </a:prstGeom>
          <a:ln w="9525" cap="flat" cmpd="sng" algn="ctr">
            <a:solidFill>
              <a:srgbClr val="02B2EE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OTLSHAPE_G_00000000000000000000000000000000_ShapeBelow2">
            <a:extLst>
              <a:ext uri="{FF2B5EF4-FFF2-40B4-BE49-F238E27FC236}">
                <a16:creationId xmlns:a16="http://schemas.microsoft.com/office/drawing/2014/main" id="{576DA90A-B066-4918-98A6-4D6B20CCA223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4962990" y="871220"/>
            <a:ext cx="0" cy="5817235"/>
          </a:xfrm>
          <a:prstGeom prst="line">
            <a:avLst/>
          </a:prstGeom>
          <a:ln w="9525" cap="flat" cmpd="sng" algn="ctr">
            <a:solidFill>
              <a:srgbClr val="02B2EE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OTLSHAPE_G_00000000000000000000000000000000_ShapeBelow3">
            <a:extLst>
              <a:ext uri="{FF2B5EF4-FFF2-40B4-BE49-F238E27FC236}">
                <a16:creationId xmlns:a16="http://schemas.microsoft.com/office/drawing/2014/main" id="{FDC79789-7CBC-49F9-BF32-D5579AED550C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6261100" y="871220"/>
            <a:ext cx="0" cy="5817235"/>
          </a:xfrm>
          <a:prstGeom prst="line">
            <a:avLst/>
          </a:prstGeom>
          <a:ln w="9525" cap="flat" cmpd="sng" algn="ctr">
            <a:solidFill>
              <a:srgbClr val="02B2EE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OTLSHAPE_G_00000000000000000000000000000000_ShapeBelow4">
            <a:extLst>
              <a:ext uri="{FF2B5EF4-FFF2-40B4-BE49-F238E27FC236}">
                <a16:creationId xmlns:a16="http://schemas.microsoft.com/office/drawing/2014/main" id="{E9DF07FA-A50B-4999-9AA9-A52297FAD7F5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7559209" y="871220"/>
            <a:ext cx="0" cy="5817235"/>
          </a:xfrm>
          <a:prstGeom prst="line">
            <a:avLst/>
          </a:prstGeom>
          <a:ln w="9525" cap="flat" cmpd="sng" algn="ctr">
            <a:solidFill>
              <a:srgbClr val="02B2EE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OTLSHAPE_G_00000000000000000000000000000000_ShapeBelow5">
            <a:extLst>
              <a:ext uri="{FF2B5EF4-FFF2-40B4-BE49-F238E27FC236}">
                <a16:creationId xmlns:a16="http://schemas.microsoft.com/office/drawing/2014/main" id="{C33CDD74-9D84-4EF0-BFDF-1ED0A85CE372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8857319" y="871220"/>
            <a:ext cx="0" cy="5817235"/>
          </a:xfrm>
          <a:prstGeom prst="line">
            <a:avLst/>
          </a:prstGeom>
          <a:ln w="9525" cap="flat" cmpd="sng" algn="ctr">
            <a:solidFill>
              <a:srgbClr val="02B2EE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OTLSHAPE_G_00000000000000000000000000000000_ShapeBelow6">
            <a:extLst>
              <a:ext uri="{FF2B5EF4-FFF2-40B4-BE49-F238E27FC236}">
                <a16:creationId xmlns:a16="http://schemas.microsoft.com/office/drawing/2014/main" id="{CFBF5FA8-B697-4BF8-A84F-114374325C4F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10155428" y="871220"/>
            <a:ext cx="0" cy="5817235"/>
          </a:xfrm>
          <a:prstGeom prst="line">
            <a:avLst/>
          </a:prstGeom>
          <a:ln w="9525" cap="flat" cmpd="sng" algn="ctr">
            <a:solidFill>
              <a:srgbClr val="02B2EE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96" name="OTLSHAPE_SLM_a6283747f52a4add8e9093e8f4e4364d_Shape">
            <a:extLst>
              <a:ext uri="{FF2B5EF4-FFF2-40B4-BE49-F238E27FC236}">
                <a16:creationId xmlns:a16="http://schemas.microsoft.com/office/drawing/2014/main" id="{7826A306-A51B-4C09-B004-E2F7E8A2DE13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 rot="16200000">
            <a:off x="5852231" y="4966145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7" name="OTLSHAPE_SLM_b7efff2ad5864a628bc6672bad4bed31_Shape">
            <a:extLst>
              <a:ext uri="{FF2B5EF4-FFF2-40B4-BE49-F238E27FC236}">
                <a16:creationId xmlns:a16="http://schemas.microsoft.com/office/drawing/2014/main" id="{C8EFF5E2-1044-4A0B-8EB1-6926D71A7D85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 rot="16200000">
            <a:off x="7141455" y="4966145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2" name="OTLSHAPE_SLM_921ada1d008d4f6693a38cbb707197f6_Shape">
            <a:extLst>
              <a:ext uri="{FF2B5EF4-FFF2-40B4-BE49-F238E27FC236}">
                <a16:creationId xmlns:a16="http://schemas.microsoft.com/office/drawing/2014/main" id="{2904A4B2-CB8C-4A3C-924B-E5137AA2B615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 rot="16200000">
            <a:off x="8396028" y="4613042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OTLSHAPE_SLM_9e27579d44fa4836846ce4c6aa6560fb_Shape">
            <a:extLst>
              <a:ext uri="{FF2B5EF4-FFF2-40B4-BE49-F238E27FC236}">
                <a16:creationId xmlns:a16="http://schemas.microsoft.com/office/drawing/2014/main" id="{0E3EFC22-2B45-4745-BA0E-1BAB122A6FA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 rot="16200000">
            <a:off x="9671036" y="4613042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5" name="OTLSHAPE_SLM_5af34834c81d47c9a8946edde0696726_Shape">
            <a:extLst>
              <a:ext uri="{FF2B5EF4-FFF2-40B4-BE49-F238E27FC236}">
                <a16:creationId xmlns:a16="http://schemas.microsoft.com/office/drawing/2014/main" id="{1BB6E14F-CE83-4E2D-AEDF-097434FDD349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 rot="16200000">
            <a:off x="9088175" y="4966145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3" name="OTLSHAPE_SLM_939eda4ed89f43c1bbeb2b63e72242d7_Shape">
            <a:extLst>
              <a:ext uri="{FF2B5EF4-FFF2-40B4-BE49-F238E27FC236}">
                <a16:creationId xmlns:a16="http://schemas.microsoft.com/office/drawing/2014/main" id="{BB531E03-197D-4B33-AB0C-63C0E0A845F6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rot="16200000">
            <a:off x="6548820" y="4613042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7" name="OTLSHAPE_SLM_5f4f4a48c058445eb3b86aa51df2abc2_Shape">
            <a:extLst>
              <a:ext uri="{FF2B5EF4-FFF2-40B4-BE49-F238E27FC236}">
                <a16:creationId xmlns:a16="http://schemas.microsoft.com/office/drawing/2014/main" id="{CF7FCFC5-9249-4AC1-91F2-7382143F5CA2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 rot="16200000">
            <a:off x="7811390" y="4613042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1" name="OTLSHAPE_SLM_e9d82acb35334d928060840f2faec5de_Shape">
            <a:extLst>
              <a:ext uri="{FF2B5EF4-FFF2-40B4-BE49-F238E27FC236}">
                <a16:creationId xmlns:a16="http://schemas.microsoft.com/office/drawing/2014/main" id="{EA210C13-6293-4EB4-BD07-300E44F2E4C4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 rot="16200000">
            <a:off x="8881152" y="3477535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TLSHAPE_SLM_fa9e21b6724d4db7b688d45bbc99fd54_Shape">
            <a:extLst>
              <a:ext uri="{FF2B5EF4-FFF2-40B4-BE49-F238E27FC236}">
                <a16:creationId xmlns:a16="http://schemas.microsoft.com/office/drawing/2014/main" id="{4C2F6BDB-832A-46A6-B574-8BCB53EC9B74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rot="16200000">
            <a:off x="4747816" y="3830638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2" name="OTLSHAPE_SLM_ed0abf0eda0a48bd85012dd74b6a9bb1_Shape">
            <a:extLst>
              <a:ext uri="{FF2B5EF4-FFF2-40B4-BE49-F238E27FC236}">
                <a16:creationId xmlns:a16="http://schemas.microsoft.com/office/drawing/2014/main" id="{801D9ADC-8955-461B-89AD-ADF0A746CF71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 rot="16200000">
            <a:off x="8277856" y="3477535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0" name="OTLSHAPE_SLM_5256d5a888664c268ba346da64d44c37_Shape">
            <a:extLst>
              <a:ext uri="{FF2B5EF4-FFF2-40B4-BE49-F238E27FC236}">
                <a16:creationId xmlns:a16="http://schemas.microsoft.com/office/drawing/2014/main" id="{8B100470-81B5-48B4-A2F8-68DE8AF52E36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 rot="16200000">
            <a:off x="3291553" y="3477535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TLSHAPE_SLM_94a4e19586f747469ef9813b74e44b7b_Shape">
            <a:extLst>
              <a:ext uri="{FF2B5EF4-FFF2-40B4-BE49-F238E27FC236}">
                <a16:creationId xmlns:a16="http://schemas.microsoft.com/office/drawing/2014/main" id="{FFC43D0C-FB52-419F-BFB0-7592D08C7DBB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 rot="16200000">
            <a:off x="3910842" y="2695130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TLSHAPE_SLM_0811eff297e84e0f9ac813cf94a73c62_Shape">
            <a:extLst>
              <a:ext uri="{FF2B5EF4-FFF2-40B4-BE49-F238E27FC236}">
                <a16:creationId xmlns:a16="http://schemas.microsoft.com/office/drawing/2014/main" id="{D75F96FB-83A0-42DD-BED1-D98C2B5CAB82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 rot="16200000">
            <a:off x="3694935" y="2342028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TLSHAPE_SLM_3971a59b6b9640cebb38f00d70385ab9_Shape">
            <a:extLst>
              <a:ext uri="{FF2B5EF4-FFF2-40B4-BE49-F238E27FC236}">
                <a16:creationId xmlns:a16="http://schemas.microsoft.com/office/drawing/2014/main" id="{AE1A4F7B-27D1-43E0-85C4-6BD63C7D8A78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 rot="16200000">
            <a:off x="9981125" y="2342028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TLSHAPE_SLM_9c38e3e4543e40dab404c0ba17ccf45c_Shape">
            <a:extLst>
              <a:ext uri="{FF2B5EF4-FFF2-40B4-BE49-F238E27FC236}">
                <a16:creationId xmlns:a16="http://schemas.microsoft.com/office/drawing/2014/main" id="{2A6AE304-822B-45EE-BA45-7D728E1436EB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 rot="16200000">
            <a:off x="9011763" y="4183740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TLSHAPE_SLM_ee395ee003834cb69991ac5740ce3e96_Shape">
            <a:extLst>
              <a:ext uri="{FF2B5EF4-FFF2-40B4-BE49-F238E27FC236}">
                <a16:creationId xmlns:a16="http://schemas.microsoft.com/office/drawing/2014/main" id="{51D4F79F-E62D-44C7-B50A-93F4077ACC9E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 rot="16200000">
            <a:off x="9409815" y="2695130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5" name="OTLSHAPE_SLM_eaebd2549c5d47bcbf8f332a2415fae7_Shape">
            <a:extLst>
              <a:ext uri="{FF2B5EF4-FFF2-40B4-BE49-F238E27FC236}">
                <a16:creationId xmlns:a16="http://schemas.microsoft.com/office/drawing/2014/main" id="{2878D784-874B-4C3D-BE96-F99975F73751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 rot="16200000">
            <a:off x="2316860" y="1206521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6" name="OTLSHAPE_SLM_92784b03e96f4098947052bae4c7a545_Shape">
            <a:extLst>
              <a:ext uri="{FF2B5EF4-FFF2-40B4-BE49-F238E27FC236}">
                <a16:creationId xmlns:a16="http://schemas.microsoft.com/office/drawing/2014/main" id="{613E7882-AD5E-4E97-9870-927256182512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 rot="16200000">
            <a:off x="5398203" y="1206521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2" name="OTLSHAPE_SLM_7de8c49833d14adbb164500db48ae8a9_Shape">
            <a:extLst>
              <a:ext uri="{FF2B5EF4-FFF2-40B4-BE49-F238E27FC236}">
                <a16:creationId xmlns:a16="http://schemas.microsoft.com/office/drawing/2014/main" id="{CD866853-331B-4D5C-9FBC-C360FCC539DD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 rot="16200000">
            <a:off x="5075675" y="1912726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6" name="OTLSHAPE_SLM_6e4a72902f77472a8280232699e95649_Shape">
            <a:extLst>
              <a:ext uri="{FF2B5EF4-FFF2-40B4-BE49-F238E27FC236}">
                <a16:creationId xmlns:a16="http://schemas.microsoft.com/office/drawing/2014/main" id="{EE318DC2-F860-4CA2-B20E-E262EC7D1B2F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 rot="16200000">
            <a:off x="2945035" y="1912726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TLSHAPE_SLM_a58b0376017f46a88ff34cd86ac34f50_Shape">
            <a:extLst>
              <a:ext uri="{FF2B5EF4-FFF2-40B4-BE49-F238E27FC236}">
                <a16:creationId xmlns:a16="http://schemas.microsoft.com/office/drawing/2014/main" id="{5611D148-ABC9-480F-B8E5-5BF075C0B014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 rot="16200000">
            <a:off x="8868714" y="5748549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9" name="OTLSHAPE_SLM_8ea0bbdb4caf4ece9b710968d618d07c_Shape">
            <a:extLst>
              <a:ext uri="{FF2B5EF4-FFF2-40B4-BE49-F238E27FC236}">
                <a16:creationId xmlns:a16="http://schemas.microsoft.com/office/drawing/2014/main" id="{3147232C-68F1-4BED-8611-F5C90B6B6EB3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 rot="16200000">
            <a:off x="4263580" y="3477535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4" name="OTLSHAPE_SLM_2249dd197a1c4184beee2254c3c17167_Shape">
            <a:extLst>
              <a:ext uri="{FF2B5EF4-FFF2-40B4-BE49-F238E27FC236}">
                <a16:creationId xmlns:a16="http://schemas.microsoft.com/office/drawing/2014/main" id="{EBF34E7C-F595-402F-AA33-A6608E4A6E92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 rot="16200000">
            <a:off x="3072091" y="1559624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3" name="OTLSHAPE_SLM_d2cf9a6c98bd4e73bf845fb438f06329_Shape">
            <a:extLst>
              <a:ext uri="{FF2B5EF4-FFF2-40B4-BE49-F238E27FC236}">
                <a16:creationId xmlns:a16="http://schemas.microsoft.com/office/drawing/2014/main" id="{ABDA3B55-9152-4113-AB0E-180FC3380A88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 rot="16200000">
            <a:off x="3582095" y="3830638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8" name="OTLSHAPE_SLM_f55536e6d58c430d9a0dc5de4ec9dc61_Shape">
            <a:extLst>
              <a:ext uri="{FF2B5EF4-FFF2-40B4-BE49-F238E27FC236}">
                <a16:creationId xmlns:a16="http://schemas.microsoft.com/office/drawing/2014/main" id="{0295B741-A0B8-495E-9728-7A014250623A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 rot="16200000">
            <a:off x="10305430" y="5319247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TLSHAPE_SLM_df062dc884ce4487a4605470e32fedec_Shape">
            <a:extLst>
              <a:ext uri="{FF2B5EF4-FFF2-40B4-BE49-F238E27FC236}">
                <a16:creationId xmlns:a16="http://schemas.microsoft.com/office/drawing/2014/main" id="{B76C01F0-657C-43B3-958B-A50EBEF8B45F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 rot="16200000">
            <a:off x="9938476" y="3830638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TLSHAPE_SLM_0ac4ec7df836401e9670fcf8db2c2f5c_Shape">
            <a:extLst>
              <a:ext uri="{FF2B5EF4-FFF2-40B4-BE49-F238E27FC236}">
                <a16:creationId xmlns:a16="http://schemas.microsoft.com/office/drawing/2014/main" id="{9C0E5EE4-57C5-415E-8F7E-5F8205F68A81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 rot="16200000">
            <a:off x="7693218" y="2342028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2" name="OTLSHAPE_SLM_ee0aa7ba08a24cc58a7c93db30a4f672_Shape">
            <a:extLst>
              <a:ext uri="{FF2B5EF4-FFF2-40B4-BE49-F238E27FC236}">
                <a16:creationId xmlns:a16="http://schemas.microsoft.com/office/drawing/2014/main" id="{E808F099-43A5-485E-B905-3B9226DD9594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 rot="16200000">
            <a:off x="10778116" y="1559624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4" name="OTLSHAPE_SLM_d1fb492497144adb90fe8dcb39eaa134_Shape">
            <a:extLst>
              <a:ext uri="{FF2B5EF4-FFF2-40B4-BE49-F238E27FC236}">
                <a16:creationId xmlns:a16="http://schemas.microsoft.com/office/drawing/2014/main" id="{9C55CBC1-4F53-48E9-9903-72D1C9DD3C0A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 rot="16200000">
            <a:off x="9266765" y="6101652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" name="OTLSHAPE_SLM_b8bdd3b6f67e4a429fa1655d303923a9_Shape">
            <a:extLst>
              <a:ext uri="{FF2B5EF4-FFF2-40B4-BE49-F238E27FC236}">
                <a16:creationId xmlns:a16="http://schemas.microsoft.com/office/drawing/2014/main" id="{E3BB5471-749B-4B4A-94E2-E2010F26A484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 rot="16200000">
            <a:off x="1992555" y="6101652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" name="OTLSHAPE_SLM_a5f1c4a2f09d4c01942696d2145641f5_Shape">
            <a:extLst>
              <a:ext uri="{FF2B5EF4-FFF2-40B4-BE49-F238E27FC236}">
                <a16:creationId xmlns:a16="http://schemas.microsoft.com/office/drawing/2014/main" id="{8182F7F2-6617-4853-AAA0-31BE34E88424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 rot="16200000">
            <a:off x="9583073" y="6454754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TLSHAPE_SLM_427792793d4c4642ac6cb3bd13edeecf_Shape">
            <a:extLst>
              <a:ext uri="{FF2B5EF4-FFF2-40B4-BE49-F238E27FC236}">
                <a16:creationId xmlns:a16="http://schemas.microsoft.com/office/drawing/2014/main" id="{4172DD70-B86D-4636-920A-B70AF478D085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 rot="16200000">
            <a:off x="8545297" y="3048233"/>
            <a:ext cx="101600" cy="101600"/>
          </a:xfrm>
          <a:prstGeom prst="flowChartMerge">
            <a:avLst/>
          </a:prstGeom>
          <a:solidFill>
            <a:srgbClr val="FBEEC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TLSHAPE_SL_18cf111cf5124b37baf78551666c9b7c_Header">
            <a:extLst>
              <a:ext uri="{FF2B5EF4-FFF2-40B4-BE49-F238E27FC236}">
                <a16:creationId xmlns:a16="http://schemas.microsoft.com/office/drawing/2014/main" id="{8CC1B41B-206B-4BC2-BF8C-A1D17277A6C8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63500" y="4844013"/>
            <a:ext cx="914400" cy="3458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World of Warcraft</a:t>
            </a:r>
          </a:p>
        </p:txBody>
      </p:sp>
      <p:sp>
        <p:nvSpPr>
          <p:cNvPr id="13" name="OTLSHAPE_SL_3f63b9a008d14449a3ef11d5f0469695_Header">
            <a:extLst>
              <a:ext uri="{FF2B5EF4-FFF2-40B4-BE49-F238E27FC236}">
                <a16:creationId xmlns:a16="http://schemas.microsoft.com/office/drawing/2014/main" id="{D25FA932-FEB1-42EB-AAF9-F7332C8DDD7C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63500" y="3794972"/>
            <a:ext cx="914400" cy="1729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 dirty="0">
                <a:ln>
                  <a:noFill/>
                </a:ln>
                <a:solidFill>
                  <a:srgbClr val="8A06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Diablo</a:t>
            </a:r>
          </a:p>
        </p:txBody>
      </p:sp>
      <p:sp>
        <p:nvSpPr>
          <p:cNvPr id="16" name="OTLSHAPE_SL_221bcf0528894e74958be5a695a7571c_Header">
            <a:extLst>
              <a:ext uri="{FF2B5EF4-FFF2-40B4-BE49-F238E27FC236}">
                <a16:creationId xmlns:a16="http://schemas.microsoft.com/office/drawing/2014/main" id="{55D11E67-6D4A-45F6-9520-1643CB7E269C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63500" y="2659465"/>
            <a:ext cx="914400" cy="1729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Starcraft</a:t>
            </a:r>
          </a:p>
        </p:txBody>
      </p:sp>
      <p:sp>
        <p:nvSpPr>
          <p:cNvPr id="19" name="OTLSHAPE_SL_4dbdaac91265465ba28084dde2fb17c2_Header">
            <a:extLst>
              <a:ext uri="{FF2B5EF4-FFF2-40B4-BE49-F238E27FC236}">
                <a16:creationId xmlns:a16="http://schemas.microsoft.com/office/drawing/2014/main" id="{1B7BE832-5726-46EE-A411-3546BA21293C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63500" y="1523958"/>
            <a:ext cx="914400" cy="1729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 dirty="0">
                <a:ln>
                  <a:noFill/>
                </a:ln>
                <a:solidFill>
                  <a:srgbClr val="8A06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Warcraft</a:t>
            </a:r>
          </a:p>
        </p:txBody>
      </p:sp>
      <p:sp>
        <p:nvSpPr>
          <p:cNvPr id="22" name="OTLSHAPE_SL_5fba0e0bb28043668550790a974befb2_Header">
            <a:extLst>
              <a:ext uri="{FF2B5EF4-FFF2-40B4-BE49-F238E27FC236}">
                <a16:creationId xmlns:a16="http://schemas.microsoft.com/office/drawing/2014/main" id="{3CE109EB-363B-4572-86D3-FB3D1A3DCF72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63500" y="6051656"/>
            <a:ext cx="914400" cy="201591"/>
          </a:xfrm>
          <a:prstGeom prst="rect">
            <a:avLst/>
          </a:prstGeom>
          <a:noFill/>
          <a:effectLst>
            <a:glow rad="139700">
              <a:srgbClr val="92D050">
                <a:alpha val="40000"/>
              </a:srgbClr>
            </a:glo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normalizeH="0" baseline="0" noProof="0" dirty="0">
                <a:ln>
                  <a:noFill/>
                </a:ln>
                <a:solidFill>
                  <a:srgbClr val="8A06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Singles</a:t>
            </a:r>
          </a:p>
        </p:txBody>
      </p:sp>
      <p:sp>
        <p:nvSpPr>
          <p:cNvPr id="5471" name="OTLSHAPE_TB_00000000000000000000000000000000_TimescaleInterval1"/>
          <p:cNvSpPr txBox="1"/>
          <p:nvPr>
            <p:custDataLst>
              <p:tags r:id="rId59"/>
            </p:custDataLst>
          </p:nvPr>
        </p:nvSpPr>
        <p:spPr>
          <a:xfrm>
            <a:off x="1132163" y="655320"/>
            <a:ext cx="29546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6" normalizeH="0" baseline="0" noProof="0">
                <a:ln>
                  <a:noFill/>
                </a:ln>
                <a:solidFill>
                  <a:srgbClr val="FEBA0A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1990</a:t>
            </a:r>
            <a:endParaRPr kumimoji="0" lang="en-US" sz="1200" b="0" i="0" u="none" strike="noStrike" kern="1200" cap="none" spc="-26" normalizeH="0" baseline="0" noProof="0" dirty="0">
              <a:ln>
                <a:noFill/>
              </a:ln>
              <a:solidFill>
                <a:srgbClr val="FEBA0A"/>
              </a:solidFill>
              <a:effectLst/>
              <a:uLnTx/>
              <a:uFillTx/>
              <a:latin typeface="Matura MT Script Capitals" panose="03020802060602070202" pitchFamily="66" charset="0"/>
              <a:ea typeface="+mn-ea"/>
              <a:cs typeface="+mn-cs"/>
            </a:endParaRPr>
          </a:p>
        </p:txBody>
      </p:sp>
      <p:sp>
        <p:nvSpPr>
          <p:cNvPr id="5472" name="OTLSHAPE_TB_00000000000000000000000000000000_TimescaleInterval2"/>
          <p:cNvSpPr txBox="1"/>
          <p:nvPr>
            <p:custDataLst>
              <p:tags r:id="rId60"/>
            </p:custDataLst>
          </p:nvPr>
        </p:nvSpPr>
        <p:spPr>
          <a:xfrm>
            <a:off x="2430272" y="655320"/>
            <a:ext cx="287451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6" normalizeH="0" baseline="0" noProof="0">
                <a:ln>
                  <a:noFill/>
                </a:ln>
                <a:solidFill>
                  <a:srgbClr val="FEBA0A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1994</a:t>
            </a:r>
          </a:p>
        </p:txBody>
      </p:sp>
      <p:sp>
        <p:nvSpPr>
          <p:cNvPr id="5473" name="OTLSHAPE_TB_00000000000000000000000000000000_TimescaleInterval3"/>
          <p:cNvSpPr txBox="1"/>
          <p:nvPr>
            <p:custDataLst>
              <p:tags r:id="rId61"/>
            </p:custDataLst>
          </p:nvPr>
        </p:nvSpPr>
        <p:spPr>
          <a:xfrm>
            <a:off x="3728381" y="655320"/>
            <a:ext cx="267637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6" normalizeH="0" baseline="0" noProof="0">
                <a:ln>
                  <a:noFill/>
                </a:ln>
                <a:solidFill>
                  <a:srgbClr val="FEBA0A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1998</a:t>
            </a:r>
          </a:p>
        </p:txBody>
      </p:sp>
      <p:sp>
        <p:nvSpPr>
          <p:cNvPr id="5474" name="OTLSHAPE_TB_00000000000000000000000000000000_TimescaleInterval4"/>
          <p:cNvSpPr txBox="1"/>
          <p:nvPr>
            <p:custDataLst>
              <p:tags r:id="rId62"/>
            </p:custDataLst>
          </p:nvPr>
        </p:nvSpPr>
        <p:spPr>
          <a:xfrm>
            <a:off x="5026491" y="655320"/>
            <a:ext cx="32970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6" normalizeH="0" baseline="0" noProof="0">
                <a:ln>
                  <a:noFill/>
                </a:ln>
                <a:solidFill>
                  <a:srgbClr val="FEBA0A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2002</a:t>
            </a:r>
          </a:p>
        </p:txBody>
      </p:sp>
      <p:sp>
        <p:nvSpPr>
          <p:cNvPr id="5475" name="OTLSHAPE_TB_00000000000000000000000000000000_TimescaleInterval5"/>
          <p:cNvSpPr txBox="1"/>
          <p:nvPr>
            <p:custDataLst>
              <p:tags r:id="rId63"/>
            </p:custDataLst>
          </p:nvPr>
        </p:nvSpPr>
        <p:spPr>
          <a:xfrm>
            <a:off x="6324600" y="655320"/>
            <a:ext cx="352661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6" normalizeH="0" baseline="0" noProof="0" dirty="0">
                <a:ln>
                  <a:noFill/>
                </a:ln>
                <a:solidFill>
                  <a:srgbClr val="FEBA0A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2006</a:t>
            </a:r>
          </a:p>
        </p:txBody>
      </p:sp>
      <p:sp>
        <p:nvSpPr>
          <p:cNvPr id="5476" name="OTLSHAPE_TB_00000000000000000000000000000000_TimescaleInterval6"/>
          <p:cNvSpPr txBox="1"/>
          <p:nvPr>
            <p:custDataLst>
              <p:tags r:id="rId64"/>
            </p:custDataLst>
          </p:nvPr>
        </p:nvSpPr>
        <p:spPr>
          <a:xfrm>
            <a:off x="7622709" y="655320"/>
            <a:ext cx="31527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6" normalizeH="0" baseline="0" noProof="0">
                <a:ln>
                  <a:noFill/>
                </a:ln>
                <a:solidFill>
                  <a:srgbClr val="FEBA0A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2010</a:t>
            </a:r>
          </a:p>
        </p:txBody>
      </p:sp>
      <p:sp>
        <p:nvSpPr>
          <p:cNvPr id="5477" name="OTLSHAPE_TB_00000000000000000000000000000000_TimescaleInterval7"/>
          <p:cNvSpPr txBox="1"/>
          <p:nvPr>
            <p:custDataLst>
              <p:tags r:id="rId65"/>
            </p:custDataLst>
          </p:nvPr>
        </p:nvSpPr>
        <p:spPr>
          <a:xfrm>
            <a:off x="8920819" y="655320"/>
            <a:ext cx="308290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6" normalizeH="0" baseline="0" noProof="0">
                <a:ln>
                  <a:noFill/>
                </a:ln>
                <a:solidFill>
                  <a:srgbClr val="FEBA0A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2014</a:t>
            </a:r>
          </a:p>
        </p:txBody>
      </p:sp>
      <p:sp>
        <p:nvSpPr>
          <p:cNvPr id="5478" name="OTLSHAPE_TB_00000000000000000000000000000000_TimescaleInterval8"/>
          <p:cNvSpPr txBox="1"/>
          <p:nvPr>
            <p:custDataLst>
              <p:tags r:id="rId66"/>
            </p:custDataLst>
          </p:nvPr>
        </p:nvSpPr>
        <p:spPr>
          <a:xfrm>
            <a:off x="10218928" y="655320"/>
            <a:ext cx="287451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6" normalizeH="0" baseline="0" noProof="0">
                <a:ln>
                  <a:noFill/>
                </a:ln>
                <a:solidFill>
                  <a:srgbClr val="FEBA0A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2018</a:t>
            </a:r>
          </a:p>
        </p:txBody>
      </p:sp>
      <p:sp>
        <p:nvSpPr>
          <p:cNvPr id="5440" name="OTLSHAPE_SLM_a6283747f52a4add8e9093e8f4e4364d_Title">
            <a:extLst>
              <a:ext uri="{FF2B5EF4-FFF2-40B4-BE49-F238E27FC236}">
                <a16:creationId xmlns:a16="http://schemas.microsoft.com/office/drawing/2014/main" id="{048AA21A-86BF-4A8D-81F9-57B373221770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4999426" y="4872143"/>
            <a:ext cx="8128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8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World of Warcraft</a:t>
            </a:r>
          </a:p>
        </p:txBody>
      </p:sp>
      <p:sp>
        <p:nvSpPr>
          <p:cNvPr id="5441" name="OTLSHAPE_SLM_a6283747f52a4add8e9093e8f4e4364d_Date">
            <a:extLst>
              <a:ext uri="{FF2B5EF4-FFF2-40B4-BE49-F238E27FC236}">
                <a16:creationId xmlns:a16="http://schemas.microsoft.com/office/drawing/2014/main" id="{645079CD-3126-4569-819B-29C6984AD813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5374245" y="5039826"/>
            <a:ext cx="4318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4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Nov 23, 2004</a:t>
            </a:r>
          </a:p>
        </p:txBody>
      </p:sp>
      <p:sp>
        <p:nvSpPr>
          <p:cNvPr id="5443" name="OTLSHAPE_SLM_b7efff2ad5864a628bc6672bad4bed31_Title">
            <a:extLst>
              <a:ext uri="{FF2B5EF4-FFF2-40B4-BE49-F238E27FC236}">
                <a16:creationId xmlns:a16="http://schemas.microsoft.com/office/drawing/2014/main" id="{3C19FA27-00A1-41F3-80DF-333B77D2C3BC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7293855" y="4872143"/>
            <a:ext cx="10287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Wrath of the Lich King</a:t>
            </a:r>
          </a:p>
        </p:txBody>
      </p:sp>
      <p:sp>
        <p:nvSpPr>
          <p:cNvPr id="5444" name="OTLSHAPE_SLM_b7efff2ad5864a628bc6672bad4bed31_Date">
            <a:extLst>
              <a:ext uri="{FF2B5EF4-FFF2-40B4-BE49-F238E27FC236}">
                <a16:creationId xmlns:a16="http://schemas.microsoft.com/office/drawing/2014/main" id="{DD31E7BD-0E62-4EE2-BE59-1FCCECA9D321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7293855" y="5039826"/>
            <a:ext cx="4191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2" normalizeH="0" baseline="0" noProof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Nov 13, 2008</a:t>
            </a:r>
          </a:p>
        </p:txBody>
      </p:sp>
      <p:sp>
        <p:nvSpPr>
          <p:cNvPr id="5446" name="OTLSHAPE_SLM_921ada1d008d4f6693a38cbb707197f6_Title">
            <a:extLst>
              <a:ext uri="{FF2B5EF4-FFF2-40B4-BE49-F238E27FC236}">
                <a16:creationId xmlns:a16="http://schemas.microsoft.com/office/drawing/2014/main" id="{7189EAA1-01B6-451B-99E3-51A9254010D6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8548428" y="4519041"/>
            <a:ext cx="8255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Mists of Pandaria</a:t>
            </a:r>
          </a:p>
        </p:txBody>
      </p:sp>
      <p:sp>
        <p:nvSpPr>
          <p:cNvPr id="5447" name="OTLSHAPE_SLM_921ada1d008d4f6693a38cbb707197f6_Date">
            <a:extLst>
              <a:ext uri="{FF2B5EF4-FFF2-40B4-BE49-F238E27FC236}">
                <a16:creationId xmlns:a16="http://schemas.microsoft.com/office/drawing/2014/main" id="{F56A73CC-E290-4363-86C6-2A1C024D1E22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8548428" y="4686723"/>
            <a:ext cx="4191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Sep 25, 2012</a:t>
            </a:r>
          </a:p>
        </p:txBody>
      </p:sp>
      <p:sp>
        <p:nvSpPr>
          <p:cNvPr id="5449" name="OTLSHAPE_SLM_9e27579d44fa4836846ce4c6aa6560fb_Title">
            <a:extLst>
              <a:ext uri="{FF2B5EF4-FFF2-40B4-BE49-F238E27FC236}">
                <a16:creationId xmlns:a16="http://schemas.microsoft.com/office/drawing/2014/main" id="{553A4834-74DB-40D5-A09C-1F914D00F596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9823436" y="4519041"/>
            <a:ext cx="3048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2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Legion</a:t>
            </a:r>
          </a:p>
        </p:txBody>
      </p:sp>
      <p:sp>
        <p:nvSpPr>
          <p:cNvPr id="5450" name="OTLSHAPE_SLM_9e27579d44fa4836846ce4c6aa6560fb_Date">
            <a:extLst>
              <a:ext uri="{FF2B5EF4-FFF2-40B4-BE49-F238E27FC236}">
                <a16:creationId xmlns:a16="http://schemas.microsoft.com/office/drawing/2014/main" id="{4373F680-FB27-407C-826D-C2D1203D27CC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9823436" y="4686723"/>
            <a:ext cx="4191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2" normalizeH="0" baseline="0" noProof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Aug 30, 2016</a:t>
            </a:r>
          </a:p>
        </p:txBody>
      </p:sp>
      <p:sp>
        <p:nvSpPr>
          <p:cNvPr id="5452" name="OTLSHAPE_SLM_5af34834c81d47c9a8946edde0696726_Title">
            <a:extLst>
              <a:ext uri="{FF2B5EF4-FFF2-40B4-BE49-F238E27FC236}">
                <a16:creationId xmlns:a16="http://schemas.microsoft.com/office/drawing/2014/main" id="{F0D4AF9F-2C52-45A8-B9CF-E66D397D358B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9240575" y="4872143"/>
            <a:ext cx="9271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6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Warlords of Draenor</a:t>
            </a:r>
          </a:p>
        </p:txBody>
      </p:sp>
      <p:sp>
        <p:nvSpPr>
          <p:cNvPr id="5453" name="OTLSHAPE_SLM_5af34834c81d47c9a8946edde0696726_Date">
            <a:extLst>
              <a:ext uri="{FF2B5EF4-FFF2-40B4-BE49-F238E27FC236}">
                <a16:creationId xmlns:a16="http://schemas.microsoft.com/office/drawing/2014/main" id="{86AA2A5A-5E52-4B2A-B6CF-99D92BFB8241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9240575" y="5039826"/>
            <a:ext cx="4064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Nov 13, 2014</a:t>
            </a:r>
          </a:p>
        </p:txBody>
      </p:sp>
      <p:sp>
        <p:nvSpPr>
          <p:cNvPr id="5455" name="OTLSHAPE_SLM_939eda4ed89f43c1bbeb2b63e72242d7_Title">
            <a:extLst>
              <a:ext uri="{FF2B5EF4-FFF2-40B4-BE49-F238E27FC236}">
                <a16:creationId xmlns:a16="http://schemas.microsoft.com/office/drawing/2014/main" id="{F0E69B51-F76E-4157-ADD0-F847D1E1AE8D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5544039" y="4519041"/>
            <a:ext cx="9652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2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The Burning Crusade</a:t>
            </a:r>
          </a:p>
        </p:txBody>
      </p:sp>
      <p:sp>
        <p:nvSpPr>
          <p:cNvPr id="5456" name="OTLSHAPE_SLM_939eda4ed89f43c1bbeb2b63e72242d7_Date">
            <a:extLst>
              <a:ext uri="{FF2B5EF4-FFF2-40B4-BE49-F238E27FC236}">
                <a16:creationId xmlns:a16="http://schemas.microsoft.com/office/drawing/2014/main" id="{D2DDC922-C052-4032-86F6-F1F9196C1578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6091832" y="4686723"/>
            <a:ext cx="4064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4" normalizeH="0" baseline="0" noProof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Jan 16, 2007</a:t>
            </a:r>
          </a:p>
        </p:txBody>
      </p:sp>
      <p:sp>
        <p:nvSpPr>
          <p:cNvPr id="5458" name="OTLSHAPE_SLM_5f4f4a48c058445eb3b86aa51df2abc2_Title">
            <a:extLst>
              <a:ext uri="{FF2B5EF4-FFF2-40B4-BE49-F238E27FC236}">
                <a16:creationId xmlns:a16="http://schemas.microsoft.com/office/drawing/2014/main" id="{CFE84755-B5F1-4083-9AD6-0B1C6D6CB2B4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7276339" y="4519041"/>
            <a:ext cx="4953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Cataclysm</a:t>
            </a:r>
          </a:p>
        </p:txBody>
      </p:sp>
      <p:sp>
        <p:nvSpPr>
          <p:cNvPr id="5459" name="OTLSHAPE_SLM_5f4f4a48c058445eb3b86aa51df2abc2_Date">
            <a:extLst>
              <a:ext uri="{FF2B5EF4-FFF2-40B4-BE49-F238E27FC236}">
                <a16:creationId xmlns:a16="http://schemas.microsoft.com/office/drawing/2014/main" id="{CFBCAAEE-1AC9-4F08-88F2-8ED1DF1E44D6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7389495" y="4686723"/>
            <a:ext cx="3810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Dec 7, 2010</a:t>
            </a:r>
          </a:p>
        </p:txBody>
      </p:sp>
      <p:sp>
        <p:nvSpPr>
          <p:cNvPr id="5461" name="OTLSHAPE_SLM_e9d82acb35334d928060840f2faec5de_Title">
            <a:extLst>
              <a:ext uri="{FF2B5EF4-FFF2-40B4-BE49-F238E27FC236}">
                <a16:creationId xmlns:a16="http://schemas.microsoft.com/office/drawing/2014/main" id="{FD88B0D8-333E-40E2-9C31-B6A2C5C8F5E6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9033552" y="3383534"/>
            <a:ext cx="11684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Diablo III: Reaper of Souls</a:t>
            </a:r>
          </a:p>
        </p:txBody>
      </p:sp>
      <p:sp>
        <p:nvSpPr>
          <p:cNvPr id="5462" name="OTLSHAPE_SLM_e9d82acb35334d928060840f2faec5de_Date">
            <a:extLst>
              <a:ext uri="{FF2B5EF4-FFF2-40B4-BE49-F238E27FC236}">
                <a16:creationId xmlns:a16="http://schemas.microsoft.com/office/drawing/2014/main" id="{F94D3BB7-91AD-4F6B-8180-DC942783D1F9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9033552" y="3551216"/>
            <a:ext cx="4318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Mar 25, 2014</a:t>
            </a:r>
          </a:p>
        </p:txBody>
      </p:sp>
      <p:sp>
        <p:nvSpPr>
          <p:cNvPr id="5464" name="OTLSHAPE_SLM_fa9e21b6724d4db7b688d45bbc99fd54_Title">
            <a:extLst>
              <a:ext uri="{FF2B5EF4-FFF2-40B4-BE49-F238E27FC236}">
                <a16:creationId xmlns:a16="http://schemas.microsoft.com/office/drawing/2014/main" id="{068FCB06-DBAB-4B3B-B459-203A6B201A93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4900216" y="3736636"/>
            <a:ext cx="13081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2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Diablo II: Lord of Destruction</a:t>
            </a:r>
          </a:p>
        </p:txBody>
      </p:sp>
      <p:sp>
        <p:nvSpPr>
          <p:cNvPr id="128" name="OTLSHAPE_SLM_fa9e21b6724d4db7b688d45bbc99fd54_Date">
            <a:extLst>
              <a:ext uri="{FF2B5EF4-FFF2-40B4-BE49-F238E27FC236}">
                <a16:creationId xmlns:a16="http://schemas.microsoft.com/office/drawing/2014/main" id="{65AD2396-E31A-4EA6-84D7-939B143C9049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4900216" y="3904319"/>
            <a:ext cx="4191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2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Jun 29, 2001</a:t>
            </a:r>
          </a:p>
        </p:txBody>
      </p:sp>
      <p:sp>
        <p:nvSpPr>
          <p:cNvPr id="132" name="OTLSHAPE_SLM_ed0abf0eda0a48bd85012dd74b6a9bb1_Title">
            <a:extLst>
              <a:ext uri="{FF2B5EF4-FFF2-40B4-BE49-F238E27FC236}">
                <a16:creationId xmlns:a16="http://schemas.microsoft.com/office/drawing/2014/main" id="{EF005A37-E5A0-41B8-B014-052D320385CB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7833653" y="3383534"/>
            <a:ext cx="3937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Diablo III</a:t>
            </a:r>
          </a:p>
        </p:txBody>
      </p:sp>
      <p:sp>
        <p:nvSpPr>
          <p:cNvPr id="133" name="OTLSHAPE_SLM_ed0abf0eda0a48bd85012dd74b6a9bb1_Date">
            <a:extLst>
              <a:ext uri="{FF2B5EF4-FFF2-40B4-BE49-F238E27FC236}">
                <a16:creationId xmlns:a16="http://schemas.microsoft.com/office/drawing/2014/main" id="{8C0E4CCB-A465-4AAE-AA24-2997D8D18360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7814941" y="3551216"/>
            <a:ext cx="4191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May 15, 2012</a:t>
            </a:r>
          </a:p>
        </p:txBody>
      </p:sp>
      <p:sp>
        <p:nvSpPr>
          <p:cNvPr id="135" name="OTLSHAPE_SLM_5256d5a888664c268ba346da64d44c37_Title">
            <a:extLst>
              <a:ext uri="{FF2B5EF4-FFF2-40B4-BE49-F238E27FC236}">
                <a16:creationId xmlns:a16="http://schemas.microsoft.com/office/drawing/2014/main" id="{EE73F7CD-3421-461A-8EBA-EDC8A91D4995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2954452" y="3383534"/>
            <a:ext cx="2921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2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Diablo</a:t>
            </a:r>
          </a:p>
        </p:txBody>
      </p:sp>
      <p:sp>
        <p:nvSpPr>
          <p:cNvPr id="136" name="OTLSHAPE_SLM_5256d5a888664c268ba346da64d44c37_Date">
            <a:extLst>
              <a:ext uri="{FF2B5EF4-FFF2-40B4-BE49-F238E27FC236}">
                <a16:creationId xmlns:a16="http://schemas.microsoft.com/office/drawing/2014/main" id="{9864B0CE-0FED-49C4-8B08-00FE44ECB344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2877660" y="3551216"/>
            <a:ext cx="3683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Jan 2, 1997</a:t>
            </a:r>
          </a:p>
        </p:txBody>
      </p:sp>
      <p:sp>
        <p:nvSpPr>
          <p:cNvPr id="138" name="OTLSHAPE_SLM_94a4e19586f747469ef9813b74e44b7b_Title">
            <a:extLst>
              <a:ext uri="{FF2B5EF4-FFF2-40B4-BE49-F238E27FC236}">
                <a16:creationId xmlns:a16="http://schemas.microsoft.com/office/drawing/2014/main" id="{FDAD103B-7E0F-4E23-8225-3F994C5424DF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4063242" y="2601129"/>
            <a:ext cx="9525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-6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StarCraft: Brood War</a:t>
            </a:r>
          </a:p>
        </p:txBody>
      </p:sp>
      <p:sp>
        <p:nvSpPr>
          <p:cNvPr id="139" name="OTLSHAPE_SLM_94a4e19586f747469ef9813b74e44b7b_Date">
            <a:extLst>
              <a:ext uri="{FF2B5EF4-FFF2-40B4-BE49-F238E27FC236}">
                <a16:creationId xmlns:a16="http://schemas.microsoft.com/office/drawing/2014/main" id="{FE5DAE76-38AA-457B-A40E-9C9C674D672D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4063242" y="2768812"/>
            <a:ext cx="4064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6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Nov 30, 1998</a:t>
            </a:r>
          </a:p>
        </p:txBody>
      </p:sp>
      <p:sp>
        <p:nvSpPr>
          <p:cNvPr id="144" name="OTLSHAPE_SLM_0811eff297e84e0f9ac813cf94a73c62_Title">
            <a:extLst>
              <a:ext uri="{FF2B5EF4-FFF2-40B4-BE49-F238E27FC236}">
                <a16:creationId xmlns:a16="http://schemas.microsoft.com/office/drawing/2014/main" id="{83BA4F9D-8946-46D8-AA00-90F7627A87A5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3215552" y="2248027"/>
            <a:ext cx="4318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-4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StarCraft</a:t>
            </a:r>
          </a:p>
        </p:txBody>
      </p:sp>
      <p:sp>
        <p:nvSpPr>
          <p:cNvPr id="145" name="OTLSHAPE_SLM_0811eff297e84e0f9ac813cf94a73c62_Date">
            <a:extLst>
              <a:ext uri="{FF2B5EF4-FFF2-40B4-BE49-F238E27FC236}">
                <a16:creationId xmlns:a16="http://schemas.microsoft.com/office/drawing/2014/main" id="{246A6879-D633-45E2-9D64-CD3E2EAB40DC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3293530" y="2415709"/>
            <a:ext cx="3556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Apr 1, 1998</a:t>
            </a:r>
          </a:p>
        </p:txBody>
      </p:sp>
      <p:sp>
        <p:nvSpPr>
          <p:cNvPr id="147" name="OTLSHAPE_SLM_3971a59b6b9640cebb38f00d70385ab9_Title">
            <a:extLst>
              <a:ext uri="{FF2B5EF4-FFF2-40B4-BE49-F238E27FC236}">
                <a16:creationId xmlns:a16="http://schemas.microsoft.com/office/drawing/2014/main" id="{C8F903E3-39E0-4E0F-8B85-6FF9421DBA7C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8895486" y="2248027"/>
            <a:ext cx="10414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-4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StarCraft: Remastered</a:t>
            </a:r>
          </a:p>
        </p:txBody>
      </p:sp>
      <p:sp>
        <p:nvSpPr>
          <p:cNvPr id="148" name="OTLSHAPE_SLM_3971a59b6b9640cebb38f00d70385ab9_Date">
            <a:extLst>
              <a:ext uri="{FF2B5EF4-FFF2-40B4-BE49-F238E27FC236}">
                <a16:creationId xmlns:a16="http://schemas.microsoft.com/office/drawing/2014/main" id="{9FFFF924-F3BB-48D3-BC3A-B46952815B8C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9524898" y="2415709"/>
            <a:ext cx="4064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Aug 14, 2017</a:t>
            </a:r>
          </a:p>
        </p:txBody>
      </p:sp>
      <p:sp>
        <p:nvSpPr>
          <p:cNvPr id="150" name="OTLSHAPE_SLM_9c38e3e4543e40dab404c0ba17ccf45c_Title">
            <a:extLst>
              <a:ext uri="{FF2B5EF4-FFF2-40B4-BE49-F238E27FC236}">
                <a16:creationId xmlns:a16="http://schemas.microsoft.com/office/drawing/2014/main" id="{B5C5B381-50D0-48CF-86E6-187DEE8B0FEB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9164163" y="4089739"/>
            <a:ext cx="13970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Diablo III: Ultimate Evil Edition</a:t>
            </a:r>
          </a:p>
        </p:txBody>
      </p:sp>
      <p:sp>
        <p:nvSpPr>
          <p:cNvPr id="151" name="OTLSHAPE_SLM_9c38e3e4543e40dab404c0ba17ccf45c_Date">
            <a:extLst>
              <a:ext uri="{FF2B5EF4-FFF2-40B4-BE49-F238E27FC236}">
                <a16:creationId xmlns:a16="http://schemas.microsoft.com/office/drawing/2014/main" id="{0BD3C266-9903-4C7C-AFF2-9B19B02072EA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9164163" y="4257421"/>
            <a:ext cx="4064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2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Aug 19, 2014</a:t>
            </a:r>
          </a:p>
        </p:txBody>
      </p:sp>
      <p:sp>
        <p:nvSpPr>
          <p:cNvPr id="153" name="OTLSHAPE_SLM_ee395ee003834cb69991ac5740ce3e96_Title">
            <a:extLst>
              <a:ext uri="{FF2B5EF4-FFF2-40B4-BE49-F238E27FC236}">
                <a16:creationId xmlns:a16="http://schemas.microsoft.com/office/drawing/2014/main" id="{65979F1F-4647-4774-B5E5-73AC496832A4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7968618" y="2601129"/>
            <a:ext cx="13970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-4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StarCraft II: Legacy of the Void</a:t>
            </a:r>
          </a:p>
        </p:txBody>
      </p:sp>
      <p:sp>
        <p:nvSpPr>
          <p:cNvPr id="154" name="OTLSHAPE_SLM_ee395ee003834cb69991ac5740ce3e96_Date">
            <a:extLst>
              <a:ext uri="{FF2B5EF4-FFF2-40B4-BE49-F238E27FC236}">
                <a16:creationId xmlns:a16="http://schemas.microsoft.com/office/drawing/2014/main" id="{836B8193-AC52-45AC-ADD4-7F6F0787F276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8961589" y="2768812"/>
            <a:ext cx="4064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2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Nov 10, 2015</a:t>
            </a:r>
          </a:p>
        </p:txBody>
      </p:sp>
      <p:sp>
        <p:nvSpPr>
          <p:cNvPr id="156" name="OTLSHAPE_SLM_eaebd2549c5d47bcbf8f332a2415fae7_Title">
            <a:extLst>
              <a:ext uri="{FF2B5EF4-FFF2-40B4-BE49-F238E27FC236}">
                <a16:creationId xmlns:a16="http://schemas.microsoft.com/office/drawing/2014/main" id="{6BECE9F0-8F79-4A56-9BA1-435717DF019E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2469260" y="1112520"/>
            <a:ext cx="11557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6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Warcraft: Orcs &amp; Humans</a:t>
            </a:r>
          </a:p>
        </p:txBody>
      </p:sp>
      <p:sp>
        <p:nvSpPr>
          <p:cNvPr id="157" name="OTLSHAPE_SLM_eaebd2549c5d47bcbf8f332a2415fae7_Date">
            <a:extLst>
              <a:ext uri="{FF2B5EF4-FFF2-40B4-BE49-F238E27FC236}">
                <a16:creationId xmlns:a16="http://schemas.microsoft.com/office/drawing/2014/main" id="{EFD014D1-A8D9-40B2-A8AE-865784505DD9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2469260" y="1280202"/>
            <a:ext cx="3556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2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Jan 1, 1994</a:t>
            </a:r>
          </a:p>
        </p:txBody>
      </p:sp>
      <p:sp>
        <p:nvSpPr>
          <p:cNvPr id="159" name="OTLSHAPE_SLM_92784b03e96f4098947052bae4c7a545_Title">
            <a:extLst>
              <a:ext uri="{FF2B5EF4-FFF2-40B4-BE49-F238E27FC236}">
                <a16:creationId xmlns:a16="http://schemas.microsoft.com/office/drawing/2014/main" id="{DA30A668-65C3-4A5E-B0AA-200497C9A381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5550603" y="1112520"/>
            <a:ext cx="14097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Warcraft III: The Frozen Throne</a:t>
            </a:r>
          </a:p>
        </p:txBody>
      </p:sp>
      <p:sp>
        <p:nvSpPr>
          <p:cNvPr id="5597" name="OTLSHAPE_SLM_92784b03e96f4098947052bae4c7a545_Date">
            <a:extLst>
              <a:ext uri="{FF2B5EF4-FFF2-40B4-BE49-F238E27FC236}">
                <a16:creationId xmlns:a16="http://schemas.microsoft.com/office/drawing/2014/main" id="{D774BC12-3ADB-478E-BA4C-FE26B5FD3C41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5550603" y="1280202"/>
            <a:ext cx="3556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2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Jul 1, 2003</a:t>
            </a:r>
          </a:p>
        </p:txBody>
      </p:sp>
      <p:sp>
        <p:nvSpPr>
          <p:cNvPr id="5599" name="OTLSHAPE_SLM_7de8c49833d14adbb164500db48ae8a9_Title">
            <a:extLst>
              <a:ext uri="{FF2B5EF4-FFF2-40B4-BE49-F238E27FC236}">
                <a16:creationId xmlns:a16="http://schemas.microsoft.com/office/drawing/2014/main" id="{206727C9-35FF-40C4-946D-D7B1826766B9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5228075" y="1818725"/>
            <a:ext cx="12446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6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Warcraft III: Reign of Chaos</a:t>
            </a:r>
          </a:p>
        </p:txBody>
      </p:sp>
      <p:sp>
        <p:nvSpPr>
          <p:cNvPr id="5600" name="OTLSHAPE_SLM_7de8c49833d14adbb164500db48ae8a9_Date">
            <a:extLst>
              <a:ext uri="{FF2B5EF4-FFF2-40B4-BE49-F238E27FC236}">
                <a16:creationId xmlns:a16="http://schemas.microsoft.com/office/drawing/2014/main" id="{B2270EAF-FF15-4EC0-AF3A-B5F196D82352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5228075" y="1986407"/>
            <a:ext cx="3683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2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Jul 3, 2002</a:t>
            </a:r>
          </a:p>
        </p:txBody>
      </p:sp>
      <p:sp>
        <p:nvSpPr>
          <p:cNvPr id="5602" name="OTLSHAPE_SLM_6e4a72902f77472a8280232699e95649_Title">
            <a:extLst>
              <a:ext uri="{FF2B5EF4-FFF2-40B4-BE49-F238E27FC236}">
                <a16:creationId xmlns:a16="http://schemas.microsoft.com/office/drawing/2014/main" id="{77432A99-F04E-42B8-AF35-0A38488FD3E7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549601" y="1818725"/>
            <a:ext cx="13462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Warcraft II: Tides of Darkness</a:t>
            </a:r>
          </a:p>
        </p:txBody>
      </p:sp>
      <p:sp>
        <p:nvSpPr>
          <p:cNvPr id="5603" name="OTLSHAPE_SLM_6e4a72902f77472a8280232699e95649_Date">
            <a:extLst>
              <a:ext uri="{FF2B5EF4-FFF2-40B4-BE49-F238E27FC236}">
                <a16:creationId xmlns:a16="http://schemas.microsoft.com/office/drawing/2014/main" id="{0DDC6541-484A-406E-88B8-B6F939D71ABF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2527713" y="1986407"/>
            <a:ext cx="3683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Dec 9, 1995</a:t>
            </a:r>
          </a:p>
        </p:txBody>
      </p:sp>
      <p:sp>
        <p:nvSpPr>
          <p:cNvPr id="5608" name="OTLSHAPE_SLM_a58b0376017f46a88ff34cd86ac34f50_Title">
            <a:extLst>
              <a:ext uri="{FF2B5EF4-FFF2-40B4-BE49-F238E27FC236}">
                <a16:creationId xmlns:a16="http://schemas.microsoft.com/office/drawing/2014/main" id="{151B349C-91F1-45D3-84A2-89DC2B576C0F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9021114" y="5654548"/>
            <a:ext cx="5715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-2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Hearthstone</a:t>
            </a:r>
          </a:p>
        </p:txBody>
      </p:sp>
      <p:sp>
        <p:nvSpPr>
          <p:cNvPr id="5609" name="OTLSHAPE_SLM_a58b0376017f46a88ff34cd86ac34f50_Date">
            <a:extLst>
              <a:ext uri="{FF2B5EF4-FFF2-40B4-BE49-F238E27FC236}">
                <a16:creationId xmlns:a16="http://schemas.microsoft.com/office/drawing/2014/main" id="{7573F319-9807-4D24-A4B9-BAB8A97CCAFA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9021114" y="5822230"/>
            <a:ext cx="4064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Mar 11, 2014</a:t>
            </a:r>
          </a:p>
        </p:txBody>
      </p:sp>
      <p:sp>
        <p:nvSpPr>
          <p:cNvPr id="5615" name="OTLSHAPE_SLM_8ea0bbdb4caf4ece9b710968d618d07c_Title">
            <a:extLst>
              <a:ext uri="{FF2B5EF4-FFF2-40B4-BE49-F238E27FC236}">
                <a16:creationId xmlns:a16="http://schemas.microsoft.com/office/drawing/2014/main" id="{1F53B2F4-10FC-4D31-95CE-8E0FFDDBCCA0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4415980" y="3383534"/>
            <a:ext cx="3683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Diablo II</a:t>
            </a:r>
          </a:p>
        </p:txBody>
      </p:sp>
      <p:sp>
        <p:nvSpPr>
          <p:cNvPr id="5616" name="OTLSHAPE_SLM_8ea0bbdb4caf4ece9b710968d618d07c_Date">
            <a:extLst>
              <a:ext uri="{FF2B5EF4-FFF2-40B4-BE49-F238E27FC236}">
                <a16:creationId xmlns:a16="http://schemas.microsoft.com/office/drawing/2014/main" id="{F5F8F897-E9FB-4225-8389-33A0D3D79A85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4415980" y="3551216"/>
            <a:ext cx="3810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4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Jan 1, 2000</a:t>
            </a:r>
          </a:p>
        </p:txBody>
      </p:sp>
      <p:sp>
        <p:nvSpPr>
          <p:cNvPr id="5618" name="OTLSHAPE_SLM_2249dd197a1c4184beee2254c3c17167_Title">
            <a:extLst>
              <a:ext uri="{FF2B5EF4-FFF2-40B4-BE49-F238E27FC236}">
                <a16:creationId xmlns:a16="http://schemas.microsoft.com/office/drawing/2014/main" id="{E7006FFC-8AE2-46A5-95C8-E218A2DB82DE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3224491" y="1465622"/>
            <a:ext cx="16002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6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Warcraft II: Beyond the Dark Portal</a:t>
            </a:r>
          </a:p>
        </p:txBody>
      </p:sp>
      <p:sp>
        <p:nvSpPr>
          <p:cNvPr id="5619" name="OTLSHAPE_SLM_2249dd197a1c4184beee2254c3c17167_Date">
            <a:extLst>
              <a:ext uri="{FF2B5EF4-FFF2-40B4-BE49-F238E27FC236}">
                <a16:creationId xmlns:a16="http://schemas.microsoft.com/office/drawing/2014/main" id="{C5668AA1-1E20-4F7E-BAB2-7DA4C346E5C8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3224491" y="1633305"/>
            <a:ext cx="4064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4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Apr 30, 1996</a:t>
            </a:r>
          </a:p>
        </p:txBody>
      </p:sp>
      <p:sp>
        <p:nvSpPr>
          <p:cNvPr id="4" name="OTLSHAPE_SLM_d2cf9a6c98bd4e73bf845fb438f06329_Title">
            <a:extLst>
              <a:ext uri="{FF2B5EF4-FFF2-40B4-BE49-F238E27FC236}">
                <a16:creationId xmlns:a16="http://schemas.microsoft.com/office/drawing/2014/main" id="{2CD72BB9-988A-490F-B1FB-D41D55888145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2855273" y="3736636"/>
            <a:ext cx="6858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2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Diablo: Hellfire</a:t>
            </a:r>
          </a:p>
        </p:txBody>
      </p:sp>
      <p:sp>
        <p:nvSpPr>
          <p:cNvPr id="5" name="OTLSHAPE_SLM_d2cf9a6c98bd4e73bf845fb438f06329_Date">
            <a:extLst>
              <a:ext uri="{FF2B5EF4-FFF2-40B4-BE49-F238E27FC236}">
                <a16:creationId xmlns:a16="http://schemas.microsoft.com/office/drawing/2014/main" id="{58208EDA-D33B-4353-AB5D-A4C8686E8D4A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3125360" y="3904319"/>
            <a:ext cx="4064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4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Nov 25, 1997</a:t>
            </a:r>
          </a:p>
        </p:txBody>
      </p:sp>
      <p:sp>
        <p:nvSpPr>
          <p:cNvPr id="7" name="OTLSHAPE_SLM_f55536e6d58c430d9a0dc5de4ec9dc61_Title">
            <a:extLst>
              <a:ext uri="{FF2B5EF4-FFF2-40B4-BE49-F238E27FC236}">
                <a16:creationId xmlns:a16="http://schemas.microsoft.com/office/drawing/2014/main" id="{F0D610B6-92EC-44A5-AF9E-E7B7FF2882BB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10457830" y="5225246"/>
            <a:ext cx="8255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-4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Battle for Azeroth</a:t>
            </a:r>
          </a:p>
        </p:txBody>
      </p:sp>
      <p:sp>
        <p:nvSpPr>
          <p:cNvPr id="5611" name="OTLSHAPE_SLM_f55536e6d58c430d9a0dc5de4ec9dc61_Date">
            <a:extLst>
              <a:ext uri="{FF2B5EF4-FFF2-40B4-BE49-F238E27FC236}">
                <a16:creationId xmlns:a16="http://schemas.microsoft.com/office/drawing/2014/main" id="{16C74421-A944-49E7-A685-D8A48E9AE749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10457830" y="5392928"/>
            <a:ext cx="4191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Aug 14, 2018</a:t>
            </a:r>
          </a:p>
        </p:txBody>
      </p:sp>
      <p:sp>
        <p:nvSpPr>
          <p:cNvPr id="5629" name="OTLSHAPE_SLM_df062dc884ce4487a4605470e32fedec_Title">
            <a:extLst>
              <a:ext uri="{FF2B5EF4-FFF2-40B4-BE49-F238E27FC236}">
                <a16:creationId xmlns:a16="http://schemas.microsoft.com/office/drawing/2014/main" id="{A4A528E1-0AEA-4AEA-B718-EC8F122B2EA4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8307119" y="3736636"/>
            <a:ext cx="16002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2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Diablo III: Rise of the Necromancer</a:t>
            </a:r>
          </a:p>
        </p:txBody>
      </p:sp>
      <p:sp>
        <p:nvSpPr>
          <p:cNvPr id="5630" name="OTLSHAPE_SLM_df062dc884ce4487a4605470e32fedec_Date">
            <a:extLst>
              <a:ext uri="{FF2B5EF4-FFF2-40B4-BE49-F238E27FC236}">
                <a16:creationId xmlns:a16="http://schemas.microsoft.com/office/drawing/2014/main" id="{4744EE7E-62CC-4555-AA64-080E2CE14E3E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9481573" y="3904319"/>
            <a:ext cx="4064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2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Jun 27, 2017</a:t>
            </a:r>
          </a:p>
        </p:txBody>
      </p:sp>
      <p:sp>
        <p:nvSpPr>
          <p:cNvPr id="5480" name="OTLSHAPE_SLM_0ac4ec7df836401e9670fcf8db2c2f5c_Title">
            <a:extLst>
              <a:ext uri="{FF2B5EF4-FFF2-40B4-BE49-F238E27FC236}">
                <a16:creationId xmlns:a16="http://schemas.microsoft.com/office/drawing/2014/main" id="{92176017-3C18-45A9-8A95-A5B28A942B17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6349855" y="2248027"/>
            <a:ext cx="12954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-2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StarCraft II: Wings of Liberty</a:t>
            </a:r>
          </a:p>
        </p:txBody>
      </p:sp>
      <p:sp>
        <p:nvSpPr>
          <p:cNvPr id="5481" name="OTLSHAPE_SLM_0ac4ec7df836401e9670fcf8db2c2f5c_Date">
            <a:extLst>
              <a:ext uri="{FF2B5EF4-FFF2-40B4-BE49-F238E27FC236}">
                <a16:creationId xmlns:a16="http://schemas.microsoft.com/office/drawing/2014/main" id="{E48B6721-DFEA-4BC3-83F1-00223B326F1F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7251809" y="2415709"/>
            <a:ext cx="3937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Jul 27, 2010</a:t>
            </a:r>
          </a:p>
        </p:txBody>
      </p:sp>
      <p:sp>
        <p:nvSpPr>
          <p:cNvPr id="30" name="OTLSHAPE_SLM_ee0aa7ba08a24cc58a7c93db30a4f672_Title">
            <a:extLst>
              <a:ext uri="{FF2B5EF4-FFF2-40B4-BE49-F238E27FC236}">
                <a16:creationId xmlns:a16="http://schemas.microsoft.com/office/drawing/2014/main" id="{48C7E661-BDB5-4A49-A0A6-97DA98F80F91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9757840" y="1465622"/>
            <a:ext cx="9779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6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Warcraft III: Reforged</a:t>
            </a:r>
          </a:p>
        </p:txBody>
      </p:sp>
      <p:sp>
        <p:nvSpPr>
          <p:cNvPr id="5610" name="OTLSHAPE_SLM_ee0aa7ba08a24cc58a7c93db30a4f672_Date">
            <a:extLst>
              <a:ext uri="{FF2B5EF4-FFF2-40B4-BE49-F238E27FC236}">
                <a16:creationId xmlns:a16="http://schemas.microsoft.com/office/drawing/2014/main" id="{E510064C-5945-4476-B808-14679B4D6F5B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0301315" y="1633305"/>
            <a:ext cx="4318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Jan 28, 2020</a:t>
            </a:r>
          </a:p>
        </p:txBody>
      </p:sp>
      <p:sp>
        <p:nvSpPr>
          <p:cNvPr id="5479" name="OTLSHAPE_SLM_d1fb492497144adb90fe8dcb39eaa134_Title">
            <a:extLst>
              <a:ext uri="{FF2B5EF4-FFF2-40B4-BE49-F238E27FC236}">
                <a16:creationId xmlns:a16="http://schemas.microsoft.com/office/drawing/2014/main" id="{49D3E141-030D-4D7C-B299-41CB55025F06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8298305" y="6007650"/>
            <a:ext cx="9271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-2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Heroes of the Storm</a:t>
            </a:r>
          </a:p>
        </p:txBody>
      </p:sp>
      <p:sp>
        <p:nvSpPr>
          <p:cNvPr id="5482" name="OTLSHAPE_SLM_d1fb492497144adb90fe8dcb39eaa134_Date">
            <a:extLst>
              <a:ext uri="{FF2B5EF4-FFF2-40B4-BE49-F238E27FC236}">
                <a16:creationId xmlns:a16="http://schemas.microsoft.com/office/drawing/2014/main" id="{B376EDB1-6489-40F1-9E2A-5981E7444B3E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8845887" y="6175333"/>
            <a:ext cx="3810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Jun 2, 2015</a:t>
            </a:r>
          </a:p>
        </p:txBody>
      </p:sp>
      <p:sp>
        <p:nvSpPr>
          <p:cNvPr id="5484" name="OTLSHAPE_SLM_b8bdd3b6f67e4a429fa1655d303923a9_Title">
            <a:extLst>
              <a:ext uri="{FF2B5EF4-FFF2-40B4-BE49-F238E27FC236}">
                <a16:creationId xmlns:a16="http://schemas.microsoft.com/office/drawing/2014/main" id="{B0E19CD0-B369-475A-A6BA-02135D6ECF78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2144955" y="6007650"/>
            <a:ext cx="7493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-2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The Lost Vikings</a:t>
            </a:r>
          </a:p>
        </p:txBody>
      </p:sp>
      <p:sp>
        <p:nvSpPr>
          <p:cNvPr id="5485" name="OTLSHAPE_SLM_b8bdd3b6f67e4a429fa1655d303923a9_Date">
            <a:extLst>
              <a:ext uri="{FF2B5EF4-FFF2-40B4-BE49-F238E27FC236}">
                <a16:creationId xmlns:a16="http://schemas.microsoft.com/office/drawing/2014/main" id="{BE64478A-2B3F-4F59-97B3-264790E1F571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2144955" y="6175333"/>
            <a:ext cx="3556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 dirty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Jan 1, 1993</a:t>
            </a:r>
          </a:p>
        </p:txBody>
      </p:sp>
      <p:sp>
        <p:nvSpPr>
          <p:cNvPr id="5487" name="OTLSHAPE_SLM_a5f1c4a2f09d4c01942696d2145641f5_Title">
            <a:extLst>
              <a:ext uri="{FF2B5EF4-FFF2-40B4-BE49-F238E27FC236}">
                <a16:creationId xmlns:a16="http://schemas.microsoft.com/office/drawing/2014/main" id="{AB0FEA1B-106B-402B-84D6-BD1346900CC6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9735473" y="6360753"/>
            <a:ext cx="5080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-6" normalizeH="0" baseline="0" noProof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Overwatch</a:t>
            </a:r>
          </a:p>
        </p:txBody>
      </p:sp>
      <p:sp>
        <p:nvSpPr>
          <p:cNvPr id="5488" name="OTLSHAPE_SLM_a5f1c4a2f09d4c01942696d2145641f5_Date">
            <a:extLst>
              <a:ext uri="{FF2B5EF4-FFF2-40B4-BE49-F238E27FC236}">
                <a16:creationId xmlns:a16="http://schemas.microsoft.com/office/drawing/2014/main" id="{BBF1E433-FD75-4133-8F9B-8C31C644D76A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9735473" y="6528435"/>
            <a:ext cx="4318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May 23, 2016</a:t>
            </a:r>
          </a:p>
        </p:txBody>
      </p:sp>
      <p:sp>
        <p:nvSpPr>
          <p:cNvPr id="5490" name="OTLSHAPE_SLM_427792793d4c4642ac6cb3bd13edeecf_Title">
            <a:extLst>
              <a:ext uri="{FF2B5EF4-FFF2-40B4-BE49-F238E27FC236}">
                <a16:creationId xmlns:a16="http://schemas.microsoft.com/office/drawing/2014/main" id="{2C29EA0C-BC01-4FCB-B2B2-2352FCCD83F0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7031965" y="2954232"/>
            <a:ext cx="1473200" cy="1676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-2" normalizeH="0" baseline="0" noProof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StarCraft II: Heart of the Swarm</a:t>
            </a:r>
          </a:p>
        </p:txBody>
      </p:sp>
      <p:sp>
        <p:nvSpPr>
          <p:cNvPr id="5491" name="OTLSHAPE_SLM_427792793d4c4642ac6cb3bd13edeecf_Date">
            <a:extLst>
              <a:ext uri="{FF2B5EF4-FFF2-40B4-BE49-F238E27FC236}">
                <a16:creationId xmlns:a16="http://schemas.microsoft.com/office/drawing/2014/main" id="{49B187BD-60A0-4A1E-97F2-6C783A167876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8088351" y="3121914"/>
            <a:ext cx="406400" cy="1219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2" normalizeH="0" baseline="0" noProof="0">
                <a:ln>
                  <a:noFill/>
                </a:ln>
                <a:solidFill>
                  <a:srgbClr val="FBF3D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Mar 12, 2013</a:t>
            </a:r>
          </a:p>
        </p:txBody>
      </p:sp>
      <p:pic>
        <p:nvPicPr>
          <p:cNvPr id="1030" name="Picture 6" descr="Lordaeron (kingdom) - Wowpedia - Your wiki guide to the World of ...">
            <a:extLst>
              <a:ext uri="{FF2B5EF4-FFF2-40B4-BE49-F238E27FC236}">
                <a16:creationId xmlns:a16="http://schemas.microsoft.com/office/drawing/2014/main" id="{247B8C3A-A96C-4869-BB33-EB359A3A1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88" y="1133760"/>
            <a:ext cx="274946" cy="27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6" descr="Lordaeron (kingdom) - Wowpedia - Your wiki guide to the World of ...">
            <a:extLst>
              <a:ext uri="{FF2B5EF4-FFF2-40B4-BE49-F238E27FC236}">
                <a16:creationId xmlns:a16="http://schemas.microsoft.com/office/drawing/2014/main" id="{D77B61F0-1C66-4B93-8587-C888CB44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17" y="1488033"/>
            <a:ext cx="274946" cy="27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6" descr="Lordaeron (kingdom) - Wowpedia - Your wiki guide to the World of ...">
            <a:extLst>
              <a:ext uri="{FF2B5EF4-FFF2-40B4-BE49-F238E27FC236}">
                <a16:creationId xmlns:a16="http://schemas.microsoft.com/office/drawing/2014/main" id="{EDE0DFE9-B68C-45D7-A507-B0831808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8" y="1839425"/>
            <a:ext cx="274946" cy="27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Lordaeron (kingdom) - Wowpedia - Your wiki guide to the World of ...">
            <a:extLst>
              <a:ext uri="{FF2B5EF4-FFF2-40B4-BE49-F238E27FC236}">
                <a16:creationId xmlns:a16="http://schemas.microsoft.com/office/drawing/2014/main" id="{FFBC6346-C0D6-4537-8F2B-03B05E2D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83" y="1837044"/>
            <a:ext cx="274946" cy="27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6" descr="Lordaeron (kingdom) - Wowpedia - Your wiki guide to the World of ...">
            <a:extLst>
              <a:ext uri="{FF2B5EF4-FFF2-40B4-BE49-F238E27FC236}">
                <a16:creationId xmlns:a16="http://schemas.microsoft.com/office/drawing/2014/main" id="{C53CD2E8-E4F0-4D07-BDDC-F47F4444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65" y="1128995"/>
            <a:ext cx="274946" cy="27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6" descr="Lordaeron (kingdom) - Wowpedia - Your wiki guide to the World of ...">
            <a:extLst>
              <a:ext uri="{FF2B5EF4-FFF2-40B4-BE49-F238E27FC236}">
                <a16:creationId xmlns:a16="http://schemas.microsoft.com/office/drawing/2014/main" id="{7BD4787F-17E6-4660-BA7B-F4AB7E26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909" y="1478508"/>
            <a:ext cx="274946" cy="27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8" descr="World of Warcraft or World of Cyber Crime-Craft?">
            <a:extLst>
              <a:ext uri="{FF2B5EF4-FFF2-40B4-BE49-F238E27FC236}">
                <a16:creationId xmlns:a16="http://schemas.microsoft.com/office/drawing/2014/main" id="{DA2AFD7B-015A-4854-A732-75AEBAB9E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17" y="4576529"/>
            <a:ext cx="182423" cy="1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8" descr="World of Warcraft or World of Cyber Crime-Craft?">
            <a:extLst>
              <a:ext uri="{FF2B5EF4-FFF2-40B4-BE49-F238E27FC236}">
                <a16:creationId xmlns:a16="http://schemas.microsoft.com/office/drawing/2014/main" id="{84C9E3DF-988C-4150-BEF1-990EC968ED3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945" y="4576529"/>
            <a:ext cx="182423" cy="1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8" descr="World of Warcraft or World of Cyber Crime-Craft?">
            <a:extLst>
              <a:ext uri="{FF2B5EF4-FFF2-40B4-BE49-F238E27FC236}">
                <a16:creationId xmlns:a16="http://schemas.microsoft.com/office/drawing/2014/main" id="{E63A0A0F-4A55-4C07-B9EB-461799EA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76" y="4938437"/>
            <a:ext cx="182423" cy="1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8" descr="World of Warcraft or World of Cyber Crime-Craft?">
            <a:extLst>
              <a:ext uri="{FF2B5EF4-FFF2-40B4-BE49-F238E27FC236}">
                <a16:creationId xmlns:a16="http://schemas.microsoft.com/office/drawing/2014/main" id="{B74AAB60-655D-46DD-B6F3-8842BC4EE44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271" y="4576529"/>
            <a:ext cx="182423" cy="1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8" descr="World of Warcraft or World of Cyber Crime-Craft?">
            <a:extLst>
              <a:ext uri="{FF2B5EF4-FFF2-40B4-BE49-F238E27FC236}">
                <a16:creationId xmlns:a16="http://schemas.microsoft.com/office/drawing/2014/main" id="{BF92CCAE-9008-45DB-B8BC-6DBE14B2464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182" y="5279102"/>
            <a:ext cx="182423" cy="1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8" descr="World of Warcraft or World of Cyber Crime-Craft?">
            <a:extLst>
              <a:ext uri="{FF2B5EF4-FFF2-40B4-BE49-F238E27FC236}">
                <a16:creationId xmlns:a16="http://schemas.microsoft.com/office/drawing/2014/main" id="{9C3BB8A9-0891-4FAC-A7DB-969AEB16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42" y="4938437"/>
            <a:ext cx="182423" cy="1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8" descr="World of Warcraft or World of Cyber Crime-Craft?">
            <a:extLst>
              <a:ext uri="{FF2B5EF4-FFF2-40B4-BE49-F238E27FC236}">
                <a16:creationId xmlns:a16="http://schemas.microsoft.com/office/drawing/2014/main" id="{1755D681-81B0-425F-A4A4-2AE7D8FC0A6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874" y="4576529"/>
            <a:ext cx="182423" cy="1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8" descr="World of Warcraft or World of Cyber Crime-Craft?">
            <a:extLst>
              <a:ext uri="{FF2B5EF4-FFF2-40B4-BE49-F238E27FC236}">
                <a16:creationId xmlns:a16="http://schemas.microsoft.com/office/drawing/2014/main" id="{3C0C2F6A-F0E0-4D47-8BC5-4E2E14D1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82" y="4938437"/>
            <a:ext cx="182423" cy="1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iablo 3 logo - Google Search | Coisas interessantes, Diablo ...">
            <a:extLst>
              <a:ext uri="{FF2B5EF4-FFF2-40B4-BE49-F238E27FC236}">
                <a16:creationId xmlns:a16="http://schemas.microsoft.com/office/drawing/2014/main" id="{FDB7DC4B-8236-41E8-AA4D-EA6416226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85" y="3431048"/>
            <a:ext cx="215591" cy="21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diablo 3 logo - Google Search | Coisas interessantes, Diablo ...">
            <a:extLst>
              <a:ext uri="{FF2B5EF4-FFF2-40B4-BE49-F238E27FC236}">
                <a16:creationId xmlns:a16="http://schemas.microsoft.com/office/drawing/2014/main" id="{B37D3FF2-0DA2-48A9-8283-62C1E976A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12" y="3431048"/>
            <a:ext cx="215591" cy="21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diablo 3 logo - Google Search | Coisas interessantes, Diablo ...">
            <a:extLst>
              <a:ext uri="{FF2B5EF4-FFF2-40B4-BE49-F238E27FC236}">
                <a16:creationId xmlns:a16="http://schemas.microsoft.com/office/drawing/2014/main" id="{F8F72CAA-DC6B-4EA1-BF0E-DD348768F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87" y="3784692"/>
            <a:ext cx="215591" cy="21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diablo 3 logo - Google Search | Coisas interessantes, Diablo ...">
            <a:extLst>
              <a:ext uri="{FF2B5EF4-FFF2-40B4-BE49-F238E27FC236}">
                <a16:creationId xmlns:a16="http://schemas.microsoft.com/office/drawing/2014/main" id="{9BAD31E1-5428-46DF-B33D-2073AC1F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35" y="3784692"/>
            <a:ext cx="215591" cy="21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diablo 3 logo - Google Search | Coisas interessantes, Diablo ...">
            <a:extLst>
              <a:ext uri="{FF2B5EF4-FFF2-40B4-BE49-F238E27FC236}">
                <a16:creationId xmlns:a16="http://schemas.microsoft.com/office/drawing/2014/main" id="{2FB67A3A-380C-4F8A-9E65-F3F43A22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46" y="3431048"/>
            <a:ext cx="215591" cy="21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diablo 3 logo - Google Search | Coisas interessantes, Diablo ...">
            <a:extLst>
              <a:ext uri="{FF2B5EF4-FFF2-40B4-BE49-F238E27FC236}">
                <a16:creationId xmlns:a16="http://schemas.microsoft.com/office/drawing/2014/main" id="{E6FE9B1D-51F8-4E8C-AF1F-BB9B827C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261" y="3784692"/>
            <a:ext cx="215591" cy="21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diablo 3 logo - Google Search | Coisas interessantes, Diablo ...">
            <a:extLst>
              <a:ext uri="{FF2B5EF4-FFF2-40B4-BE49-F238E27FC236}">
                <a16:creationId xmlns:a16="http://schemas.microsoft.com/office/drawing/2014/main" id="{9A3AE89E-7545-436B-B17A-15B56B9F1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718" y="4136513"/>
            <a:ext cx="215591" cy="21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" descr="diablo 3 logo - Google Search | Coisas interessantes, Diablo ...">
            <a:extLst>
              <a:ext uri="{FF2B5EF4-FFF2-40B4-BE49-F238E27FC236}">
                <a16:creationId xmlns:a16="http://schemas.microsoft.com/office/drawing/2014/main" id="{05945693-8D38-4C80-B219-DB65E9340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27" y="3431048"/>
            <a:ext cx="215591" cy="21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Image result for blizzard logo">
            <a:extLst>
              <a:ext uri="{FF2B5EF4-FFF2-40B4-BE49-F238E27FC236}">
                <a16:creationId xmlns:a16="http://schemas.microsoft.com/office/drawing/2014/main" id="{FFFF6F73-CFA1-4D0D-8FF7-47D1819BC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6">
            <a:extLst>
              <a:ext uri="{BEBA8EAE-BF5A-486C-A8C5-ECC9F3942E4B}">
                <a14:imgProps xmlns:a14="http://schemas.microsoft.com/office/drawing/2010/main">
                  <a14:imgLayer r:embed="rId137">
                    <a14:imgEffect>
                      <a14:brightnessContrast bright="-1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692" y="91843"/>
            <a:ext cx="817379" cy="44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arcraft PNG">
            <a:extLst>
              <a:ext uri="{FF2B5EF4-FFF2-40B4-BE49-F238E27FC236}">
                <a16:creationId xmlns:a16="http://schemas.microsoft.com/office/drawing/2014/main" id="{EE2F77EA-7C01-4B45-9D3C-F4C0EBBDF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34" y="2658146"/>
            <a:ext cx="239220" cy="1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6" descr="Starcraft PNG">
            <a:extLst>
              <a:ext uri="{FF2B5EF4-FFF2-40B4-BE49-F238E27FC236}">
                <a16:creationId xmlns:a16="http://schemas.microsoft.com/office/drawing/2014/main" id="{3ACDA3E7-AC70-4426-A449-42CAEA8EB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68" y="2312382"/>
            <a:ext cx="239220" cy="1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6" descr="Starcraft PNG">
            <a:extLst>
              <a:ext uri="{FF2B5EF4-FFF2-40B4-BE49-F238E27FC236}">
                <a16:creationId xmlns:a16="http://schemas.microsoft.com/office/drawing/2014/main" id="{9902837E-1FA2-45B3-9B4B-80873765F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135" y="2312382"/>
            <a:ext cx="239220" cy="1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6" descr="Starcraft PNG">
            <a:extLst>
              <a:ext uri="{FF2B5EF4-FFF2-40B4-BE49-F238E27FC236}">
                <a16:creationId xmlns:a16="http://schemas.microsoft.com/office/drawing/2014/main" id="{DE25773B-27E3-422F-9DA4-CD62CF77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91" y="2312382"/>
            <a:ext cx="239220" cy="1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" descr="Starcraft PNG">
            <a:extLst>
              <a:ext uri="{FF2B5EF4-FFF2-40B4-BE49-F238E27FC236}">
                <a16:creationId xmlns:a16="http://schemas.microsoft.com/office/drawing/2014/main" id="{35C040A7-60BF-4C5F-9FA5-8B794FFD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58" y="2658146"/>
            <a:ext cx="239220" cy="1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6" descr="Starcraft PNG">
            <a:extLst>
              <a:ext uri="{FF2B5EF4-FFF2-40B4-BE49-F238E27FC236}">
                <a16:creationId xmlns:a16="http://schemas.microsoft.com/office/drawing/2014/main" id="{97697D43-F0ED-496B-BAF2-B26BDD6D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672" y="3027125"/>
            <a:ext cx="239220" cy="1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2">
            <a:extLst>
              <a:ext uri="{FF2B5EF4-FFF2-40B4-BE49-F238E27FC236}">
                <a16:creationId xmlns:a16="http://schemas.microsoft.com/office/drawing/2014/main" id="{B7A6506F-ADEE-4EC2-A405-789D91BFB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34" y="6006980"/>
            <a:ext cx="357685" cy="3125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Logo hearthstone png 6 » PNG Image">
            <a:extLst>
              <a:ext uri="{FF2B5EF4-FFF2-40B4-BE49-F238E27FC236}">
                <a16:creationId xmlns:a16="http://schemas.microsoft.com/office/drawing/2014/main" id="{230B6A6F-E0D5-4D89-A53B-9957E1B4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93" y="5593060"/>
            <a:ext cx="450329" cy="4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44" descr="Heroes of the Storm - GameSpace.com">
            <a:extLst>
              <a:ext uri="{FF2B5EF4-FFF2-40B4-BE49-F238E27FC236}">
                <a16:creationId xmlns:a16="http://schemas.microsoft.com/office/drawing/2014/main" id="{21639FD7-B499-4E65-98E6-20FD59063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39816" y="6076027"/>
            <a:ext cx="193513" cy="1906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48" descr="Overwatch Logo Decal Sticker 2-Color Window Car Bumper | Etsy">
            <a:extLst>
              <a:ext uri="{FF2B5EF4-FFF2-40B4-BE49-F238E27FC236}">
                <a16:creationId xmlns:a16="http://schemas.microsoft.com/office/drawing/2014/main" id="{1A3F7EEB-3620-4F95-8011-0139E61F3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9007" y="6420708"/>
            <a:ext cx="193513" cy="19499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176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59BFE5EF-0BFB-4C26-B56B-03BD6242FDEF}"/>
              </a:ext>
            </a:extLst>
          </p:cNvPr>
          <p:cNvPicPr>
            <a:picLocks noChangeAspect="1"/>
          </p:cNvPicPr>
          <p:nvPr/>
        </p:nvPicPr>
        <p:blipFill>
          <a:blip r:embed="rId14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0" y="46451"/>
            <a:ext cx="2637832" cy="467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047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lZlcnNpb24iOnsiJGlkIjoiMiIsIlZlcnNpb24iOiIzLjIuMSIsIk9yaWdpbmFsQXNzZW1ibHlWZXJzaW9uIjoiMy4xNi4wMC4wMCIsIkVkaXRpb24iOiJQcm8iLCJJc1BsdXNFZGl0aW9uIjp0cnVlLCJJc1Byb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UzLCJHIjo1MiwiQiI6NDB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IsIkZvbnROYW1lIjoiRnJhbmtsaW4gR290aGljIEhlYXZ5IiwiSXNCb2xkIjp0cnVlLCJJc0l0YWxpYyI6ZmFsc2UsIklzVW5kZXJsaW5lZCI6ZmFsc2UsIlBhcmVudFN0eWxlIjpudWxsfSwiQXV0b1NpemUiOjAsIkZvcmVncm91bmQiOnsiJGlkIjoiMTUiLCJDb2xvciI6eyIkaWQiOiIxNiIsIkEiOjI1NSwiUiI6MjI1LCJHIjoyMjUsIkIiOjE2Mn19LCJNYXhXaWR0aCI6IkluZmluaXR5IiwiTWF4SGVpZ2h0IjoiSW5maW5pdHkiLCJTbWFydEZvcmVncm91bmRJc0FjdGl2ZSI6ZmFsc2UsIkhvcml6b250YWxBbGlnbm1lbnQiOjAsIlZlcnRpY2FsQWxpZ25tZW50IjowLCJTbWFydEZvcmVncm91bmQiOm51bGwsIkJhY2tncm91bmRGaWxsVHlwZSI6MCwiTWFyZ2luIjp7IiRpZCI6IjE3IiwiVG9wIjowLCJMZWZ0IjowLCJSaWdodCI6MjAsIkJvdHRvbSI6MH0sIlBhZGRpbmciOnsiJGlkIjoiMTgiLCJUb3AiOjAsIkxlZnQiOjAsIlJpZ2h0IjowLCJCb3R0b20iOjB9LCJCYWNrZ3JvdW5kIjp7IiRpZCI6IjE5IiwiQ29sb3IiOnsiJGlkIjoiMjAiLCJBIjowLCJSIjowLCJHIjowLCJCIjowfX0sIklzVmlzaWJsZSI6dHJ1ZSwiV2lkdGgiOjAuMCwiSGVpZ2h0IjowLjAsIkJvcmRlclN0eWxlIjpudWxsLCJQYXJlbnRTdHlsZSI6bnVsbH0sIkxlZnRFbmRDYXBzU3R5bGUiOnsiJGlkIjoiMjEiLCJGb250U2V0dGluZ3MiOnsiJGlkIjoiMjIiLCJGb250U2l6ZSI6MTIsIkZvbnROYW1lIjoiRnJhbmtsaW4gR290aGljIEhlYXZ5IiwiSXNCb2xkIjp0cnVlLCJJc0l0YWxpYyI6ZmFsc2UsIklzVW5kZXJsaW5lZCI6ZmFsc2UsIlBhcmVudFN0eWxlIjpudWxsfSwiQXV0b1NpemUiOjAsIkZvcmVncm91bmQiOnsiJGlkIjoiMjMiLCJDb2xvciI6eyIkaWQiOiIyNCIsIkEiOjI1NSwiUiI6MjI1LCJHIjoyMjUsIkIiOjE2Mn19LCJNYXhXaWR0aCI6IkluZmluaXR5IiwiTWF4SGVpZ2h0IjoiSW5maW5pdHkiLCJTbWFydEZvcmVncm91bmRJc0FjdGl2ZSI6ZmFsc2UsIkhvcml6b250YWxBbGlnbm1lbnQiOjAsIlZlcnRpY2FsQWxpZ25tZW50IjowLCJTbWFydEZvcmVncm91bmQiOm51bGwsIkJhY2tncm91bmRGaWxsVHlwZSI6MCwiTWFyZ2luIjp7IiRpZCI6IjI1IiwiVG9wIjowLCJMZWZ0Ijo0Ni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TWF0dXJhIE1UIFNjcmlwdCBDYXBpdGFscyIsIklzQm9sZCI6ZmFsc2UsIklzSXRhbGljIjpmYWxzZSwiSXNVbmRlcmxpbmVkIjpmYWxzZSwiUGFyZW50U3R5bGUiOm51bGx9LCJBdXRvU2l6ZSI6MCwiRm9yZWdyb3VuZCI6eyIkaWQiOiI0MiIsIkNvbG9yIjp7IiRpZCI6IjQzIiwiQSI6MjU1LCJSIjoyNTQsIkciOjE4NiwiQiI6MTB9fSwiTWF4V2lkdGgiOjIwMC4wLCJNYXhIZWlnaHQiOiJJbmZpbml0eSIsIlNtYXJ0Rm9yZWdyb3VuZElzQWN0aXZlIjpmYWxzZSwiSG9yaXpvbnRhbEFsaWdubWVudCI6MCwiVmVydGljYWxBbGlnbm1lbnQiOjEsIlNtYXJ0Rm9yZWdyb3VuZCI6bnVsbCwiQmFja2dyb3VuZEZpbGxUeXBlIjow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mYWxzZSwiRWxhcHNlZFRpbWVGb3JtYXQiOjAsIlRvZGF5TWFya2VyUG9zaXRpb24iOjAsIlF1aWNrUG9zaXRpb24iOjMsIkFic29sdXRlUG9zaXRpb24iOjQ4LjYwMDAwMjM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Qb3NpdGlvbk9uVGFzayI6MCwiSGlkZURhdGUiOmZhbHNlLCJTaGFwZVNpemUiOjA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yNTEsIkciOjIzOCwiQiI6MjAxfX0sIklzVmlzaWJsZSI6dHJ1ZSwiV2lkdGgiOjEyLjAsIkhlaWdodCI6MTQ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CYWhuc2NocmlmdCBDb25kZW5zZWQiLCJJc0JvbGQiOmZhbHNlLCJJc0l0YWxpYyI6ZmFsc2UsIklzVW5kZXJsaW5lZCI6ZmFsc2UsIlBhcmVudFN0eWxlIjpudWxsfSwiQXV0b1NpemUiOjAsIkZvcmVncm91bmQiOnsiJGlkIjoiNjkiLCJDb2xvciI6eyIkaWQiOiI3MCIsIkEiOjI1NSwiUiI6MjQwLCJHIjoxNjIsIkIiOjQ2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4LCJGb250TmFtZSI6IkJhaG5zY2hyaWZ0IFNlbWlCb2xkIENvbmRlbnNlZCIsIklzQm9sZCI6dHJ1ZSwiSXNJdGFsaWMiOmZhbHNlLCJJc1VuZGVybGluZWQiOmZhbHNlLCJQYXJlbnRTdHlsZSI6bnVsbH0sIkF1dG9TaXplIjowLCJGb3JlZ3JvdW5kIjp7IiRpZCI6Ijc2IiwiQ29sb3IiOnsiJGlkIjoiNzciLCJBIjoyNTUsIlIiOjI1MSwiRyI6MjQzLCJCIjoyMjJ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k1NTSBkLCB5eXl5IiwiU2VwYXJhdG9yIjoiLiIsIlVzZUludGVybmF0aW9uYWxEYXRlRm9ybWF0IjpmYWxzZSwiRGF0ZUlzVmlzaWJsZSI6dHJ1ZSwiVGltZUlzVmlzaWJsZSI6ZmFsc2UsIkhvdXJEaWdpdHMiOjEsIkFtUG1EZXNpZ25hdG9yIjoyLCJUcmltMDBNaW51dGVzIjpmYWxzZSwiTGFzdEtub3duVmlzaWJpbGl0eVN0YXRlIjp7IiRpZCI6IjgyIiwiRGF0ZVBhcnRJc1Zpc2libGUiOnRydWUsIlRpbWVQYXJ0SXNWaXNpYmxlIjpmYWxzZX19LCJJc1Zpc2libGUiOnRydWUsIlBhcmVudFN0eWxlIjpudWxsfSwiRGVmYXVsdFRhc2tTdHlsZSI6eyIkaWQiOiI4MyIsIlNoYXBlIjoxLCJTaGFwZVRoaWNrbmVzcyI6MCwiRHVyYXRpb25Gb3JtYXQiOjAsIkluY2x1ZGVOb25Xb3JraW5nRGF5c0luRHVyYXRpb24iOmZhbHNlLCJQZXJjZW50YWdlQ29tcGxldGVTdHlsZSI6eyIkaWQiOiI4NCIsIkZvbnRTZXR0aW5ncyI6eyIkaWQiOiI4NSIsIkZvbnRTaXplIjoxMCwiRm9udE5hbWUiOiJDYWxpYnJpIiwiSXNCb2xkIjpmYWxzZSwiSXNJdGFsaWMiOmZhbHNlLCJJc1VuZGVybGluZWQiOmZhbHNlLCJQYXJlbnRTdHlsZSI6bnVsbH0sIkF1dG9TaXplIjowLCJGb3JlZ3JvdW5kIjp7IiRpZCI6Ijg2IiwiQ29sb3IiOnsiJGlkIjoiOD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OCIsIlRvcCI6MCwiTGVmdCI6MCwiUmlnaHQiOjAsIkJvdHRvbSI6MH0sIlBhZGRpbmciOnsiJGlkIjoiODkiLCJUb3AiOjAsIkxlZnQiOjAsIlJpZ2h0IjowLCJCb3R0b20iOjB9LCJCYWNrZ3JvdW5kIjp7IiRpZCI6IjkwIiwiQ29sb3IiOnsiJHJlZiI6IjIwIn19LCJJc1Zpc2libGUiOnRydWUsIldpZHRoIjowLjAsIkhlaWdodCI6MC4wLCJCb3JkZXJTdHlsZSI6bnVsbCwiUGFyZW50U3R5bGUiOm51bGx9LCJEdXJhdGlvblN0eWxlIjp7IiRpZCI6IjkxIiwiRm9udFNldHRpbmdzIjp7IiRpZCI6IjkyIiwiRm9udFNpemUiOjEwLCJGb250TmFtZSI6IkNhbGlicmkiLCJJc0JvbGQiOmZhbHNlLCJJc0l0YWxpYyI6ZmFsc2UsIklzVW5kZXJsaW5lZCI6ZmFsc2UsIlBhcmVudFN0eWxlIjpudWxsfSwiQXV0b1NpemUiOjAsIkZvcmVncm91bmQiOnsiJGlkIjoiOTMiLCJDb2xvciI6eyIkaWQiOiI5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1IiwiVG9wIjowLCJMZWZ0IjowLCJSaWdodCI6MCwiQm90dG9tIjowfSwiUGFkZGluZyI6eyIkaWQiOiI5NiIsIlRvcCI6MCwiTGVmdCI6MCwiUmlnaHQiOjAsIkJvdHRvbSI6MH0sIkJhY2tncm91bmQiOnsiJGlkIjoiOTciLCJDb2xvciI6eyIkcmVmIjoiMjAifX0sIklzVmlzaWJsZSI6dHJ1ZSwiV2lkdGgiOjAuMCwiSGVpZ2h0IjowLjAsIkJvcmRlclN0eWxlIjpudWxsLCJQYXJlbnRTdHlsZSI6bnVsbH0sIkhvcml6b250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WZXJ0aWNhbENvbm5lY3RvclN0eWxlIjp7IiRpZCI6IjEwMSIsIkxpbmVDb2xvciI6eyIkaWQiOiIxMDIiLCIkdHlwZSI6Ik5MUkUuQ29tbW9uLkRvbS5Tb2xpZENvbG9yQnJ1c2gsIE5MUkUuQ29tbW9uIiwiQ29sb3IiOnsiJGlkIjoiMTAz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MsIklzQmVsb3dUaW1lYmFuZCI6ZmFsc2UsIlBlcmNlbnRhZ2VDb21wbGV0ZVNoYXBlT3BhY2l0eSI6MzUsIlNoYXBlU3R5bGUiOnsiJGlkIjoiMTA0IiwiTWFyZ2luIjp7IiRpZCI6IjEwNSIsIlRvcCI6MCwiTGVmdCI6NCwiUmlnaHQiOjQsIkJvdHRvbSI6MH0sIlBhZGRpbmciOnsiJGlkIjoiMTA2IiwiVG9wIjowLCJMZWZ0IjowLCJSaWdodCI6MCwiQm90dG9tIjowfSwiQmFja2dyb3VuZCI6eyIkaWQiOiIxMDciLCJDb2xvciI6eyIkaWQiOiIxMDgiLCJBIjoyNTUsIlIiOjAsIkciOjExNCwiQiI6MTg4fX0sIklzVmlzaWJsZSI6dHJ1ZSwiV2lkdGgiOjAuMCwiSGVpZ2h0IjoxMC4wLCJCb3JkZXJTdHlsZSI6eyIkaWQiOiIxMDkiLCJMaW5lQ29sb3IiOnsiJGlkIjoiMTEwIiwiJHR5cGUiOiJOTFJFLkNvbW1vbi5Eb20uU29saWRDb2xvckJydXNoLCBOTFJFLkNvbW1vbiIsIkNvbG9yIjp7IiRpZCI6IjExMSIsIkEiOjI1NSwiUiI6MjU1LCJHIjowLCJCIjowfX0sIkxpbmVXZWlnaHQiOjAuMCwiTGluZVR5cGUiOjAsIlBhcmVudFN0eWxlIjpudWxsfSwiUGFyZW50U3R5bGUiOm51bGx9LCJUaXRsZVN0eWxlIjp7IiRpZCI6IjExMiIsIkZvbnRTZXR0aW5ncyI6eyIkaWQiOiIxMTMiLCJGb250U2l6ZSI6MTEsIkZvbnROYW1lIjoiQ2FsaWJyaSIsIklzQm9sZCI6dHJ1ZSwiSXNJdGFsaWMiOmZhbHNlLCJJc1VuZGVybGluZWQiOmZhbHNlLCJQYXJlbnRTdHlsZSI6bnVsbH0sIkF1dG9TaXplIjowLCJGb3JlZ3JvdW5kIjp7IiRpZCI6IjExNCIsIkNvbG9yIjp7IiRpZCI6IjExNS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TYiLCJUb3AiOjAsIkxlZnQiOjAsIlJpZ2h0IjowLCJCb3R0b20iOjB9LCJQYWRkaW5nIjp7IiRpZCI6IjExNyIsIlRvcCI6MCwiTGVmdCI6MCwiUmlnaHQiOjAsIkJvdHRvbSI6MH0sIkJhY2tncm91bmQiOnsiJGlkIjoiMTE4IiwiQ29sb3IiOnsiJHJlZiI6IjIwIn19LCJJc1Zpc2libGUiOnRydWUsIldpZHRoIjowLjAsIkhlaWdodCI6MC4wLCJCb3JkZXJTdHlsZSI6bnVsbCwiUGFyZW50U3R5bGUiOm51bGx9LCJEYXRlU3R5bGUiOnsiJGlkIjoiMTE5IiwiRm9udFNldHRpbmdzIjp7IiRpZCI6IjEyMCIsIkZvbnRTaXplIjoxMCwiRm9udE5hbWUiOiJDYWxpYnJpIiwiSXNCb2xkIjpmYWxzZSwiSXNJdGFsaWMiOmZhbHNlLCJJc1VuZGVybGluZWQiOmZhbHNlLCJQYXJlbnRTdHlsZSI6bnVsbH0sIkF1dG9TaXplIjowLCJGb3JlZ3JvdW5kIjp7IiRpZCI6IjEyMSIsIkNvbG9yIjp7IiRpZCI6IjEy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y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kdyaWRsaW5lUGFuZWxTdHlsZSI6eyIkaWQiOiIxMjgiLCJHcmlkbGluZVN0eWxlIjp7IiRpZCI6IjEyOSIsIkxpbmVDb2xvciI6eyIkaWQiOiIxMzAiLCIkdHlwZSI6Ik5MUkUuQ29tbW9uLkRvbS5Tb2xpZENvbG9yQnJ1c2gsIE5MUkUuQ29tbW9uIiwiQ29sb3IiOnsiJGlkIjoiMTMxIiwiQSI6MzgsIlIiOjIsIkciOjE3OCwiQiI6MjM4fX0sIkxpbmVXZWlnaHQiOjEuMCwiTGluZVR5cGUiOjAsIlBhcmVudFN0eWxlIjpudWxsfSwiTWFyZ2luIjp7IiRpZCI6IjEzMiIsIlRvcCI6MCwiTGVmdCI6MCwiUmlnaHQiOjAsIkJvdHRvbSI6MH0sIlBhZGRpbmciOnsiJGlkIjoiMTMzIiwiVG9wIjowLCJMZWZ0IjowLCJSaWdodCI6MCwiQm90dG9tIjowfSwiQmFja2dyb3VuZCI6bnVsbCwiSXNWaXNpYmxlIjp0cnVlLCJXaWR0aCI6MC4wLCJIZWlnaHQiOjAuMCwiQm9yZGVyU3R5bGUiOm51bGwsIlBhcmVudFN0eWxlIjpudWxsfSwiU2hvd0VsYXBzZWRUaW1lR3JhZGllbnRTdHlsZSI6ZmFsc2UsIkRlZmF1bHRTd2ltbGFuZVN0eWxlIjp7IiRpZCI6IjEzNCIsIkhlYWRlclN0eWxlIjp7IiRpZCI6IjEzNSIsIlRleHRTdHlsZSI6eyIkaWQiOiIxMzYiLCJGb250U2V0dGluZ3MiOnsiJGlkIjoiMTM3IiwiRm9udFNpemUiOjEyLCJGb250TmFtZSI6IkNhbGlicmkiLCJJc0JvbGQiOmZhbHNlLCJJc0l0YWxpYyI6ZmFsc2UsIklzVW5kZXJsaW5lZCI6ZmFsc2UsIlBhcmVudFN0eWxlIjpudWxsfSwiQXV0b1NpemUiOjAsIkZvcmVncm91bmQiOnsiJGlkIjoiMTM4IiwiQ29sb3IiOnsiJGlkIjoiMTM5IiwiQSI6MjU1LCJSIjozMiwiRyI6NTYsIkIiOjEwMH19LCJNYXhXaWR0aCI6IkluZmluaXR5IiwiTWF4SGVpZ2h0IjoiSW5maW5pdHkiLCJTbWFydEZvcmVncm91bmRJc0FjdGl2ZSI6ZmFsc2UsIkhvcml6b250YWxBbGlnbm1lbnQiOjAsIlZlcnRpY2FsQWxpZ25tZW50IjowLCJTbWFydEZvcmVncm91bmQiOm51bGwsIkJhY2tncm91bmRGaWxsVHlwZSI6MCwiTWFyZ2luIjp7IiRpZCI6IjE0MCIsIlRvcCI6MCwiTGVmdCI6MCwiUmlnaHQiOjAsIkJvdHRvbSI6MH0sIlBhZGRpbmciOnsiJGlkIjoiMTQxIiwiVG9wIjowLCJMZWZ0IjowLCJSaWdodCI6MCwiQm90dG9tIjowfSwiQmFja2dyb3VuZCI6bnVsbCwiSXNWaXNpYmxlIjp0cnVlLCJXaWR0aCI6MC4wLCJIZWlnaHQiOjAuMCwiQm9yZGVyU3R5bGUiOm51bGwsIlBhcmVudFN0eWxlIjpudWxsfSwiUmVjdGFuZ2xlU3R5bGUiOnsiJGlkIjoiMTQyIiwiTWFyZ2luIjp7IiRpZCI6IjE0MyIsIlRvcCI6MCwiTGVmdCI6MCwiUmlnaHQiOjAsIkJvdHRvbSI6MH0sIlBhZGRpbmciOnsiJGlkIjoiMTQ0IiwiVG9wIjowLCJMZWZ0IjowLCJSaWdodCI6MCwiQm90dG9tIjowfSwiQmFja2dyb3VuZCI6eyIkaWQiOiIxNDUiLCJDb2xvciI6eyIkaWQiOiIxNDYiLCJBIjoxMjcsIlIiOjkxLCJHIjoxNTUsIkIiOjIxM319LCJJc1Zpc2libGUiOnRydWUsIldpZHRoIjowLjAsIkhlaWdodCI6MC4wLCJCb3JkZXJTdHlsZSI6eyIkaWQiOiIxNDciLCJMaW5lQ29sb3IiOnsiJGlkIjoiMTQ4IiwiJHR5cGUiOiJOTFJFLkNvbW1vbi5Eb20uU29saWRDb2xvckJydXNoLCBOTFJFLkNvbW1vbiIsIkNvbG9yIjp7IiRpZCI6IjE0OSIsIkEiOjI1NSwiUiI6MjU1LCJHIjowLCJCIjowfX0sIkxpbmVXZWlnaHQiOjAuMCwiTGluZVR5cGUiOjAsIlBhcmVudFN0eWxlIjpudWxsfSwiUGFyZW50U3R5bGUiOm51bGx9LCJNYXJnaW4iOnsiJGlkIjoiMTUwIiwiVG9wIjowLCJMZWZ0IjowLCJSaWdodCI6MCwiQm90dG9tIjowfSwiUGFkZGluZyI6eyIkaWQiOiIxNTEiLCJUb3AiOjAsIkxlZnQiOjAsIlJpZ2h0IjowLCJCb3R0b20iOjB9LCJCYWNrZ3JvdW5kIjpudWxsLCJJc1Zpc2libGUiOnRydWUsIldpZHRoIjowLjAsIkhlaWdodCI6MC4wLCJCb3JkZXJTdHlsZSI6bnVsbCwiUGFyZW50U3R5bGUiOm51bGx9LCJCYWNrZ3JvdW5kU3R5bGUiOnsiJGlkIjoiMTUyIiwiTWFyZ2luIjp7IiRpZCI6IjE1MyIsIlRvcCI6MCwiTGVmdCI6MCwiUmlnaHQiOjAsIkJvdHRvbSI6MH0sIlBhZGRpbmciOnsiJGlkIjoiMTU0IiwiVG9wIjowLCJMZWZ0IjowLCJSaWdodCI6MCwiQm90dG9tIjowfSwiQmFja2dyb3VuZCI6eyIkaWQiOiIxNTUiLCJDb2xvciI6eyIkaWQiOiIxNTYiLCJBIjozOCwiUiI6OTEsIkciOjE1NSwiQiI6MjEzfX0sIklzVmlzaWJsZSI6dHJ1ZSwiV2lkdGgiOjAuMCwiSGVpZ2h0IjowLjAsIkJvcmRlclN0eWxlIjp7IiRpZCI6IjE1NyIsIkxpbmVDb2xvciI6eyIkaWQiOiIxNTgiLCIkdHlwZSI6Ik5MUkUuQ29tbW9uLkRvbS5Tb2xpZENvbG9yQnJ1c2gsIE5MUkUuQ29tbW9uIiwiQ29sb3IiOnsiJGlkIjoiMTU5IiwiQSI6MjU1LCJSIjoyNTUsIkciOjAsIkIiOjB9fSwiTGluZVdlaWdodCI6MC4wLCJMaW5lVHlwZSI6MCwiUGFyZW50U3R5bGUiOm51bGx9LCJQYXJlbnRTdHlsZSI6bnVsbH0sIklzQWJvdmVUaW1lYmFuZCI6ZmFsc2UsIk1hcmdpbiI6eyIkaWQiOiIxNjAiLCJUb3AiOjAsIkxlZnQiOjAsIlJpZ2h0IjowLCJCb3R0b20iOjB9LCJQYWRkaW5nIjp7IiRpZCI6IjE2MSIsIlRvcCI6MCwiTGVmdCI6MCwiUmlnaHQiOjAsIkJvdHRvbSI6MH0sIklzVmlzaWJsZSI6dHJ1ZSwiV2lkdGgiOjAuMCwiSGVpZ2h0IjowLjAsIkJvcmRlclN0eWxlIjpudWxsLCJQYXJlbnRTdHlsZSI6bnVsbH19LCJTY2FsZSI6eyIkaWQiOiIxNjIiLCJTdGFydERhdGUiOiIxOTkwLTAxLTAxVDIzOjU5OjAwIiwiRW5kRGF0ZSI6IjIwMjEtMDMtMDdUMjM6NTk6MDAiLCJGb3JtYXQiOiJNTU0iLCJUeXBlIjo0LCJBdXRvRGF0ZVJhbmdlIjpmYWxzZSwiV29ya2luZ0RheXMiOjMxLCJUb2RheU1hcmtlclRleHQiOiJUb2RheSIsIkF1dG9TY2FsZVR5cGUiOnRydWV9LCJNaWxlc3RvbmVzIjpbeyIkaWQiOiIxNjMiLCJEYXRlIjoiMjAxNC0xMi0wOFQyMzo1OTowMFoiLCJTdHlsZSI6eyIkaWQiOiIxNjQiLCJTaGFwZSI6MiwiQ29ubmVjdG9yTWFyZ2luIjp7IiRyZWYiOiI1NCJ9LCJDb25uZWN0b3JTdHlsZSI6eyIkaWQiOiIxNjUiLCJMaW5lQ29sb3IiOnsiJGlkIjoiMTY2IiwiJHR5cGUiOiJOTFJFLkNvbW1vbi5Eb20uU29saWRDb2xvckJydXNoLCBOTFJFLkNvbW1vbiIsIkNvbG9yIjp7IiRpZCI6IjE2NyIsIkEiOjEyNywiUiI6MjM0LCJHIjoyMiwiQiI6MzB9fSwiTGluZVdlaWdodCI6MS4wLCJMaW5lVHlwZSI6MCwiUGFyZW50U3R5bGUiOnsiJHJlZiI6IjU1In19LCJJc0JlbG93VGltZWJhbmQiOmZhbHNlLCJQb3NpdGlvbk9uVGFzayI6MCwiSGlkZURhdGUiOmZhbHNlLCJTaGFwZVNpemUiOjAsIlNwYWNpbmciOjIuMCwiUGFkZGluZyI6eyIkcmVmIjoiNTgifSwiU2hhcGVTdHlsZSI6eyIkaWQiOiIxNjgiLCJNYXJnaW4iOnsiJHJlZiI6IjYwIn0sIlBhZGRpbmciOnsiJHJlZiI6IjYxIn0sIkJhY2tncm91bmQiOnsiJHJlZiI6IjYyIn0sIklzVmlzaWJsZSI6dHJ1ZSwiV2lkdGgiOjEyLjAsIkhlaWdodCI6MTQuMCwiQm9yZGVyU3R5bGUiOnsiJGlkIjoiMTY5IiwiTGluZUNvbG9yIjp7IiRyZWYiOiI2NSJ9LCJMaW5lV2VpZ2h0IjowLjAsIkxpbmVUeXBlIjowLCJQYXJlbnRTdHlsZSI6eyIkcmVmIjoiNjQifX0sIlBhcmVudFN0eWxlIjp7IiRyZWYiOiI1OSJ9fSwiVGl0bGVTdHlsZSI6eyIkaWQiOiIxNzAiLCJGb250U2V0dGluZ3MiOnsiJGlkIjoiMTcxIiwiRm9udFNpemUiOjExLCJGb250TmFtZSI6IkJhaG5zY2hyaWZ0IENvbmRlbnNlZCIsIklzQm9sZCI6ZmFsc2UsIklzSXRhbGljIjpmYWxzZSwiSXNVbmRlcmxpbmVkIjpmYWxzZSwiUGFyZW50U3R5bGUiOnsiJHJlZiI6IjY4In1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3MiIsIkxpbmVDb2xvciI6bnVsbCwiTGluZVdlaWdodCI6MC4wLCJMaW5lVHlwZSI6MCwiUGFyZW50U3R5bGUiOm51bGx9LCJQYXJlbnRTdHlsZSI6eyIkcmVmIjoiNjcifX0sIkRhdGVTdHlsZSI6eyIkaWQiOiIxNzMiLCJGb250U2V0dGluZ3MiOnsiJGlkIjoiMTc0IiwiRm9udFNpemUiOjgsIkZvbnROYW1lIjoiQmFobnNjaHJpZnQgU2VtaUJvbGQgQ29uZGVuc2VkIiwiSXNCb2xkIjp0cnVlLCJJc0l0YWxpYyI6ZmFsc2UsIklzVW5kZXJsaW5lZCI6ZmFsc2UsIlBhcmVudFN0eWxlIjp7IiRyZWYiOiI3NSJ9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zUiLCJMaW5lQ29sb3IiOm51bGwsIkxpbmVXZWlnaHQiOjAuMCwiTGluZVR5cGUiOjAsIlBhcmVudFN0eWxlIjpudWxsfSwiUGFyZW50U3R5bGUiOnsiJHJlZiI6Ijc0In19LCJEYXRlRm9ybWF0Ijp7IiRyZWYiOiI4MSJ9LCJJc1Zpc2libGUiOmZhbHNlLCJQYXJlbnRTdHlsZSI6eyIkcmVmIjoiNTMifX0sIkluZGV4IjowLCJQZXJjZW50YWdlQ29tcGxldGUiOm51bGwsIlBvc2l0aW9uIjp7IlJhdGlvIjowLjAsIklzQ3VzdG9tIjpmYWxzZX0sIkRhdGVGb3JtYXQiOnsiJHJlZiI6IjgxIn0sIlJlbGF0ZWRUYXNrSWQiOiIwMDAwMDAwMC0wMDAwLTAwMDAtMDAwMC0wMDAwMDAwMDAwMDAiLCJJZCI6ImI0ODc5N2UzLWY2NjMtNGVhNi04YWEzLWIyYzUwNmY4ZjI0NCIsIkltcG9ydElkIjoiMSIsIlRpdGxlIjoiSGVhcnRoc3RvbmU6IEdvYmxpbnMgdnMuIEdub21lcyIsIk5vdGUiOm51bGwsIkh5cGVybGluayI6eyIkaWQiOiIxNzYiLCJBZGRyZXNzIjpudWxsLCJTdWJBZGRyZXNzIjpudWxsfSwiSXNDaGFuZ2VkIjpmYWxzZSwiSXNOZXciOmZhbHNlfSx7IiRpZCI6IjE3NyIsIkRhdGUiOiIyMDE1LTA4LTI0VDIzOjU5OjAwWiIsIlN0eWxlIjp7IiRpZCI6IjE3OCIsIlNoYXBlIjoyLCJDb25uZWN0b3JNYXJnaW4iOnsiJHJlZiI6IjU0In0sIkNvbm5lY3RvclN0eWxlIjp7IiRpZCI6IjE3OSIsIkxpbmVDb2xvciI6eyIkaWQiOiIxODAiLCIkdHlwZSI6Ik5MUkUuQ29tbW9uLkRvbS5Tb2xpZENvbG9yQnJ1c2gsIE5MUkUuQ29tbW9uIiwiQ29sb3IiOnsiJGlkIjoiMTgxIiwiQSI6MTI3LCJSIjoyMzQsIkciOjIyLCJCIjozMH19LCJMaW5lV2VpZ2h0IjoxLjAsIkxpbmVUeXBlIjowLCJQYXJlbnRTdHlsZSI6eyIkcmVmIjoiNTUifX0sIklzQmVsb3dUaW1lYmFuZCI6dHJ1ZSwiUG9zaXRpb25PblRhc2siOjAsIkhpZGVEYXRlIjpmYWxzZSwiU2hhcGVTaXplIjowLCJTcGFjaW5nIjoyLjAsIlBhZGRpbmciOnsiJHJlZiI6IjU4In0sIlNoYXBlU3R5bGUiOnsiJGlkIjoiMTgyIiwiTWFyZ2luIjp7IiRyZWYiOiI2MCJ9LCJQYWRkaW5nIjp7IiRyZWYiOiI2MSJ9LCJCYWNrZ3JvdW5kIjp7IiRyZWYiOiI2MiJ9LCJJc1Zpc2libGUiOnRydWUsIldpZHRoIjoxMi4wLCJIZWlnaHQiOjE0LjAsIkJvcmRlclN0eWxlIjp7IiRpZCI6IjE4MyIsIkxpbmVDb2xvciI6eyIkcmVmIjoiNjUifSwiTGluZVdlaWdodCI6MC4wLCJMaW5lVHlwZSI6MCwiUGFyZW50U3R5bGUiOnsiJHJlZiI6IjY0In19LCJQYXJlbnRTdHlsZSI6eyIkcmVmIjoiNTkifX0sIlRpdGxlU3R5bGUiOnsiJGlkIjoiMTg0IiwiRm9udFNldHRpbmdzIjp7IiRpZCI6IjE4NSIsIkZvbnRTaXplIjoxMSwiRm9udE5hbWUiOiJCYWhuc2NocmlmdCBDb25kZW5zZWQiLCJJc0JvbGQiOmZhbHNlLCJJc0l0YWxpYyI6ZmFsc2UsIklzVW5kZXJsaW5lZCI6ZmFsc2UsIlBhcmVudFN0eWxlIjp7IiRyZWYiOiI2OCJ9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ODYiLCJMaW5lQ29sb3IiOm51bGwsIkxpbmVXZWlnaHQiOjAuMCwiTGluZVR5cGUiOjAsIlBhcmVudFN0eWxlIjpudWxsfSwiUGFyZW50U3R5bGUiOnsiJHJlZiI6IjY3In19LCJEYXRlU3R5bGUiOnsiJGlkIjoiMTg3IiwiRm9udFNldHRpbmdzIjp7IiRpZCI6IjE4OCIsIkZvbnRTaXplIjo4LCJGb250TmFtZSI6IkJhaG5zY2hyaWZ0IFNlbWlCb2xkIENvbmRlbnNlZCIsIklzQm9sZCI6dHJ1ZSwiSXNJdGFsaWMiOmZhbHNlLCJJc1VuZGVybGluZWQiOmZhbHNlLCJQYXJlbnRTdHlsZSI6eyIkcmVmIjoiNzUifX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g5IiwiTGluZUNvbG9yIjpudWxsLCJMaW5lV2VpZ2h0IjowLjAsIkxpbmVUeXBlIjowLCJQYXJlbnRTdHlsZSI6bnVsbH0sIlBhcmVudFN0eWxlIjp7IiRyZWYiOiI3NCJ9fSwiRGF0ZUZvcm1hdCI6eyIkcmVmIjoiODEifSwiSXNWaXNpYmxlIjpmYWxzZSwiUGFyZW50U3R5bGUiOnsiJHJlZiI6IjUzIn19LCJJbmRleCI6MSwiUGVyY2VudGFnZUNvbXBsZXRlIjpudWxsLCJQb3NpdGlvbiI6eyJSYXRpbyI6MC4wLCJJc0N1c3RvbSI6ZmFsc2V9LCJEYXRlRm9ybWF0Ijp7IiRyZWYiOiI4MSJ9LCJSZWxhdGVkVGFza0lkIjoiMDAwMDAwMDAtMDAwMC0wMDAwLTAwMDAtMDAwMDAwMDAwMDAwIiwiSWQiOiIxNGE4MGFjZi1iMzQ3LTQ2ZmQtOTkxNi00Zjg5NzFhYWU0NzAiLCJJbXBvcnRJZCI6IjEiLCJUaXRsZSI6IkhlYXJ0aHN0b25lOiBUaGUgR3JhbmQgVG91cm5hbWVudCAiLCJOb3RlIjpudWxsLCJIeXBlcmxpbmsiOnsiJGlkIjoiMTkwIiwiQWRkcmVzcyI6bnVsbCwiU3ViQWRkcmVzcyI6bnVsbH0sIklzQ2hhbmdlZCI6ZmFsc2UsIklzTmV3IjpmYWxzZX0seyIkaWQiOiIxOTEiLCJEYXRlIjoiMjAxNi0wNC0yNlQyMzo1OTowMFoiLCJTdHlsZSI6eyIkaWQiOiIxOTIiLCJTaGFwZSI6MiwiQ29ubmVjdG9yTWFyZ2luIjp7IiRyZWYiOiI1NCJ9LCJDb25uZWN0b3JTdHlsZSI6eyIkaWQiOiIxOTMiLCJMaW5lQ29sb3IiOnsiJGlkIjoiMTk0IiwiJHR5cGUiOiJOTFJFLkNvbW1vbi5Eb20uU29saWRDb2xvckJydXNoLCBOTFJFLkNvbW1vbiIsIkNvbG9yIjp7IiRpZCI6IjE5NSIsIkEiOjEyNywiUiI6MjM0LCJHIjoyMiwiQiI6MzB9fSwiTGluZVdlaWdodCI6MS4wLCJMaW5lVHlwZSI6MCwiUGFyZW50U3R5bGUiOnsiJHJlZiI6IjU1In19LCJJc0JlbG93VGltZWJhbmQiOmZhbHNlLCJQb3NpdGlvbk9uVGFzayI6MCwiSGlkZURhdGUiOmZhbHNlLCJTaGFwZVNpemUiOjAsIlNwYWNpbmciOjIuMCwiUGFkZGluZyI6eyIkcmVmIjoiNTgifSwiU2hhcGVTdHlsZSI6eyIkaWQiOiIxOTYiLCJNYXJnaW4iOnsiJHJlZiI6IjYwIn0sIlBhZGRpbmciOnsiJHJlZiI6IjYxIn0sIkJhY2tncm91bmQiOnsiJHJlZiI6IjYyIn0sIklzVmlzaWJsZSI6dHJ1ZSwiV2lkdGgiOjEyLjAsIkhlaWdodCI6MTQuMCwiQm9yZGVyU3R5bGUiOnsiJGlkIjoiMTk3IiwiTGluZUNvbG9yIjp7IiRyZWYiOiI2NSJ9LCJMaW5lV2VpZ2h0IjowLjAsIkxpbmVUeXBlIjowLCJQYXJlbnRTdHlsZSI6eyIkcmVmIjoiNjQifX0sIlBhcmVudFN0eWxlIjp7IiRyZWYiOiI1OSJ9fSwiVGl0bGVTdHlsZSI6eyIkaWQiOiIxOTgiLCJGb250U2V0dGluZ3MiOnsiJGlkIjoiMTk5IiwiRm9udFNpemUiOjExLCJGb250TmFtZSI6IkJhaG5zY2hyaWZ0IENvbmRlbnNlZCIsIklzQm9sZCI6ZmFsc2UsIklzSXRhbGljIjpmYWxzZSwiSXNVbmRlcmxpbmVkIjpmYWxzZSwiUGFyZW50U3R5bGUiOnsiJHJlZiI6IjY4In1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wMCIsIkxpbmVDb2xvciI6bnVsbCwiTGluZVdlaWdodCI6MC4wLCJMaW5lVHlwZSI6MCwiUGFyZW50U3R5bGUiOm51bGx9LCJQYXJlbnRTdHlsZSI6eyIkcmVmIjoiNjcifX0sIkRhdGVTdHlsZSI6eyIkaWQiOiIyMDEiLCJGb250U2V0dGluZ3MiOnsiJGlkIjoiMjAyIiwiRm9udFNpemUiOjgsIkZvbnROYW1lIjoiQmFobnNjaHJpZnQgU2VtaUJvbGQgQ29uZGVuc2VkIiwiSXNCb2xkIjp0cnVlLCJJc0l0YWxpYyI6ZmFsc2UsIklzVW5kZXJsaW5lZCI6ZmFsc2UsIlBhcmVudFN0eWxlIjp7IiRyZWYiOiI3NSJ9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DMiLCJMaW5lQ29sb3IiOm51bGwsIkxpbmVXZWlnaHQiOjAuMCwiTGluZVR5cGUiOjAsIlBhcmVudFN0eWxlIjpudWxsfSwiUGFyZW50U3R5bGUiOnsiJHJlZiI6Ijc0In19LCJEYXRlRm9ybWF0Ijp7IiRyZWYiOiI4MSJ9LCJJc1Zpc2libGUiOmZhbHNlLCJQYXJlbnRTdHlsZSI6eyIkcmVmIjoiNTMifX0sIkluZGV4IjoyLCJQZXJjZW50YWdlQ29tcGxldGUiOm51bGwsIlBvc2l0aW9uIjp7IlJhdGlvIjowLjAsIklzQ3VzdG9tIjpmYWxzZX0sIkRhdGVGb3JtYXQiOnsiJHJlZiI6IjgxIn0sIlJlbGF0ZWRUYXNrSWQiOiIwMDAwMDAwMC0wMDAwLTAwMDAtMDAwMC0wMDAwMDAwMDAwMDAiLCJJZCI6Ijk2NWFmZjYyLTI1ZTUtNGQ5Ny1hNzc1LTcwNWNmNTg5ZjEyNSIsIkltcG9ydElkIjoiMSIsIlRpdGxlIjoiSGVhcnRoc3RvbmU6IFdoaXNwZXJzIG9mIHRoZSBPbGQgR29kcyIsIk5vdGUiOm51bGwsIkh5cGVybGluayI6eyIkaWQiOiIyMDQiLCJBZGRyZXNzIjpudWxsLCJTdWJBZGRyZXNzIjpudWxsfSwiSXNDaGFuZ2VkIjpmYWxzZSwiSXNOZXciOmZhbHNlfSx7IiRpZCI6IjIwNSIsIkRhdGUiOiIyMDE2LTEyLTAxVDIzOjU5OjAwWiIsIlN0eWxlIjp7IiRpZCI6IjIwNiIsIlNoYXBlIjoyLCJDb25uZWN0b3JNYXJnaW4iOnsiJHJlZiI6IjU0In0sIkNvbm5lY3RvclN0eWxlIjp7IiRpZCI6IjIwNyIsIkxpbmVDb2xvciI6eyIkaWQiOiIyMDgiLCIkdHlwZSI6Ik5MUkUuQ29tbW9uLkRvbS5Tb2xpZENvbG9yQnJ1c2gsIE5MUkUuQ29tbW9uIiwiQ29sb3IiOnsiJGlkIjoiMjA5IiwiQSI6MTI3LCJSIjoyMzQsIkciOjIyLCJCIjozMH19LCJMaW5lV2VpZ2h0IjoxLjAsIkxpbmVUeXBlIjowLCJQYXJlbnRTdHlsZSI6eyIkcmVmIjoiNTUifX0sIklzQmVsb3dUaW1lYmFuZCI6dHJ1ZSwiUG9zaXRpb25PblRhc2siOjAsIkhpZGVEYXRlIjpmYWxzZSwiU2hhcGVTaXplIjowLCJTcGFjaW5nIjoyLjAsIlBhZGRpbmciOnsiJHJlZiI6IjU4In0sIlNoYXBlU3R5bGUiOnsiJGlkIjoiMjEwIiwiTWFyZ2luIjp7IiRyZWYiOiI2MCJ9LCJQYWRkaW5nIjp7IiRyZWYiOiI2MSJ9LCJCYWNrZ3JvdW5kIjp7IiRyZWYiOiI2MiJ9LCJJc1Zpc2libGUiOnRydWUsIldpZHRoIjoxMi4wLCJIZWlnaHQiOjE0LjAsIkJvcmRlclN0eWxlIjp7IiRpZCI6IjIxMSIsIkxpbmVDb2xvciI6eyIkcmVmIjoiNjUifSwiTGluZVdlaWdodCI6MC4wLCJMaW5lVHlwZSI6MCwiUGFyZW50U3R5bGUiOnsiJHJlZiI6IjY0In19LCJQYXJlbnRTdHlsZSI6eyIkcmVmIjoiNTkifX0sIlRpdGxlU3R5bGUiOnsiJGlkIjoiMjEyIiwiRm9udFNldHRpbmdzIjp7IiRpZCI6IjIxMyIsIkZvbnRTaXplIjoxMSwiRm9udE5hbWUiOiJCYWhuc2NocmlmdCBDb25kZW5zZWQiLCJJc0JvbGQiOmZhbHNlLCJJc0l0YWxpYyI6ZmFsc2UsIklzVW5kZXJsaW5lZCI6ZmFsc2UsIlBhcmVudFN0eWxlIjp7IiRyZWYiOiI2OCJ9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MTQiLCJMaW5lQ29sb3IiOm51bGwsIkxpbmVXZWlnaHQiOjAuMCwiTGluZVR5cGUiOjAsIlBhcmVudFN0eWxlIjpudWxsfSwiUGFyZW50U3R5bGUiOnsiJHJlZiI6IjY3In19LCJEYXRlU3R5bGUiOnsiJGlkIjoiMjE1IiwiRm9udFNldHRpbmdzIjp7IiRpZCI6IjIxNiIsIkZvbnRTaXplIjo4LCJGb250TmFtZSI6IkJhaG5zY2hyaWZ0IFNlbWlCb2xkIENvbmRlbnNlZCIsIklzQm9sZCI6dHJ1ZSwiSXNJdGFsaWMiOmZhbHNlLCJJc1VuZGVybGluZWQiOmZhbHNlLCJQYXJlbnRTdHlsZSI6eyIkcmVmIjoiNzUifX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E3IiwiTGluZUNvbG9yIjpudWxsLCJMaW5lV2VpZ2h0IjowLjAsIkxpbmVUeXBlIjowLCJQYXJlbnRTdHlsZSI6bnVsbH0sIlBhcmVudFN0eWxlIjp7IiRyZWYiOiI3NCJ9fSwiRGF0ZUZvcm1hdCI6eyIkcmVmIjoiODEifSwiSXNWaXNpYmxlIjpmYWxzZSwiUGFyZW50U3R5bGUiOnsiJHJlZiI6IjUzIn19LCJJbmRleCI6MywiUGVyY2VudGFnZUNvbXBsZXRlIjpudWxsLCJQb3NpdGlvbiI6eyJSYXRpbyI6MC4wLCJJc0N1c3RvbSI6ZmFsc2V9LCJEYXRlRm9ybWF0Ijp7IiRyZWYiOiI4MSJ9LCJSZWxhdGVkVGFza0lkIjoiMDAwMDAwMDAtMDAwMC0wMDAwLTAwMDAtMDAwMDAwMDAwMDAwIiwiSWQiOiI2YzJkYjE0NC1mOWEyLTQ4NzAtYTFjMi0yZDgxNzlkNmNmNGUiLCJJbXBvcnRJZCI6IjEiLCJUaXRsZSI6IkhlYXJ0aHN0b25lOiBNZWFuIFN0cmVldHMgb2YgR2FkZ2V0emFuIiwiTm90ZSI6bnVsbCwiSHlwZXJsaW5rIjp7IiRpZCI6IjIxOCIsIkFkZHJlc3MiOm51bGwsIlN1YkFkZHJlc3MiOm51bGx9LCJJc0NoYW5nZWQiOmZhbHNlLCJJc05ldyI6ZmFsc2V9LHsiJGlkIjoiMjE5IiwiRGF0ZSI6IjIwMTctMDQtMDZUMjM6NTk6MDBaIiwiU3R5bGUiOnsiJGlkIjoiMjIwIiwiU2hhcGUiOjIsIkNvbm5lY3Rvck1hcmdpbiI6eyIkcmVmIjoiNTQifSwiQ29ubmVjdG9yU3R5bGUiOnsiJGlkIjoiMjIxIiwiTGluZUNvbG9yIjp7IiRpZCI6IjIyMiIsIiR0eXBlIjoiTkxSRS5Db21tb24uRG9tLlNvbGlkQ29sb3JCcnVzaCwgTkxSRS5Db21tb24iLCJDb2xvciI6eyIkaWQiOiIyMjMiLCJBIjoxMjcsIlIiOjIzNCwiRyI6MjIsIkIiOjMwfX0sIkxpbmVXZWlnaHQiOjEuMCwiTGluZVR5cGUiOjAsIlBhcmVudFN0eWxlIjp7IiRyZWYiOiI1NSJ9fSwiSXNCZWxvd1RpbWViYW5kIjp0cnVlLCJQb3NpdGlvbk9uVGFzayI6MCwiSGlkZURhdGUiOmZhbHNlLCJTaGFwZVNpemUiOjAsIlNwYWNpbmciOjIuMCwiUGFkZGluZyI6eyIkcmVmIjoiNTgifSwiU2hhcGVTdHlsZSI6eyIkaWQiOiIyMjQiLCJNYXJnaW4iOnsiJHJlZiI6IjYwIn0sIlBhZGRpbmciOnsiJHJlZiI6IjYxIn0sIkJhY2tncm91bmQiOnsiJHJlZiI6IjYyIn0sIklzVmlzaWJsZSI6dHJ1ZSwiV2lkdGgiOjEyLjAsIkhlaWdodCI6MTQuMCwiQm9yZGVyU3R5bGUiOnsiJGlkIjoiMjI1IiwiTGluZUNvbG9yIjp7IiRyZWYiOiI2NSJ9LCJMaW5lV2VpZ2h0IjowLjAsIkxpbmVUeXBlIjowLCJQYXJlbnRTdHlsZSI6eyIkcmVmIjoiNjQifX0sIlBhcmVudFN0eWxlIjp7IiRyZWYiOiI1OSJ9fSwiVGl0bGVTdHlsZSI6eyIkaWQiOiIyMjYiLCJGb250U2V0dGluZ3MiOnsiJGlkIjoiMjI3IiwiRm9udFNpemUiOjExLCJGb250TmFtZSI6IkJhaG5zY2hyaWZ0IENvbmRlbnNlZCIsIklzQm9sZCI6ZmFsc2UsIklzSXRhbGljIjpmYWxzZSwiSXNVbmRlcmxpbmVkIjpmYWxzZSwiUGFyZW50U3R5bGUiOnsiJHJlZiI6IjY4In1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yOCIsIkxpbmVDb2xvciI6bnVsbCwiTGluZVdlaWdodCI6MC4wLCJMaW5lVHlwZSI6MCwiUGFyZW50U3R5bGUiOm51bGx9LCJQYXJlbnRTdHlsZSI6eyIkcmVmIjoiNjcifX0sIkRhdGVTdHlsZSI6eyIkaWQiOiIyMjkiLCJGb250U2V0dGluZ3MiOnsiJGlkIjoiMjMwIiwiRm9udFNpemUiOjgsIkZvbnROYW1lIjoiQmFobnNjaHJpZnQgU2VtaUJvbGQgQ29uZGVuc2VkIiwiSXNCb2xkIjp0cnVlLCJJc0l0YWxpYyI6ZmFsc2UsIklzVW5kZXJsaW5lZCI6ZmFsc2UsIlBhcmVudFN0eWxlIjp7IiRyZWYiOiI3NSJ9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zEiLCJMaW5lQ29sb3IiOm51bGwsIkxpbmVXZWlnaHQiOjAuMCwiTGluZVR5cGUiOjAsIlBhcmVudFN0eWxlIjpudWxsfSwiUGFyZW50U3R5bGUiOnsiJHJlZiI6Ijc0In19LCJEYXRlRm9ybWF0Ijp7IiRyZWYiOiI4MSJ9LCJJc1Zpc2libGUiOmZhbHNlLCJQYXJlbnRTdHlsZSI6eyIkcmVmIjoiNTMifX0sIkluZGV4Ijo0LCJQZXJjZW50YWdlQ29tcGxldGUiOm51bGwsIlBvc2l0aW9uIjp7IlJhdGlvIjowLjAsIklzQ3VzdG9tIjpmYWxzZX0sIkRhdGVGb3JtYXQiOnsiJHJlZiI6IjgxIn0sIlJlbGF0ZWRUYXNrSWQiOiIwMDAwMDAwMC0wMDAwLTAwMDAtMDAwMC0wMDAwMDAwMDAwMDAiLCJJZCI6Ijc4NmRjOTU3LWJmMjctNDFkNi1hOTk0LTQzNzdjNDIzNzUxMyIsIkltcG9ydElkIjoiMSIsIlRpdGxlIjoiSGVhcnRoc3RvbmU6IEpvdXJuZXkgdG8gVW4nR29ybyIsIk5vdGUiOm51bGwsIkh5cGVybGluayI6eyIkaWQiOiIyMzIiLCJBZGRyZXNzIjpudWxsLCJTdWJBZGRyZXNzIjpudWxsfSwiSXNDaGFuZ2VkIjpmYWxzZSwiSXNOZXciOmZhbHNlfV0sIlRhc2tzIjpbXSwiU3dpbWxhbmVzIjpbeyIkaWQiOiIyMzMiLCJJZCI6IjRkYmRhYWM5LTEyNjUtNDY1Yi1hMjgwLTg0ZGRlMmZiMTdjMiIsIkluZGV4IjowLCJIZWFkZXJUZXh0IjoiV2FyY3JhZnQiLCJTdHlsZSI6eyIkaWQiOiIyMzQiLCJIZWFkZXJTdHlsZSI6eyIkaWQiOiIyMzUiLCJUZXh0U3R5bGUiOnsiJGlkIjoiMjM2IiwiRm9udFNldHRpbmdzIjp7IiRpZCI6IjIzNyIsIkZvbnRTaXplIjoxMSwiRm9udE5hbWUiOiJTaG93Y2FyZCBHb3RoaWMiLCJJc0JvbGQiOmZhbHNlLCJJc0l0YWxpYyI6ZmFsc2UsIklzVW5kZXJsaW5lZCI6ZmFsc2UsIlBhcmVudFN0eWxlIjpudWxsfSwiQXV0b1NpemUiOjAsIkZvcmVncm91bmQiOnsiJGlkIjoiMjM4IiwiQ29sb3IiOnsiJGlkIjoiMjM5IiwiQSI6MjU1LCJSIjoxMzgsIkciOjYsIkIiOjB9fSwiTWF4V2lkdGgiOiJJbmZpbml0eSIsIk1heEhlaWdodCI6IkluZmluaXR5IiwiU21hcnRGb3JlZ3JvdW5kSXNBY3RpdmUiOmZhbHNlLCJIb3Jpem9udGFsQWxpZ25tZW50IjowLCJWZXJ0aWNhbEFsaWdubWVudCI6MCwiU21hcnRGb3JlZ3JvdW5kIjpudWxsLCJCYWNrZ3JvdW5kRmlsbFR5cGUiOjAsIk1hcmdpbiI6eyIkcmVmIjoiMTQwIn0sIlBhZGRpbmciOnsiJHJlZiI6IjE0MSJ9LCJCYWNrZ3JvdW5kIjpudWxsLCJJc1Zpc2libGUiOnRydWUsIldpZHRoIjowLjAsIkhlaWdodCI6MC4wLCJCb3JkZXJTdHlsZSI6bnVsbCwiUGFyZW50U3R5bGUiOm51bGx9LCJSZWN0YW5nbGVTdHlsZSI6eyIkaWQiOiIyNDAiLCJNYXJnaW4iOnsiJHJlZiI6IjE0MyJ9LCJQYWRkaW5nIjp7IiRyZWYiOiIxNDQifSwiQmFja2dyb3VuZCI6eyIkaWQiOiIyNDEiLCJDb2xvciI6eyIkaWQiOiIyNDIiLCJBIjoxMjcsIlIiOjI1MSwiRyI6MjQzLCJCIjoyMjJ9fSwiSXNWaXNpYmxlIjp0cnVlLCJXaWR0aCI6MC4wLCJIZWlnaHQiOjAuMCwiQm9yZGVyU3R5bGUiOnsiJGlkIjoiMjQzIiwiTGluZUNvbG9yIjp7IiRpZCI6IjI0NCIsIiR0eXBlIjoiTkxSRS5Db21tb24uRG9tLlNvbGlkQ29sb3JCcnVzaCwgTkxSRS5Db21tb24iLCJDb2xvciI6eyIkaWQiOiIyNDUiLCJBIjoyNTUsIlIiOjU1LCJHIjo1NSwiQiI6NTV9fSwiTGluZVdlaWdodCI6MC4wLCJMaW5lVHlwZSI6MCwiUGFyZW50U3R5bGUiOm51bGx9LCJQYXJlbnRTdHlsZSI6bnVsbH0sIk1hcmdpbiI6eyIkcmVmIjoiMTUwIn0sIlBhZGRpbmciOnsiJHJlZiI6IjE1MSJ9LCJCYWNrZ3JvdW5kIjpudWxsLCJJc1Zpc2libGUiOnRydWUsIldpZHRoIjowLjAsIkhlaWdodCI6MC4wLCJCb3JkZXJTdHlsZSI6bnVsbCwiUGFyZW50U3R5bGUiOm51bGx9LCJCYWNrZ3JvdW5kU3R5bGUiOnsiJGlkIjoiMjQ2IiwiTWFyZ2luIjp7IiRyZWYiOiIxNTMifSwiUGFkZGluZyI6eyIkcmVmIjoiMTU0In0sIkJhY2tncm91bmQiOnsiJGlkIjoiMjQ3IiwiQ29sb3IiOnsiJGlkIjoiMjQ4IiwiQSI6MzgsIlIiOjE4MSwiRyI6MTM5LCJCIjoxMjh9fSwiSXNWaXNpYmxlIjp0cnVlLCJXaWR0aCI6MC4wLCJIZWlnaHQiOjAuMCwiQm9yZGVyU3R5bGUiOnsiJGlkIjoiMjQ5IiwiTGluZUNvbG9yIjp7IiRpZCI6IjI1MCIsIiR0eXBlIjoiTkxSRS5Db21tb24uRG9tLlNvbGlkQ29sb3JCcnVzaCwgTkxSRS5Db21tb24iLCJDb2xvciI6eyIkaWQiOiIyNTEiLCJBIjoyNTUsIlIiOjEzOCwiRyI6NiwiQiI6MH19LCJMaW5lV2VpZ2h0IjoyLjAsIkxpbmVUeXBlIjowLCJQYXJlbnRTdHlsZSI6bnVsbH0sIlBhcmVudFN0eWxlIjpudWxsfSwiSXNBYm92ZVRpbWViYW5kIjpmYWxzZSwiTWFyZ2luIjp7IiRyZWYiOiIxNjAifSwiUGFkZGluZyI6eyIkcmVmIjoiMTYxIn0sIklzVmlzaWJsZSI6dHJ1ZSwiV2lkdGgiOjAuMCwiSGVpZ2h0IjowLjAsIkJvcmRlclN0eWxlIjpudWxsLCJQYXJlbnRTdHlsZSI6bnVsbH0sIlRhc2tzIjpbXSwiTWlsZXN0b25lcyI6W3siJGlkIjoiMjUyIiwiSWQiOiJlYWViZDI1NC05YzVkLTQ3YmMtYmY4Zi0zMzJhMjQxNWZhZTciLCJJbmRleCI6MCwiR3JvdXBJZCI6ImE5NjVhOTUwLTRhZmYtNGJjMy1iOTFiLWRiZjE3NzMzOTA0ZCIsIlRpdGxlIjoiV2FyY3JhZnQ6IE9yY3MgJiBIdW1hbnMiLCJEYXRlVGltZSI6IjE5OTQtMDEtMDFUMjM6NTk6MDBaIiwiUGVyY2VudGFnZUNvbXBsZXRlIjpudWxsLCJOb3RlIjpudWxsLCJTdHlsZSI6eyIkaWQiOiIyNTMiLCJUaXRsZVBvc2l0aW9uIjoiUmlnaHQiLCJEYXRlUG9zaXRpb24iOiJSaWdodCIsIlNoYXBlVHlwZSI6MiwiU2hhcGVTaXplIjowLCJTaGFwZVN0eWxlIjp7IiRpZCI6IjI1NCIsIk1hcmdpbiI6eyIkcmVmIjoiNjAifSwiUGFkZGluZyI6eyIkcmVmIjoiNjEifSwiQmFja2dyb3VuZCI6eyIkaWQiOiIyNTUiLCJDb2xvciI6eyIkaWQiOiIyNTYiLCJBIjoyNTUsIlIiOjI1MSwiRyI6MjM4LCJCIjoyMDF9fSwiSXNWaXNpYmxlIjp0cnVlLCJXaWR0aCI6OC4wLCJIZWlnaHQiOjguMCwiQm9yZGVyU3R5bGUiOnsiJGlkIjoiMjU3IiwiTGluZUNvbG9yIjpudWxsLCJMaW5lV2VpZ2h0IjowLjAsIkxpbmVUeXBlIjowLCJQYXJlbnRTdHlsZSI6bnVsbH0sIlBhcmVudFN0eWxlIjpudWxsfSwiVGl0bGVTdHlsZSI6eyIkaWQiOiIyNTgiLCJGb250U2V0dGluZ3MiOnsiJGlkIjoiMjU5IiwiRm9udFNpemUiOjExLCJGb250TmFtZSI6IkJhaG5zY2hyaWZ0IENvbmRlbnNlZCIsIklzQm9sZCI6ZmFsc2UsIklzSXRhbGljIjpmYWxzZSwiSXNVbmRlcmxpbmVkIjpmYWxzZSwiUGFyZW50U3R5bGUiOm51bGx9LCJBdXRvU2l6ZSI6MCwiRm9yZWdyb3VuZCI6eyIkaWQiOiIyNjAiLCJDb2xvciI6eyIkaWQiOiIyNjEiLCJBIjoyNTUsIlIiOjI0MCwiRyI6MTYyLCJCIjo0Nn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yNjIiLCJDb2xvciI6eyIkaWQiOiIyNjMiLCJBIjowLCJSIjoyNTUsIkciOjI1NSwiQiI6MjU1fX0sIklzVmlzaWJsZSI6dHJ1ZSwiV2lkdGgiOjAuMCwiSGVpZ2h0IjowLjAsIkJvcmRlclN0eWxlIjpudWxsLCJQYXJlbnRTdHlsZSI6bnVsbH0sIkRhdGVTdHlsZSI6eyIkaWQiOiIyNjQiLCJGb250U2V0dGluZ3MiOnsiJGlkIjoiMjY1IiwiRm9udFNpemUiOjgsIkZvbnROYW1lIjoiQmFobnNjaHJpZnQgU2VtaUJvbGQgQ29uZGVuc2VkIiwiSXNCb2xkIjp0cnVlLCJJc0l0YWxpYyI6ZmFsc2UsIklzVW5kZXJsaW5lZCI6ZmFsc2UsIlBhcmVudFN0eWxlIjpudWxsfSwiQXV0b1NpemUiOjAsIkZvcmVncm91bmQiOnsiJGlkIjoiMjY2IiwiQ29sb3IiOnsiJGlkIjoiMjY3IiwiQSI6MjU1LCJSIjoyNTEsIkciOjI0MywiQiI6MjIy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pZCI6IjI2OCIsIkNvbG9yIjp7IiRpZCI6IjI2OSIsIkEiOjAsIlIiOjI1NSwiRyI6MjU1LCJCIjoyNTV9fSwiSXNWaXNpYmxlIjp0cnVlLCJXaWR0aCI6MC4wLCJIZWlnaHQiOjAuMCwiQm9yZGVyU3R5bGUiOm51bGwsIlBhcmVudFN0eWxlIjpudWxsfSwiRGF0ZUZvcm1hdCI6eyIkaWQiOiIyNzA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yNzEiLCJEYXRlUGFydElzVmlzaWJsZSI6dHJ1ZSwiVGltZVBhcnRJc1Zpc2libGUiOmZhbHNlfX0sIklzVmlzaWJsZSI6dHJ1ZSwiUGFyZW50U3R5bGUiOm51bGx9LCJIeXBlcmxpbmsiOnsiJGlkIjoiMjcyIiwiQWRkcmVzcyI6IiIsIlN1YkFkZHJlc3MiOiIifSwiSW1wb3J0SWQiOiIxIn0seyIkaWQiOiIyNzMiLCJJZCI6IjkyNzg0YjAzLWU5NmYtNDA5OC05NDcwLTUyYmFlNGM3YTU0NSIsIkluZGV4IjoxLCJHcm91cElkIjoiYTk2NWE5NTAtNGFmZi00YmMzLWI5MWItZGJmMTc3MzM5MDRkIiwiVGl0bGUiOiJXYXJjcmFmdCBJSUk6IFRoZSBGcm96ZW4gVGhyb25lIiwiRGF0ZVRpbWUiOiIyMDAzLTA3LTAxVDIzOjU5OjAwWiIsIlBlcmNlbnRhZ2VDb21wbGV0ZSI6bnVsbCwiTm90ZSI6bnVsbCwiU3R5bGUiOnsiJGlkIjoiMjc0IiwiVGl0bGVQb3NpdGlvbiI6IlJpZ2h0IiwiRGF0ZVBvc2l0aW9uIjoiUmlnaHQiLCJTaGFwZVR5cGUiOjIsIlNoYXBlU2l6ZSI6MCwiU2hhcGVTdHlsZSI6eyIkaWQiOiIyNzUiLCJNYXJnaW4iOnsiJHJlZiI6IjYwIn0sIlBhZGRpbmciOnsiJHJlZiI6IjYxIn0sIkJhY2tncm91bmQiOnsiJGlkIjoiMjc2IiwiQ29sb3IiOnsiJGlkIjoiMjc3IiwiQSI6MjU1LCJSIjoyNTEsIkciOjIzOCwiQiI6MjAxfX0sIklzVmlzaWJsZSI6dHJ1ZSwiV2lkdGgiOjguMCwiSGVpZ2h0Ijo4LjAsIkJvcmRlclN0eWxlIjp7IiRpZCI6IjI3OCIsIkxpbmVDb2xvciI6bnVsbCwiTGluZVdlaWdodCI6MC4wLCJMaW5lVHlwZSI6MCwiUGFyZW50U3R5bGUiOm51bGx9LCJQYXJlbnRTdHlsZSI6bnVsbH0sIlRpdGxlU3R5bGUiOnsiJGlkIjoiMjc5IiwiRm9udFNldHRpbmdzIjp7IiRpZCI6IjI4MCIsIkZvbnRTaXplIjoxMSwiRm9udE5hbWUiOiJCYWhuc2NocmlmdCBDb25kZW5zZWQiLCJJc0JvbGQiOmZhbHNlLCJJc0l0YWxpYyI6ZmFsc2UsIklzVW5kZXJsaW5lZCI6ZmFsc2UsIlBhcmVudFN0eWxlIjpudWxsfSwiQXV0b1NpemUiOjAsIkZvcmVncm91bmQiOnsiJGlkIjoiMjgxIiwiQ29sb3IiOnsiJGlkIjoiMjgyIiwiQSI6MjU1LCJSIjoyNDAsIkciOjE2MiwiQiI6NDZ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GlkIjoiMjgzIiwiQ29sb3IiOnsiJGlkIjoiMjg0IiwiQSI6MCwiUiI6MjU1LCJHIjoyNTUsIkIiOjI1NX19LCJJc1Zpc2libGUiOnRydWUsIldpZHRoIjowLjAsIkhlaWdodCI6MC4wLCJCb3JkZXJTdHlsZSI6bnVsbCwiUGFyZW50U3R5bGUiOm51bGx9LCJEYXRlU3R5bGUiOnsiJGlkIjoiMjg1IiwiRm9udFNldHRpbmdzIjp7IiRpZCI6IjI4NiIsIkZvbnRTaXplIjo4LCJGb250TmFtZSI6IkJhaG5zY2hyaWZ0IFNlbWlCb2xkIENvbmRlbnNlZCIsIklzQm9sZCI6dHJ1ZSwiSXNJdGFsaWMiOmZhbHNlLCJJc1VuZGVybGluZWQiOmZhbHNlLCJQYXJlbnRTdHlsZSI6bnVsbH0sIkF1dG9TaXplIjowLCJGb3JlZ3JvdW5kIjp7IiRpZCI6IjI4NyIsIkNvbG9yIjp7IiRpZCI6IjI4OCIsIkEiOjI1NSwiUiI6MjUxLCJHIjoyNDMsIkIiOjIyMn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aWQiOiIyODkiLCJDb2xvciI6eyIkaWQiOiIyOTAiLCJBIjowLCJSIjoyNTUsIkciOjI1NSwiQiI6MjU1fX0sIklzVmlzaWJsZSI6dHJ1ZSwiV2lkdGgiOjAuMCwiSGVpZ2h0IjowLjAsIkJvcmRlclN0eWxlIjpudWxsLCJQYXJlbnRTdHlsZSI6bnVsbH0sIkRhdGVGb3JtYXQiOnsiJGlkIjoiMjkxIiwiRm9ybWF0U3RyaW5nIjoiTU1NIGQsIHl5eXkiLCJTZXBhcmF0b3IiOiIuIiwiVXNlSW50ZXJuYXRpb25hbERhdGVGb3JtYXQiOmZhbHNlLCJEYXRlSXNWaXNpYmxlIjp0cnVlLCJUaW1lSXNWaXNpYmxlIjpmYWxzZSwiSG91ckRpZ2l0cyI6MSwiQW1QbURlc2lnbmF0b3IiOjIsIlRyaW0wME1pbnV0ZXMiOmZhbHNlLCJMYXN0S25vd25WaXNpYmlsaXR5U3RhdGUiOnsiJGlkIjoiMjkyIiwiRGF0ZVBhcnRJc1Zpc2libGUiOnRydWUsIlRpbWVQYXJ0SXNWaXNpYmxlIjpmYWxzZX19LCJJc1Zpc2libGUiOnRydWUsIlBhcmVudFN0eWxlIjpudWxsfSwiSHlwZXJsaW5rIjp7IiRpZCI6IjI5MyIsIkFkZHJlc3MiOiIiLCJTdWJBZGRyZXNzIjoiIn0sIkltcG9ydElkIjoiMSJ9LHsiJGlkIjoiMjk0IiwiSWQiOiJlZTBhYTdiYS0wOGEyLTRjYzUtOGE3Yy05M2RiMzBhNGY2NzIiLCJJbmRleCI6MiwiR3JvdXBJZCI6IjI2Y2RmY2Y1LTEwZmYtNDEzMi04ZWFiLTRhZDY5MmRkNzg1YiIsIlRpdGxlIjoiV2FyY3JhZnQgSUlJOiBSZWZvcmdlZCIsIkRhdGVUaW1lIjoiMjAyMC0wMS0yOFQyMzo1OTowMFoiLCJQZXJjZW50YWdlQ29tcGxldGUiOm51bGwsIk5vdGUiOm51bGwsIlN0eWxlIjp7IiRpZCI6IjI5NSIsIlRpdGxlUG9zaXRpb24iOiJMZWZ0IiwiRGF0ZVBvc2l0aW9uIjoiTGVmdCIsIlNoYXBlVHlwZSI6MiwiU2hhcGVTaXplIjowLCJTaGFwZVN0eWxlIjp7IiRpZCI6IjI5NiIsIk1hcmdpbiI6eyIkcmVmIjoiNjAifSwiUGFkZGluZyI6eyIkcmVmIjoiNjEifSwiQmFja2dyb3VuZCI6eyIkaWQiOiIyOTciLCJDb2xvciI6eyIkaWQiOiIyOTgiLCJBIjoyNTUsIlIiOjI1MSwiRyI6MjM4LCJCIjoyMDF9fSwiSXNWaXNpYmxlIjp0cnVlLCJXaWR0aCI6OC4wLCJIZWlnaHQiOjguMCwiQm9yZGVyU3R5bGUiOnsiJGlkIjoiMjk5IiwiTGluZUNvbG9yIjpudWxsLCJMaW5lV2VpZ2h0IjowLjAsIkxpbmVUeXBlIjowLCJQYXJlbnRTdHlsZSI6bnVsbH0sIlBhcmVudFN0eWxlIjpudWxsfSwiVGl0bGVTdHlsZSI6eyIkaWQiOiIzMDAiLCJGb250U2V0dGluZ3MiOnsiJGlkIjoiMzAxIiwiRm9udFNpemUiOjExLCJGb250TmFtZSI6IkJhaG5zY2hyaWZ0IENvbmRlbnNlZCIsIklzQm9sZCI6ZmFsc2UsIklzSXRhbGljIjpmYWxzZSwiSXNVbmRlcmxpbmVkIjpmYWxzZSwiUGFyZW50U3R5bGUiOm51bGx9LCJBdXRvU2l6ZSI6MCwiRm9yZWdyb3VuZCI6eyIkaWQiOiIzMDIiLCJDb2xvciI6eyIkaWQiOiIzMDMiLCJBIjoyNTUsIlIiOjI0MCwiRyI6MTYyLCJCIjo0Nn19LCJNYXhXaWR0aCI6MjAwLjAsIk1heEhlaWdodCI6IkluZmluaXR5IiwiU21hcnRGb3JlZ3JvdW5kSXNBY3RpdmUiOmZhbHNlLCJIb3Jpem9udGFsQWxpZ25tZW50IjoyLCJWZXJ0aWNhbEFsaWdubWVudCI6MCwiU21hcnRGb3JlZ3JvdW5kIjpudWxsLCJCYWNrZ3JvdW5kRmlsbFR5cGUiOjAsIk1hcmdpbiI6eyIkcmVmIjoiNzEifSwiUGFkZGluZyI6eyIkcmVmIjoiNzIifSwiQmFja2dyb3VuZCI6eyIkaWQiOiIzMDQiLCJDb2xvciI6eyIkaWQiOiIzMDUiLCJBIjowLCJSIjoyNTUsIkciOjI1NSwiQiI6MjU1fX0sIklzVmlzaWJsZSI6dHJ1ZSwiV2lkdGgiOjAuMCwiSGVpZ2h0IjowLjAsIkJvcmRlclN0eWxlIjpudWxsLCJQYXJlbnRTdHlsZSI6bnVsbH0sIkRhdGVTdHlsZSI6eyIkaWQiOiIzMDYiLCJGb250U2V0dGluZ3MiOnsiJGlkIjoiMzA3IiwiRm9udFNpemUiOjgsIkZvbnROYW1lIjoiQmFobnNjaHJpZnQgU2VtaUJvbGQgQ29uZGVuc2VkIiwiSXNCb2xkIjp0cnVlLCJJc0l0YWxpYyI6ZmFsc2UsIklzVW5kZXJsaW5lZCI6ZmFsc2UsIlBhcmVudFN0eWxlIjpudWxsfSwiQXV0b1NpemUiOjAsIkZvcmVncm91bmQiOnsiJGlkIjoiMzA4IiwiQ29sb3IiOnsiJGlkIjoiMzA5IiwiQSI6MjU1LCJSIjoyNTEsIkciOjI0MywiQiI6MjIy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pZCI6IjMxMCIsIkNvbG9yIjp7IiRpZCI6IjMxMSIsIkEiOjAsIlIiOjI1NSwiRyI6MjU1LCJCIjoyNTV9fSwiSXNWaXNpYmxlIjp0cnVlLCJXaWR0aCI6MC4wLCJIZWlnaHQiOjAuMCwiQm9yZGVyU3R5bGUiOm51bGwsIlBhcmVudFN0eWxlIjpudWxsfSwiRGF0ZUZvcm1hdCI6eyIkaWQiOiIzMTI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zMTMiLCJEYXRlUGFydElzVmlzaWJsZSI6dHJ1ZSwiVGltZVBhcnRJc1Zpc2libGUiOmZhbHNlfX0sIklzVmlzaWJsZSI6dHJ1ZSwiUGFyZW50U3R5bGUiOm51bGx9LCJIeXBlcmxpbmsiOnsiJGlkIjoiMzE0IiwiQWRkcmVzcyI6IiIsIlN1YkFkZHJlc3MiOiIifSwiSW1wb3J0SWQiOiIifSx7IiRpZCI6IjMxNSIsIklkIjoiMjI0OWRkMTktN2ExYy00MTg0LWJlZWUtMjI1NGMzYzE3MTY3IiwiSW5kZXgiOjMsIkdyb3VwSWQiOiIyNmNkZmNmNS0xMGZmLTQxMzItOGVhYi00YWQ2OTJkZDc4NWIiLCJUaXRsZSI6IldhcmNyYWZ0IElJOiBCZXlvbmQgdGhlIERhcmsgUG9ydGFsIiwiRGF0ZVRpbWUiOiIxOTk2LTA0LTMwVDIzOjU5OjAwWiIsIlBlcmNlbnRhZ2VDb21wbGV0ZSI6bnVsbCwiTm90ZSI6bnVsbCwiU3R5bGUiOnsiJGlkIjoiMzE2IiwiVGl0bGVQb3NpdGlvbiI6IlJpZ2h0IiwiRGF0ZVBvc2l0aW9uIjoiUmlnaHQiLCJTaGFwZVR5cGUiOjIsIlNoYXBlU2l6ZSI6MCwiU2hhcGVTdHlsZSI6eyIkaWQiOiIzMTciLCJNYXJnaW4iOnsiJHJlZiI6IjYwIn0sIlBhZGRpbmciOnsiJHJlZiI6IjYxIn0sIkJhY2tncm91bmQiOnsiJGlkIjoiMzE4IiwiQ29sb3IiOnsiJGlkIjoiMzE5IiwiQSI6MjU1LCJSIjoyNTEsIkciOjIzOCwiQiI6MjAxfX0sIklzVmlzaWJsZSI6dHJ1ZSwiV2lkdGgiOjguMCwiSGVpZ2h0Ijo4LjAsIkJvcmRlclN0eWxlIjp7IiRpZCI6IjMyMCIsIkxpbmVDb2xvciI6bnVsbCwiTGluZVdlaWdodCI6MC4wLCJMaW5lVHlwZSI6MCwiUGFyZW50U3R5bGUiOm51bGx9LCJQYXJlbnRTdHlsZSI6bnVsbH0sIlRpdGxlU3R5bGUiOnsiJGlkIjoiMzIxIiwiRm9udFNldHRpbmdzIjp7IiRpZCI6IjMyMiIsIkZvbnRTaXplIjoxMSwiRm9udE5hbWUiOiJCYWhuc2NocmlmdCBDb25kZW5zZWQiLCJJc0JvbGQiOmZhbHNlLCJJc0l0YWxpYyI6ZmFsc2UsIklzVW5kZXJsaW5lZCI6ZmFsc2UsIlBhcmVudFN0eWxlIjpudWxsfSwiQXV0b1NpemUiOjAsIkZvcmVncm91bmQiOnsiJGlkIjoiMzIzIiwiQ29sb3IiOnsiJGlkIjoiMzI0IiwiQSI6MjU1LCJSIjoyNDAsIkciOjE2MiwiQiI6NDZ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GlkIjoiMzI1IiwiQ29sb3IiOnsiJGlkIjoiMzI2IiwiQSI6MCwiUiI6MjU1LCJHIjoyNTUsIkIiOjI1NX19LCJJc1Zpc2libGUiOnRydWUsIldpZHRoIjowLjAsIkhlaWdodCI6MC4wLCJCb3JkZXJTdHlsZSI6bnVsbCwiUGFyZW50U3R5bGUiOm51bGx9LCJEYXRlU3R5bGUiOnsiJGlkIjoiMzI3IiwiRm9udFNldHRpbmdzIjp7IiRpZCI6IjMyOCIsIkZvbnRTaXplIjo4LCJGb250TmFtZSI6IkJhaG5zY2hyaWZ0IFNlbWlCb2xkIENvbmRlbnNlZCIsIklzQm9sZCI6dHJ1ZSwiSXNJdGFsaWMiOmZhbHNlLCJJc1VuZGVybGluZWQiOmZhbHNlLCJQYXJlbnRTdHlsZSI6bnVsbH0sIkF1dG9TaXplIjowLCJGb3JlZ3JvdW5kIjp7IiRpZCI6IjMyOSIsIkNvbG9yIjp7IiRpZCI6IjMzMCIsIkEiOjI1NSwiUiI6MjUxLCJHIjoyNDMsIkIiOjIyMn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aWQiOiIzMzEiLCJDb2xvciI6eyIkaWQiOiIzMzIiLCJBIjowLCJSIjoyNTUsIkciOjI1NSwiQiI6MjU1fX0sIklzVmlzaWJsZSI6dHJ1ZSwiV2lkdGgiOjAuMCwiSGVpZ2h0IjowLjAsIkJvcmRlclN0eWxlIjpudWxsLCJQYXJlbnRTdHlsZSI6bnVsbH0sIkRhdGVGb3JtYXQiOnsiJGlkIjoiMzMzIiwiRm9ybWF0U3RyaW5nIjoiTU1NIGQsIHl5eXkiLCJTZXBhcmF0b3IiOiIuIiwiVXNlSW50ZXJuYXRpb25hbERhdGVGb3JtYXQiOmZhbHNlLCJEYXRlSXNWaXNpYmxlIjp0cnVlLCJUaW1lSXNWaXNpYmxlIjpmYWxzZSwiSG91ckRpZ2l0cyI6MSwiQW1QbURlc2lnbmF0b3IiOjIsIlRyaW0wME1pbnV0ZXMiOmZhbHNlLCJMYXN0S25vd25WaXNpYmlsaXR5U3RhdGUiOnsiJGlkIjoiMzM0IiwiRGF0ZVBhcnRJc1Zpc2libGUiOnRydWUsIlRpbWVQYXJ0SXNWaXNpYmxlIjpmYWxzZX19LCJJc1Zpc2libGUiOnRydWUsIlBhcmVudFN0eWxlIjpudWxsfSwiSHlwZXJsaW5rIjp7IiRpZCI6IjMzNSIsIkFkZHJlc3MiOiIiLCJTdWJBZGRyZXNzIjoiIn0sIkltcG9ydElkIjoiMSJ9LHsiJGlkIjoiMzM2IiwiSWQiOiI3ZGU4YzQ5OC0zM2QxLTRhZGItYjE2NC01MDBkYjQ4YWU4YTkiLCJJbmRleCI6NCwiR3JvdXBJZCI6ImJlOTVhMzVlLTdjZWUtNDJkNi1iMmE2LTE0YTRmMjc3YjkwNiIsIlRpdGxlIjoiV2FyY3JhZnQgSUlJOiBSZWlnbiBvZiBDaGFvcyIsIkRhdGVUaW1lIjoiMjAwMi0wNy0wM1QyMzo1OTowMFoiLCJQZXJjZW50YWdlQ29tcGxldGUiOm51bGwsIk5vdGUiOm51bGwsIlN0eWxlIjp7IiRpZCI6IjMzNyIsIlRpdGxlUG9zaXRpb24iOiJSaWdodCIsIkRhdGVQb3NpdGlvbiI6IlJpZ2h0IiwiU2hhcGVUeXBlIjoyLCJTaGFwZVNpemUiOjAsIlNoYXBlU3R5bGUiOnsiJGlkIjoiMzM4IiwiTWFyZ2luIjp7IiRyZWYiOiI2MCJ9LCJQYWRkaW5nIjp7IiRyZWYiOiI2MSJ9LCJCYWNrZ3JvdW5kIjp7IiRpZCI6IjMzOSIsIkNvbG9yIjp7IiRpZCI6IjM0MCIsIkEiOjI1NSwiUiI6MjUxLCJHIjoyMzgsIkIiOjIwMX19LCJJc1Zpc2libGUiOnRydWUsIldpZHRoIjo4LjAsIkhlaWdodCI6OC4wLCJCb3JkZXJTdHlsZSI6eyIkaWQiOiIzNDEiLCJMaW5lQ29sb3IiOm51bGwsIkxpbmVXZWlnaHQiOjAuMCwiTGluZVR5cGUiOjAsIlBhcmVudFN0eWxlIjpudWxsfSwiUGFyZW50U3R5bGUiOm51bGx9LCJUaXRsZVN0eWxlIjp7IiRpZCI6IjM0MiIsIkZvbnRTZXR0aW5ncyI6eyIkaWQiOiIzNDMiLCJGb250U2l6ZSI6MTEsIkZvbnROYW1lIjoiQmFobnNjaHJpZnQgQ29uZGVuc2VkIiwiSXNCb2xkIjpmYWxzZSwiSXNJdGFsaWMiOmZhbHNlLCJJc1VuZGVybGluZWQiOmZhbHNlLCJQYXJlbnRTdHlsZSI6bnVsbH0sIkF1dG9TaXplIjowLCJGb3JlZ3JvdW5kIjp7IiRpZCI6IjM0NCIsIkNvbG9yIjp7IiRpZCI6IjM0NSIsIkEiOjI1NSwiUiI6MjQwLCJHIjoxNjIsIkIiOjQ2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pZCI6IjM0NiIsIkNvbG9yIjp7IiRpZCI6IjM0NyIsIkEiOjAsIlIiOjI1NSwiRyI6MjU1LCJCIjoyNTV9fSwiSXNWaXNpYmxlIjp0cnVlLCJXaWR0aCI6MC4wLCJIZWlnaHQiOjAuMCwiQm9yZGVyU3R5bGUiOm51bGwsIlBhcmVudFN0eWxlIjpudWxsfSwiRGF0ZVN0eWxlIjp7IiRpZCI6IjM0OCIsIkZvbnRTZXR0aW5ncyI6eyIkaWQiOiIzNDkiLCJGb250U2l6ZSI6OCwiRm9udE5hbWUiOiJCYWhuc2NocmlmdCBTZW1pQm9sZCBDb25kZW5zZWQiLCJJc0JvbGQiOnRydWUsIklzSXRhbGljIjpmYWxzZSwiSXNVbmRlcmxpbmVkIjpmYWxzZSwiUGFyZW50U3R5bGUiOm51bGx9LCJBdXRvU2l6ZSI6MCwiRm9yZWdyb3VuZCI6eyIkaWQiOiIzNTAiLCJDb2xvciI6eyIkaWQiOiIzNTEiLCJBIjoyNTUsIlIiOjI1MSwiRyI6MjQzLCJCIjoyMjJ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GlkIjoiMzUyIiwiQ29sb3IiOnsiJGlkIjoiMzUzIiwiQSI6MCwiUiI6MjU1LCJHIjoyNTUsIkIiOjI1NX19LCJJc1Zpc2libGUiOnRydWUsIldpZHRoIjowLjAsIkhlaWdodCI6MC4wLCJCb3JkZXJTdHlsZSI6bnVsbCwiUGFyZW50U3R5bGUiOm51bGx9LCJEYXRlRm9ybWF0Ijp7IiRpZCI6IjM1NCIsIkZvcm1hdFN0cmluZyI6Ik1NTSBkLCB5eXl5IiwiU2VwYXJhdG9yIjoiLiIsIlVzZUludGVybmF0aW9uYWxEYXRlRm9ybWF0IjpmYWxzZSwiRGF0ZUlzVmlzaWJsZSI6dHJ1ZSwiVGltZUlzVmlzaWJsZSI6ZmFsc2UsIkhvdXJEaWdpdHMiOjEsIkFtUG1EZXNpZ25hdG9yIjoyLCJUcmltMDBNaW51dGVzIjpmYWxzZSwiTGFzdEtub3duVmlzaWJpbGl0eVN0YXRlIjp7IiRpZCI6IjM1NSIsIkRhdGVQYXJ0SXNWaXNpYmxlIjp0cnVlLCJUaW1lUGFydElzVmlzaWJsZSI6ZmFsc2V9fSwiSXNWaXNpYmxlIjp0cnVlLCJQYXJlbnRTdHlsZSI6bnVsbH0sIkh5cGVybGluayI6eyIkaWQiOiIzNTYiLCJBZGRyZXNzIjoiIiwiU3ViQWRkcmVzcyI6IiJ9LCJJbXBvcnRJZCI6IjEifSx7IiRpZCI6IjM1NyIsIklkIjoiNmU0YTcyOTAtMmY3Ny00NzJhLTgyODAtMjMyNjk5ZTk1NjQ5IiwiSW5kZXgiOjUsIkdyb3VwSWQiOiJiZTk1YTM1ZS03Y2VlLTQyZDYtYjJhNi0xNGE0ZjI3N2I5MDYiLCJUaXRsZSI6IldhcmNyYWZ0IElJOiBUaWRlcyBvZiBEYXJrbmVzcyIsIkRhdGVUaW1lIjoiMTk5NS0xMi0wOVQyMzo1OTowMFoiLCJQZXJjZW50YWdlQ29tcGxldGUiOm51bGwsIk5vdGUiOm51bGwsIlN0eWxlIjp7IiRpZCI6IjM1OCIsIlRpdGxlUG9zaXRpb24iOiJMZWZ0IiwiRGF0ZVBvc2l0aW9uIjoiTGVmdCIsIlNoYXBlVHlwZSI6MiwiU2hhcGVTaXplIjowLCJTaGFwZVN0eWxlIjp7IiRpZCI6IjM1OSIsIk1hcmdpbiI6eyIkcmVmIjoiNjAifSwiUGFkZGluZyI6eyIkcmVmIjoiNjEifSwiQmFja2dyb3VuZCI6eyIkaWQiOiIzNjAiLCJDb2xvciI6eyIkaWQiOiIzNjEiLCJBIjoyNTUsIlIiOjI1MSwiRyI6MjM4LCJCIjoyMDF9fSwiSXNWaXNpYmxlIjp0cnVlLCJXaWR0aCI6OC4wLCJIZWlnaHQiOjguMCwiQm9yZGVyU3R5bGUiOnsiJGlkIjoiMzYyIiwiTGluZUNvbG9yIjpudWxsLCJMaW5lV2VpZ2h0IjowLjAsIkxpbmVUeXBlIjowLCJQYXJlbnRTdHlsZSI6bnVsbH0sIlBhcmVudFN0eWxlIjpudWxsfSwiVGl0bGVTdHlsZSI6eyIkaWQiOiIzNjMiLCJGb250U2V0dGluZ3MiOnsiJGlkIjoiMzY0IiwiRm9udFNpemUiOjExLCJGb250TmFtZSI6IkJhaG5zY2hyaWZ0IENvbmRlbnNlZCIsIklzQm9sZCI6ZmFsc2UsIklzSXRhbGljIjpmYWxzZSwiSXNVbmRlcmxpbmVkIjpmYWxzZSwiUGFyZW50U3R5bGUiOm51bGx9LCJBdXRvU2l6ZSI6MCwiRm9yZWdyb3VuZCI6eyIkaWQiOiIzNjUiLCJDb2xvciI6eyIkaWQiOiIzNjYiLCJBIjoyNTUsIlIiOjI0MCwiRyI6MTYyLCJCIjo0Nn19LCJNYXhXaWR0aCI6MjAwLjAsIk1heEhlaWdodCI6IkluZmluaXR5IiwiU21hcnRGb3JlZ3JvdW5kSXNBY3RpdmUiOmZhbHNlLCJIb3Jpem9udGFsQWxpZ25tZW50IjoyLCJWZXJ0aWNhbEFsaWdubWVudCI6MCwiU21hcnRGb3JlZ3JvdW5kIjpudWxsLCJCYWNrZ3JvdW5kRmlsbFR5cGUiOjAsIk1hcmdpbiI6eyIkcmVmIjoiNzEifSwiUGFkZGluZyI6eyIkcmVmIjoiNzIifSwiQmFja2dyb3VuZCI6eyIkaWQiOiIzNjciLCJDb2xvciI6eyIkaWQiOiIzNjgiLCJBIjowLCJSIjoyNTUsIkciOjI1NSwiQiI6MjU1fX0sIklzVmlzaWJsZSI6dHJ1ZSwiV2lkdGgiOjAuMCwiSGVpZ2h0IjowLjAsIkJvcmRlclN0eWxlIjpudWxsLCJQYXJlbnRTdHlsZSI6bnVsbH0sIkRhdGVTdHlsZSI6eyIkaWQiOiIzNjkiLCJGb250U2V0dGluZ3MiOnsiJGlkIjoiMzcwIiwiRm9udFNpemUiOjgsIkZvbnROYW1lIjoiQmFobnNjaHJpZnQgU2VtaUJvbGQgQ29uZGVuc2VkIiwiSXNCb2xkIjp0cnVlLCJJc0l0YWxpYyI6ZmFsc2UsIklzVW5kZXJsaW5lZCI6ZmFsc2UsIlBhcmVudFN0eWxlIjpudWxsfSwiQXV0b1NpemUiOjAsIkZvcmVncm91bmQiOnsiJGlkIjoiMzcxIiwiQ29sb3IiOnsiJGlkIjoiMzcyIiwiQSI6MjU1LCJSIjoyNTEsIkciOjI0MywiQiI6MjIy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pZCI6IjM3MyIsIkNvbG9yIjp7IiRpZCI6IjM3NCIsIkEiOjAsIlIiOjI1NSwiRyI6MjU1LCJCIjoyNTV9fSwiSXNWaXNpYmxlIjp0cnVlLCJXaWR0aCI6MC4wLCJIZWlnaHQiOjAuMCwiQm9yZGVyU3R5bGUiOm51bGwsIlBhcmVudFN0eWxlIjpudWxsfSwiRGF0ZUZvcm1hdCI6eyIkaWQiOiIzNzU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zNzYiLCJEYXRlUGFydElzVmlzaWJsZSI6dHJ1ZSwiVGltZVBhcnRJc1Zpc2libGUiOmZhbHNlfX0sIklzVmlzaWJsZSI6dHJ1ZSwiUGFyZW50U3R5bGUiOm51bGx9LCJIeXBlcmxpbmsiOnsiJGlkIjoiMzc3IiwiQWRkcmVzcyI6IiIsIlN1YkFkZHJlc3MiOiIifSwiSW1wb3J0SWQiOiIxIn1dfSx7IiRpZCI6IjM3OCIsIklkIjoiMjIxYmNmMDUtMjg4OS00ZTc0LTk1OGItZTVhNjk1YTc1NzFjIiwiSW5kZXgiOjEsIkhlYWRlclRleHQiOiJTdGFyY3JhZnQiLCJTdHlsZSI6eyIkaWQiOiIzNzkiLCJIZWFkZXJTdHlsZSI6eyIkaWQiOiIzODAiLCJUZXh0U3R5bGUiOnsiJGlkIjoiMzgxIiwiRm9udFNldHRpbmdzIjp7IiRpZCI6IjM4MiIsIkZvbnRTaXplIjoxMSwiRm9udE5hbWUiOiJTaG93Y2FyZCBHb3RoaWMiLCJJc0JvbGQiOnRydWUsIklzSXRhbGljIjpmYWxzZSwiSXNVbmRlcmxpbmVkIjpmYWxzZSwiUGFyZW50U3R5bGUiOm51bGx9LCJBdXRvU2l6ZSI6MCwiRm9yZWdyb3VuZCI6eyIkaWQiOiIzODMiLCJDb2xvciI6eyIkaWQiOiIzODQiLCJBIjoyNTUsIlIiOjI1MSwiRyI6MjQzLCJCIjoyMjJ9fSwiTWF4V2lkdGgiOiJJbmZpbml0eSIsIk1heEhlaWdodCI6IkluZmluaXR5IiwiU21hcnRGb3JlZ3JvdW5kSXNBY3RpdmUiOmZhbHNlLCJIb3Jpem9udGFsQWxpZ25tZW50IjowLCJWZXJ0aWNhbEFsaWdubWVudCI6MCwiU21hcnRGb3JlZ3JvdW5kIjpudWxsLCJCYWNrZ3JvdW5kRmlsbFR5cGUiOjAsIk1hcmdpbiI6eyIkcmVmIjoiMTQwIn0sIlBhZGRpbmciOnsiJHJlZiI6IjE0MSJ9LCJCYWNrZ3JvdW5kIjpudWxsLCJJc1Zpc2libGUiOnRydWUsIldpZHRoIjowLjAsIkhlaWdodCI6MC4wLCJCb3JkZXJTdHlsZSI6bnVsbCwiUGFyZW50U3R5bGUiOm51bGx9LCJSZWN0YW5nbGVTdHlsZSI6eyIkaWQiOiIzODUiLCJNYXJnaW4iOnsiJHJlZiI6IjE0MyJ9LCJQYWRkaW5nIjp7IiRyZWYiOiIxNDQifSwiQmFja2dyb3VuZCI6eyIkaWQiOiIzODYiLCJDb2xvciI6eyIkaWQiOiIzODciLCJBIjoxMjcsIlIiOjEzOCwiRyI6NiwiQiI6MH19LCJJc1Zpc2libGUiOnRydWUsIldpZHRoIjowLjAsIkhlaWdodCI6MC4wLCJCb3JkZXJTdHlsZSI6eyIkaWQiOiIzODgiLCJMaW5lQ29sb3IiOnsiJGlkIjoiMzg5IiwiJHR5cGUiOiJOTFJFLkNvbW1vbi5Eb20uU29saWRDb2xvckJydXNoLCBOTFJFLkNvbW1vbiIsIkNvbG9yIjp7IiRpZCI6IjM5MCIsIkEiOjI1NSwiUiI6ODgsIkciOjM5LCJCIjo3fX0sIkxpbmVXZWlnaHQiOjAuMCwiTGluZVR5cGUiOjAsIlBhcmVudFN0eWxlIjpudWxsfSwiUGFyZW50U3R5bGUiOm51bGx9LCJNYXJnaW4iOnsiJHJlZiI6IjE1MCJ9LCJQYWRkaW5nIjp7IiRyZWYiOiIxNTEifSwiQmFja2dyb3VuZCI6bnVsbCwiSXNWaXNpYmxlIjp0cnVlLCJXaWR0aCI6MC4wLCJIZWlnaHQiOjAuMCwiQm9yZGVyU3R5bGUiOm51bGwsIlBhcmVudFN0eWxlIjpudWxsfSwiQmFja2dyb3VuZFN0eWxlIjp7IiRpZCI6IjM5MSIsIk1hcmdpbiI6eyIkcmVmIjoiMTUzIn0sIlBhZGRpbmciOnsiJHJlZiI6IjE1NCJ9LCJCYWNrZ3JvdW5kIjp7IiRpZCI6IjM5MiIsIkNvbG9yIjp7IiRpZCI6IjM5MyIsIkEiOjM4LCJSIjoxNjUsIkciOjEwMCwiQiI6Nzh9fSwiSXNWaXNpYmxlIjp0cnVlLCJXaWR0aCI6MC4wLCJIZWlnaHQiOjAuMCwiQm9yZGVyU3R5bGUiOnsiJGlkIjoiMzk0IiwiTGluZUNvbG9yIjp7IiRpZCI6IjM5NSIsIiR0eXBlIjoiTkxSRS5Db21tb24uRG9tLlNvbGlkQ29sb3JCcnVzaCwgTkxSRS5Db21tb24iLCJDb2xvciI6eyIkaWQiOiIzOTYiLCJBIjoyNTUsIlIiOjEzOCwiRyI6NiwiQiI6MH19LCJMaW5lV2VpZ2h0IjoyLjAsIkxpbmVUeXBlIjowLCJQYXJlbnRTdHlsZSI6bnVsbH0sIlBhcmVudFN0eWxlIjpudWxsfSwiSXNBYm92ZVRpbWViYW5kIjpmYWxzZSwiTWFyZ2luIjp7IiRyZWYiOiIxNjAifSwiUGFkZGluZyI6eyIkcmVmIjoiMTYxIn0sIklzVmlzaWJsZSI6dHJ1ZSwiV2lkdGgiOjAuMCwiSGVpZ2h0IjowLjAsIkJvcmRlclN0eWxlIjpudWxsLCJQYXJlbnRTdHlsZSI6bnVsbH0sIlRhc2tzIjpbXSwiTWlsZXN0b25lcyI6W3siJGlkIjoiMzk3IiwiSWQiOiIwODExZWZmMi05N2U4LTRlMGYtOWFjOC0xM2NmOTRhNzNjNjIiLCJJbmRleCI6NiwiR3JvdXBJZCI6ImEwNGU4ODk1LTRlMWUtNGMyMC04MjliLWU0NTcxODFkNzAxNCIsIlRpdGxlIjoiU3RhckNyYWZ0IiwiRGF0ZVRpbWUiOiIxOTk4LTA0LTAxVDIzOjU5OjAwWiIsIlBlcmNlbnRhZ2VDb21wbGV0ZSI6bnVsbCwiTm90ZSI6bnVsbCwiU3R5bGUiOnsiJGlkIjoiMzk4IiwiVGl0bGVQb3NpdGlvbiI6IkxlZnQiLCJEYXRlUG9zaXRpb24iOiJMZWZ0IiwiU2hhcGVUeXBlIjoyLCJTaGFwZVNpemUiOjAsIlNoYXBlU3R5bGUiOnsiJGlkIjoiMzk5IiwiTWFyZ2luIjp7IiRyZWYiOiI2MCJ9LCJQYWRkaW5nIjp7IiRyZWYiOiI2MSJ9LCJCYWNrZ3JvdW5kIjp7IiRpZCI6IjQwMCIsIkNvbG9yIjp7IiRpZCI6IjQwMSIsIkEiOjI1NSwiUiI6MjUxLCJHIjoyMzgsIkIiOjIwMX19LCJJc1Zpc2libGUiOnRydWUsIldpZHRoIjo4LjAsIkhlaWdodCI6OC4wLCJCb3JkZXJTdHlsZSI6eyIkaWQiOiI0MDIiLCJMaW5lQ29sb3IiOm51bGwsIkxpbmVXZWlnaHQiOjAuMCwiTGluZVR5cGUiOjAsIlBhcmVudFN0eWxlIjpudWxsfSwiUGFyZW50U3R5bGUiOm51bGx9LCJUaXRsZVN0eWxlIjp7IiRpZCI6IjQwMyIsIkZvbnRTZXR0aW5ncyI6eyIkaWQiOiI0MDQiLCJGb250U2l6ZSI6MTEsIkZvbnROYW1lIjoiQmFobnNjaHJpZnQgQ29uZGVuc2VkIiwiSXNCb2xkIjpmYWxzZSwiSXNJdGFsaWMiOmZhbHNlLCJJc1VuZGVybGluZWQiOmZhbHNlLCJQYXJlbnRTdHlsZSI6bnVsbH0sIkF1dG9TaXplIjowLCJGb3JlZ3JvdW5kIjp7IiRpZCI6IjQwNSIsIkNvbG9yIjp7IiRpZCI6IjQwNiIsIkEiOjI1NSwiUiI6MjQwLCJHIjoxNjIsIkIiOjQ2fX0sIk1heFdpZHRoIjoyMDAuMCwiTWF4SGVpZ2h0IjoiSW5maW5pdHkiLCJTbWFydEZvcmVncm91bmRJc0FjdGl2ZSI6ZmFsc2UsIkhvcml6b250YWxBbGlnbm1lbnQiOjIsIlZlcnRpY2FsQWxpZ25tZW50IjowLCJTbWFydEZvcmVncm91bmQiOm51bGwsIkJhY2tncm91bmRGaWxsVHlwZSI6MCwiTWFyZ2luIjp7IiRyZWYiOiI3MSJ9LCJQYWRkaW5nIjp7IiRyZWYiOiI3MiJ9LCJCYWNrZ3JvdW5kIjp7IiRpZCI6IjQwNyIsIkNvbG9yIjp7IiRpZCI6IjQwOCIsIkEiOjAsIlIiOjI1NSwiRyI6MjU1LCJCIjoyNTV9fSwiSXNWaXNpYmxlIjp0cnVlLCJXaWR0aCI6MC4wLCJIZWlnaHQiOjAuMCwiQm9yZGVyU3R5bGUiOm51bGwsIlBhcmVudFN0eWxlIjpudWxsfSwiRGF0ZVN0eWxlIjp7IiRpZCI6IjQwOSIsIkZvbnRTZXR0aW5ncyI6eyIkaWQiOiI0MTAiLCJGb250U2l6ZSI6OCwiRm9udE5hbWUiOiJCYWhuc2NocmlmdCBTZW1pQm9sZCBDb25kZW5zZWQiLCJJc0JvbGQiOnRydWUsIklzSXRhbGljIjpmYWxzZSwiSXNVbmRlcmxpbmVkIjpmYWxzZSwiUGFyZW50U3R5bGUiOm51bGx9LCJBdXRvU2l6ZSI6MCwiRm9yZWdyb3VuZCI6eyIkaWQiOiI0MTEiLCJDb2xvciI6eyIkaWQiOiI0MTIiLCJBIjoyNTUsIlIiOjI1MSwiRyI6MjQzLCJCIjoyMjJ9fSwiTWF4V2lkdGgiOjIwMC4wLCJNYXhIZWlnaHQiOiJJbmZpbml0eSIsIlNtYXJ0Rm9yZWdyb3VuZElzQWN0aXZlIjpmYWxzZSwiSG9yaXpvbnRhbEFsaWdubWVudCI6MiwiVmVydGljYWxBbGlnbm1lbnQiOjAsIlNtYXJ0Rm9yZWdyb3VuZCI6bnVsbCwiQmFja2dyb3VuZEZpbGxUeXBlIjowLCJNYXJnaW4iOnsiJHJlZiI6Ijc4In0sIlBhZGRpbmciOnsiJHJlZiI6Ijc5In0sIkJhY2tncm91bmQiOnsiJGlkIjoiNDEzIiwiQ29sb3IiOnsiJGlkIjoiNDE0IiwiQSI6MCwiUiI6MjU1LCJHIjoyNTUsIkIiOjI1NX19LCJJc1Zpc2libGUiOnRydWUsIldpZHRoIjowLjAsIkhlaWdodCI6MC4wLCJCb3JkZXJTdHlsZSI6bnVsbCwiUGFyZW50U3R5bGUiOm51bGx9LCJEYXRlRm9ybWF0Ijp7IiRpZCI6IjQxNSIsIkZvcm1hdFN0cmluZyI6Ik1NTSBkLCB5eXl5IiwiU2VwYXJhdG9yIjoiLiIsIlVzZUludGVybmF0aW9uYWxEYXRlRm9ybWF0IjpmYWxzZSwiRGF0ZUlzVmlzaWJsZSI6dHJ1ZSwiVGltZUlzVmlzaWJsZSI6ZmFsc2UsIkhvdXJEaWdpdHMiOjEsIkFtUG1EZXNpZ25hdG9yIjoyLCJUcmltMDBNaW51dGVzIjpmYWxzZSwiTGFzdEtub3duVmlzaWJpbGl0eVN0YXRlIjp7IiRpZCI6IjQxNiIsIkRhdGVQYXJ0SXNWaXNpYmxlIjp0cnVlLCJUaW1lUGFydElzVmlzaWJsZSI6ZmFsc2V9fSwiSXNWaXNpYmxlIjp0cnVlLCJQYXJlbnRTdHlsZSI6bnVsbH0sIkh5cGVybGluayI6eyIkaWQiOiI0MTciLCJBZGRyZXNzIjoiIiwiU3ViQWRkcmVzcyI6IiJ9LCJJbXBvcnRJZCI6IjEifSx7IiRpZCI6IjQxOCIsIklkIjoiMzk3MWE1OWItNmI5Ni00MGNlLWJiMzgtZjAwZDcwMzg1YWI5IiwiSW5kZXgiOjcsIkdyb3VwSWQiOiJhMDRlODg5NS00ZTFlLTRjMjAtODI5Yi1lNDU3MTgxZDcwMTQiLCJUaXRsZSI6IlN0YXJDcmFmdDogUmVtYXN0ZXJlZCIsIkRhdGVUaW1lIjoiMjAxNy0wOC0xNFQyMzo1OTowMFoiLCJQZXJjZW50YWdlQ29tcGxldGUiOm51bGwsIk5vdGUiOm51bGwsIlN0eWxlIjp7IiRpZCI6IjQxOSIsIlRpdGxlUG9zaXRpb24iOiJMZWZ0IiwiRGF0ZVBvc2l0aW9uIjoiTGVmdCIsIlNoYXBlVHlwZSI6MiwiU2hhcGVTaXplIjowLCJTaGFwZVN0eWxlIjp7IiRpZCI6IjQyMCIsIk1hcmdpbiI6eyIkcmVmIjoiNjAifSwiUGFkZGluZyI6eyIkcmVmIjoiNjEifSwiQmFja2dyb3VuZCI6eyIkaWQiOiI0MjEiLCJDb2xvciI6eyIkaWQiOiI0MjIiLCJBIjoyNTUsIlIiOjI1MSwiRyI6MjM4LCJCIjoyMDF9fSwiSXNWaXNpYmxlIjp0cnVlLCJXaWR0aCI6OC4wLCJIZWlnaHQiOjguMCwiQm9yZGVyU3R5bGUiOnsiJGlkIjoiNDIzIiwiTGluZUNvbG9yIjpudWxsLCJMaW5lV2VpZ2h0IjowLjAsIkxpbmVUeXBlIjowLCJQYXJlbnRTdHlsZSI6bnVsbH0sIlBhcmVudFN0eWxlIjpudWxsfSwiVGl0bGVTdHlsZSI6eyIkaWQiOiI0MjQiLCJGb250U2V0dGluZ3MiOnsiJGlkIjoiNDI1IiwiRm9udFNpemUiOjExLCJGb250TmFtZSI6IkJhaG5zY2hyaWZ0IENvbmRlbnNlZCIsIklzQm9sZCI6ZmFsc2UsIklzSXRhbGljIjpmYWxzZSwiSXNVbmRlcmxpbmVkIjpmYWxzZSwiUGFyZW50U3R5bGUiOm51bGx9LCJBdXRvU2l6ZSI6MCwiRm9yZWdyb3VuZCI6eyIkaWQiOiI0MjYiLCJDb2xvciI6eyIkaWQiOiI0MjciLCJBIjoyNTUsIlIiOjI0MCwiRyI6MTYyLCJCIjo0Nn19LCJNYXhXaWR0aCI6MjAwLjAsIk1heEhlaWdodCI6IkluZmluaXR5IiwiU21hcnRGb3JlZ3JvdW5kSXNBY3RpdmUiOmZhbHNlLCJIb3Jpem9udGFsQWxpZ25tZW50IjoyLCJWZXJ0aWNhbEFsaWdubWVudCI6MCwiU21hcnRGb3JlZ3JvdW5kIjpudWxsLCJCYWNrZ3JvdW5kRmlsbFR5cGUiOjAsIk1hcmdpbiI6eyIkcmVmIjoiNzEifSwiUGFkZGluZyI6eyIkcmVmIjoiNzIifSwiQmFja2dyb3VuZCI6eyIkaWQiOiI0MjgiLCJDb2xvciI6eyIkaWQiOiI0MjkiLCJBIjowLCJSIjoyNTUsIkciOjI1NSwiQiI6MjU1fX0sIklzVmlzaWJsZSI6dHJ1ZSwiV2lkdGgiOjAuMCwiSGVpZ2h0IjowLjAsIkJvcmRlclN0eWxlIjpudWxsLCJQYXJlbnRTdHlsZSI6bnVsbH0sIkRhdGVTdHlsZSI6eyIkaWQiOiI0MzAiLCJGb250U2V0dGluZ3MiOnsiJGlkIjoiNDMxIiwiRm9udFNpemUiOjgsIkZvbnROYW1lIjoiQmFobnNjaHJpZnQgU2VtaUJvbGQgQ29uZGVuc2VkIiwiSXNCb2xkIjp0cnVlLCJJc0l0YWxpYyI6ZmFsc2UsIklzVW5kZXJsaW5lZCI6ZmFsc2UsIlBhcmVudFN0eWxlIjpudWxsfSwiQXV0b1NpemUiOjAsIkZvcmVncm91bmQiOnsiJGlkIjoiNDMyIiwiQ29sb3IiOnsiJGlkIjoiNDMzIiwiQSI6MjU1LCJSIjoyNTEsIkciOjI0MywiQiI6MjIy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pZCI6IjQzNCIsIkNvbG9yIjp7IiRpZCI6IjQzNSIsIkEiOjAsIlIiOjI1NSwiRyI6MjU1LCJCIjoyNTV9fSwiSXNWaXNpYmxlIjp0cnVlLCJXaWR0aCI6MC4wLCJIZWlnaHQiOjAuMCwiQm9yZGVyU3R5bGUiOm51bGwsIlBhcmVudFN0eWxlIjpudWxsfSwiRGF0ZUZvcm1hdCI6eyIkaWQiOiI0MzY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0MzciLCJEYXRlUGFydElzVmlzaWJsZSI6dHJ1ZSwiVGltZVBhcnRJc1Zpc2libGUiOmZhbHNlfX0sIklzVmlzaWJsZSI6dHJ1ZSwiUGFyZW50U3R5bGUiOm51bGx9LCJIeXBlcmxpbmsiOnsiJGlkIjoiNDM4IiwiQWRkcmVzcyI6IiIsIlN1YkFkZHJlc3MiOiIifSwiSW1wb3J0SWQiOiIxIn0seyIkaWQiOiI0MzkiLCJJZCI6IjBhYzRlYzdkLWY4MzYtNDAxZS05NjcwLWZjZjhkYjJjMmY1YyIsIkluZGV4Ijo4LCJHcm91cElkIjoiYTA0ZTg4OTUtNGUxZS00YzIwLTgyOWItZTQ1NzE4MWQ3MDE0IiwiVGl0bGUiOiJTdGFyQ3JhZnQgSUk6IFdpbmdzIG9mIExpYmVydHkiLCJEYXRlVGltZSI6IjIwMTAtMDctMjdUMjM6NTk6MDBaIiwiUGVyY2VudGFnZUNvbXBsZXRlIjpudWxsLCJOb3RlIjpudWxsLCJTdHlsZSI6eyIkaWQiOiI0NDAiLCJUaXRsZVBvc2l0aW9uIjoiTGVmdCIsIkRhdGVQb3NpdGlvbiI6IkxlZnQiLCJTaGFwZVR5cGUiOjIsIlNoYXBlU2l6ZSI6MCwiU2hhcGVTdHlsZSI6eyIkaWQiOiI0NDEiLCJNYXJnaW4iOnsiJHJlZiI6IjYwIn0sIlBhZGRpbmciOnsiJHJlZiI6IjYxIn0sIkJhY2tncm91bmQiOnsiJGlkIjoiNDQyIiwiQ29sb3IiOnsiJGlkIjoiNDQzIiwiQSI6MjU1LCJSIjoyNTEsIkciOjIzOCwiQiI6MjAxfX0sIklzVmlzaWJsZSI6dHJ1ZSwiV2lkdGgiOjguMCwiSGVpZ2h0Ijo4LjAsIkJvcmRlclN0eWxlIjp7IiRpZCI6IjQ0NCIsIkxpbmVDb2xvciI6bnVsbCwiTGluZVdlaWdodCI6MC4wLCJMaW5lVHlwZSI6MCwiUGFyZW50U3R5bGUiOm51bGx9LCJQYXJlbnRTdHlsZSI6bnVsbH0sIlRpdGxlU3R5bGUiOnsiJGlkIjoiNDQ1IiwiRm9udFNldHRpbmdzIjp7IiRpZCI6IjQ0NiIsIkZvbnRTaXplIjoxMSwiRm9udE5hbWUiOiJCYWhuc2NocmlmdCBDb25kZW5zZWQiLCJJc0JvbGQiOmZhbHNlLCJJc0l0YWxpYyI6ZmFsc2UsIklzVW5kZXJsaW5lZCI6ZmFsc2UsIlBhcmVudFN0eWxlIjpudWxsfSwiQXV0b1NpemUiOjAsIkZvcmVncm91bmQiOnsiJGlkIjoiNDQ3IiwiQ29sb3IiOnsiJGlkIjoiNDQ4IiwiQSI6MjU1LCJSIjoyNDAsIkciOjE2MiwiQiI6NDZ9fSwiTWF4V2lkdGgiOjIwMC4wLCJNYXhIZWlnaHQiOiJJbmZpbml0eSIsIlNtYXJ0Rm9yZWdyb3VuZElzQWN0aXZlIjpmYWxzZSwiSG9yaXpvbnRhbEFsaWdubWVudCI6MiwiVmVydGljYWxBbGlnbm1lbnQiOjAsIlNtYXJ0Rm9yZWdyb3VuZCI6bnVsbCwiQmFja2dyb3VuZEZpbGxUeXBlIjowLCJNYXJnaW4iOnsiJHJlZiI6IjcxIn0sIlBhZGRpbmciOnsiJHJlZiI6IjcyIn0sIkJhY2tncm91bmQiOnsiJGlkIjoiNDQ5IiwiQ29sb3IiOnsiJGlkIjoiNDUwIiwiQSI6MCwiUiI6MjU1LCJHIjoyNTUsIkIiOjI1NX19LCJJc1Zpc2libGUiOnRydWUsIldpZHRoIjowLjAsIkhlaWdodCI6MC4wLCJCb3JkZXJTdHlsZSI6bnVsbCwiUGFyZW50U3R5bGUiOm51bGx9LCJEYXRlU3R5bGUiOnsiJGlkIjoiNDUxIiwiRm9udFNldHRpbmdzIjp7IiRpZCI6IjQ1MiIsIkZvbnRTaXplIjo4LCJGb250TmFtZSI6IkJhaG5zY2hyaWZ0IFNlbWlCb2xkIENvbmRlbnNlZCIsIklzQm9sZCI6dHJ1ZSwiSXNJdGFsaWMiOmZhbHNlLCJJc1VuZGVybGluZWQiOmZhbHNlLCJQYXJlbnRTdHlsZSI6bnVsbH0sIkF1dG9TaXplIjowLCJGb3JlZ3JvdW5kIjp7IiRpZCI6IjQ1MyIsIkNvbG9yIjp7IiRpZCI6IjQ1NCIsIkEiOjI1NSwiUiI6MjUxLCJHIjoyNDMsIkIiOjIyMn19LCJNYXhXaWR0aCI6MjAwLjAsIk1heEhlaWdodCI6IkluZmluaXR5IiwiU21hcnRGb3JlZ3JvdW5kSXNBY3RpdmUiOmZhbHNlLCJIb3Jpem9udGFsQWxpZ25tZW50IjoyLCJWZXJ0aWNhbEFsaWdubWVudCI6MCwiU21hcnRGb3JlZ3JvdW5kIjpudWxsLCJCYWNrZ3JvdW5kRmlsbFR5cGUiOjAsIk1hcmdpbiI6eyIkcmVmIjoiNzgifSwiUGFkZGluZyI6eyIkcmVmIjoiNzkifSwiQmFja2dyb3VuZCI6eyIkaWQiOiI0NTUiLCJDb2xvciI6eyIkaWQiOiI0NTYiLCJBIjowLCJSIjoyNTUsIkciOjI1NSwiQiI6MjU1fX0sIklzVmlzaWJsZSI6dHJ1ZSwiV2lkdGgiOjAuMCwiSGVpZ2h0IjowLjAsIkJvcmRlclN0eWxlIjpudWxsLCJQYXJlbnRTdHlsZSI6bnVsbH0sIkRhdGVGb3JtYXQiOnsiJGlkIjoiNDU3IiwiRm9ybWF0U3RyaW5nIjoiTU1NIGQsIHl5eXkiLCJTZXBhcmF0b3IiOiIuIiwiVXNlSW50ZXJuYXRpb25hbERhdGVGb3JtYXQiOmZhbHNlLCJEYXRlSXNWaXNpYmxlIjp0cnVlLCJUaW1lSXNWaXNpYmxlIjpmYWxzZSwiSG91ckRpZ2l0cyI6MSwiQW1QbURlc2lnbmF0b3IiOjIsIlRyaW0wME1pbnV0ZXMiOmZhbHNlLCJMYXN0S25vd25WaXNpYmlsaXR5U3RhdGUiOnsiJGlkIjoiNDU4IiwiRGF0ZVBhcnRJc1Zpc2libGUiOnRydWUsIlRpbWVQYXJ0SXNWaXNpYmxlIjpmYWxzZX19LCJJc1Zpc2libGUiOnRydWUsIlBhcmVudFN0eWxlIjpudWxsfSwiSHlwZXJsaW5rIjp7IiRpZCI6IjQ1OSIsIkFkZHJlc3MiOiIiLCJTdWJBZGRyZXNzIjoiIn0sIkltcG9ydElkIjoiIn0seyIkaWQiOiI0NjAiLCJJZCI6Ijk0YTRlMTk1LTg2ZjctNDc0Ni05ZWY5LTgxM2I3NGU0NGI3YiIsIkluZGV4Ijo5LCJHcm91cElkIjoiZGM2ZmE3YTAtMjMxNC00YjljLTk4ZTYtOTA5NjUwMWE3MDcxIiwiVGl0bGUiOiJTdGFyQ3JhZnQ6IEJyb29kIFdhciIsIkRhdGVUaW1lIjoiMTk5OC0xMS0zMFQyMzo1OTowMFoiLCJQZXJjZW50YWdlQ29tcGxldGUiOm51bGwsIk5vdGUiOm51bGwsIlN0eWxlIjp7IiRpZCI6IjQ2MSIsIlRpdGxlUG9zaXRpb24iOiJSaWdodCIsIkRhdGVQb3NpdGlvbiI6IlJpZ2h0IiwiU2hhcGVUeXBlIjoyLCJTaGFwZVNpemUiOjAsIlNoYXBlU3R5bGUiOnsiJGlkIjoiNDYyIiwiTWFyZ2luIjp7IiRyZWYiOiI2MCJ9LCJQYWRkaW5nIjp7IiRyZWYiOiI2MSJ9LCJCYWNrZ3JvdW5kIjp7IiRpZCI6IjQ2MyIsIkNvbG9yIjp7IiRpZCI6IjQ2NCIsIkEiOjI1NSwiUiI6MjUxLCJHIjoyMzgsIkIiOjIwMX19LCJJc1Zpc2libGUiOnRydWUsIldpZHRoIjo4LjAsIkhlaWdodCI6OC4wLCJCb3JkZXJTdHlsZSI6eyIkaWQiOiI0NjUiLCJMaW5lQ29sb3IiOm51bGwsIkxpbmVXZWlnaHQiOjAuMCwiTGluZVR5cGUiOjAsIlBhcmVudFN0eWxlIjpudWxsfSwiUGFyZW50U3R5bGUiOm51bGx9LCJUaXRsZVN0eWxlIjp7IiRpZCI6IjQ2NiIsIkZvbnRTZXR0aW5ncyI6eyIkaWQiOiI0NjciLCJGb250U2l6ZSI6MTEsIkZvbnROYW1lIjoiQmFobnNjaHJpZnQgQ29uZGVuc2VkIiwiSXNCb2xkIjpmYWxzZSwiSXNJdGFsaWMiOmZhbHNlLCJJc1VuZGVybGluZWQiOmZhbHNlLCJQYXJlbnRTdHlsZSI6bnVsbH0sIkF1dG9TaXplIjowLCJGb3JlZ3JvdW5kIjp7IiRpZCI6IjQ2OCIsIkNvbG9yIjp7IiRpZCI6IjQ2OSIsIkEiOjI1NSwiUiI6MjQwLCJHIjoxNjIsIkIiOjQ2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pZCI6IjQ3MCIsIkNvbG9yIjp7IiRpZCI6IjQ3MSIsIkEiOjAsIlIiOjI1NSwiRyI6MjU1LCJCIjoyNTV9fSwiSXNWaXNpYmxlIjp0cnVlLCJXaWR0aCI6MC4wLCJIZWlnaHQiOjAuMCwiQm9yZGVyU3R5bGUiOm51bGwsIlBhcmVudFN0eWxlIjpudWxsfSwiRGF0ZVN0eWxlIjp7IiRpZCI6IjQ3MiIsIkZvbnRTZXR0aW5ncyI6eyIkaWQiOiI0NzMiLCJGb250U2l6ZSI6OCwiRm9udE5hbWUiOiJCYWhuc2NocmlmdCBTZW1pQm9sZCBDb25kZW5zZWQiLCJJc0JvbGQiOnRydWUsIklzSXRhbGljIjpmYWxzZSwiSXNVbmRlcmxpbmVkIjpmYWxzZSwiUGFyZW50U3R5bGUiOm51bGx9LCJBdXRvU2l6ZSI6MCwiRm9yZWdyb3VuZCI6eyIkaWQiOiI0NzQiLCJDb2xvciI6eyIkaWQiOiI0NzUiLCJBIjoyNTUsIlIiOjI1MSwiRyI6MjQzLCJCIjoyMjJ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GlkIjoiNDc2IiwiQ29sb3IiOnsiJGlkIjoiNDc3IiwiQSI6MCwiUiI6MjU1LCJHIjoyNTUsIkIiOjI1NX19LCJJc1Zpc2libGUiOnRydWUsIldpZHRoIjowLjAsIkhlaWdodCI6MC4wLCJCb3JkZXJTdHlsZSI6bnVsbCwiUGFyZW50U3R5bGUiOm51bGx9LCJEYXRlRm9ybWF0Ijp7IiRpZCI6IjQ3OCIsIkZvcm1hdFN0cmluZyI6Ik1NTSBkLCB5eXl5IiwiU2VwYXJhdG9yIjoiLiIsIlVzZUludGVybmF0aW9uYWxEYXRlRm9ybWF0IjpmYWxzZSwiRGF0ZUlzVmlzaWJsZSI6dHJ1ZSwiVGltZUlzVmlzaWJsZSI6ZmFsc2UsIkhvdXJEaWdpdHMiOjEsIkFtUG1EZXNpZ25hdG9yIjoyLCJUcmltMDBNaW51dGVzIjpmYWxzZSwiTGFzdEtub3duVmlzaWJpbGl0eVN0YXRlIjp7IiRpZCI6IjQ3OSIsIkRhdGVQYXJ0SXNWaXNpYmxlIjp0cnVlLCJUaW1lUGFydElzVmlzaWJsZSI6ZmFsc2V9fSwiSXNWaXNpYmxlIjp0cnVlLCJQYXJlbnRTdHlsZSI6bnVsbH0sIkh5cGVybGluayI6eyIkaWQiOiI0ODAiLCJBZGRyZXNzIjoiIiwiU3ViQWRkcmVzcyI6IiJ9LCJJbXBvcnRJZCI6IjEifSx7IiRpZCI6IjQ4MSIsIklkIjoiZWUzOTVlZTAtMDM4My00Y2I2LTk5OTEtYWM1NzQwY2UzZTk2IiwiSW5kZXgiOjEwLCJHcm91cElkIjoiZGM2ZmE3YTAtMjMxNC00YjljLTk4ZTYtOTA5NjUwMWE3MDcxIiwiVGl0bGUiOiJTdGFyQ3JhZnQgSUk6IExlZ2FjeSBvZiB0aGUgVm9pZCIsIkRhdGVUaW1lIjoiMjAxNS0xMS0xMFQyMzo1OTowMFoiLCJQZXJjZW50YWdlQ29tcGxldGUiOm51bGwsIk5vdGUiOm51bGwsIlN0eWxlIjp7IiRpZCI6IjQ4MiIsIlRpdGxlUG9zaXRpb24iOiJMZWZ0IiwiRGF0ZVBvc2l0aW9uIjoiTGVmdCIsIlNoYXBlVHlwZSI6MiwiU2hhcGVTaXplIjowLCJTaGFwZVN0eWxlIjp7IiRpZCI6IjQ4MyIsIk1hcmdpbiI6eyIkcmVmIjoiNjAifSwiUGFkZGluZyI6eyIkcmVmIjoiNjEifSwiQmFja2dyb3VuZCI6eyIkaWQiOiI0ODQiLCJDb2xvciI6eyIkaWQiOiI0ODUiLCJBIjoyNTUsIlIiOjI1MSwiRyI6MjM4LCJCIjoyMDF9fSwiSXNWaXNpYmxlIjp0cnVlLCJXaWR0aCI6OC4wLCJIZWlnaHQiOjguMCwiQm9yZGVyU3R5bGUiOnsiJGlkIjoiNDg2IiwiTGluZUNvbG9yIjpudWxsLCJMaW5lV2VpZ2h0IjowLjAsIkxpbmVUeXBlIjowLCJQYXJlbnRTdHlsZSI6bnVsbH0sIlBhcmVudFN0eWxlIjpudWxsfSwiVGl0bGVTdHlsZSI6eyIkaWQiOiI0ODciLCJGb250U2V0dGluZ3MiOnsiJGlkIjoiNDg4IiwiRm9udFNpemUiOjExLCJGb250TmFtZSI6IkJhaG5zY2hyaWZ0IENvbmRlbnNlZCIsIklzQm9sZCI6ZmFsc2UsIklzSXRhbGljIjpmYWxzZSwiSXNVbmRlcmxpbmVkIjpmYWxzZSwiUGFyZW50U3R5bGUiOm51bGx9LCJBdXRvU2l6ZSI6MiwiRm9yZWdyb3VuZCI6eyIkaWQiOiI0ODkiLCJDb2xvciI6eyIkaWQiOiI0OTAiLCJBIjoyNTUsIlIiOjI0MCwiRyI6MTYyLCJCIjo0Nn19LCJNYXhXaWR0aCI6MTc4LjM2NjQ4Nzc1ODE1NjA3LCJNYXhIZWlnaHQiOiJJbmZpbml0eSIsIlNtYXJ0Rm9yZWdyb3VuZElzQWN0aXZlIjpmYWxzZSwiSG9yaXpvbnRhbEFsaWdubWVudCI6MiwiVmVydGljYWxBbGlnbm1lbnQiOjAsIlNtYXJ0Rm9yZWdyb3VuZCI6bnVsbCwiQmFja2dyb3VuZEZpbGxUeXBlIjowLCJNYXJnaW4iOnsiJHJlZiI6IjcxIn0sIlBhZGRpbmciOnsiJHJlZiI6IjcyIn0sIkJhY2tncm91bmQiOnsiJGlkIjoiNDkxIiwiQ29sb3IiOnsiJGlkIjoiNDkyIiwiQSI6MCwiUiI6MjU1LCJHIjoyNTUsIkIiOjI1NX19LCJJc1Zpc2libGUiOnRydWUsIldpZHRoIjowLjAsIkhlaWdodCI6MC4wLCJCb3JkZXJTdHlsZSI6bnVsbCwiUGFyZW50U3R5bGUiOm51bGx9LCJEYXRlU3R5bGUiOnsiJGlkIjoiNDkzIiwiRm9udFNldHRpbmdzIjp7IiRpZCI6IjQ5NCIsIkZvbnRTaXplIjo4LCJGb250TmFtZSI6IkJhaG5zY2hyaWZ0IFNlbWlCb2xkIENvbmRlbnNlZCIsIklzQm9sZCI6dHJ1ZSwiSXNJdGFsaWMiOmZhbHNlLCJJc1VuZGVybGluZWQiOmZhbHNlLCJQYXJlbnRTdHlsZSI6bnVsbH0sIkF1dG9TaXplIjowLCJGb3JlZ3JvdW5kIjp7IiRpZCI6IjQ5NSIsIkNvbG9yIjp7IiRpZCI6IjQ5NiIsIkEiOjI1NSwiUiI6MjUxLCJHIjoyNDMsIkIiOjIyMn19LCJNYXhXaWR0aCI6MjAwLjAsIk1heEhlaWdodCI6IkluZmluaXR5IiwiU21hcnRGb3JlZ3JvdW5kSXNBY3RpdmUiOmZhbHNlLCJIb3Jpem9udGFsQWxpZ25tZW50IjoyLCJWZXJ0aWNhbEFsaWdubWVudCI6MCwiU21hcnRGb3JlZ3JvdW5kIjpudWxsLCJCYWNrZ3JvdW5kRmlsbFR5cGUiOjAsIk1hcmdpbiI6eyIkcmVmIjoiNzgifSwiUGFkZGluZyI6eyIkcmVmIjoiNzkifSwiQmFja2dyb3VuZCI6eyIkaWQiOiI0OTciLCJDb2xvciI6eyIkaWQiOiI0OTgiLCJBIjowLCJSIjoyNTUsIkciOjI1NSwiQiI6MjU1fX0sIklzVmlzaWJsZSI6dHJ1ZSwiV2lkdGgiOjAuMCwiSGVpZ2h0IjowLjAsIkJvcmRlclN0eWxlIjpudWxsLCJQYXJlbnRTdHlsZSI6bnVsbH0sIkRhdGVGb3JtYXQiOnsiJGlkIjoiNDk5IiwiRm9ybWF0U3RyaW5nIjoiTU1NIGQsIHl5eXkiLCJTZXBhcmF0b3IiOiIuIiwiVXNlSW50ZXJuYXRpb25hbERhdGVGb3JtYXQiOmZhbHNlLCJEYXRlSXNWaXNpYmxlIjp0cnVlLCJUaW1lSXNWaXNpYmxlIjpmYWxzZSwiSG91ckRpZ2l0cyI6MSwiQW1QbURlc2lnbmF0b3IiOjIsIlRyaW0wME1pbnV0ZXMiOmZhbHNlLCJMYXN0S25vd25WaXNpYmlsaXR5U3RhdGUiOnsiJGlkIjoiNTAwIiwiRGF0ZVBhcnRJc1Zpc2libGUiOnRydWUsIlRpbWVQYXJ0SXNWaXNpYmxlIjpmYWxzZX19LCJJc1Zpc2libGUiOnRydWUsIlBhcmVudFN0eWxlIjpudWxsfSwiSHlwZXJsaW5rIjp7IiRpZCI6IjUwMSIsIkFkZHJlc3MiOiIiLCJTdWJBZGRyZXNzIjoiIn0sIkltcG9ydElkIjoiMSJ9LHsiJGlkIjoiNTAyIiwiSWQiOiI0Mjc3OTI3OS0zZDRjLTQ2NDItYWM2Yy1iM2JkMTNlZGVlY2YiLCJJbmRleCI6MTEsIkdyb3VwSWQiOm51bGwsIlRpdGxlIjoiU3RhckNyYWZ0IElJOiBIZWFydCBvZiB0aGUgU3dhcm0iLCJEYXRlVGltZSI6IjIwMTMtMDMtMTJUMjM6NTk6MDBaIiwiUGVyY2VudGFnZUNvbXBsZXRlIjpudWxsLCJOb3RlIjpudWxsLCJTdHlsZSI6eyIkaWQiOiI1MDMiLCJUaXRsZVBvc2l0aW9uIjoiTGVmdCIsIkRhdGVQb3NpdGlvbiI6IkxlZnQiLCJTaGFwZVR5cGUiOjIsIlNoYXBlU2l6ZSI6MCwiU2hhcGVTdHlsZSI6eyIkaWQiOiI1MDQiLCJNYXJnaW4iOnsiJHJlZiI6IjYwIn0sIlBhZGRpbmciOnsiJHJlZiI6IjYxIn0sIkJhY2tncm91bmQiOnsiJGlkIjoiNTA1IiwiQ29sb3IiOnsiJGlkIjoiNTA2IiwiQSI6MjU1LCJSIjoyNTEsIkciOjIzOCwiQiI6MjAxfX0sIklzVmlzaWJsZSI6dHJ1ZSwiV2lkdGgiOjguMCwiSGVpZ2h0Ijo4LjAsIkJvcmRlclN0eWxlIjp7IiRpZCI6IjUwNyIsIkxpbmVDb2xvciI6bnVsbCwiTGluZVdlaWdodCI6MC4wLCJMaW5lVHlwZSI6MCwiUGFyZW50U3R5bGUiOm51bGx9LCJQYXJlbnRTdHlsZSI6bnVsbH0sIlRpdGxlU3R5bGUiOnsiJGlkIjoiNTA4IiwiRm9udFNldHRpbmdzIjp7IiRpZCI6IjUwOSIsIkZvbnRTaXplIjoxMSwiRm9udE5hbWUiOiJCYWhuc2NocmlmdCBDb25kZW5zZWQiLCJJc0JvbGQiOmZhbHNlLCJJc0l0YWxpYyI6ZmFsc2UsIklzVW5kZXJsaW5lZCI6ZmFsc2UsIlBhcmVudFN0eWxlIjpudWxsfSwiQXV0b1NpemUiOjIsIkZvcmVncm91bmQiOnsiJGlkIjoiNTEwIiwiQ29sb3IiOnsiJGlkIjoiNTExIiwiQSI6MjU1LCJSIjoyNDAsIkciOjE2MiwiQiI6NDZ9fSwiTWF4V2lkdGgiOjE2Ni4xMjAyODgzMjg1OTA4MiwiTWF4SGVpZ2h0IjoiSW5maW5pdHkiLCJTbWFydEZvcmVncm91bmRJc0FjdGl2ZSI6ZmFsc2UsIkhvcml6b250YWxBbGlnbm1lbnQiOjIsIlZlcnRpY2FsQWxpZ25tZW50IjowLCJTbWFydEZvcmVncm91bmQiOm51bGwsIkJhY2tncm91bmRGaWxsVHlwZSI6MCwiTWFyZ2luIjp7IiRyZWYiOiI3MSJ9LCJQYWRkaW5nIjp7IiRyZWYiOiI3MiJ9LCJCYWNrZ3JvdW5kIjp7IiRpZCI6IjUxMiIsIkNvbG9yIjp7IiRpZCI6IjUxMyIsIkEiOjAsIlIiOjI1NSwiRyI6MjU1LCJCIjoyNTV9fSwiSXNWaXNpYmxlIjp0cnVlLCJXaWR0aCI6MC4wLCJIZWlnaHQiOjAuMCwiQm9yZGVyU3R5bGUiOm51bGwsIlBhcmVudFN0eWxlIjpudWxsfSwiRGF0ZVN0eWxlIjp7IiRpZCI6IjUxNCIsIkZvbnRTZXR0aW5ncyI6eyIkaWQiOiI1MTUiLCJGb250U2l6ZSI6OCwiRm9udE5hbWUiOiJCYWhuc2NocmlmdCBTZW1pQm9sZCBDb25kZW5zZWQiLCJJc0JvbGQiOnRydWUsIklzSXRhbGljIjpmYWxzZSwiSXNVbmRlcmxpbmVkIjpmYWxzZSwiUGFyZW50U3R5bGUiOm51bGx9LCJBdXRvU2l6ZSI6MCwiRm9yZWdyb3VuZCI6eyIkaWQiOiI1MTYiLCJDb2xvciI6eyIkaWQiOiI1MTciLCJBIjoyNTUsIlIiOjI1MSwiRyI6MjQzLCJCIjoyMjJ9fSwiTWF4V2lkdGgiOjIwMC4wLCJNYXhIZWlnaHQiOiJJbmZpbml0eSIsIlNtYXJ0Rm9yZWdyb3VuZElzQWN0aXZlIjpmYWxzZSwiSG9yaXpvbnRhbEFsaWdubWVudCI6MiwiVmVydGljYWxBbGlnbm1lbnQiOjAsIlNtYXJ0Rm9yZWdyb3VuZCI6bnVsbCwiQmFja2dyb3VuZEZpbGxUeXBlIjowLCJNYXJnaW4iOnsiJHJlZiI6Ijc4In0sIlBhZGRpbmciOnsiJHJlZiI6Ijc5In0sIkJhY2tncm91bmQiOnsiJGlkIjoiNTE4IiwiQ29sb3IiOnsiJGlkIjoiNTE5IiwiQSI6MCwiUiI6MjU1LCJHIjoyNTUsIkIiOjI1NX19LCJJc1Zpc2libGUiOnRydWUsIldpZHRoIjowLjAsIkhlaWdodCI6MC4wLCJCb3JkZXJTdHlsZSI6bnVsbCwiUGFyZW50U3R5bGUiOm51bGx9LCJEYXRlRm9ybWF0Ijp7IiRpZCI6IjUyMCIsIkZvcm1hdFN0cmluZyI6Ik1NTSBkLCB5eXl5IiwiU2VwYXJhdG9yIjoiLiIsIlVzZUludGVybmF0aW9uYWxEYXRlRm9ybWF0IjpmYWxzZSwiRGF0ZUlzVmlzaWJsZSI6dHJ1ZSwiVGltZUlzVmlzaWJsZSI6ZmFsc2UsIkhvdXJEaWdpdHMiOjEsIkFtUG1EZXNpZ25hdG9yIjoyLCJUcmltMDBNaW51dGVzIjpmYWxzZSwiTGFzdEtub3duVmlzaWJpbGl0eVN0YXRlIjp7IiRpZCI6IjUyMSIsIkRhdGVQYXJ0SXNWaXNpYmxlIjp0cnVlLCJUaW1lUGFydElzVmlzaWJsZSI6ZmFsc2V9fSwiSXNWaXNpYmxlIjp0cnVlLCJQYXJlbnRTdHlsZSI6bnVsbH0sIkh5cGVybGluayI6eyIkaWQiOiI1MjIiLCJBZGRyZXNzIjoiIiwiU3ViQWRkcmVzcyI6IiJ9LCJJbXBvcnRJZCI6IjEifV19LHsiJGlkIjoiNTIzIiwiSWQiOiIzZjYzYjlhMC0wOGQxLTQ0NDktYTNlZi0xMWQ1ZjA0Njk2OTUiLCJJbmRleCI6MiwiSGVhZGVyVGV4dCI6IkRpYWJsbyIsIlN0eWxlIjp7IiRpZCI6IjUyNCIsIkhlYWRlclN0eWxlIjp7IiRpZCI6IjUyNSIsIlRleHRTdHlsZSI6eyIkaWQiOiI1MjYiLCJGb250U2V0dGluZ3MiOnsiJGlkIjoiNTI3IiwiRm9udFNpemUiOjExLCJGb250TmFtZSI6IlNob3djYXJkIEdvdGhpYyIsIklzQm9sZCI6ZmFsc2UsIklzSXRhbGljIjpmYWxzZSwiSXNVbmRlcmxpbmVkIjpmYWxzZSwiUGFyZW50U3R5bGUiOm51bGx9LCJBdXRvU2l6ZSI6MCwiRm9yZWdyb3VuZCI6eyIkaWQiOiI1MjgiLCJDb2xvciI6eyIkaWQiOiI1MjkiLCJBIjoyNTUsIlIiOjEzOCwiRyI6NiwiQiI6MH19LCJNYXhXaWR0aCI6IkluZmluaXR5IiwiTWF4SGVpZ2h0IjoiSW5maW5pdHkiLCJTbWFydEZvcmVncm91bmRJc0FjdGl2ZSI6ZmFsc2UsIkhvcml6b250YWxBbGlnbm1lbnQiOjAsIlZlcnRpY2FsQWxpZ25tZW50IjowLCJTbWFydEZvcmVncm91bmQiOm51bGwsIkJhY2tncm91bmRGaWxsVHlwZSI6MCwiTWFyZ2luIjp7IiRyZWYiOiIxNDAifSwiUGFkZGluZyI6eyIkcmVmIjoiMTQxIn0sIkJhY2tncm91bmQiOm51bGwsIklzVmlzaWJsZSI6dHJ1ZSwiV2lkdGgiOjAuMCwiSGVpZ2h0IjowLjAsIkJvcmRlclN0eWxlIjpudWxsLCJQYXJlbnRTdHlsZSI6bnVsbH0sIlJlY3RhbmdsZVN0eWxlIjp7IiRpZCI6IjUzMCIsIk1hcmdpbiI6eyIkcmVmIjoiMTQzIn0sIlBhZGRpbmciOnsiJHJlZiI6IjE0NCJ9LCJCYWNrZ3JvdW5kIjp7IiRpZCI6IjUzMSIsIkNvbG9yIjp7IiRpZCI6IjUzMiIsIkEiOjEyNywiUiI6MjUxLCJHIjoyNDMsIkIiOjIyMn19LCJJc1Zpc2libGUiOnRydWUsIldpZHRoIjowLjAsIkhlaWdodCI6MC4wLCJCb3JkZXJTdHlsZSI6eyIkaWQiOiI1MzMiLCJMaW5lQ29sb3IiOnsiJGlkIjoiNTM0IiwiJHR5cGUiOiJOTFJFLkNvbW1vbi5Eb20uU29saWRDb2xvckJydXNoLCBOTFJFLkNvbW1vbiIsIkNvbG9yIjp7IiRpZCI6IjUzNSIsIkEiOjI1NSwiUiI6MTc2LCJHIjoxMTgsIkIiOjMxfX0sIkxpbmVXZWlnaHQiOjEuMzMzMzMzMzc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1MzYiLCJNYXJnaW4iOnsiJHJlZiI6IjE1MyJ9LCJQYWRkaW5nIjp7IiRyZWYiOiIxNTQifSwiQmFja2dyb3VuZCI6eyIkaWQiOiI1MzciLCJDb2xvciI6eyIkaWQiOiI1MzgiLCJBIjozOCwiUiI6MjQwLCJHIjoxNjIsIkIiOjQ2fX0sIklzVmlzaWJsZSI6dHJ1ZSwiV2lkdGgiOjAuMCwiSGVpZ2h0IjowLjAsIkJvcmRlclN0eWxlIjp7IiRpZCI6IjUzOSIsIkxpbmVDb2xvciI6eyIkaWQiOiI1NDAiLCIkdHlwZSI6Ik5MUkUuQ29tbW9uLkRvbS5Tb2xpZENvbG9yQnJ1c2gsIE5MUkUuQ29tbW9uIiwiQ29sb3IiOnsiJGlkIjoiNTQxIiwiQSI6MjU1LCJSIjoxMzgsIkciOjYsIkIiOjB9fSwiTGluZVdlaWdodCI6Mi4wLCJMaW5lVHlwZSI6MCwiUGFyZW50U3R5bGUiOm51bGx9LCJQYXJlbnRTdHlsZSI6bnVsbH0sIklzQWJvdmVUaW1lYmFuZCI6ZmFsc2UsIk1hcmdpbiI6eyIkcmVmIjoiMTYwIn0sIlBhZGRpbmciOnsiJHJlZiI6IjE2MSJ9LCJJc1Zpc2libGUiOnRydWUsIldpZHRoIjowLjAsIkhlaWdodCI6MC4wLCJCb3JkZXJTdHlsZSI6bnVsbCwiUGFyZW50U3R5bGUiOm51bGx9LCJUYXNrcyI6W10sIk1pbGVzdG9uZXMiOlt7IiRpZCI6IjU0MiIsIklkIjoiOGVhMGJiZGItNGNhZi00ZWNlLTliNzEtMDk2OGQ2MThkMDdjIiwiSW5kZXgiOjEyLCJHcm91cElkIjoiMThlOGI3ODQtOTUyOS00NTg1LWI1NTEtYzJlZjkzMDI5MWQzIiwiVGl0bGUiOiJEaWFibG8gSUkiLCJEYXRlVGltZSI6IjIwMDAtMDEtMDFUMjM6NTk6MDBaIiwiUGVyY2VudGFnZUNvbXBsZXRlIjpudWxsLCJOb3RlIjpudWxsLCJTdHlsZSI6eyIkaWQiOiI1NDMiLCJUaXRsZVBvc2l0aW9uIjoiUmlnaHQiLCJEYXRlUG9zaXRpb24iOiJSaWdodCIsIlNoYXBlVHlwZSI6MiwiU2hhcGVTaXplIjowLCJTaGFwZVN0eWxlIjp7IiRpZCI6IjU0NCIsIk1hcmdpbiI6eyIkcmVmIjoiNjAifSwiUGFkZGluZyI6eyIkcmVmIjoiNjEifSwiQmFja2dyb3VuZCI6eyIkaWQiOiI1NDUiLCJDb2xvciI6eyIkaWQiOiI1NDYiLCJBIjoyNTUsIlIiOjI1MSwiRyI6MjM4LCJCIjoyMDF9fSwiSXNWaXNpYmxlIjp0cnVlLCJXaWR0aCI6OC4wLCJIZWlnaHQiOjguMCwiQm9yZGVyU3R5bGUiOnsiJGlkIjoiNTQ3IiwiTGluZUNvbG9yIjpudWxsLCJMaW5lV2VpZ2h0IjowLjAsIkxpbmVUeXBlIjowLCJQYXJlbnRTdHlsZSI6bnVsbH0sIlBhcmVudFN0eWxlIjpudWxsfSwiVGl0bGVTdHlsZSI6eyIkaWQiOiI1NDgiLCJGb250U2V0dGluZ3MiOnsiJGlkIjoiNTQ5IiwiRm9udFNpemUiOjExLCJGb250TmFtZSI6IkJhaG5zY2hyaWZ0IENvbmRlbnNlZCIsIklzQm9sZCI6ZmFsc2UsIklzSXRhbGljIjpmYWxzZSwiSXNVbmRlcmxpbmVkIjpmYWxzZSwiUGFyZW50U3R5bGUiOm51bGx9LCJBdXRvU2l6ZSI6MCwiRm9yZWdyb3VuZCI6eyIkaWQiOiI1NTAiLCJDb2xvciI6eyIkaWQiOiI1NTEiLCJBIjoyNTUsIlIiOjI0MCwiRyI6MTYyLCJCIjo0Nn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1NTIiLCJDb2xvciI6eyIkaWQiOiI1NTMiLCJBIjowLCJSIjoyNTUsIkciOjI1NSwiQiI6MjU1fX0sIklzVmlzaWJsZSI6dHJ1ZSwiV2lkdGgiOjAuMCwiSGVpZ2h0IjowLjAsIkJvcmRlclN0eWxlIjpudWxsLCJQYXJlbnRTdHlsZSI6bnVsbH0sIkRhdGVTdHlsZSI6eyIkaWQiOiI1NTQiLCJGb250U2V0dGluZ3MiOnsiJGlkIjoiNTU1IiwiRm9udFNpemUiOjgsIkZvbnROYW1lIjoiQmFobnNjaHJpZnQgU2VtaUJvbGQgQ29uZGVuc2VkIiwiSXNCb2xkIjp0cnVlLCJJc0l0YWxpYyI6ZmFsc2UsIklzVW5kZXJsaW5lZCI6ZmFsc2UsIlBhcmVudFN0eWxlIjpudWxsfSwiQXV0b1NpemUiOjAsIkZvcmVncm91bmQiOnsiJGlkIjoiNTU2IiwiQ29sb3IiOnsiJGlkIjoiNTU3IiwiQSI6MjU1LCJSIjoyNTEsIkciOjI0MywiQiI6MjIy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pZCI6IjU1OCIsIkNvbG9yIjp7IiRpZCI6IjU1OSIsIkEiOjAsIlIiOjI1NSwiRyI6MjU1LCJCIjoyNTV9fSwiSXNWaXNpYmxlIjp0cnVlLCJXaWR0aCI6MC4wLCJIZWlnaHQiOjAuMCwiQm9yZGVyU3R5bGUiOm51bGwsIlBhcmVudFN0eWxlIjpudWxsfSwiRGF0ZUZvcm1hdCI6eyIkaWQiOiI1NjA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1NjEiLCJEYXRlUGFydElzVmlzaWJsZSI6dHJ1ZSwiVGltZVBhcnRJc1Zpc2libGUiOmZhbHNlfX0sIklzVmlzaWJsZSI6dHJ1ZSwiUGFyZW50U3R5bGUiOm51bGx9LCJIeXBlcmxpbmsiOnsiJGlkIjoiNTYyIiwiQWRkcmVzcyI6IiIsIlN1YkFkZHJlc3MiOiIifSwiSW1wb3J0SWQiOiIxIn0seyIkaWQiOiI1NjMiLCJJZCI6IjUyNTZkNWE4LTg4NjYtNGMyNi04YmEzLTQ2ZGE2NGQ0NGMzNyIsIkluZGV4IjoxMywiR3JvdXBJZCI6IjE4ZThiNzg0LTk1MjktNDU4NS1iNTUxLWMyZWY5MzAyOTFkMyIsIlRpdGxlIjoiRGlhYmxvIiwiRGF0ZVRpbWUiOiIxOTk3LTAxLTAyVDIzOjU5OjAwWiIsIlBlcmNlbnRhZ2VDb21wbGV0ZSI6bnVsbCwiTm90ZSI6bnVsbCwiU3R5bGUiOnsiJGlkIjoiNTY0IiwiVGl0bGVQb3NpdGlvbiI6IkxlZnQiLCJEYXRlUG9zaXRpb24iOiJMZWZ0IiwiU2hhcGVUeXBlIjoyLCJTaGFwZVNpemUiOjAsIlNoYXBlU3R5bGUiOnsiJGlkIjoiNTY1IiwiTWFyZ2luIjp7IiRyZWYiOiI2MCJ9LCJQYWRkaW5nIjp7IiRyZWYiOiI2MSJ9LCJCYWNrZ3JvdW5kIjp7IiRpZCI6IjU2NiIsIkNvbG9yIjp7IiRpZCI6IjU2NyIsIkEiOjI1NSwiUiI6MjUxLCJHIjoyMzgsIkIiOjIwMX19LCJJc1Zpc2libGUiOnRydWUsIldpZHRoIjo4LjAsIkhlaWdodCI6OC4wLCJCb3JkZXJTdHlsZSI6eyIkaWQiOiI1NjgiLCJMaW5lQ29sb3IiOm51bGwsIkxpbmVXZWlnaHQiOjAuMCwiTGluZVR5cGUiOjAsIlBhcmVudFN0eWxlIjpudWxsfSwiUGFyZW50U3R5bGUiOm51bGx9LCJUaXRsZVN0eWxlIjp7IiRpZCI6IjU2OSIsIkZvbnRTZXR0aW5ncyI6eyIkaWQiOiI1NzAiLCJGb250U2l6ZSI6MTEsIkZvbnROYW1lIjoiQmFobnNjaHJpZnQgQ29uZGVuc2VkIiwiSXNCb2xkIjpmYWxzZSwiSXNJdGFsaWMiOmZhbHNlLCJJc1VuZGVybGluZWQiOmZhbHNlLCJQYXJlbnRTdHlsZSI6bnVsbH0sIkF1dG9TaXplIjowLCJGb3JlZ3JvdW5kIjp7IiRpZCI6IjU3MSIsIkNvbG9yIjp7IiRpZCI6IjU3MiIsIkEiOjI1NSwiUiI6MjQwLCJHIjoxNjIsIkIiOjQ2fX0sIk1heFdpZHRoIjoyMDAuMCwiTWF4SGVpZ2h0IjoiSW5maW5pdHkiLCJTbWFydEZvcmVncm91bmRJc0FjdGl2ZSI6ZmFsc2UsIkhvcml6b250YWxBbGlnbm1lbnQiOjIsIlZlcnRpY2FsQWxpZ25tZW50IjowLCJTbWFydEZvcmVncm91bmQiOm51bGwsIkJhY2tncm91bmRGaWxsVHlwZSI6MCwiTWFyZ2luIjp7IiRyZWYiOiI3MSJ9LCJQYWRkaW5nIjp7IiRyZWYiOiI3MiJ9LCJCYWNrZ3JvdW5kIjp7IiRpZCI6IjU3MyIsIkNvbG9yIjp7IiRpZCI6IjU3NCIsIkEiOjAsIlIiOjI1NSwiRyI6MjU1LCJCIjoyNTV9fSwiSXNWaXNpYmxlIjp0cnVlLCJXaWR0aCI6MC4wLCJIZWlnaHQiOjAuMCwiQm9yZGVyU3R5bGUiOm51bGwsIlBhcmVudFN0eWxlIjpudWxsfSwiRGF0ZVN0eWxlIjp7IiRpZCI6IjU3NSIsIkZvbnRTZXR0aW5ncyI6eyIkaWQiOiI1NzYiLCJGb250U2l6ZSI6OCwiRm9udE5hbWUiOiJCYWhuc2NocmlmdCBTZW1pQm9sZCBDb25kZW5zZWQiLCJJc0JvbGQiOnRydWUsIklzSXRhbGljIjpmYWxzZSwiSXNVbmRlcmxpbmVkIjpmYWxzZSwiUGFyZW50U3R5bGUiOm51bGx9LCJBdXRvU2l6ZSI6MCwiRm9yZWdyb3VuZCI6eyIkaWQiOiI1NzciLCJDb2xvciI6eyIkaWQiOiI1NzgiLCJBIjoyNTUsIlIiOjI1MSwiRyI6MjQzLCJCIjoyMjJ9fSwiTWF4V2lkdGgiOjIwMC4wLCJNYXhIZWlnaHQiOiJJbmZpbml0eSIsIlNtYXJ0Rm9yZWdyb3VuZElzQWN0aXZlIjpmYWxzZSwiSG9yaXpvbnRhbEFsaWdubWVudCI6MiwiVmVydGljYWxBbGlnbm1lbnQiOjAsIlNtYXJ0Rm9yZWdyb3VuZCI6bnVsbCwiQmFja2dyb3VuZEZpbGxUeXBlIjowLCJNYXJnaW4iOnsiJHJlZiI6Ijc4In0sIlBhZGRpbmciOnsiJHJlZiI6Ijc5In0sIkJhY2tncm91bmQiOnsiJGlkIjoiNTc5IiwiQ29sb3IiOnsiJGlkIjoiNTgwIiwiQSI6MCwiUiI6MjU1LCJHIjoyNTUsIkIiOjI1NX19LCJJc1Zpc2libGUiOnRydWUsIldpZHRoIjowLjAsIkhlaWdodCI6MC4wLCJCb3JkZXJTdHlsZSI6bnVsbCwiUGFyZW50U3R5bGUiOm51bGx9LCJEYXRlRm9ybWF0Ijp7IiRpZCI6IjU4MSIsIkZvcm1hdFN0cmluZyI6Ik1NTSBkLCB5eXl5IiwiU2VwYXJhdG9yIjoiLiIsIlVzZUludGVybmF0aW9uYWxEYXRlRm9ybWF0IjpmYWxzZSwiRGF0ZUlzVmlzaWJsZSI6dHJ1ZSwiVGltZUlzVmlzaWJsZSI6ZmFsc2UsIkhvdXJEaWdpdHMiOjEsIkFtUG1EZXNpZ25hdG9yIjoyLCJUcmltMDBNaW51dGVzIjpmYWxzZSwiTGFzdEtub3duVmlzaWJpbGl0eVN0YXRlIjp7IiRpZCI6IjU4MiIsIkRhdGVQYXJ0SXNWaXNpYmxlIjp0cnVlLCJUaW1lUGFydElzVmlzaWJsZSI6ZmFsc2V9fSwiSXNWaXNpYmxlIjp0cnVlLCJQYXJlbnRTdHlsZSI6bnVsbH0sIkh5cGVybGluayI6eyIkaWQiOiI1ODMiLCJBZGRyZXNzIjoiIiwiU3ViQWRkcmVzcyI6IiJ9LCJJbXBvcnRJZCI6IjEifSx7IiRpZCI6IjU4NCIsIklkIjoiZTlkODJhY2ItMzUzMy00ZDkyLTgwNjAtODQwZjJmYWVjNWRlIiwiSW5kZXgiOjE0LCJHcm91cElkIjoiMThlOGI3ODQtOTUyOS00NTg1LWI1NTEtYzJlZjkzMDI5MWQzIiwiVGl0bGUiOiJEaWFibG8gSUlJOiBSZWFwZXIgb2YgU291bHMiLCJEYXRlVGltZSI6IjIwMTQtMDMtMjVUMjM6NTk6MDBaIiwiUGVyY2VudGFnZUNvbXBsZXRlIjpudWxsLCJOb3RlIjpudWxsLCJTdHlsZSI6eyIkaWQiOiI1ODUiLCJUaXRsZVBvc2l0aW9uIjoiUmlnaHQiLCJEYXRlUG9zaXRpb24iOiJSaWdodCIsIlNoYXBlVHlwZSI6MiwiU2hhcGVTaXplIjowLCJTaGFwZVN0eWxlIjp7IiRpZCI6IjU4NiIsIk1hcmdpbiI6eyIkcmVmIjoiNjAifSwiUGFkZGluZyI6eyIkcmVmIjoiNjEifSwiQmFja2dyb3VuZCI6eyIkaWQiOiI1ODciLCJDb2xvciI6eyIkaWQiOiI1ODgiLCJBIjoyNTUsIlIiOjI1MSwiRyI6MjM4LCJCIjoyMDF9fSwiSXNWaXNpYmxlIjp0cnVlLCJXaWR0aCI6OC4wLCJIZWlnaHQiOjguMCwiQm9yZGVyU3R5bGUiOnsiJGlkIjoiNTg5IiwiTGluZUNvbG9yIjpudWxsLCJMaW5lV2VpZ2h0IjowLjAsIkxpbmVUeXBlIjowLCJQYXJlbnRTdHlsZSI6bnVsbH0sIlBhcmVudFN0eWxlIjpudWxsfSwiVGl0bGVTdHlsZSI6eyIkaWQiOiI1OTAiLCJGb250U2V0dGluZ3MiOnsiJGlkIjoiNTkxIiwiRm9udFNpemUiOjExLCJGb250TmFtZSI6IkJhaG5zY2hyaWZ0IENvbmRlbnNlZCIsIklzQm9sZCI6ZmFsc2UsIklzSXRhbGljIjpmYWxzZSwiSXNVbmRlcmxpbmVkIjpmYWxzZSwiUGFyZW50U3R5bGUiOm51bGx9LCJBdXRvU2l6ZSI6MCwiRm9yZWdyb3VuZCI6eyIkaWQiOiI1OTIiLCJDb2xvciI6eyIkaWQiOiI1OTMiLCJBIjoyNTUsIlIiOjI0MCwiRyI6MTYyLCJCIjo0Nn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1OTQiLCJDb2xvciI6eyIkaWQiOiI1OTUiLCJBIjowLCJSIjoyNTUsIkciOjI1NSwiQiI6MjU1fX0sIklzVmlzaWJsZSI6dHJ1ZSwiV2lkdGgiOjAuMCwiSGVpZ2h0IjowLjAsIkJvcmRlclN0eWxlIjpudWxsLCJQYXJlbnRTdHlsZSI6bnVsbH0sIkRhdGVTdHlsZSI6eyIkaWQiOiI1OTYiLCJGb250U2V0dGluZ3MiOnsiJGlkIjoiNTk3IiwiRm9udFNpemUiOjgsIkZvbnROYW1lIjoiQmFobnNjaHJpZnQgU2VtaUJvbGQgQ29uZGVuc2VkIiwiSXNCb2xkIjp0cnVlLCJJc0l0YWxpYyI6ZmFsc2UsIklzVW5kZXJsaW5lZCI6ZmFsc2UsIlBhcmVudFN0eWxlIjpudWxsfSwiQXV0b1NpemUiOjAsIkZvcmVncm91bmQiOnsiJGlkIjoiNTk4IiwiQ29sb3IiOnsiJGlkIjoiNTk5IiwiQSI6MjU1LCJSIjoyNTEsIkciOjI0MywiQiI6MjIy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pZCI6IjYwMCIsIkNvbG9yIjp7IiRpZCI6IjYwMSIsIkEiOjAsIlIiOjI1NSwiRyI6MjU1LCJCIjoyNTV9fSwiSXNWaXNpYmxlIjp0cnVlLCJXaWR0aCI6MC4wLCJIZWlnaHQiOjAuMCwiQm9yZGVyU3R5bGUiOm51bGwsIlBhcmVudFN0eWxlIjpudWxsfSwiRGF0ZUZvcm1hdCI6eyIkaWQiOiI2MDI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2MDMiLCJEYXRlUGFydElzVmlzaWJsZSI6dHJ1ZSwiVGltZVBhcnRJc1Zpc2libGUiOmZhbHNlfX0sIklzVmlzaWJsZSI6dHJ1ZSwiUGFyZW50U3R5bGUiOm51bGx9LCJIeXBlcmxpbmsiOnsiJGlkIjoiNjA0IiwiQWRkcmVzcyI6IiIsIlN1YkFkZHJlc3MiOiIifSwiSW1wb3J0SWQiOiIxIn0seyIkaWQiOiI2MDUiLCJJZCI6ImVkMGFiZjBlLWRhMGEtNDhiZC04NTAxLTJkZDc0YjZhOWJiMSIsIkluZGV4IjoxNSwiR3JvdXBJZCI6IjE4ZThiNzg0LTk1MjktNDU4NS1iNTUxLWMyZWY5MzAyOTFkMyIsIlRpdGxlIjoiRGlhYmxvIElJSSIsIkRhdGVUaW1lIjoiMjAxMi0wNS0xNVQyMzo1OTowMFoiLCJQZXJjZW50YWdlQ29tcGxldGUiOm51bGwsIk5vdGUiOm51bGwsIlN0eWxlIjp7IiRpZCI6IjYwNiIsIlRpdGxlUG9zaXRpb24iOiJMZWZ0IiwiRGF0ZVBvc2l0aW9uIjoiTGVmdCIsIlNoYXBlVHlwZSI6MiwiU2hhcGVTaXplIjowLCJTaGFwZVN0eWxlIjp7IiRpZCI6IjYwNyIsIk1hcmdpbiI6eyIkcmVmIjoiNjAifSwiUGFkZGluZyI6eyIkcmVmIjoiNjEifSwiQmFja2dyb3VuZCI6eyIkaWQiOiI2MDgiLCJDb2xvciI6eyIkaWQiOiI2MDkiLCJBIjoyNTUsIlIiOjI1MSwiRyI6MjM4LCJCIjoyMDF9fSwiSXNWaXNpYmxlIjp0cnVlLCJXaWR0aCI6OC4wLCJIZWlnaHQiOjguMCwiQm9yZGVyU3R5bGUiOnsiJGlkIjoiNjEwIiwiTGluZUNvbG9yIjpudWxsLCJMaW5lV2VpZ2h0IjowLjAsIkxpbmVUeXBlIjowLCJQYXJlbnRTdHlsZSI6bnVsbH0sIlBhcmVudFN0eWxlIjpudWxsfSwiVGl0bGVTdHlsZSI6eyIkaWQiOiI2MTEiLCJGb250U2V0dGluZ3MiOnsiJGlkIjoiNjEyIiwiRm9udFNpemUiOjExLCJGb250TmFtZSI6IkJhaG5zY2hyaWZ0IENvbmRlbnNlZCIsIklzQm9sZCI6ZmFsc2UsIklzSXRhbGljIjpmYWxzZSwiSXNVbmRlcmxpbmVkIjpmYWxzZSwiUGFyZW50U3R5bGUiOm51bGx9LCJBdXRvU2l6ZSI6MCwiRm9yZWdyb3VuZCI6eyIkaWQiOiI2MTMiLCJDb2xvciI6eyIkaWQiOiI2MTQiLCJBIjoyNTUsIlIiOjI0MCwiRyI6MTYyLCJCIjo0Nn19LCJNYXhXaWR0aCI6MjAwLjAsIk1heEhlaWdodCI6IkluZmluaXR5IiwiU21hcnRGb3JlZ3JvdW5kSXNBY3RpdmUiOmZhbHNlLCJIb3Jpem9udGFsQWxpZ25tZW50IjoyLCJWZXJ0aWNhbEFsaWdubWVudCI6MCwiU21hcnRGb3JlZ3JvdW5kIjpudWxsLCJCYWNrZ3JvdW5kRmlsbFR5cGUiOjAsIk1hcmdpbiI6eyIkcmVmIjoiNzEifSwiUGFkZGluZyI6eyIkcmVmIjoiNzIifSwiQmFja2dyb3VuZCI6eyIkaWQiOiI2MTUiLCJDb2xvciI6eyIkaWQiOiI2MTYiLCJBIjowLCJSIjoyNTUsIkciOjI1NSwiQiI6MjU1fX0sIklzVmlzaWJsZSI6dHJ1ZSwiV2lkdGgiOjAuMCwiSGVpZ2h0IjowLjAsIkJvcmRlclN0eWxlIjpudWxsLCJQYXJlbnRTdHlsZSI6bnVsbH0sIkRhdGVTdHlsZSI6eyIkaWQiOiI2MTciLCJGb250U2V0dGluZ3MiOnsiJGlkIjoiNjE4IiwiRm9udFNpemUiOjgsIkZvbnROYW1lIjoiQmFobnNjaHJpZnQgU2VtaUJvbGQgQ29uZGVuc2VkIiwiSXNCb2xkIjp0cnVlLCJJc0l0YWxpYyI6ZmFsc2UsIklzVW5kZXJsaW5lZCI6ZmFsc2UsIlBhcmVudFN0eWxlIjpudWxsfSwiQXV0b1NpemUiOjAsIkZvcmVncm91bmQiOnsiJGlkIjoiNjE5IiwiQ29sb3IiOnsiJGlkIjoiNjIwIiwiQSI6MjU1LCJSIjoyNTEsIkciOjI0MywiQiI6MjIy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pZCI6IjYyMSIsIkNvbG9yIjp7IiRpZCI6IjYyMiIsIkEiOjAsIlIiOjI1NSwiRyI6MjU1LCJCIjoyNTV9fSwiSXNWaXNpYmxlIjp0cnVlLCJXaWR0aCI6MC4wLCJIZWlnaHQiOjAuMCwiQm9yZGVyU3R5bGUiOm51bGwsIlBhcmVudFN0eWxlIjpudWxsfSwiRGF0ZUZvcm1hdCI6eyIkaWQiOiI2MjM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2MjQiLCJEYXRlUGFydElzVmlzaWJsZSI6dHJ1ZSwiVGltZVBhcnRJc1Zpc2libGUiOmZhbHNlfX0sIklzVmlzaWJsZSI6dHJ1ZSwiUGFyZW50U3R5bGUiOm51bGx9LCJIeXBlcmxpbmsiOnsiJGlkIjoiNjI1IiwiQWRkcmVzcyI6IiIsIlN1YkFkZHJlc3MiOiIifSwiSW1wb3J0SWQiOiIxIn0seyIkaWQiOiI2MjYiLCJJZCI6ImQyY2Y5YTZjLTk4YmQtNGU3My1iZjg0LTVmYjQzOGYwNjMyOSIsIkluZGV4IjoxNiwiR3JvdXBJZCI6ImJlODEwNGJkLWQ2YzYtNDEzMC04YWNhLWU2ZjllZTYzMDJmMSIsIlRpdGxlIjoiRGlhYmxvOiBIZWxsZmlyZSIsIkRhdGVUaW1lIjoiMTk5Ny0xMS0yNVQyMzo1OTowMFoiLCJQZXJjZW50YWdlQ29tcGxldGUiOm51bGwsIk5vdGUiOm51bGwsIlN0eWxlIjp7IiRpZCI6IjYyNyIsIlRpdGxlUG9zaXRpb24iOiJMZWZ0IiwiRGF0ZVBvc2l0aW9uIjoiTGVmdCIsIlNoYXBlVHlwZSI6MiwiU2hhcGVTaXplIjowLCJTaGFwZVN0eWxlIjp7IiRpZCI6IjYyOCIsIk1hcmdpbiI6eyIkcmVmIjoiNjAifSwiUGFkZGluZyI6eyIkcmVmIjoiNjEifSwiQmFja2dyb3VuZCI6eyIkaWQiOiI2MjkiLCJDb2xvciI6eyIkaWQiOiI2MzAiLCJBIjoyNTUsIlIiOjI1MSwiRyI6MjM4LCJCIjoyMDF9fSwiSXNWaXNpYmxlIjp0cnVlLCJXaWR0aCI6OC4wLCJIZWlnaHQiOjguMCwiQm9yZGVyU3R5bGUiOnsiJGlkIjoiNjMxIiwiTGluZUNvbG9yIjpudWxsLCJMaW5lV2VpZ2h0IjowLjAsIkxpbmVUeXBlIjowLCJQYXJlbnRTdHlsZSI6bnVsbH0sIlBhcmVudFN0eWxlIjpudWxsfSwiVGl0bGVTdHlsZSI6eyIkaWQiOiI2MzIiLCJGb250U2V0dGluZ3MiOnsiJGlkIjoiNjMzIiwiRm9udFNpemUiOjExLCJGb250TmFtZSI6IkJhaG5zY2hyaWZ0IENvbmRlbnNlZCIsIklzQm9sZCI6ZmFsc2UsIklzSXRhbGljIjpmYWxzZSwiSXNVbmRlcmxpbmVkIjpmYWxzZSwiUGFyZW50U3R5bGUiOm51bGx9LCJBdXRvU2l6ZSI6MCwiRm9yZWdyb3VuZCI6eyIkaWQiOiI2MzQiLCJDb2xvciI6eyIkaWQiOiI2MzUiLCJBIjoyNTUsIlIiOjI0MCwiRyI6MTYyLCJCIjo0Nn19LCJNYXhXaWR0aCI6MjAwLjAsIk1heEhlaWdodCI6IkluZmluaXR5IiwiU21hcnRGb3JlZ3JvdW5kSXNBY3RpdmUiOmZhbHNlLCJIb3Jpem9udGFsQWxpZ25tZW50IjoyLCJWZXJ0aWNhbEFsaWdubWVudCI6MCwiU21hcnRGb3JlZ3JvdW5kIjpudWxsLCJCYWNrZ3JvdW5kRmlsbFR5cGUiOjAsIk1hcmdpbiI6eyIkcmVmIjoiNzEifSwiUGFkZGluZyI6eyIkcmVmIjoiNzIifSwiQmFja2dyb3VuZCI6eyIkaWQiOiI2MzYiLCJDb2xvciI6eyIkaWQiOiI2MzciLCJBIjowLCJSIjoyNTUsIkciOjI1NSwiQiI6MjU1fX0sIklzVmlzaWJsZSI6dHJ1ZSwiV2lkdGgiOjAuMCwiSGVpZ2h0IjowLjAsIkJvcmRlclN0eWxlIjpudWxsLCJQYXJlbnRTdHlsZSI6bnVsbH0sIkRhdGVTdHlsZSI6eyIkaWQiOiI2MzgiLCJGb250U2V0dGluZ3MiOnsiJGlkIjoiNjM5IiwiRm9udFNpemUiOjgsIkZvbnROYW1lIjoiQmFobnNjaHJpZnQgU2VtaUJvbGQgQ29uZGVuc2VkIiwiSXNCb2xkIjp0cnVlLCJJc0l0YWxpYyI6ZmFsc2UsIklzVW5kZXJsaW5lZCI6ZmFsc2UsIlBhcmVudFN0eWxlIjpudWxsfSwiQXV0b1NpemUiOjAsIkZvcmVncm91bmQiOnsiJGlkIjoiNjQwIiwiQ29sb3IiOnsiJGlkIjoiNjQxIiwiQSI6MjU1LCJSIjoyNTEsIkciOjI0MywiQiI6MjIy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pZCI6IjY0MiIsIkNvbG9yIjp7IiRpZCI6IjY0MyIsIkEiOjAsIlIiOjI1NSwiRyI6MjU1LCJCIjoyNTV9fSwiSXNWaXNpYmxlIjp0cnVlLCJXaWR0aCI6MC4wLCJIZWlnaHQiOjAuMCwiQm9yZGVyU3R5bGUiOm51bGwsIlBhcmVudFN0eWxlIjpudWxsfSwiRGF0ZUZvcm1hdCI6eyIkaWQiOiI2NDQ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2NDUiLCJEYXRlUGFydElzVmlzaWJsZSI6dHJ1ZSwiVGltZVBhcnRJc1Zpc2libGUiOmZhbHNlfX0sIklzVmlzaWJsZSI6dHJ1ZSwiUGFyZW50U3R5bGUiOm51bGx9LCJIeXBlcmxpbmsiOnsiJGlkIjoiNjQ2IiwiQWRkcmVzcyI6IiIsIlN1YkFkZHJlc3MiOiIifSwiSW1wb3J0SWQiOiIifSx7IiRpZCI6IjY0NyIsIklkIjoiZmE5ZTIxYjYtNzI0ZC00ZGI3LWI2ODgtZDQ1YmJjOTlmZDU0IiwiSW5kZXgiOjE3LCJHcm91cElkIjoiYmU4MTA0YmQtZDZjNi00MTMwLThhY2EtZTZmOWVlNjMwMmYxIiwiVGl0bGUiOiJEaWFibG8gSUk6IExvcmQgb2YgRGVzdHJ1Y3Rpb24iLCJEYXRlVGltZSI6IjIwMDEtMDYtMjlUMjM6NTk6MDBaIiwiUGVyY2VudGFnZUNvbXBsZXRlIjpudWxsLCJOb3RlIjpudWxsLCJTdHlsZSI6eyIkaWQiOiI2NDgiLCJUaXRsZVBvc2l0aW9uIjoiUmlnaHQiLCJEYXRlUG9zaXRpb24iOiJSaWdodCIsIlNoYXBlVHlwZSI6MiwiU2hhcGVTaXplIjowLCJTaGFwZVN0eWxlIjp7IiRpZCI6IjY0OSIsIk1hcmdpbiI6eyIkcmVmIjoiNjAifSwiUGFkZGluZyI6eyIkcmVmIjoiNjEifSwiQmFja2dyb3VuZCI6eyIkaWQiOiI2NTAiLCJDb2xvciI6eyIkaWQiOiI2NTEiLCJBIjoyNTUsIlIiOjI1MSwiRyI6MjM4LCJCIjoyMDF9fSwiSXNWaXNpYmxlIjp0cnVlLCJXaWR0aCI6OC4wLCJIZWlnaHQiOjguMCwiQm9yZGVyU3R5bGUiOnsiJGlkIjoiNjUyIiwiTGluZUNvbG9yIjpudWxsLCJMaW5lV2VpZ2h0IjowLjAsIkxpbmVUeXBlIjowLCJQYXJlbnRTdHlsZSI6bnVsbH0sIlBhcmVudFN0eWxlIjpudWxsfSwiVGl0bGVTdHlsZSI6eyIkaWQiOiI2NTMiLCJGb250U2V0dGluZ3MiOnsiJGlkIjoiNjU0IiwiRm9udFNpemUiOjExLCJGb250TmFtZSI6IkJhaG5zY2hyaWZ0IENvbmRlbnNlZCIsIklzQm9sZCI6ZmFsc2UsIklzSXRhbGljIjpmYWxzZSwiSXNVbmRlcmxpbmVkIjpmYWxzZSwiUGFyZW50U3R5bGUiOm51bGx9LCJBdXRvU2l6ZSI6MiwiRm9yZWdyb3VuZCI6eyIkaWQiOiI2NTUiLCJDb2xvciI6eyIkaWQiOiI2NTYiLCJBIjoyNTUsIlIiOjI0MCwiRyI6MTYyLCJCIjo0Nn19LCJNYXhXaWR0aCI6MTU3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2NTciLCJDb2xvciI6eyIkaWQiOiI2NTgiLCJBIjowLCJSIjoyNTUsIkciOjI1NSwiQiI6MjU1fX0sIklzVmlzaWJsZSI6dHJ1ZSwiV2lkdGgiOjAuMCwiSGVpZ2h0IjowLjAsIkJvcmRlclN0eWxlIjpudWxsLCJQYXJlbnRTdHlsZSI6bnVsbH0sIkRhdGVTdHlsZSI6eyIkaWQiOiI2NTkiLCJGb250U2V0dGluZ3MiOnsiJGlkIjoiNjYwIiwiRm9udFNpemUiOjgsIkZvbnROYW1lIjoiQmFobnNjaHJpZnQgU2VtaUJvbGQgQ29uZGVuc2VkIiwiSXNCb2xkIjp0cnVlLCJJc0l0YWxpYyI6ZmFsc2UsIklzVW5kZXJsaW5lZCI6ZmFsc2UsIlBhcmVudFN0eWxlIjpudWxsfSwiQXV0b1NpemUiOjAsIkZvcmVncm91bmQiOnsiJGlkIjoiNjYxIiwiQ29sb3IiOnsiJGlkIjoiNjYyIiwiQSI6MjU1LCJSIjoyNTEsIkciOjI0MywiQiI6MjIy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pZCI6IjY2MyIsIkNvbG9yIjp7IiRpZCI6IjY2NCIsIkEiOjAsIlIiOjI1NSwiRyI6MjU1LCJCIjoyNTV9fSwiSXNWaXNpYmxlIjp0cnVlLCJXaWR0aCI6MC4wLCJIZWlnaHQiOjAuMCwiQm9yZGVyU3R5bGUiOm51bGwsIlBhcmVudFN0eWxlIjpudWxsfSwiRGF0ZUZvcm1hdCI6eyIkaWQiOiI2NjU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2NjYiLCJEYXRlUGFydElzVmlzaWJsZSI6dHJ1ZSwiVGltZVBhcnRJc1Zpc2libGUiOmZhbHNlfX0sIklzVmlzaWJsZSI6dHJ1ZSwiUGFyZW50U3R5bGUiOm51bGx9LCJIeXBlcmxpbmsiOnsiJGlkIjoiNjY3IiwiQWRkcmVzcyI6IiIsIlN1YkFkZHJlc3MiOiIifSwiSW1wb3J0SWQiOiIxIn0seyIkaWQiOiI2NjgiLCJJZCI6ImRmMDYyZGM4LTg0Y2UtNDQ4Ny1hNDYwLTU0NzBlMzJmZWRlYyIsIkluZGV4IjoxOCwiR3JvdXBJZCI6ImJlODEwNGJkLWQ2YzYtNDEzMC04YWNhLWU2ZjllZTYzMDJmMSIsIlRpdGxlIjoiRGlhYmxvIElJSTogUmlzZSBvZiB0aGUgTmVjcm9tYW5jZXIiLCJEYXRlVGltZSI6IjIwMTctMDYtMjdUMjM6NTk6MDBaIiwiUGVyY2VudGFnZUNvbXBsZXRlIjpudWxsLCJOb3RlIjpudWxsLCJTdHlsZSI6eyIkaWQiOiI2NjkiLCJUaXRsZVBvc2l0aW9uIjoiTGVmdCIsIkRhdGVQb3NpdGlvbiI6IkxlZnQiLCJTaGFwZVR5cGUiOjIsIlNoYXBlU2l6ZSI6MCwiU2hhcGVTdHlsZSI6eyIkaWQiOiI2NzAiLCJNYXJnaW4iOnsiJHJlZiI6IjYwIn0sIlBhZGRpbmciOnsiJHJlZiI6IjYxIn0sIkJhY2tncm91bmQiOnsiJGlkIjoiNjcxIiwiQ29sb3IiOnsiJGlkIjoiNjcyIiwiQSI6MjU1LCJSIjoyNTEsIkciOjIzOCwiQiI6MjAxfX0sIklzVmlzaWJsZSI6dHJ1ZSwiV2lkdGgiOjguMCwiSGVpZ2h0Ijo4LjAsIkJvcmRlclN0eWxlIjp7IiRpZCI6IjY3MyIsIkxpbmVDb2xvciI6bnVsbCwiTGluZVdlaWdodCI6MC4wLCJMaW5lVHlwZSI6MCwiUGFyZW50U3R5bGUiOm51bGx9LCJQYXJlbnRTdHlsZSI6bnVsbH0sIlRpdGxlU3R5bGUiOnsiJGlkIjoiNjc0IiwiRm9udFNldHRpbmdzIjp7IiRpZCI6IjY3NSIsIkZvbnRTaXplIjoxMSwiRm9udE5hbWUiOiJCYWhuc2NocmlmdCBDb25kZW5zZWQiLCJJc0JvbGQiOmZhbHNlLCJJc0l0YWxpYyI6ZmFsc2UsIklzVW5kZXJsaW5lZCI6ZmFsc2UsIlBhcmVudFN0eWxlIjpudWxsfSwiQXV0b1NpemUiOjAsIkZvcmVncm91bmQiOnsiJGlkIjoiNjc2IiwiQ29sb3IiOnsiJGlkIjoiNjc3IiwiQSI6MjU1LCJSIjoyNDAsIkciOjE2MiwiQiI6NDZ9fSwiTWF4V2lkdGgiOjIwMC4wLCJNYXhIZWlnaHQiOiJJbmZpbml0eSIsIlNtYXJ0Rm9yZWdyb3VuZElzQWN0aXZlIjpmYWxzZSwiSG9yaXpvbnRhbEFsaWdubWVudCI6MiwiVmVydGljYWxBbGlnbm1lbnQiOjAsIlNtYXJ0Rm9yZWdyb3VuZCI6bnVsbCwiQmFja2dyb3VuZEZpbGxUeXBlIjowLCJNYXJnaW4iOnsiJHJlZiI6IjcxIn0sIlBhZGRpbmciOnsiJHJlZiI6IjcyIn0sIkJhY2tncm91bmQiOnsiJGlkIjoiNjc4IiwiQ29sb3IiOnsiJGlkIjoiNjc5IiwiQSI6MCwiUiI6MjU1LCJHIjoyNTUsIkIiOjI1NX19LCJJc1Zpc2libGUiOnRydWUsIldpZHRoIjowLjAsIkhlaWdodCI6MC4wLCJCb3JkZXJTdHlsZSI6bnVsbCwiUGFyZW50U3R5bGUiOm51bGx9LCJEYXRlU3R5bGUiOnsiJGlkIjoiNjgwIiwiRm9udFNldHRpbmdzIjp7IiRpZCI6IjY4MSIsIkZvbnRTaXplIjo4LCJGb250TmFtZSI6IkJhaG5zY2hyaWZ0IFNlbWlCb2xkIENvbmRlbnNlZCIsIklzQm9sZCI6dHJ1ZSwiSXNJdGFsaWMiOmZhbHNlLCJJc1VuZGVybGluZWQiOmZhbHNlLCJQYXJlbnRTdHlsZSI6bnVsbH0sIkF1dG9TaXplIjowLCJGb3JlZ3JvdW5kIjp7IiRpZCI6IjY4MiIsIkNvbG9yIjp7IiRpZCI6IjY4MyIsIkEiOjI1NSwiUiI6MjUxLCJHIjoyNDMsIkIiOjIyMn19LCJNYXhXaWR0aCI6MjAwLjAsIk1heEhlaWdodCI6IkluZmluaXR5IiwiU21hcnRGb3JlZ3JvdW5kSXNBY3RpdmUiOmZhbHNlLCJIb3Jpem9udGFsQWxpZ25tZW50IjoyLCJWZXJ0aWNhbEFsaWdubWVudCI6MCwiU21hcnRGb3JlZ3JvdW5kIjpudWxsLCJCYWNrZ3JvdW5kRmlsbFR5cGUiOjAsIk1hcmdpbiI6eyIkcmVmIjoiNzgifSwiUGFkZGluZyI6eyIkcmVmIjoiNzkifSwiQmFja2dyb3VuZCI6eyIkaWQiOiI2ODQiLCJDb2xvciI6eyIkaWQiOiI2ODUiLCJBIjowLCJSIjoyNTUsIkciOjI1NSwiQiI6MjU1fX0sIklzVmlzaWJsZSI6dHJ1ZSwiV2lkdGgiOjAuMCwiSGVpZ2h0IjowLjAsIkJvcmRlclN0eWxlIjpudWxsLCJQYXJlbnRTdHlsZSI6bnVsbH0sIkRhdGVGb3JtYXQiOnsiJGlkIjoiNjg2IiwiRm9ybWF0U3RyaW5nIjoiTU1NIGQsIHl5eXkiLCJTZXBhcmF0b3IiOiIuIiwiVXNlSW50ZXJuYXRpb25hbERhdGVGb3JtYXQiOmZhbHNlLCJEYXRlSXNWaXNpYmxlIjp0cnVlLCJUaW1lSXNWaXNpYmxlIjpmYWxzZSwiSG91ckRpZ2l0cyI6MSwiQW1QbURlc2lnbmF0b3IiOjIsIlRyaW0wME1pbnV0ZXMiOmZhbHNlLCJMYXN0S25vd25WaXNpYmlsaXR5U3RhdGUiOnsiJGlkIjoiNjg3IiwiRGF0ZVBhcnRJc1Zpc2libGUiOnRydWUsIlRpbWVQYXJ0SXNWaXNpYmxlIjpmYWxzZX19LCJJc1Zpc2libGUiOnRydWUsIlBhcmVudFN0eWxlIjpudWxsfSwiSHlwZXJsaW5rIjp7IiRpZCI6IjY4OCIsIkFkZHJlc3MiOiIiLCJTdWJBZGRyZXNzIjoiIn0sIkltcG9ydElkIjoiIn0seyIkaWQiOiI2ODkiLCJJZCI6IjljMzhlM2U0LTU0M2UtNDBkYS1iNDA0LWMwYmExN2NjZjQ1YyIsIkluZGV4IjoxOSwiR3JvdXBJZCI6bnVsbCwiVGl0bGUiOiJEaWFibG8gSUlJOiBVbHRpbWF0ZSBFdmlsIEVkaXRpb24iLCJEYXRlVGltZSI6IjIwMTQtMDgtMTlUMjM6NTk6MDBaIiwiUGVyY2VudGFnZUNvbXBsZXRlIjpudWxsLCJOb3RlIjpudWxsLCJTdHlsZSI6eyIkaWQiOiI2OTAiLCJUaXRsZVBvc2l0aW9uIjoiUmlnaHQiLCJEYXRlUG9zaXRpb24iOiJSaWdodCIsIlNoYXBlVHlwZSI6MiwiU2hhcGVTaXplIjowLCJTaGFwZVN0eWxlIjp7IiRpZCI6IjY5MSIsIk1hcmdpbiI6eyIkcmVmIjoiNjAifSwiUGFkZGluZyI6eyIkcmVmIjoiNjEifSwiQmFja2dyb3VuZCI6eyIkaWQiOiI2OTIiLCJDb2xvciI6eyIkaWQiOiI2OTMiLCJBIjoyNTUsIlIiOjI1MSwiRyI6MjM4LCJCIjoyMDF9fSwiSXNWaXNpYmxlIjp0cnVlLCJXaWR0aCI6OC4wLCJIZWlnaHQiOjguMCwiQm9yZGVyU3R5bGUiOnsiJGlkIjoiNjk0IiwiTGluZUNvbG9yIjpudWxsLCJMaW5lV2VpZ2h0IjowLjAsIkxpbmVUeXBlIjowLCJQYXJlbnRTdHlsZSI6bnVsbH0sIlBhcmVudFN0eWxlIjpudWxsfSwiVGl0bGVTdHlsZSI6eyIkaWQiOiI2OTUiLCJGb250U2V0dGluZ3MiOnsiJGlkIjoiNjk2IiwiRm9udFNpemUiOjExLCJGb250TmFtZSI6IkJhaG5zY2hyaWZ0IENvbmRlbnNlZCIsIklzQm9sZCI6ZmFsc2UsIklzSXRhbGljIjpmYWxzZSwiSXNVbmRlcmxpbmVkIjpmYWxzZSwiUGFyZW50U3R5bGUiOm51bGx9LCJBdXRvU2l6ZSI6MiwiRm9yZWdyb3VuZCI6eyIkaWQiOiI2OTciLCJDb2xvciI6eyIkaWQiOiI2OTgiLCJBIjoyNTUsIlIiOjI0MCwiRyI6MTYyLCJCIjo0Nn19LCJNYXhXaWR0aCI6MTY5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2OTkiLCJDb2xvciI6eyIkaWQiOiI3MDAiLCJBIjowLCJSIjoyNTUsIkciOjI1NSwiQiI6MjU1fX0sIklzVmlzaWJsZSI6dHJ1ZSwiV2lkdGgiOjAuMCwiSGVpZ2h0IjowLjAsIkJvcmRlclN0eWxlIjpudWxsLCJQYXJlbnRTdHlsZSI6bnVsbH0sIkRhdGVTdHlsZSI6eyIkaWQiOiI3MDEiLCJGb250U2V0dGluZ3MiOnsiJGlkIjoiNzAyIiwiRm9udFNpemUiOjgsIkZvbnROYW1lIjoiQmFobnNjaHJpZnQgU2VtaUJvbGQgQ29uZGVuc2VkIiwiSXNCb2xkIjp0cnVlLCJJc0l0YWxpYyI6ZmFsc2UsIklzVW5kZXJsaW5lZCI6ZmFsc2UsIlBhcmVudFN0eWxlIjpudWxsfSwiQXV0b1NpemUiOjAsIkZvcmVncm91bmQiOnsiJGlkIjoiNzAzIiwiQ29sb3IiOnsiJGlkIjoiNzA0IiwiQSI6MjU1LCJSIjoyNTEsIkciOjI0MywiQiI6MjIy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pZCI6IjcwNSIsIkNvbG9yIjp7IiRpZCI6IjcwNiIsIkEiOjAsIlIiOjI1NSwiRyI6MjU1LCJCIjoyNTV9fSwiSXNWaXNpYmxlIjp0cnVlLCJXaWR0aCI6MC4wLCJIZWlnaHQiOjAuMCwiQm9yZGVyU3R5bGUiOm51bGwsIlBhcmVudFN0eWxlIjpudWxsfSwiRGF0ZUZvcm1hdCI6eyIkaWQiOiI3MDc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3MDgiLCJEYXRlUGFydElzVmlzaWJsZSI6dHJ1ZSwiVGltZVBhcnRJc1Zpc2libGUiOmZhbHNlfX0sIklzVmlzaWJsZSI6dHJ1ZSwiUGFyZW50U3R5bGUiOm51bGx9LCJIeXBlcmxpbmsiOnsiJGlkIjoiNzA5IiwiQWRkcmVzcyI6IiIsIlN1YkFkZHJlc3MiOiIifSwiSW1wb3J0SWQiOiIxIn1dfSx7IiRpZCI6IjcxMCIsIklkIjoiMThjZjExMWMtZjUxMi00YjM3LWJhZjctODU1MTY2NmM5YjdjIiwiSW5kZXgiOjMsIkhlYWRlclRleHQiOiJXb3JsZCBvZiBXYXJjcmFmdCIsIlN0eWxlIjp7IiRpZCI6IjcxMSIsIkhlYWRlclN0eWxlIjp7IiRpZCI6IjcxMiIsIlRleHRTdHlsZSI6eyIkaWQiOiI3MTMiLCJGb250U2V0dGluZ3MiOnsiJGlkIjoiNzE0IiwiRm9udFNpemUiOjExLCJGb250TmFtZSI6IlNob3djYXJkIEdvdGhpYyIsIklzQm9sZCI6ZmFsc2UsIklzSXRhbGljIjpmYWxzZSwiSXNVbmRlcmxpbmVkIjpmYWxzZSwiUGFyZW50U3R5bGUiOm51bGx9LCJBdXRvU2l6ZSI6MCwiRm9yZWdyb3VuZCI6eyIkaWQiOiI3MTUiLCJDb2xvciI6eyIkaWQiOiI3MTYiLCJBIjoyNTUsIlIiOjI1MSwiRyI6MjQzLCJCIjoyMjJ9fSwiTWF4V2lkdGgiOiJJbmZpbml0eSIsIk1heEhlaWdodCI6IkluZmluaXR5IiwiU21hcnRGb3JlZ3JvdW5kSXNBY3RpdmUiOmZhbHNlLCJIb3Jpem9udGFsQWxpZ25tZW50IjowLCJWZXJ0aWNhbEFsaWdubWVudCI6MCwiU21hcnRGb3JlZ3JvdW5kIjpudWxsLCJCYWNrZ3JvdW5kRmlsbFR5cGUiOjAsIk1hcmdpbiI6eyIkcmVmIjoiMTQwIn0sIlBhZGRpbmciOnsiJHJlZiI6IjE0MSJ9LCJCYWNrZ3JvdW5kIjpudWxsLCJJc1Zpc2libGUiOnRydWUsIldpZHRoIjowLjAsIkhlaWdodCI6MC4wLCJCb3JkZXJTdHlsZSI6bnVsbCwiUGFyZW50U3R5bGUiOm51bGx9LCJSZWN0YW5nbGVTdHlsZSI6eyIkaWQiOiI3MTciLCJNYXJnaW4iOnsiJHJlZiI6IjE0MyJ9LCJQYWRkaW5nIjp7IiRyZWYiOiIxNDQifSwiQmFja2dyb3VuZCI6eyIkaWQiOiI3MTgiLCJDb2xvciI6eyIkaWQiOiI3MTkiLCJBIjoxMjcsIlIiOjEzOCwiRyI6NiwiQiI6MH19LCJJc1Zpc2libGUiOnRydWUsIldpZHRoIjowLjAsIkhlaWdodCI6MC4wLCJCb3JkZXJTdHlsZSI6eyIkaWQiOiI3MjAiLCJMaW5lQ29sb3IiOnsiJGlkIjoiNzIxIiwiJHR5cGUiOiJOTFJFLkNvbW1vbi5Eb20uU29saWRDb2xvckJydXNoLCBOTFJFLkNvbW1vbiIsIkNvbG9yIjp7IiRpZCI6IjcyMiIsIkEiOjI1NSwiUiI6MjIsIkciOjI4LCJCIjozNX1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3MjMiLCJNYXJnaW4iOnsiJHJlZiI6IjE1MyJ9LCJQYWRkaW5nIjp7IiRyZWYiOiIxNTQifSwiQmFja2dyb3VuZCI6eyIkaWQiOiI3MjQiLCJDb2xvciI6eyIkaWQiOiI3MjUiLCJBIjozOCwiUiI6MjMxLCJHIjoyMzAsIkIiOjIzMH19LCJJc1Zpc2libGUiOnRydWUsIldpZHRoIjowLjAsIkhlaWdodCI6MC4wLCJCb3JkZXJTdHlsZSI6eyIkaWQiOiI3MjYiLCJMaW5lQ29sb3IiOnsiJGlkIjoiNzI3IiwiJHR5cGUiOiJOTFJFLkNvbW1vbi5Eb20uU29saWRDb2xvckJydXNoLCBOTFJFLkNvbW1vbiIsIkNvbG9yIjp7IiRpZCI6IjcyOCIsIkEiOjI1NSwiUiI6MTM4LCJHIjo2LCJCIjowfX0sIkxpbmVXZWlnaHQiOjIuMCwiTGluZVR5cGUiOjAsIlBhcmVudFN0eWxlIjpudWxsfSwiUGFyZW50U3R5bGUiOm51bGx9LCJJc0Fib3ZlVGltZWJhbmQiOmZhbHNlLCJNYXJnaW4iOnsiJHJlZiI6IjE2MCJ9LCJQYWRkaW5nIjp7IiRyZWYiOiIxNjEifSwiSXNWaXNpYmxlIjp0cnVlLCJXaWR0aCI6MC4wLCJIZWlnaHQiOjAuMCwiQm9yZGVyU3R5bGUiOm51bGwsIlBhcmVudFN0eWxlIjpudWxsfSwiVGFza3MiOltdLCJNaWxlc3RvbmVzIjpbeyIkaWQiOiI3MjkiLCJJZCI6IjVmNGY0YTQ4LWMwNTgtNDQ1ZS1iM2I4LTZhYTUxZGYyYWJjMiIsIkluZGV4IjoyMCwiR3JvdXBJZCI6IjExNTE1NDBiLTExZGQtNGU2NS05ZGQzLWE1ZjJlOGZkZWFlZiIsIlRpdGxlIjoiQ2F0YWNseXNtIiwiRGF0ZVRpbWUiOiIyMDEwLTEyLTA3VDIzOjU5OjAwWiIsIlBlcmNlbnRhZ2VDb21wbGV0ZSI6bnVsbCwiTm90ZSI6bnVsbCwiU3R5bGUiOnsiJGlkIjoiNzMwIiwiVGl0bGVQb3NpdGlvbiI6IkxlZnQiLCJEYXRlUG9zaXRpb24iOiJMZWZ0IiwiU2hhcGVUeXBlIjoyLCJTaGFwZVNpemUiOjAsIlNoYXBlU3R5bGUiOnsiJGlkIjoiNzMxIiwiTWFyZ2luIjp7IiRyZWYiOiI2MCJ9LCJQYWRkaW5nIjp7IiRyZWYiOiI2MSJ9LCJCYWNrZ3JvdW5kIjp7IiRpZCI6IjczMiIsIkNvbG9yIjp7IiRpZCI6IjczMyIsIkEiOjI1NSwiUiI6MjUxLCJHIjoyMzgsIkIiOjIwMX19LCJJc1Zpc2libGUiOnRydWUsIldpZHRoIjo4LjAsIkhlaWdodCI6OC4wLCJCb3JkZXJTdHlsZSI6eyIkaWQiOiI3MzQiLCJMaW5lQ29sb3IiOm51bGwsIkxpbmVXZWlnaHQiOjAuMCwiTGluZVR5cGUiOjAsIlBhcmVudFN0eWxlIjpudWxsfSwiUGFyZW50U3R5bGUiOm51bGx9LCJUaXRsZVN0eWxlIjp7IiRpZCI6IjczNSIsIkZvbnRTZXR0aW5ncyI6eyIkaWQiOiI3MzYiLCJGb250U2l6ZSI6MTEsIkZvbnROYW1lIjoiQmFobnNjaHJpZnQgQ29uZGVuc2VkIiwiSXNCb2xkIjpmYWxzZSwiSXNJdGFsaWMiOmZhbHNlLCJJc1VuZGVybGluZWQiOmZhbHNlLCJQYXJlbnRTdHlsZSI6bnVsbH0sIkF1dG9TaXplIjowLCJGb3JlZ3JvdW5kIjp7IiRpZCI6IjczNyIsIkNvbG9yIjp7IiRpZCI6IjczOCIsIkEiOjI1NSwiUiI6MjQwLCJHIjoxNjIsIkIiOjQ2fX0sIk1heFdpZHRoIjoyMDAuMCwiTWF4SGVpZ2h0IjoiSW5maW5pdHkiLCJTbWFydEZvcmVncm91bmRJc0FjdGl2ZSI6ZmFsc2UsIkhvcml6b250YWxBbGlnbm1lbnQiOjIsIlZlcnRpY2FsQWxpZ25tZW50IjowLCJTbWFydEZvcmVncm91bmQiOm51bGwsIkJhY2tncm91bmRGaWxsVHlwZSI6MCwiTWFyZ2luIjp7IiRyZWYiOiI3MSJ9LCJQYWRkaW5nIjp7IiRyZWYiOiI3MiJ9LCJCYWNrZ3JvdW5kIjp7IiRpZCI6IjczOSIsIkNvbG9yIjp7IiRpZCI6Ijc0MCIsIkEiOjAsIlIiOjI1NSwiRyI6MjU1LCJCIjoyNTV9fSwiSXNWaXNpYmxlIjp0cnVlLCJXaWR0aCI6MC4wLCJIZWlnaHQiOjAuMCwiQm9yZGVyU3R5bGUiOm51bGwsIlBhcmVudFN0eWxlIjpudWxsfSwiRGF0ZVN0eWxlIjp7IiRpZCI6Ijc0MSIsIkZvbnRTZXR0aW5ncyI6eyIkaWQiOiI3NDIiLCJGb250U2l6ZSI6OCwiRm9udE5hbWUiOiJCYWhuc2NocmlmdCBTZW1pQm9sZCBDb25kZW5zZWQiLCJJc0JvbGQiOnRydWUsIklzSXRhbGljIjpmYWxzZSwiSXNVbmRlcmxpbmVkIjpmYWxzZSwiUGFyZW50U3R5bGUiOm51bGx9LCJBdXRvU2l6ZSI6MCwiRm9yZWdyb3VuZCI6eyIkaWQiOiI3NDMiLCJDb2xvciI6eyIkaWQiOiI3NDQiLCJBIjoyNTUsIlIiOjI1MSwiRyI6MjQzLCJCIjoyMjJ9fSwiTWF4V2lkdGgiOjIwMC4wLCJNYXhIZWlnaHQiOiJJbmZpbml0eSIsIlNtYXJ0Rm9yZWdyb3VuZElzQWN0aXZlIjpmYWxzZSwiSG9yaXpvbnRhbEFsaWdubWVudCI6MiwiVmVydGljYWxBbGlnbm1lbnQiOjAsIlNtYXJ0Rm9yZWdyb3VuZCI6bnVsbCwiQmFja2dyb3VuZEZpbGxUeXBlIjowLCJNYXJnaW4iOnsiJHJlZiI6Ijc4In0sIlBhZGRpbmciOnsiJHJlZiI6Ijc5In0sIkJhY2tncm91bmQiOnsiJGlkIjoiNzQ1IiwiQ29sb3IiOnsiJGlkIjoiNzQ2IiwiQSI6MCwiUiI6MjU1LCJHIjoyNTUsIkIiOjI1NX19LCJJc1Zpc2libGUiOnRydWUsIldpZHRoIjowLjAsIkhlaWdodCI6MC4wLCJCb3JkZXJTdHlsZSI6bnVsbCwiUGFyZW50U3R5bGUiOm51bGx9LCJEYXRlRm9ybWF0Ijp7IiRpZCI6Ijc0NyIsIkZvcm1hdFN0cmluZyI6Ik1NTSBkLCB5eXl5IiwiU2VwYXJhdG9yIjoiLiIsIlVzZUludGVybmF0aW9uYWxEYXRlRm9ybWF0IjpmYWxzZSwiRGF0ZUlzVmlzaWJsZSI6dHJ1ZSwiVGltZUlzVmlzaWJsZSI6ZmFsc2UsIkhvdXJEaWdpdHMiOjEsIkFtUG1EZXNpZ25hdG9yIjoyLCJUcmltMDBNaW51dGVzIjpmYWxzZSwiTGFzdEtub3duVmlzaWJpbGl0eVN0YXRlIjp7IiRpZCI6Ijc0OCIsIkRhdGVQYXJ0SXNWaXNpYmxlIjp0cnVlLCJUaW1lUGFydElzVmlzaWJsZSI6ZmFsc2V9fSwiSXNWaXNpYmxlIjp0cnVlLCJQYXJlbnRTdHlsZSI6bnVsbH0sIkh5cGVybGluayI6eyIkaWQiOiI3NDkiLCJBZGRyZXNzIjoiIiwiU3ViQWRkcmVzcyI6IiJ9LCJJbXBvcnRJZCI6IjEifSx7IiRpZCI6Ijc1MCIsIklkIjoiOTIxYWRhMWQtMDA4ZC00ZjY2LTkzYTMtOGNiYjcwNzE5N2Y2IiwiSW5kZXgiOjIxLCJHcm91cElkIjoiMTE1MTU0MGItMTFkZC00ZTY1LTlkZDMtYTVmMmU4ZmRlYWVmIiwiVGl0bGUiOiJNaXN0cyBvZiBQYW5kYXJpYSIsIkRhdGVUaW1lIjoiMjAxMi0wOS0yNVQyMzo1OTowMFoiLCJQZXJjZW50YWdlQ29tcGxldGUiOm51bGwsIk5vdGUiOm51bGwsIlN0eWxlIjp7IiRpZCI6Ijc1MSIsIlRpdGxlUG9zaXRpb24iOiJSaWdodCIsIkRhdGVQb3NpdGlvbiI6IlJpZ2h0IiwiU2hhcGVUeXBlIjoyLCJTaGFwZVNpemUiOjAsIlNoYXBlU3R5bGUiOnsiJGlkIjoiNzUyIiwiTWFyZ2luIjp7IiRyZWYiOiI2MCJ9LCJQYWRkaW5nIjp7IiRyZWYiOiI2MSJ9LCJCYWNrZ3JvdW5kIjp7IiRpZCI6Ijc1MyIsIkNvbG9yIjp7IiRpZCI6Ijc1NCIsIkEiOjI1NSwiUiI6MjUxLCJHIjoyMzgsIkIiOjIwMX19LCJJc1Zpc2libGUiOnRydWUsIldpZHRoIjo4LjAsIkhlaWdodCI6OC4wLCJCb3JkZXJTdHlsZSI6eyIkaWQiOiI3NTUiLCJMaW5lQ29sb3IiOm51bGwsIkxpbmVXZWlnaHQiOjAuMCwiTGluZVR5cGUiOjAsIlBhcmVudFN0eWxlIjpudWxsfSwiUGFyZW50U3R5bGUiOm51bGx9LCJUaXRsZVN0eWxlIjp7IiRpZCI6Ijc1NiIsIkZvbnRTZXR0aW5ncyI6eyIkaWQiOiI3NTciLCJGb250U2l6ZSI6MTEsIkZvbnROYW1lIjoiQmFobnNjaHJpZnQgQ29uZGVuc2VkIiwiSXNCb2xkIjpmYWxzZSwiSXNJdGFsaWMiOmZhbHNlLCJJc1VuZGVybGluZWQiOmZhbHNlLCJQYXJlbnRTdHlsZSI6bnVsbH0sIkF1dG9TaXplIjowLCJGb3JlZ3JvdW5kIjp7IiRpZCI6Ijc1OCIsIkNvbG9yIjp7IiRpZCI6Ijc1OSIsIkEiOjI1NSwiUiI6MjQwLCJHIjoxNjIsIkIiOjQ2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pZCI6Ijc2MCIsIkNvbG9yIjp7IiRpZCI6Ijc2MSIsIkEiOjAsIlIiOjI1NSwiRyI6MjU1LCJCIjoyNTV9fSwiSXNWaXNpYmxlIjp0cnVlLCJXaWR0aCI6MC4wLCJIZWlnaHQiOjAuMCwiQm9yZGVyU3R5bGUiOm51bGwsIlBhcmVudFN0eWxlIjpudWxsfSwiRGF0ZVN0eWxlIjp7IiRpZCI6Ijc2MiIsIkZvbnRTZXR0aW5ncyI6eyIkaWQiOiI3NjMiLCJGb250U2l6ZSI6OCwiRm9udE5hbWUiOiJCYWhuc2NocmlmdCBTZW1pQm9sZCBDb25kZW5zZWQiLCJJc0JvbGQiOnRydWUsIklzSXRhbGljIjpmYWxzZSwiSXNVbmRlcmxpbmVkIjpmYWxzZSwiUGFyZW50U3R5bGUiOm51bGx9LCJBdXRvU2l6ZSI6MCwiRm9yZWdyb3VuZCI6eyIkaWQiOiI3NjQiLCJDb2xvciI6eyIkaWQiOiI3NjUiLCJBIjoyNTUsIlIiOjI1MSwiRyI6MjQzLCJCIjoyMjJ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GlkIjoiNzY2IiwiQ29sb3IiOnsiJGlkIjoiNzY3IiwiQSI6MCwiUiI6MjU1LCJHIjoyNTUsIkIiOjI1NX19LCJJc1Zpc2libGUiOnRydWUsIldpZHRoIjowLjAsIkhlaWdodCI6MC4wLCJCb3JkZXJTdHlsZSI6bnVsbCwiUGFyZW50U3R5bGUiOm51bGx9LCJEYXRlRm9ybWF0Ijp7IiRpZCI6Ijc2OCIsIkZvcm1hdFN0cmluZyI6Ik1NTSBkLCB5eXl5IiwiU2VwYXJhdG9yIjoiLiIsIlVzZUludGVybmF0aW9uYWxEYXRlRm9ybWF0IjpmYWxzZSwiRGF0ZUlzVmlzaWJsZSI6dHJ1ZSwiVGltZUlzVmlzaWJsZSI6ZmFsc2UsIkhvdXJEaWdpdHMiOjEsIkFtUG1EZXNpZ25hdG9yIjoyLCJUcmltMDBNaW51dGVzIjpmYWxzZSwiTGFzdEtub3duVmlzaWJpbGl0eVN0YXRlIjp7IiRpZCI6Ijc2OSIsIkRhdGVQYXJ0SXNWaXNpYmxlIjp0cnVlLCJUaW1lUGFydElzVmlzaWJsZSI6ZmFsc2V9fSwiSXNWaXNpYmxlIjp0cnVlLCJQYXJlbnRTdHlsZSI6bnVsbH0sIkh5cGVybGluayI6eyIkaWQiOiI3NzAiLCJBZGRyZXNzIjoiIiwiU3ViQWRkcmVzcyI6IiJ9LCJJbXBvcnRJZCI6IjEifSx7IiRpZCI6Ijc3MSIsIklkIjoiOTM5ZWRhNGUtZDg5Zi00M2MxLWJiZWItMmI2M2U3MjI0MmQ3IiwiSW5kZXgiOjIyLCJHcm91cElkIjoiMTE1MTU0MGItMTFkZC00ZTY1LTlkZDMtYTVmMmU4ZmRlYWVmIiwiVGl0bGUiOiJUaGUgQnVybmluZyBDcnVzYWRlIiwiRGF0ZVRpbWUiOiIyMDA3LTAxLTE2VDIzOjU5OjAwWiIsIlBlcmNlbnRhZ2VDb21wbGV0ZSI6bnVsbCwiTm90ZSI6bnVsbCwiU3R5bGUiOnsiJGlkIjoiNzcyIiwiVGl0bGVQb3NpdGlvbiI6IkxlZnQiLCJEYXRlUG9zaXRpb24iOiJMZWZ0IiwiU2hhcGVUeXBlIjoyLCJTaGFwZVNpemUiOjAsIlNoYXBlU3R5bGUiOnsiJGlkIjoiNzczIiwiTWFyZ2luIjp7IiRyZWYiOiI2MCJ9LCJQYWRkaW5nIjp7IiRyZWYiOiI2MSJ9LCJCYWNrZ3JvdW5kIjp7IiRpZCI6Ijc3NCIsIkNvbG9yIjp7IiRpZCI6Ijc3NSIsIkEiOjI1NSwiUiI6MjUxLCJHIjoyMzgsIkIiOjIwMX19LCJJc1Zpc2libGUiOnRydWUsIldpZHRoIjo4LjAsIkhlaWdodCI6OC4wLCJCb3JkZXJTdHlsZSI6eyIkaWQiOiI3NzYiLCJMaW5lQ29sb3IiOm51bGwsIkxpbmVXZWlnaHQiOjAuMCwiTGluZVR5cGUiOjAsIlBhcmVudFN0eWxlIjpudWxsfSwiUGFyZW50U3R5bGUiOm51bGx9LCJUaXRsZVN0eWxlIjp7IiRpZCI6Ijc3NyIsIkZvbnRTZXR0aW5ncyI6eyIkaWQiOiI3NzgiLCJGb250U2l6ZSI6MTEsIkZvbnROYW1lIjoiQmFobnNjaHJpZnQgQ29uZGVuc2VkIiwiSXNCb2xkIjpmYWxzZSwiSXNJdGFsaWMiOmZhbHNlLCJJc1VuZGVybGluZWQiOmZhbHNlLCJQYXJlbnRTdHlsZSI6bnVsbH0sIkF1dG9TaXplIjowLCJGb3JlZ3JvdW5kIjp7IiRpZCI6Ijc3OSIsIkNvbG9yIjp7IiRpZCI6Ijc4MCIsIkEiOjI1NSwiUiI6MjQwLCJHIjoxNjIsIkIiOjQ2fX0sIk1heFdpZHRoIjoyMDAuMCwiTWF4SGVpZ2h0IjoiSW5maW5pdHkiLCJTbWFydEZvcmVncm91bmRJc0FjdGl2ZSI6ZmFsc2UsIkhvcml6b250YWxBbGlnbm1lbnQiOjIsIlZlcnRpY2FsQWxpZ25tZW50IjowLCJTbWFydEZvcmVncm91bmQiOm51bGwsIkJhY2tncm91bmRGaWxsVHlwZSI6MCwiTWFyZ2luIjp7IiRyZWYiOiI3MSJ9LCJQYWRkaW5nIjp7IiRyZWYiOiI3MiJ9LCJCYWNrZ3JvdW5kIjp7IiRpZCI6Ijc4MSIsIkNvbG9yIjp7IiRpZCI6Ijc4MiIsIkEiOjAsIlIiOjI1NSwiRyI6MjU1LCJCIjoyNTV9fSwiSXNWaXNpYmxlIjp0cnVlLCJXaWR0aCI6MC4wLCJIZWlnaHQiOjAuMCwiQm9yZGVyU3R5bGUiOm51bGwsIlBhcmVudFN0eWxlIjpudWxsfSwiRGF0ZVN0eWxlIjp7IiRpZCI6Ijc4MyIsIkZvbnRTZXR0aW5ncyI6eyIkaWQiOiI3ODQiLCJGb250U2l6ZSI6OCwiRm9udE5hbWUiOiJCYWhuc2NocmlmdCBTZW1pQm9sZCBDb25kZW5zZWQiLCJJc0JvbGQiOnRydWUsIklzSXRhbGljIjpmYWxzZSwiSXNVbmRlcmxpbmVkIjpmYWxzZSwiUGFyZW50U3R5bGUiOm51bGx9LCJBdXRvU2l6ZSI6MCwiRm9yZWdyb3VuZCI6eyIkaWQiOiI3ODUiLCJDb2xvciI6eyIkaWQiOiI3ODYiLCJBIjoyNTUsIlIiOjI1MSwiRyI6MjQzLCJCIjoyMjJ9fSwiTWF4V2lkdGgiOjIwMC4wLCJNYXhIZWlnaHQiOiJJbmZpbml0eSIsIlNtYXJ0Rm9yZWdyb3VuZElzQWN0aXZlIjpmYWxzZSwiSG9yaXpvbnRhbEFsaWdubWVudCI6MiwiVmVydGljYWxBbGlnbm1lbnQiOjAsIlNtYXJ0Rm9yZWdyb3VuZCI6bnVsbCwiQmFja2dyb3VuZEZpbGxUeXBlIjowLCJNYXJnaW4iOnsiJHJlZiI6Ijc4In0sIlBhZGRpbmciOnsiJHJlZiI6Ijc5In0sIkJhY2tncm91bmQiOnsiJGlkIjoiNzg3IiwiQ29sb3IiOnsiJGlkIjoiNzg4IiwiQSI6MCwiUiI6MjU1LCJHIjoyNTUsIkIiOjI1NX19LCJJc1Zpc2libGUiOnRydWUsIldpZHRoIjowLjAsIkhlaWdodCI6MC4wLCJCb3JkZXJTdHlsZSI6bnVsbCwiUGFyZW50U3R5bGUiOm51bGx9LCJEYXRlRm9ybWF0Ijp7IiRpZCI6Ijc4OSIsIkZvcm1hdFN0cmluZyI6Ik1NTSBkLCB5eXl5IiwiU2VwYXJhdG9yIjoiLiIsIlVzZUludGVybmF0aW9uYWxEYXRlRm9ybWF0IjpmYWxzZSwiRGF0ZUlzVmlzaWJsZSI6dHJ1ZSwiVGltZUlzVmlzaWJsZSI6ZmFsc2UsIkhvdXJEaWdpdHMiOjEsIkFtUG1EZXNpZ25hdG9yIjoyLCJUcmltMDBNaW51dGVzIjpmYWxzZSwiTGFzdEtub3duVmlzaWJpbGl0eVN0YXRlIjp7IiRpZCI6Ijc5MCIsIkRhdGVQYXJ0SXNWaXNpYmxlIjp0cnVlLCJUaW1lUGFydElzVmlzaWJsZSI6ZmFsc2V9fSwiSXNWaXNpYmxlIjp0cnVlLCJQYXJlbnRTdHlsZSI6bnVsbH0sIkh5cGVybGluayI6eyIkaWQiOiI3OTEiLCJBZGRyZXNzIjoiIiwiU3ViQWRkcmVzcyI6IiJ9LCJJbXBvcnRJZCI6IjEifSx7IiRpZCI6Ijc5MiIsIklkIjoiOWUyNzU3OWQtNDRmYS00ODM2LTg0NmMtZTRjNmFhNjU2MGZiIiwiSW5kZXgiOjIzLCJHcm91cElkIjoiMTE1MTU0MGItMTFkZC00ZTY1LTlkZDMtYTVmMmU4ZmRlYWVmIiwiVGl0bGUiOiJMZWdpb24iLCJEYXRlVGltZSI6IjIwMTYtMDgtMzBUMjM6NTk6MDBaIiwiUGVyY2VudGFnZUNvbXBsZXRlIjpudWxsLCJOb3RlIjpudWxsLCJTdHlsZSI6eyIkaWQiOiI3OTMiLCJUaXRsZVBvc2l0aW9uIjoiUmlnaHQiLCJEYXRlUG9zaXRpb24iOiJSaWdodCIsIlNoYXBlVHlwZSI6MiwiU2hhcGVTaXplIjowLCJTaGFwZVN0eWxlIjp7IiRpZCI6Ijc5NCIsIk1hcmdpbiI6eyIkcmVmIjoiNjAifSwiUGFkZGluZyI6eyIkcmVmIjoiNjEifSwiQmFja2dyb3VuZCI6eyIkaWQiOiI3OTUiLCJDb2xvciI6eyIkaWQiOiI3OTYiLCJBIjoyNTUsIlIiOjI1MSwiRyI6MjM4LCJCIjoyMDF9fSwiSXNWaXNpYmxlIjp0cnVlLCJXaWR0aCI6OC4wLCJIZWlnaHQiOjguMCwiQm9yZGVyU3R5bGUiOnsiJGlkIjoiNzk3IiwiTGluZUNvbG9yIjpudWxsLCJMaW5lV2VpZ2h0IjowLjAsIkxpbmVUeXBlIjowLCJQYXJlbnRTdHlsZSI6bnVsbH0sIlBhcmVudFN0eWxlIjpudWxsfSwiVGl0bGVTdHlsZSI6eyIkaWQiOiI3OTgiLCJGb250U2V0dGluZ3MiOnsiJGlkIjoiNzk5IiwiRm9udFNpemUiOjExLCJGb250TmFtZSI6IkJhaG5zY2hyaWZ0IENvbmRlbnNlZCIsIklzQm9sZCI6ZmFsc2UsIklzSXRhbGljIjpmYWxzZSwiSXNVbmRlcmxpbmVkIjpmYWxzZSwiUGFyZW50U3R5bGUiOm51bGx9LCJBdXRvU2l6ZSI6MCwiRm9yZWdyb3VuZCI6eyIkaWQiOiI4MDAiLCJDb2xvciI6eyIkaWQiOiI4MDEiLCJBIjoyNTUsIlIiOjI0MCwiRyI6MTYyLCJCIjo0Nn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4MDIiLCJDb2xvciI6eyIkaWQiOiI4MDMiLCJBIjowLCJSIjoyNTUsIkciOjI1NSwiQiI6MjU1fX0sIklzVmlzaWJsZSI6dHJ1ZSwiV2lkdGgiOjAuMCwiSGVpZ2h0IjowLjAsIkJvcmRlclN0eWxlIjpudWxsLCJQYXJlbnRTdHlsZSI6bnVsbH0sIkRhdGVTdHlsZSI6eyIkaWQiOiI4MDQiLCJGb250U2V0dGluZ3MiOnsiJGlkIjoiODA1IiwiRm9udFNpemUiOjgsIkZvbnROYW1lIjoiQmFobnNjaHJpZnQgU2VtaUJvbGQgQ29uZGVuc2VkIiwiSXNCb2xkIjp0cnVlLCJJc0l0YWxpYyI6ZmFsc2UsIklzVW5kZXJsaW5lZCI6ZmFsc2UsIlBhcmVudFN0eWxlIjpudWxsfSwiQXV0b1NpemUiOjAsIkZvcmVncm91bmQiOnsiJGlkIjoiODA2IiwiQ29sb3IiOnsiJGlkIjoiODA3IiwiQSI6MjU1LCJSIjoyNTEsIkciOjI0MywiQiI6MjIy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pZCI6IjgwOCIsIkNvbG9yIjp7IiRpZCI6IjgwOSIsIkEiOjAsIlIiOjI1NSwiRyI6MjU1LCJCIjoyNTV9fSwiSXNWaXNpYmxlIjp0cnVlLCJXaWR0aCI6MC4wLCJIZWlnaHQiOjAuMCwiQm9yZGVyU3R5bGUiOm51bGwsIlBhcmVudFN0eWxlIjpudWxsfSwiRGF0ZUZvcm1hdCI6eyIkaWQiOiI4MTA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4MTEiLCJEYXRlUGFydElzVmlzaWJsZSI6dHJ1ZSwiVGltZVBhcnRJc1Zpc2libGUiOmZhbHNlfX0sIklzVmlzaWJsZSI6dHJ1ZSwiUGFyZW50U3R5bGUiOm51bGx9LCJIeXBlcmxpbmsiOnsiJGlkIjoiODEyIiwiQWRkcmVzcyI6IiIsIlN1YkFkZHJlc3MiOiIifSwiSW1wb3J0SWQiOiIxIn0seyIkaWQiOiI4MTMiLCJJZCI6IjVhZjM0ODM0LWM4MWQtNDdjOS1hODk0LTZlZGRlMDY5NjcyNiIsIkluZGV4IjoyNCwiR3JvdXBJZCI6ImI0MWI1ZDg1LWI1YmQtNDIwMS1hY2EwLWM3YmRhZmIyMTQ5NSIsIlRpdGxlIjoiV2FybG9yZHMgb2YgRHJhZW5vciIsIkRhdGVUaW1lIjoiMjAxNC0xMS0xM1QyMzo1OTowMFoiLCJQZXJjZW50YWdlQ29tcGxldGUiOm51bGwsIk5vdGUiOm51bGwsIlN0eWxlIjp7IiRpZCI6IjgxNCIsIlRpdGxlUG9zaXRpb24iOiJSaWdodCIsIkRhdGVQb3NpdGlvbiI6IlJpZ2h0IiwiU2hhcGVUeXBlIjoyLCJTaGFwZVNpemUiOjAsIlNoYXBlU3R5bGUiOnsiJGlkIjoiODE1IiwiTWFyZ2luIjp7IiRyZWYiOiI2MCJ9LCJQYWRkaW5nIjp7IiRyZWYiOiI2MSJ9LCJCYWNrZ3JvdW5kIjp7IiRpZCI6IjgxNiIsIkNvbG9yIjp7IiRpZCI6IjgxNyIsIkEiOjI1NSwiUiI6MjUxLCJHIjoyMzgsIkIiOjIwMX19LCJJc1Zpc2libGUiOnRydWUsIldpZHRoIjo4LjAsIkhlaWdodCI6OC4wLCJCb3JkZXJTdHlsZSI6eyIkaWQiOiI4MTgiLCJMaW5lQ29sb3IiOm51bGwsIkxpbmVXZWlnaHQiOjAuMCwiTGluZVR5cGUiOjAsIlBhcmVudFN0eWxlIjpudWxsfSwiUGFyZW50U3R5bGUiOm51bGx9LCJUaXRsZVN0eWxlIjp7IiRpZCI6IjgxOSIsIkZvbnRTZXR0aW5ncyI6eyIkaWQiOiI4MjAiLCJGb250U2l6ZSI6MTEsIkZvbnROYW1lIjoiQmFobnNjaHJpZnQgQ29uZGVuc2VkIiwiSXNCb2xkIjpmYWxzZSwiSXNJdGFsaWMiOmZhbHNlLCJJc1VuZGVybGluZWQiOmZhbHNlLCJQYXJlbnRTdHlsZSI6bnVsbH0sIkF1dG9TaXplIjoyLCJGb3JlZ3JvdW5kIjp7IiRpZCI6IjgyMSIsIkNvbG9yIjp7IiRpZCI6IjgyMiIsIkEiOjI1NSwiUiI6MjQwLCJHIjoxNjIsIkIiOjQ2fX0sIk1heFdpZHRoIjo3OS41NzUzNTU1Mjk3ODUxNTY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4MjMiLCJDb2xvciI6eyIkaWQiOiI4MjQiLCJBIjowLCJSIjoyNTUsIkciOjI1NSwiQiI6MjU1fX0sIklzVmlzaWJsZSI6dHJ1ZSwiV2lkdGgiOjAuMCwiSGVpZ2h0IjowLjAsIkJvcmRlclN0eWxlIjpudWxsLCJQYXJlbnRTdHlsZSI6bnVsbH0sIkRhdGVTdHlsZSI6eyIkaWQiOiI4MjUiLCJGb250U2V0dGluZ3MiOnsiJGlkIjoiODI2IiwiRm9udFNpemUiOjgsIkZvbnROYW1lIjoiQmFobnNjaHJpZnQgU2VtaUJvbGQgQ29uZGVuc2VkIiwiSXNCb2xkIjp0cnVlLCJJc0l0YWxpYyI6ZmFsc2UsIklzVW5kZXJsaW5lZCI6ZmFsc2UsIlBhcmVudFN0eWxlIjpudWxsfSwiQXV0b1NpemUiOjAsIkZvcmVncm91bmQiOnsiJGlkIjoiODI3IiwiQ29sb3IiOnsiJGlkIjoiODI4IiwiQSI6MjU1LCJSIjoyNTEsIkciOjI0MywiQiI6MjIy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pZCI6IjgyOSIsIkNvbG9yIjp7IiRpZCI6IjgzMCIsIkEiOjAsIlIiOjI1NSwiRyI6MjU1LCJCIjoyNTV9fSwiSXNWaXNpYmxlIjp0cnVlLCJXaWR0aCI6MC4wLCJIZWlnaHQiOjAuMCwiQm9yZGVyU3R5bGUiOm51bGwsIlBhcmVudFN0eWxlIjpudWxsfSwiRGF0ZUZvcm1hdCI6eyIkaWQiOiI4MzE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4MzIiLCJEYXRlUGFydElzVmlzaWJsZSI6dHJ1ZSwiVGltZVBhcnRJc1Zpc2libGUiOmZhbHNlfX0sIklzVmlzaWJsZSI6dHJ1ZSwiUGFyZW50U3R5bGUiOm51bGx9LCJIeXBlcmxpbmsiOnsiJGlkIjoiODMzIiwiQWRkcmVzcyI6IiIsIlN1YkFkZHJlc3MiOiIifSwiSW1wb3J0SWQiOiIxIn0seyIkaWQiOiI4MzQiLCJJZCI6ImE2MjgzNzQ3LWY1MmEtNGFkZC04ZTkwLTkzZThmNGU0MzY0ZCIsIkluZGV4IjoyNSwiR3JvdXBJZCI6ImI0MWI1ZDg1LWI1YmQtNDIwMS1hY2EwLWM3YmRhZmIyMTQ5NSIsIlRpdGxlIjoiV29ybGQgb2YgV2FyY3JhZnQiLCJEYXRlVGltZSI6IjIwMDQtMTEtMjNUMjM6NTk6MDBaIiwiUGVyY2VudGFnZUNvbXBsZXRlIjpudWxsLCJOb3RlIjpudWxsLCJTdHlsZSI6eyIkaWQiOiI4MzUiLCJUaXRsZVBvc2l0aW9uIjoiTGVmdCIsIkRhdGVQb3NpdGlvbiI6IkxlZnQiLCJTaGFwZVR5cGUiOjIsIlNoYXBlU2l6ZSI6MCwiU2hhcGVTdHlsZSI6eyIkaWQiOiI4MzYiLCJNYXJnaW4iOnsiJHJlZiI6IjYwIn0sIlBhZGRpbmciOnsiJHJlZiI6IjYxIn0sIkJhY2tncm91bmQiOnsiJGlkIjoiODM3IiwiQ29sb3IiOnsiJGlkIjoiODM4IiwiQSI6MjU1LCJSIjoyNTEsIkciOjIzOCwiQiI6MjAxfX0sIklzVmlzaWJsZSI6dHJ1ZSwiV2lkdGgiOjguMCwiSGVpZ2h0Ijo4LjAsIkJvcmRlclN0eWxlIjp7IiRpZCI6IjgzOSIsIkxpbmVDb2xvciI6bnVsbCwiTGluZVdlaWdodCI6MC4wLCJMaW5lVHlwZSI6MCwiUGFyZW50U3R5bGUiOm51bGx9LCJQYXJlbnRTdHlsZSI6bnVsbH0sIlRpdGxlU3R5bGUiOnsiJGlkIjoiODQwIiwiRm9udFNldHRpbmdzIjp7IiRpZCI6Ijg0MSIsIkZvbnRTaXplIjoxMSwiRm9udE5hbWUiOiJCYWhuc2NocmlmdCBDb25kZW5zZWQiLCJJc0JvbGQiOmZhbHNlLCJJc0l0YWxpYyI6ZmFsc2UsIklzVW5kZXJsaW5lZCI6ZmFsc2UsIlBhcmVudFN0eWxlIjpudWxsfSwiQXV0b1NpemUiOjAsIkZvcmVncm91bmQiOnsiJGlkIjoiODQyIiwiQ29sb3IiOnsiJGlkIjoiODQzIiwiQSI6MjU1LCJSIjoyNDAsIkciOjE2MiwiQiI6NDZ9fSwiTWF4V2lkdGgiOjIwMC4wLCJNYXhIZWlnaHQiOiJJbmZpbml0eSIsIlNtYXJ0Rm9yZWdyb3VuZElzQWN0aXZlIjpmYWxzZSwiSG9yaXpvbnRhbEFsaWdubWVudCI6MiwiVmVydGljYWxBbGlnbm1lbnQiOjAsIlNtYXJ0Rm9yZWdyb3VuZCI6bnVsbCwiQmFja2dyb3VuZEZpbGxUeXBlIjowLCJNYXJnaW4iOnsiJHJlZiI6IjcxIn0sIlBhZGRpbmciOnsiJHJlZiI6IjcyIn0sIkJhY2tncm91bmQiOnsiJGlkIjoiODQ0IiwiQ29sb3IiOnsiJGlkIjoiODQ1IiwiQSI6MCwiUiI6MjU1LCJHIjoyNTUsIkIiOjI1NX19LCJJc1Zpc2libGUiOnRydWUsIldpZHRoIjowLjAsIkhlaWdodCI6MC4wLCJCb3JkZXJTdHlsZSI6bnVsbCwiUGFyZW50U3R5bGUiOm51bGx9LCJEYXRlU3R5bGUiOnsiJGlkIjoiODQ2IiwiRm9udFNldHRpbmdzIjp7IiRpZCI6Ijg0NyIsIkZvbnRTaXplIjo4LCJGb250TmFtZSI6IkJhaG5zY2hyaWZ0IFNlbWlCb2xkIENvbmRlbnNlZCIsIklzQm9sZCI6dHJ1ZSwiSXNJdGFsaWMiOmZhbHNlLCJJc1VuZGVybGluZWQiOmZhbHNlLCJQYXJlbnRTdHlsZSI6bnVsbH0sIkF1dG9TaXplIjowLCJGb3JlZ3JvdW5kIjp7IiRpZCI6Ijg0OCIsIkNvbG9yIjp7IiRpZCI6Ijg0OSIsIkEiOjI1NSwiUiI6MjUxLCJHIjoyNDMsIkIiOjIyMn19LCJNYXhXaWR0aCI6MjAwLjAsIk1heEhlaWdodCI6IkluZmluaXR5IiwiU21hcnRGb3JlZ3JvdW5kSXNBY3RpdmUiOmZhbHNlLCJIb3Jpem9udGFsQWxpZ25tZW50IjoyLCJWZXJ0aWNhbEFsaWdubWVudCI6MCwiU21hcnRGb3JlZ3JvdW5kIjpudWxsLCJCYWNrZ3JvdW5kRmlsbFR5cGUiOjAsIk1hcmdpbiI6eyIkcmVmIjoiNzgifSwiUGFkZGluZyI6eyIkcmVmIjoiNzkifSwiQmFja2dyb3VuZCI6eyIkaWQiOiI4NTAiLCJDb2xvciI6eyIkaWQiOiI4NTEiLCJBIjowLCJSIjoyNTUsIkciOjI1NSwiQiI6MjU1fX0sIklzVmlzaWJsZSI6dHJ1ZSwiV2lkdGgiOjAuMCwiSGVpZ2h0IjowLjAsIkJvcmRlclN0eWxlIjpudWxsLCJQYXJlbnRTdHlsZSI6bnVsbH0sIkRhdGVGb3JtYXQiOnsiJGlkIjoiODUyIiwiRm9ybWF0U3RyaW5nIjoiTU1NIGQsIHl5eXkiLCJTZXBhcmF0b3IiOiIuIiwiVXNlSW50ZXJuYXRpb25hbERhdGVGb3JtYXQiOmZhbHNlLCJEYXRlSXNWaXNpYmxlIjp0cnVlLCJUaW1lSXNWaXNpYmxlIjpmYWxzZSwiSG91ckRpZ2l0cyI6MSwiQW1QbURlc2lnbmF0b3IiOjIsIlRyaW0wME1pbnV0ZXMiOmZhbHNlLCJMYXN0S25vd25WaXNpYmlsaXR5U3RhdGUiOnsiJGlkIjoiODUzIiwiRGF0ZVBhcnRJc1Zpc2libGUiOnRydWUsIlRpbWVQYXJ0SXNWaXNpYmxlIjpmYWxzZX19LCJJc1Zpc2libGUiOnRydWUsIlBhcmVudFN0eWxlIjpudWxsfSwiSHlwZXJsaW5rIjp7IiRpZCI6Ijg1NCIsIkFkZHJlc3MiOiIiLCJTdWJBZGRyZXNzIjoiIn0sIkltcG9ydElkIjoiMSJ9LHsiJGlkIjoiODU1IiwiSWQiOiJiN2VmZmYyYS1kNTg2LTRhNjItOGJjNi02NzJiYWQ0YmVkMzEiLCJJbmRleCI6MjYsIkdyb3VwSWQiOiJiNDFiNWQ4NS1iNWJkLTQyMDEtYWNhMC1jN2JkYWZiMjE0OTUiLCJUaXRsZSI6IldyYXRoIG9mIHRoZSBMaWNoIEtpbmciLCJEYXRlVGltZSI6IjIwMDgtMTEtMTNUMjM6NTk6MDBaIiwiUGVyY2VudGFnZUNvbXBsZXRlIjpudWxsLCJOb3RlIjpudWxsLCJTdHlsZSI6eyIkaWQiOiI4NTYiLCJUaXRsZVBvc2l0aW9uIjoiUmlnaHQiLCJEYXRlUG9zaXRpb24iOiJSaWdodCIsIlNoYXBlVHlwZSI6MiwiU2hhcGVTaXplIjowLCJTaGFwZVN0eWxlIjp7IiRpZCI6Ijg1NyIsIk1hcmdpbiI6eyIkcmVmIjoiNjAifSwiUGFkZGluZyI6eyIkcmVmIjoiNjEifSwiQmFja2dyb3VuZCI6eyIkaWQiOiI4NTgiLCJDb2xvciI6eyIkaWQiOiI4NTkiLCJBIjoyNTUsIlIiOjI1MSwiRyI6MjM4LCJCIjoyMDF9fSwiSXNWaXNpYmxlIjp0cnVlLCJXaWR0aCI6OC4wLCJIZWlnaHQiOjguMCwiQm9yZGVyU3R5bGUiOnsiJGlkIjoiODYwIiwiTGluZUNvbG9yIjpudWxsLCJMaW5lV2VpZ2h0IjowLjAsIkxpbmVUeXBlIjowLCJQYXJlbnRTdHlsZSI6bnVsbH0sIlBhcmVudFN0eWxlIjpudWxsfSwiVGl0bGVTdHlsZSI6eyIkaWQiOiI4NjEiLCJGb250U2V0dGluZ3MiOnsiJGlkIjoiODYyIiwiRm9udFNpemUiOjExLCJGb250TmFtZSI6IkJhaG5zY2hyaWZ0IENvbmRlbnNlZCIsIklzQm9sZCI6ZmFsc2UsIklzSXRhbGljIjpmYWxzZSwiSXNVbmRlcmxpbmVkIjpmYWxzZSwiUGFyZW50U3R5bGUiOm51bGx9LCJBdXRvU2l6ZSI6MCwiRm9yZWdyb3VuZCI6eyIkaWQiOiI4NjMiLCJDb2xvciI6eyIkaWQiOiI4NjQiLCJBIjoyNTUsIlIiOjI0MCwiRyI6MTYyLCJCIjo0Nn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4NjUiLCJDb2xvciI6eyIkaWQiOiI4NjYiLCJBIjowLCJSIjoyNTUsIkciOjI1NSwiQiI6MjU1fX0sIklzVmlzaWJsZSI6dHJ1ZSwiV2lkdGgiOjAuMCwiSGVpZ2h0IjowLjAsIkJvcmRlclN0eWxlIjpudWxsLCJQYXJlbnRTdHlsZSI6bnVsbH0sIkRhdGVTdHlsZSI6eyIkaWQiOiI4NjciLCJGb250U2V0dGluZ3MiOnsiJGlkIjoiODY4IiwiRm9udFNpemUiOjgsIkZvbnROYW1lIjoiQmFobnNjaHJpZnQgU2VtaUJvbGQgQ29uZGVuc2VkIiwiSXNCb2xkIjp0cnVlLCJJc0l0YWxpYyI6ZmFsc2UsIklzVW5kZXJsaW5lZCI6ZmFsc2UsIlBhcmVudFN0eWxlIjpudWxsfSwiQXV0b1NpemUiOjAsIkZvcmVncm91bmQiOnsiJGlkIjoiODY5IiwiQ29sb3IiOnsiJGlkIjoiODcwIiwiQSI6MjU1LCJSIjoyNTEsIkciOjI0MywiQiI6MjIy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pZCI6Ijg3MSIsIkNvbG9yIjp7IiRpZCI6Ijg3MiIsIkEiOjAsIlIiOjI1NSwiRyI6MjU1LCJCIjoyNTV9fSwiSXNWaXNpYmxlIjp0cnVlLCJXaWR0aCI6MC4wLCJIZWlnaHQiOjAuMCwiQm9yZGVyU3R5bGUiOm51bGwsIlBhcmVudFN0eWxlIjpudWxsfSwiRGF0ZUZvcm1hdCI6eyIkaWQiOiI4NzM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4NzQiLCJEYXRlUGFydElzVmlzaWJsZSI6dHJ1ZSwiVGltZVBhcnRJc1Zpc2libGUiOmZhbHNlfX0sIklzVmlzaWJsZSI6dHJ1ZSwiUGFyZW50U3R5bGUiOm51bGx9LCJIeXBlcmxpbmsiOnsiJGlkIjoiODc1IiwiQWRkcmVzcyI6IiIsIlN1YkFkZHJlc3MiOiIifSwiSW1wb3J0SWQiOiIxIn0seyIkaWQiOiI4NzYiLCJJZCI6ImY1NTUzNmU2LWQ1OGMtNDMwZC05YTBkLWM1ZGU0ZWM5ZGM2MSIsIkluZGV4IjoyNywiR3JvdXBJZCI6bnVsbCwiVGl0bGUiOiJCYXR0bGUgZm9yIEF6ZXJvdGgiLCJEYXRlVGltZSI6IjIwMTgtMDgtMTRUMjM6NTk6MDBaIiwiUGVyY2VudGFnZUNvbXBsZXRlIjpudWxsLCJOb3RlIjpudWxsLCJTdHlsZSI6eyIkaWQiOiI4NzciLCJUaXRsZVBvc2l0aW9uIjoiUmlnaHQiLCJEYXRlUG9zaXRpb24iOiJSaWdodCIsIlNoYXBlVHlwZSI6MiwiU2hhcGVTaXplIjowLCJTaGFwZVN0eWxlIjp7IiRpZCI6Ijg3OCIsIk1hcmdpbiI6eyIkcmVmIjoiNjAifSwiUGFkZGluZyI6eyIkcmVmIjoiNjEifSwiQmFja2dyb3VuZCI6eyIkaWQiOiI4NzkiLCJDb2xvciI6eyIkaWQiOiI4ODAiLCJBIjoyNTUsIlIiOjI1MSwiRyI6MjM4LCJCIjoyMDF9fSwiSXNWaXNpYmxlIjp0cnVlLCJXaWR0aCI6OC4wLCJIZWlnaHQiOjguMCwiQm9yZGVyU3R5bGUiOnsiJGlkIjoiODgxIiwiTGluZUNvbG9yIjpudWxsLCJMaW5lV2VpZ2h0IjowLjAsIkxpbmVUeXBlIjowLCJQYXJlbnRTdHlsZSI6bnVsbH0sIlBhcmVudFN0eWxlIjpudWxsfSwiVGl0bGVTdHlsZSI6eyIkaWQiOiI4ODIiLCJGb250U2V0dGluZ3MiOnsiJGlkIjoiODgzIiwiRm9udFNpemUiOjExLCJGb250TmFtZSI6IkJhaG5zY2hyaWZ0IENvbmRlbnNlZCIsIklzQm9sZCI6ZmFsc2UsIklzSXRhbGljIjpmYWxzZSwiSXNVbmRlcmxpbmVkIjpmYWxzZSwiUGFyZW50U3R5bGUiOm51bGx9LCJBdXRvU2l6ZSI6MCwiRm9yZWdyb3VuZCI6eyIkaWQiOiI4ODQiLCJDb2xvciI6eyIkaWQiOiI4ODUiLCJBIjoyNTUsIlIiOjI0MCwiRyI6MTYyLCJCIjo0Nn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4ODYiLCJDb2xvciI6eyIkaWQiOiI4ODciLCJBIjowLCJSIjoyNTUsIkciOjI1NSwiQiI6MjU1fX0sIklzVmlzaWJsZSI6dHJ1ZSwiV2lkdGgiOjAuMCwiSGVpZ2h0IjowLjAsIkJvcmRlclN0eWxlIjpudWxsLCJQYXJlbnRTdHlsZSI6bnVsbH0sIkRhdGVTdHlsZSI6eyIkaWQiOiI4ODgiLCJGb250U2V0dGluZ3MiOnsiJGlkIjoiODg5IiwiRm9udFNpemUiOjgsIkZvbnROYW1lIjoiQmFobnNjaHJpZnQgU2VtaUJvbGQgQ29uZGVuc2VkIiwiSXNCb2xkIjp0cnVlLCJJc0l0YWxpYyI6ZmFsc2UsIklzVW5kZXJsaW5lZCI6ZmFsc2UsIlBhcmVudFN0eWxlIjpudWxsfSwiQXV0b1NpemUiOjAsIkZvcmVncm91bmQiOnsiJGlkIjoiODkwIiwiQ29sb3IiOnsiJGlkIjoiODkxIiwiQSI6MjU1LCJSIjoyNTEsIkciOjI0MywiQiI6MjIy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pZCI6Ijg5MiIsIkNvbG9yIjp7IiRpZCI6Ijg5MyIsIkEiOjAsIlIiOjI1NSwiRyI6MjU1LCJCIjoyNTV9fSwiSXNWaXNpYmxlIjp0cnVlLCJXaWR0aCI6MC4wLCJIZWlnaHQiOjAuMCwiQm9yZGVyU3R5bGUiOm51bGwsIlBhcmVudFN0eWxlIjpudWxsfSwiRGF0ZUZvcm1hdCI6eyIkaWQiOiI4OTQ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4OTUiLCJEYXRlUGFydElzVmlzaWJsZSI6dHJ1ZSwiVGltZVBhcnRJc1Zpc2libGUiOmZhbHNlfX0sIklzVmlzaWJsZSI6dHJ1ZSwiUGFyZW50U3R5bGUiOm51bGx9LCJIeXBlcmxpbmsiOnsiJGlkIjoiODk2IiwiQWRkcmVzcyI6IiIsIlN1YkFkZHJlc3MiOiIifSwiSW1wb3J0SWQiOiIifV19LHsiJGlkIjoiODk3IiwiSWQiOiI1ZmJhMGUwYi1iMjgwLTQzNjYtODU1MC03OTBhOTc0YmVmYjIiLCJJbmRleCI6NCwiSGVhZGVyVGV4dCI6IlNpbmdsZXMiLCJTdHlsZSI6eyIkaWQiOiI4OTgiLCJIZWFkZXJTdHlsZSI6eyIkaWQiOiI4OTkiLCJUZXh0U3R5bGUiOnsiJGlkIjoiOTAwIiwiRm9udFNldHRpbmdzIjp7IiRpZCI6IjkwMSIsIkZvbnRTaXplIjoxNCwiRm9udE5hbWUiOiJGcmFua2xpbiBHb3RoaWMgRGVtaSIsIklzQm9sZCI6dHJ1ZSwiSXNJdGFsaWMiOmZhbHNlLCJJc1VuZGVybGluZWQiOmZhbHNlLCJQYXJlbnRTdHlsZSI6bnVsbH0sIkF1dG9TaXplIjowLCJGb3JlZ3JvdW5kIjp7IiRpZCI6IjkwMiIsIkNvbG9yIjp7IiRpZCI6IjkwMyIsIkEiOjI1NSwiUiI6MTM4LCJHIjo2LCJCIjowfX0sIk1heFdpZHRoIjoiSW5maW5pdHkiLCJNYXhIZWlnaHQiOiJJbmZpbml0eSIsIlNtYXJ0Rm9yZWdyb3VuZElzQWN0aXZlIjpmYWxzZSwiSG9yaXpvbnRhbEFsaWdubWVudCI6MCwiVmVydGljYWxBbGlnbm1lbnQiOjAsIlNtYXJ0Rm9yZWdyb3VuZCI6bnVsbCwiQmFja2dyb3VuZEZpbGxUeXBlIjowLCJNYXJnaW4iOnsiJHJlZiI6IjE0MCJ9LCJQYWRkaW5nIjp7IiRyZWYiOiIxNDEifSwiQmFja2dyb3VuZCI6bnVsbCwiSXNWaXNpYmxlIjp0cnVlLCJXaWR0aCI6MC4wLCJIZWlnaHQiOjAuMCwiQm9yZGVyU3R5bGUiOm51bGwsIlBhcmVudFN0eWxlIjpudWxsfSwiUmVjdGFuZ2xlU3R5bGUiOnsiJGlkIjoiOTA0IiwiTWFyZ2luIjp7IiRyZWYiOiIxNDMifSwiUGFkZGluZyI6eyIkcmVmIjoiMTQ0In0sIkJhY2tncm91bmQiOnsiJGlkIjoiOTA1IiwiQ29sb3IiOnsiJGlkIjoiOTA2IiwiQSI6MTI3LCJSIjoyNTEsIkciOjI0MywiQiI6MjIyfX0sIklzVmlzaWJsZSI6dHJ1ZSwiV2lkdGgiOjAuMCwiSGVpZ2h0IjowLjAsIkJvcmRlclN0eWxlIjp7IiRpZCI6IjkwNyIsIkxpbmVDb2xvciI6eyIkaWQiOiI5MDgiLCIkdHlwZSI6Ik5MUkUuQ29tbW9uLkRvbS5Tb2xpZENvbG9yQnJ1c2gsIE5MUkUuQ29tbW9uIiwiQ29sb3IiOnsiJGlkIjoiOTA5IiwiQSI6MjU1LCJSIjo4NSwiRyI6NjQsIkIiOjB9fSwiTGluZVdlaWdodCI6MC4wLCJMaW5lVHlwZSI6MCwiUGFyZW50U3R5bGUiOm51bGx9LCJQYXJlbnRTdHlsZSI6bnVsbH0sIk1hcmdpbiI6eyIkcmVmIjoiMTUwIn0sIlBhZGRpbmciOnsiJHJlZiI6IjE1MSJ9LCJCYWNrZ3JvdW5kIjpudWxsLCJJc1Zpc2libGUiOnRydWUsIldpZHRoIjowLjAsIkhlaWdodCI6MC4wLCJCb3JkZXJTdHlsZSI6bnVsbCwiUGFyZW50U3R5bGUiOm51bGx9LCJCYWNrZ3JvdW5kU3R5bGUiOnsiJGlkIjoiOTEwIiwiTWFyZ2luIjp7IiRyZWYiOiIxNTMifSwiUGFkZGluZyI6eyIkcmVmIjoiMTU0In0sIkJhY2tncm91bmQiOnsiJGlkIjoiOTExIiwiQ29sb3IiOnsiJGlkIjoiOTEyIiwiQSI6MzgsIlIiOjE5NSwiRyI6MTUyLCJCIjoxMDl9fSwiSXNWaXNpYmxlIjp0cnVlLCJXaWR0aCI6MC4wLCJIZWlnaHQiOjAuMCwiQm9yZGVyU3R5bGUiOnsiJGlkIjoiOTEzIiwiTGluZUNvbG9yIjp7IiRpZCI6IjkxNCIsIiR0eXBlIjoiTkxSRS5Db21tb24uRG9tLlNvbGlkQ29sb3JCcnVzaCwgTkxSRS5Db21tb24iLCJDb2xvciI6eyIkaWQiOiI5MTUiLCJBIjoyNTUsIlIiOjEzOCwiRyI6NiwiQiI6MH19LCJMaW5lV2VpZ2h0IjoyLjAsIkxpbmVUeXBlIjowLCJQYXJlbnRTdHlsZSI6bnVsbH0sIlBhcmVudFN0eWxlIjpudWxsfSwiSXNBYm92ZVRpbWViYW5kIjpmYWxzZSwiTWFyZ2luIjp7IiRyZWYiOiIxNjAifSwiUGFkZGluZyI6eyIkcmVmIjoiMTYxIn0sIklzVmlzaWJsZSI6dHJ1ZSwiV2lkdGgiOjAuMCwiSGVpZ2h0IjowLjAsIkJvcmRlclN0eWxlIjpudWxsLCJQYXJlbnRTdHlsZSI6bnVsbH0sIlRhc2tzIjpbXSwiTWlsZXN0b25lcyI6W3siJGlkIjoiOTE2IiwiSWQiOiJhNThiMDM3Ni0wMTdmLTQ2YTgtOGZmMy00Y2Q4NmFjMzRmNTAiLCJJbmRleCI6MjgsIkdyb3VwSWQiOm51bGwsIlRpdGxlIjoiSGVhcnRoc3RvbmUiLCJEYXRlVGltZSI6IjIwMTQtMDMtMTFUMjM6NTk6MDBaIiwiUGVyY2VudGFnZUNvbXBsZXRlIjpudWxsLCJOb3RlIjpudWxsLCJTdHlsZSI6eyIkaWQiOiI5MTciLCJUaXRsZVBvc2l0aW9uIjoiUmlnaHQiLCJEYXRlUG9zaXRpb24iOiJSaWdodCIsIlNoYXBlVHlwZSI6MiwiU2hhcGVTaXplIjowLCJTaGFwZVN0eWxlIjp7IiRpZCI6IjkxOCIsIk1hcmdpbiI6eyIkcmVmIjoiNjAifSwiUGFkZGluZyI6eyIkcmVmIjoiNjEifSwiQmFja2dyb3VuZCI6eyIkaWQiOiI5MTkiLCJDb2xvciI6eyIkaWQiOiI5MjAiLCJBIjoyNTUsIlIiOjI1MSwiRyI6MjM4LCJCIjoyMDF9fSwiSXNWaXNpYmxlIjp0cnVlLCJXaWR0aCI6OC4wLCJIZWlnaHQiOjguMCwiQm9yZGVyU3R5bGUiOnsiJGlkIjoiOTIxIiwiTGluZUNvbG9yIjpudWxsLCJMaW5lV2VpZ2h0IjowLjAsIkxpbmVUeXBlIjowLCJQYXJlbnRTdHlsZSI6bnVsbH0sIlBhcmVudFN0eWxlIjpudWxsfSwiVGl0bGVTdHlsZSI6eyIkaWQiOiI5MjIiLCJGb250U2V0dGluZ3MiOnsiJGlkIjoiOTIzIiwiRm9udFNpemUiOjExLCJGb250TmFtZSI6IkJhaG5zY2hyaWZ0IENvbmRlbnNlZCIsIklzQm9sZCI6ZmFsc2UsIklzSXRhbGljIjpmYWxzZSwiSXNVbmRlcmxpbmVkIjpmYWxzZSwiUGFyZW50U3R5bGUiOm51bGx9LCJBdXRvU2l6ZSI6MCwiRm9yZWdyb3VuZCI6eyIkaWQiOiI5MjQiLCJDb2xvciI6eyIkaWQiOiI5MjUiLCJBIjoyNTUsIlIiOjI0MCwiRyI6MTYyLCJCIjo0Nn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5MjYiLCJDb2xvciI6eyIkaWQiOiI5MjciLCJBIjowLCJSIjoyNTUsIkciOjI1NSwiQiI6MjU1fX0sIklzVmlzaWJsZSI6dHJ1ZSwiV2lkdGgiOjAuMCwiSGVpZ2h0IjowLjAsIkJvcmRlclN0eWxlIjpudWxsLCJQYXJlbnRTdHlsZSI6bnVsbH0sIkRhdGVTdHlsZSI6eyIkaWQiOiI5MjgiLCJGb250U2V0dGluZ3MiOnsiJGlkIjoiOTI5IiwiRm9udFNpemUiOjgsIkZvbnROYW1lIjoiQmFobnNjaHJpZnQgU2VtaUJvbGQgQ29uZGVuc2VkIiwiSXNCb2xkIjp0cnVlLCJJc0l0YWxpYyI6ZmFsc2UsIklzVW5kZXJsaW5lZCI6ZmFsc2UsIlBhcmVudFN0eWxlIjpudWxsfSwiQXV0b1NpemUiOjAsIkZvcmVncm91bmQiOnsiJGlkIjoiOTMwIiwiQ29sb3IiOnsiJGlkIjoiOTMxIiwiQSI6MjU1LCJSIjoyNTEsIkciOjI0MywiQiI6MjIy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pZCI6IjkzMiIsIkNvbG9yIjp7IiRpZCI6IjkzMyIsIkEiOjAsIlIiOjI1NSwiRyI6MjU1LCJCIjoyNTV9fSwiSXNWaXNpYmxlIjp0cnVlLCJXaWR0aCI6MC4wLCJIZWlnaHQiOjAuMCwiQm9yZGVyU3R5bGUiOm51bGwsIlBhcmVudFN0eWxlIjpudWxsfSwiRGF0ZUZvcm1hdCI6eyIkaWQiOiI5MzQ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5MzUiLCJEYXRlUGFydElzVmlzaWJsZSI6dHJ1ZSwiVGltZVBhcnRJc1Zpc2libGUiOmZhbHNlfX0sIklzVmlzaWJsZSI6dHJ1ZSwiUGFyZW50U3R5bGUiOm51bGx9LCJIeXBlcmxpbmsiOnsiJGlkIjoiOTM2IiwiQWRkcmVzcyI6IiIsIlN1YkFkZHJlc3MiOiIifSwiSW1wb3J0SWQiOiIxIn0seyIkaWQiOiI5MzciLCJJZCI6ImQxZmI0OTI0LTk3MTQtNGFkYi05MGZlLThkY2IzOWVhYTEzNCIsIkluZGV4IjoyOSwiR3JvdXBJZCI6ImI4NGNkOGUxLTNmMTMtNDZhZC1hZmY5LTRhZDBmZjNiMzNhYiIsIlRpdGxlIjoiSGVyb2VzIG9mIHRoZSBTdG9ybSIsIkRhdGVUaW1lIjoiMjAxNS0wNi0wMlQyMzo1OTowMFoiLCJQZXJjZW50YWdlQ29tcGxldGUiOm51bGwsIk5vdGUiOm51bGwsIlN0eWxlIjp7IiRpZCI6IjkzOCIsIlRpdGxlUG9zaXRpb24iOiJMZWZ0IiwiRGF0ZVBvc2l0aW9uIjoiTGVmdCIsIlNoYXBlVHlwZSI6MiwiU2hhcGVTaXplIjowLCJTaGFwZVN0eWxlIjp7IiRpZCI6IjkzOSIsIk1hcmdpbiI6eyIkcmVmIjoiNjAifSwiUGFkZGluZyI6eyIkcmVmIjoiNjEifSwiQmFja2dyb3VuZCI6eyIkaWQiOiI5NDAiLCJDb2xvciI6eyIkaWQiOiI5NDEiLCJBIjoyNTUsIlIiOjI1MSwiRyI6MjM4LCJCIjoyMDF9fSwiSXNWaXNpYmxlIjp0cnVlLCJXaWR0aCI6OC4wLCJIZWlnaHQiOjguMCwiQm9yZGVyU3R5bGUiOnsiJGlkIjoiOTQyIiwiTGluZUNvbG9yIjpudWxsLCJMaW5lV2VpZ2h0IjowLjAsIkxpbmVUeXBlIjowLCJQYXJlbnRTdHlsZSI6bnVsbH0sIlBhcmVudFN0eWxlIjpudWxsfSwiVGl0bGVTdHlsZSI6eyIkaWQiOiI5NDMiLCJGb250U2V0dGluZ3MiOnsiJGlkIjoiOTQ0IiwiRm9udFNpemUiOjExLCJGb250TmFtZSI6IkJhaG5zY2hyaWZ0IENvbmRlbnNlZCIsIklzQm9sZCI6ZmFsc2UsIklzSXRhbGljIjpmYWxzZSwiSXNVbmRlcmxpbmVkIjpmYWxzZSwiUGFyZW50U3R5bGUiOm51bGx9LCJBdXRvU2l6ZSI6MCwiRm9yZWdyb3VuZCI6eyIkaWQiOiI5NDUiLCJDb2xvciI6eyIkaWQiOiI5NDYiLCJBIjoyNTUsIlIiOjI0MCwiRyI6MTYyLCJCIjo0Nn19LCJNYXhXaWR0aCI6MjAwLjAsIk1heEhlaWdodCI6IkluZmluaXR5IiwiU21hcnRGb3JlZ3JvdW5kSXNBY3RpdmUiOmZhbHNlLCJIb3Jpem9udGFsQWxpZ25tZW50IjoyLCJWZXJ0aWNhbEFsaWdubWVudCI6MCwiU21hcnRGb3JlZ3JvdW5kIjpudWxsLCJCYWNrZ3JvdW5kRmlsbFR5cGUiOjAsIk1hcmdpbiI6eyIkcmVmIjoiNzEifSwiUGFkZGluZyI6eyIkcmVmIjoiNzIifSwiQmFja2dyb3VuZCI6eyIkaWQiOiI5NDciLCJDb2xvciI6eyIkaWQiOiI5NDgiLCJBIjowLCJSIjoyNTUsIkciOjI1NSwiQiI6MjU1fX0sIklzVmlzaWJsZSI6dHJ1ZSwiV2lkdGgiOjAuMCwiSGVpZ2h0IjowLjAsIkJvcmRlclN0eWxlIjpudWxsLCJQYXJlbnRTdHlsZSI6bnVsbH0sIkRhdGVTdHlsZSI6eyIkaWQiOiI5NDkiLCJGb250U2V0dGluZ3MiOnsiJGlkIjoiOTUwIiwiRm9udFNpemUiOjgsIkZvbnROYW1lIjoiQmFobnNjaHJpZnQgU2VtaUJvbGQgQ29uZGVuc2VkIiwiSXNCb2xkIjp0cnVlLCJJc0l0YWxpYyI6ZmFsc2UsIklzVW5kZXJsaW5lZCI6ZmFsc2UsIlBhcmVudFN0eWxlIjpudWxsfSwiQXV0b1NpemUiOjAsIkZvcmVncm91bmQiOnsiJGlkIjoiOTUxIiwiQ29sb3IiOnsiJGlkIjoiOTUyIiwiQSI6MjU1LCJSIjoyNTEsIkciOjI0MywiQiI6MjIy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pZCI6Ijk1MyIsIkNvbG9yIjp7IiRpZCI6Ijk1NCIsIkEiOjAsIlIiOjI1NSwiRyI6MjU1LCJCIjoyNTV9fSwiSXNWaXNpYmxlIjp0cnVlLCJXaWR0aCI6MC4wLCJIZWlnaHQiOjAuMCwiQm9yZGVyU3R5bGUiOm51bGwsIlBhcmVudFN0eWxlIjpudWxsfSwiRGF0ZUZvcm1hdCI6eyIkaWQiOiI5NTU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5NTYiLCJEYXRlUGFydElzVmlzaWJsZSI6dHJ1ZSwiVGltZVBhcnRJc1Zpc2libGUiOmZhbHNlfX0sIklzVmlzaWJsZSI6dHJ1ZSwiUGFyZW50U3R5bGUiOm51bGx9LCJIeXBlcmxpbmsiOnsiJGlkIjoiOTU3IiwiQWRkcmVzcyI6IiIsIlN1YkFkZHJlc3MiOiIifSwiSW1wb3J0SWQiOiIxIn0seyIkaWQiOiI5NTgiLCJJZCI6ImI4YmRkM2I2LWY2N2UtNGE0Mi05ZmExLTY1NWQzMDM5MjNhOSIsIkluZGV4IjozMCwiR3JvdXBJZCI6ImI4NGNkOGUxLTNmMTMtNDZhZC1hZmY5LTRhZDBmZjNiMzNhYiIsIlRpdGxlIjoiVGhlIExvc3QgVmlraW5ncyIsIkRhdGVUaW1lIjoiMTk5My0wMS0wMVQyMzo1OTowMFoiLCJQZXJjZW50YWdlQ29tcGxldGUiOm51bGwsIk5vdGUiOm51bGwsIlN0eWxlIjp7IiRpZCI6Ijk1OSIsIlRpdGxlUG9zaXRpb24iOiJSaWdodCIsIkRhdGVQb3NpdGlvbiI6IlJpZ2h0IiwiU2hhcGVUeXBlIjoyLCJTaGFwZVNpemUiOjAsIlNoYXBlU3R5bGUiOnsiJGlkIjoiOTYwIiwiTWFyZ2luIjp7IiRyZWYiOiI2MCJ9LCJQYWRkaW5nIjp7IiRyZWYiOiI2MSJ9LCJCYWNrZ3JvdW5kIjp7IiRpZCI6Ijk2MSIsIkNvbG9yIjp7IiRpZCI6Ijk2MiIsIkEiOjI1NSwiUiI6MjUxLCJHIjoyMzgsIkIiOjIwMX19LCJJc1Zpc2libGUiOnRydWUsIldpZHRoIjo4LjAsIkhlaWdodCI6OC4wLCJCb3JkZXJTdHlsZSI6eyIkaWQiOiI5NjMiLCJMaW5lQ29sb3IiOm51bGwsIkxpbmVXZWlnaHQiOjAuMCwiTGluZVR5cGUiOjAsIlBhcmVudFN0eWxlIjpudWxsfSwiUGFyZW50U3R5bGUiOm51bGx9LCJUaXRsZVN0eWxlIjp7IiRpZCI6Ijk2NCIsIkZvbnRTZXR0aW5ncyI6eyIkaWQiOiI5NjUiLCJGb250U2l6ZSI6MTEsIkZvbnROYW1lIjoiQmFobnNjaHJpZnQgQ29uZGVuc2VkIiwiSXNCb2xkIjpmYWxzZSwiSXNJdGFsaWMiOmZhbHNlLCJJc1VuZGVybGluZWQiOmZhbHNlLCJQYXJlbnRTdHlsZSI6bnVsbH0sIkF1dG9TaXplIjowLCJGb3JlZ3JvdW5kIjp7IiRpZCI6Ijk2NiIsIkNvbG9yIjp7IiRpZCI6Ijk2NyIsIkEiOjI1NSwiUiI6MjQwLCJHIjoxNjIsIkIiOjQ2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pZCI6Ijk2OCIsIkNvbG9yIjp7IiRpZCI6Ijk2OSIsIkEiOjAsIlIiOjI1NSwiRyI6MjU1LCJCIjoyNTV9fSwiSXNWaXNpYmxlIjp0cnVlLCJXaWR0aCI6MC4wLCJIZWlnaHQiOjAuMCwiQm9yZGVyU3R5bGUiOm51bGwsIlBhcmVudFN0eWxlIjpudWxsfSwiRGF0ZVN0eWxlIjp7IiRpZCI6Ijk3MCIsIkZvbnRTZXR0aW5ncyI6eyIkaWQiOiI5NzEiLCJGb250U2l6ZSI6OCwiRm9udE5hbWUiOiJCYWhuc2NocmlmdCBTZW1pQm9sZCBDb25kZW5zZWQiLCJJc0JvbGQiOnRydWUsIklzSXRhbGljIjpmYWxzZSwiSXNVbmRlcmxpbmVkIjpmYWxzZSwiUGFyZW50U3R5bGUiOm51bGx9LCJBdXRvU2l6ZSI6MCwiRm9yZWdyb3VuZCI6eyIkaWQiOiI5NzIiLCJDb2xvciI6eyIkaWQiOiI5NzMiLCJBIjoyNTUsIlIiOjI1MSwiRyI6MjQzLCJCIjoyMjJ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GlkIjoiOTc0IiwiQ29sb3IiOnsiJGlkIjoiOTc1IiwiQSI6MCwiUiI6MjU1LCJHIjoyNTUsIkIiOjI1NX19LCJJc1Zpc2libGUiOnRydWUsIldpZHRoIjowLjAsIkhlaWdodCI6MC4wLCJCb3JkZXJTdHlsZSI6bnVsbCwiUGFyZW50U3R5bGUiOm51bGx9LCJEYXRlRm9ybWF0Ijp7IiRyZWYiOiI5NTUifSwiSXNWaXNpYmxlIjp0cnVlLCJQYXJlbnRTdHlsZSI6bnVsbH0sIkh5cGVybGluayI6eyIkaWQiOiI5NzYiLCJBZGRyZXNzIjoiIiwiU3ViQWRkcmVzcyI6IiJ9LCJJbXBvcnRJZCI6IjEifSx7IiRpZCI6Ijk3NyIsIklkIjoiYTVmMWM0YTItZjA5ZC00YzAxLTk0MjYtOTZkMjE0NTY0MWY1IiwiSW5kZXgiOjMxLCJHcm91cElkIjpudWxsLCJUaXRsZSI6Ik92ZXJ3YXRjaCIsIkRhdGVUaW1lIjoiMjAxNi0wNS0yM1QyMzo1OTowMFoiLCJQZXJjZW50YWdlQ29tcGxldGUiOm51bGwsIk5vdGUiOm51bGwsIlN0eWxlIjp7IiRpZCI6Ijk3OCIsIlRpdGxlUG9zaXRpb24iOiJSaWdodCIsIkRhdGVQb3NpdGlvbiI6IlJpZ2h0IiwiU2hhcGVUeXBlIjoyLCJTaGFwZVNpemUiOjAsIlNoYXBlU3R5bGUiOnsiJGlkIjoiOTc5IiwiTWFyZ2luIjp7IiRyZWYiOiI2MCJ9LCJQYWRkaW5nIjp7IiRyZWYiOiI2MSJ9LCJCYWNrZ3JvdW5kIjp7IiRpZCI6Ijk4MCIsIkNvbG9yIjp7IiRpZCI6Ijk4MSIsIkEiOjI1NSwiUiI6MjUxLCJHIjoyMzgsIkIiOjIwMX19LCJJc1Zpc2libGUiOnRydWUsIldpZHRoIjo4LjAsIkhlaWdodCI6OC4wLCJCb3JkZXJTdHlsZSI6eyIkaWQiOiI5ODIiLCJMaW5lQ29sb3IiOm51bGwsIkxpbmVXZWlnaHQiOjAuMCwiTGluZVR5cGUiOjAsIlBhcmVudFN0eWxlIjpudWxsfSwiUGFyZW50U3R5bGUiOm51bGx9LCJUaXRsZVN0eWxlIjp7IiRpZCI6Ijk4MyIsIkZvbnRTZXR0aW5ncyI6eyIkaWQiOiI5ODQiLCJGb250U2l6ZSI6MTEsIkZvbnROYW1lIjoiQmFobnNjaHJpZnQgQ29uZGVuc2VkIiwiSXNCb2xkIjpmYWxzZSwiSXNJdGFsaWMiOmZhbHNlLCJJc1VuZGVybGluZWQiOmZhbHNlLCJQYXJlbnRTdHlsZSI6bnVsbH0sIkF1dG9TaXplIjowLCJGb3JlZ3JvdW5kIjp7IiRpZCI6Ijk4NSIsIkNvbG9yIjp7IiRpZCI6Ijk4NiIsIkEiOjI1NSwiUiI6MjQwLCJHIjoxNjIsIkIiOjQ2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pZCI6Ijk4NyIsIkNvbG9yIjp7IiRpZCI6Ijk4OCIsIkEiOjAsIlIiOjI1NSwiRyI6MjU1LCJCIjoyNTV9fSwiSXNWaXNpYmxlIjp0cnVlLCJXaWR0aCI6MC4wLCJIZWlnaHQiOjAuMCwiQm9yZGVyU3R5bGUiOm51bGwsIlBhcmVudFN0eWxlIjpudWxsfSwiRGF0ZVN0eWxlIjp7IiRpZCI6Ijk4OSIsIkZvbnRTZXR0aW5ncyI6eyIkaWQiOiI5OTAiLCJGb250U2l6ZSI6OCwiRm9udE5hbWUiOiJCYWhuc2NocmlmdCBTZW1pQm9sZCBDb25kZW5zZWQiLCJJc0JvbGQiOnRydWUsIklzSXRhbGljIjpmYWxzZSwiSXNVbmRlcmxpbmVkIjpmYWxzZSwiUGFyZW50U3R5bGUiOm51bGx9LCJBdXRvU2l6ZSI6MCwiRm9yZWdyb3VuZCI6eyIkaWQiOiI5OTEiLCJDb2xvciI6eyIkaWQiOiI5OTIiLCJBIjoyNTUsIlIiOjI1MSwiRyI6MjQzLCJCIjoyMjJ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GlkIjoiOTkzIiwiQ29sb3IiOnsiJGlkIjoiOTk0IiwiQSI6MCwiUiI6MjU1LCJHIjoyNTUsIkIiOjI1NX19LCJJc1Zpc2libGUiOnRydWUsIldpZHRoIjowLjAsIkhlaWdodCI6MC4wLCJCb3JkZXJTdHlsZSI6bnVsbCwiUGFyZW50U3R5bGUiOm51bGx9LCJEYXRlRm9ybWF0Ijp7IiRyZWYiOiI5NTUifSwiSXNWaXNpYmxlIjp0cnVlLCJQYXJlbnRTdHlsZSI6bnVsbH0sIkh5cGVybGluayI6eyIkaWQiOiI5OTUiLCJBZGRyZXNzIjoiIiwiU3ViQWRkcmVzcyI6IiJ9LCJJbXBvcnRJZCI6IjEifSx7IiRpZCI6Ijk5NiIsIklkIjoiMGEzOTljMTktYzFmNi00MmQzLTg1NGUtMTdkNDdkZjNlMTMxIiwiSW5kZXgiOjQyLCJHcm91cElkIjpudWxsLCJUaXRsZSI6IkhlYXJ0aHN0b25lOiBLbmlnaHRzIG9mIHRoZSBGcm96ZW4gVGhyb25lIiwiRGF0ZVRpbWUiOiIyMDE3LTA4LTEwVDIzOjU5OjAwWiIsIlBlcmNlbnRhZ2VDb21wbGV0ZSI6bnVsbCwiTm90ZSI6bnVsbCwiU3R5bGUiOnsiJGlkIjoiOTk3IiwiVGl0bGVQb3NpdGlvbiI6IkxlZnQiLCJEYXRlUG9zaXRpb24iOiJMZWZ0IiwiU2hhcGVUeXBlIjoyLCJTaGFwZVNpemUiOjAsIlNoYXBlU3R5bGUiOnsiJGlkIjoiOTk4IiwiTWFyZ2luIjp7IiRyZWYiOiI2MCJ9LCJQYWRkaW5nIjp7IiRyZWYiOiI2MSJ9LCJCYWNrZ3JvdW5kIjp7IiRpZCI6Ijk5OSIsIkNvbG9yIjp7IiRpZCI6IjEwMDAiLCJBIjoyNTUsIlIiOjI1MSwiRyI6MjM4LCJCIjoyMDF9fSwiSXNWaXNpYmxlIjp0cnVlLCJXaWR0aCI6MTIuMCwiSGVpZ2h0IjoxNC4wLCJCb3JkZXJTdHlsZSI6eyIkaWQiOiIxMDAxIiwiTGluZUNvbG9yIjpudWxsLCJMaW5lV2VpZ2h0IjowLjAsIkxpbmVUeXBlIjowLCJQYXJlbnRTdHlsZSI6bnVsbH0sIlBhcmVudFN0eWxlIjpudWxsfSwiVGl0bGVTdHlsZSI6eyIkaWQiOiIxMDAyIiwiRm9udFNldHRpbmdzIjp7IiRpZCI6IjEwMDMiLCJGb250U2l6ZSI6MTEsIkZvbnROYW1lIjoiQmFobnNjaHJpZnQgQ29uZGVuc2VkIiwiSXNCb2xkIjpmYWxzZSwiSXNJdGFsaWMiOmZhbHNlLCJJc1VuZGVybGluZWQiOmZhbHNlLCJQYXJlbnRTdHlsZSI6bnVsbH0sIkF1dG9TaXplIjoyLCJGb3JlZ3JvdW5kIjp7IiRpZCI6IjEwMDQiLCJDb2xvciI6eyIkaWQiOiIxMDA1IiwiQSI6MjU1LCJSIjoyNDAsIkciOjE2MiwiQiI6NDZ9fSwiTWF4V2lkdGgiOjIyMi4xMTg2MDM4ODI2OTM2NiwiTWF4SGVpZ2h0IjoiSW5maW5pdHkiLCJTbWFydEZvcmVncm91bmRJc0FjdGl2ZSI6ZmFsc2UsIkhvcml6b250YWxBbGlnbm1lbnQiOjIsIlZlcnRpY2FsQWxpZ25tZW50IjowLCJTbWFydEZvcmVncm91bmQiOm51bGwsIkJhY2tncm91bmRGaWxsVHlwZSI6MCwiTWFyZ2luIjp7IiRyZWYiOiI3MSJ9LCJQYWRkaW5nIjp7IiRyZWYiOiI3MiJ9LCJCYWNrZ3JvdW5kIjp7IiRpZCI6IjEwMDYiLCJDb2xvciI6eyIkaWQiOiIxMDA3IiwiQSI6MCwiUiI6MjU1LCJHIjoyNTUsIkIiOjI1NX19LCJJc1Zpc2libGUiOnRydWUsIldpZHRoIjowLjAsIkhlaWdodCI6MC4wLCJCb3JkZXJTdHlsZSI6bnVsbCwiUGFyZW50U3R5bGUiOm51bGx9LCJEYXRlU3R5bGUiOnsiJGlkIjoiMTAwOCIsIkZvbnRTZXR0aW5ncyI6eyIkaWQiOiIxMDA5IiwiRm9udFNpemUiOjgsIkZvbnROYW1lIjoiQmFobnNjaHJpZnQgU2VtaUJvbGQgQ29uZGVuc2VkIiwiSXNCb2xkIjp0cnVlLCJJc0l0YWxpYyI6ZmFsc2UsIklzVW5kZXJsaW5lZCI6ZmFsc2UsIlBhcmVudFN0eWxlIjpudWxsfSwiQXV0b1NpemUiOjAsIkZvcmVncm91bmQiOnsiJHJlZiI6Ijc2In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pZCI6IjEwMTAiLCJDb2xvciI6eyIkaWQiOiIxMDExIiwiQSI6MCwiUiI6MjU1LCJHIjoyNTUsIkIiOjI1NX19LCJJc1Zpc2libGUiOnRydWUsIldpZHRoIjowLjAsIkhlaWdodCI6MC4wLCJCb3JkZXJTdHlsZSI6bnVsbCwiUGFyZW50U3R5bGUiOm51bGx9LCJEYXRlRm9ybWF0Ijp7IiRpZCI6IjEwMTIiLCJGb3JtYXRTdHJpbmciOiJNTU0gZCwgeXl5eSIsIlNlcGFyYXRvciI6Ii4iLCJVc2VJbnRlcm5hdGlvbmFsRGF0ZUZvcm1hdCI6ZmFsc2UsIkRhdGVJc1Zpc2libGUiOnRydWUsIlRpbWVJc1Zpc2libGUiOmZhbHNlLCJIb3VyRGlnaXRzIjoxLCJBbVBtRGVzaWduYXRvciI6MiwiVHJpbTAwTWludXRlcyI6ZmFsc2UsIkxhc3RLbm93blZpc2liaWxpdHlTdGF0ZSI6eyIkaWQiOiIxMDEzIiwiRGF0ZVBhcnRJc1Zpc2libGUiOnRydWUsIlRpbWVQYXJ0SXNWaXNpYmxlIjpmYWxzZX19LCJJc1Zpc2libGUiOmZhbHNlLCJQYXJlbnRTdHlsZSI6bnVsbH0sIkh5cGVybGluayI6eyIkaWQiOiIxMDE0IiwiQWRkcmVzcyI6IiIsIlN1YkFkZHJlc3MiOiIifSwiSW1wb3J0SWQiOiIxIn0seyIkaWQiOiIxMDE1IiwiSWQiOiIxZjc3OGQ4NS0zNGIxLTRlMTgtYjg0Mi1lNjU4NDcxYWY0OWMiLCJJbmRleCI6NDMsIkdyb3VwSWQiOm51bGwsIlRpdGxlIjpudWxsLCJEYXRlVGltZSI6IjIwMTctMDgtMTVUMjM6NTk6MDAiLCJQZXJjZW50YWdlQ29tcGxldGUiOm51bGwsIk5vdGUiOm51bGwsIlN0eWxlIjp7IiRpZCI6IjEwMTYiLCJUaXRsZVBvc2l0aW9uIjoiTGVmdCIsIkRhdGVQb3NpdGlvbiI6IkxlZnQiLCJTaGFwZVR5cGUiOjIsIlNoYXBlU2l6ZSI6MCwiU2hhcGVTdHlsZSI6eyIkaWQiOiIxMDE3IiwiTWFyZ2luIjp7IiRyZWYiOiI2MCJ9LCJQYWRkaW5nIjp7IiRyZWYiOiI2MSJ9LCJCYWNrZ3JvdW5kIjp7IiRpZCI6IjEwMTgiLCJDb2xvciI6eyIkaWQiOiIxMDE5IiwiQSI6MjU1LCJSIjoyNTEsIkciOjIzOCwiQiI6MjAxfX0sIklzVmlzaWJsZSI6dHJ1ZSwiV2lkdGgiOjEyLjAsIkhlaWdodCI6MTQuMCwiQm9yZGVyU3R5bGUiOm51bGwsIlBhcmVudFN0eWxlIjpudWxsfSwiVGl0bGVTdHlsZSI6eyIkaWQiOiIxMDIwIiwiRm9udFNldHRpbmdzIjp7IiRpZCI6IjEwMjEiLCJGb250U2l6ZSI6MTEsIkZvbnROYW1lIjoiQmFobnNjaHJpZnQgQ29uZGVuc2VkIiwiSXNCb2xkIjpmYWxzZSwiSXNJdGFsaWMiOmZhbHNlLCJJc1VuZGVybGluZWQiOmZhbHNlLCJQYXJlbnRTdHlsZSI6bnVsbH0sIkF1dG9TaXplIjowLCJGb3JlZ3JvdW5kIjp7IiRyZWYiOiI2OSJ9LCJNYXhXaWR0aCI6MjAwLjAsIk1heEhlaWdodCI6IkluZmluaXR5IiwiU21hcnRGb3JlZ3JvdW5kSXNBY3RpdmUiOmZhbHNlLCJIb3Jpem9udGFsQWxpZ25tZW50IjoyLCJWZXJ0aWNhbEFsaWdubWVudCI6MCwiU21hcnRGb3JlZ3JvdW5kIjpudWxsLCJCYWNrZ3JvdW5kRmlsbFR5cGUiOjAsIk1hcmdpbiI6eyIkcmVmIjoiNzEifSwiUGFkZGluZyI6eyIkcmVmIjoiNzIifSwiQmFja2dyb3VuZCI6eyIkcmVmIjoiNzMifSwiSXNWaXNpYmxlIjp0cnVlLCJXaWR0aCI6MC4wLCJIZWlnaHQiOjAuMCwiQm9yZGVyU3R5bGUiOm51bGwsIlBhcmVudFN0eWxlIjpudWxsfSwiRGF0ZVN0eWxlIjp7IiRpZCI6IjEwMjIiLCJGb250U2V0dGluZ3MiOnsiJGlkIjoiMTAyMyIsIkZvbnRTaXplIjo4LCJGb250TmFtZSI6IkJhaG5zY2hyaWZ0IFNlbWlCb2xkIENvbmRlbnNlZCIsIklzQm9sZCI6dHJ1ZSwiSXNJdGFsaWMiOmZhbHNlLCJJc1VuZGVybGluZWQiOmZhbHNlLCJQYXJlbnRTdHlsZSI6bnVsbH0sIkF1dG9TaXplIjowLCJGb3JlZ3JvdW5kIjp7IiRyZWYiOiI3NiJ9LCJNYXhXaWR0aCI6MjAwLjAsIk1heEhlaWdodCI6IkluZmluaXR5IiwiU21hcnRGb3JlZ3JvdW5kSXNBY3RpdmUiOmZhbHNlLCJIb3Jpem9udGFsQWxpZ25tZW50IjoyLCJWZXJ0aWNhbEFsaWdubWVudCI6MCwiU21hcnRGb3JlZ3JvdW5kIjpudWxsLCJCYWNrZ3JvdW5kRmlsbFR5cGUiOjAsIk1hcmdpbiI6eyIkcmVmIjoiNzgifSwiUGFkZGluZyI6eyIkcmVmIjoiNzkifSwiQmFja2dyb3VuZCI6eyIkcmVmIjoiODAifSwiSXNWaXNpYmxlIjp0cnVlLCJXaWR0aCI6MC4wLCJIZWlnaHQiOjAuMCwiQm9yZGVyU3R5bGUiOm51bGwsIlBhcmVudFN0eWxlIjpudWxsfSwiRGF0ZUZvcm1hdCI6eyIkaWQiOiIxMDI0IiwiRm9ybWF0U3RyaW5nIjoiTU1NIGQsIHl5eXkiLCJTZXBhcmF0b3IiOiIuIiwiVXNlSW50ZXJuYXRpb25hbERhdGVGb3JtYXQiOmZhbHNlLCJEYXRlSXNWaXNpYmxlIjp0cnVlLCJUaW1lSXNWaXNpYmxlIjpmYWxzZSwiSG91ckRpZ2l0cyI6MSwiQW1QbURlc2lnbmF0b3IiOjIsIlRyaW0wME1pbnV0ZXMiOmZhbHNlLCJMYXN0S25vd25WaXNpYmlsaXR5U3RhdGUiOnsiJGlkIjoiMTAyNSIsIkRhdGVQYXJ0SXNWaXNpYmxlIjp0cnVlLCJUaW1lUGFydElzVmlzaWJsZSI6ZmFsc2V9fSwiSXNWaXNpYmxlIjp0cnVlLCJQYXJlbnRTdHlsZSI6bnVsbH0sIkh5cGVybGluayI6bnVsbCwiSW1wb3J0SWQiOiIifV19XSwiTXNQcm9qZWN0SXRlbXNUcmVlIjp7IiRpZCI6IjEwMjYiLCJSb290Ijp7IkltcG9ydElkIjpudWxsLCJJc0ltcG9ydGVkIjpmYWxzZSwiQ2hpbGRyZW4iOltdfX0sIk1ldGFkYXRhIjp7IiRpZCI6IjEwMjciLCJFeGNlbFNoZWV0TmFtZSI6IlNoZWV0MSIsIkl0ZW1zVGl0bGVzIjoiW1wiVGhlIExvc3QgVmlraW5nc1wiLFwiV2FyY3JhZnQ6IE9yY3MgJiBIdW1hbnNcIixcIldhcmNyYWZ0IElJOiBUaWRlcyBvZiBEYXJrbmVzc1wiLFwiV2FyY3JhZnQgSUk6IEJleW9uZCB0aGUgRGFyayBQb3J0YWxcIixcIkRpYWJsb1wiLFwiU3RhckNyYWZ0XCIsXCJTdGFyQ3JhZnQ6IEJyb29kIFdhclwiLFwiRGlhYmxvIElJXCIsXCJEaWFibG8gSUk6IExvcmQgb2YgRGVzdHJ1Y3Rpb25cIixcIldhcmNyYWZ0IElJSTogUmVpZ24gb2YgQ2hhb3NcIixcIldhcmNyYWZ0IElJSTogVGhlIEZyb3plbiBUaHJvbmVcIixcIldvcmxkIG9mIFdhcmNyYWZ0XCIsXCJXT1c6IFRoZSBCdXJuaW5nIENydXNhZGVcIixcIldPVzogV3JhdGggb2YgdGhlIExpY2ggS2luZ1wiLFwiV09XOiBDYXRhY2x5c21cIixcIkRpYWJsbyBJSUlcIixcIldPVzogTWlzdHMgb2YgUGFuZGFyaWFcIixcIlN0YXJDcmFmdCBJSTogSGVhcnQgb2YgdGhlIFN3YXJtXCIsXCJIZWFydGhzdG9uZVwiLFwiRGlhYmxvIElJSTogUmVhcGVyIG9mIFNvdWxzXCIsXCJEaWFibG8gSUlJOiBVbHRpbWF0ZSBFdmlsIEVkaXRpb25cIixcIldPVzogV29ybGRzIG9mIERyYWVub3JcIixcIkhlcm9lcyBvZiB0aGUgU3Rvcm1cIixcIlN0YXJjcmFmdCBJSTogTGVnYWN5IG9mIHRoZSBWb2lkXCIsXCJPdmVyd2F0Y2hcIixcIldPVzogTGVnaW9uXCIsXCJIZWFydGhzdG9uZTogR29ibGlucyB2cy4gR25vbWVzXCIsXCJIZWFydGhzdG9uZTogVGhlIEdyYW5kIFRvdXJuYW1lbnQgXCIsXCJIZWFydGhzdG9uZTogV2hpc3BlcnMgb2YgdGhlIE9sZCBHb2RzXCIsXCJIZWFydGhzdG9uZTogTWVhbiBTdHJlZXRzIG9mIEdhZGdldHphblwiLFwiSGVhcnRoc3RvbmU6IEpvdXJuZXkgdG8gVW4nR29yb1wiLFwiSGVhcnRoc3RvbmU6IEtuaWdodHMgb2YgdGhlIEZyb3plbiBUaHJvbmVcIixcIlN0YXJDcmFmdDogUmVtYXN0ZXJlZFwiXSIsIkNvbHVtbnNNYXBwaW5nIjoie1wiJGlkXCI6XCIxXCIsXCJUaXRsZUNvbHVtbk5hbWVcIjpcIkNvbHVtbjFcIixcIlRpdGxlRnJpZW5kbHlDb2x1bW5OYW1lXCI6XCJDb2x1bW4gMVwiLFwiU3RhcnREYXRlQ29sdW1uTmFtZVwiOlwiQ29sdW1uMlwiLFwiU3RhcnREYXRlRnJpZW5kbHlDb2x1bW5OYW1lXCI6XCJDb2x1bW4gMlwiLFwiRW5kRGF0ZUNvbHVtbk5hbWVcIjpudWxsLFwiRW5kRGF0ZUZyaWVuZGx5Q29sdW1uTmFtZVwiOm51bGwsXCJQZXJjZW50YWdlQ29sdW1uTmFtZVwiOm51bGwsXCJQZXJjZW50YWdlRnJpZW5kbHlDb2x1bW5OYW1lXCI6bnVsbCxcIk5vdGVDb2x1bW5OYW1lXCI6bnVsbCxcIk5vdGVGcmllbmRseUNvbHVtbk5hbWVcIjpudWxsLFwiSGVhZGVyUm93SW5kZXhcIjpudWxsfSIsIkhlYWRlclJvdyI6bnVsbCwiUmVjZW50Q29sb3JzQ29sbGVjdGlvbiI6IltdIn0sIlNldHRpbmdzIjp7IiRpZCI6IjEwMjgiLCJJbXBhT3B0aW9ucyI6eyIkaWQiOiIxMDI5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mYWxzZSwiSW1wb3J0VHlwZSI6NCwiRmlsZVBhdGgiOiJDOlxcT2ZmaWNlIFRpbWVsaW5lXFxCbGl6emFyZCBnYW1lcyB0aW1lbGluZS54bHN4IiwiVGltZUNvbmZpZ3VyYXRpb24iOnsiJGlkIjoiMTAzMCIsIlVzZVRpbWUiOmZhbHNlLCJXb3JrRGF5U3RhcnQiOiIwMDowMDowMCIsIldvcmtEYXlFbmQiOiIyMzo1OTowMCJ9LCJMYXN0VXNlZFRlbXBsYXRlSWQiOiJjYzI2Zjg2My0yN2NlLTQ4MGUtYTU4OS1iM2YxMmYyZDZlYjAi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04-11-23T23:59:00.0000000Z"/>
  <p:tag name="OTLPOSITIONONTASK" val="None"/>
  <p:tag name="OTLRELATEDTASKID" val="00000000-0000-0000-0000-000000000000"/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08-11-13T23:59:00.0000000Z"/>
  <p:tag name="OTLPOSITIONONTASK" val="None"/>
  <p:tag name="OTLRELATEDTASKID" val="00000000-0000-0000-0000-000000000000"/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2-09-25T23:59:00.0000000Z"/>
  <p:tag name="OTLPOSITIONONTASK" val="None"/>
  <p:tag name="OTLRELATEDTASKID" val="00000000-0000-0000-0000-000000000000"/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6-08-30T23:59:00.0000000Z"/>
  <p:tag name="OTLPOSITIONONTASK" val="None"/>
  <p:tag name="OTLRELATEDTASKID" val="00000000-0000-0000-0000-000000000000"/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4-11-13T23:59:00.0000000Z"/>
  <p:tag name="OTLPOSITIONONTASK" val="None"/>
  <p:tag name="OTLRELATEDTASKID" val="00000000-0000-0000-0000-000000000000"/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07-01-16T23:59:00.0000000Z"/>
  <p:tag name="OTLPOSITIONONTASK" val="None"/>
  <p:tag name="OTLRELATEDTASKID" val="00000000-0000-0000-0000-000000000000"/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0-12-07T23:59:00.0000000Z"/>
  <p:tag name="OTLPOSITIONONTASK" val="None"/>
  <p:tag name="OTLRELATEDTASKID" val="00000000-0000-0000-0000-000000000000"/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4-03-25T23:59:00.0000000Z"/>
  <p:tag name="OTLPOSITIONONTASK" val="None"/>
  <p:tag name="OTLRELATEDTASKID" val="00000000-0000-0000-0000-000000000000"/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01-06-29T23:59:00.0000000Z"/>
  <p:tag name="OTLPOSITIONONTASK" val="None"/>
  <p:tag name="OTLRELATEDTASKID" val="00000000-0000-0000-0000-000000000000"/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2-05-15T23:59:00.0000000Z"/>
  <p:tag name="OTLPOSITIONONTASK" val="None"/>
  <p:tag name="OTLRELATEDTASKID" val="00000000-0000-0000-0000-000000000000"/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1997-01-02T23:59:00.0000000Z"/>
  <p:tag name="OTLPOSITIONONTASK" val="None"/>
  <p:tag name="OTLRELATEDTASKID" val="00000000-0000-0000-0000-000000000000"/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1998-11-30T23:59:00.0000000Z"/>
  <p:tag name="OTLPOSITIONONTASK" val="None"/>
  <p:tag name="OTLRELATEDTASKID" val="00000000-0000-0000-0000-000000000000"/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1998-04-01T23:59:00.0000000Z"/>
  <p:tag name="OTLPOSITIONONTASK" val="None"/>
  <p:tag name="OTLRELATEDTASKID" val="00000000-0000-0000-0000-000000000000"/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7-08-14T23:59:00.0000000Z"/>
  <p:tag name="OTLPOSITIONONTASK" val="None"/>
  <p:tag name="OTLRELATEDTASKID" val="00000000-0000-0000-0000-000000000000"/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4-08-19T23:59:00.0000000Z"/>
  <p:tag name="OTLPOSITIONONTASK" val="None"/>
  <p:tag name="OTLRELATEDTASKID" val="00000000-0000-0000-0000-000000000000"/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5-11-10T23:59:00.0000000Z"/>
  <p:tag name="OTLPOSITIONONTASK" val="None"/>
  <p:tag name="OTLRELATEDTASKID" val="00000000-0000-0000-0000-000000000000"/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1994-01-01T23:59:00.0000000Z"/>
  <p:tag name="OTLPOSITIONONTASK" val="None"/>
  <p:tag name="OTLRELATEDTASKID" val="00000000-0000-0000-0000-000000000000"/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03-07-01T23:59:00.0000000Z"/>
  <p:tag name="OTLPOSITIONONTASK" val="None"/>
  <p:tag name="OTLRELATEDTASKID" val="00000000-0000-0000-0000-000000000000"/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02-07-03T23:59:00.0000000Z"/>
  <p:tag name="OTLPOSITIONONTASK" val="None"/>
  <p:tag name="OTLRELATEDTASKID" val="00000000-0000-0000-0000-000000000000"/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1995-12-09T23:59:00.0000000Z"/>
  <p:tag name="OTLPOSITIONONTASK" val="None"/>
  <p:tag name="OTLRELATEDTASKID" val="00000000-0000-0000-0000-000000000000"/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4-03-11T23:59:00.0000000Z"/>
  <p:tag name="OTLPOSITIONONTASK" val="None"/>
  <p:tag name="OTLRELATEDTASKID" val="00000000-0000-0000-0000-000000000000"/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00-01-01T23:59:00.0000000Z"/>
  <p:tag name="OTLPOSITIONONTASK" val="None"/>
  <p:tag name="OTLRELATEDTASKID" val="00000000-0000-0000-0000-000000000000"/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1996-04-30T23:59:00.0000000Z"/>
  <p:tag name="OTLPOSITIONONTASK" val="None"/>
  <p:tag name="OTLRELATEDTASKID" val="00000000-0000-0000-0000-000000000000"/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1997-11-25T23:59:00.0000000Z"/>
  <p:tag name="OTLPOSITIONONTASK" val="None"/>
  <p:tag name="OTLRELATEDTASKID" val="00000000-0000-0000-0000-000000000000"/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8-08-14T23:59:00.0000000Z"/>
  <p:tag name="OTLPOSITIONONTASK" val="None"/>
  <p:tag name="OTLRELATEDTASKID" val="00000000-0000-0000-0000-000000000000"/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7-06-27T23:59:00.0000000Z"/>
  <p:tag name="OTLPOSITIONONTASK" val="None"/>
  <p:tag name="OTLRELATEDTASKID" val="00000000-0000-0000-0000-000000000000"/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0-07-27T23:59:00.0000000Z"/>
  <p:tag name="OTLPOSITIONONTASK" val="None"/>
  <p:tag name="OTLRELATEDTASKID" val="00000000-0000-0000-0000-000000000000"/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20-01-28T23:59:00.0000000Z"/>
  <p:tag name="OTLPOSITIONONTASK" val="None"/>
  <p:tag name="OTLRELATEDTASKID" val="00000000-0000-0000-0000-000000000000"/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5-06-02T23:59:00.0000000Z"/>
  <p:tag name="OTLPOSITIONONTASK" val="None"/>
  <p:tag name="OTLRELATEDTASKID" val="00000000-0000-0000-0000-000000000000"/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1993-01-01T23:59:00.0000000Z"/>
  <p:tag name="OTLPOSITIONONTASK" val="None"/>
  <p:tag name="OTLRELATEDTASKID" val="00000000-0000-0000-0000-000000000000"/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6-05-23T23:59:00.0000000Z"/>
  <p:tag name="OTLPOSITIONONTASK" val="None"/>
  <p:tag name="OTLRELATEDTASKID" val="00000000-0000-0000-0000-000000000000"/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.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ATE" val="2013-03-12T23:59:00.0000000Z"/>
  <p:tag name="OTLPOSITIONONTASK" val="None"/>
  <p:tag name="OTLRELATEDTASKID" val="00000000-0000-0000-0000-000000000000"/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CULTUREINFO" val="en-US"/>
  <p:tag name="OTLTIMEBANDSCALEFORMAT" val="MMM"/>
  <p:tag name="OTLTIMEBANDSCALETYPE" val="Years"/>
  <p:tag name="OTLTIMEBANDQUICKPOSITION" val="Custom"/>
  <p:tag name="OTLTIMEBANDSHAPETYPE" val="RoundedCornerRectangleTimeband"/>
  <p:tag name="OTLTIMEBANDTHREEDEFFECTS" val="None"/>
  <p:tag name="OTLTIMEBANDAUTODATERANGE" val="False"/>
  <p:tag name="OTLTIMEBANDSTARTDATE" val="1990-01-01T23:59:00.0000000"/>
  <p:tag name="OTLTIMEBANDENDDATE" val="2021-03-07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Widescreen</PresentationFormat>
  <Paragraphs>80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Bahnschrift Condensed</vt:lpstr>
      <vt:lpstr>Bahnschrift SemiBold Condensed</vt:lpstr>
      <vt:lpstr>Calibri</vt:lpstr>
      <vt:lpstr>Calibri Light</vt:lpstr>
      <vt:lpstr>Franklin Gothic Demi</vt:lpstr>
      <vt:lpstr>Franklin Gothic Heavy</vt:lpstr>
      <vt:lpstr>Matura MT Script Capitals</vt:lpstr>
      <vt:lpstr>Segoe UI </vt:lpstr>
      <vt:lpstr>Showcard Gothic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2020-05-25T11:47:22Z</dcterms:created>
  <dcterms:modified xsi:type="dcterms:W3CDTF">2020-05-25T11:47:35Z</dcterms:modified>
</cp:coreProperties>
</file>