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92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C7DF"/>
    <a:srgbClr val="F7CF27"/>
    <a:srgbClr val="F3B02B"/>
    <a:srgbClr val="BDD38D"/>
    <a:srgbClr val="6C080A"/>
    <a:srgbClr val="B4C72B"/>
    <a:srgbClr val="BBCE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4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D3912-DF53-4F58-89A2-741B06A01C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EC2E3C-D7D8-4DE7-8795-F9BD48D824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17BBE-A07E-4254-8B7F-3CA61EA26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FA0A3-25B8-47A8-BC92-01306C427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21C76-5986-40E4-8B29-0E0762BB6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32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85E6C-E658-479A-892D-2AEC46873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303749-32CA-4174-98DC-11F7E8F8A6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C43B1-36A3-4727-AF85-5786244BE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2D34C7-117A-478D-83C9-A349591E4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A2F04A-2C52-44C0-8F06-0DD928B75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156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7A6BB4-91D7-46FC-BB19-F460D38B40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9792C-DEAE-45C1-926E-3765E70D41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0EC92-36E7-4E95-8BB3-337A9FFE3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B382B9-D6FB-4DE7-B2CB-952D97780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2AE399-1F90-4921-8474-DF9DE36EB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679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2EEEF-C97B-4FFB-B4B0-91287EA9A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60020-0D49-4500-9A5B-58F48395B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A65AAD-19B1-4C3B-84E3-5330B1DC4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68470A-B29D-4950-A6C3-BD5560DDF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87FBFB-0E13-4538-AA5F-F30C235EF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58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1B335-A825-4E51-8DF1-37CC9E461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BA70B-3774-48B4-B9EB-912D308EB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5212A-E148-40E7-BBE8-81C38DBED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0049D-A359-4C17-84DA-80CE6463D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3930B-804F-44A5-BA9C-7BCFDE6DB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6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FBC5D-0440-4771-A1B2-CB91C9AD3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5770A-03D9-4AA2-8553-21D52C991F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DA7B7B-FBB1-4B33-B08E-1A515DC00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EBAA8E-CC0D-4143-AB2F-2602572EA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FBC2AC-EE2C-4D15-96BA-8A4795CFB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DC3AD9-A422-4507-BAD0-295EEC388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794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AA398-A81A-4517-B545-1FCC6B7A0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B526E-F700-4BAC-8A29-83B6911CC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644C40-2869-4E9C-8F21-88B6C79A8D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DCA33B-D0E3-4819-85E0-D2C791154E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483F19-06AE-4BF9-8DAC-3D8523E0CC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9822C2-FDF3-4877-9969-EEE3EBAE8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9C8424-2D37-4017-A8BA-28C2A0277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708779-5DD1-449E-B75A-FDC489993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075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9E243-CC84-49DF-A527-576069228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ADF976-DEA5-493B-BEBE-4388E27DE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ED3C75-B72E-4DFD-B4F1-283E03844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EF3D3E-0B9B-4647-B65A-BAE234FF6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082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513C69-1A60-494F-95D4-EC2E9DBCD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0E9EEC-CC0D-4A3E-8F62-5ECA12664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50A8FB-C828-4612-89EF-4C115EFE8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093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EAD7E-BEDF-4DE2-BAA1-91D5B4D0C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34507-2218-4A0A-8E23-E0934D594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704D4C-02B6-4D47-AB98-EC819A017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C4BB0-7ACF-4DD1-A98F-96B36B087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78962D-EF3A-4089-BD41-3472FAAED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74250-9DEF-4A15-8A11-2E69B3DEB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621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CED5E-9871-49BD-8253-ED88F3A1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26734A-50CE-4CDD-A72F-F9C3284C5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AFAF2B-155A-4CE2-84D8-D419E815E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7B48AD-FB08-46EC-9173-C3D952A31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F79D9-B229-4522-A7A6-8C5519798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56CF6A-74EA-486D-A463-3EEC3B1EF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740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63DF1F-4DD0-4BFE-9743-CA950B315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92F950-88BD-45F2-BD08-27970FCCF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D9B3C3-ADE7-4664-98D3-1E7C8FAF41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D54E0-1A93-4223-92F6-2A71EBCE04C2}" type="datetimeFigureOut">
              <a:rPr lang="en-US" smtClean="0"/>
              <a:t>4/7/2023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984EB4-FE3C-4A79-9099-A6F0D3C45E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698FF5-747D-44E7-B407-BF8567F188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927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2.xml"/><Relationship Id="rId18" Type="http://schemas.openxmlformats.org/officeDocument/2006/relationships/tags" Target="../tags/tag17.xml"/><Relationship Id="rId26" Type="http://schemas.openxmlformats.org/officeDocument/2006/relationships/tags" Target="../tags/tag25.xml"/><Relationship Id="rId39" Type="http://schemas.openxmlformats.org/officeDocument/2006/relationships/tags" Target="../tags/tag38.xml"/><Relationship Id="rId21" Type="http://schemas.openxmlformats.org/officeDocument/2006/relationships/tags" Target="../tags/tag20.xml"/><Relationship Id="rId34" Type="http://schemas.openxmlformats.org/officeDocument/2006/relationships/tags" Target="../tags/tag33.xml"/><Relationship Id="rId42" Type="http://schemas.openxmlformats.org/officeDocument/2006/relationships/tags" Target="../tags/tag41.xml"/><Relationship Id="rId47" Type="http://schemas.openxmlformats.org/officeDocument/2006/relationships/tags" Target="../tags/tag46.xml"/><Relationship Id="rId50" Type="http://schemas.openxmlformats.org/officeDocument/2006/relationships/tags" Target="../tags/tag49.xml"/><Relationship Id="rId55" Type="http://schemas.openxmlformats.org/officeDocument/2006/relationships/tags" Target="../tags/tag54.xml"/><Relationship Id="rId63" Type="http://schemas.openxmlformats.org/officeDocument/2006/relationships/tags" Target="../tags/tag62.xml"/><Relationship Id="rId68" Type="http://schemas.openxmlformats.org/officeDocument/2006/relationships/tags" Target="../tags/tag67.xml"/><Relationship Id="rId7" Type="http://schemas.openxmlformats.org/officeDocument/2006/relationships/tags" Target="../tags/tag6.xml"/><Relationship Id="rId71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6" Type="http://schemas.openxmlformats.org/officeDocument/2006/relationships/tags" Target="../tags/tag15.xml"/><Relationship Id="rId29" Type="http://schemas.openxmlformats.org/officeDocument/2006/relationships/tags" Target="../tags/tag28.xml"/><Relationship Id="rId1" Type="http://schemas.openxmlformats.org/officeDocument/2006/relationships/themeOverride" Target="../theme/themeOverride1.xml"/><Relationship Id="rId6" Type="http://schemas.openxmlformats.org/officeDocument/2006/relationships/tags" Target="../tags/tag5.xml"/><Relationship Id="rId11" Type="http://schemas.openxmlformats.org/officeDocument/2006/relationships/tags" Target="../tags/tag10.xml"/><Relationship Id="rId24" Type="http://schemas.openxmlformats.org/officeDocument/2006/relationships/tags" Target="../tags/tag23.xml"/><Relationship Id="rId32" Type="http://schemas.openxmlformats.org/officeDocument/2006/relationships/tags" Target="../tags/tag31.xml"/><Relationship Id="rId37" Type="http://schemas.openxmlformats.org/officeDocument/2006/relationships/tags" Target="../tags/tag36.xml"/><Relationship Id="rId40" Type="http://schemas.openxmlformats.org/officeDocument/2006/relationships/tags" Target="../tags/tag39.xml"/><Relationship Id="rId45" Type="http://schemas.openxmlformats.org/officeDocument/2006/relationships/tags" Target="../tags/tag44.xml"/><Relationship Id="rId53" Type="http://schemas.openxmlformats.org/officeDocument/2006/relationships/tags" Target="../tags/tag52.xml"/><Relationship Id="rId58" Type="http://schemas.openxmlformats.org/officeDocument/2006/relationships/tags" Target="../tags/tag57.xml"/><Relationship Id="rId66" Type="http://schemas.openxmlformats.org/officeDocument/2006/relationships/tags" Target="../tags/tag65.xml"/><Relationship Id="rId5" Type="http://schemas.openxmlformats.org/officeDocument/2006/relationships/tags" Target="../tags/tag4.xml"/><Relationship Id="rId15" Type="http://schemas.openxmlformats.org/officeDocument/2006/relationships/tags" Target="../tags/tag14.xml"/><Relationship Id="rId23" Type="http://schemas.openxmlformats.org/officeDocument/2006/relationships/tags" Target="../tags/tag22.xml"/><Relationship Id="rId28" Type="http://schemas.openxmlformats.org/officeDocument/2006/relationships/tags" Target="../tags/tag27.xml"/><Relationship Id="rId36" Type="http://schemas.openxmlformats.org/officeDocument/2006/relationships/tags" Target="../tags/tag35.xml"/><Relationship Id="rId49" Type="http://schemas.openxmlformats.org/officeDocument/2006/relationships/tags" Target="../tags/tag48.xml"/><Relationship Id="rId57" Type="http://schemas.openxmlformats.org/officeDocument/2006/relationships/tags" Target="../tags/tag56.xml"/><Relationship Id="rId61" Type="http://schemas.openxmlformats.org/officeDocument/2006/relationships/tags" Target="../tags/tag60.xml"/><Relationship Id="rId10" Type="http://schemas.openxmlformats.org/officeDocument/2006/relationships/tags" Target="../tags/tag9.xml"/><Relationship Id="rId19" Type="http://schemas.openxmlformats.org/officeDocument/2006/relationships/tags" Target="../tags/tag18.xml"/><Relationship Id="rId31" Type="http://schemas.openxmlformats.org/officeDocument/2006/relationships/tags" Target="../tags/tag30.xml"/><Relationship Id="rId44" Type="http://schemas.openxmlformats.org/officeDocument/2006/relationships/tags" Target="../tags/tag43.xml"/><Relationship Id="rId52" Type="http://schemas.openxmlformats.org/officeDocument/2006/relationships/tags" Target="../tags/tag51.xml"/><Relationship Id="rId60" Type="http://schemas.openxmlformats.org/officeDocument/2006/relationships/tags" Target="../tags/tag59.xml"/><Relationship Id="rId65" Type="http://schemas.openxmlformats.org/officeDocument/2006/relationships/tags" Target="../tags/tag64.xml"/><Relationship Id="rId4" Type="http://schemas.openxmlformats.org/officeDocument/2006/relationships/tags" Target="../tags/tag3.xml"/><Relationship Id="rId9" Type="http://schemas.openxmlformats.org/officeDocument/2006/relationships/tags" Target="../tags/tag8.xml"/><Relationship Id="rId14" Type="http://schemas.openxmlformats.org/officeDocument/2006/relationships/tags" Target="../tags/tag13.xml"/><Relationship Id="rId22" Type="http://schemas.openxmlformats.org/officeDocument/2006/relationships/tags" Target="../tags/tag21.xml"/><Relationship Id="rId27" Type="http://schemas.openxmlformats.org/officeDocument/2006/relationships/tags" Target="../tags/tag26.xml"/><Relationship Id="rId30" Type="http://schemas.openxmlformats.org/officeDocument/2006/relationships/tags" Target="../tags/tag29.xml"/><Relationship Id="rId35" Type="http://schemas.openxmlformats.org/officeDocument/2006/relationships/tags" Target="../tags/tag34.xml"/><Relationship Id="rId43" Type="http://schemas.openxmlformats.org/officeDocument/2006/relationships/tags" Target="../tags/tag42.xml"/><Relationship Id="rId48" Type="http://schemas.openxmlformats.org/officeDocument/2006/relationships/tags" Target="../tags/tag47.xml"/><Relationship Id="rId56" Type="http://schemas.openxmlformats.org/officeDocument/2006/relationships/tags" Target="../tags/tag55.xml"/><Relationship Id="rId64" Type="http://schemas.openxmlformats.org/officeDocument/2006/relationships/tags" Target="../tags/tag63.xml"/><Relationship Id="rId69" Type="http://schemas.openxmlformats.org/officeDocument/2006/relationships/tags" Target="../tags/tag68.xml"/><Relationship Id="rId8" Type="http://schemas.openxmlformats.org/officeDocument/2006/relationships/tags" Target="../tags/tag7.xml"/><Relationship Id="rId51" Type="http://schemas.openxmlformats.org/officeDocument/2006/relationships/tags" Target="../tags/tag50.xml"/><Relationship Id="rId72" Type="http://schemas.openxmlformats.org/officeDocument/2006/relationships/image" Target="../media/image3.png"/><Relationship Id="rId3" Type="http://schemas.openxmlformats.org/officeDocument/2006/relationships/tags" Target="../tags/tag2.xml"/><Relationship Id="rId12" Type="http://schemas.openxmlformats.org/officeDocument/2006/relationships/tags" Target="../tags/tag11.xml"/><Relationship Id="rId17" Type="http://schemas.openxmlformats.org/officeDocument/2006/relationships/tags" Target="../tags/tag16.xml"/><Relationship Id="rId25" Type="http://schemas.openxmlformats.org/officeDocument/2006/relationships/tags" Target="../tags/tag24.xml"/><Relationship Id="rId33" Type="http://schemas.openxmlformats.org/officeDocument/2006/relationships/tags" Target="../tags/tag32.xml"/><Relationship Id="rId38" Type="http://schemas.openxmlformats.org/officeDocument/2006/relationships/tags" Target="../tags/tag37.xml"/><Relationship Id="rId46" Type="http://schemas.openxmlformats.org/officeDocument/2006/relationships/tags" Target="../tags/tag45.xml"/><Relationship Id="rId59" Type="http://schemas.openxmlformats.org/officeDocument/2006/relationships/tags" Target="../tags/tag58.xml"/><Relationship Id="rId67" Type="http://schemas.openxmlformats.org/officeDocument/2006/relationships/tags" Target="../tags/tag66.xml"/><Relationship Id="rId20" Type="http://schemas.openxmlformats.org/officeDocument/2006/relationships/tags" Target="../tags/tag19.xml"/><Relationship Id="rId41" Type="http://schemas.openxmlformats.org/officeDocument/2006/relationships/tags" Target="../tags/tag40.xml"/><Relationship Id="rId54" Type="http://schemas.openxmlformats.org/officeDocument/2006/relationships/tags" Target="../tags/tag53.xml"/><Relationship Id="rId62" Type="http://schemas.openxmlformats.org/officeDocument/2006/relationships/tags" Target="../tags/tag61.xml"/><Relationship Id="rId70" Type="http://schemas.openxmlformats.org/officeDocument/2006/relationships/tags" Target="../tags/tag6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OTLSHAPE_M_c14a2ad5efcf40d9877bc739c8398115_Connector1">
            <a:extLst>
              <a:ext uri="{FF2B5EF4-FFF2-40B4-BE49-F238E27FC236}">
                <a16:creationId xmlns:a16="http://schemas.microsoft.com/office/drawing/2014/main" id="{92CF12CD-8A7D-4EEA-9ECF-8082904F0120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1796858" y="2251835"/>
            <a:ext cx="0" cy="1862965"/>
          </a:xfrm>
          <a:prstGeom prst="line">
            <a:avLst/>
          </a:prstGeom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M_1bd40ae8821c4ba98f5254e153d89d9a_Connector1">
            <a:extLst>
              <a:ext uri="{FF2B5EF4-FFF2-40B4-BE49-F238E27FC236}">
                <a16:creationId xmlns:a16="http://schemas.microsoft.com/office/drawing/2014/main" id="{FDE3AFC6-C29F-433C-A3EB-0D18B8F11A9E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2641136" y="2915674"/>
            <a:ext cx="0" cy="1199126"/>
          </a:xfrm>
          <a:prstGeom prst="line">
            <a:avLst/>
          </a:prstGeom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OTLSHAPE_M_5176ca1f0db14316aa5ff79abfd3a1d9_Connector1">
            <a:extLst>
              <a:ext uri="{FF2B5EF4-FFF2-40B4-BE49-F238E27FC236}">
                <a16:creationId xmlns:a16="http://schemas.microsoft.com/office/drawing/2014/main" id="{CC1BA933-D958-4797-8129-DCCA182838A5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3485415" y="3214073"/>
            <a:ext cx="0" cy="900727"/>
          </a:xfrm>
          <a:prstGeom prst="line">
            <a:avLst/>
          </a:prstGeom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_720bbd048fea46858514f594224b0ba9_LeftVerticalConnector1">
            <a:extLst>
              <a:ext uri="{FF2B5EF4-FFF2-40B4-BE49-F238E27FC236}">
                <a16:creationId xmlns:a16="http://schemas.microsoft.com/office/drawing/2014/main" id="{BB7727A9-1FA9-4F49-8DD2-0A3A65147714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1030657" y="4495800"/>
            <a:ext cx="0" cy="20320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T_720bbd048fea46858514f594224b0ba9_LeftVerticalConnector2">
            <a:extLst>
              <a:ext uri="{FF2B5EF4-FFF2-40B4-BE49-F238E27FC236}">
                <a16:creationId xmlns:a16="http://schemas.microsoft.com/office/drawing/2014/main" id="{80860748-E2B5-4981-9E4E-4928F09EE868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1030657" y="5072719"/>
            <a:ext cx="0" cy="437219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_720bbd048fea46858514f594224b0ba9_RightVerticalConnector1">
            <a:extLst>
              <a:ext uri="{FF2B5EF4-FFF2-40B4-BE49-F238E27FC236}">
                <a16:creationId xmlns:a16="http://schemas.microsoft.com/office/drawing/2014/main" id="{B0DE44DC-868B-415B-8ABF-E3279F33638C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4407771" y="4495800"/>
            <a:ext cx="0" cy="1014137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_58acddb91b114cd59aeea6fade8d274d_LeftVerticalConnector1">
            <a:extLst>
              <a:ext uri="{FF2B5EF4-FFF2-40B4-BE49-F238E27FC236}">
                <a16:creationId xmlns:a16="http://schemas.microsoft.com/office/drawing/2014/main" id="{91D2CAE4-6614-4642-AFA8-1352D458476E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7362745" y="4495800"/>
            <a:ext cx="0" cy="874437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_58acddb91b114cd59aeea6fade8d274d_RightVerticalConnector1">
            <a:extLst>
              <a:ext uri="{FF2B5EF4-FFF2-40B4-BE49-F238E27FC236}">
                <a16:creationId xmlns:a16="http://schemas.microsoft.com/office/drawing/2014/main" id="{067614BB-9EAF-497C-92B0-519D25BD4556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 flipV="1">
            <a:off x="11161998" y="4495799"/>
            <a:ext cx="0" cy="1464056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OTLSHAPE_M_95db79aa92f54fada3a0c579f351c8a2_Connector1">
            <a:extLst>
              <a:ext uri="{FF2B5EF4-FFF2-40B4-BE49-F238E27FC236}">
                <a16:creationId xmlns:a16="http://schemas.microsoft.com/office/drawing/2014/main" id="{928E0D46-1F2B-4790-A1AF-3527B3FD0B27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2303425" y="2577395"/>
            <a:ext cx="0" cy="1537405"/>
          </a:xfrm>
          <a:prstGeom prst="line">
            <a:avLst/>
          </a:prstGeom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T_58acddb91b114cd59aeea6fade8d274d_LeftVerticalConnector2">
            <a:extLst>
              <a:ext uri="{FF2B5EF4-FFF2-40B4-BE49-F238E27FC236}">
                <a16:creationId xmlns:a16="http://schemas.microsoft.com/office/drawing/2014/main" id="{65BAC6F7-D100-1C3F-B732-7D5DC42DA4AB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7362745" y="5649637"/>
            <a:ext cx="0" cy="310219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7EDD4C35-A08D-4F8C-9971-89BC7D1EEB7B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1029250" y="4114800"/>
            <a:ext cx="10134600" cy="381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F4AF5377-620B-418A-AB2B-5D4D7F32FC1D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094157" y="4212272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8 am</a:t>
            </a:r>
          </a:p>
        </p:txBody>
      </p:sp>
      <p:sp>
        <p:nvSpPr>
          <p:cNvPr id="12" name="OTLSHAPE_TB_00000000000000000000000000000000_TimescaleInterval2">
            <a:extLst>
              <a:ext uri="{FF2B5EF4-FFF2-40B4-BE49-F238E27FC236}">
                <a16:creationId xmlns:a16="http://schemas.microsoft.com/office/drawing/2014/main" id="{F94F07B5-81FA-42A0-8A9E-928EB93A3140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6159827" y="4212272"/>
            <a:ext cx="317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9 am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AE57870E-AC2B-49FC-B5E3-753591956630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6094921" y="41148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OTLSHAPE_TB_00000000000000000000000000000000_MinorTickMarkAbove1">
            <a:extLst>
              <a:ext uri="{FF2B5EF4-FFF2-40B4-BE49-F238E27FC236}">
                <a16:creationId xmlns:a16="http://schemas.microsoft.com/office/drawing/2014/main" id="{31E3F818-9227-4D98-A5A6-7C3FB89B48AB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3562789" y="41148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MinorTickMarkBelow1">
            <a:extLst>
              <a:ext uri="{FF2B5EF4-FFF2-40B4-BE49-F238E27FC236}">
                <a16:creationId xmlns:a16="http://schemas.microsoft.com/office/drawing/2014/main" id="{DE58115D-C947-4575-A1C5-5A179331D8A7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3562789" y="44481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MinorTickMarkAbove2">
            <a:extLst>
              <a:ext uri="{FF2B5EF4-FFF2-40B4-BE49-F238E27FC236}">
                <a16:creationId xmlns:a16="http://schemas.microsoft.com/office/drawing/2014/main" id="{FEE66129-3112-4A71-94C5-A300EE21B0B7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8629162" y="41148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OTLSHAPE_TB_00000000000000000000000000000000_MinorTickMarkBelow2">
            <a:extLst>
              <a:ext uri="{FF2B5EF4-FFF2-40B4-BE49-F238E27FC236}">
                <a16:creationId xmlns:a16="http://schemas.microsoft.com/office/drawing/2014/main" id="{FDE2FE7A-58FF-40F8-BCE9-D544B36D3759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8629162" y="44481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TLSHAPE_T_95b44cc691c34ef9b0a66c6f29b1ccf7_Shape">
            <a:extLst>
              <a:ext uri="{FF2B5EF4-FFF2-40B4-BE49-F238E27FC236}">
                <a16:creationId xmlns:a16="http://schemas.microsoft.com/office/drawing/2014/main" id="{B769F26C-70C2-4673-BC82-1307A4F7A3D4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030657" y="4869519"/>
            <a:ext cx="762000" cy="203200"/>
          </a:xfrm>
          <a:prstGeom prst="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1" name="OTLSHAPE_T_0442cd2d852a4afdb1bac779fafd435f_Shape">
            <a:extLst>
              <a:ext uri="{FF2B5EF4-FFF2-40B4-BE49-F238E27FC236}">
                <a16:creationId xmlns:a16="http://schemas.microsoft.com/office/drawing/2014/main" id="{D5827D73-FEB9-4532-B3A8-1F5147D241F5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2634786" y="4869519"/>
            <a:ext cx="8509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9" name="OTLSHAPE_T_f9efd01d73f8401fac962ceee616c558_Shape">
            <a:extLst>
              <a:ext uri="{FF2B5EF4-FFF2-40B4-BE49-F238E27FC236}">
                <a16:creationId xmlns:a16="http://schemas.microsoft.com/office/drawing/2014/main" id="{C6D06620-A782-4A25-85FA-444EF8BB936A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3479065" y="4869519"/>
            <a:ext cx="939800" cy="203200"/>
          </a:xfrm>
          <a:prstGeom prst="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7" name="OTLSHAPE_T_720bbd048fea46858514f594224b0ba9_Shape">
            <a:extLst>
              <a:ext uri="{FF2B5EF4-FFF2-40B4-BE49-F238E27FC236}">
                <a16:creationId xmlns:a16="http://schemas.microsoft.com/office/drawing/2014/main" id="{3F66DD53-EFF6-4F1D-BF2F-151120BD5791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030657" y="5370237"/>
            <a:ext cx="33782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85" name="OTLSHAPE_T_a890d753723c4ffbad8ce6d01518ffd5_Shape">
            <a:extLst>
              <a:ext uri="{FF2B5EF4-FFF2-40B4-BE49-F238E27FC236}">
                <a16:creationId xmlns:a16="http://schemas.microsoft.com/office/drawing/2014/main" id="{20E16ADB-9DD0-4863-BF0F-E21CB30FEF1D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4407771" y="5370237"/>
            <a:ext cx="2959100" cy="279400"/>
          </a:xfrm>
          <a:prstGeom prst="leftRightArrow">
            <a:avLst>
              <a:gd name="adj1" fmla="val 75000"/>
              <a:gd name="adj2" fmla="val 5000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49" name="OTLSHAPE_T_58acddb91b114cd59aeea6fade8d274d_Shape">
            <a:extLst>
              <a:ext uri="{FF2B5EF4-FFF2-40B4-BE49-F238E27FC236}">
                <a16:creationId xmlns:a16="http://schemas.microsoft.com/office/drawing/2014/main" id="{4249637A-B55D-462E-A19B-EADF1F03C3D0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7362745" y="5858256"/>
            <a:ext cx="3810000" cy="203200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T_bb78e811a1e94870aeb96b006fc30001_Shape">
            <a:extLst>
              <a:ext uri="{FF2B5EF4-FFF2-40B4-BE49-F238E27FC236}">
                <a16:creationId xmlns:a16="http://schemas.microsoft.com/office/drawing/2014/main" id="{0587A0D9-1209-428F-85DB-806C2E0517F9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790508" y="4869519"/>
            <a:ext cx="8509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TLSHAPE_T_95b44cc691c34ef9b0a66c6f29b1ccf7_Duration">
            <a:extLst>
              <a:ext uri="{FF2B5EF4-FFF2-40B4-BE49-F238E27FC236}">
                <a16:creationId xmlns:a16="http://schemas.microsoft.com/office/drawing/2014/main" id="{DFB043D7-4A08-45A7-A35B-B14689242EAF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1238053" y="4893606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9 mins</a:t>
            </a:r>
          </a:p>
        </p:txBody>
      </p:sp>
      <p:sp>
        <p:nvSpPr>
          <p:cNvPr id="60" name="OTLSHAPE_T_95b44cc691c34ef9b0a66c6f29b1ccf7_Title">
            <a:extLst>
              <a:ext uri="{FF2B5EF4-FFF2-40B4-BE49-F238E27FC236}">
                <a16:creationId xmlns:a16="http://schemas.microsoft.com/office/drawing/2014/main" id="{CDD0A4EF-6921-4C17-AA27-CD78F2091DC4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1030657" y="4699000"/>
            <a:ext cx="596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Detection</a:t>
            </a:r>
          </a:p>
        </p:txBody>
      </p:sp>
      <p:sp>
        <p:nvSpPr>
          <p:cNvPr id="63" name="OTLSHAPE_T_0442cd2d852a4afdb1bac779fafd435f_Duration">
            <a:extLst>
              <a:ext uri="{FF2B5EF4-FFF2-40B4-BE49-F238E27FC236}">
                <a16:creationId xmlns:a16="http://schemas.microsoft.com/office/drawing/2014/main" id="{A446938D-8513-4660-9D1C-D995B57F8B2E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2856604" y="4893606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10 mins</a:t>
            </a:r>
          </a:p>
        </p:txBody>
      </p:sp>
      <p:sp>
        <p:nvSpPr>
          <p:cNvPr id="68" name="OTLSHAPE_T_0442cd2d852a4afdb1bac779fafd435f_Title">
            <a:extLst>
              <a:ext uri="{FF2B5EF4-FFF2-40B4-BE49-F238E27FC236}">
                <a16:creationId xmlns:a16="http://schemas.microsoft.com/office/drawing/2014/main" id="{765D476B-51F3-44DB-9F2E-3603A451E9FF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2634786" y="4699000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Response</a:t>
            </a:r>
          </a:p>
        </p:txBody>
      </p:sp>
      <p:sp>
        <p:nvSpPr>
          <p:cNvPr id="71" name="OTLSHAPE_T_f9efd01d73f8401fac962ceee616c558_Duration">
            <a:extLst>
              <a:ext uri="{FF2B5EF4-FFF2-40B4-BE49-F238E27FC236}">
                <a16:creationId xmlns:a16="http://schemas.microsoft.com/office/drawing/2014/main" id="{BB51EC2E-1090-4345-B50B-A4BF8A0F3671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3747245" y="4893606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11 mins</a:t>
            </a:r>
          </a:p>
        </p:txBody>
      </p:sp>
      <p:sp>
        <p:nvSpPr>
          <p:cNvPr id="76" name="OTLSHAPE_T_f9efd01d73f8401fac962ceee616c558_Title">
            <a:extLst>
              <a:ext uri="{FF2B5EF4-FFF2-40B4-BE49-F238E27FC236}">
                <a16:creationId xmlns:a16="http://schemas.microsoft.com/office/drawing/2014/main" id="{4CF4772D-7575-469F-8328-390F6E0B9962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3479065" y="4699000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Remedy</a:t>
            </a:r>
          </a:p>
        </p:txBody>
      </p:sp>
      <p:sp>
        <p:nvSpPr>
          <p:cNvPr id="83" name="OTLSHAPE_T_720bbd048fea46858514f594224b0ba9_Title">
            <a:extLst>
              <a:ext uri="{FF2B5EF4-FFF2-40B4-BE49-F238E27FC236}">
                <a16:creationId xmlns:a16="http://schemas.microsoft.com/office/drawing/2014/main" id="{F1D663B5-EB70-413C-A479-4BE477AB2D5F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1030657" y="5199719"/>
            <a:ext cx="1384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Incident Duration Total</a:t>
            </a:r>
          </a:p>
        </p:txBody>
      </p:sp>
      <p:sp>
        <p:nvSpPr>
          <p:cNvPr id="84" name="OTLSHAPE_T_720bbd048fea46858514f594224b0ba9_Duration">
            <a:extLst>
              <a:ext uri="{FF2B5EF4-FFF2-40B4-BE49-F238E27FC236}">
                <a16:creationId xmlns:a16="http://schemas.microsoft.com/office/drawing/2014/main" id="{744D99AF-B6BE-4B0E-805E-7988201FF8F5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2514554" y="5432425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40 mins</a:t>
            </a:r>
          </a:p>
        </p:txBody>
      </p:sp>
      <p:sp>
        <p:nvSpPr>
          <p:cNvPr id="91" name="OTLSHAPE_T_a890d753723c4ffbad8ce6d01518ffd5_Title">
            <a:extLst>
              <a:ext uri="{FF2B5EF4-FFF2-40B4-BE49-F238E27FC236}">
                <a16:creationId xmlns:a16="http://schemas.microsoft.com/office/drawing/2014/main" id="{7A64D3BD-A314-465C-9FD9-CCD38D53591B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4407771" y="5199719"/>
            <a:ext cx="1143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Remedy Validation</a:t>
            </a:r>
          </a:p>
        </p:txBody>
      </p:sp>
      <p:sp>
        <p:nvSpPr>
          <p:cNvPr id="92" name="OTLSHAPE_T_a890d753723c4ffbad8ce6d01518ffd5_Duration">
            <a:extLst>
              <a:ext uri="{FF2B5EF4-FFF2-40B4-BE49-F238E27FC236}">
                <a16:creationId xmlns:a16="http://schemas.microsoft.com/office/drawing/2014/main" id="{BD9DA4CD-F4B0-4512-91AF-D516240DD547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5686778" y="5432425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35 mins</a:t>
            </a:r>
          </a:p>
        </p:txBody>
      </p:sp>
      <p:sp>
        <p:nvSpPr>
          <p:cNvPr id="99" name="OTLSHAPE_T_58acddb91b114cd59aeea6fade8d274d_Title">
            <a:extLst>
              <a:ext uri="{FF2B5EF4-FFF2-40B4-BE49-F238E27FC236}">
                <a16:creationId xmlns:a16="http://schemas.microsoft.com/office/drawing/2014/main" id="{383A78CF-94EF-42B8-A7B0-F1B08A43B698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7362745" y="5687737"/>
            <a:ext cx="1384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Return to Normal Flow</a:t>
            </a:r>
          </a:p>
        </p:txBody>
      </p:sp>
      <p:sp>
        <p:nvSpPr>
          <p:cNvPr id="28" name="OTLSHAPE_T_bb78e811a1e94870aeb96b006fc30001_Title">
            <a:extLst>
              <a:ext uri="{FF2B5EF4-FFF2-40B4-BE49-F238E27FC236}">
                <a16:creationId xmlns:a16="http://schemas.microsoft.com/office/drawing/2014/main" id="{373C9476-6F7E-4470-BBE1-CBAE33D9F0E3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1790508" y="4699000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2">
                <a:solidFill>
                  <a:schemeClr val="dk1"/>
                </a:solidFill>
                <a:latin typeface="Calibri" panose="020F0502020204030204" pitchFamily="34" charset="0"/>
              </a:rPr>
              <a:t>Verification</a:t>
            </a:r>
          </a:p>
        </p:txBody>
      </p:sp>
      <p:sp>
        <p:nvSpPr>
          <p:cNvPr id="30" name="OTLSHAPE_T_bb78e811a1e94870aeb96b006fc30001_Duration">
            <a:extLst>
              <a:ext uri="{FF2B5EF4-FFF2-40B4-BE49-F238E27FC236}">
                <a16:creationId xmlns:a16="http://schemas.microsoft.com/office/drawing/2014/main" id="{00D79149-8985-4A2E-84EB-EA6305A9EE02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2010442" y="4893606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>
                <a:solidFill>
                  <a:schemeClr val="lt1"/>
                </a:solidFill>
                <a:latin typeface="Calibri" panose="020F0502020204030204" pitchFamily="34" charset="0"/>
              </a:rPr>
              <a:t>10 mins</a:t>
            </a:r>
            <a:endParaRPr lang="en-US" sz="1000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0" name="OTLSHAPE_T_58acddb91b114cd59aeea6fade8d274d_Duration">
            <a:extLst>
              <a:ext uri="{FF2B5EF4-FFF2-40B4-BE49-F238E27FC236}">
                <a16:creationId xmlns:a16="http://schemas.microsoft.com/office/drawing/2014/main" id="{A2E51585-171D-013E-F594-270CBAE402DF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9059849" y="5882344"/>
            <a:ext cx="40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chemeClr val="dk1"/>
                </a:solidFill>
                <a:latin typeface="Corbel" panose="020B0503020204020204" pitchFamily="34" charset="0"/>
              </a:rPr>
              <a:t>45 mins</a:t>
            </a:r>
          </a:p>
        </p:txBody>
      </p:sp>
      <p:sp>
        <p:nvSpPr>
          <p:cNvPr id="34" name="OTLSHAPE_M_858d968e6fe9448cbd4c72bd95a735bf_Shape">
            <a:extLst>
              <a:ext uri="{FF2B5EF4-FFF2-40B4-BE49-F238E27FC236}">
                <a16:creationId xmlns:a16="http://schemas.microsoft.com/office/drawing/2014/main" id="{941BD0CD-5A9D-4194-8236-CB0D3FEF139D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916357" y="3924300"/>
            <a:ext cx="228600" cy="254000"/>
          </a:xfrm>
          <a:prstGeom prst="star8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2" name="OTLSHAPE_M_dbafd5dbb2a44dc0ab7810132ef33fff_Shape">
            <a:extLst>
              <a:ext uri="{FF2B5EF4-FFF2-40B4-BE49-F238E27FC236}">
                <a16:creationId xmlns:a16="http://schemas.microsoft.com/office/drawing/2014/main" id="{8C9536A3-677D-4F7D-86B7-B619F1B146B3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7248445" y="3924300"/>
            <a:ext cx="228600" cy="254000"/>
          </a:xfrm>
          <a:prstGeom prst="chevron">
            <a:avLst>
              <a:gd name="adj" fmla="val 3000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07" name="OTLSHAPE_M_42d96699741a4f7b9bbfd520636f45b1_Shape">
            <a:extLst>
              <a:ext uri="{FF2B5EF4-FFF2-40B4-BE49-F238E27FC236}">
                <a16:creationId xmlns:a16="http://schemas.microsoft.com/office/drawing/2014/main" id="{535241DD-9568-4B52-A6A5-E0AAA834154C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4293471" y="3924300"/>
            <a:ext cx="228600" cy="254000"/>
          </a:xfrm>
          <a:prstGeom prst="star8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TLSHAPE_M_858d968e6fe9448cbd4c72bd95a735bf_Title">
            <a:extLst>
              <a:ext uri="{FF2B5EF4-FFF2-40B4-BE49-F238E27FC236}">
                <a16:creationId xmlns:a16="http://schemas.microsoft.com/office/drawing/2014/main" id="{F6CBA1FB-83CA-4A7B-BADE-B468A2B897B4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526848" y="3545120"/>
            <a:ext cx="1016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Incident Occurs</a:t>
            </a:r>
          </a:p>
        </p:txBody>
      </p:sp>
      <p:sp>
        <p:nvSpPr>
          <p:cNvPr id="35" name="OTLSHAPE_M_c14a2ad5efcf40d9877bc739c8398115_Title">
            <a:extLst>
              <a:ext uri="{FF2B5EF4-FFF2-40B4-BE49-F238E27FC236}">
                <a16:creationId xmlns:a16="http://schemas.microsoft.com/office/drawing/2014/main" id="{13816AB0-488D-4AE8-B83E-3B89226F0218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 flipH="1">
            <a:off x="2019108" y="2139864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Incident Report</a:t>
            </a:r>
          </a:p>
        </p:txBody>
      </p:sp>
      <p:sp>
        <p:nvSpPr>
          <p:cNvPr id="38" name="OTLSHAPE_M_95db79aa92f54fada3a0c579f351c8a2_Title">
            <a:extLst>
              <a:ext uri="{FF2B5EF4-FFF2-40B4-BE49-F238E27FC236}">
                <a16:creationId xmlns:a16="http://schemas.microsoft.com/office/drawing/2014/main" id="{345A3475-0557-45DE-B362-854B3DD4A3FE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 flipH="1">
            <a:off x="2525675" y="2465423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1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Incident Verified</a:t>
            </a:r>
          </a:p>
        </p:txBody>
      </p:sp>
      <p:sp>
        <p:nvSpPr>
          <p:cNvPr id="41" name="OTLSHAPE_M_1bd40ae8821c4ba98f5254e153d89d9a_Title">
            <a:extLst>
              <a:ext uri="{FF2B5EF4-FFF2-40B4-BE49-F238E27FC236}">
                <a16:creationId xmlns:a16="http://schemas.microsoft.com/office/drawing/2014/main" id="{C91A8DCF-2EFC-40F8-8ED1-2E504E473A1A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2863386" y="2803703"/>
            <a:ext cx="194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Response Identified &amp; Dispatched</a:t>
            </a:r>
          </a:p>
        </p:txBody>
      </p:sp>
      <p:sp>
        <p:nvSpPr>
          <p:cNvPr id="44" name="OTLSHAPE_M_5176ca1f0db14316aa5ff79abfd3a1d9_Title">
            <a:extLst>
              <a:ext uri="{FF2B5EF4-FFF2-40B4-BE49-F238E27FC236}">
                <a16:creationId xmlns:a16="http://schemas.microsoft.com/office/drawing/2014/main" id="{88083BEA-5613-4E66-A4C8-A125B516C993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 flipH="1">
            <a:off x="3707665" y="3102102"/>
            <a:ext cx="99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1200" cap="none" spc="-8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Response Arrives</a:t>
            </a:r>
          </a:p>
        </p:txBody>
      </p:sp>
      <p:sp>
        <p:nvSpPr>
          <p:cNvPr id="47" name="OTLSHAPE_M_42d96699741a4f7b9bbfd520636f45b1_Title">
            <a:extLst>
              <a:ext uri="{FF2B5EF4-FFF2-40B4-BE49-F238E27FC236}">
                <a16:creationId xmlns:a16="http://schemas.microsoft.com/office/drawing/2014/main" id="{FE6A9CA0-EB89-4F53-B7C1-A37649851580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3876212" y="3545120"/>
            <a:ext cx="1066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Incident Cleared</a:t>
            </a:r>
          </a:p>
        </p:txBody>
      </p:sp>
      <p:sp>
        <p:nvSpPr>
          <p:cNvPr id="50" name="OTLSHAPE_M_dbafd5dbb2a44dc0ab7810132ef33fff_Title">
            <a:extLst>
              <a:ext uri="{FF2B5EF4-FFF2-40B4-BE49-F238E27FC236}">
                <a16:creationId xmlns:a16="http://schemas.microsoft.com/office/drawing/2014/main" id="{9432981C-72D3-464A-85CC-93B0FD4AE994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6716378" y="3545120"/>
            <a:ext cx="1295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Operations Resume</a:t>
            </a:r>
          </a:p>
        </p:txBody>
      </p:sp>
      <p:sp>
        <p:nvSpPr>
          <p:cNvPr id="103" name="OTLSHAPE_M_69f2a51e6d9f436a850a2ac4b0c39439_Title">
            <a:extLst>
              <a:ext uri="{FF2B5EF4-FFF2-40B4-BE49-F238E27FC236}">
                <a16:creationId xmlns:a16="http://schemas.microsoft.com/office/drawing/2014/main" id="{BF4A0A12-9A87-49A4-9637-B83BEB180989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8896132" y="3545120"/>
            <a:ext cx="825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dirty="0">
                <a:solidFill>
                  <a:schemeClr val="dk1"/>
                </a:solidFill>
                <a:latin typeface="Corbel" panose="020B0503020204020204" pitchFamily="34" charset="0"/>
              </a:rPr>
              <a:t>Health check</a:t>
            </a:r>
          </a:p>
        </p:txBody>
      </p:sp>
      <p:sp>
        <p:nvSpPr>
          <p:cNvPr id="116" name="OTLSHAPE_M_fcf21e885b8547f48178dda0ecb5b1f2_Title">
            <a:extLst>
              <a:ext uri="{FF2B5EF4-FFF2-40B4-BE49-F238E27FC236}">
                <a16:creationId xmlns:a16="http://schemas.microsoft.com/office/drawing/2014/main" id="{348FF0D3-314B-416E-9B08-751AB4167519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0753544" y="3545120"/>
            <a:ext cx="825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dirty="0">
                <a:solidFill>
                  <a:schemeClr val="dk1"/>
                </a:solidFill>
                <a:latin typeface="Corbel" panose="020B0503020204020204" pitchFamily="34" charset="0"/>
              </a:rPr>
              <a:t>Health check</a:t>
            </a:r>
          </a:p>
        </p:txBody>
      </p:sp>
      <p:sp>
        <p:nvSpPr>
          <p:cNvPr id="19" name="OTLSHAPE_M_69f2a51e6d9f436a850a2ac4b0c39439_Date">
            <a:extLst>
              <a:ext uri="{FF2B5EF4-FFF2-40B4-BE49-F238E27FC236}">
                <a16:creationId xmlns:a16="http://schemas.microsoft.com/office/drawing/2014/main" id="{AA42335B-66D3-3ED5-33A4-B6433434F1E7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9096644" y="3743875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737373"/>
                </a:solidFill>
                <a:latin typeface="Corbel" panose="020B0503020204020204" pitchFamily="34" charset="0"/>
              </a:rPr>
              <a:t>9:38 am</a:t>
            </a:r>
          </a:p>
        </p:txBody>
      </p:sp>
      <p:sp>
        <p:nvSpPr>
          <p:cNvPr id="24" name="OTLSHAPE_M_fcf21e885b8547f48178dda0ecb5b1f2_Date">
            <a:extLst>
              <a:ext uri="{FF2B5EF4-FFF2-40B4-BE49-F238E27FC236}">
                <a16:creationId xmlns:a16="http://schemas.microsoft.com/office/drawing/2014/main" id="{52826C4A-C4B0-D802-F21C-AD8647F230C2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0922476" y="3743875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737373"/>
                </a:solidFill>
                <a:latin typeface="Corbel" panose="020B0503020204020204" pitchFamily="34" charset="0"/>
              </a:rPr>
              <a:t>10:00 am</a:t>
            </a:r>
          </a:p>
        </p:txBody>
      </p:sp>
      <p:sp>
        <p:nvSpPr>
          <p:cNvPr id="25" name="OTLSHAPE_M_858d968e6fe9448cbd4c72bd95a735bf_Date">
            <a:extLst>
              <a:ext uri="{FF2B5EF4-FFF2-40B4-BE49-F238E27FC236}">
                <a16:creationId xmlns:a16="http://schemas.microsoft.com/office/drawing/2014/main" id="{D3467ACA-6E97-9512-7088-98DC94D58742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819541" y="3743875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dirty="0">
                <a:solidFill>
                  <a:srgbClr val="737373"/>
                </a:solidFill>
                <a:latin typeface="Corbel" panose="020B0503020204020204" pitchFamily="34" charset="0"/>
              </a:rPr>
              <a:t>8:00 am</a:t>
            </a:r>
          </a:p>
        </p:txBody>
      </p:sp>
      <p:sp>
        <p:nvSpPr>
          <p:cNvPr id="26" name="OTLSHAPE_M_c14a2ad5efcf40d9877bc739c8398115_Date">
            <a:extLst>
              <a:ext uri="{FF2B5EF4-FFF2-40B4-BE49-F238E27FC236}">
                <a16:creationId xmlns:a16="http://schemas.microsoft.com/office/drawing/2014/main" id="{A7286014-D801-7DF6-E5A8-A7901B57D86A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2019108" y="2323083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737373"/>
                </a:solidFill>
                <a:latin typeface="Corbel" panose="020B0503020204020204" pitchFamily="34" charset="0"/>
              </a:rPr>
              <a:t>8:09 am</a:t>
            </a:r>
          </a:p>
        </p:txBody>
      </p:sp>
      <p:sp>
        <p:nvSpPr>
          <p:cNvPr id="27" name="OTLSHAPE_M_95db79aa92f54fada3a0c579f351c8a2_Date">
            <a:extLst>
              <a:ext uri="{FF2B5EF4-FFF2-40B4-BE49-F238E27FC236}">
                <a16:creationId xmlns:a16="http://schemas.microsoft.com/office/drawing/2014/main" id="{D7FF9CD1-1D13-FDA6-3AEB-0DB554407D9D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2525675" y="2648642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737373"/>
                </a:solidFill>
                <a:latin typeface="Corbel" panose="020B0503020204020204" pitchFamily="34" charset="0"/>
              </a:rPr>
              <a:t>8:15 am</a:t>
            </a:r>
          </a:p>
        </p:txBody>
      </p:sp>
      <p:sp>
        <p:nvSpPr>
          <p:cNvPr id="33" name="OTLSHAPE_M_1bd40ae8821c4ba98f5254e153d89d9a_Date">
            <a:extLst>
              <a:ext uri="{FF2B5EF4-FFF2-40B4-BE49-F238E27FC236}">
                <a16:creationId xmlns:a16="http://schemas.microsoft.com/office/drawing/2014/main" id="{3F3156F3-F5C0-1B3B-2FE9-A3925388602D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2863386" y="2986921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dirty="0">
                <a:solidFill>
                  <a:srgbClr val="737373"/>
                </a:solidFill>
                <a:latin typeface="Corbel" panose="020B0503020204020204" pitchFamily="34" charset="0"/>
              </a:rPr>
              <a:t>8:19 am</a:t>
            </a:r>
          </a:p>
        </p:txBody>
      </p:sp>
      <p:sp>
        <p:nvSpPr>
          <p:cNvPr id="36" name="OTLSHAPE_M_5176ca1f0db14316aa5ff79abfd3a1d9_Date">
            <a:extLst>
              <a:ext uri="{FF2B5EF4-FFF2-40B4-BE49-F238E27FC236}">
                <a16:creationId xmlns:a16="http://schemas.microsoft.com/office/drawing/2014/main" id="{6C901E70-9E14-E904-1E64-5ED92656506F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3707665" y="3285320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737373"/>
                </a:solidFill>
                <a:latin typeface="Corbel" panose="020B0503020204020204" pitchFamily="34" charset="0"/>
              </a:rPr>
              <a:t>8:29 am</a:t>
            </a:r>
          </a:p>
        </p:txBody>
      </p:sp>
      <p:sp>
        <p:nvSpPr>
          <p:cNvPr id="37" name="OTLSHAPE_M_42d96699741a4f7b9bbfd520636f45b1_Date">
            <a:extLst>
              <a:ext uri="{FF2B5EF4-FFF2-40B4-BE49-F238E27FC236}">
                <a16:creationId xmlns:a16="http://schemas.microsoft.com/office/drawing/2014/main" id="{0B1BAE4E-B717-4DF7-BB50-53402A7243DC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4196464" y="3743875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737373"/>
                </a:solidFill>
                <a:latin typeface="Corbel" panose="020B0503020204020204" pitchFamily="34" charset="0"/>
              </a:rPr>
              <a:t>8:40 am</a:t>
            </a:r>
          </a:p>
        </p:txBody>
      </p:sp>
      <p:sp>
        <p:nvSpPr>
          <p:cNvPr id="39" name="OTLSHAPE_M_dbafd5dbb2a44dc0ab7810132ef33fff_Date">
            <a:extLst>
              <a:ext uri="{FF2B5EF4-FFF2-40B4-BE49-F238E27FC236}">
                <a16:creationId xmlns:a16="http://schemas.microsoft.com/office/drawing/2014/main" id="{E9B954B7-F8FA-D9CB-0AF2-74584281CA00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7157302" y="3743875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>
                <a:solidFill>
                  <a:srgbClr val="737373"/>
                </a:solidFill>
                <a:latin typeface="Corbel" panose="020B0503020204020204" pitchFamily="34" charset="0"/>
              </a:rPr>
              <a:t>9:15 am</a:t>
            </a:r>
          </a:p>
        </p:txBody>
      </p:sp>
      <p:sp>
        <p:nvSpPr>
          <p:cNvPr id="106" name="OTLSHAPE_M_c14a2ad5efcf40d9877bc739c8398115_Shape">
            <a:extLst>
              <a:ext uri="{FF2B5EF4-FFF2-40B4-BE49-F238E27FC236}">
                <a16:creationId xmlns:a16="http://schemas.microsoft.com/office/drawing/2014/main" id="{39C43C72-01E0-E271-F657-2914D8CE0441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 rot="16200000">
            <a:off x="1822258" y="2251836"/>
            <a:ext cx="165100" cy="165100"/>
          </a:xfrm>
          <a:prstGeom prst="flowChartMerg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TLSHAPE_M_95db79aa92f54fada3a0c579f351c8a2_Shape">
            <a:extLst>
              <a:ext uri="{FF2B5EF4-FFF2-40B4-BE49-F238E27FC236}">
                <a16:creationId xmlns:a16="http://schemas.microsoft.com/office/drawing/2014/main" id="{989B5A97-B2F3-CAB6-C386-E49B194EDF9C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 rot="16200000">
            <a:off x="2328825" y="2577395"/>
            <a:ext cx="165100" cy="165100"/>
          </a:xfrm>
          <a:prstGeom prst="flowChartMerg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TLSHAPE_M_1bd40ae8821c4ba98f5254e153d89d9a_Shape">
            <a:extLst>
              <a:ext uri="{FF2B5EF4-FFF2-40B4-BE49-F238E27FC236}">
                <a16:creationId xmlns:a16="http://schemas.microsoft.com/office/drawing/2014/main" id="{3B215054-CE68-A0B8-D1C9-ADD2E737E8DC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 rot="16200000">
            <a:off x="2666536" y="2915674"/>
            <a:ext cx="165100" cy="16510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TLSHAPE_M_5176ca1f0db14316aa5ff79abfd3a1d9_Shape">
            <a:extLst>
              <a:ext uri="{FF2B5EF4-FFF2-40B4-BE49-F238E27FC236}">
                <a16:creationId xmlns:a16="http://schemas.microsoft.com/office/drawing/2014/main" id="{D753A30A-C530-1611-485F-6904F7F15C5C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 rot="16200000">
            <a:off x="3510815" y="3214073"/>
            <a:ext cx="165100" cy="165100"/>
          </a:xfrm>
          <a:prstGeom prst="flowChartMerg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TLSHAPE_M_69f2a51e6d9f436a850a2ac4b0c39439_Shape">
            <a:extLst>
              <a:ext uri="{FF2B5EF4-FFF2-40B4-BE49-F238E27FC236}">
                <a16:creationId xmlns:a16="http://schemas.microsoft.com/office/drawing/2014/main" id="{29869ED6-CDAE-4BC9-FD0C-8B78D131F4B8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 flipV="1">
            <a:off x="9190286" y="3924300"/>
            <a:ext cx="228600" cy="254000"/>
          </a:xfrm>
          <a:prstGeom prst="triangle">
            <a:avLst/>
          </a:prstGeom>
          <a:solidFill>
            <a:srgbClr val="BBCE2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TLSHAPE_M_fcf21e885b8547f48178dda0ecb5b1f2_Shape">
            <a:extLst>
              <a:ext uri="{FF2B5EF4-FFF2-40B4-BE49-F238E27FC236}">
                <a16:creationId xmlns:a16="http://schemas.microsoft.com/office/drawing/2014/main" id="{2FD917F2-B3AE-82F7-20B3-B47C84364C71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 flipV="1">
            <a:off x="11047698" y="3924300"/>
            <a:ext cx="228600" cy="254000"/>
          </a:xfrm>
          <a:prstGeom prst="triangle">
            <a:avLst/>
          </a:prstGeom>
          <a:solidFill>
            <a:srgbClr val="BBCE2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6DEEA94F-4984-4581-B866-15352E5512A8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2397205" y="422377"/>
            <a:ext cx="739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3600" dirty="0">
                <a:solidFill>
                  <a:prstClr val="black"/>
                </a:solidFill>
                <a:latin typeface="+mj-lt"/>
              </a:rPr>
              <a:t>Incident response timeline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9B9E2B5A-4A64-45B1-B4B0-76C474510FA7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2529723" y="963513"/>
            <a:ext cx="71325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Average response from detection to remedy</a:t>
            </a:r>
          </a:p>
        </p:txBody>
      </p:sp>
      <p:pic>
        <p:nvPicPr>
          <p:cNvPr id="115" name="Picture 114" descr="Icon&#10;&#10;Description automatically generated">
            <a:extLst>
              <a:ext uri="{FF2B5EF4-FFF2-40B4-BE49-F238E27FC236}">
                <a16:creationId xmlns:a16="http://schemas.microsoft.com/office/drawing/2014/main" id="{89873E18-FE0D-BC10-FCDF-52FD7A1AC93D}"/>
              </a:ext>
            </a:extLst>
          </p:cNvPr>
          <p:cNvPicPr>
            <a:picLocks noChangeAspect="1"/>
          </p:cNvPicPr>
          <p:nvPr/>
        </p:nvPicPr>
        <p:blipFill>
          <a:blip r:embed="rId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436" y="1467318"/>
            <a:ext cx="2333128" cy="321429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34047745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cuMyIsIk9yaWdpbmFsQXNzZW1ibHlWZXJzaW9uIjoiMy4yMC4wNC4wMCIsIkVkaXRpb24iOiJQcm8iLCJMYXN0U2F2ZWRFZGl0aW9uIjozLCJJc1BsdXNFZGl0aW9uIjp0cnVlLCJJc1Byb0VkaXRpb24iOnRydWV9LCJFZmZlY3QiOjAsIlN0eWxlIjp7IiRpZCI6IjMiLCJEZWZhdWx0RGVwZW5kZW5jeVN0eWxlIjp7IiRpZCI6IjQiLCJMaW5lU3R5bGUiOnsiJGlkIjoiNSIsIkxpbmVDb2xvciI6eyIkaWQiOiI2IiwiJHR5cGUiOiJOTFJFLkNvbW1vbi5Eb20uU29saWRDb2xvckJydXNoLCBOTFJFLkNvbW1vbiIsIkNvbG9yIjp7IiRpZCI6IjciLCJBIjoyNTUsIlIiOjAsIkciOjAsIkIiOjB9fSwiTGluZVdlaWdodCI6MS4wLCJMaW5lVHlwZSI6MCwiUGFyZW50U3R5bGUiOm51bGx9LCJFbmRBcnJvd2hlYWRMaW5lU3R5bGUiOnsiJGlkIjoiOCIsIktpbmQiOjEsIldpZHRoIjoxLCJMZW5ndGgiOjAsIlBhcmVudFN0eWxlIjpudWxsfSwiQnJpbmdUb0Zyb250Ijp0cnVlLCJFbGJvd1JhZGl1cyI6MC4wLCJNYXJnaW4iOnsiJGlkIjoiOSIsIlRvcCI6MC4wLCJMZWZ0IjowLjAsIlJpZ2h0IjowLjAsIkJvdHRvbSI6MC4wfSwiUGFkZGluZyI6eyIkaWQiOiIxMCIsIlRvcCI6MC4wLCJMZWZ0IjowLjAsIlJpZ2h0IjowLjAsIkJvdHRvbSI6MC4wfSwiQmFja2dyb3VuZCI6bnVsbCwiSXNWaXNpYmxlIjp0cnVlLCJXaWR0aCI6MC4wLCJIZWlnaHQiOjAuMCwiQm9yZGVyU3R5bGUiOm51bGwsIlBhcmVudFN0eWxlIjpudWxsfSwiQ3JpdGljYWxQYXRoU3R5bGUiOnsiJGlkIjoiMTEiLCJDcml0aWNhbFBhdGhTdHlsZU9wdGlvbnMiOjE1LCJMaW5lU3R5bGUiOnsiJGlkIjoiMTIiLCJMaW5lQ29sb3IiOnsiJGlkIjoiMTMiLCIkdHlwZSI6Ik5MUkUuQ29tbW9uLkRvbS5Tb2xpZENvbG9yQnJ1c2gsIE5MUkUuQ29tbW9uIiwiQ29sb3IiOnsiJGlkIjoiMTQiLCJBIjoyNTUsIlIiOjIyMiwiRyI6NTAsIkIiOjUwfX0sIkxpbmVXZWlnaHQiOjEuMCwiTGluZVR5cGUiOjAsIlBhcmVudFN0eWxlIjpudWxsfSwiVGl0bGVGb3JlZ3JvdW5kIjp7IiRpZCI6IjE1IiwiQ29sb3IiOnsiJGlkIjoiMTYiLCJBIjoyNTUsIlIiOjE3NiwiRyI6MTksIkIiOjI1fX0sIlNoYXBlc0JhY2tncm91bmQiOnsiJGlkIjoiMTciLCJDb2xvciI6eyIkaWQiOiIxOCIsIkEiOjI1NSwiUiI6MjUzLCJHIjoyMDMsIkIiOjIwOH19LCJTaGFwZXNCb3JkZXJTdHlsZSI6eyIkaWQiOiIxOSIsIkxpbmVDb2xvciI6eyIkaWQiOiIyMCIsIiR0eXBlIjoiTkxSRS5Db21tb24uRG9tLlNvbGlkQ29sb3JCcnVzaCwgTkxSRS5Db21tb24iLCJDb2xvciI6eyIkaWQiOiIyMSIsIkEiOjI1NSwiUiI6MjIyLCJHIjo1MCwiQiI6NTB9fSwiTGluZVdlaWdodCI6MS41LCJMaW5lVHlwZSI6MCwiUGFyZW50U3R5bGUiOm51bGx9LCJNYXJnaW4iOnsiJGlkIjoiMjIiLCJUb3AiOjAuMCwiTGVmdCI6MC4wLCJSaWdodCI6MC4wLCJCb3R0b20iOjAuMH0sIlBhZGRpbmciOnsiJGlkIjoiMjMiLCJUb3AiOjAuMCwiTGVmdCI6MC4wLCJSaWdodCI6MC4wLCJCb3R0b20iOjAuMH0sIkJhY2tncm91bmQiOm51bGwsIklzVmlzaWJsZSI6ZmFsc2UsIldpZHRoIjowLjAsIkhlaWdodCI6MC4wLCJCb3JkZXJTdHlsZSI6bnVsbCwiUGFyZW50U3R5bGUiOm51bGx9LCJUaW1lYmFuZFN0eWxlIjp7IiRpZCI6IjI0IiwiU2NhbGVNYXJraW5nIjowLCJTaGFwZSI6MCwiU2hhcGVTdHlsZSI6eyIkaWQiOiIyNSIsIk1hcmdpbiI6eyIkaWQiOiIyNiIsIlRvcCI6MC4wLCJMZWZ0IjoxMi4wLCJSaWdodCI6MTIuMCwiQm90dG9tIjowLjB9LCJQYWRkaW5nIjp7IiRpZCI6IjI3IiwiVG9wIjo3LjAsIkxlZnQiOjAuMCwiUmlnaHQiOjAuMCwiQm90dG9tIjo3LjB9LCJCYWNrZ3JvdW5kIjp7IiRpZCI6IjI4IiwiQ29sb3IiOnsiJGlkIjoiMjkiLCJBIjoyNTUsIlIiOjk0LCJHIjo5NCwiQiI6OTR9fSwiSXNWaXNpYmxlIjp0cnVlLCJXaWR0aCI6ODU4LjAsIkhlaWdodCI6MzAuMCwiQm9yZGVyU3R5bGUiOnsiJGlkIjoiMzAiLCJMaW5lQ29sb3IiOnsiJGlkIjoiMzEiLCIkdHlwZSI6Ik5MUkUuQ29tbW9uLkRvbS5Tb2xpZENvbG9yQnJ1c2gsIE5MUkUuQ29tbW9uIiwiQ29sb3IiOnsiJGlkIjoiMzIiLCJBIjoyNTUsIlIiOjI1NSwiRyI6MCwiQiI6MH19LCJMaW5lV2VpZ2h0IjowLjAsIkxpbmVUeXBlIjowLCJQYXJlbnRTdHlsZSI6bnVsbH0sIlBhcmVudFN0eWxlIjpudWxsfSwiTWlkZGxlVGllclNoYXBlU3R5bGUiOnsiJGlkIjoiMzMiLCJNYXJnaW4iOnsiJHJlZiI6IjI2In0sIlBhZGRpbmciOnsiJHJlZiI6IjI3In0sIkJhY2tncm91bmQiOnsiJGlkIjoiMzQiLCJDb2xvciI6eyIkaWQiOiIzNSIsIkEiOjI1NSwiUiI6OTQsIkciOjk0LCJCIjo5NH19LCJJc1Zpc2libGUiOnRydWUsIldpZHRoIjo4NTguMCwiSGVpZ2h0IjozMC4wLCJCb3JkZXJTdHlsZSI6bnVsbCwiUGFyZW50U3R5bGUiOm51bGx9LCJCb3R0b21UaWVyU2hhcGVTdHlsZSI6eyIkaWQiOiIzNiIsIk1hcmdpbiI6eyIkcmVmIjoiMjYifSwiUGFkZGluZyI6eyIkcmVmIjoiMjcifSwiQmFja2dyb3VuZCI6eyIkcmVmIjoiMzQifSwiSXNWaXNpYmxlIjp0cnVlLCJXaWR0aCI6ODU4LjAsIkhlaWdodCI6MzAuMCwiQm9yZGVyU3R5bGUiOm51bGwsIlBhcmVudFN0eWxlIjpudWxsfSwiUmlnaHRFbmRDYXBzU3R5bGUiOnsiJGlkIjoiMzciLCJGb250U2V0dGluZ3MiOnsiJGlkIjoiMzgiLCJGb250U2l6ZSI6MTgsIkZvbnROYW1lIjoiQ2FsaWJyaSIsIklzQm9sZCI6dHJ1ZSwiSXNJdGFsaWMiOmZhbHNlLCJJc1VuZGVybGluZWQiOmZhbHNlLCJQYXJlbnRTdHlsZSI6bnVsbH0sIkF1dG9TaXplIjowLCJGb3JlZ3JvdW5kIjp7IiRpZCI6IjM5IiwiQ29sb3IiOnsiJGlkIjoiNDA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QxIiwiVG9wIjowLjAsIkxlZnQiOjAuMCwiUmlnaHQiOjI1LjAsIkJvdHRvbSI6MC4wfSwiUGFkZGluZyI6eyIkaWQiOiI0MiIsIlRvcCI6MC4wLCJMZWZ0IjowLjAsIlJpZ2h0IjowLjAsIkJvdHRvbSI6MC4wfSwiQmFja2dyb3VuZCI6eyIkaWQiOiI0MyIsIkNvbG9yIjp7IiRpZCI6IjQ0IiwiQSI6ODksIlIiOjAsIkciOjAsIkIiOjB9fSwiSXNWaXNpYmxlIjpmYWxzZSwiV2lkdGgiOjAuMCwiSGVpZ2h0IjowLjAsIkJvcmRlclN0eWxlIjpudWxsLCJQYXJlbnRTdHlsZSI6bnVsbH0sIkxlZnRFbmRDYXBzU3R5bGUiOnsiJGlkIjoiNDUiLCJGb250U2V0dGluZ3MiOnsiJGlkIjoiNDYiLCJGb250U2l6ZSI6MTgsIkZvbnROYW1lIjoiQ29yYmVsIiwiSXNCb2xkIjp0cnVlLCJJc0l0YWxpYyI6ZmFsc2UsIklzVW5kZXJsaW5lZCI6ZmFsc2UsIlBhcmVudFN0eWxlIjpudWxsfSwiQXV0b1NpemUiOjAsIkZvcmVncm91bmQiOnsiJGlkIjoiNDciLCJDb2xvciI6eyIkaWQiOiI0OCIsIkEiOjI1NSwiUiI6MjI2LCJHIjoxMzksIkIiOjg1fX0sIk1heFdpZHRoIjoiSW5maW5pdHkiLCJNYXhIZWlnaHQiOiJJbmZpbml0eSIsIlNtYXJ0Rm9yZWdyb3VuZElzQWN0aXZlIjpmYWxzZSwiSG9yaXpvbnRhbEFsaWdubWVudCI6MCwiVmVydGljYWxBbGlnbm1lbnQiOjAsIlNtYXJ0Rm9yZWdyb3VuZCI6bnVsbCwiQmFja2dyb3VuZEZpbGxUeXBlIjowLCJNYXJnaW4iOnsiJGlkIjoiNDkiLCJUb3AiOjAuMCwiTGVmdCI6MjUuMCwiUmlnaHQiOjAuMCwiQm90dG9tIjowLjB9LCJQYWRkaW5nIjp7IiRpZCI6IjUwIiwiVG9wIjowLjAsIkxlZnQiOjAuMCwiUmlnaHQiOjAuMCwiQm90dG9tIjowLjB9LCJCYWNrZ3JvdW5kIjp7IiRpZCI6IjUxIiwiQ29sb3IiOnsiJHJlZiI6IjQ0In19LCJJc1Zpc2libGUiOmZhbHNlLCJXaWR0aCI6MC4wLCJIZWlnaHQiOjAuMCwiQm9yZGVyU3R5bGUiOm51bGwsIlBhcmVudFN0eWxlIjpudWxsfSwiVG9kYXlUZXh0U3R5bGUiOnsiJGlkIjoiNTIiLCJGb250U2V0dGluZ3MiOnsiJGlkIjoiNTMiLCJGb250U2l6ZSI6MTIsIkZvbnROYW1lIjoiQ2FsaWJyaSIsIklzQm9sZCI6ZmFsc2UsIklzSXRhbGljIjpmYWxzZSwiSXNVbmRlcmxpbmVkIjpmYWxzZSwiUGFyZW50U3R5bGUiOm51bGx9LCJBdXRvU2l6ZSI6MCwiRm9yZWdyb3VuZCI6eyIkaWQiOiI1NCIsIkNvbG9yIjp7IiRpZCI6IjU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U2IiwiVG9wIjowLjAsIkxlZnQiOjAuMCwiUmlnaHQiOjAuMCwiQm90dG9tIjowLjB9LCJQYWRkaW5nIjp7IiRpZCI6IjU3IiwiVG9wIjowLjAsIkxlZnQiOjAuMCwiUmlnaHQiOjAuMCwiQm90dG9tIjowLjB9LCJCYWNrZ3JvdW5kIjp7IiRpZCI6IjU4IiwiQ29sb3IiOnsiJHJlZiI6IjQ0In19LCJJc1Zpc2libGUiOnRydWUsIldpZHRoIjowLjAsIkhlaWdodCI6MC4wLCJCb3JkZXJTdHlsZSI6bnVsbCwiUGFyZW50U3R5bGUiOm51bGx9LCJUb2RheU1hcmtlclN0eWxlIjp7IiRpZCI6IjU5IiwiTWFyZ2luIjp7IiRpZCI6IjYwIiwiVG9wIjowLjAsIkxlZnQiOjAuMCwiUmlnaHQiOjAuMCwiQm90dG9tIjowLjB9LCJQYWRkaW5nIjp7IiRpZCI6IjYxIiwiVG9wIjowLjAsIkxlZnQiOjAuMCwiUmlnaHQiOjAuMCwiQm90dG9tIjowLjB9LCJCYWNrZ3JvdW5kIjp7IiRpZCI6IjYyIiwiQ29sb3IiOnsiJGlkIjoiNjMiLCJBIjoyNTUsIlIiOjI1NSwiRyI6MCwiQiI6MH19LCJJc1Zpc2libGUiOnRydWUsIldpZHRoIjowLjAsIkhlaWdodCI6MC4wLCJCb3JkZXJTdHlsZSI6bnVsbCwiUGFyZW50U3R5bGUiOm51bGx9LCJTY2FsZVN0eWxlIjp7IiRpZCI6IjY0IiwiU2hhcGUiOjAsIlNob3dTZWdtZW50U2VwYXJhdG9ycyI6dHJ1ZSwiU2VnbWVudFNlcGFyYXRvck9wYWNpdHkiOjMwLCJIYXNCZWVuVmlzaWJsZUJlZm9yZSI6dHJ1ZSwiRm9udFNldHRpbmdzIjp7IiRpZCI6IjY1IiwiRm9udFNpemUiOjEyLCJGb250TmFtZSI6IkNvcmJlbCIsIklzQm9sZCI6ZmFsc2UsIklzSXRhbGljIjpmYWxzZSwiSXNVbmRlcmxpbmVkIjpmYWxzZSwiUGFyZW50U3R5bGUiOm51bGx9LCJBdXRvU2l6ZSI6MCwiRm9yZWdyb3VuZCI6eyIkaWQiOiI2NiIsIkNvbG9yIjp7IiRpZCI6IjY3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Y4IiwiVG9wIjowLjAsIkxlZnQiOjUuMCwiUmlnaHQiOjAuMCwiQm90dG9tIjowLjB9LCJQYWRkaW5nIjp7IiRpZCI6IjY5IiwiVG9wIjowLjAsIkxlZnQiOjAuMCwiUmlnaHQiOjAuMCwiQm90dG9tIjowLjB9LCJCYWNrZ3JvdW5kIjp7IiRpZCI6IjcwIiwiQ29sb3IiOnsiJHJlZiI6IjQ0In19LCJJc1Zpc2libGUiOnRydWUsIldpZHRoIjowLjAsIkhlaWdodCI6MC4wLCJCb3JkZXJTdHlsZSI6bnVsbCwiUGFyZW50U3R5bGUiOm51bGx9LCJTaW5nbGVTY2FsZVNoYXBlU3R5bGUiOnsiJGlkIjoiNzEiLCJTaGFwZSI6MCwiSGVpZ2h0IjozMC4wfSwiTWlkZGxlVGllclNjYWxlU3R5bGUiOnsiJGlkIjoiNzIiLCJTaGFwZSI6MCwiU2hvd1NlZ21lbnRTZXBhcmF0b3JzIjp0cnVlLCJTZWdtZW50U2VwYXJhdG9yT3BhY2l0eSI6MzAsIkhhc0JlZW5WaXNpYmxlQmVmb3JlIjpmYWxzZSwiRm9udFNldHRpbmdzIjp7IiRpZCI6IjczIiwiRm9udFNpemUiOjEyLCJGb250TmFtZSI6IkNvcmJlbCIsIklzQm9sZCI6ZmFsc2UsIklzSXRhbGljIjpmYWxzZSwiSXNVbmRlcmxpbmVkIjpmYWxzZSwiUGFyZW50U3R5bGUiOm51bGx9LCJBdXRvU2l6ZSI6MCwiRm9yZWdyb3VuZCI6eyIkcmVmIjoiNjYifSwiTWF4V2lkdGgiOjIwMC4wLCJNYXhIZWlnaHQiOiJJbmZpbml0eSIsIlNtYXJ0Rm9yZWdyb3VuZElzQWN0aXZlIjpmYWxzZSwiSG9yaXpvbnRhbEFsaWdubWVudCI6MCwiVmVydGljYWxBbGlnbm1lbnQiOjEsIlNtYXJ0Rm9yZWdyb3VuZCI6bnVsbCwiQmFja2dyb3VuZEZpbGxUeXBlIjowLCJNYXJnaW4iOnsiJHJlZiI6IjY4In0sIlBhZGRpbmciOnsiJHJlZiI6IjY5In0sIkJhY2tncm91bmQiOnsiJHJlZiI6IjcwIn0sIklzVmlzaWJsZSI6ZmFsc2UsIldpZHRoIjowLjAsIkhlaWdodCI6MC4wLCJCb3JkZXJTdHlsZSI6bnVsbCwiUGFyZW50U3R5bGUiOm51bGx9LCJCb3R0b21UaWVyU2NhbGVTdHlsZSI6eyIkaWQiOiI3NCIsIlNoYXBlIjowLCJTaG93U2VnbWVudFNlcGFyYXRvcnMiOnRydWUsIlNlZ21lbnRTZXBhcmF0b3JPcGFjaXR5IjozMCwiSGFzQmVlblZpc2libGVCZWZvcmUiOmZhbHNlLCJGb250U2V0dGluZ3MiOnsiJGlkIjoiNzUiLCJGb250U2l6ZSI6MTIsIkZvbnROYW1lIjoiQ29yYmVsIiwiSXNCb2xkIjpmYWxzZSwiSXNJdGFsaWMiOmZhbHNlLCJJc1VuZGVybGluZWQiOmZhbHNlLCJQYXJlbnRTdHlsZSI6bnVsbH0sIkF1dG9TaXplIjowLCJGb3JlZ3JvdW5kIjp7IiRyZWYiOiI2NiJ9LCJNYXhXaWR0aCI6MjAwLjAsIk1heEhlaWdodCI6IkluZmluaXR5IiwiU21hcnRGb3JlZ3JvdW5kSXNBY3RpdmUiOmZhbHNlLCJIb3Jpem9udGFsQWxpZ25tZW50IjowLCJWZXJ0aWNhbEFsaWdubWVudCI6MSwiU21hcnRGb3JlZ3JvdW5kIjpudWxsLCJCYWNrZ3JvdW5kRmlsbFR5cGUiOjAsIk1hcmdpbiI6eyIkcmVmIjoiNjgifSwiUGFkZGluZyI6eyIkcmVmIjoiNjkifSwiQmFja2dyb3VuZCI6eyIkcmVmIjoiNzAifSwiSXNWaXNpYmxlIjpmYWxzZSwiV2lkdGgiOjAuMCwiSGVpZ2h0IjowLjAsIkJvcmRlclN0eWxlIjpudWxsLCJQYXJlbnRTdHlsZSI6bnVsbH0sIkVsYXBzZWRUaW1lQmFja2dyb3VuZCI6eyIkaWQiOiI3NiIsIkNvbG9yIjp7IiRpZCI6Ijc3IiwiQSI6MTkxLCJSIjoyNTUsIkciOjAsIkIiOjB9fSwiQXBwZW5kWWVhck9uWWVhckNoYW5nZSI6dHJ1ZSwiRWxhcHNlZFRpbWVGb3JtYXQiOjIsIlRvZGF5TWFya2VyUG9zaXRpb24iOjAsIlF1aWNrUG9zaXRpb24iOjMsIkFic29sdXRlUG9zaXRpb24iOjMyNC4wLCJNYXJnaW4iOnsiJGlkIjoiNzgiLCJUb3AiOjAuMCwiTGVmdCI6MTAuMCwiUmlnaHQiOjEwLjAsIkJvdHRvbSI6MC4wfSwiUGFkZGluZyI6eyIkaWQiOiI3OSIsIlRvcCI6MC4wLCJMZWZ0IjowLjAsIlJpZ2h0IjowLjAsIkJvdHRvbSI6MC4wfSwiQmFja2dyb3VuZCI6eyIkaWQiOiI4MCIsIkNvbG9yIjp7IiRpZCI6IjgxIiwiQSI6MjU1LCJSIjozMSwiRyI6NzMsIkIiOjEyNX19LCJJc1Zpc2libGUiOnRydWUsIldpZHRoIjowLjAsIkhlaWdodCI6MC4wLCJCb3JkZXJTdHlsZSI6bnVsbCwiUGFyZW50U3R5bGUiOm51bGx9LCJEZWZhdWx0TWlsZXN0b25lU3R5bGUiOnsiJGlkIjoiODIiLCJTaGFwZSI6MCwiQ29ubmVjdG9yTWFyZ2luIjp7IiRpZCI6IjgzIiwiVG9wIjowLjAsIkxlZnQiOjIuMCwiUmlnaHQiOjIuMCwiQm90dG9tIjowLjB9LCJDb25uZWN0b3JTdHlsZSI6eyIkaWQiOiI4NCIsIkxpbmVDb2xvciI6eyIkaWQiOiI4NSIsIiR0eXBlIjoiTkxSRS5Db21tb24uRG9tLlNvbGlkQ29sb3JCcnVzaCwgTkxSRS5Db21tb24iLCJDb2xvciI6eyIkaWQiOiI4NiIsIkEiOjEyNywiUiI6MzEsIkciOjczLCJCIjoxMjZ9fSwiTGluZVdlaWdodCI6MS4wLCJMaW5lVHlwZSI6MCwiUGFyZW50U3R5bGUiOm51bGx9LCJJc0JlbG93VGltZWJhbmQiOmZhbHNlLCJQb3NpdGlvbk9uVGFzayI6MCwiSGlkZURhdGUiOmZhbHNlLCJTaGFwZVNpemUiOjEsIlNwYWNpbmciOjEuMCwiUGFkZGluZyI6eyIkaWQiOiI4NyIsIlRvcCI6Ny4wLCJMZWZ0IjozLjAsIlJpZ2h0IjowLjAsIkJvdHRvbSI6Mi4wfSwiU2hhcGVTdHlsZSI6eyIkaWQiOiI4OCIsIk1hcmdpbiI6eyIkaWQiOiI4OSIsIlRvcCI6MC4wLCJMZWZ0IjowLjAsIlJpZ2h0IjowLjAsIkJvdHRvbSI6MC4wfSwiUGFkZGluZyI6eyIkaWQiOiI5MCIsIlRvcCI6MC4wLCJMZWZ0IjowLjAsIlJpZ2h0IjowLjAsIkJvdHRvbSI6MC4wfSwiQmFja2dyb3VuZCI6eyIkaWQiOiI5MSIsIkNvbG9yIjp7IiRpZCI6IjkyIiwiQSI6MjU1LCJSIjowLCJHIjoxMTQsIkIiOjE4OH19LCJJc1Zpc2libGUiOnRydWUsIldpZHRoIjoxOC4wLCJIZWlnaHQiOjIwLjAsIkJvcmRlclN0eWxlIjp7IiRpZCI6IjkzIiwiTGluZUNvbG9yIjp7IiRpZCI6Ijk0IiwiJHR5cGUiOiJOTFJFLkNvbW1vbi5Eb20uU29saWRDb2xvckJydXNoLCBOTFJFLkNvbW1vbiIsIkNvbG9yIjp7IiRpZCI6Ijk1IiwiQSI6MjU1LCJSIjoyNTUsIkciOjAsIkIiOjB9fSwiTGluZVdlaWdodCI6MC4wLCJMaW5lVHlwZSI6MCwiUGFyZW50U3R5bGUiOm51bGx9LCJQYXJlbnRTdHlsZSI6bnVsbH0sIlRpdGxlU3R5bGUiOnsiJGlkIjoiOTYiLCJGb250U2V0dGluZ3MiOnsiJGlkIjoiOTciLCJGb250U2l6ZSI6MTEsIkZvbnROYW1lIjoiQ2FsaWJyaSIsIklzQm9sZCI6dHJ1ZSwiSXNJdGFsaWMiOmZhbHNlLCJJc1VuZGVybGluZWQiOmZhbHNlLCJQYXJlbnRTdHlsZSI6bnVsbH0sIkF1dG9TaXplIjowLCJGb3JlZ3JvdW5kIjp7IiRpZCI6Ijk4IiwiQ29sb3IiOnsiJGlkIjoiOT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wIiwiVG9wIjowLjAsIkxlZnQiOjAuMCwiUmlnaHQiOjAuMCwiQm90dG9tIjowLjB9LCJQYWRkaW5nIjp7IiRpZCI6IjEwMSIsIlRvcCI6MC4wLCJMZWZ0IjowLjAsIlJpZ2h0IjowLjAsIkJvdHRvbSI6MC4wfSwiQmFja2dyb3VuZCI6eyIkaWQiOiIxMDIiLCJDb2xvciI6eyIkcmVmIjoiNDQifX0sIklzVmlzaWJsZSI6dHJ1ZSwiV2lkdGgiOjAuMCwiSGVpZ2h0IjowLjAsIkJvcmRlclN0eWxlIjpudWxsLCJQYXJlbnRTdHlsZSI6bnVsbH0sIkRhdGVTdHlsZSI6eyIkaWQiOiIxMDMiLCJGb250U2V0dGluZ3MiOnsiJGlkIjoiMTA0IiwiRm9udFNpemUiOjEwLCJGb250TmFtZSI6IkNhbGlicmkiLCJJc0JvbGQiOmZhbHNlLCJJc0l0YWxpYyI6ZmFsc2UsIklzVW5kZXJsaW5lZCI6ZmFsc2UsIlBhcmVudFN0eWxlIjpudWxsfSwiQXV0b1NpemUiOjAsIkZvcmVncm91bmQiOnsiJGlkIjoiMTA1IiwiQ29sb3IiOnsiJGlkIjoiMTA2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EwNyIsIlRvcCI6MC4wLCJMZWZ0IjowLjAsIlJpZ2h0IjowLjAsIkJvdHRvbSI6MC4wfSwiUGFkZGluZyI6eyIkaWQiOiIxMDgiLCJUb3AiOjAuMCwiTGVmdCI6MC4wLCJSaWdodCI6MC4wLCJCb3R0b20iOjAuMH0sIkJhY2tncm91bmQiOnsiJGlkIjoiMTA5IiwiQ29sb3IiOnsiJHJlZiI6IjQ0In19LCJJc1Zpc2libGUiOnRydWUsIldpZHRoIjowLjAsIkhlaWdodCI6MC4wLCJCb3JkZXJTdHlsZSI6bnVsbCwiUGFyZW50U3R5bGUiOm51bGx9LCJEYXRlRm9ybWF0Ijp7IiRpZCI6IjExMCIsIkZvcm1hdFN0cmluZyI6Ik1NTSBkIiwiU2VwYXJhdG9yIjoiLyIsIlVzZUludGVybmF0aW9uYWxEYXRlRm9ybWF0IjpmYWxzZSwiRGF0ZUlzVmlzaWJsZSI6ZmFsc2UsIlRpbWVJc1Zpc2libGUiOnRydWUsIkhvdXJEaWdpdHMiOjEsIkFtUG1EZXNpZ25hdG9yIjoyLCJUcmltMDBNaW51dGVzIjpmYWxzZSwiTGFzdEtub3duVmlzaWJpbGl0eVN0YXRlIjpudWxsfSwiV2Vla051bWJlcmluZyI6eyIkaWQiOiIxMTEiLCJGb3JtYXQiOjAsIklzVmlzaWJsZSI6ZmFsc2UsIkxhc3RLbm93blZpc2liaWxpdHlTdGF0ZSI6ZmFsc2V9LCJJc1Zpc2libGUiOnRydWUsIlBhcmVudFN0eWxlIjpudWxsfSwiRGVmYXVsdFRhc2tTdHlsZSI6eyIkaWQiOiIxMTIiLCJTaGFwZSI6MCwiU2hhcGVUaGlja25lc3MiOjEsIkR1cmF0aW9uRm9ybWF0Ijo5LCJJbmNsdWRlTm9uV29ya2luZ0RheXNJbkR1cmF0aW9uIjpmYWxzZSwiUGVyY2VudGFnZUNvbXBsZXRlU3R5bGUiOnsiJGlkIjoiMTEzIiwiRm9udFNldHRpbmdzIjp7IiRpZCI6IjExNCIsIkZvbnRTaXplIjoxMCwiRm9udE5hbWUiOiJDYWxpYnJpIiwiSXNCb2xkIjpmYWxzZSwiSXNJdGFsaWMiOmZhbHNlLCJJc1VuZGVybGluZWQiOmZhbHNlLCJQYXJlbnRTdHlsZSI6bnVsbH0sIkF1dG9TaXplIjowLCJGb3JlZ3JvdW5kIjp7IiRpZCI6IjExNSIsIkNvbG9yIjp7IiRpZCI6IjEx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E3IiwiVG9wIjowLjAsIkxlZnQiOjAuMCwiUmlnaHQiOjAuMCwiQm90dG9tIjowLjB9LCJQYWRkaW5nIjp7IiRpZCI6IjExOCIsIlRvcCI6MC4wLCJMZWZ0IjowLjAsIlJpZ2h0IjowLjAsIkJvdHRvbSI6MC4wfSwiQmFja2dyb3VuZCI6eyIkaWQiOiIxMTkiLCJDb2xvciI6eyIkcmVmIjoiNDQifX0sIklzVmlzaWJsZSI6dHJ1ZSwiV2lkdGgiOjAuMCwiSGVpZ2h0IjowLjAsIkJvcmRlclN0eWxlIjpudWxsLCJQYXJlbnRTdHlsZSI6bnVsbH0sIkR1cmF0aW9uU3R5bGUiOnsiJGlkIjoiMTIwIiwiRm9udFNldHRpbmdzIjp7IiRpZCI6IjEyMSIsIkZvbnRTaXplIjoxMCwiRm9udE5hbWUiOiJDYWxpYnJpIiwiSXNCb2xkIjpmYWxzZSwiSXNJdGFsaWMiOmZhbHNlLCJJc1VuZGVybGluZWQiOmZhbHNlLCJQYXJlbnRTdHlsZSI6bnVsbH0sIkF1dG9TaXplIjowLCJGb3JlZ3JvdW5kIjp7IiRpZCI6IjEyMiIsIkNvbG9yIjp7IiRpZCI6IjEyMyIsIkEiOjI1NSwiUiI6NjQsIkciOjY0LCJCIjo2NH19LCJNYXhXaWR0aCI6MjAwLjAsIk1heEhlaWdodCI6IkluZmluaXR5IiwiU21hcnRGb3JlZ3JvdW5kSXNBY3RpdmUiOmZhbHNlLCJIb3Jpem9udGFsQWxpZ25tZW50IjoxLCJWZXJ0aWNhbEFsaWdubWVudCI6MCwiU21hcnRGb3JlZ3JvdW5kIjpudWxsLCJCYWNrZ3JvdW5kRmlsbFR5cGUiOjAsIk1hcmdpbiI6eyIkaWQiOiIxMjQiLCJUb3AiOjAuMCwiTGVmdCI6MC4wLCJSaWdodCI6MC4wLCJCb3R0b20iOjAuMH0sIlBhZGRpbmciOnsiJGlkIjoiMTI1IiwiVG9wIjowLjAsIkxlZnQiOjAuMCwiUmlnaHQiOjAuMCwiQm90dG9tIjowLjB9LCJCYWNrZ3JvdW5kIjp7IiRpZCI6IjEyNiIsIkNvbG9yIjp7IiRyZWYiOiI0NCJ9fSwiSXNWaXNpYmxlIjp0cnVlLCJXaWR0aCI6MC4wLCJIZWlnaHQiOjAuMCwiQm9yZGVyU3R5bGUiOm51bGwsIlBhcmVudFN0eWxlIjpudWxsfSwiSG9yaXpvbnRhbENvbm5lY3RvclN0eWxlIjp7IiRpZCI6IjEyNyIsIkxpbmVDb2xvciI6eyIkaWQiOiIxMjgiLCIkdHlwZSI6Ik5MUkUuQ29tbW9uLkRvbS5Tb2xpZENvbG9yQnJ1c2gsIE5MUkUuQ29tbW9uIiwiQ29sb3IiOnsiJGlkIjoiMTI5IiwiQSI6MjU1LCJSIjoyMDQsIkciOjIwNCwiQiI6MjA0fX0sIkxpbmVXZWlnaHQiOjEuMCwiTGluZVR5cGUiOjAsIlBhcmVudFN0eWxlIjpudWxsfSwiVmVydGljYWxDb25uZWN0b3JTdHlsZSI6eyIkaWQiOiIxMzAiLCJMaW5lQ29sb3IiOnsiJGlkIjoiMTMxIiwiJHR5cGUiOiJOTFJFLkNvbW1vbi5Eb20uU29saWRDb2xvckJydXNoLCBOTFJFLkNvbW1vbiIsIkNvbG9yIjp7IiRpZCI6IjEzMiIsIkEiOjI1NSwiUiI6MjA0LCJHIjoyMDQsIkIiOjIwNH19LCJMaW5lV2VpZ2h0IjowLjAsIkxpbmVUeXBlIjowLCJQYXJlbnRTdHlsZSI6bnVsbH0sIk1hcmdpbiI6bnVsbCwiU3RhcnREYXRlUG9zaXRpb24iOjYsIkVuZERhdGVQb3NpdGlvbiI6NiwiRGF0ZUlzVmlzaWJsZSI6ZmFsc2UsIlRpdGxlUG9zaXRpb24iOjAsIkR1cmF0aW9uUG9zaXRpb24iOjIsIlBlcmNlbnRhZ2VDb21wbGV0ZWRQb3NpdGlvbiI6NiwiU3BhY2luZyI6MywiSXNCZWxvd1RpbWViYW5kIjp0cnVlLCJQZXJjZW50YWdlQ29tcGxldGVTaGFwZU9wYWNpdHkiOjM1LCJTaGFwZVN0eWxlIjp7IiRpZCI6IjEzMyIsIk1hcmdpbiI6eyIkaWQiOiIxMzQiLCJUb3AiOjAuMCwiTGVmdCI6NC4wLCJSaWdodCI6NC4wLCJCb3R0b20iOjAuMH0sIlBhZGRpbmciOnsiJGlkIjoiMTM1IiwiVG9wIjowLjAsIkxlZnQiOjAuMCwiUmlnaHQiOjAuMCwiQm90dG9tIjowLjB9LCJCYWNrZ3JvdW5kIjp7IiRpZCI6IjEzNiIsIkNvbG9yIjp7IiRpZCI6IjEzNyIsIkEiOjI1NSwiUiI6MCwiRyI6MTE0LCJCIjoxODh9fSwiSXNWaXNpYmxlIjp0cnVlLCJXaWR0aCI6MC4wLCJIZWlnaHQiOjE2LjAsIkJvcmRlclN0eWxlIjp7IiRpZCI6IjEzOCIsIkxpbmVDb2xvciI6eyIkaWQiOiIxMzkiLCIkdHlwZSI6Ik5MUkUuQ29tbW9uLkRvbS5Tb2xpZENvbG9yQnJ1c2gsIE5MUkUuQ29tbW9uIiwiQ29sb3IiOnsiJGlkIjoiMTQwIiwiQSI6MjU1LCJSIjoyNTUsIkciOjAsIkIiOjB9fSwiTGluZVdlaWdodCI6MC4wLCJMaW5lVHlwZSI6MCwiUGFyZW50U3R5bGUiOm51bGx9LCJQYXJlbnRTdHlsZSI6bnVsbH0sIlRpdGxlU3R5bGUiOnsiJGlkIjoiMTQxIiwiRm9udFNldHRpbmdzIjp7IiRpZCI6IjE0MiIsIkZvbnRTaXplIjoxMSwiRm9udE5hbWUiOiJDYWxpYnJpIiwiSXNCb2xkIjp0cnVlLCJJc0l0YWxpYyI6ZmFsc2UsIklzVW5kZXJsaW5lZCI6ZmFsc2UsIlBhcmVudFN0eWxlIjpudWxsfSwiQXV0b1NpemUiOjAsIkZvcmVncm91bmQiOnsiJGlkIjoiMTQzIiwiQ29sb3IiOnsiJGlkIjoiMTQ0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0NSIsIlRvcCI6MC4wLCJMZWZ0IjowLjAsIlJpZ2h0IjowLjAsIkJvdHRvbSI6MC4wfSwiUGFkZGluZyI6eyIkaWQiOiIxNDYiLCJUb3AiOjAuMCwiTGVmdCI6MC4wLCJSaWdodCI6MC4wLCJCb3R0b20iOjAuMH0sIkJhY2tncm91bmQiOnsiJGlkIjoiMTQ3IiwiQ29sb3IiOnsiJHJlZiI6IjQ0In19LCJJc1Zpc2libGUiOnRydWUsIldpZHRoIjowLjAsIkhlaWdodCI6MC4wLCJCb3JkZXJTdHlsZSI6bnVsbCwiUGFyZW50U3R5bGUiOm51bGx9LCJEYXRlU3R5bGUiOnsiJGlkIjoiMTQ4IiwiRm9udFNldHRpbmdzIjp7IiRpZCI6IjE0OSIsIkZvbnRTaXplIjoxMCwiRm9udE5hbWUiOiJDYWxpYnJpIiwiSXNCb2xkIjpmYWxzZSwiSXNJdGFsaWMiOmZhbHNlLCJJc1VuZGVybGluZWQiOmZhbHNlLCJQYXJlbnRTdHlsZSI6bnVsbH0sIkF1dG9TaXplIjowLCJGb3JlZ3JvdW5kIjp7IiRpZCI6IjE1MCIsIkNvbG9yIjp7IiRpZCI6IjE1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UyIiwiVG9wIjowLjAsIkxlZnQiOjAuMCwiUmlnaHQiOjAuMCwiQm90dG9tIjowLjB9LCJQYWRkaW5nIjp7IiRpZCI6IjE1MyIsIlRvcCI6MC4wLCJMZWZ0IjowLjAsIlJpZ2h0IjowLjAsIkJvdHRvbSI6MC4wfSwiQmFja2dyb3VuZCI6eyIkaWQiOiIxNTQiLCJDb2xvciI6eyIkcmVmIjoiNDQifX0sIklzVmlzaWJsZSI6dHJ1ZSwiV2lkdGgiOjAuMCwiSGVpZ2h0IjowLjAsIkJvcmRlclN0eWxlIjpudWxsLCJQYXJlbnRTdHlsZSI6bnVsbH0sIkRhdGVGb3JtYXQiOnsiJGlkIjoiMTU1IiwiRm9ybWF0U3RyaW5nIjoiTU1NIGQiLCJTZXBhcmF0b3IiOiIvIiwiVXNlSW50ZXJuYXRpb25hbERhdGVGb3JtYXQiOmZhbHNlLCJEYXRlSXNWaXNpYmxlIjpmYWxzZSwiVGltZUlzVmlzaWJsZSI6ZmFsc2UsIkhvdXJEaWdpdHMiOjEsIkFtUG1EZXNpZ25hdG9yIjoyLCJUcmltMDBNaW51dGVzIjpmYWxzZSwiTGFzdEtub3duVmlzaWJpbGl0eVN0YXRlIjpudWxsfSwiV2Vla051bWJlcmluZyI6eyIkaWQiOiIxNTYiLCJGb3JtYXQiOjAsIklzVmlzaWJsZSI6ZmFsc2UsIkxhc3RLbm93blZpc2liaWxpdHlTdGF0ZSI6ZmFsc2V9LCJJc1Zpc2libGUiOnRydWUsIlBhcmVudFN0eWxlIjpudWxsLCJfZXhwbGljaXRseVNldCI6eyIkaWQiOiIxNTc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1OCIsIkdyaWRsaW5lU3R5bGUiOnsiJGlkIjoiMTU5IiwiTGluZUNvbG9yIjp7IiRpZCI6IjE2MCIsIiR0eXBlIjoiTkxSRS5Db21tb24uRG9tLlNvbGlkQ29sb3JCcnVzaCwgTkxSRS5Db21tb24iLCJDb2xvciI6eyIkaWQiOiIxNjEiLCJBIjozOCwiUiI6OTEsIkciOjE1NSwiQiI6MjEzfX0sIkxpbmVXZWlnaHQiOjEuMCwiTGluZVR5cGUiOjAsIlBhcmVudFN0eWxlIjpudWxsfSwiTWFyZ2luIjp7IiRpZCI6IjE2MiIsIlRvcCI6MC4wLCJMZWZ0IjowLjAsIlJpZ2h0IjowLjAsIkJvdHRvbSI6MC4wfSwiUGFkZGluZyI6eyIkaWQiOiIxNjMiLCJUb3AiOjAuMCwiTGVmdCI6MC4wLCJSaWdodCI6MC4wLCJCb3R0b20iOjAuMH0sIkJhY2tncm91bmQiOm51bGwsIklzVmlzaWJsZSI6dHJ1ZSwiV2lkdGgiOjAuMCwiSGVpZ2h0IjowLjAsIkJvcmRlclN0eWxlIjp7IiRpZCI6IjE2NCIsIkxpbmVDb2xvciI6bnVsbCwiTGluZVdlaWdodCI6MC4wLCJMaW5lVHlwZSI6MCwiUGFyZW50U3R5bGUiOm51bGx9LCJQYXJlbnRTdHlsZSI6bnVsbH0sIkFjdGl2aXR5TGluZVBhbmVsU3R5bGUiOnsiJGlkIjoiMTY1IiwiQWN0aXZpdHlMaW5lU3R5bGUiOnsiJGlkIjoiMTY2IiwiTGluZUNvbG9yIjp7IiRpZCI6IjE2NyIsIiR0eXBlIjoiTkxSRS5Db21tb24uRG9tLlNvbGlkQ29sb3JCcnVzaCwgTkxSRS5Db21tb24iLCJDb2xvciI6eyIkaWQiOiIxNjgiLCJBIjozOCwiUiI6NjgsIkciOjExNCwiQiI6MTk2fX0sIkxpbmVXZWlnaHQiOjEuMCwiTGluZVR5cGUiOjAsIlBhcmVudFN0eWxlIjpudWxsfSwiTWFyZ2luIjp7IiRpZCI6IjE2OSIsIlRvcCI6MC4wLCJMZWZ0IjowLjAsIlJpZ2h0IjowLjAsIkJvdHRvbSI6MC4wfSwiUGFkZGluZyI6eyIkaWQiOiIxNzAiLCJUb3AiOjAuMCwiTGVmdCI6MC4wLCJSaWdodCI6MC4wLCJCb3R0b20iOjAuMH0sIkJhY2tncm91bmQiOm51bGwsIklzVmlzaWJsZSI6dHJ1ZSwiV2lkdGgiOjAuMCwiSGVpZ2h0IjowLjAsIkJvcmRlclN0eWxlIjpudWxsLCJQYXJlbnRTdHlsZSI6bnVsbH0sIlNob3dFbGFwc2VkVGltZUdyYWRpZW50U3R5bGUiOmZhbHNlLCJUaW1lYmFuZFJlc2VydmVkTGVmdEFyZWFTdHlsZSI6eyIkaWQiOiIxNzEiLCJBY3Rpdml0eUhlYWRlcldpZHRoIjowLjAsIklzU2V0IjpmYWxzZX0sIkRlZmF1bHRTd2ltbGFuZVN0eWxlIjp7IiRpZCI6IjE3MiIsIkhlYWRlclN0eWxlIjp7IiRpZCI6IjE3MyIsIlRleHRTdHlsZSI6eyIkaWQiOiIxNzQiLCJGb250U2V0dGluZ3MiOnsiJGlkIjoiMTc1IiwiRm9udFNpemUiOjEyLCJGb250TmFtZSI6IkNhbGlicmkiLCJJc0JvbGQiOmZhbHNlLCJJc0l0YWxpYyI6ZmFsc2UsIklzVW5kZXJsaW5lZCI6ZmFsc2UsIlBhcmVudFN0eWxlIjpudWxsfSwiQXV0b1NpemUiOjAsIkZvcmVncm91bmQiOnsiJGlkIjoiMTc2IiwiQ29sb3IiOnsiJGlkIjoiMTc3IiwiQSI6MjU1LCJSIjozMiwiRyI6NTYsIkIiOjEwMH19LCJNYXhXaWR0aCI6MC4wLCJNYXhIZWlnaHQiOjAuMCwiU21hcnRGb3JlZ3JvdW5kSXNBY3RpdmUiOmZhbHNlLCJIb3Jpem9udGFsQWxpZ25tZW50IjowLCJWZXJ0aWNhbEFsaWdubWVudCI6MCwiU21hcnRGb3JlZ3JvdW5kIjpudWxsLCJCYWNrZ3JvdW5kRmlsbFR5cGUiOjAsIk1hcmdpbiI6eyIkaWQiOiIxNzgiLCJUb3AiOjAuMCwiTGVmdCI6MC4wLCJSaWdodCI6MC4wLCJCb3R0b20iOjAuMH0sIlBhZGRpbmciOnsiJGlkIjoiMTc5IiwiVG9wIjowLjAsIkxlZnQiOjAuMCwiUmlnaHQiOjAuMCwiQm90dG9tIjowLjB9LCJCYWNrZ3JvdW5kIjpudWxsLCJJc1Zpc2libGUiOmZhbHNlLCJXaWR0aCI6MC4wLCJIZWlnaHQiOjAuMCwiQm9yZGVyU3R5bGUiOm51bGwsIlBhcmVudFN0eWxlIjpudWxsfSwiUmVjdGFuZ2xlU3R5bGUiOnsiJGlkIjoiMTgwIiwiTWFyZ2luIjp7IiRpZCI6IjE4MSIsIlRvcCI6MC4wLCJMZWZ0IjowLjAsIlJpZ2h0IjowLjAsIkJvdHRvbSI6MC4wfSwiUGFkZGluZyI6eyIkaWQiOiIxODIiLCJUb3AiOjAuMCwiTGVmdCI6MC4wLCJSaWdodCI6MC4wLCJCb3R0b20iOjAuMH0sIkJhY2tncm91bmQiOnsiJGlkIjoiMTgzIiwiQ29sb3IiOnsiJGlkIjoiMTg0IiwiQSI6MTI3LCJSIjo5MSwiRyI6MTU1LCJCIjoyMTN9fSwiSXNWaXNpYmxlIjpmYWxzZSwiV2lkdGgiOjAuMCwiSGVpZ2h0IjowLjAsIkJvcmRlclN0eWxlIjp7IiRpZCI6IjE4NSIsIkxpbmVDb2xvciI6eyIkaWQiOiIxODYiLCIkdHlwZSI6Ik5MUkUuQ29tbW9uLkRvbS5Tb2xpZENvbG9yQnJ1c2gsIE5MUkUuQ29tbW9uIiwiQ29sb3IiOnsiJGlkIjoiMTg3IiwiQSI6MjU1LCJSIjoyNTUsIkciOjAsIkIiOjB9fSwiTGluZVdlaWdodCI6MC4wLCJMaW5lVHlwZSI6MCwiUGFyZW50U3R5bGUiOm51bGx9LCJQYXJlbnRTdHlsZSI6bnVsbH0sIk1hcmdpbiI6eyIkaWQiOiIxODgiLCJUb3AiOjAuMCwiTGVmdCI6MC4wLCJSaWdodCI6MC4wLCJCb3R0b20iOjAuMH0sIlBhZGRpbmciOnsiJGlkIjoiMTg5IiwiVG9wIjowLjAsIkxlZnQiOjAuMCwiUmlnaHQiOjAuMCwiQm90dG9tIjowLjB9LCJCYWNrZ3JvdW5kIjpudWxsLCJJc1Zpc2libGUiOnRydWUsIldpZHRoIjowLjAsIkhlaWdodCI6MC4wLCJCb3JkZXJTdHlsZSI6bnVsbCwiUGFyZW50U3R5bGUiOm51bGx9LCJCYWNrZ3JvdW5kU3R5bGUiOnsiJGlkIjoiMTkwIiwiTWFyZ2luIjp7IiRpZCI6IjE5MSIsIlRvcCI6MC4wLCJMZWZ0IjowLjAsIlJpZ2h0IjowLjAsIkJvdHRvbSI6MC4wfSwiUGFkZGluZyI6eyIkaWQiOiIxOTIiLCJUb3AiOjAuMCwiTGVmdCI6MC4wLCJSaWdodCI6MC4wLCJCb3R0b20iOjAuMH0sIkJhY2tncm91bmQiOnsiJGlkIjoiMTkzIiwiQ29sb3IiOnsiJGlkIjoiMTk0IiwiQSI6MzgsIlIiOjkxLCJHIjoxNTUsIkIiOjIxM319LCJJc1Zpc2libGUiOnRydWUsIldpZHRoIjowLjAsIkhlaWdodCI6MC4wLCJCb3JkZXJTdHlsZSI6eyIkaWQiOiIxOTUiLCJMaW5lQ29sb3IiOnsiJGlkIjoiMTk2IiwiJHR5cGUiOiJOTFJFLkNvbW1vbi5Eb20uU29saWRDb2xvckJydXNoLCBOTFJFLkNvbW1vbiIsIkNvbG9yIjp7IiRpZCI6IjE5NyIsIkEiOjI1NSwiUiI6MjU1LCJHIjowLCJCIjowfX0sIkxpbmVXZWlnaHQiOjAuMCwiTGluZVR5cGUiOjAsIlBhcmVudFN0eWxlIjpudWxsfSwiUGFyZW50U3R5bGUiOm51bGx9LCJJc0Fib3ZlVGltZWJhbmQiOmZhbHNlLCJNYXJnaW4iOnsiJGlkIjoiMTk4IiwiVG9wIjowLjAsIkxlZnQiOjAuMCwiUmlnaHQiOjAuMCwiQm90dG9tIjowLjB9LCJQYWRkaW5nIjp7IiRpZCI6IjE5OSIsIlRvcCI6MC4wLCJMZWZ0IjowLjAsIlJpZ2h0IjowLjAsIkJvdHRvbSI6MC4wfSwiSXNWaXNpYmxlIjp0cnVlLCJXaWR0aCI6MC4wLCJIZWlnaHQiOjAuMCwiQm9yZGVyU3R5bGUiOm51bGwsIlBhcmVudFN0eWxlIjpudWxsfX0sIlNjYWxlIjp7IiRpZCI6IjIwMCIsIlN0YXJ0RGF0ZSI6IjIwMTktMDMtMDZUMDg6MDA6MDAiLCJFbmREYXRlIjoiMjAxOS0wMy0wNlQxMDowMDowMFoiLCJGb3JtYXQiOiJkIiwiVHlwZSI6NiwiQXV0b0RhdGVSYW5nZSI6dHJ1ZSwiV29ya2luZ0RheXMiOjMxLCJGaXNjYWxZZWFyIjp7IiRpZCI6IjIwMSIsIlN0YXJ0TW9udGgiOjEsIlVzZVN0YXJ0aW5nWWVhckZvck51bWJlcmluZyI6dHJ1ZSwiU2hvd0Zpc2NhbFllYXJMYWJlbCI6dHJ1ZX0sIlRvZGF5TWFya2VyVGV4dCI6IlRvZGF5IiwiQXV0b1NjYWxlVHlwZSI6dHJ1ZX0sIlNjYWxlVjIiOnsiJGlkIjoiMjAyIiwiU3RhcnREYXRlIjoiMjAxOS0wMy0wNlQwODowMDowMCIsIkVuZERhdGUiOiIyMDE5LTAzLTA2VDEwOjAwOjAwWiIsIkF1dG9EYXRlUmFuZ2UiOnRydWUsIldvcmtpbmdEYXlzIjozMSwiRmlzY2FsWWVhciI6eyIkcmVmIjoiMjAxIn0sIlRvZGF5TWFya2VyVGV4dCI6IlRvZGF5IiwiQXV0b1NjYWxlVHlwZSI6dHJ1ZSwiVGltZWJhbmRTY2FsZXMiOnsiJGlkIjoiMjAzIiwiVG9wU2NhbGVMYXllciI6eyIkaWQiOiIyMDQiLCJGb3JtYXQiOiJoIHR0IiwiVHlwZSI6Nn0sIk1pZGRsZVNjYWxlTGF5ZXIiOnsiJGlkIjoiMjA1IiwiRm9ybWF0IjpudWxsLCJUeXBlIjowfSwiQm90dG9tU2NhbGVMYXllciI6eyIkaWQiOiIyMDYiLCJGb3JtYXQiOm51bGwsIlR5cGUiOjB9fX0sIk1pbGVzdG9uZXMiOlt7IiRpZCI6IjIwNyIsIkRhdGUiOiIyMDE5LTAzLTA2VDA5OjM4OjAwIiwiU3R5bGUiOnsiJGlkIjoiMjA4IiwiU2hhcGUiOjAsIkNvbm5lY3Rvck1hcmdpbiI6eyIkcmVmIjoiODMifSwiQ29ubmVjdG9yU3R5bGUiOnsiJGlkIjoiMjA5IiwiTGluZUNvbG9yIjp7IiRpZCI6IjIxMCIsIiR0eXBlIjoiTkxSRS5Db21tb24uRG9tLlNvbGlkQ29sb3JCcnVzaCwgTkxSRS5Db21tb24iLCJDb2xvciI6eyIkaWQiOiIyMTEiLCJBIjoyNTUsIlIiOjE4NywiRyI6MjA2LCJCIjo0NH19LCJMaW5lV2VpZ2h0IjoxLjAsIkxpbmVUeXBlIjowLCJQYXJlbnRTdHlsZSI6bnVsbH0sIklzQmVsb3dUaW1lYmFuZCI6ZmFsc2UsIlBvc2l0aW9uT25UYXNrIjowLCJIaWRlRGF0ZSI6ZmFsc2UsIlNoYXBlU2l6ZSI6MSwiU3BhY2luZyI6MS4wLCJQYWRkaW5nIjp7IiRyZWYiOiI4NyJ9LCJTaGFwZVN0eWxlIjp7IiRpZCI6IjIxMiIsIk1hcmdpbiI6eyIkcmVmIjoiODkifSwiUGFkZGluZyI6eyIkcmVmIjoiOTAifSwiQmFja2dyb3VuZCI6eyIkaWQiOiIyMTMiLCJDb2xvciI6eyIkaWQiOiIyMTQiLCJBIjoyNTUsIlIiOjE4NywiRyI6MjA2LCJCIjo0NH19LCJJc1Zpc2libGUiOnRydWUsIldpZHRoIjoxOC4wLCJIZWlnaHQiOjIwLjAsIkJvcmRlclN0eWxlIjp7IiRpZCI6IjIxNSIsIkxpbmVDb2xvciI6eyIkcmVmIjoiOTQifSwiTGluZVdlaWdodCI6MC4wLCJMaW5lVHlwZSI6MCwiUGFyZW50U3R5bGUiOm51bGx9LCJQYXJlbnRTdHlsZSI6bnVsbH0sIlRpdGxlU3R5bGUiOnsiJGlkIjoiMjE2IiwiRm9udFNldHRpbmdzIjp7IiRpZCI6IjIxNyIsIkZvbnRTaXplIjoxMiwiRm9udE5hbWUiOiJDb3JiZWwiLCJJc0JvbGQiOmZhbHNlLCJJc0l0YWxpYyI6ZmFsc2UsIklzVW5kZXJsaW5lZCI6ZmFsc2UsIlBhcmVudFN0eWxlIjpudWxsfSwiQXV0b1NpemUiOjAsIkZvcmVncm91bmQiOnsiJGlkIjoiMjE4IiwiQ29sb3IiOnsiJGlkIjoiMjE5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xMDAifSwiUGFkZGluZyI6eyIkcmVmIjoiMTAxIn0sIkJhY2tncm91bmQiOnsiJGlkIjoiMjIwIiwiQ29sb3IiOnsiJGlkIjoiMjIxIiwiQSI6MCwiUiI6MjU1LCJHIjoyNTUsIkIiOjI1NX19LCJJc1Zpc2libGUiOnRydWUsIldpZHRoIjowLjAsIkhlaWdodCI6MC4wLCJCb3JkZXJTdHlsZSI6eyIkaWQiOiIyMjIiLCJMaW5lQ29sb3IiOm51bGwsIkxpbmVXZWlnaHQiOjAuMCwiTGluZVR5cGUiOjAsIlBhcmVudFN0eWxlIjpudWxsfSwiUGFyZW50U3R5bGUiOm51bGx9LCJEYXRlU3R5bGUiOnsiJGlkIjoiMjIzIiwiRm9udFNldHRpbmdzIjp7IiRpZCI6IjIyNCIsIkZvbnRTaXplIjoxMCwiRm9udE5hbWUiOiJDb3JiZWwiLCJJc0JvbGQiOmZhbHNlLCJJc0l0YWxpYyI6ZmFsc2UsIklzVW5kZXJsaW5lZCI6ZmFsc2UsIlBhcmVudFN0eWxlIjpudWxsfSwiQXV0b1NpemUiOjAsIkZvcmVncm91bmQiOnsiJHJlZiI6IjEwNSJ9LCJNYXhXaWR0aCI6MjAwLjAsIk1heEhlaWdodCI6IkluZmluaXR5IiwiU21hcnRGb3JlZ3JvdW5kSXNBY3RpdmUiOmZhbHNlLCJIb3Jpem9udGFsQWxpZ25tZW50IjoxLCJWZXJ0aWNhbEFsaWdubWVudCI6MCwiU21hcnRGb3JlZ3JvdW5kIjpudWxsLCJCYWNrZ3JvdW5kRmlsbFR5cGUiOjAsIk1hcmdpbiI6eyIkcmVmIjoiMTA3In0sIlBhZGRpbmciOnsiJHJlZiI6IjEwOCJ9LCJCYWNrZ3JvdW5kIjp7IiRpZCI6IjIyNSIsIkNvbG9yIjp7IiRpZCI6IjIyNiIsIkEiOjAsIlIiOjI1NSwiRyI6MjU1LCJCIjoyNTV9fSwiSXNWaXNpYmxlIjp0cnVlLCJXaWR0aCI6MC4wLCJIZWlnaHQiOjAuMCwiQm9yZGVyU3R5bGUiOnsiJGlkIjoiMjI3IiwiTGluZUNvbG9yIjpudWxsLCJMaW5lV2VpZ2h0IjowLjAsIkxpbmVUeXBlIjowLCJQYXJlbnRTdHlsZSI6bnVsbH0sIlBhcmVudFN0eWxlIjpudWxsfSwiRGF0ZUZvcm1hdCI6eyIkaWQiOiIyMjgiLCJGb3JtYXRTdHJpbmciOiJNTU0gZCIsIlNlcGFyYXRvciI6Ii8iLCJVc2VJbnRlcm5hdGlvbmFsRGF0ZUZvcm1hdCI6ZmFsc2UsIkRhdGVJc1Zpc2libGUiOmZhbHNlLCJUaW1lSXNWaXNpYmxlIjp0cnVlLCJIb3VyRGlnaXRzIjoxLCJBbVBtRGVzaWduYXRvciI6MiwiVHJpbTAwTWludXRlcyI6ZmFsc2UsIkxhc3RLbm93blZpc2liaWxpdHlTdGF0ZSI6bnVsbH0sIldlZWtOdW1iZXJpbmciOnsiJGlkIjoiMjI5IiwiRm9ybWF0IjowLCJJc1Zpc2libGUiOmZhbHNlLCJMYXN0S25vd25WaXNpYmlsaXR5U3RhdGUiOmZhbHNlfSwiSXNWaXNpYmxlIjp0cnVlLCJQYXJlbnRTdHlsZSI6bnVsbH0sIkluZGV4Ijo0LCJQZXJjZW50YWdlQ29tcGxldGUiOm51bGwsIlBvc2l0aW9uIjp7IlJhdGlvIjowLjAsIklzQ3VzdG9tIjpmYWxzZX0sIkRhdGVGb3JtYXQiOnsiJHJlZiI6IjIyOCJ9LCJXZWVrTnVtYmVyaW5nIjp7IiRpZCI6IjIzMCIsIkZvcm1hdCI6MCwiSXNWaXNpYmxlIjpmYWxzZSwiTGFzdEtub3duVmlzaWJpbGl0eVN0YXRlIjpmYWxzZX0sIlJlbGF0ZWRUYXNrSWQiOiIwMDAwMDAwMC0wMDAwLTAwMDAtMDAwMC0wMDAwMDAwMDAwMDAiLCJJZCI6IjY5ZjJhNTFlLTZkOWYtNDM2YS04NTBhLTJhYzRiMGMzOTQzOSIsIkltcG9ydElkIjpudWxsLCJUaXRsZSI6IkhlYWx0aCBjaGVjayIsIk5vdGUiOm51bGwsIkh5cGVybGluayI6eyIkaWQiOiIyMzEiLCJBZGRyZXNzIjoiIiwiU3ViQWRkcmVzcyI6IiJ9LCJJc0NoYW5nZWQiOmZhbHNlLCJJc05ldyI6ZmFsc2V9LHsiJGlkIjoiMjMyIiwiRGF0ZSI6IjIwMTktMDMtMDZUMTA6MDA6MDAiLCJTdHlsZSI6eyIkaWQiOiIyMzMiLCJTaGFwZSI6MCwiQ29ubmVjdG9yTWFyZ2luIjp7IiRyZWYiOiI4MyJ9LCJDb25uZWN0b3JTdHlsZSI6eyIkaWQiOiIyMzQiLCJMaW5lQ29sb3IiOnsiJGlkIjoiMjM1IiwiJHR5cGUiOiJOTFJFLkNvbW1vbi5Eb20uU29saWRDb2xvckJydXNoLCBOTFJFLkNvbW1vbiIsIkNvbG9yIjp7IiRpZCI6IjIzNiIsIkEiOjI1NSwiUiI6MTg3LCJHIjoyMDYsIkIiOjQ0fX0sIkxpbmVXZWlnaHQiOjEuMCwiTGluZVR5cGUiOjAsIlBhcmVudFN0eWxlIjpudWxsfSwiSXNCZWxvd1RpbWViYW5kIjpmYWxzZSwiUG9zaXRpb25PblRhc2siOjAsIkhpZGVEYXRlIjpmYWxzZSwiU2hhcGVTaXplIjoxLCJTcGFjaW5nIjoxLjAsIlBhZGRpbmciOnsiJHJlZiI6Ijg3In0sIlNoYXBlU3R5bGUiOnsiJGlkIjoiMjM3IiwiTWFyZ2luIjp7IiRyZWYiOiI4OSJ9LCJQYWRkaW5nIjp7IiRyZWYiOiI5MCJ9LCJCYWNrZ3JvdW5kIjp7IiRpZCI6IjIzOCIsIkNvbG9yIjp7IiRpZCI6IjIzOSIsIkEiOjI1NSwiUiI6MTg3LCJHIjoyMDYsIkIiOjQ0fX0sIklzVmlzaWJsZSI6dHJ1ZSwiV2lkdGgiOjE4LjAsIkhlaWdodCI6MjAuMCwiQm9yZGVyU3R5bGUiOnsiJGlkIjoiMjQwIiwiTGluZUNvbG9yIjp7IiRyZWYiOiI5NCJ9LCJMaW5lV2VpZ2h0IjowLjAsIkxpbmVUeXBlIjowLCJQYXJlbnRTdHlsZSI6bnVsbH0sIlBhcmVudFN0eWxlIjpudWxsfSwiVGl0bGVTdHlsZSI6eyIkaWQiOiIyNDEiLCJGb250U2V0dGluZ3MiOnsiJGlkIjoiMjQyIiwiRm9udFNpemUiOjEyLCJGb250TmFtZSI6IkNvcmJlbCIsIklzQm9sZCI6ZmFsc2UsIklzSXRhbGljIjpmYWxzZSwiSXNVbmRlcmxpbmVkIjpmYWxzZSwiUGFyZW50U3R5bGUiOm51bGx9LCJBdXRvU2l6ZSI6MCwiRm9yZWdyb3VuZCI6eyIkaWQiOiIyNDMiLCJDb2xvciI6eyIkaWQiOiIyNDQ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EwMCJ9LCJQYWRkaW5nIjp7IiRyZWYiOiIxMDEifSwiQmFja2dyb3VuZCI6eyIkaWQiOiIyNDUiLCJDb2xvciI6eyIkaWQiOiIyNDYiLCJBIjowLCJSIjoyNTUsIkciOjI1NSwiQiI6MjU1fX0sIklzVmlzaWJsZSI6dHJ1ZSwiV2lkdGgiOjAuMCwiSGVpZ2h0IjowLjAsIkJvcmRlclN0eWxlIjp7IiRpZCI6IjI0NyIsIkxpbmVDb2xvciI6bnVsbCwiTGluZVdlaWdodCI6MC4wLCJMaW5lVHlwZSI6MCwiUGFyZW50U3R5bGUiOm51bGx9LCJQYXJlbnRTdHlsZSI6bnVsbH0sIkRhdGVTdHlsZSI6eyIkaWQiOiIyNDgiLCJGb250U2V0dGluZ3MiOnsiJGlkIjoiMjQ5IiwiRm9udFNpemUiOjEwLCJGb250TmFtZSI6IkNvcmJlbCIsIklzQm9sZCI6ZmFsc2UsIklzSXRhbGljIjpmYWxzZSwiSXNVbmRlcmxpbmVkIjpmYWxzZSwiUGFyZW50U3R5bGUiOm51bGx9LCJBdXRvU2l6ZSI6MCwiRm9yZWdyb3VuZCI6eyIkcmVmIjoiMTA1In0sIk1heFdpZHRoIjoyMDAuMCwiTWF4SGVpZ2h0IjoiSW5maW5pdHkiLCJTbWFydEZvcmVncm91bmRJc0FjdGl2ZSI6ZmFsc2UsIkhvcml6b250YWxBbGlnbm1lbnQiOjEsIlZlcnRpY2FsQWxpZ25tZW50IjowLCJTbWFydEZvcmVncm91bmQiOm51bGwsIkJhY2tncm91bmRGaWxsVHlwZSI6MCwiTWFyZ2luIjp7IiRyZWYiOiIxMDcifSwiUGFkZGluZyI6eyIkcmVmIjoiMTA4In0sIkJhY2tncm91bmQiOnsiJGlkIjoiMjUwIiwiQ29sb3IiOnsiJGlkIjoiMjUxIiwiQSI6MCwiUiI6MjU1LCJHIjoyNTUsIkIiOjI1NX19LCJJc1Zpc2libGUiOnRydWUsIldpZHRoIjowLjAsIkhlaWdodCI6MC4wLCJCb3JkZXJTdHlsZSI6eyIkaWQiOiIyNTIiLCJMaW5lQ29sb3IiOm51bGwsIkxpbmVXZWlnaHQiOjAuMCwiTGluZVR5cGUiOjAsIlBhcmVudFN0eWxlIjpudWxsfSwiUGFyZW50U3R5bGUiOm51bGx9LCJEYXRlRm9ybWF0Ijp7IiRyZWYiOiIyMjgifSwiV2Vla051bWJlcmluZyI6eyIkaWQiOiIyNTMiLCJGb3JtYXQiOjAsIklzVmlzaWJsZSI6ZmFsc2UsIkxhc3RLbm93blZpc2liaWxpdHlTdGF0ZSI6ZmFsc2V9LCJJc1Zpc2libGUiOnRydWUsIlBhcmVudFN0eWxlIjpudWxsfSwiSW5kZXgiOjUsIlBlcmNlbnRhZ2VDb21wbGV0ZSI6bnVsbCwiUG9zaXRpb24iOnsiUmF0aW8iOjAuMDY3ODcwMzcwMzcwMzcwMzMxLCJJc0N1c3RvbSI6ZmFsc2V9LCJEYXRlRm9ybWF0Ijp7IiRyZWYiOiIyMjgifSwiV2Vla051bWJlcmluZyI6eyIkaWQiOiIyNTQiLCJGb3JtYXQiOjAsIklzVmlzaWJsZSI6ZmFsc2UsIkxhc3RLbm93blZpc2liaWxpdHlTdGF0ZSI6ZmFsc2V9LCJSZWxhdGVkVGFza0lkIjoiMDAwMDAwMDAtMDAwMC0wMDAwLTAwMDAtMDAwMDAwMDAwMDAwIiwiSWQiOiJmY2YyMWU4OC01Yjg1LTQ3ZjQtODE3OC1kZGEwZWNiNWIxZjIiLCJJbXBvcnRJZCI6bnVsbCwiVGl0bGUiOiJIZWFsdGggY2hlY2siLCJOb3RlIjpudWxsLCJIeXBlcmxpbmsiOnsiJGlkIjoiMjU1IiwiQWRkcmVzcyI6IiIsIlN1YkFkZHJlc3MiOiIifSwiSXNDaGFuZ2VkIjpmYWxzZSwiSXNOZXciOmZhbHNlfSx7IiRpZCI6IjI1NiIsIkRhdGUiOiIyMDE5LTAzLTA2VDA4OjAwOjAwWiIsIlN0eWxlIjp7IiRpZCI6IjI1NyIsIlNoYXBlIjoxNCwiQ29ubmVjdG9yTWFyZ2luIjp7IiRpZCI6IjI1OCIsIlRvcCI6MC4wLCJMZWZ0IjoyLjAsIlJpZ2h0IjoyLjAsIkJvdHRvbSI6MC4wfSwiQ29ubmVjdG9yU3R5bGUiOnsiJGlkIjoiMjU5IiwiTGluZUNvbG9yIjp7IiRpZCI6IjI2MCIsIiR0eXBlIjoiTkxSRS5Db21tb24uRG9tLlNvbGlkQ29sb3JCcnVzaCwgTkxSRS5Db21tb24iLCJDb2xvciI6eyIkaWQiOiIyNjEiLCJBIjoxMjcsIlIiOjE3OCwiRyI6MTQsIkIiOjE4fX0sIkxpbmVXZWlnaHQiOjEuMCwiTGluZVR5cGUiOjAsIlBhcmVudFN0eWxlIjpudWxsfSwiSXNCZWxvd1RpbWViYW5kIjpmYWxzZSwiUG9zaXRpb25PblRhc2siOjAsIkhpZGVEYXRlIjpmYWxzZSwiU2hhcGVTaXplIjoxLCJTcGFjaW5nIjoxLjAsIlBhZGRpbmciOnsiJGlkIjoiMjYyIiwiVG9wIjo3LjAsIkxlZnQiOjMuMCwiUmlnaHQiOjAuMCwiQm90dG9tIjoyLjB9LCJTaGFwZVN0eWxlIjp7IiRpZCI6IjI2MyIsIk1hcmdpbiI6eyIkaWQiOiIyNjQiLCJUb3AiOjAuMCwiTGVmdCI6MC4wLCJSaWdodCI6MC4wLCJCb3R0b20iOjAuMH0sIlBhZGRpbmciOnsiJGlkIjoiMjY1IiwiVG9wIjowLjAsIkxlZnQiOjAuMCwiUmlnaHQiOjAuMCwiQm90dG9tIjowLjB9LCJCYWNrZ3JvdW5kIjp7IiRpZCI6IjI2NiIsIkNvbG9yIjp7IiRpZCI6IjI2NyIsIkEiOjI1NSwiUiI6MTc4LCJHIjoxNCwiQiI6MTh9fSwiSXNWaXNpYmxlIjp0cnVlLCJXaWR0aCI6MTguMCwiSGVpZ2h0IjoyMC4wLCJCb3JkZXJTdHlsZSI6eyIkaWQiOiIyNjgiLCJMaW5lQ29sb3IiOnsiJHJlZiI6Ijk0In0sIkxpbmVXZWlnaHQiOjAuMCwiTGluZVR5cGUiOjAsIlBhcmVudFN0eWxlIjpudWxsfSwiUGFyZW50U3R5bGUiOm51bGx9LCJUaXRsZVN0eWxlIjp7IiRpZCI6IjI2OSIsIkZvbnRTZXR0aW5ncyI6eyIkaWQiOiIyNzAiLCJGb250U2l6ZSI6MTIsIkZvbnROYW1lIjoiQ29yYmVsIiwiSXNCb2xkIjp0cnVlLCJJc0l0YWxpYyI6ZmFsc2UsIklzVW5kZXJsaW5lZCI6ZmFsc2UsIlBhcmVudFN0eWxlIjpudWxsfSwiQXV0b1NpemUiOjIsIkZvcmVncm91bmQiOnsiJGlkIjoiMjcxIiwiQ29sb3IiOnsiJGlkIjoiMjcyIiwiQSI6MjU1LCJSIjowLCJHIjowLCJCIjowfX0sIk1heFdpZHRoIjoxMTkuMDEsIk1heEhlaWdodCI6IkluZmluaXR5IiwiU21hcnRGb3JlZ3JvdW5kSXNBY3RpdmUiOmZhbHNlLCJIb3Jpem9udGFsQWxpZ25tZW50IjoxLCJWZXJ0aWNhbEFsaWdubWVudCI6MCwiU21hcnRGb3JlZ3JvdW5kIjpudWxsLCJCYWNrZ3JvdW5kRmlsbFR5cGUiOjAsIk1hcmdpbiI6eyIkaWQiOiIyNzMiLCJUb3AiOjAuMCwiTGVmdCI6MC4wLCJSaWdodCI6MC4wLCJCb3R0b20iOjAuMH0sIlBhZGRpbmciOnsiJGlkIjoiMjc0IiwiVG9wIjowLjAsIkxlZnQiOjAuMCwiUmlnaHQiOjAuMCwiQm90dG9tIjowLjB9LCJCYWNrZ3JvdW5kIjp7IiRpZCI6IjI3NSIsIkNvbG9yIjp7IiRpZCI6IjI3NiIsIkEiOjAsIlIiOjI1NSwiRyI6MjU1LCJCIjoyNTV9fSwiSXNWaXNpYmxlIjp0cnVlLCJXaWR0aCI6MC4wLCJIZWlnaHQiOjAuMCwiQm9yZGVyU3R5bGUiOnsiJGlkIjoiMjc3IiwiTGluZUNvbG9yIjpudWxsLCJMaW5lV2VpZ2h0IjowLjAsIkxpbmVUeXBlIjowLCJQYXJlbnRTdHlsZSI6bnVsbH0sIlBhcmVudFN0eWxlIjpudWxsfSwiRGF0ZVN0eWxlIjp7IiRpZCI6IjI3OCIsIkZvbnRTZXR0aW5ncyI6eyIkaWQiOiIyNzkiLCJGb250U2l6ZSI6MTAsIkZvbnROYW1lIjoiQ29yYmVsIiwiSXNCb2xkIjpmYWxzZSwiSXNJdGFsaWMiOmZhbHNlLCJJc1VuZGVybGluZWQiOmZhbHNlLCJQYXJlbnRTdHlsZSI6bnVsbH0sIkF1dG9TaXplIjowLCJGb3JlZ3JvdW5kIjp7IiRyZWYiOiIxMDUifSwiTWF4V2lkdGgiOjIwMC4wLCJNYXhIZWlnaHQiOiJJbmZpbml0eSIsIlNtYXJ0Rm9yZWdyb3VuZElzQWN0aXZlIjpmYWxzZSwiSG9yaXpvbnRhbEFsaWdubWVudCI6MSwiVmVydGljYWxBbGlnbm1lbnQiOjAsIlNtYXJ0Rm9yZWdyb3VuZCI6bnVsbCwiQmFja2dyb3VuZEZpbGxUeXBlIjowLCJNYXJnaW4iOnsiJGlkIjoiMjgwIiwiVG9wIjowLjAsIkxlZnQiOjAuMCwiUmlnaHQiOjAuMCwiQm90dG9tIjowLjB9LCJQYWRkaW5nIjp7IiRpZCI6IjI4MSIsIlRvcCI6MC4wLCJMZWZ0IjowLjAsIlJpZ2h0IjowLjAsIkJvdHRvbSI6MC4wfSwiQmFja2dyb3VuZCI6eyIkaWQiOiIyODIiLCJDb2xvciI6eyIkaWQiOiIyODMiLCJBIjowLCJSIjoyNTUsIkciOjI1NSwiQiI6MjU1fX0sIklzVmlzaWJsZSI6dHJ1ZSwiV2lkdGgiOjAuMCwiSGVpZ2h0IjowLjAsIkJvcmRlclN0eWxlIjp7IiRpZCI6IjI4NCIsIkxpbmVDb2xvciI6bnVsbCwiTGluZVdlaWdodCI6MC4wLCJMaW5lVHlwZSI6MCwiUGFyZW50U3R5bGUiOm51bGx9LCJQYXJlbnRTdHlsZSI6bnVsbH0sIkRhdGVGb3JtYXQiOnsiJGlkIjoiMjg1IiwiRm9ybWF0U3RyaW5nIjoiTU1NIGQiLCJTZXBhcmF0b3IiOiIvIiwiVXNlSW50ZXJuYXRpb25hbERhdGVGb3JtYXQiOmZhbHNlLCJEYXRlSXNWaXNpYmxlIjpmYWxzZSwiVGltZUlzVmlzaWJsZSI6dHJ1ZSwiSG91ckRpZ2l0cyI6MSwiQW1QbURlc2lnbmF0b3IiOjIsIlRyaW0wME1pbnV0ZXMiOmZhbHNlLCJMYXN0S25vd25WaXNpYmlsaXR5U3RhdGUiOm51bGx9LCJXZWVrTnVtYmVyaW5nIjp7IiRpZCI6IjI4NiIsIkZvcm1hdCI6MCwiSXNWaXNpYmxlIjpmYWxzZSwiTGFzdEtub3duVmlzaWJpbGl0eVN0YXRlIjpmYWxzZX0sIklzVmlzaWJsZSI6dHJ1ZSwiUGFyZW50U3R5bGUiOm51bGx9LCJJbmRleCI6OSwiUGVyY2VudGFnZUNvbXBsZXRlIjpudWxsLCJQb3NpdGlvbiI6eyJSYXRpbyI6MC4wNjc4NzAzNzAzNzAzNzAzMzEsIklzQ3VzdG9tIjpmYWxzZX0sIkRhdGVGb3JtYXQiOnsiJHJlZiI6IjI4NSJ9LCJXZWVrTnVtYmVyaW5nIjp7IiRpZCI6IjI4NyIsIkZvcm1hdCI6MCwiSXNWaXNpYmxlIjpmYWxzZSwiTGFzdEtub3duVmlzaWJpbGl0eVN0YXRlIjpmYWxzZX0sIlJlbGF0ZWRUYXNrSWQiOiIwMDAwMDAwMC0wMDAwLTAwMDAtMDAwMC0wMDAwMDAwMDAwMDAiLCJJZCI6Ijg1OGQ5NjhlLTZmZTktNDQ4Yy1iZDRjLTcyYmQ5NWE3MzViZiIsIkltcG9ydElkIjpudWxsLCJUaXRsZSI6IkluY2lkZW50IE9jY3VycyIsIk5vdGUiOm51bGwsIkh5cGVybGluayI6eyIkaWQiOiIyODgiLCJBZGRyZXNzIjoiIiwiU3ViQWRkcmVzcyI6IiJ9LCJJc0NoYW5nZWQiOmZhbHNlLCJJc05ldyI6ZmFsc2V9LHsiJGlkIjoiMjg5IiwiRGF0ZSI6IjIwMTktMDMtMDZUMDg6MDk6MDBaIiwiU3R5bGUiOnsiJGlkIjoiMjkwIiwiU2hhcGUiOjIsIkNvbm5lY3Rvck1hcmdpbiI6eyIkaWQiOiIyOTEiLCJUb3AiOjAuMCwiTGVmdCI6Mi4wLCJSaWdodCI6Mi4wLCJCb3R0b20iOjAuMH0sIkNvbm5lY3RvclN0eWxlIjp7IiRpZCI6IjI5MiIsIkxpbmVDb2xvciI6eyIkaWQiOiIyOTMiLCIkdHlwZSI6Ik5MUkUuQ29tbW9uLkRvbS5Tb2xpZENvbG9yQnJ1c2gsIE5MUkUuQ29tbW9uIiwiQ29sb3IiOnsiJGlkIjoiMjk0IiwiQSI6MjU1LCJSIjoxNTgsIkciOjE1OCwiQiI6MTU4fX0sIkxpbmVXZWlnaHQiOjEuMCwiTGluZVR5cGUiOjAsIlBhcmVudFN0eWxlIjpudWxsfSwiSXNCZWxvd1RpbWViYW5kIjpmYWxzZSwiUG9zaXRpb25PblRhc2siOjAsIkhpZGVEYXRlIjpmYWxzZSwiU2hhcGVTaXplIjoxLCJTcGFjaW5nIjoxLjAsIlBhZGRpbmciOnsiJGlkIjoiMjk1IiwiVG9wIjo3LjAsIkxlZnQiOjMuMCwiUmlnaHQiOjAuMCwiQm90dG9tIjoyLjB9LCJTaGFwZVN0eWxlIjp7IiRpZCI6IjI5NiIsIk1hcmdpbiI6eyIkaWQiOiIyOTciLCJUb3AiOjAuMCwiTGVmdCI6MC4wLCJSaWdodCI6MC4wLCJCb3R0b20iOjAuMH0sIlBhZGRpbmciOnsiJGlkIjoiMjk4IiwiVG9wIjowLjAsIkxlZnQiOjAuMCwiUmlnaHQiOjAuMCwiQm90dG9tIjowLjB9LCJCYWNrZ3JvdW5kIjp7IiRpZCI6IjI5OSIsIkNvbG9yIjp7IiRpZCI6IjMwMCIsIkEiOjI1NSwiUiI6MTc4LCJHIjoxNCwiQiI6MTh9fSwiSXNWaXNpYmxlIjp0cnVlLCJXaWR0aCI6MTMuMCwiSGVpZ2h0IjoxMy4wLCJCb3JkZXJTdHlsZSI6eyIkaWQiOiIzMDEiLCJMaW5lQ29sb3IiOnsiJHJlZiI6Ijk0In0sIkxpbmVXZWlnaHQiOjAuMCwiTGluZVR5cGUiOjAsIlBhcmVudFN0eWxlIjpudWxsfSwiUGFyZW50U3R5bGUiOm51bGx9LCJUaXRsZVN0eWxlIjp7IiRpZCI6IjMwMiIsIkZvbnRTZXR0aW5ncyI6eyIkaWQiOiIzMDMiLCJGb250U2l6ZSI6MTEsIkZvbnROYW1lIjoiQ29yYmVsIiwiSXNCb2xkIjpmYWxzZSwiSXNJdGFsaWMiOmZhbHNlLCJJc1VuZGVybGluZWQiOmZhbHNlLCJQYXJlbnRTdHlsZSI6bnVsbH0sIkF1dG9TaXplIjoyLCJGb3JlZ3JvdW5kIjp7IiRpZCI6IjMwNCIsIkNvbG9yIjp7IiRpZCI6IjMwNSIsIkEiOjI1NSwiUiI6MCwiRyI6MCwiQiI6MH19LCJNYXhXaWR0aCI6NzQuMCwiTWF4SGVpZ2h0IjoiSW5maW5pdHkiLCJTbWFydEZvcmVncm91bmRJc0FjdGl2ZSI6ZmFsc2UsIkhvcml6b250YWxBbGlnbm1lbnQiOjAsIlZlcnRpY2FsQWxpZ25tZW50IjowLCJTbWFydEZvcmVncm91bmQiOm51bGwsIkJhY2tncm91bmRGaWxsVHlwZSI6MCwiTWFyZ2luIjp7IiRpZCI6IjMwNiIsIlRvcCI6MC4wLCJMZWZ0IjowLjAsIlJpZ2h0IjowLjAsIkJvdHRvbSI6MC4wfSwiUGFkZGluZyI6eyIkaWQiOiIzMDciLCJUb3AiOjAuMCwiTGVmdCI6MC4wLCJSaWdodCI6MC4wLCJCb3R0b20iOjAuMH0sIkJhY2tncm91bmQiOnsiJGlkIjoiMzA4IiwiQ29sb3IiOnsiJGlkIjoiMzA5IiwiQSI6MCwiUiI6MjU1LCJHIjoyNTUsIkIiOjI1NX19LCJJc1Zpc2libGUiOnRydWUsIldpZHRoIjowLjAsIkhlaWdodCI6MC4wLCJCb3JkZXJTdHlsZSI6eyIkaWQiOiIzMTAiLCJMaW5lQ29sb3IiOm51bGwsIkxpbmVXZWlnaHQiOjAuMCwiTGluZVR5cGUiOjAsIlBhcmVudFN0eWxlIjpudWxsfSwiUGFyZW50U3R5bGUiOm51bGx9LCJEYXRlU3R5bGUiOnsiJGlkIjoiMzExIiwiRm9udFNldHRpbmdzIjp7IiRpZCI6IjMxMiIsIkZvbnRTaXplIjoxMCwiRm9udE5hbWUiOiJDb3JiZWwiLCJJc0JvbGQiOmZhbHNlLCJJc0l0YWxpYyI6ZmFsc2UsIklzVW5kZXJsaW5lZCI6ZmFsc2UsIlBhcmVudFN0eWxlIjpudWxsfSwiQXV0b1NpemUiOjAsIkZvcmVncm91bmQiOnsiJHJlZiI6IjEwNSJ9LCJNYXhXaWR0aCI6MjAwLjAsIk1heEhlaWdodCI6IkluZmluaXR5IiwiU21hcnRGb3JlZ3JvdW5kSXNBY3RpdmUiOmZhbHNlLCJIb3Jpem9udGFsQWxpZ25tZW50IjowLCJWZXJ0aWNhbEFsaWdubWVudCI6MCwiU21hcnRGb3JlZ3JvdW5kIjpudWxsLCJCYWNrZ3JvdW5kRmlsbFR5cGUiOjAsIk1hcmdpbiI6eyIkaWQiOiIzMTMiLCJUb3AiOjAuMCwiTGVmdCI6MC4wLCJSaWdodCI6MC4wLCJCb3R0b20iOjAuMH0sIlBhZGRpbmciOnsiJGlkIjoiMzE0IiwiVG9wIjowLjAsIkxlZnQiOjAuMCwiUmlnaHQiOjAuMCwiQm90dG9tIjowLjB9LCJCYWNrZ3JvdW5kIjp7IiRpZCI6IjMxNSIsIkNvbG9yIjp7IiRpZCI6IjMxNiIsIkEiOjAsIlIiOjI1NSwiRyI6MjU1LCJCIjoyNTV9fSwiSXNWaXNpYmxlIjp0cnVlLCJXaWR0aCI6MC4wLCJIZWlnaHQiOjAuMCwiQm9yZGVyU3R5bGUiOnsiJGlkIjoiMzE3IiwiTGluZUNvbG9yIjpudWxsLCJMaW5lV2VpZ2h0IjowLjAsIkxpbmVUeXBlIjowLCJQYXJlbnRTdHlsZSI6bnVsbH0sIlBhcmVudFN0eWxlIjpudWxsfSwiRGF0ZUZvcm1hdCI6eyIkaWQiOiIzMTgiLCJGb3JtYXRTdHJpbmciOiJNTU0gZCIsIlNlcGFyYXRvciI6Ii8iLCJVc2VJbnRlcm5hdGlvbmFsRGF0ZUZvcm1hdCI6ZmFsc2UsIkRhdGVJc1Zpc2libGUiOmZhbHNlLCJUaW1lSXNWaXNpYmxlIjp0cnVlLCJIb3VyRGlnaXRzIjoxLCJBbVBtRGVzaWduYXRvciI6MiwiVHJpbTAwTWludXRlcyI6ZmFsc2UsIkxhc3RLbm93blZpc2liaWxpdHlTdGF0ZSI6bnVsbH0sIldlZWtOdW1iZXJpbmciOnsiJGlkIjoiMzE5IiwiRm9ybWF0IjowLCJJc1Zpc2libGUiOmZhbHNlLCJMYXN0S25vd25WaXNpYmlsaXR5U3RhdGUiOmZhbHNlfSwiSXNWaXNpYmxlIjp0cnVlLCJQYXJlbnRTdHlsZSI6bnVsbH0sIkluZGV4IjoxMCwiUGVyY2VudGFnZUNvbXBsZXRlIjpudWxsLCJQb3NpdGlvbiI6eyJSYXRpbyI6MC4yOTcyMzQ3NjgzMzc2NzM1OSwiSXNDdXN0b20iOnRydWV9LCJEYXRlRm9ybWF0Ijp7IiRyZWYiOiIzMTgifSwiV2Vla051bWJlcmluZyI6eyIkaWQiOiIzMjAiLCJGb3JtYXQiOjAsIklzVmlzaWJsZSI6ZmFsc2UsIkxhc3RLbm93blZpc2liaWxpdHlTdGF0ZSI6ZmFsc2V9LCJSZWxhdGVkVGFza0lkIjoiMDAwMDAwMDAtMDAwMC0wMDAwLTAwMDAtMDAwMDAwMDAwMDAwIiwiSWQiOiJjMTRhMmFkNS1lZmNmLTQwZDktODc3Yi1jNzM5YzgzOTgxMTUiLCJJbXBvcnRJZCI6bnVsbCwiVGl0bGUiOiJJbmNpZGVudCBSZXBvcnQiLCJOb3RlIjpudWxsLCJIeXBlcmxpbmsiOnsiJGlkIjoiMzIxIiwiQWRkcmVzcyI6bnVsbCwiU3ViQWRkcmVzcyI6bnVsbH0sIklzQ2hhbmdlZCI6ZmFsc2UsIklzTmV3IjpmYWxzZX0seyIkaWQiOiIzMjIiLCJEYXRlIjoiMjAxOS0wMy0wNlQwODoxNTowMCIsIlN0eWxlIjp7IiRpZCI6IjMyMyIsIlNoYXBlIjoyLCJDb25uZWN0b3JNYXJnaW4iOnsiJGlkIjoiMzI0IiwiVG9wIjowLjAsIkxlZnQiOjIuMCwiUmlnaHQiOjIuMCwiQm90dG9tIjowLjB9LCJDb25uZWN0b3JTdHlsZSI6eyIkaWQiOiIzMjUiLCJMaW5lQ29sb3IiOnsiJGlkIjoiMzI2IiwiJHR5cGUiOiJOTFJFLkNvbW1vbi5Eb20uU29saWRDb2xvckJydXNoLCBOTFJFLkNvbW1vbiIsIkNvbG9yIjp7IiRpZCI6IjMyNyIsIkEiOjI1NSwiUiI6MTU4LCJHIjoxNTgsIkIiOjE1OH19LCJMaW5lV2VpZ2h0IjoxLjAsIkxpbmVUeXBlIjowLCJQYXJlbnRTdHlsZSI6bnVsbH0sIklzQmVsb3dUaW1lYmFuZCI6ZmFsc2UsIlBvc2l0aW9uT25UYXNrIjowLCJIaWRlRGF0ZSI6ZmFsc2UsIlNoYXBlU2l6ZSI6MSwiU3BhY2luZyI6MS4wLCJQYWRkaW5nIjp7IiRpZCI6IjMyOCIsIlRvcCI6Ny4wLCJMZWZ0IjozLjAsIlJpZ2h0IjowLjAsIkJvdHRvbSI6Mi4wfSwiU2hhcGVTdHlsZSI6eyIkaWQiOiIzMjkiLCJNYXJnaW4iOnsiJGlkIjoiMzMwIiwiVG9wIjowLjAsIkxlZnQiOjAuMCwiUmlnaHQiOjAuMCwiQm90dG9tIjowLjB9LCJQYWRkaW5nIjp7IiRpZCI6IjMzMSIsIlRvcCI6MC4wLCJMZWZ0IjowLjAsIlJpZ2h0IjowLjAsIkJvdHRvbSI6MC4wfSwiQmFja2dyb3VuZCI6eyIkaWQiOiIzMzIiLCJDb2xvciI6eyIkaWQiOiIzMzMiLCJBIjoyNTUsIlIiOjIyMywiRyI6ODMsIkIiOjM5fX0sIklzVmlzaWJsZSI6dHJ1ZSwiV2lkdGgiOjEzLjAsIkhlaWdodCI6MTMuMCwiQm9yZGVyU3R5bGUiOnsiJGlkIjoiMzM0IiwiTGluZUNvbG9yIjp7IiRyZWYiOiI5NCJ9LCJMaW5lV2VpZ2h0IjowLjAsIkxpbmVUeXBlIjowLCJQYXJlbnRTdHlsZSI6bnVsbH0sIlBhcmVudFN0eWxlIjpudWxsfSwiVGl0bGVTdHlsZSI6eyIkaWQiOiIzMzUiLCJGb250U2V0dGluZ3MiOnsiJGlkIjoiMzM2IiwiRm9udFNpemUiOjExLCJGb250TmFtZSI6IkNvcmJlbCIsIklzQm9sZCI6ZmFsc2UsIklzSXRhbGljIjpmYWxzZSwiSXNVbmRlcmxpbmVkIjpmYWxzZSwiUGFyZW50U3R5bGUiOm51bGx9LCJBdXRvU2l6ZSI6MiwiRm9yZWdyb3VuZCI6eyIkaWQiOiIzMzciLCJDb2xvciI6eyIkaWQiOiIzMzgiLCJBIjoyNTUsIlIiOjAsIkciOjAsIkIiOjB9fSwiTWF4V2lkdGgiOjc3LjAsIk1heEhlaWdodCI6IkluZmluaXR5IiwiU21hcnRGb3JlZ3JvdW5kSXNBY3RpdmUiOmZhbHNlLCJIb3Jpem9udGFsQWxpZ25tZW50IjowLCJWZXJ0aWNhbEFsaWdubWVudCI6MCwiU21hcnRGb3JlZ3JvdW5kIjpudWxsLCJCYWNrZ3JvdW5kRmlsbFR5cGUiOjAsIk1hcmdpbiI6eyIkaWQiOiIzMzkiLCJUb3AiOjAuMCwiTGVmdCI6MC4wLCJSaWdodCI6MC4wLCJCb3R0b20iOjAuMH0sIlBhZGRpbmciOnsiJGlkIjoiMzQwIiwiVG9wIjowLjAsIkxlZnQiOjAuMCwiUmlnaHQiOjAuMCwiQm90dG9tIjowLjB9LCJCYWNrZ3JvdW5kIjp7IiRpZCI6IjM0MSIsIkNvbG9yIjp7IiRpZCI6IjM0MiIsIkEiOjAsIlIiOjI1NSwiRyI6MjU1LCJCIjoyNTV9fSwiSXNWaXNpYmxlIjp0cnVlLCJXaWR0aCI6MC4wLCJIZWlnaHQiOjAuMCwiQm9yZGVyU3R5bGUiOnsiJGlkIjoiMzQzIiwiTGluZUNvbG9yIjpudWxsLCJMaW5lV2VpZ2h0IjowLjAsIkxpbmVUeXBlIjowLCJQYXJlbnRTdHlsZSI6bnVsbH0sIlBhcmVudFN0eWxlIjpudWxsfSwiRGF0ZVN0eWxlIjp7IiRpZCI6IjM0NCIsIkZvbnRTZXR0aW5ncyI6eyIkaWQiOiIzNDUiLCJGb250U2l6ZSI6MTAsIkZvbnROYW1lIjoiQ29yYmVsIiwiSXNCb2xkIjpmYWxzZSwiSXNJdGFsaWMiOmZhbHNlLCJJc1VuZGVybGluZWQiOmZhbHNlLCJQYXJlbnRTdHlsZSI6bnVsbH0sIkF1dG9TaXplIjowLCJGb3JlZ3JvdW5kIjp7IiRyZWYiOiIxMDUifSwiTWF4V2lkdGgiOjIwMC4wLCJNYXhIZWlnaHQiOiJJbmZpbml0eSIsIlNtYXJ0Rm9yZWdyb3VuZElzQWN0aXZlIjpmYWxzZSwiSG9yaXpvbnRhbEFsaWdubWVudCI6MCwiVmVydGljYWxBbGlnbm1lbnQiOjAsIlNtYXJ0Rm9yZWdyb3VuZCI6bnVsbCwiQmFja2dyb3VuZEZpbGxUeXBlIjowLCJNYXJnaW4iOnsiJGlkIjoiMzQ2IiwiVG9wIjowLjAsIkxlZnQiOjAuMCwiUmlnaHQiOjAuMCwiQm90dG9tIjowLjB9LCJQYWRkaW5nIjp7IiRpZCI6IjM0NyIsIlRvcCI6MC4wLCJMZWZ0IjowLjAsIlJpZ2h0IjowLjAsIkJvdHRvbSI6MC4wfSwiQmFja2dyb3VuZCI6eyIkaWQiOiIzNDgiLCJDb2xvciI6eyIkaWQiOiIzNDkiLCJBIjowLCJSIjoyNTUsIkciOjI1NSwiQiI6MjU1fX0sIklzVmlzaWJsZSI6dHJ1ZSwiV2lkdGgiOjAuMCwiSGVpZ2h0IjowLjAsIkJvcmRlclN0eWxlIjp7IiRpZCI6IjM1MCIsIkxpbmVDb2xvciI6bnVsbCwiTGluZVdlaWdodCI6MC4wLCJMaW5lVHlwZSI6MCwiUGFyZW50U3R5bGUiOm51bGx9LCJQYXJlbnRTdHlsZSI6bnVsbH0sIkRhdGVGb3JtYXQiOnsiJGlkIjoiMzUxIiwiRm9ybWF0U3RyaW5nIjoiTU1NIGQiLCJTZXBhcmF0b3IiOiIvIiwiVXNlSW50ZXJuYXRpb25hbERhdGVGb3JtYXQiOmZhbHNlLCJEYXRlSXNWaXNpYmxlIjpmYWxzZSwiVGltZUlzVmlzaWJsZSI6dHJ1ZSwiSG91ckRpZ2l0cyI6MSwiQW1QbURlc2lnbmF0b3IiOjIsIlRyaW0wME1pbnV0ZXMiOmZhbHNlLCJMYXN0S25vd25WaXNpYmlsaXR5U3RhdGUiOm51bGx9LCJXZWVrTnVtYmVyaW5nIjp7IiRpZCI6IjM1MiIsIkZvcm1hdCI6MCwiSXNWaXNpYmxlIjpmYWxzZSwiTGFzdEtub3duVmlzaWJpbGl0eVN0YXRlIjpmYWxzZX0sIklzVmlzaWJsZSI6dHJ1ZSwiUGFyZW50U3R5bGUiOm51bGx9LCJJbmRleCI6MTEsIlBlcmNlbnRhZ2VDb21wbGV0ZSI6bnVsbCwiUG9zaXRpb24iOnsiUmF0aW8iOjAuMjQ5NzYzMzU0MTEzMTg5MiwiSXNDdXN0b20iOnRydWV9LCJEYXRlRm9ybWF0Ijp7IiRyZWYiOiIzNTEifSwiV2Vla051bWJlcmluZyI6eyIkaWQiOiIzNTMiLCJGb3JtYXQiOjAsIklzVmlzaWJsZSI6ZmFsc2UsIkxhc3RLbm93blZpc2liaWxpdHlTdGF0ZSI6ZmFsc2V9LCJSZWxhdGVkVGFza0lkIjoiMDAwMDAwMDAtMDAwMC0wMDAwLTAwMDAtMDAwMDAwMDAwMDAwIiwiSWQiOiI5NWRiNzlhYS05MmY1LTRmYWQtYTNhMC1jNTc5ZjM1MWM4YTIiLCJJbXBvcnRJZCI6bnVsbCwiVGl0bGUiOiJJbmNpZGVudCBWZXJpZmllZCIsIk5vdGUiOm51bGwsIkh5cGVybGluayI6eyIkaWQiOiIzNTQiLCJBZGRyZXNzIjoiIiwiU3ViQWRkcmVzcyI6IiJ9LCJJc0NoYW5nZWQiOmZhbHNlLCJJc05ldyI6ZmFsc2V9LHsiJGlkIjoiMzU1IiwiRGF0ZSI6IjIwMTktMDMtMDZUMDg6MTk6MDAiLCJTdHlsZSI6eyIkaWQiOiIzNTYiLCJTaGFwZSI6MiwiQ29ubmVjdG9yTWFyZ2luIjp7IiRpZCI6IjM1NyIsIlRvcCI6MC4wLCJMZWZ0IjoyLjAsIlJpZ2h0IjoyLjAsIkJvdHRvbSI6MC4wfSwiQ29ubmVjdG9yU3R5bGUiOnsiJGlkIjoiMzU4IiwiTGluZUNvbG9yIjp7IiRpZCI6IjM1OSIsIiR0eXBlIjoiTkxSRS5Db21tb24uRG9tLlNvbGlkQ29sb3JCcnVzaCwgTkxSRS5Db21tb24iLCJDb2xvciI6eyIkaWQiOiIzNjAiLCJBIjoyNTUsIlIiOjE1OCwiRyI6MTU4LCJCIjoxNTh9fSwiTGluZVdlaWdodCI6MS4wLCJMaW5lVHlwZSI6MCwiUGFyZW50U3R5bGUiOm51bGx9LCJJc0JlbG93VGltZWJhbmQiOmZhbHNlLCJQb3NpdGlvbk9uVGFzayI6MCwiSGlkZURhdGUiOmZhbHNlLCJTaGFwZVNpemUiOjEsIlNwYWNpbmciOjEuMCwiUGFkZGluZyI6eyIkaWQiOiIzNjEiLCJUb3AiOjcuMCwiTGVmdCI6My4wLCJSaWdodCI6MC4wLCJCb3R0b20iOjIuMH0sIlNoYXBlU3R5bGUiOnsiJGlkIjoiMzYyIiwiTWFyZ2luIjp7IiRpZCI6IjM2MyIsIlRvcCI6MC4wLCJMZWZ0IjowLjAsIlJpZ2h0IjowLjAsIkJvdHRvbSI6MC4wfSwiUGFkZGluZyI6eyIkaWQiOiIzNjQiLCJUb3AiOjAuMCwiTGVmdCI6MC4wLCJSaWdodCI6MC4wLCJCb3R0b20iOjAuMH0sIkJhY2tncm91bmQiOnsiJGlkIjoiMzY1IiwiQ29sb3IiOnsiJGlkIjoiMzY2IiwiQSI6MjU1LCJSIjo2NSwiRyI6MTM4LCJCIjoxNzl9fSwiSXNWaXNpYmxlIjp0cnVlLCJXaWR0aCI6MTMuMCwiSGVpZ2h0IjoxMy4wLCJCb3JkZXJTdHlsZSI6eyIkaWQiOiIzNjciLCJMaW5lQ29sb3IiOnsiJHJlZiI6Ijk0In0sIkxpbmVXZWlnaHQiOjAuMCwiTGluZVR5cGUiOjAsIlBhcmVudFN0eWxlIjpudWxsfSwiUGFyZW50U3R5bGUiOm51bGx9LCJUaXRsZVN0eWxlIjp7IiRpZCI6IjM2OCIsIkZvbnRTZXR0aW5ncyI6eyIkaWQiOiIzNjkiLCJGb250U2l6ZSI6MTEsIkZvbnROYW1lIjoiQ29yYmVsIiwiSXNCb2xkIjpmYWxzZSwiSXNJdGFsaWMiOmZhbHNlLCJJc1VuZGVybGluZWQiOmZhbHNlLCJQYXJlbnRTdHlsZSI6bnVsbH0sIkF1dG9TaXplIjoyLCJGb3JlZ3JvdW5kIjp7IiRpZCI6IjM3MCIsIkNvbG9yIjp7IiRpZCI6IjM3MSIsIkEiOjI1NSwiUiI6MCwiRyI6MCwiQiI6MH19LCJNYXhXaWR0aCI6MTYwLjAsIk1heEhlaWdodCI6IkluZmluaXR5IiwiU21hcnRGb3JlZ3JvdW5kSXNBY3RpdmUiOmZhbHNlLCJIb3Jpem9udGFsQWxpZ25tZW50IjowLCJWZXJ0aWNhbEFsaWdubWVudCI6MCwiU21hcnRGb3JlZ3JvdW5kIjpudWxsLCJCYWNrZ3JvdW5kRmlsbFR5cGUiOjAsIk1hcmdpbiI6eyIkaWQiOiIzNzIiLCJUb3AiOjAuMCwiTGVmdCI6MC4wLCJSaWdodCI6MC4wLCJCb3R0b20iOjAuMH0sIlBhZGRpbmciOnsiJGlkIjoiMzczIiwiVG9wIjowLjAsIkxlZnQiOjAuMCwiUmlnaHQiOjAuMCwiQm90dG9tIjowLjB9LCJCYWNrZ3JvdW5kIjp7IiRpZCI6IjM3NCIsIkNvbG9yIjp7IiRpZCI6IjM3NSIsIkEiOjAsIlIiOjI1NSwiRyI6MjU1LCJCIjoyNTV9fSwiSXNWaXNpYmxlIjp0cnVlLCJXaWR0aCI6MC4wLCJIZWlnaHQiOjAuMCwiQm9yZGVyU3R5bGUiOnsiJGlkIjoiMzc2IiwiTGluZUNvbG9yIjpudWxsLCJMaW5lV2VpZ2h0IjowLjAsIkxpbmVUeXBlIjowLCJQYXJlbnRTdHlsZSI6bnVsbH0sIlBhcmVudFN0eWxlIjpudWxsfSwiRGF0ZVN0eWxlIjp7IiRpZCI6IjM3NyIsIkZvbnRTZXR0aW5ncyI6eyIkaWQiOiIzNzgiLCJGb250U2l6ZSI6MTAsIkZvbnROYW1lIjoiQ29yYmVsIiwiSXNCb2xkIjpmYWxzZSwiSXNJdGFsaWMiOmZhbHNlLCJJc1VuZGVybGluZWQiOmZhbHNlLCJQYXJlbnRTdHlsZSI6bnVsbH0sIkF1dG9TaXplIjoyLCJGb3JlZ3JvdW5kIjp7IiRyZWYiOiIxMDUifSwiTWF4V2lkdGgiOjM5Ljg4NzI0NTE3ODIyMjY1NiwiTWF4SGVpZ2h0IjoiSW5maW5pdHkiLCJTbWFydEZvcmVncm91bmRJc0FjdGl2ZSI6ZmFsc2UsIkhvcml6b250YWxBbGlnbm1lbnQiOjAsIlZlcnRpY2FsQWxpZ25tZW50IjowLCJTbWFydEZvcmVncm91bmQiOm51bGwsIkJhY2tncm91bmRGaWxsVHlwZSI6MCwiTWFyZ2luIjp7IiRpZCI6IjM3OSIsIlRvcCI6MC4wLCJMZWZ0IjowLjAsIlJpZ2h0IjowLjAsIkJvdHRvbSI6MC4wfSwiUGFkZGluZyI6eyIkaWQiOiIzODAiLCJUb3AiOjAuMCwiTGVmdCI6MC4wLCJSaWdodCI6MC4wLCJCb3R0b20iOjAuMH0sIkJhY2tncm91bmQiOnsiJGlkIjoiMzgxIiwiQ29sb3IiOnsiJGlkIjoiMzgyIiwiQSI6MCwiUiI6MjU1LCJHIjoyNTUsIkIiOjI1NX19LCJJc1Zpc2libGUiOnRydWUsIldpZHRoIjowLjAsIkhlaWdodCI6MC4wLCJCb3JkZXJTdHlsZSI6eyIkaWQiOiIzODMiLCJMaW5lQ29sb3IiOm51bGwsIkxpbmVXZWlnaHQiOjAuMCwiTGluZVR5cGUiOjAsIlBhcmVudFN0eWxlIjpudWxsfSwiUGFyZW50U3R5bGUiOm51bGx9LCJEYXRlRm9ybWF0Ijp7IiRpZCI6IjM4NCIsIkZvcm1hdFN0cmluZyI6Ik1NTSBkIiwiU2VwYXJhdG9yIjoiLyIsIlVzZUludGVybmF0aW9uYWxEYXRlRm9ybWF0IjpmYWxzZSwiRGF0ZUlzVmlzaWJsZSI6ZmFsc2UsIlRpbWVJc1Zpc2libGUiOnRydWUsIkhvdXJEaWdpdHMiOjEsIkFtUG1EZXNpZ25hdG9yIjoyLCJUcmltMDBNaW51dGVzIjpmYWxzZSwiTGFzdEtub3duVmlzaWJpbGl0eVN0YXRlIjpudWxsfSwiV2Vla051bWJlcmluZyI6eyIkaWQiOiIzODUiLCJGb3JtYXQiOjAsIklzVmlzaWJsZSI6ZmFsc2UsIkxhc3RLbm93blZpc2liaWxpdHlTdGF0ZSI6ZmFsc2V9LCJJc1Zpc2libGUiOnRydWUsIlBhcmVudFN0eWxlIjpudWxsfSwiSW5kZXgiOjEyLCJQZXJjZW50YWdlQ29tcGxldGUiOm51bGwsIlBvc2l0aW9uIjp7IlJhdGlvIjowLjIwMDQzNzA0OTI2MDQ4MTU5LCJJc0N1c3RvbSI6dHJ1ZX0sIkRhdGVGb3JtYXQiOnsiJHJlZiI6IjM4NCJ9LCJXZWVrTnVtYmVyaW5nIjp7IiRpZCI6IjM4NiIsIkZvcm1hdCI6MCwiSXNWaXNpYmxlIjpmYWxzZSwiTGFzdEtub3duVmlzaWJpbGl0eVN0YXRlIjpmYWxzZX0sIlJlbGF0ZWRUYXNrSWQiOiIwMDAwMDAwMC0wMDAwLTAwMDAtMDAwMC0wMDAwMDAwMDAwMDAiLCJJZCI6IjFiZDQwYWU4LTgyMWMtNGJhOS04ZjUyLTU0ZTE1M2Q4OWQ5YSIsIkltcG9ydElkIjpudWxsLCJUaXRsZSI6IlJlc3BvbnNlIElkZW50aWZpZWQgJiBEaXNwYXRjaGVkIiwiTm90ZSI6bnVsbCwiSHlwZXJsaW5rIjp7IiRpZCI6IjM4NyIsIkFkZHJlc3MiOiIiLCJTdWJBZGRyZXNzIjoiIn0sIklzQ2hhbmdlZCI6ZmFsc2UsIklzTmV3IjpmYWxzZX0seyIkaWQiOiIzODgiLCJEYXRlIjoiMjAxOS0wMy0wNlQwODoyOTowMCIsIlN0eWxlIjp7IiRpZCI6IjM4OSIsIlNoYXBlIjoyLCJDb25uZWN0b3JNYXJnaW4iOnsiJGlkIjoiMzkwIiwiVG9wIjowLjAsIkxlZnQiOjIuMCwiUmlnaHQiOjIuMCwiQm90dG9tIjowLjB9LCJDb25uZWN0b3JTdHlsZSI6eyIkaWQiOiIzOTEiLCJMaW5lQ29sb3IiOnsiJGlkIjoiMzkyIiwiJHR5cGUiOiJOTFJFLkNvbW1vbi5Eb20uU29saWRDb2xvckJydXNoLCBOTFJFLkNvbW1vbiIsIkNvbG9yIjp7IiRpZCI6IjM5MyIsIkEiOjI1NSwiUiI6MTU4LCJHIjoxNTgsIkIiOjE1OH19LCJMaW5lV2VpZ2h0IjoxLjAsIkxpbmVUeXBlIjowLCJQYXJlbnRTdHlsZSI6bnVsbH0sIklzQmVsb3dUaW1lYmFuZCI6ZmFsc2UsIlBvc2l0aW9uT25UYXNrIjowLCJIaWRlRGF0ZSI6ZmFsc2UsIlNoYXBlU2l6ZSI6MSwiU3BhY2luZyI6MS4wLCJQYWRkaW5nIjp7IiRpZCI6IjM5NCIsIlRvcCI6Ny4wLCJMZWZ0IjozLjAsIlJpZ2h0IjowLjAsIkJvdHRvbSI6Mi4wfSwiU2hhcGVTdHlsZSI6eyIkaWQiOiIzOTUiLCJNYXJnaW4iOnsiJGlkIjoiMzk2IiwiVG9wIjowLjAsIkxlZnQiOjAuMCwiUmlnaHQiOjAuMCwiQm90dG9tIjowLjB9LCJQYWRkaW5nIjp7IiRpZCI6IjM5NyIsIlRvcCI6MC4wLCJMZWZ0IjowLjAsIlJpZ2h0IjowLjAsIkJvdHRvbSI6MC4wfSwiQmFja2dyb3VuZCI6eyIkaWQiOiIzOTgiLCJDb2xvciI6eyIkaWQiOiIzOTkiLCJBIjoyNTUsIlIiOjY1LCJHIjoxMzgsIkIiOjE3OX19LCJJc1Zpc2libGUiOnRydWUsIldpZHRoIjoxMy4wLCJIZWlnaHQiOjEzLjAsIkJvcmRlclN0eWxlIjp7IiRpZCI6IjQwMCIsIkxpbmVDb2xvciI6eyIkcmVmIjoiOTQifSwiTGluZVdlaWdodCI6MC4wLCJMaW5lVHlwZSI6MCwiUGFyZW50U3R5bGUiOm51bGx9LCJQYXJlbnRTdHlsZSI6bnVsbH0sIlRpdGxlU3R5bGUiOnsiJGlkIjoiNDAxIiwiRm9udFNldHRpbmdzIjp7IiRpZCI6IjQwMiIsIkZvbnRTaXplIjoxMSwiRm9udE5hbWUiOiJDb3JiZWwiLCJJc0JvbGQiOmZhbHNlLCJJc0l0YWxpYyI6ZmFsc2UsIklzVW5kZXJsaW5lZCI6ZmFsc2UsIlBhcmVudFN0eWxlIjpudWxsfSwiQXV0b1NpemUiOjIsIkZvcmVncm91bmQiOnsiJGlkIjoiNDAzIiwiQ29sb3IiOnsiJGlkIjoiNDA0IiwiQSI6MjU1LCJSIjowLCJHIjowLCJCIjowfX0sIk1heFdpZHRoIjo4MS4wLCJNYXhIZWlnaHQiOiJJbmZpbml0eSIsIlNtYXJ0Rm9yZWdyb3VuZElzQWN0aXZlIjpmYWxzZSwiSG9yaXpvbnRhbEFsaWdubWVudCI6MCwiVmVydGljYWxBbGlnbm1lbnQiOjAsIlNtYXJ0Rm9yZWdyb3VuZCI6bnVsbCwiQmFja2dyb3VuZEZpbGxUeXBlIjowLCJNYXJnaW4iOnsiJGlkIjoiNDA1IiwiVG9wIjowLjAsIkxlZnQiOjAuMCwiUmlnaHQiOjAuMCwiQm90dG9tIjowLjB9LCJQYWRkaW5nIjp7IiRpZCI6IjQwNiIsIlRvcCI6MC4wLCJMZWZ0IjowLjAsIlJpZ2h0IjowLjAsIkJvdHRvbSI6MC4wfSwiQmFja2dyb3VuZCI6eyIkaWQiOiI0MDciLCJDb2xvciI6eyIkaWQiOiI0MDgiLCJBIjowLCJSIjoyNTUsIkciOjI1NSwiQiI6MjU1fX0sIklzVmlzaWJsZSI6dHJ1ZSwiV2lkdGgiOjAuMCwiSGVpZ2h0IjowLjAsIkJvcmRlclN0eWxlIjp7IiRpZCI6IjQwOSIsIkxpbmVDb2xvciI6bnVsbCwiTGluZVdlaWdodCI6MC4wLCJMaW5lVHlwZSI6MCwiUGFyZW50U3R5bGUiOm51bGx9LCJQYXJlbnRTdHlsZSI6bnVsbH0sIkRhdGVTdHlsZSI6eyIkaWQiOiI0MTAiLCJGb250U2V0dGluZ3MiOnsiJGlkIjoiNDExIiwiRm9udFNpemUiOjEwLCJGb250TmFtZSI6IkNvcmJlbCIsIklzQm9sZCI6ZmFsc2UsIklzSXRhbGljIjpmYWxzZSwiSXNVbmRlcmxpbmVkIjpmYWxzZSwiUGFyZW50U3R5bGUiOm51bGx9LCJBdXRvU2l6ZSI6MCwiRm9yZWdyb3VuZCI6eyIkcmVmIjoiMTA1In0sIk1heFdpZHRoIjoyMDAuMCwiTWF4SGVpZ2h0IjoiSW5maW5pdHkiLCJTbWFydEZvcmVncm91bmRJc0FjdGl2ZSI6ZmFsc2UsIkhvcml6b250YWxBbGlnbm1lbnQiOjAsIlZlcnRpY2FsQWxpZ25tZW50IjowLCJTbWFydEZvcmVncm91bmQiOm51bGwsIkJhY2tncm91bmRGaWxsVHlwZSI6MCwiTWFyZ2luIjp7IiRpZCI6IjQxMiIsIlRvcCI6MC4wLCJMZWZ0IjowLjAsIlJpZ2h0IjowLjAsIkJvdHRvbSI6MC4wfSwiUGFkZGluZyI6eyIkaWQiOiI0MTMiLCJUb3AiOjAuMCwiTGVmdCI6MC4wLCJSaWdodCI6MC4wLCJCb3R0b20iOjAuMH0sIkJhY2tncm91bmQiOnsiJGlkIjoiNDE0IiwiQ29sb3IiOnsiJGlkIjoiNDE1IiwiQSI6MCwiUiI6MjU1LCJHIjoyNTUsIkIiOjI1NX19LCJJc1Zpc2libGUiOnRydWUsIldpZHRoIjowLjAsIkhlaWdodCI6MC4wLCJCb3JkZXJTdHlsZSI6eyIkaWQiOiI0MTYiLCJMaW5lQ29sb3IiOm51bGwsIkxpbmVXZWlnaHQiOjAuMCwiTGluZVR5cGUiOjAsIlBhcmVudFN0eWxlIjpudWxsfSwiUGFyZW50U3R5bGUiOm51bGx9LCJEYXRlRm9ybWF0Ijp7IiRpZCI6IjQxNyIsIkZvcm1hdFN0cmluZyI6Ik1NTSBkIiwiU2VwYXJhdG9yIjoiLyIsIlVzZUludGVybmF0aW9uYWxEYXRlRm9ybWF0IjpmYWxzZSwiRGF0ZUlzVmlzaWJsZSI6ZmFsc2UsIlRpbWVJc1Zpc2libGUiOnRydWUsIkhvdXJEaWdpdHMiOjEsIkFtUG1EZXNpZ25hdG9yIjoyLCJUcmltMDBNaW51dGVzIjpmYWxzZSwiTGFzdEtub3duVmlzaWJpbGl0eVN0YXRlIjpudWxsfSwiV2Vla051bWJlcmluZyI6eyIkaWQiOiI0MTgiLCJGb3JtYXQiOjAsIklzVmlzaWJsZSI6ZmFsc2UsIkxhc3RLbm93blZpc2liaWxpdHlTdGF0ZSI6ZmFsc2V9LCJJc1Zpc2libGUiOnRydWUsIlBhcmVudFN0eWxlIjpudWxsfSwiSW5kZXgiOjEzLCJQZXJjZW50YWdlQ29tcGxldGUiOm51bGwsIlBvc2l0aW9uIjp7IlJhdGlvIjowLjE1NjkyNTk4NzA0MzE0ODc4LCJJc0N1c3RvbSI6dHJ1ZX0sIkRhdGVGb3JtYXQiOnsiJHJlZiI6IjQxNyJ9LCJXZWVrTnVtYmVyaW5nIjp7IiRpZCI6IjQxOSIsIkZvcm1hdCI6MCwiSXNWaXNpYmxlIjpmYWxzZSwiTGFzdEtub3duVmlzaWJpbGl0eVN0YXRlIjpmYWxzZX0sIlJlbGF0ZWRUYXNrSWQiOiIwMDAwMDAwMC0wMDAwLTAwMDAtMDAwMC0wMDAwMDAwMDAwMDAiLCJJZCI6IjUxNzZjYTFmLTBkYjEtNDMxNi1hYTVmLWY3OWFiZmQzYTFkOSIsIkltcG9ydElkIjpudWxsLCJUaXRsZSI6IlJlc3BvbnNlIEFycml2ZXMiLCJOb3RlIjpudWxsLCJIeXBlcmxpbmsiOnsiJGlkIjoiNDIwIiwiQWRkcmVzcyI6IiIsIlN1YkFkZHJlc3MiOiIifSwiSXNDaGFuZ2VkIjpmYWxzZSwiSXNOZXciOmZhbHNlfSx7IiRpZCI6IjQyMSIsIkRhdGUiOiIyMDE5LTAzLTA2VDA4OjQwOjAwIiwiU3R5bGUiOnsiJGlkIjoiNDIyIiwiU2hhcGUiOjE0LCJDb25uZWN0b3JNYXJnaW4iOnsiJGlkIjoiNDIzIiwiVG9wIjowLjAsIkxlZnQiOjIuMCwiUmlnaHQiOjIuMCwiQm90dG9tIjowLjB9LCJDb25uZWN0b3JTdHlsZSI6eyIkaWQiOiI0MjQiLCJMaW5lQ29sb3IiOnsiJGlkIjoiNDI1IiwiJHR5cGUiOiJOTFJFLkNvbW1vbi5Eb20uU29saWRDb2xvckJydXNoLCBOTFJFLkNvbW1vbiIsIkNvbG9yIjp7IiRpZCI6IjQyNiIsIkEiOjI1NSwiUiI6OTEsIkciOjE1NSwiQiI6MjEzfX0sIkxpbmVXZWlnaHQiOjEuMCwiTGluZVR5cGUiOjAsIlBhcmVudFN0eWxlIjpudWxsfSwiSXNCZWxvd1RpbWViYW5kIjpmYWxzZSwiUG9zaXRpb25PblRhc2siOjAsIkhpZGVEYXRlIjpmYWxzZSwiU2hhcGVTaXplIjoxLCJTcGFjaW5nIjoxLjAsIlBhZGRpbmciOnsiJGlkIjoiNDI3IiwiVG9wIjo3LjAsIkxlZnQiOjMuMCwiUmlnaHQiOjAuMCwiQm90dG9tIjoyLjB9LCJTaGFwZVN0eWxlIjp7IiRpZCI6IjQyOCIsIk1hcmdpbiI6eyIkaWQiOiI0MjkiLCJUb3AiOjAuMCwiTGVmdCI6MC4wLCJSaWdodCI6MC4wLCJCb3R0b20iOjAuMH0sIlBhZGRpbmciOnsiJGlkIjoiNDMwIiwiVG9wIjowLjAsIkxlZnQiOjAuMCwiUmlnaHQiOjAuMCwiQm90dG9tIjowLjB9LCJCYWNrZ3JvdW5kIjp7IiRpZCI6IjQzMSIsIkNvbG9yIjp7IiRpZCI6IjQzMiIsIkEiOjI1NSwiUiI6NjUsIkciOjEzOCwiQiI6MTc5fX0sIklzVmlzaWJsZSI6dHJ1ZSwiV2lkdGgiOjE4LjAsIkhlaWdodCI6MjAuMCwiQm9yZGVyU3R5bGUiOnsiJGlkIjoiNDMzIiwiTGluZUNvbG9yIjp7IiRyZWYiOiI5NCJ9LCJMaW5lV2VpZ2h0IjowLjAsIkxpbmVUeXBlIjowLCJQYXJlbnRTdHlsZSI6bnVsbH0sIlBhcmVudFN0eWxlIjpudWxsfSwiVGl0bGVTdHlsZSI6eyIkaWQiOiI0MzQiLCJGb250U2V0dGluZ3MiOnsiJGlkIjoiNDM1IiwiRm9udFNpemUiOjEyLCJGb250TmFtZSI6IkNvcmJlbCIsIklzQm9sZCI6dHJ1ZSwiSXNJdGFsaWMiOmZhbHNlLCJJc1VuZGVybGluZWQiOmZhbHNlLCJQYXJlbnRTdHlsZSI6bnVsbH0sIkF1dG9TaXplIjowLCJGb3JlZ3JvdW5kIjp7IiRpZCI6IjQzNiIsIkNvbG9yIjp7IiRpZCI6IjQz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MzgiLCJUb3AiOjAuMCwiTGVmdCI6MC4wLCJSaWdodCI6MC4wLCJCb3R0b20iOjAuMH0sIlBhZGRpbmciOnsiJGlkIjoiNDM5IiwiVG9wIjowLjAsIkxlZnQiOjAuMCwiUmlnaHQiOjAuMCwiQm90dG9tIjowLjB9LCJCYWNrZ3JvdW5kIjp7IiRpZCI6IjQ0MCIsIkNvbG9yIjp7IiRpZCI6IjQ0MSIsIkEiOjAsIlIiOjI1NSwiRyI6MjU1LCJCIjoyNTV9fSwiSXNWaXNpYmxlIjp0cnVlLCJXaWR0aCI6MC4wLCJIZWlnaHQiOjAuMCwiQm9yZGVyU3R5bGUiOnsiJGlkIjoiNDQyIiwiTGluZUNvbG9yIjpudWxsLCJMaW5lV2VpZ2h0IjowLjAsIkxpbmVUeXBlIjowLCJQYXJlbnRTdHlsZSI6bnVsbH0sIlBhcmVudFN0eWxlIjpudWxsfSwiRGF0ZVN0eWxlIjp7IiRpZCI6IjQ0MyIsIkZvbnRTZXR0aW5ncyI6eyIkaWQiOiI0NDQiLCJGb250U2l6ZSI6MTAsIkZvbnROYW1lIjoiQ29yYmVsIiwiSXNCb2xkIjpmYWxzZSwiSXNJdGFsaWMiOmZhbHNlLCJJc1VuZGVybGluZWQiOmZhbHNlLCJQYXJlbnRTdHlsZSI6bnVsbH0sIkF1dG9TaXplIjowLCJGb3JlZ3JvdW5kIjp7IiRyZWYiOiIxMDUifSwiTWF4V2lkdGgiOjIwMC4wLCJNYXhIZWlnaHQiOiJJbmZpbml0eSIsIlNtYXJ0Rm9yZWdyb3VuZElzQWN0aXZlIjpmYWxzZSwiSG9yaXpvbnRhbEFsaWdubWVudCI6MSwiVmVydGljYWxBbGlnbm1lbnQiOjAsIlNtYXJ0Rm9yZWdyb3VuZCI6bnVsbCwiQmFja2dyb3VuZEZpbGxUeXBlIjowLCJNYXJnaW4iOnsiJGlkIjoiNDQ1IiwiVG9wIjowLjAsIkxlZnQiOjAuMCwiUmlnaHQiOjAuMCwiQm90dG9tIjowLjB9LCJQYWRkaW5nIjp7IiRpZCI6IjQ0NiIsIlRvcCI6MC4wLCJMZWZ0IjowLjAsIlJpZ2h0IjowLjAsIkJvdHRvbSI6MC4wfSwiQmFja2dyb3VuZCI6eyIkaWQiOiI0NDciLCJDb2xvciI6eyIkaWQiOiI0NDgiLCJBIjowLCJSIjoyNTUsIkciOjI1NSwiQiI6MjU1fX0sIklzVmlzaWJsZSI6dHJ1ZSwiV2lkdGgiOjAuMCwiSGVpZ2h0IjowLjAsIkJvcmRlclN0eWxlIjp7IiRpZCI6IjQ0OSIsIkxpbmVDb2xvciI6bnVsbCwiTGluZVdlaWdodCI6MC4wLCJMaW5lVHlwZSI6MCwiUGFyZW50U3R5bGUiOm51bGx9LCJQYXJlbnRTdHlsZSI6bnVsbH0sIkRhdGVGb3JtYXQiOnsiJGlkIjoiNDUwIiwiRm9ybWF0U3RyaW5nIjoiTU1NIGQiLCJTZXBhcmF0b3IiOiIvIiwiVXNlSW50ZXJuYXRpb25hbERhdGVGb3JtYXQiOmZhbHNlLCJEYXRlSXNWaXNpYmxlIjpmYWxzZSwiVGltZUlzVmlzaWJsZSI6dHJ1ZSwiSG91ckRpZ2l0cyI6MSwiQW1QbURlc2lnbmF0b3IiOjIsIlRyaW0wME1pbnV0ZXMiOmZhbHNlLCJMYXN0S25vd25WaXNpYmlsaXR5U3RhdGUiOm51bGx9LCJXZWVrTnVtYmVyaW5nIjp7IiRpZCI6IjQ1MSIsIkZvcm1hdCI6MCwiSXNWaXNpYmxlIjpmYWxzZSwiTGFzdEtub3duVmlzaWJpbGl0eVN0YXRlIjpmYWxzZX0sIklzVmlzaWJsZSI6dHJ1ZSwiUGFyZW50U3R5bGUiOm51bGx9LCJJbmRleCI6MTQsIlBlcmNlbnRhZ2VDb21wbGV0ZSI6bnVsbCwiUG9zaXRpb24iOnsiUmF0aW8iOjAuMDkyMzI3MTYwNDkzODI3MDgyLCJJc0N1c3RvbSI6dHJ1ZX0sIkRhdGVGb3JtYXQiOnsiJHJlZiI6IjQ1MCJ9LCJXZWVrTnVtYmVyaW5nIjp7IiRpZCI6IjQ1MiIsIkZvcm1hdCI6MCwiSXNWaXNpYmxlIjpmYWxzZSwiTGFzdEtub3duVmlzaWJpbGl0eVN0YXRlIjpmYWxzZX0sIlJlbGF0ZWRUYXNrSWQiOiIwMDAwMDAwMC0wMDAwLTAwMDAtMDAwMC0wMDAwMDAwMDAwMDAiLCJJZCI6IjQyZDk2Njk5LTc0MWEtNGY3Yi05YmJmLWQ1MjA2MzZmNDViMSIsIkltcG9ydElkIjpudWxsLCJUaXRsZSI6IkluY2lkZW50IENsZWFyZWQiLCJOb3RlIjpudWxsLCJIeXBlcmxpbmsiOnsiJGlkIjoiNDUzIiwiQWRkcmVzcyI6IiIsIlN1YkFkZHJlc3MiOiIifSwiSXNDaGFuZ2VkIjpmYWxzZSwiSXNOZXciOmZhbHNlfSx7IiRpZCI6IjQ1NCIsIkRhdGUiOiIyMDE5LTAzLTA2VDA5OjE1OjAwIiwiU3R5bGUiOnsiJGlkIjoiNDU1IiwiU2hhcGUiOjcsIkNvbm5lY3Rvck1hcmdpbiI6eyIkaWQiOiI0NTYiLCJUb3AiOjAuMCwiTGVmdCI6Mi4wLCJSaWdodCI6Mi4wLCJCb3R0b20iOjAuMH0sIkNvbm5lY3RvclN0eWxlIjp7IiRpZCI6IjQ1NyIsIkxpbmVDb2xvciI6eyIkaWQiOiI0NTgiLCIkdHlwZSI6Ik5MUkUuQ29tbW9uLkRvbS5Tb2xpZENvbG9yQnJ1c2gsIE5MUkUuQ29tbW9uIiwiQ29sb3IiOnsiJGlkIjoiNDU5IiwiQSI6MjU1LCJSIjoxMTIsIkciOjE3MywiQiI6NzF9fSwiTGluZVdlaWdodCI6MS4wLCJMaW5lVHlwZSI6MCwiUGFyZW50U3R5bGUiOm51bGx9LCJJc0JlbG93VGltZWJhbmQiOmZhbHNlLCJQb3NpdGlvbk9uVGFzayI6MCwiSGlkZURhdGUiOmZhbHNlLCJTaGFwZVNpemUiOjEsIlNwYWNpbmciOjEuMCwiUGFkZGluZyI6eyIkaWQiOiI0NjAiLCJUb3AiOjcuMCwiTGVmdCI6My4wLCJSaWdodCI6MC4wLCJCb3R0b20iOjIuMH0sIlNoYXBlU3R5bGUiOnsiJGlkIjoiNDYxIiwiTWFyZ2luIjp7IiRpZCI6IjQ2MiIsIlRvcCI6MC4wLCJMZWZ0IjowLjAsIlJpZ2h0IjowLjAsIkJvdHRvbSI6MC4wfSwiUGFkZGluZyI6eyIkaWQiOiI0NjMiLCJUb3AiOjAuMCwiTGVmdCI6MC4wLCJSaWdodCI6MC4wLCJCb3R0b20iOjAuMH0sIkJhY2tncm91bmQiOnsiJGlkIjoiNDY0IiwiQ29sb3IiOnsiJGlkIjoiNDY1IiwiQSI6MjU1LCJSIjoxNjYsIkciOjE4MywiQiI6Mzl9fSwiSXNWaXNpYmxlIjp0cnVlLCJXaWR0aCI6MTguMCwiSGVpZ2h0IjoyMC4wLCJCb3JkZXJTdHlsZSI6eyIkaWQiOiI0NjYiLCJMaW5lQ29sb3IiOnsiJHJlZiI6Ijk0In0sIkxpbmVXZWlnaHQiOjAuMCwiTGluZVR5cGUiOjAsIlBhcmVudFN0eWxlIjpudWxsfSwiUGFyZW50U3R5bGUiOm51bGx9LCJUaXRsZVN0eWxlIjp7IiRpZCI6IjQ2NyIsIkZvbnRTZXR0aW5ncyI6eyIkaWQiOiI0NjgiLCJGb250U2l6ZSI6MTIsIkZvbnROYW1lIjoiQ29yYmVsIiwiSXNCb2xkIjp0cnVlLCJJc0l0YWxpYyI6ZmFsc2UsIklzVW5kZXJsaW5lZCI6ZmFsc2UsIlBhcmVudFN0eWxlIjpudWxsfSwiQXV0b1NpemUiOjAsIkZvcmVncm91bmQiOnsiJGlkIjoiNDY5IiwiQ29sb3IiOnsiJGlkIjoiNDc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Q3MSIsIlRvcCI6MC4wLCJMZWZ0IjowLjAsIlJpZ2h0IjowLjAsIkJvdHRvbSI6MC4wfSwiUGFkZGluZyI6eyIkaWQiOiI0NzIiLCJUb3AiOjAuMCwiTGVmdCI6MC4wLCJSaWdodCI6MC4wLCJCb3R0b20iOjAuMH0sIkJhY2tncm91bmQiOnsiJGlkIjoiNDczIiwiQ29sb3IiOnsiJGlkIjoiNDc0IiwiQSI6MCwiUiI6MjU1LCJHIjoyNTUsIkIiOjI1NX19LCJJc1Zpc2libGUiOnRydWUsIldpZHRoIjowLjAsIkhlaWdodCI6MC4wLCJCb3JkZXJTdHlsZSI6eyIkaWQiOiI0NzUiLCJMaW5lQ29sb3IiOm51bGwsIkxpbmVXZWlnaHQiOjAuMCwiTGluZVR5cGUiOjAsIlBhcmVudFN0eWxlIjpudWxsfSwiUGFyZW50U3R5bGUiOm51bGx9LCJEYXRlU3R5bGUiOnsiJGlkIjoiNDc2IiwiRm9udFNldHRpbmdzIjp7IiRpZCI6IjQ3NyIsIkZvbnRTaXplIjoxMCwiRm9udE5hbWUiOiJDb3JiZWwiLCJJc0JvbGQiOmZhbHNlLCJJc0l0YWxpYyI6ZmFsc2UsIklzVW5kZXJsaW5lZCI6ZmFsc2UsIlBhcmVudFN0eWxlIjpudWxsfSwiQXV0b1NpemUiOjAsIkZvcmVncm91bmQiOnsiJHJlZiI6IjEwNSJ9LCJNYXhXaWR0aCI6MjAwLjAsIk1heEhlaWdodCI6IkluZmluaXR5IiwiU21hcnRGb3JlZ3JvdW5kSXNBY3RpdmUiOmZhbHNlLCJIb3Jpem9udGFsQWxpZ25tZW50IjoxLCJWZXJ0aWNhbEFsaWdubWVudCI6MCwiU21hcnRGb3JlZ3JvdW5kIjpudWxsLCJCYWNrZ3JvdW5kRmlsbFR5cGUiOjAsIk1hcmdpbiI6eyIkaWQiOiI0NzgiLCJUb3AiOjAuMCwiTGVmdCI6MC4wLCJSaWdodCI6MC4wLCJCb3R0b20iOjAuMH0sIlBhZGRpbmciOnsiJGlkIjoiNDc5IiwiVG9wIjowLjAsIkxlZnQiOjAuMCwiUmlnaHQiOjAuMCwiQm90dG9tIjowLjB9LCJCYWNrZ3JvdW5kIjp7IiRpZCI6IjQ4MCIsIkNvbG9yIjp7IiRpZCI6IjQ4MSIsIkEiOjAsIlIiOjI1NSwiRyI6MjU1LCJCIjoyNTV9fSwiSXNWaXNpYmxlIjp0cnVlLCJXaWR0aCI6MC4wLCJIZWlnaHQiOjAuMCwiQm9yZGVyU3R5bGUiOnsiJGlkIjoiNDgyIiwiTGluZUNvbG9yIjpudWxsLCJMaW5lV2VpZ2h0IjowLjAsIkxpbmVUeXBlIjowLCJQYXJlbnRTdHlsZSI6bnVsbH0sIlBhcmVudFN0eWxlIjpudWxsfSwiRGF0ZUZvcm1hdCI6eyIkcmVmIjoiMjI4In0sIldlZWtOdW1iZXJpbmciOnsiJGlkIjoiNDgzIiwiRm9ybWF0IjowLCJJc1Zpc2libGUiOmZhbHNlLCJMYXN0S25vd25WaXNpYmlsaXR5U3RhdGUiOmZhbHNlfSwiSXNWaXNpYmxlIjp0cnVlLCJQYXJlbnRTdHlsZSI6bnVsbH0sIkluZGV4IjoxNSwiUGVyY2VudGFnZUNvbXBsZXRlIjpudWxsLCJQb3NpdGlvbiI6eyJSYXRpbyI6MC4wNjc4NzAzNzAzNzAzNzAzMzEsIklzQ3VzdG9tIjpmYWxzZX0sIkRhdGVGb3JtYXQiOnsiJHJlZiI6IjIyOCJ9LCJXZWVrTnVtYmVyaW5nIjp7IiRpZCI6IjQ4NCIsIkZvcm1hdCI6MCwiSXNWaXNpYmxlIjpmYWxzZSwiTGFzdEtub3duVmlzaWJpbGl0eVN0YXRlIjpmYWxzZX0sIlJlbGF0ZWRUYXNrSWQiOiIwMDAwMDAwMC0wMDAwLTAwMDAtMDAwMC0wMDAwMDAwMDAwMDAiLCJJZCI6ImRiYWZkNWRiLWIyYTQtNGRjMC1hYjc4LTEwMTMyZWYzM2ZmZiIsIkltcG9ydElkIjpudWxsLCJUaXRsZSI6Ik9wZXJhdGlvbnMgUmVzdW1lIiwiTm90ZSI6bnVsbCwiSHlwZXJsaW5rIjp7IiRpZCI6IjQ4NSIsIkFkZHJlc3MiOiIiLCJTdWJBZGRyZXNzIjoiIn0sIklzQ2hhbmdlZCI6ZmFsc2UsIklzTmV3IjpmYWxzZX1dLCJUYXNrcyI6W3siJGlkIjoiNDg2IiwiR3JvdXBOYW1lIjoiYjExYjk1ZDAtNDFiZC00MTIwLThhNTktMTVlMTliYjFkMGYyIiwiU3RhcnREYXRlIjoiMjAxOS0wMy0wNlQwODowMDowMFoiLCJFbmREYXRlIjoiMjAxOS0wMy0wNlQwODowOTowMFoiLCJQZXJjZW50YWdlQ29tcGxldGUiOm51bGwsIlN0eWxlIjp7IiRpZCI6IjQ4NyIsIlNoYXBlIjowLCJTaGFwZVRoaWNrbmVzcyI6MywiRHVyYXRpb25Gb3JtYXQiOjksIkluY2x1ZGVOb25Xb3JraW5nRGF5c0luRHVyYXRpb24iOmZhbHNlLCJQZXJjZW50YWdlQ29tcGxldGVTdHlsZSI6eyIkaWQiOiI0ODgiLCJGb250U2V0dGluZ3MiOnsiJGlkIjoiNDg5IiwiRm9udFNpemUiOjEwLCJGb250TmFtZSI6IkNhbGlicmkiLCJJc0JvbGQiOmZhbHNlLCJJc0l0YWxpYyI6ZmFsc2UsIklzVW5kZXJsaW5lZCI6ZmFsc2UsIlBhcmVudFN0eWxlIjpudWxsfSwiQXV0b1NpemUiOjAsIkZvcmVncm91bmQiOnsiJHJlZiI6IjExNSJ9LCJNYXhXaWR0aCI6MjAwLjAsIk1heEhlaWdodCI6IkluZmluaXR5IiwiU21hcnRGb3JlZ3JvdW5kSXNBY3RpdmUiOmZhbHNlLCJIb3Jpem9udGFsQWxpZ25tZW50IjowLCJWZXJ0aWNhbEFsaWdubWVudCI6MCwiU21hcnRGb3JlZ3JvdW5kIjpudWxsLCJCYWNrZ3JvdW5kRmlsbFR5cGUiOjAsIk1hcmdpbiI6eyIkaWQiOiI0OTAiLCJUb3AiOjAuMCwiTGVmdCI6MC4wLCJSaWdodCI6MC4wLCJCb3R0b20iOjAuMH0sIlBhZGRpbmciOnsiJGlkIjoiNDkxIiwiVG9wIjowLjAsIkxlZnQiOjAuMCwiUmlnaHQiOjAuMCwiQm90dG9tIjowLjB9LCJCYWNrZ3JvdW5kIjp7IiRyZWYiOiIxMTkifSwiSXNWaXNpYmxlIjp0cnVlLCJXaWR0aCI6MC4wLCJIZWlnaHQiOjAuMCwiQm9yZGVyU3R5bGUiOnsiJGlkIjoiNDkyIiwiTGluZUNvbG9yIjpudWxsLCJMaW5lV2VpZ2h0IjowLjAsIkxpbmVUeXBlIjowLCJQYXJlbnRTdHlsZSI6bnVsbH0sIlBhcmVudFN0eWxlIjpudWxsfSwiRHVyYXRpb25TdHlsZSI6eyIkaWQiOiI0OTMiLCJGb250U2V0dGluZ3MiOnsiJGlkIjoiNDk0IiwiRm9udFNpemUiOjEwLCJGb250TmFtZSI6IkNvcmJlbCIsIklzQm9sZCI6ZmFsc2UsIklzSXRhbGljIjpmYWxzZSwiSXNVbmRlcmxpbmVkIjpmYWxzZSwiUGFyZW50U3R5bGUiOm51bGx9LCJBdXRvU2l6ZSI6MCwiRm9yZWdyb3VuZCI6eyIkaWQiOiI0OTUiLCJDb2xvciI6eyIkaWQiOiI0OT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Dk3IiwiVG9wIjowLjAsIkxlZnQiOjAuMCwiUmlnaHQiOjAuMCwiQm90dG9tIjowLjB9LCJQYWRkaW5nIjp7IiRpZCI6IjQ5OCIsIlRvcCI6MC4wLCJMZWZ0IjowLjAsIlJpZ2h0IjowLjAsIkJvdHRvbSI6MC4wfSwiQmFja2dyb3VuZCI6eyIkaWQiOiI0OTkiLCJDb2xvciI6eyIkaWQiOiI1MDAiLCJBIjowLCJSIjoyNTUsIkciOjI1NSwiQiI6MjU1fX0sIklzVmlzaWJsZSI6dHJ1ZSwiV2lkdGgiOjAuMCwiSGVpZ2h0IjowLjAsIkJvcmRlclN0eWxlIjp7IiRpZCI6IjUwMSIsIkxpbmVDb2xvciI6bnVsbCwiTGluZVdlaWdodCI6MC4wLCJMaW5lVHlwZSI6MCwiUGFyZW50U3R5bGUiOm51bGx9LCJQYXJlbnRTdHlsZSI6bnVsbH0sIkhvcml6b250YWxDb25uZWN0b3JTdHlsZSI6eyIkaWQiOiI1MDIiLCJMaW5lQ29sb3IiOnsiJHJlZiI6IjEyOCJ9LCJMaW5lV2VpZ2h0IjoxLjAsIkxpbmVUeXBlIjowLCJQYXJlbnRTdHlsZSI6bnVsbH0sIlZlcnRpY2FsQ29ubmVjdG9yU3R5bGUiOnsiJGlkIjoiNTAzIiwiTGluZUNvbG9yIjp7IiRyZWYiOiIxMzEifSwiTGluZVdlaWdodCI6MC4wLCJMaW5lVHlwZSI6MCwiUGFyZW50U3R5bGUiOm51bGx9LCJNYXJnaW4iOm51bGwsIlN0YXJ0RGF0ZVBvc2l0aW9uIjo2LCJFbmREYXRlUG9zaXRpb24iOjYsIkRhdGVJc1Zpc2libGUiOmZhbHNlLCJUaXRsZVBvc2l0aW9uIjowLCJEdXJhdGlvblBvc2l0aW9uIjoyLCJQZXJjZW50YWdlQ29tcGxldGVkUG9zaXRpb24iOjYsIlNwYWNpbmciOjMsIklzQmVsb3dUaW1lYmFuZCI6dHJ1ZSwiUGVyY2VudGFnZUNvbXBsZXRlU2hhcGVPcGFjaXR5IjozNSwiU2hhcGVTdHlsZSI6eyIkaWQiOiI1MDQiLCJNYXJnaW4iOnsiJGlkIjoiNTA1IiwiVG9wIjowLjAsIkxlZnQiOjQuMCwiUmlnaHQiOjQuMCwiQm90dG9tIjowLjB9LCJQYWRkaW5nIjp7IiRpZCI6IjUwNiIsIlRvcCI6MC4wLCJMZWZ0IjowLjAsIlJpZ2h0IjowLjAsIkJvdHRvbSI6MC4wfSwiQmFja2dyb3VuZCI6eyIkaWQiOiI1MDciLCJDb2xvciI6eyIkaWQiOiI1MDgiLCJBIjoyNTUsIlIiOjE3OCwiRyI6MTQsIkIiOjE4fX0sIklzVmlzaWJsZSI6dHJ1ZSwiV2lkdGgiOjAuMCwiSGVpZ2h0IjoxNi4wLCJCb3JkZXJTdHlsZSI6eyIkaWQiOiI1MDkiLCJMaW5lQ29sb3IiOnsiJGlkIjoiNTEwIiwiJHR5cGUiOiJOTFJFLkNvbW1vbi5Eb20uU29saWRDb2xvckJydXNoLCBOTFJFLkNvbW1vbiIsIkNvbG9yIjp7IiRpZCI6IjUxMSIsIkEiOjI1NSwiUiI6MjU1LCJHIjowLCJCIjowfX0sIkxpbmVXZWlnaHQiOjAuMCwiTGluZVR5cGUiOjAsIlBhcmVudFN0eWxlIjpudWxsfSwiUGFyZW50U3R5bGUiOm51bGx9LCJUaXRsZVN0eWxlIjp7IiRpZCI6IjUxMiIsIkZvbnRTZXR0aW5ncyI6eyIkaWQiOiI1MTMiLCJGb250U2l6ZSI6MTEsIkZvbnROYW1lIjoiQ29yYmVsIiwiSXNCb2xkIjp0cnVlLCJJc0l0YWxpYyI6ZmFsc2UsIklzVW5kZXJsaW5lZCI6ZmFsc2UsIlBhcmVudFN0eWxlIjpudWxsfSwiQXV0b1NpemUiOjIsIkZvcmVncm91bmQiOnsiJGlkIjoiNTE0IiwiQ29sb3IiOnsiJGlkIjoiNTE1IiwiQSI6MjU1LCJSIjowLCJHIjowLCJCIjowfX0sIk1heFdpZHRoIjo0Ni45ODAwMDAwMDAwMDAwMDQsIk1heEhlaWdodCI6IkluZmluaXR5IiwiU21hcnRGb3JlZ3JvdW5kSXNBY3RpdmUiOmZhbHNlLCJIb3Jpem9udGFsQWxpZ25tZW50IjowLCJWZXJ0aWNhbEFsaWdubWVudCI6MCwiU21hcnRGb3JlZ3JvdW5kIjpudWxsLCJCYWNrZ3JvdW5kRmlsbFR5cGUiOjAsIk1hcmdpbiI6eyIkaWQiOiI1MTYiLCJUb3AiOjAuMCwiTGVmdCI6MC4wLCJSaWdodCI6MC4wLCJCb3R0b20iOjAuMH0sIlBhZGRpbmciOnsiJGlkIjoiNTE3IiwiVG9wIjowLjAsIkxlZnQiOjAuMCwiUmlnaHQiOjAuMCwiQm90dG9tIjowLjB9LCJCYWNrZ3JvdW5kIjp7IiRpZCI6IjUxOCIsIkNvbG9yIjp7IiRpZCI6IjUxOSIsIkEiOjAsIlIiOjI1NSwiRyI6MjU1LCJCIjoyNTV9fSwiSXNWaXNpYmxlIjp0cnVlLCJXaWR0aCI6MC4wLCJIZWlnaHQiOjAuMCwiQm9yZGVyU3R5bGUiOnsiJGlkIjoiNTIwIiwiTGluZUNvbG9yIjpudWxsLCJMaW5lV2VpZ2h0IjowLjAsIkxpbmVUeXBlIjowLCJQYXJlbnRTdHlsZSI6bnVsbH0sIlBhcmVudFN0eWxlIjpudWxsfSwiRGF0ZVN0eWxlIjp7IiRpZCI6IjUyMSIsIkZvbnRTZXR0aW5ncyI6eyIkaWQiOiI1MjIiLCJGb250U2l6ZSI6MTAsIkZvbnROYW1lIjoiQ2FsaWJyaSIsIklzQm9sZCI6ZmFsc2UsIklzSXRhbGljIjpmYWxzZSwiSXNVbmRlcmxpbmVkIjpmYWxzZSwiUGFyZW50U3R5bGUiOm51bGx9LCJBdXRvU2l6ZSI6MCwiRm9yZWdyb3VuZCI6eyIkaWQiOiI1MjMiLCJDb2xvciI6eyIkcmVmIjoiMTUxIn19LCJNYXhXaWR0aCI6MjAwLjAsIk1heEhlaWdodCI6IkluZmluaXR5IiwiU21hcnRGb3JlZ3JvdW5kSXNBY3RpdmUiOmZhbHNlLCJIb3Jpem9udGFsQWxpZ25tZW50IjowLCJWZXJ0aWNhbEFsaWdubWVudCI6MCwiU21hcnRGb3JlZ3JvdW5kIjpudWxsLCJCYWNrZ3JvdW5kRmlsbFR5cGUiOjAsIk1hcmdpbiI6eyIkaWQiOiI1MjQiLCJUb3AiOjAuMCwiTGVmdCI6MC4wLCJSaWdodCI6MC4wLCJCb3R0b20iOjAuMH0sIlBhZGRpbmciOnsiJGlkIjoiNTI1IiwiVG9wIjowLjAsIkxlZnQiOjAuMCwiUmlnaHQiOjAuMCwiQm90dG9tIjowLjB9LCJCYWNrZ3JvdW5kIjp7IiRyZWYiOiIxNTQifSwiSXNWaXNpYmxlIjp0cnVlLCJXaWR0aCI6MC4wLCJIZWlnaHQiOjAuMCwiQm9yZGVyU3R5bGUiOnsiJGlkIjoiNTI2IiwiTGluZUNvbG9yIjpudWxsLCJMaW5lV2VpZ2h0IjowLjAsIkxpbmVUeXBlIjowLCJQYXJlbnRTdHlsZSI6bnVsbH0sIlBhcmVudFN0eWxlIjpudWxsfSwiRGF0ZUZvcm1hdCI6eyIkaWQiOiI1MjciLCJGb3JtYXRTdHJpbmciOiJNTU0gZCIsIlNlcGFyYXRvciI6Ii8iLCJVc2VJbnRlcm5hdGlvbmFsRGF0ZUZvcm1hdCI6ZmFsc2UsIkRhdGVJc1Zpc2libGUiOmZhbHNlLCJUaW1lSXNWaXNpYmxlIjpmYWxzZSwiSG91ckRpZ2l0cyI6MSwiQW1QbURlc2lnbmF0b3IiOjIsIlRyaW0wME1pbnV0ZXMiOmZhbHNlLCJMYXN0S25vd25WaXNpYmlsaXR5U3RhdGUiOm51bGx9LCJXZWVrTnVtYmVyaW5nIjp7IiRpZCI6IjUyOCIsIkZvcm1hdCI6MCwiSXNWaXNpYmxlIjpmYWxzZSwiTGFzdEtub3duVmlzaWJpbGl0eVN0YXRlIjpmYWxzZX0sIklzVmlzaWJsZSI6dHJ1ZSwiUGFyZW50U3R5bGUiOm51bGx9LCJJbmRleCI6MCwiU21hcnREdXJhdGlvbkFjdGl2YXRlZCI6dHJ1ZSwiRGF0ZUZvcm1hdCI6eyIkcmVmIjoiNTI3In0sIldlZWtOdW1iZXJpbmciOnsiJGlkIjoiNTI5IiwiRm9ybWF0IjowLCJJc1Zpc2libGUiOmZhbHNlLCJMYXN0S25vd25WaXNpYmlsaXR5U3RhdGUiOmZhbHNlfSwiSWQiOiI5NWI0NGNjNi05MWMzLTRlZjktYjBhNi02YzZmMjliMWNjZjciLCJJbXBvcnRJZCI6bnVsbCwiVGl0bGUiOiJEZXRlY3Rpb24iLCJOb3RlIjpudWxsLCJIeXBlcmxpbmsiOnsiJGlkIjoiNTMwIiwiQWRkcmVzcyI6IiIsIlN1YkFkZHJlc3MiOiIifSwiSXNDaGFuZ2VkIjpmYWxzZSwiSXNOZXciOmZhbHNlfSx7IiRpZCI6IjUzMSIsIkdyb3VwTmFtZSI6ImIxMWI5NWQwLTQxYmQtNDEyMC04YTU5LTE1ZTE5YmIxZDBmMiIsIlN0YXJ0RGF0ZSI6IjIwMTktMDMtMDZUMDg6MTk6MDBaIiwiRW5kRGF0ZSI6IjIwMTktMDMtMDZUMDg6Mjk6MDBaIiwiUGVyY2VudGFnZUNvbXBsZXRlIjpudWxsLCJTdHlsZSI6eyIkaWQiOiI1MzIiLCJTaGFwZSI6MCwiU2hhcGVUaGlja25lc3MiOjAsIkR1cmF0aW9uRm9ybWF0Ijo5LCJJbmNsdWRlTm9uV29ya2luZ0RheXNJbkR1cmF0aW9uIjpmYWxzZSwiUGVyY2VudGFnZUNvbXBsZXRlU3R5bGUiOnsiJGlkIjoiNTMzIiwiRm9udFNldHRpbmdzIjp7IiRpZCI6IjUzNCIsIkZvbnRTaXplIjoxMCwiRm9udE5hbWUiOiJDYWxpYnJpIiwiSXNCb2xkIjpmYWxzZSwiSXNJdGFsaWMiOmZhbHNlLCJJc1VuZGVybGluZWQiOmZhbHNlLCJQYXJlbnRTdHlsZSI6bnVsbH0sIkF1dG9TaXplIjowLCJGb3JlZ3JvdW5kIjp7IiRyZWYiOiIxMTUifSwiTWF4V2lkdGgiOjIwMC4wLCJNYXhIZWlnaHQiOiJJbmZpbml0eSIsIlNtYXJ0Rm9yZWdyb3VuZElzQWN0aXZlIjpmYWxzZSwiSG9yaXpvbnRhbEFsaWdubWVudCI6MCwiVmVydGljYWxBbGlnbm1lbnQiOjAsIlNtYXJ0Rm9yZWdyb3VuZCI6bnVsbCwiQmFja2dyb3VuZEZpbGxUeXBlIjowLCJNYXJnaW4iOnsiJGlkIjoiNTM1IiwiVG9wIjowLjAsIkxlZnQiOjAuMCwiUmlnaHQiOjAuMCwiQm90dG9tIjowLjB9LCJQYWRkaW5nIjp7IiRpZCI6IjUzNiIsIlRvcCI6MC4wLCJMZWZ0IjowLjAsIlJpZ2h0IjowLjAsIkJvdHRvbSI6MC4wfSwiQmFja2dyb3VuZCI6eyIkcmVmIjoiMTE5In0sIklzVmlzaWJsZSI6dHJ1ZSwiV2lkdGgiOjAuMCwiSGVpZ2h0IjowLjAsIkJvcmRlclN0eWxlIjp7IiRpZCI6IjUzNyIsIkxpbmVDb2xvciI6bnVsbCwiTGluZVdlaWdodCI6MC4wLCJMaW5lVHlwZSI6MCwiUGFyZW50U3R5bGUiOm51bGx9LCJQYXJlbnRTdHlsZSI6bnVsbH0sIkR1cmF0aW9uU3R5bGUiOnsiJGlkIjoiNTM4IiwiRm9udFNldHRpbmdzIjp7IiRpZCI6IjUzOSIsIkZvbnRTaXplIjoxMCwiRm9udE5hbWUiOiJDb3JiZWwiLCJJc0JvbGQiOmZhbHNlLCJJc0l0YWxpYyI6ZmFsc2UsIklzVW5kZXJsaW5lZCI6ZmFsc2UsIlBhcmVudFN0eWxlIjpudWxsfSwiQXV0b1NpemUiOjAsIkZvcmVncm91bmQiOnsiJGlkIjoiNTQwIiwiQ29sb3IiOnsiJGlkIjoiNTQx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U0MiIsIlRvcCI6MC4wLCJMZWZ0IjowLjAsIlJpZ2h0IjowLjAsIkJvdHRvbSI6MC4wfSwiUGFkZGluZyI6eyIkaWQiOiI1NDMiLCJUb3AiOjAuMCwiTGVmdCI6MC4wLCJSaWdodCI6MC4wLCJCb3R0b20iOjAuMH0sIkJhY2tncm91bmQiOnsiJGlkIjoiNTQ0IiwiQ29sb3IiOnsiJGlkIjoiNTQ1IiwiQSI6MCwiUiI6MjU1LCJHIjoyNTUsIkIiOjI1NX19LCJJc1Zpc2libGUiOnRydWUsIldpZHRoIjowLjAsIkhlaWdodCI6MC4wLCJCb3JkZXJTdHlsZSI6eyIkaWQiOiI1NDYiLCJMaW5lQ29sb3IiOm51bGwsIkxpbmVXZWlnaHQiOjAuMCwiTGluZVR5cGUiOjAsIlBhcmVudFN0eWxlIjpudWxsfSwiUGFyZW50U3R5bGUiOm51bGx9LCJIb3Jpem9udGFsQ29ubmVjdG9yU3R5bGUiOnsiJGlkIjoiNTQ3IiwiTGluZUNvbG9yIjp7IiRyZWYiOiIxMjgifSwiTGluZVdlaWdodCI6MS4wLCJMaW5lVHlwZSI6MCwiUGFyZW50U3R5bGUiOm51bGx9LCJWZXJ0aWNhbENvbm5lY3RvclN0eWxlIjp7IiRpZCI6IjU0OCIsIkxpbmVDb2xvciI6eyIkcmVmIjoiMTMxIn0sIkxpbmVXZWlnaHQiOjAuMCwiTGluZVR5cGUiOjAsIlBhcmVudFN0eWxlIjpudWxsfSwiTWFyZ2luIjpudWxsLCJTdGFydERhdGVQb3NpdGlvbiI6NiwiRW5kRGF0ZVBvc2l0aW9uIjo2LCJEYXRlSXNWaXNpYmxlIjpmYWxzZSwiVGl0bGVQb3NpdGlvbiI6MCwiRHVyYXRpb25Qb3NpdGlvbiI6MiwiUGVyY2VudGFnZUNvbXBsZXRlZFBvc2l0aW9uIjo2LCJTcGFjaW5nIjozLCJJc0JlbG93VGltZWJhbmQiOnRydWUsIlBlcmNlbnRhZ2VDb21wbGV0ZVNoYXBlT3BhY2l0eSI6MzUsIlNoYXBlU3R5bGUiOnsiJGlkIjoiNTQ5IiwiTWFyZ2luIjp7IiRpZCI6IjU1MCIsIlRvcCI6MC4wLCJMZWZ0Ijo0LjAsIlJpZ2h0Ijo0LjAsIkJvdHRvbSI6MC4wfSwiUGFkZGluZyI6eyIkaWQiOiI1NTEiLCJUb3AiOjAuMCwiTGVmdCI6MC4wLCJSaWdodCI6MC4wLCJCb3R0b20iOjAuMH0sIkJhY2tncm91bmQiOnsiJGlkIjoiNTUyIiwiQ29sb3IiOnsiJGlkIjoiNTUzIiwiQSI6MjU1LCJSIjo2NSwiRyI6MTM4LCJCIjoxNzl9fSwiSXNWaXNpYmxlIjp0cnVlLCJXaWR0aCI6MC4wLCJIZWlnaHQiOjEzLjQyNjY2NjY2NjY2NjY3NywiQm9yZGVyU3R5bGUiOnsiJGlkIjoiNTU0IiwiTGluZUNvbG9yIjp7IiRyZWYiOiI1MTAifSwiTGluZVdlaWdodCI6MC4wLCJMaW5lVHlwZSI6MCwiUGFyZW50U3R5bGUiOm51bGx9LCJQYXJlbnRTdHlsZSI6bnVsbH0sIlRpdGxlU3R5bGUiOnsiJGlkIjoiNTU1IiwiRm9udFNldHRpbmdzIjp7IiRpZCI6IjU1NiIsIkZvbnRTaXplIjoxMSwiRm9udE5hbWUiOiJDb3JiZWwiLCJJc0JvbGQiOnRydWUsIklzSXRhbGljIjpmYWxzZSwiSXNVbmRlcmxpbmVkIjpmYWxzZSwiUGFyZW50U3R5bGUiOm51bGx9LCJBdXRvU2l6ZSI6MiwiRm9yZWdyb3VuZCI6eyIkaWQiOiI1NTciLCJDb2xvciI6eyIkaWQiOiI1NTgiLCJBIjoyNTUsIlIiOjAsIkciOjAsIkIiOjB9fSwiTWF4V2lkdGgiOjQ1LjUzNjY2NjY2NjY2NjY2OSwiTWF4SGVpZ2h0IjoiSW5maW5pdHkiLCJTbWFydEZvcmVncm91bmRJc0FjdGl2ZSI6ZmFsc2UsIkhvcml6b250YWxBbGlnbm1lbnQiOjAsIlZlcnRpY2FsQWxpZ25tZW50IjowLCJTbWFydEZvcmVncm91bmQiOm51bGwsIkJhY2tncm91bmRGaWxsVHlwZSI6MCwiTWFyZ2luIjp7IiRpZCI6IjU1OSIsIlRvcCI6MC4wLCJMZWZ0IjowLjAsIlJpZ2h0IjowLjAsIkJvdHRvbSI6MC4wfSwiUGFkZGluZyI6eyIkaWQiOiI1NjAiLCJUb3AiOjAuMCwiTGVmdCI6MC4wLCJSaWdodCI6MC4wLCJCb3R0b20iOjAuMH0sIkJhY2tncm91bmQiOnsiJGlkIjoiNTYxIiwiQ29sb3IiOnsiJGlkIjoiNTYyIiwiQSI6MCwiUiI6MjU1LCJHIjoyNTUsIkIiOjI1NX19LCJJc1Zpc2libGUiOnRydWUsIldpZHRoIjowLjAsIkhlaWdodCI6MC4wLCJCb3JkZXJTdHlsZSI6eyIkaWQiOiI1NjMiLCJMaW5lQ29sb3IiOm51bGwsIkxpbmVXZWlnaHQiOjAuMCwiTGluZVR5cGUiOjAsIlBhcmVudFN0eWxlIjpudWxsfSwiUGFyZW50U3R5bGUiOm51bGx9LCJEYXRlU3R5bGUiOnsiJGlkIjoiNTY0IiwiRm9udFNldHRpbmdzIjp7IiRpZCI6IjU2NSIsIkZvbnRTaXplIjoxMCwiRm9udE5hbWUiOiJDYWxpYnJpIiwiSXNCb2xkIjpmYWxzZSwiSXNJdGFsaWMiOmZhbHNlLCJJc1VuZGVybGluZWQiOmZhbHNlLCJQYXJlbnRTdHlsZSI6bnVsbH0sIkF1dG9TaXplIjowLCJGb3JlZ3JvdW5kIjp7IiRpZCI6IjU2NiIsIkNvbG9yIjp7IiRyZWYiOiIxNTEifX0sIk1heFdpZHRoIjoyMDAuMCwiTWF4SGVpZ2h0IjoiSW5maW5pdHkiLCJTbWFydEZvcmVncm91bmRJc0FjdGl2ZSI6ZmFsc2UsIkhvcml6b250YWxBbGlnbm1lbnQiOjAsIlZlcnRpY2FsQWxpZ25tZW50IjowLCJTbWFydEZvcmVncm91bmQiOm51bGwsIkJhY2tncm91bmRGaWxsVHlwZSI6MCwiTWFyZ2luIjp7IiRpZCI6IjU2NyIsIlRvcCI6MC4wLCJMZWZ0IjowLjAsIlJpZ2h0IjowLjAsIkJvdHRvbSI6MC4wfSwiUGFkZGluZyI6eyIkaWQiOiI1NjgiLCJUb3AiOjAuMCwiTGVmdCI6MC4wLCJSaWdodCI6MC4wLCJCb3R0b20iOjAuMH0sIkJhY2tncm91bmQiOnsiJHJlZiI6IjE1NCJ9LCJJc1Zpc2libGUiOnRydWUsIldpZHRoIjowLjAsIkhlaWdodCI6MC4wLCJCb3JkZXJTdHlsZSI6eyIkaWQiOiI1NjkiLCJMaW5lQ29sb3IiOm51bGwsIkxpbmVXZWlnaHQiOjAuMCwiTGluZVR5cGUiOjAsIlBhcmVudFN0eWxlIjpudWxsfSwiUGFyZW50U3R5bGUiOm51bGx9LCJEYXRlRm9ybWF0Ijp7IiRpZCI6IjU3MCIsIkZvcm1hdFN0cmluZyI6Ik1NTSBkIiwiU2VwYXJhdG9yIjoiLyIsIlVzZUludGVybmF0aW9uYWxEYXRlRm9ybWF0IjpmYWxzZSwiRGF0ZUlzVmlzaWJsZSI6ZmFsc2UsIlRpbWVJc1Zpc2libGUiOmZhbHNlLCJIb3VyRGlnaXRzIjoxLCJBbVBtRGVzaWduYXRvciI6MiwiVHJpbTAwTWludXRlcyI6ZmFsc2UsIkxhc3RLbm93blZpc2liaWxpdHlTdGF0ZSI6bnVsbH0sIldlZWtOdW1iZXJpbmciOnsiJGlkIjoiNTcxIiwiRm9ybWF0IjowLCJJc1Zpc2libGUiOmZhbHNlLCJMYXN0S25vd25WaXNpYmlsaXR5U3RhdGUiOmZhbHNlfSwiSXNWaXNpYmxlIjp0cnVlLCJQYXJlbnRTdHlsZSI6bnVsbH0sIkluZGV4IjoxLCJTbWFydER1cmF0aW9uQWN0aXZhdGVkIjp0cnVlLCJEYXRlRm9ybWF0Ijp7IiRyZWYiOiI1NzAifSwiV2Vla051bWJlcmluZyI6eyIkaWQiOiI1NzIiLCJGb3JtYXQiOjAsIklzVmlzaWJsZSI6ZmFsc2UsIkxhc3RLbm93blZpc2liaWxpdHlTdGF0ZSI6ZmFsc2V9LCJJZCI6IjA0NDJjZDJkLTg1MmEtNGFmZC1iMWJhLWM3NzlmYWZkNDM1ZiIsIkltcG9ydElkIjpudWxsLCJUaXRsZSI6IlJlc3BvbnNlIiwiTm90ZSI6bnVsbCwiSHlwZXJsaW5rIjp7IiRpZCI6IjU3MyIsIkFkZHJlc3MiOiIiLCJTdWJBZGRyZXNzIjoiIn0sIklzQ2hhbmdlZCI6ZmFsc2UsIklzTmV3IjpmYWxzZX0seyIkaWQiOiI1NzQiLCJHcm91cE5hbWUiOiJiMTFiOTVkMC00MWJkLTQxMjAtOGE1OS0xNWUxOWJiMWQwZjIiLCJTdGFydERhdGUiOiIyMDE5LTAzLTA2VDA4OjI5OjAwWiIsIkVuZERhdGUiOiIyMDE5LTAzLTA2VDA4OjQwOjAwWiIsIlBlcmNlbnRhZ2VDb21wbGV0ZSI6bnVsbCwiU3R5bGUiOnsiJGlkIjoiNTc1IiwiU2hhcGUiOjAsIlNoYXBlVGhpY2tuZXNzIjozLCJEdXJhdGlvbkZvcm1hdCI6OSwiSW5jbHVkZU5vbldvcmtpbmdEYXlzSW5EdXJhdGlvbiI6ZmFsc2UsIlBlcmNlbnRhZ2VDb21wbGV0ZVN0eWxlIjp7IiRpZCI6IjU3NiIsIkZvbnRTZXR0aW5ncyI6eyIkaWQiOiI1NzciLCJGb250U2l6ZSI6MTAsIkZvbnROYW1lIjoiQ2FsaWJyaSIsIklzQm9sZCI6ZmFsc2UsIklzSXRhbGljIjpmYWxzZSwiSXNVbmRlcmxpbmVkIjpmYWxzZSwiUGFyZW50U3R5bGUiOm51bGx9LCJBdXRvU2l6ZSI6MCwiRm9yZWdyb3VuZCI6eyIkcmVmIjoiMTE1In0sIk1heFdpZHRoIjoyMDAuMCwiTWF4SGVpZ2h0IjoiSW5maW5pdHkiLCJTbWFydEZvcmVncm91bmRJc0FjdGl2ZSI6ZmFsc2UsIkhvcml6b250YWxBbGlnbm1lbnQiOjAsIlZlcnRpY2FsQWxpZ25tZW50IjowLCJTbWFydEZvcmVncm91bmQiOm51bGwsIkJhY2tncm91bmRGaWxsVHlwZSI6MCwiTWFyZ2luIjp7IiRpZCI6IjU3OCIsIlRvcCI6MC4wLCJMZWZ0IjowLjAsIlJpZ2h0IjowLjAsIkJvdHRvbSI6MC4wfSwiUGFkZGluZyI6eyIkaWQiOiI1NzkiLCJUb3AiOjAuMCwiTGVmdCI6MC4wLCJSaWdodCI6MC4wLCJCb3R0b20iOjAuMH0sIkJhY2tncm91bmQiOnsiJHJlZiI6IjExOSJ9LCJJc1Zpc2libGUiOnRydWUsIldpZHRoIjowLjAsIkhlaWdodCI6MC4wLCJCb3JkZXJTdHlsZSI6eyIkaWQiOiI1ODAiLCJMaW5lQ29sb3IiOm51bGwsIkxpbmVXZWlnaHQiOjAuMCwiTGluZVR5cGUiOjAsIlBhcmVudFN0eWxlIjpudWxsfSwiUGFyZW50U3R5bGUiOm51bGx9LCJEdXJhdGlvblN0eWxlIjp7IiRpZCI6IjU4MSIsIkZvbnRTZXR0aW5ncyI6eyIkaWQiOiI1ODIiLCJGb250U2l6ZSI6MTAsIkZvbnROYW1lIjoiQ29yYmVsIiwiSXNCb2xkIjpmYWxzZSwiSXNJdGFsaWMiOmZhbHNlLCJJc1VuZGVybGluZWQiOmZhbHNlLCJQYXJlbnRTdHlsZSI6bnVsbH0sIkF1dG9TaXplIjowLCJGb3JlZ3JvdW5kIjp7IiRpZCI6IjU4MyIsIkNvbG9yIjp7IiRpZCI6IjU4N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1ODUiLCJUb3AiOjAuMCwiTGVmdCI6MC4wLCJSaWdodCI6MC4wLCJCb3R0b20iOjAuMH0sIlBhZGRpbmciOnsiJGlkIjoiNTg2IiwiVG9wIjowLjAsIkxlZnQiOjAuMCwiUmlnaHQiOjAuMCwiQm90dG9tIjowLjB9LCJCYWNrZ3JvdW5kIjp7IiRpZCI6IjU4NyIsIkNvbG9yIjp7IiRpZCI6IjU4OCIsIkEiOjAsIlIiOjI1NSwiRyI6MjU1LCJCIjoyNTV9fSwiSXNWaXNpYmxlIjp0cnVlLCJXaWR0aCI6MC4wLCJIZWlnaHQiOjAuMCwiQm9yZGVyU3R5bGUiOnsiJGlkIjoiNTg5IiwiTGluZUNvbG9yIjpudWxsLCJMaW5lV2VpZ2h0IjowLjAsIkxpbmVUeXBlIjowLCJQYXJlbnRTdHlsZSI6bnVsbH0sIlBhcmVudFN0eWxlIjpudWxsfSwiSG9yaXpvbnRhbENvbm5lY3RvclN0eWxlIjp7IiRpZCI6IjU5MCIsIkxpbmVDb2xvciI6eyIkcmVmIjoiMTI4In0sIkxpbmVXZWlnaHQiOjEuMCwiTGluZVR5cGUiOjAsIlBhcmVudFN0eWxlIjpudWxsfSwiVmVydGljYWxDb25uZWN0b3JTdHlsZSI6eyIkaWQiOiI1OTEiLCJMaW5lQ29sb3IiOnsiJHJlZiI6IjEzMSJ9LCJMaW5lV2VpZ2h0IjowLjAsIkxpbmVUeXBlIjowLCJQYXJlbnRTdHlsZSI6bnVsbH0sIk1hcmdpbiI6bnVsbCwiU3RhcnREYXRlUG9zaXRpb24iOjYsIkVuZERhdGVQb3NpdGlvbiI6NiwiRGF0ZUlzVmlzaWJsZSI6ZmFsc2UsIlRpdGxlUG9zaXRpb24iOjAsIkR1cmF0aW9uUG9zaXRpb24iOjIsIlBlcmNlbnRhZ2VDb21wbGV0ZWRQb3NpdGlvbiI6NiwiU3BhY2luZyI6MTAsIklzQmVsb3dUaW1lYmFuZCI6dHJ1ZSwiUGVyY2VudGFnZUNvbXBsZXRlU2hhcGVPcGFjaXR5IjozNSwiU2hhcGVTdHlsZSI6eyIkaWQiOiI1OTIiLCJNYXJnaW4iOnsiJGlkIjoiNTkzIiwiVG9wIjowLjAsIkxlZnQiOjQuMCwiUmlnaHQiOjQuMCwiQm90dG9tIjowLjB9LCJQYWRkaW5nIjp7IiRpZCI6IjU5NCIsIlRvcCI6MC4wLCJMZWZ0IjowLjAsIlJpZ2h0IjowLjAsIkJvdHRvbSI6MC4wfSwiQmFja2dyb3VuZCI6eyIkaWQiOiI1OTUiLCJDb2xvciI6eyIkaWQiOiI1OTYiLCJBIjoyNTUsIlIiOjExMSwiRyI6NDksIkIiOjE1Mn19LCJJc1Zpc2libGUiOnRydWUsIldpZHRoIjowLjAsIkhlaWdodCI6MTYuMCwiQm9yZGVyU3R5bGUiOnsiJGlkIjoiNTk3IiwiTGluZUNvbG9yIjp7IiRyZWYiOiI1MTAifSwiTGluZVdlaWdodCI6MC4wLCJMaW5lVHlwZSI6MCwiUGFyZW50U3R5bGUiOm51bGx9LCJQYXJlbnRTdHlsZSI6bnVsbH0sIlRpdGxlU3R5bGUiOnsiJGlkIjoiNTk4IiwiRm9udFNldHRpbmdzIjp7IiRpZCI6IjU5OSIsIkZvbnRTaXplIjoxMSwiRm9udE5hbWUiOiJDb3JiZWwiLCJJc0JvbGQiOnRydWUsIklzSXRhbGljIjpmYWxzZSwiSXNVbmRlcmxpbmVkIjpmYWxzZSwiUGFyZW50U3R5bGUiOm51bGx9LCJBdXRvU2l6ZSI6MiwiRm9yZWdyb3VuZCI6eyIkaWQiOiI2MDAiLCJDb2xvciI6eyIkaWQiOiI2MDEiLCJBIjoyNTUsIlIiOjAsIkciOjAsIkIiOjB9fSwiTWF4V2lkdGgiOjM5LjEzLCJNYXhIZWlnaHQiOiJJbmZpbml0eSIsIlNtYXJ0Rm9yZWdyb3VuZElzQWN0aXZlIjpmYWxzZSwiSG9yaXpvbnRhbEFsaWdubWVudCI6MCwiVmVydGljYWxBbGlnbm1lbnQiOjAsIlNtYXJ0Rm9yZWdyb3VuZCI6bnVsbCwiQmFja2dyb3VuZEZpbGxUeXBlIjowLCJNYXJnaW4iOnsiJGlkIjoiNjAyIiwiVG9wIjowLjAsIkxlZnQiOjAuMCwiUmlnaHQiOjAuMCwiQm90dG9tIjowLjB9LCJQYWRkaW5nIjp7IiRpZCI6IjYwMyIsIlRvcCI6MC4wLCJMZWZ0IjowLjAsIlJpZ2h0IjowLjAsIkJvdHRvbSI6MC4wfSwiQmFja2dyb3VuZCI6eyIkaWQiOiI2MDQiLCJDb2xvciI6eyIkaWQiOiI2MDUiLCJBIjowLCJSIjoyNTUsIkciOjI1NSwiQiI6MjU1fX0sIklzVmlzaWJsZSI6dHJ1ZSwiV2lkdGgiOjAuMCwiSGVpZ2h0IjowLjAsIkJvcmRlclN0eWxlIjp7IiRpZCI6IjYwNiIsIkxpbmVDb2xvciI6bnVsbCwiTGluZVdlaWdodCI6MC4wLCJMaW5lVHlwZSI6MCwiUGFyZW50U3R5bGUiOm51bGx9LCJQYXJlbnRTdHlsZSI6bnVsbH0sIkRhdGVTdHlsZSI6eyIkaWQiOiI2MDciLCJGb250U2V0dGluZ3MiOnsiJGlkIjoiNjA4IiwiRm9udFNpemUiOjEwLCJGb250TmFtZSI6IkNhbGlicmkiLCJJc0JvbGQiOmZhbHNlLCJJc0l0YWxpYyI6ZmFsc2UsIklzVW5kZXJsaW5lZCI6ZmFsc2UsIlBhcmVudFN0eWxlIjpudWxsfSwiQXV0b1NpemUiOjAsIkZvcmVncm91bmQiOnsiJGlkIjoiNjA5IiwiQ29sb3IiOnsiJHJlZiI6IjE1MSJ9fSwiTWF4V2lkdGgiOjIwMC4wLCJNYXhIZWlnaHQiOiJJbmZpbml0eSIsIlNtYXJ0Rm9yZWdyb3VuZElzQWN0aXZlIjpmYWxzZSwiSG9yaXpvbnRhbEFsaWdubWVudCI6MCwiVmVydGljYWxBbGlnbm1lbnQiOjAsIlNtYXJ0Rm9yZWdyb3VuZCI6bnVsbCwiQmFja2dyb3VuZEZpbGxUeXBlIjowLCJNYXJnaW4iOnsiJGlkIjoiNjEwIiwiVG9wIjowLjAsIkxlZnQiOjAuMCwiUmlnaHQiOjAuMCwiQm90dG9tIjowLjB9LCJQYWRkaW5nIjp7IiRpZCI6IjYxMSIsIlRvcCI6MC4wLCJMZWZ0IjowLjAsIlJpZ2h0IjowLjAsIkJvdHRvbSI6MC4wfSwiQmFja2dyb3VuZCI6eyIkcmVmIjoiMTU0In0sIklzVmlzaWJsZSI6dHJ1ZSwiV2lkdGgiOjAuMCwiSGVpZ2h0IjowLjAsIkJvcmRlclN0eWxlIjp7IiRpZCI6IjYxMiIsIkxpbmVDb2xvciI6bnVsbCwiTGluZVdlaWdodCI6MC4wLCJMaW5lVHlwZSI6MCwiUGFyZW50U3R5bGUiOm51bGx9LCJQYXJlbnRTdHlsZSI6bnVsbH0sIkRhdGVGb3JtYXQiOnsiJGlkIjoiNjEzIiwiRm9ybWF0U3RyaW5nIjoiTU1NIGQiLCJTZXBhcmF0b3IiOiIvIiwiVXNlSW50ZXJuYXRpb25hbERhdGVGb3JtYXQiOmZhbHNlLCJEYXRlSXNWaXNpYmxlIjpmYWxzZSwiVGltZUlzVmlzaWJsZSI6ZmFsc2UsIkhvdXJEaWdpdHMiOjEsIkFtUG1EZXNpZ25hdG9yIjoyLCJUcmltMDBNaW51dGVzIjpmYWxzZSwiTGFzdEtub3duVmlzaWJpbGl0eVN0YXRlIjpudWxsfSwiV2Vla051bWJlcmluZyI6eyIkaWQiOiI2MTQiLCJGb3JtYXQiOjAsIklzVmlzaWJsZSI6ZmFsc2UsIkxhc3RLbm93blZpc2liaWxpdHlTdGF0ZSI6ZmFsc2V9LCJJc1Zpc2libGUiOnRydWUsIlBhcmVudFN0eWxlIjpudWxsfSwiSW5kZXgiOjIsIlNtYXJ0RHVyYXRpb25BY3RpdmF0ZWQiOnRydWUsIkRhdGVGb3JtYXQiOnsiJHJlZiI6IjYxMyJ9LCJXZWVrTnVtYmVyaW5nIjp7IiRpZCI6IjYxNSIsIkZvcm1hdCI6MCwiSXNWaXNpYmxlIjpmYWxzZSwiTGFzdEtub3duVmlzaWJpbGl0eVN0YXRlIjpmYWxzZX0sIklkIjoiZjllZmQwMWQtNzNmOC00MDFmLWFjOTYtMmNlZWU2MTZjNTU4IiwiSW1wb3J0SWQiOm51bGwsIlRpdGxlIjoiUmVtZWR5IiwiTm90ZSI6bnVsbCwiSHlwZXJsaW5rIjp7IiRpZCI6IjYxNiIsIkFkZHJlc3MiOiIiLCJTdWJBZGRyZXNzIjoiIn0sIklzQ2hhbmdlZCI6ZmFsc2UsIklzTmV3IjpmYWxzZX0seyIkaWQiOiI2MTciLCJHcm91cE5hbWUiOiJiMTFiOTVkMC00MWJkLTQxMjAtOGE1OS0xNWUxOWJiMWQwZjIiLCJTdGFydERhdGUiOiIyMDE5LTAzLTA2VDA4OjA5OjAwWiIsIkVuZERhdGUiOiIyMDE5LTAzLTA2VDA4OjE5OjAwWiIsIlBlcmNlbnRhZ2VDb21wbGV0ZSI6bnVsbCwiU3R5bGUiOnsiJGlkIjoiNjE4IiwiU2hhcGUiOjAsIlNoYXBlVGhpY2tuZXNzIjoxLCJEdXJhdGlvbkZvcm1hdCI6OSwiSW5jbHVkZU5vbldvcmtpbmdEYXlzSW5EdXJhdGlvbiI6ZmFsc2UsIlBlcmNlbnRhZ2VDb21wbGV0ZVN0eWxlIjp7IiRpZCI6IjYxOSIsIkZvbnRTZXR0aW5ncyI6eyIkaWQiOiI2MjAiLCJGb250U2l6ZSI6MTAsIkZvbnROYW1lIjoiQ2FsaWJyaSIsIklzQm9sZCI6ZmFsc2UsIklzSXRhbGljIjpmYWxzZSwiSXNVbmRlcmxpbmVkIjpmYWxzZSwiUGFyZW50U3R5bGUiOm51bGx9LCJBdXRvU2l6ZSI6MCwiRm9yZWdyb3VuZCI6eyIkcmVmIjoiMTE1In0sIk1heFdpZHRoIjoyMDAuMCwiTWF4SGVpZ2h0IjoiSW5maW5pdHkiLCJTbWFydEZvcmVncm91bmRJc0FjdGl2ZSI6ZmFsc2UsIkhvcml6b250YWxBbGlnbm1lbnQiOjAsIlZlcnRpY2FsQWxpZ25tZW50IjowLCJTbWFydEZvcmVncm91bmQiOm51bGwsIkJhY2tncm91bmRGaWxsVHlwZSI6MCwiTWFyZ2luIjp7IiRyZWYiOiIxMTcifSwiUGFkZGluZyI6eyIkcmVmIjoiMTE4In0sIkJhY2tncm91bmQiOnsiJHJlZiI6IjExOSJ9LCJJc1Zpc2libGUiOnRydWUsIldpZHRoIjowLjAsIkhlaWdodCI6MC4wLCJCb3JkZXJTdHlsZSI6eyIkaWQiOiI2MjEiLCJMaW5lQ29sb3IiOm51bGwsIkxpbmVXZWlnaHQiOjAuMCwiTGluZVR5cGUiOjAsIlBhcmVudFN0eWxlIjpudWxsfSwiUGFyZW50U3R5bGUiOm51bGx9LCJEdXJhdGlvblN0eWxlIjp7IiRpZCI6IjYyMiIsIkZvbnRTZXR0aW5ncyI6eyIkaWQiOiI2MjMiLCJGb250U2l6ZSI6MTAsIkZvbnROYW1lIjoiQ2FsaWJyaSIsIklzQm9sZCI6ZmFsc2UsIklzSXRhbGljIjpmYWxzZSwiSXNVbmRlcmxpbmVkIjpmYWxzZSwiUGFyZW50U3R5bGUiOm51bGx9LCJBdXRvU2l6ZSI6MCwiRm9yZWdyb3VuZCI6eyIkaWQiOiI2MjQiLCJDb2xvciI6eyIkaWQiOiI2MjU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EyNCJ9LCJQYWRkaW5nIjp7IiRyZWYiOiIxMjUifSwiQmFja2dyb3VuZCI6eyIkaWQiOiI2MjYiLCJDb2xvciI6eyIkaWQiOiI2MjciLCJBIjowLCJSIjoyNTUsIkciOjI1NSwiQiI6MjU1fX0sIklzVmlzaWJsZSI6dHJ1ZSwiV2lkdGgiOjAuMCwiSGVpZ2h0IjowLjAsIkJvcmRlclN0eWxlIjp7IiRpZCI6IjYyOCIsIkxpbmVDb2xvciI6bnVsbCwiTGluZVdlaWdodCI6MC4wLCJMaW5lVHlwZSI6MCwiUGFyZW50U3R5bGUiOm51bGx9LCJQYXJlbnRTdHlsZSI6bnVsbH0sIkhvcml6b250YWxDb25uZWN0b3JTdHlsZSI6eyIkaWQiOiI2MjkiLCJMaW5lQ29sb3IiOnsiJHJlZiI6IjEyOCJ9LCJMaW5lV2VpZ2h0IjoxLjAsIkxpbmVUeXBlIjowLCJQYXJlbnRTdHlsZSI6bnVsbH0sIlZlcnRpY2FsQ29ubmVjdG9yU3R5bGUiOnsiJGlkIjoiNjMwIiwiTGluZUNvbG9yIjp7IiRyZWYiOiIxMzEifSwiTGluZVdlaWdodCI6MC4wLCJMaW5lVHlwZSI6MCwiUGFyZW50U3R5bGUiOm51bGx9LCJNYXJnaW4iOm51bGwsIlN0YXJ0RGF0ZVBvc2l0aW9uIjo2LCJFbmREYXRlUG9zaXRpb24iOjYsIkRhdGVJc1Zpc2libGUiOmZhbHNlLCJUaXRsZVBvc2l0aW9uIjowLCJEdXJhdGlvblBvc2l0aW9uIjoyLCJQZXJjZW50YWdlQ29tcGxldGVkUG9zaXRpb24iOjYsIlNwYWNpbmciOjMsIklzQmVsb3dUaW1lYmFuZCI6dHJ1ZSwiUGVyY2VudGFnZUNvbXBsZXRlU2hhcGVPcGFjaXR5IjozNSwiU2hhcGVTdHlsZSI6eyIkaWQiOiI2MzEiLCJNYXJnaW4iOnsiJHJlZiI6IjEzNCJ9LCJQYWRkaW5nIjp7IiRyZWYiOiIxMzUifSwiQmFja2dyb3VuZCI6eyIkaWQiOiI2MzIiLCJDb2xvciI6eyIkaWQiOiI2MzMiLCJBIjoyNTUsIlIiOjIyMywiRyI6ODMsIkIiOjM5fX0sIklzVmlzaWJsZSI6dHJ1ZSwiV2lkdGgiOjAuMCwiSGVpZ2h0IjoxNi4wLCJCb3JkZXJTdHlsZSI6eyIkaWQiOiI2MzQiLCJMaW5lQ29sb3IiOnsiJGlkIjoiNjM1IiwiJHR5cGUiOiJOTFJFLkNvbW1vbi5Eb20uU29saWRDb2xvckJydXNoLCBOTFJFLkNvbW1vbiIsIkNvbG9yIjp7IiRpZCI6IjYzNiIsIkEiOjI1NSwiUiI6MjU1LCJHIjowLCJCIjowfX0sIkxpbmVXZWlnaHQiOjAuMCwiTGluZVR5cGUiOjAsIlBhcmVudFN0eWxlIjpudWxsfSwiUGFyZW50U3R5bGUiOm51bGx9LCJUaXRsZVN0eWxlIjp7IiRpZCI6IjYzNyIsIkZvbnRTZXR0aW5ncyI6eyIkaWQiOiI2MzgiLCJGb250U2l6ZSI6MTEsIkZvbnROYW1lIjoiQ2FsaWJyaSIsIklzQm9sZCI6dHJ1ZSwiSXNJdGFsaWMiOmZhbHNlLCJJc1VuZGVybGluZWQiOmZhbHNlLCJQYXJlbnRTdHlsZSI6bnVsbH0sIkF1dG9TaXplIjowLCJGb3JlZ3JvdW5kIjp7IiRpZCI6IjYzOSIsIkNvbG9yIjp7IiRpZCI6IjY0MCIsIkEiOjI1NSwiUiI6MCwiRyI6MCwiQiI6MH19LCJNYXhXaWR0aCI6NzIwLjAsIk1heEhlaWdodCI6IkluZmluaXR5IiwiU21hcnRGb3JlZ3JvdW5kSXNBY3RpdmUiOmZhbHNlLCJIb3Jpem9udGFsQWxpZ25tZW50IjowLCJWZXJ0aWNhbEFsaWdubWVudCI6MCwiU21hcnRGb3JlZ3JvdW5kIjpudWxsLCJCYWNrZ3JvdW5kRmlsbFR5cGUiOjAsIk1hcmdpbiI6eyIkcmVmIjoiMTQ1In0sIlBhZGRpbmciOnsiJHJlZiI6IjE0NiJ9LCJCYWNrZ3JvdW5kIjp7IiRpZCI6IjY0MSIsIkNvbG9yIjp7IiRpZCI6IjY0MiIsIkEiOjAsIlIiOjI1NSwiRyI6MjU1LCJCIjoyNTV9fSwiSXNWaXNpYmxlIjp0cnVlLCJXaWR0aCI6MC4wLCJIZWlnaHQiOjAuMCwiQm9yZGVyU3R5bGUiOnsiJGlkIjoiNjQzIiwiTGluZUNvbG9yIjpudWxsLCJMaW5lV2VpZ2h0IjowLjAsIkxpbmVUeXBlIjowLCJQYXJlbnRTdHlsZSI6bnVsbH0sIlBhcmVudFN0eWxlIjpudWxsfSwiRGF0ZVN0eWxlIjp7IiRpZCI6IjY0NCIsIkZvbnRTZXR0aW5ncyI6eyIkaWQiOiI2NDUiLCJGb250U2l6ZSI6MTAsIkZvbnROYW1lIjoiQ2FsaWJyaSIsIklzQm9sZCI6ZmFsc2UsIklzSXRhbGljIjpmYWxzZSwiSXNVbmRlcmxpbmVkIjpmYWxzZSwiUGFyZW50U3R5bGUiOm51bGx9LCJBdXRvU2l6ZSI6MCwiRm9yZWdyb3VuZCI6eyIkcmVmIjoiMTUwIn0sIk1heFdpZHRoIjoyMDAuMCwiTWF4SGVpZ2h0IjoiSW5maW5pdHkiLCJTbWFydEZvcmVncm91bmRJc0FjdGl2ZSI6ZmFsc2UsIkhvcml6b250YWxBbGlnbm1lbnQiOjAsIlZlcnRpY2FsQWxpZ25tZW50IjowLCJTbWFydEZvcmVncm91bmQiOm51bGwsIkJhY2tncm91bmRGaWxsVHlwZSI6MCwiTWFyZ2luIjp7IiRyZWYiOiIxNTIifSwiUGFkZGluZyI6eyIkcmVmIjoiMTUzIn0sIkJhY2tncm91bmQiOnsiJHJlZiI6IjE1NCJ9LCJJc1Zpc2libGUiOnRydWUsIldpZHRoIjowLjAsIkhlaWdodCI6MC4wLCJCb3JkZXJTdHlsZSI6eyIkaWQiOiI2NDYiLCJMaW5lQ29sb3IiOm51bGwsIkxpbmVXZWlnaHQiOjAuMCwiTGluZVR5cGUiOjAsIlBhcmVudFN0eWxlIjpudWxsfSwiUGFyZW50U3R5bGUiOm51bGx9LCJEYXRlRm9ybWF0Ijp7IiRpZCI6IjY0NyIsIkZvcm1hdFN0cmluZyI6Ik1NTSBkIiwiU2VwYXJhdG9yIjoiLyIsIlVzZUludGVybmF0aW9uYWxEYXRlRm9ybWF0IjpmYWxzZSwiRGF0ZUlzVmlzaWJsZSI6ZmFsc2UsIlRpbWVJc1Zpc2libGUiOmZhbHNlLCJIb3VyRGlnaXRzIjoxLCJBbVBtRGVzaWduYXRvciI6MiwiVHJpbTAwTWludXRlcyI6ZmFsc2UsIkxhc3RLbm93blZpc2liaWxpdHlTdGF0ZSI6bnVsbH0sIldlZWtOdW1iZXJpbmciOnsiJGlkIjoiNjQ4IiwiRm9ybWF0IjowLCJJc1Zpc2libGUiOmZhbHNlLCJMYXN0S25vd25WaXNpYmlsaXR5U3RhdGUiOmZhbHNlfSwiSXNWaXNpYmxlIjp0cnVlLCJQYXJlbnRTdHlsZSI6bnVsbH0sIkluZGV4IjozLCJTbWFydER1cmF0aW9uQWN0aXZhdGVkIjp0cnVlLCJEYXRlRm9ybWF0Ijp7IiRyZWYiOiI2NDcifSwiV2Vla051bWJlcmluZyI6eyIkaWQiOiI2NDkiLCJGb3JtYXQiOjAsIklzVmlzaWJsZSI6ZmFsc2UsIkxhc3RLbm93blZpc2liaWxpdHlTdGF0ZSI6ZmFsc2V9LCJJZCI6ImJiNzhlODExLWExZTktNDg3MC1hZWI5LTZiMDA2ZmMzMDAwMSIsIkltcG9ydElkIjpudWxsLCJUaXRsZSI6IlZlcmlmaWNhdGlvbiIsIk5vdGUiOm51bGwsIkh5cGVybGluayI6eyIkaWQiOiI2NTAiLCJBZGRyZXNzIjoiIiwiU3ViQWRkcmVzcyI6IiJ9LCJJc0NoYW5nZWQiOmZhbHNlLCJJc05ldyI6ZmFsc2V9LHsiJGlkIjoiNjUxIiwiR3JvdXBOYW1lIjoiNDc3MWM0ZjMtNDhhZC00NDVjLThjMTEtZmVhMTE4ZGZiNmZlIiwiU3RhcnREYXRlIjoiMjAxOS0wMy0wNlQwODowMDowMFoiLCJFbmREYXRlIjoiMjAxOS0wMy0wNlQwODo0MDowMFoiLCJQZXJjZW50YWdlQ29tcGxldGUiOm51bGwsIlN0eWxlIjp7IiRpZCI6IjY1MiIsIlNoYXBlIjo2LCJTaGFwZVRoaWNrbmVzcyI6MiwiRHVyYXRpb25Gb3JtYXQiOjksIkluY2x1ZGVOb25Xb3JraW5nRGF5c0luRHVyYXRpb24iOmZhbHNlLCJQZXJjZW50YWdlQ29tcGxldGVTdHlsZSI6eyIkaWQiOiI2NTMiLCJGb250U2V0dGluZ3MiOnsiJGlkIjoiNjU0IiwiRm9udFNpemUiOjEwLCJGb250TmFtZSI6IkNhbGlicmkiLCJJc0JvbGQiOmZhbHNlLCJJc0l0YWxpYyI6ZmFsc2UsIklzVW5kZXJsaW5lZCI6ZmFsc2UsIlBhcmVudFN0eWxlIjpudWxsfSwiQXV0b1NpemUiOjAsIkZvcmVncm91bmQiOnsiJHJlZiI6IjExNSJ9LCJNYXhXaWR0aCI6MjAwLjAsIk1heEhlaWdodCI6IkluZmluaXR5IiwiU21hcnRGb3JlZ3JvdW5kSXNBY3RpdmUiOmZhbHNlLCJIb3Jpem9udGFsQWxpZ25tZW50IjowLCJWZXJ0aWNhbEFsaWdubWVudCI6MCwiU21hcnRGb3JlZ3JvdW5kIjpudWxsLCJCYWNrZ3JvdW5kRmlsbFR5cGUiOjAsIk1hcmdpbiI6eyIkaWQiOiI2NTUiLCJUb3AiOjAuMCwiTGVmdCI6MC4wLCJSaWdodCI6MC4wLCJCb3R0b20iOjAuMH0sIlBhZGRpbmciOnsiJGlkIjoiNjU2IiwiVG9wIjowLjAsIkxlZnQiOjAuMCwiUmlnaHQiOjAuMCwiQm90dG9tIjowLjB9LCJCYWNrZ3JvdW5kIjp7IiRyZWYiOiIxMTkifSwiSXNWaXNpYmxlIjp0cnVlLCJXaWR0aCI6MC4wLCJIZWlnaHQiOjAuMCwiQm9yZGVyU3R5bGUiOnsiJGlkIjoiNjU3IiwiTGluZUNvbG9yIjpudWxsLCJMaW5lV2VpZ2h0IjowLjAsIkxpbmVUeXBlIjowLCJQYXJlbnRTdHlsZSI6bnVsbH0sIlBhcmVudFN0eWxlIjpudWxsfSwiRHVyYXRpb25TdHlsZSI6eyIkaWQiOiI2NTgiLCJGb250U2V0dGluZ3MiOnsiJGlkIjoiNjU5IiwiRm9udFNpemUiOjEwLCJGb250TmFtZSI6IkNvcmJlbCIsIklzQm9sZCI6ZmFsc2UsIklzSXRhbGljIjpmYWxzZSwiSXNVbmRlcmxpbmVkIjpmYWxzZSwiUGFyZW50U3R5bGUiOm51bGx9LCJBdXRvU2l6ZSI6MCwiRm9yZWdyb3VuZCI6eyIkaWQiOiI2NjAiLCJDb2xvciI6eyIkaWQiOiI2Nj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jYyIiwiVG9wIjowLjAsIkxlZnQiOjAuMCwiUmlnaHQiOjAuMCwiQm90dG9tIjowLjB9LCJQYWRkaW5nIjp7IiRpZCI6IjY2MyIsIlRvcCI6MC4wLCJMZWZ0IjowLjAsIlJpZ2h0IjowLjAsIkJvdHRvbSI6MC4wfSwiQmFja2dyb3VuZCI6eyIkaWQiOiI2NjQiLCJDb2xvciI6eyIkaWQiOiI2NjUiLCJBIjowLCJSIjoyNTUsIkciOjI1NSwiQiI6MjU1fX0sIklzVmlzaWJsZSI6dHJ1ZSwiV2lkdGgiOjAuMCwiSGVpZ2h0IjowLjAsIkJvcmRlclN0eWxlIjp7IiRpZCI6IjY2NiIsIkxpbmVDb2xvciI6bnVsbCwiTGluZVdlaWdodCI6MC4wLCJMaW5lVHlwZSI6MCwiUGFyZW50U3R5bGUiOm51bGx9LCJQYXJlbnRTdHlsZSI6bnVsbH0sIkhvcml6b250YWxDb25uZWN0b3JTdHlsZSI6eyIkaWQiOiI2NjciLCJMaW5lQ29sb3IiOnsiJHJlZiI6IjEyOCJ9LCJMaW5lV2VpZ2h0IjoxLjAsIkxpbmVUeXBlIjowLCJQYXJlbnRTdHlsZSI6bnVsbH0sIlZlcnRpY2FsQ29ubmVjdG9yU3R5bGUiOnsiJGlkIjoiNjY4IiwiTGluZUNvbG9yIjp7IiRpZCI6IjY2OSIsIiR0eXBlIjoiTkxSRS5Db21tb24uRG9tLlNvbGlkQ29sb3JCcnVzaCwgTkxSRS5Db21tb24iLCJDb2xvciI6eyIkaWQiOiI2NzAiLCJBIjoyNTUsIlIiOjIwNCwiRyI6MjA0LCJCIjoyMDR9fSwiTGluZVdlaWdodCI6MS4wLCJMaW5lVHlwZSI6MCwiUGFyZW50U3R5bGUiOm51bGx9LCJNYXJnaW4iOm51bGwsIlN0YXJ0RGF0ZVBvc2l0aW9uIjo2LCJFbmREYXRlUG9zaXRpb24iOjYsIkRhdGVJc1Zpc2libGUiOmZhbHNlLCJUaXRsZVBvc2l0aW9uIjowLCJEdXJhdGlvblBvc2l0aW9uIjoyLCJQZXJjZW50YWdlQ29tcGxldGVkUG9zaXRpb24iOjYsIlNwYWNpbmciOjMsIklzQmVsb3dUaW1lYmFuZCI6dHJ1ZSwiUGVyY2VudGFnZUNvbXBsZXRlU2hhcGVPcGFjaXR5IjozNSwiU2hhcGVTdHlsZSI6eyIkaWQiOiI2NzEiLCJNYXJnaW4iOnsiJGlkIjoiNjcyIiwiVG9wIjowLjAsIkxlZnQiOjQuMCwiUmlnaHQiOjQuMCwiQm90dG9tIjowLjB9LCJQYWRkaW5nIjp7IiRpZCI6IjY3MyIsIlRvcCI6MC4wLCJMZWZ0IjowLjAsIlJpZ2h0IjowLjAsIkJvdHRvbSI6MC4wfSwiQmFja2dyb3VuZCI6eyIkaWQiOiI2NzQiLCJDb2xvciI6eyIkaWQiOiI2NzUiLCJBIjoyNTUsIlIiOjIyMywiRyI6ODMsIkIiOjM5fX0sIklzVmlzaWJsZSI6dHJ1ZSwiV2lkdGgiOjAuMCwiSGVpZ2h0IjoyMi4wLCJCb3JkZXJTdHlsZSI6eyIkaWQiOiI2NzYiLCJMaW5lQ29sb3IiOnsiJHJlZiI6IjUxMCJ9LCJMaW5lV2VpZ2h0IjowLjAsIkxpbmVUeXBlIjowLCJQYXJlbnRTdHlsZSI6bnVsbH0sIlBhcmVudFN0eWxlIjpudWxsfSwiVGl0bGVTdHlsZSI6eyIkaWQiOiI2NzciLCJGb250U2V0dGluZ3MiOnsiJGlkIjoiNjc4IiwiRm9udFNpemUiOjExLCJGb250TmFtZSI6IkNvcmJlbCIsIklzQm9sZCI6dHJ1ZSwiSXNJdGFsaWMiOmZhbHNlLCJJc1VuZGVybGluZWQiOmZhbHNlLCJQYXJlbnRTdHlsZSI6bnVsbH0sIkF1dG9TaXplIjoyLCJGb3JlZ3JvdW5kIjp7IiRpZCI6IjY3OSIsIkNvbG9yIjp7IiRpZCI6IjY4MCIsIkEiOjI1NSwiUiI6MCwiRyI6MCwiQiI6MH19LCJNYXhXaWR0aCI6MTA4Ljk5NjY2NjY2NjY2NjY3LCJNYXhIZWlnaHQiOiJJbmZpbml0eSIsIlNtYXJ0Rm9yZWdyb3VuZElzQWN0aXZlIjpmYWxzZSwiSG9yaXpvbnRhbEFsaWdubWVudCI6MCwiVmVydGljYWxBbGlnbm1lbnQiOjAsIlNtYXJ0Rm9yZWdyb3VuZCI6bnVsbCwiQmFja2dyb3VuZEZpbGxUeXBlIjowLCJNYXJnaW4iOnsiJGlkIjoiNjgxIiwiVG9wIjowLjAsIkxlZnQiOjAuMCwiUmlnaHQiOjAuMCwiQm90dG9tIjowLjB9LCJQYWRkaW5nIjp7IiRpZCI6IjY4MiIsIlRvcCI6MC4wLCJMZWZ0IjowLjAsIlJpZ2h0IjowLjAsIkJvdHRvbSI6MC4wfSwiQmFja2dyb3VuZCI6eyIkaWQiOiI2ODMiLCJDb2xvciI6eyIkaWQiOiI2ODQiLCJBIjowLCJSIjoyNTUsIkciOjI1NSwiQiI6MjU1fX0sIklzVmlzaWJsZSI6dHJ1ZSwiV2lkdGgiOjAuMCwiSGVpZ2h0IjowLjAsIkJvcmRlclN0eWxlIjp7IiRpZCI6IjY4NSIsIkxpbmVDb2xvciI6bnVsbCwiTGluZVdlaWdodCI6MC4wLCJMaW5lVHlwZSI6MCwiUGFyZW50U3R5bGUiOm51bGx9LCJQYXJlbnRTdHlsZSI6bnVsbH0sIkRhdGVTdHlsZSI6eyIkaWQiOiI2ODYiLCJGb250U2V0dGluZ3MiOnsiJGlkIjoiNjg3IiwiRm9udFNpemUiOjEwLCJGb250TmFtZSI6IkNhbGlicmkiLCJJc0JvbGQiOmZhbHNlLCJJc0l0YWxpYyI6ZmFsc2UsIklzVW5kZXJsaW5lZCI6ZmFsc2UsIlBhcmVudFN0eWxlIjpudWxsfSwiQXV0b1NpemUiOjAsIkZvcmVncm91bmQiOnsiJGlkIjoiNjg4IiwiQ29sb3IiOnsiJHJlZiI6IjE1MSJ9fSwiTWF4V2lkdGgiOjIwMC4wLCJNYXhIZWlnaHQiOiJJbmZpbml0eSIsIlNtYXJ0Rm9yZWdyb3VuZElzQWN0aXZlIjpmYWxzZSwiSG9yaXpvbnRhbEFsaWdubWVudCI6MCwiVmVydGljYWxBbGlnbm1lbnQiOjAsIlNtYXJ0Rm9yZWdyb3VuZCI6bnVsbCwiQmFja2dyb3VuZEZpbGxUeXBlIjowLCJNYXJnaW4iOnsiJGlkIjoiNjg5IiwiVG9wIjowLjAsIkxlZnQiOjAuMCwiUmlnaHQiOjAuMCwiQm90dG9tIjowLjB9LCJQYWRkaW5nIjp7IiRpZCI6IjY5MCIsIlRvcCI6MC4wLCJMZWZ0IjowLjAsIlJpZ2h0IjowLjAsIkJvdHRvbSI6MC4wfSwiQmFja2dyb3VuZCI6eyIkcmVmIjoiMTU0In0sIklzVmlzaWJsZSI6dHJ1ZSwiV2lkdGgiOjAuMCwiSGVpZ2h0IjowLjAsIkJvcmRlclN0eWxlIjp7IiRpZCI6IjY5MSIsIkxpbmVDb2xvciI6bnVsbCwiTGluZVdlaWdodCI6MC4wLCJMaW5lVHlwZSI6MCwiUGFyZW50U3R5bGUiOm51bGx9LCJQYXJlbnRTdHlsZSI6bnVsbH0sIkRhdGVGb3JtYXQiOnsiJGlkIjoiNjkyIiwiRm9ybWF0U3RyaW5nIjoiTU1NIGQiLCJTZXBhcmF0b3IiOiIvIiwiVXNlSW50ZXJuYXRpb25hbERhdGVGb3JtYXQiOmZhbHNlLCJEYXRlSXNWaXNpYmxlIjpmYWxzZSwiVGltZUlzVmlzaWJsZSI6ZmFsc2UsIkhvdXJEaWdpdHMiOjEsIkFtUG1EZXNpZ25hdG9yIjoyLCJUcmltMDBNaW51dGVzIjpmYWxzZSwiTGFzdEtub3duVmlzaWJpbGl0eVN0YXRlIjpudWxsfSwiV2Vla051bWJlcmluZyI6eyIkaWQiOiI2OTMiLCJGb3JtYXQiOjAsIklzVmlzaWJsZSI6ZmFsc2UsIkxhc3RLbm93blZpc2liaWxpdHlTdGF0ZSI6ZmFsc2V9LCJJc1Zpc2libGUiOnRydWUsIlBhcmVudFN0eWxlIjpudWxsfSwiSW5kZXgiOjYsIlNtYXJ0RHVyYXRpb25BY3RpdmF0ZWQiOnRydWUsIkRhdGVGb3JtYXQiOnsiJHJlZiI6IjY5MiJ9LCJXZWVrTnVtYmVyaW5nIjp7IiRpZCI6IjY5NCIsIkZvcm1hdCI6MCwiSXNWaXNpYmxlIjpmYWxzZSwiTGFzdEtub3duVmlzaWJpbGl0eVN0YXRlIjpmYWxzZX0sIklkIjoiNzIwYmJkMDQtOGZlYS00Njg1LTg1MTQtZjU5NDIyNGIwYmE5IiwiSW1wb3J0SWQiOm51bGwsIlRpdGxlIjoiSW5jaWRlbnQgRHVyYXRpb24gVG90YWwiLCJOb3RlIjpudWxsLCJIeXBlcmxpbmsiOnsiJGlkIjoiNjk1IiwiQWRkcmVzcyI6IiIsIlN1YkFkZHJlc3MiOiIifSwiSXNDaGFuZ2VkIjpmYWxzZSwiSXNOZXciOmZhbHNlfSx7IiRpZCI6IjY5NiIsIkdyb3VwTmFtZSI6IjQ3NzFjNGYzLTQ4YWQtNDQ1Yy04YzExLWZlYTExOGRmYjZmZSIsIlN0YXJ0RGF0ZSI6IjIwMTktMDMtMDZUMDg6NDA6MDBaIiwiRW5kRGF0ZSI6IjIwMTktMDMtMDZUMDk6MTU6MDBaIiwiUGVyY2VudGFnZUNvbXBsZXRlIjpudWxsLCJTdHlsZSI6eyIkaWQiOiI2OTciLCJTaGFwZSI6NiwiU2hhcGVUaGlja25lc3MiOjIsIkR1cmF0aW9uRm9ybWF0Ijo5LCJJbmNsdWRlTm9uV29ya2luZ0RheXNJbkR1cmF0aW9uIjpmYWxzZSwiUGVyY2VudGFnZUNvbXBsZXRlU3R5bGUiOnsiJGlkIjoiNjk4IiwiRm9udFNldHRpbmdzIjp7IiRpZCI6IjY5OSIsIkZvbnRTaXplIjoxMCwiRm9udE5hbWUiOiJDYWxpYnJpIiwiSXNCb2xkIjpmYWxzZSwiSXNJdGFsaWMiOmZhbHNlLCJJc1VuZGVybGluZWQiOmZhbHNlLCJQYXJlbnRTdHlsZSI6bnVsbH0sIkF1dG9TaXplIjowLCJGb3JlZ3JvdW5kIjp7IiRpZCI6IjcwMCIsIkNvbG9yIjp7IiRpZCI6IjcwMSIsIkEiOjI1NSwiUiI6MTkyLCJHIjo4MCwiQiI6Nzd9fSwiTWF4V2lkdGgiOjIwMC4wLCJNYXhIZWlnaHQiOiJJbmZpbml0eSIsIlNtYXJ0Rm9yZWdyb3VuZElzQWN0aXZlIjpmYWxzZSwiSG9yaXpvbnRhbEFsaWdubWVudCI6MSwiVmVydGljYWxBbGlnbm1lbnQiOjAsIlNtYXJ0Rm9yZWdyb3VuZCI6bnVsbCwiQmFja2dyb3VuZEZpbGxUeXBlIjowLCJNYXJnaW4iOnsiJGlkIjoiNzAyIiwiVG9wIjowLjAsIkxlZnQiOjAuMCwiUmlnaHQiOjAuMCwiQm90dG9tIjowLjB9LCJQYWRkaW5nIjp7IiRpZCI6IjcwMyIsIlRvcCI6MC4wLCJMZWZ0IjowLjAsIlJpZ2h0IjowLjAsIkJvdHRvbSI6MC4wfSwiQmFja2dyb3VuZCI6eyIkaWQiOiI3MDQiLCJDb2xvciI6eyIkaWQiOiI3MDUiLCJBIjo4OSwiUiI6MCwiRyI6MCwiQiI6MH19LCJJc1Zpc2libGUiOnRydWUsIldpZHRoIjowLjAsIkhlaWdodCI6MC4wLCJCb3JkZXJTdHlsZSI6eyIkaWQiOiI3MDYiLCJMaW5lQ29sb3IiOm51bGwsIkxpbmVXZWlnaHQiOjAuMCwiTGluZVR5cGUiOjAsIlBhcmVudFN0eWxlIjpudWxsfSwiUGFyZW50U3R5bGUiOm51bGx9LCJEdXJhdGlvblN0eWxlIjp7IiRpZCI6IjcwNyIsIkZvbnRTZXR0aW5ncyI6eyIkaWQiOiI3MDgiLCJGb250U2l6ZSI6MTAsIkZvbnROYW1lIjoiQ29yYmVsIiwiSXNCb2xkIjpmYWxzZSwiSXNJdGFsaWMiOmZhbHNlLCJJc1VuZGVybGluZWQiOmZhbHNlLCJQYXJlbnRTdHlsZSI6bnVsbH0sIkF1dG9TaXplIjowLCJGb3JlZ3JvdW5kIjp7IiRpZCI6IjcwOSIsIkNvbG9yIjp7IiRpZCI6Ijcx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MTEiLCJUb3AiOjAuMCwiTGVmdCI6MC4wLCJSaWdodCI6MC4wLCJCb3R0b20iOjAuMH0sIlBhZGRpbmciOnsiJGlkIjoiNzEyIiwiVG9wIjowLjAsIkxlZnQiOjAuMCwiUmlnaHQiOjAuMCwiQm90dG9tIjowLjB9LCJCYWNrZ3JvdW5kIjp7IiRpZCI6IjcxMyIsIkNvbG9yIjp7IiRpZCI6IjcxNCIsIkEiOjAsIlIiOjI1NSwiRyI6MjU1LCJCIjoyNTV9fSwiSXNWaXNpYmxlIjp0cnVlLCJXaWR0aCI6MC4wLCJIZWlnaHQiOjAuMCwiQm9yZGVyU3R5bGUiOnsiJGlkIjoiNzE1IiwiTGluZUNvbG9yIjpudWxsLCJMaW5lV2VpZ2h0IjowLjAsIkxpbmVUeXBlIjowLCJQYXJlbnRTdHlsZSI6bnVsbH0sIlBhcmVudFN0eWxlIjpudWxsfSwiSG9yaXpvbnRhbENvbm5lY3RvclN0eWxlIjp7IiRpZCI6IjcxNiIsIkxpbmVDb2xvciI6eyIkcmVmIjoiMTI4In0sIkxpbmVXZWlnaHQiOjEuMCwiTGluZVR5cGUiOjAsIlBhcmVudFN0eWxlIjpudWxsfSwiVmVydGljYWxDb25uZWN0b3JTdHlsZSI6eyIkaWQiOiI3MTciLCJMaW5lQ29sb3IiOnsiJGlkIjoiNzE4IiwiJHR5cGUiOiJOTFJFLkNvbW1vbi5Eb20uU29saWRDb2xvckJydXNoLCBOTFJFLkNvbW1vbiIsIkNvbG9yIjp7IiRpZCI6IjcxOSIsIkEiOjI1NSwiUiI6MCwiRyI6MCwiQiI6MH19LCJMaW5lV2VpZ2h0IjowLjAsIkxpbmVUeXBlIjowLCJQYXJlbnRTdHlsZSI6bnVsbH0sIk1hcmdpbiI6bnVsbCwiU3RhcnREYXRlUG9zaXRpb24iOjYsIkVuZERhdGVQb3NpdGlvbiI6NiwiRGF0ZUlzVmlzaWJsZSI6ZmFsc2UsIlRpdGxlUG9zaXRpb24iOjAsIkR1cmF0aW9uUG9zaXRpb24iOjIsIlBlcmNlbnRhZ2VDb21wbGV0ZWRQb3NpdGlvbiI6MiwiU3BhY2luZyI6MywiSXNCZWxvd1RpbWViYW5kIjp0cnVlLCJQZXJjZW50YWdlQ29tcGxldGVTaGFwZU9wYWNpdHkiOjM1LCJTaGFwZVN0eWxlIjp7IiRpZCI6IjcyMCIsIk1hcmdpbiI6eyIkaWQiOiI3MjEiLCJUb3AiOjAuMCwiTGVmdCI6NC4wLCJSaWdodCI6NC4wLCJCb3R0b20iOjAuMH0sIlBhZGRpbmciOnsiJGlkIjoiNzIyIiwiVG9wIjowLjAsIkxlZnQiOjAuMCwiUmlnaHQiOjAuMCwiQm90dG9tIjowLjB9LCJCYWNrZ3JvdW5kIjp7IiRpZCI6IjcyMyIsIkNvbG9yIjp7IiRpZCI6IjcyNCIsIkEiOjI1NSwiUiI6MjU0LCJHIjoxOTUsIkIiOjZ9fSwiSXNWaXNpYmxlIjp0cnVlLCJXaWR0aCI6MC4wLCJIZWlnaHQiOjIyLjAsIkJvcmRlclN0eWxlIjp7IiRpZCI6IjcyNSIsIkxpbmVDb2xvciI6eyIkcmVmIjoiNTEwIn0sIkxpbmVXZWlnaHQiOjAuMCwiTGluZVR5cGUiOjAsIlBhcmVudFN0eWxlIjpudWxsfSwiUGFyZW50U3R5bGUiOm51bGx9LCJUaXRsZVN0eWxlIjp7IiRpZCI6IjcyNiIsIkZvbnRTZXR0aW5ncyI6eyIkaWQiOiI3MjciLCJGb250U2l6ZSI6MTEsIkZvbnROYW1lIjoiQ29yYmVsIiwiSXNCb2xkIjp0cnVlLCJJc0l0YWxpYyI6ZmFsc2UsIklzVW5kZXJsaW5lZCI6ZmFsc2UsIlBhcmVudFN0eWxlIjpudWxsfSwiQXV0b1NpemUiOjIsIkZvcmVncm91bmQiOnsiJGlkIjoiNzI4IiwiQ29sb3IiOnsiJGlkIjoiNzI5IiwiQSI6MjU1LCJSIjowLCJHIjowLCJCIjowfX0sIk1heFdpZHRoIjo4OS43MTY2NjY2NjY2NjY2NjksIk1heEhlaWdodCI6IkluZmluaXR5IiwiU21hcnRGb3JlZ3JvdW5kSXNBY3RpdmUiOmZhbHNlLCJIb3Jpem9udGFsQWxpZ25tZW50IjowLCJWZXJ0aWNhbEFsaWdubWVudCI6MCwiU21hcnRGb3JlZ3JvdW5kIjpudWxsLCJCYWNrZ3JvdW5kRmlsbFR5cGUiOjAsIk1hcmdpbiI6eyIkaWQiOiI3MzAiLCJUb3AiOjAuMCwiTGVmdCI6MC4wLCJSaWdodCI6MC4wLCJCb3R0b20iOjAuMH0sIlBhZGRpbmciOnsiJGlkIjoiNzMxIiwiVG9wIjowLjAsIkxlZnQiOjAuMCwiUmlnaHQiOjAuMCwiQm90dG9tIjowLjB9LCJCYWNrZ3JvdW5kIjp7IiRpZCI6IjczMiIsIkNvbG9yIjp7IiRpZCI6IjczMyIsIkEiOjAsIlIiOjI1NSwiRyI6MjU1LCJCIjoyNTV9fSwiSXNWaXNpYmxlIjp0cnVlLCJXaWR0aCI6MC4wLCJIZWlnaHQiOjAuMCwiQm9yZGVyU3R5bGUiOnsiJGlkIjoiNzM0IiwiTGluZUNvbG9yIjpudWxsLCJMaW5lV2VpZ2h0IjowLjAsIkxpbmVUeXBlIjowLCJQYXJlbnRTdHlsZSI6bnVsbH0sIlBhcmVudFN0eWxlIjpudWxsfSwiRGF0ZVN0eWxlIjp7IiRpZCI6IjczNSIsIkZvbnRTZXR0aW5ncyI6eyIkaWQiOiI3MzYiLCJGb250U2l6ZSI6MTAsIkZvbnROYW1lIjoiQ2FsaWJyaSIsIklzQm9sZCI6ZmFsc2UsIklzSXRhbGljIjpmYWxzZSwiSXNVbmRlcmxpbmVkIjpmYWxzZSwiUGFyZW50U3R5bGUiOm51bGx9LCJBdXRvU2l6ZSI6MCwiRm9yZWdyb3VuZCI6eyIkaWQiOiI3MzciLCJDb2xvciI6eyIkcmVmIjoiMTUxIn19LCJNYXhXaWR0aCI6MjAwLjAsIk1heEhlaWdodCI6IkluZmluaXR5IiwiU21hcnRGb3JlZ3JvdW5kSXNBY3RpdmUiOmZhbHNlLCJIb3Jpem9udGFsQWxpZ25tZW50IjowLCJWZXJ0aWNhbEFsaWdubWVudCI6MCwiU21hcnRGb3JlZ3JvdW5kIjpudWxsLCJCYWNrZ3JvdW5kRmlsbFR5cGUiOjAsIk1hcmdpbiI6eyIkaWQiOiI3MzgiLCJUb3AiOjAuMCwiTGVmdCI6MC4wLCJSaWdodCI6MC4wLCJCb3R0b20iOjAuMH0sIlBhZGRpbmciOnsiJGlkIjoiNzM5IiwiVG9wIjowLjAsIkxlZnQiOjAuMCwiUmlnaHQiOjAuMCwiQm90dG9tIjowLjB9LCJCYWNrZ3JvdW5kIjp7IiRyZWYiOiIxNTQifSwiSXNWaXNpYmxlIjp0cnVlLCJXaWR0aCI6MC4wLCJIZWlnaHQiOjAuMCwiQm9yZGVyU3R5bGUiOnsiJGlkIjoiNzQwIiwiTGluZUNvbG9yIjpudWxsLCJMaW5lV2VpZ2h0IjowLjAsIkxpbmVUeXBlIjowLCJQYXJlbnRTdHlsZSI6bnVsbH0sIlBhcmVudFN0eWxlIjpudWxsfSwiRGF0ZUZvcm1hdCI6eyIkaWQiOiI3NDEiLCJGb3JtYXRTdHJpbmciOiJNTU0gZCIsIlNlcGFyYXRvciI6Ii8iLCJVc2VJbnRlcm5hdGlvbmFsRGF0ZUZvcm1hdCI6ZmFsc2UsIkRhdGVJc1Zpc2libGUiOmZhbHNlLCJUaW1lSXNWaXNpYmxlIjpmYWxzZSwiSG91ckRpZ2l0cyI6MSwiQW1QbURlc2lnbmF0b3IiOjIsIlRyaW0wME1pbnV0ZXMiOmZhbHNlLCJMYXN0S25vd25WaXNpYmlsaXR5U3RhdGUiOm51bGx9LCJXZWVrTnVtYmVyaW5nIjp7IiRpZCI6Ijc0MiIsIkZvcm1hdCI6MCwiSXNWaXNpYmxlIjpmYWxzZSwiTGFzdEtub3duVmlzaWJpbGl0eVN0YXRlIjpmYWxzZX0sIklzVmlzaWJsZSI6dHJ1ZSwiUGFyZW50U3R5bGUiOm51bGx9LCJJbmRleCI6NywiU21hcnREdXJhdGlvbkFjdGl2YXRlZCI6dHJ1ZSwiRGF0ZUZvcm1hdCI6eyIkcmVmIjoiNzQxIn0sIldlZWtOdW1iZXJpbmciOnsiJGlkIjoiNzQzIiwiRm9ybWF0IjowLCJJc1Zpc2libGUiOmZhbHNlLCJMYXN0S25vd25WaXNpYmlsaXR5U3RhdGUiOmZhbHNlfSwiSWQiOiJhODkwZDc1My03MjNjLTRmZmItYWQ4Yy1lNmQwMTUxOGZmZDUiLCJJbXBvcnRJZCI6bnVsbCwiVGl0bGUiOiJSZW1lZHkgVmFsaWRhdGlvbiIsIk5vdGUiOm51bGwsIkh5cGVybGluayI6eyIkaWQiOiI3NDQiLCJBZGRyZXNzIjoiIiwiU3ViQWRkcmVzcyI6IiJ9LCJJc0NoYW5nZWQiOmZhbHNlLCJJc05ldyI6ZmFsc2V9LHsiJGlkIjoiNzQ1IiwiR3JvdXBOYW1lIjpudWxsLCJTdGFydERhdGUiOiIyMDE5LTAzLTA2VDA5OjE1OjAwWiIsIkVuZERhdGUiOiIyMDE5LTAzLTA2VDEwOjAwOjAwWiIsIlBlcmNlbnRhZ2VDb21wbGV0ZSI6bnVsbCwiU3R5bGUiOnsiJGlkIjoiNzQ2IiwiU2hhcGUiOjMsIlNoYXBlVGhpY2tuZXNzIjoxLCJEdXJhdGlvbkZvcm1hdCI6OSwiSW5jbHVkZU5vbldvcmtpbmdEYXlzSW5EdXJhdGlvbiI6ZmFsc2UsIlBlcmNlbnRhZ2VDb21wbGV0ZVN0eWxlIjp7IiRpZCI6Ijc0NyIsIkZvbnRTZXR0aW5ncyI6eyIkaWQiOiI3NDgiLCJGb250U2l6ZSI6MTAsIkZvbnROYW1lIjoiQ2FsaWJyaSIsIklzQm9sZCI6ZmFsc2UsIklzSXRhbGljIjpmYWxzZSwiSXNVbmRlcmxpbmVkIjpmYWxzZSwiUGFyZW50U3R5bGUiOm51bGx9LCJBdXRvU2l6ZSI6MCwiRm9yZWdyb3VuZCI6eyIkcmVmIjoiMTE1In0sIk1heFdpZHRoIjoyMDAuMCwiTWF4SGVpZ2h0IjoiSW5maW5pdHkiLCJTbWFydEZvcmVncm91bmRJc0FjdGl2ZSI6ZmFsc2UsIkhvcml6b250YWxBbGlnbm1lbnQiOjAsIlZlcnRpY2FsQWxpZ25tZW50IjowLCJTbWFydEZvcmVncm91bmQiOm51bGwsIkJhY2tncm91bmRGaWxsVHlwZSI6MCwiTWFyZ2luIjp7IiRpZCI6Ijc0OSIsIlRvcCI6MC4wLCJMZWZ0IjowLjAsIlJpZ2h0IjowLjAsIkJvdHRvbSI6MC4wfSwiUGFkZGluZyI6eyIkaWQiOiI3NTAiLCJUb3AiOjAuMCwiTGVmdCI6MC4wLCJSaWdodCI6MC4wLCJCb3R0b20iOjAuMH0sIkJhY2tncm91bmQiOnsiJHJlZiI6IjExOSJ9LCJJc1Zpc2libGUiOnRydWUsIldpZHRoIjowLjAsIkhlaWdodCI6MC4wLCJCb3JkZXJTdHlsZSI6eyIkaWQiOiI3NTEiLCJMaW5lQ29sb3IiOm51bGwsIkxpbmVXZWlnaHQiOjAuMCwiTGluZVR5cGUiOjAsIlBhcmVudFN0eWxlIjpudWxsfSwiUGFyZW50U3R5bGUiOm51bGx9LCJEdXJhdGlvblN0eWxlIjp7IiRpZCI6Ijc1MiIsIkZvbnRTZXR0aW5ncyI6eyIkaWQiOiI3NTMiLCJGb250U2l6ZSI6MTAsIkZvbnROYW1lIjoiQ29yYmVsIiwiSXNCb2xkIjpmYWxzZSwiSXNJdGFsaWMiOmZhbHNlLCJJc1VuZGVybGluZWQiOmZhbHNlLCJQYXJlbnRTdHlsZSI6bnVsbH0sIkF1dG9TaXplIjowLCJGb3JlZ3JvdW5kIjp7IiRpZCI6Ijc1NCIsIkNvbG9yIjp7IiRpZCI6Ijc1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NTYiLCJUb3AiOjAuMCwiTGVmdCI6MC4wLCJSaWdodCI6MC4wLCJCb3R0b20iOjAuMH0sIlBhZGRpbmciOnsiJGlkIjoiNzU3IiwiVG9wIjowLjAsIkxlZnQiOjAuMCwiUmlnaHQiOjAuMCwiQm90dG9tIjowLjB9LCJCYWNrZ3JvdW5kIjp7IiRpZCI6Ijc1OCIsIkNvbG9yIjp7IiRpZCI6Ijc1OSIsIkEiOjAsIlIiOjI1NSwiRyI6MjU1LCJCIjoyNTV9fSwiSXNWaXNpYmxlIjp0cnVlLCJXaWR0aCI6MC4wLCJIZWlnaHQiOjAuMCwiQm9yZGVyU3R5bGUiOnsiJGlkIjoiNzYwIiwiTGluZUNvbG9yIjpudWxsLCJMaW5lV2VpZ2h0IjowLjAsIkxpbmVUeXBlIjowLCJQYXJlbnRTdHlsZSI6bnVsbH0sIlBhcmVudFN0eWxlIjpudWxsfSwiSG9yaXpvbnRhbENvbm5lY3RvclN0eWxlIjp7IiRpZCI6Ijc2MSIsIkxpbmVDb2xvciI6eyIkcmVmIjoiMTI4In0sIkxpbmVXZWlnaHQiOjEuMCwiTGluZVR5cGUiOjAsIlBhcmVudFN0eWxlIjpudWxsfSwiVmVydGljYWxDb25uZWN0b3JTdHlsZSI6eyIkaWQiOiI3NjIiLCJMaW5lQ29sb3IiOnsiJHJlZiI6IjEzMSJ9LCJMaW5lV2VpZ2h0IjoxLjAsIkxpbmVUeXBlIjowLCJQYXJlbnRTdHlsZSI6bnVsbH0sIk1hcmdpbiI6bnVsbCwiU3RhcnREYXRlUG9zaXRpb24iOjYsIkVuZERhdGVQb3NpdGlvbiI6NiwiRGF0ZUlzVmlzaWJsZSI6ZmFsc2UsIlRpdGxlUG9zaXRpb24iOjAsIkR1cmF0aW9uUG9zaXRpb24iOjIsIlBlcmNlbnRhZ2VDb21wbGV0ZWRQb3NpdGlvbiI6NiwiU3BhY2luZyI6MywiSXNCZWxvd1RpbWViYW5kIjp0cnVlLCJQZXJjZW50YWdlQ29tcGxldGVTaGFwZU9wYWNpdHkiOjM1LCJTaGFwZVN0eWxlIjp7IiRpZCI6Ijc2MyIsIk1hcmdpbiI6eyIkaWQiOiI3NjQiLCJUb3AiOjAuMCwiTGVmdCI6NC4wLCJSaWdodCI6NC4wLCJCb3R0b20iOjAuMH0sIlBhZGRpbmciOnsiJGlkIjoiNzY1IiwiVG9wIjowLjAsIkxlZnQiOjAuMCwiUmlnaHQiOjAuMCwiQm90dG9tIjowLjB9LCJCYWNrZ3JvdW5kIjp7IiRpZCI6Ijc2NiIsIkNvbG9yIjp7IiRpZCI6Ijc2NyIsIkEiOjI1NSwiUiI6MTY2LCJHIjoxODMsIkIiOjM5fX0sIklzVmlzaWJsZSI6dHJ1ZSwiV2lkdGgiOjAuMCwiSGVpZ2h0IjoxNi4wLCJCb3JkZXJTdHlsZSI6eyIkaWQiOiI3NjgiLCJMaW5lQ29sb3IiOnsiJHJlZiI6IjUxMCJ9LCJMaW5lV2VpZ2h0IjowLjAsIkxpbmVUeXBlIjowLCJQYXJlbnRTdHlsZSI6bnVsbH0sIlBhcmVudFN0eWxlIjpudWxsfSwiVGl0bGVTdHlsZSI6eyIkaWQiOiI3NjkiLCJGb250U2V0dGluZ3MiOnsiJGlkIjoiNzcwIiwiRm9udFNpemUiOjExLCJGb250TmFtZSI6IkNvcmJlbCIsIklzQm9sZCI6dHJ1ZSwiSXNJdGFsaWMiOmZhbHNlLCJJc1VuZGVybGluZWQiOmZhbHNlLCJQYXJlbnRTdHlsZSI6bnVsbH0sIkF1dG9TaXplIjoyLCJGb3JlZ3JvdW5kIjp7IiRpZCI6Ijc3MSIsIkNvbG9yIjp7IiRpZCI6Ijc3MiIsIkEiOjI1NSwiUiI6MCwiRyI6MCwiQiI6MH19LCJNYXhXaWR0aCI6MTA4LjA5NjY2NjY2NjY2NjY4LCJNYXhIZWlnaHQiOiJJbmZpbml0eSIsIlNtYXJ0Rm9yZWdyb3VuZElzQWN0aXZlIjpmYWxzZSwiSG9yaXpvbnRhbEFsaWdubWVudCI6MCwiVmVydGljYWxBbGlnbm1lbnQiOjAsIlNtYXJ0Rm9yZWdyb3VuZCI6bnVsbCwiQmFja2dyb3VuZEZpbGxUeXBlIjowLCJNYXJnaW4iOnsiJGlkIjoiNzczIiwiVG9wIjowLjAsIkxlZnQiOjAuMCwiUmlnaHQiOjAuMCwiQm90dG9tIjowLjB9LCJQYWRkaW5nIjp7IiRpZCI6Ijc3NCIsIlRvcCI6MC4wLCJMZWZ0IjowLjAsIlJpZ2h0IjowLjAsIkJvdHRvbSI6MC4wfSwiQmFja2dyb3VuZCI6eyIkaWQiOiI3NzUiLCJDb2xvciI6eyIkaWQiOiI3NzYiLCJBIjowLCJSIjoyNTUsIkciOjI1NSwiQiI6MjU1fX0sIklzVmlzaWJsZSI6dHJ1ZSwiV2lkdGgiOjAuMCwiSGVpZ2h0IjowLjAsIkJvcmRlclN0eWxlIjp7IiRpZCI6Ijc3NyIsIkxpbmVDb2xvciI6bnVsbCwiTGluZVdlaWdodCI6MC4wLCJMaW5lVHlwZSI6MCwiUGFyZW50U3R5bGUiOm51bGx9LCJQYXJlbnRTdHlsZSI6bnVsbH0sIkRhdGVTdHlsZSI6eyIkaWQiOiI3NzgiLCJGb250U2V0dGluZ3MiOnsiJGlkIjoiNzc5IiwiRm9udFNpemUiOjEwLCJGb250TmFtZSI6IkNhbGlicmkiLCJJc0JvbGQiOmZhbHNlLCJJc0l0YWxpYyI6ZmFsc2UsIklzVW5kZXJsaW5lZCI6ZmFsc2UsIlBhcmVudFN0eWxlIjpudWxsfSwiQXV0b1NpemUiOjAsIkZvcmVncm91bmQiOnsiJGlkIjoiNzgwIiwiQ29sb3IiOnsiJHJlZiI6IjE1MSJ9fSwiTWF4V2lkdGgiOjIwMC4wLCJNYXhIZWlnaHQiOiJJbmZpbml0eSIsIlNtYXJ0Rm9yZWdyb3VuZElzQWN0aXZlIjpmYWxzZSwiSG9yaXpvbnRhbEFsaWdubWVudCI6MCwiVmVydGljYWxBbGlnbm1lbnQiOjAsIlNtYXJ0Rm9yZWdyb3VuZCI6bnVsbCwiQmFja2dyb3VuZEZpbGxUeXBlIjowLCJNYXJnaW4iOnsiJGlkIjoiNzgxIiwiVG9wIjowLjAsIkxlZnQiOjAuMCwiUmlnaHQiOjAuMCwiQm90dG9tIjowLjB9LCJQYWRkaW5nIjp7IiRpZCI6Ijc4MiIsIlRvcCI6MC4wLCJMZWZ0IjowLjAsIlJpZ2h0IjowLjAsIkJvdHRvbSI6MC4wfSwiQmFja2dyb3VuZCI6eyIkcmVmIjoiMTU0In0sIklzVmlzaWJsZSI6dHJ1ZSwiV2lkdGgiOjAuMCwiSGVpZ2h0IjowLjAsIkJvcmRlclN0eWxlIjp7IiRpZCI6Ijc4MyIsIkxpbmVDb2xvciI6bnVsbCwiTGluZVdlaWdodCI6MC4wLCJMaW5lVHlwZSI6MCwiUGFyZW50U3R5bGUiOm51bGx9LCJQYXJlbnRTdHlsZSI6bnVsbH0sIkRhdGVGb3JtYXQiOnsiJGlkIjoiNzg0IiwiRm9ybWF0U3RyaW5nIjoiTU1NIGQiLCJTZXBhcmF0b3IiOiIvIiwiVXNlSW50ZXJuYXRpb25hbERhdGVGb3JtYXQiOmZhbHNlLCJEYXRlSXNWaXNpYmxlIjpmYWxzZSwiVGltZUlzVmlzaWJsZSI6ZmFsc2UsIkhvdXJEaWdpdHMiOjEsIkFtUG1EZXNpZ25hdG9yIjoyLCJUcmltMDBNaW51dGVzIjpmYWxzZSwiTGFzdEtub3duVmlzaWJpbGl0eVN0YXRlIjpudWxsfSwiV2Vla051bWJlcmluZyI6eyIkaWQiOiI3ODUiLCJGb3JtYXQiOjAsIklzVmlzaWJsZSI6ZmFsc2UsIkxhc3RLbm93blZpc2liaWxpdHlTdGF0ZSI6ZmFsc2V9LCJJc1Zpc2libGUiOnRydWUsIlBhcmVudFN0eWxlIjpudWxsfSwiSW5kZXgiOjgsIlNtYXJ0RHVyYXRpb25BY3RpdmF0ZWQiOnRydWUsIkRhdGVGb3JtYXQiOnsiJHJlZiI6Ijc4NCJ9LCJXZWVrTnVtYmVyaW5nIjp7IiRpZCI6Ijc4NiIsIkZvcm1hdCI6MCwiSXNWaXNpYmxlIjpmYWxzZSwiTGFzdEtub3duVmlzaWJpbGl0eVN0YXRlIjpmYWxzZX0sIklkIjoiNThhY2RkYjktMWIxMS00Y2Q1LTlhZWUtYTZmYWRlOGQyNzRkIiwiSW1wb3J0SWQiOm51bGwsIlRpdGxlIjoiUmV0dXJuIHRvIE5vcm1hbCBGbG93IiwiTm90ZSI6bnVsbCwiSHlwZXJsaW5rIjp7IiRpZCI6Ijc4NyIsIkFkZHJlc3MiOiIiLCJTdWJBZGRyZXNzIjoiIn0sIklzQ2hhbmdlZCI6ZmFsc2UsIklzTmV3IjpmYWxzZX1dLCJTd2ltbGFuZXMiOltdLCJNc1Byb2plY3RJdGVtc1RyZWUiOm51bGwsIk1ldGFkYXRhIjp7IiRpZCI6Ijc4OCIsIlJlY2VudENvbG9yc0NvbGxlY3Rpb24iOiJbXCIjRkZFRDdEMzFcIixcIiNGRkIyMEUxMlwiLFwiI0ZGRkZDMDAwXCIsXCIjRkY1QjlCRDVcIixcIiNGRjcwQUQ0N1wi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IsXCJDb2x1bW5GcmllbmRseU5hbWVcIjpudWxsfSx7XCIkaWRcIjpcIjJcIixcIlNlbGVjdGVkTWFwcGluZ1wiOjIsXCJDb2x1bW5IZWFkZXJcIjpcIk5hbWVcIixcIkNvbHVtbkZyaWVuZGx5TmFtZVwiOm51bGx9LHtcIiRpZFwiOlwiM1wiLFwiU2VsZWN0ZWRNYXBwaW5nXCI6MyxcIkNvbHVtbkhlYWRlclwiOlwiU3RhcnRcIixcIkNvbHVtbkZyaWVuZGx5TmFtZVwiOm51bGx9LHtcIiRpZFwiOlwiNFwiLFwiU2VsZWN0ZWRNYXBwaW5nXCI6NCxcIkNvbHVtbkhlYWRlclwiOlwiRmluaXNoXCIsXCJDb2x1bW5GcmllbmRseU5hbWVcIjpudWxsfSx7XCIkaWRcIjpcIjVcIixcIlNlbGVjdGVkTWFwcGluZ1wiOjUsXCJDb2x1bW5IZWFkZXJcIjpcIlBlcmNlbnRDb21wbGV0ZVwiLFwiQ29sdW1uRnJpZW5kbHlOYW1lXCI6bnVsbH1dIn0sIlNldHRpbmdzIjp7IiRpZCI6Ijc4OSIsIkltcGFPcHRpb25zIjp7IiRpZCI6Ijc5MC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c5MSIsIlVzZVRpbWUiOnRydWUsIldvcmtEYXlTdGFydCI6IjAwOjAwOjAwIiwiV29ya0RheUVuZCI6IjIzOjU5OjAwIn0sIkxhc3RVc2VkVGVtcGxhdGVJZCI6IjdhMGY4ZDdlLTY1ZjUtNDM1My04ZDdmLTc4ZmYxMmZlZTAwNyIsIkZpcnN0V2Vla09mWWVhciI6MCwiUGxhY2VNaWxlc3RvbmVBdFRoZUJlZ2lubmluZ09mVGhlRGF5IjpmYWxzZSwiRGVwZW5kZW5jeVNjaGVkdWxpbmdTZXR0aW5ncyI6eyIkaWQiOiI3OTI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2019-03-06T08:00:00.0000000"/>
  <p:tag name="OTLTIMEBANDENDDATE" val="2019-03-06T10:00:00.0000000Z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CALETYPE" val="Hours"/>
  <p:tag name="OTLTIMEBANDSHAPETYPE" val="RectangleTimeband"/>
  <p:tag name="OTLTIMEBANDSHAPEHEIGHT" val="30"/>
  <p:tag name="OTLTIMEBANDSHAPEPADDINGLEFT" val="0"/>
  <p:tag name="OTLTIMEBANDSCALEFORMAT" val="h tt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TARTDATE" val="2019-03-06T08:00:00.0000000Z"/>
  <p:tag name="OTLENDDATE" val="2019-03-06T08:09:00.0000000Z"/>
  <p:tag name="OTLDURATIONFORMAT" val="mins"/>
  <p:tag name="OTLSPACING" val="3"/>
  <p:tag name="OTLSHAPETHICKNESSTYPE" val="Custom"/>
  <p:tag name="OTLWEEKNUMBERINGFORMAT" val="WNFormat1"/>
  <p:tag name="OTLWEEKNUMBERINGISVISIBLE" val="Fals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TARTDATE" val="2019-03-06T08:19:00.0000000Z"/>
  <p:tag name="OTLENDDATE" val="2019-03-06T08:29:00.0000000Z"/>
  <p:tag name="OTLDURATIONFORMAT" val="mins"/>
  <p:tag name="OTLSPACING" val="3"/>
  <p:tag name="OTLSHAPETHICKNESSTYPE" val="Thin"/>
  <p:tag name="OTLWEEKNUMBERINGFORMAT" val="WNFormat1"/>
  <p:tag name="OTLWEEKNUMBERINGISVISIBLE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TARTDATE" val="2019-03-06T08:29:00.0000000Z"/>
  <p:tag name="OTLENDDATE" val="2019-03-06T08:40:00.0000000Z"/>
  <p:tag name="OTLDURATIONFORMAT" val="mins"/>
  <p:tag name="OTLSPACING" val="10"/>
  <p:tag name="OTLSHAPETHICKNESSTYPE" val="Custom"/>
  <p:tag name="OTLWEEKNUMBERINGFORMAT" val="WNFormat1"/>
  <p:tag name="OTLWEEKNUMBERINGISVISIBLE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TARTDATE" val="2019-03-06T08:00:00.0000000Z"/>
  <p:tag name="OTLENDDATE" val="2019-03-06T08:40:00.0000000Z"/>
  <p:tag name="OTLDURATIONFORMAT" val="mins"/>
  <p:tag name="OTLSPACING" val="3"/>
  <p:tag name="OTLSHAPETHICKNESSTYPE" val="Thick"/>
  <p:tag name="OTLWEEKNUMBERINGFORMAT" val="WNFormat1"/>
  <p:tag name="OTLWEEKNUMBERINGISVISIBLE" val="Fals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TARTDATE" val="2019-03-06T08:40:00.0000000Z"/>
  <p:tag name="OTLENDDATE" val="2019-03-06T09:15:00.0000000Z"/>
  <p:tag name="OTLDURATIONFORMAT" val="mins"/>
  <p:tag name="OTLSPACING" val="3"/>
  <p:tag name="OTLSHAPETHICKNESSTYPE" val="Thick"/>
  <p:tag name="OTLWEEKNUMBERINGFORMAT" val="WNFormat1"/>
  <p:tag name="OTLWEEKNUMBERINGISVISIBLE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TARTDATE" val="2019-03-06T09:15:00.0000000Z"/>
  <p:tag name="OTLENDDATE" val="2019-03-06T10:00:00.0000000Z"/>
  <p:tag name="OTLDURATIONFORMAT" val="mins"/>
  <p:tag name="OTLSPACING" val="3"/>
  <p:tag name="OTLSHAPETHICKNESSTYPE" val="Regular"/>
  <p:tag name="OTLWEEKNUMBERINGFORMAT" val="WNFormat1"/>
  <p:tag name="OTLWEEKNUMBERINGISVISIBLE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TARTDATE" val="2019-03-06T08:09:00.0000000Z"/>
  <p:tag name="OTLENDDATE" val="2019-03-06T08:19:00.0000000Z"/>
  <p:tag name="OTLDURATIONFORMAT" val="mins"/>
  <p:tag name="OTLSPACING" val="3"/>
  <p:tag name="OTLSHAPETHICKNESSTYPE" val="Regular"/>
  <p:tag name="OTLWEEKNUMBERINGFORMAT" val="WNFormat1"/>
  <p:tag name="OTLWEEKNUMBERINGISVISIBLE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Incident Occurs"/>
  <p:tag name="OTLDATE" val="2019-03-06T08:00:00.0000000Z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Operations Resume"/>
  <p:tag name="OTLDATE" val="2019-03-06T09:15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Incident Cleared"/>
  <p:tag name="OTLDATE" val="2019-03-06T08:40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cident Report"/>
  <p:tag name="OTLDATE" val="2019-03-06T08:09:00.0000000Z"/>
  <p:tag name="OTLPOSITIONONTASK" val="None"/>
  <p:tag name="OTLRELATEDTASKID" val="00000000-0000-0000-0000-000000000000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cident Verified"/>
  <p:tag name="OTLDATE" val="2019-03-06T08:15:00.0000000"/>
  <p:tag name="OTLPOSITIONONTASK" val="None"/>
  <p:tag name="OTLRELATEDTASKID" val="00000000-0000-0000-0000-000000000000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sponse Identified &amp; Dispatched"/>
  <p:tag name="OTLDATE" val="2019-03-06T08:19:00.0000000"/>
  <p:tag name="OTLPOSITIONONTASK" val="None"/>
  <p:tag name="OTLRELATEDTASKID" val="00000000-0000-0000-0000-000000000000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sponse Arrives"/>
  <p:tag name="OTLDATE" val="2019-03-06T08:29:00.0000000"/>
  <p:tag name="OTLPOSITIONONTASK" val="None"/>
  <p:tag name="OTLRELATEDTASKID" val="00000000-0000-0000-0000-000000000000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Health check"/>
  <p:tag name="OTLDATE" val="2019-03-06T09:38:00.0000000"/>
  <p:tag name="OTLPOSITIONONTASK" val="None"/>
  <p:tag name="OTLRELATEDTASKID" val="00000000-0000-0000-0000-000000000000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Health check"/>
  <p:tag name="OTLDATE" val="2019-03-06T10:00:00.0000000"/>
  <p:tag name="OTLPOSITIONONTASK" val="None"/>
  <p:tag name="OTLRELATEDTASKID" val="00000000-0000-0000-0000-000000000000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arquee">
    <a:dk1>
      <a:srgbClr val="000000"/>
    </a:dk1>
    <a:lt1>
      <a:sysClr val="window" lastClr="FFFFFF"/>
    </a:lt1>
    <a:dk2>
      <a:srgbClr val="5E5E5E"/>
    </a:dk2>
    <a:lt2>
      <a:srgbClr val="DDDDDD"/>
    </a:lt2>
    <a:accent1>
      <a:srgbClr val="418AB3"/>
    </a:accent1>
    <a:accent2>
      <a:srgbClr val="A6B727"/>
    </a:accent2>
    <a:accent3>
      <a:srgbClr val="F69200"/>
    </a:accent3>
    <a:accent4>
      <a:srgbClr val="838383"/>
    </a:accent4>
    <a:accent5>
      <a:srgbClr val="FEC306"/>
    </a:accent5>
    <a:accent6>
      <a:srgbClr val="DF5327"/>
    </a:accent6>
    <a:hlink>
      <a:srgbClr val="F59E00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</Words>
  <Application>Microsoft Office PowerPoint</Application>
  <PresentationFormat>Widescreen</PresentationFormat>
  <Paragraphs>45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Corbel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2020-04-16T08:17:18Z</dcterms:created>
  <dcterms:modified xsi:type="dcterms:W3CDTF">2023-04-07T08:59:25Z</dcterms:modified>
</cp:coreProperties>
</file>