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sldIdLst>
    <p:sldId id="274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36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 showGuides="1">
      <p:cViewPr varScale="1">
        <p:scale>
          <a:sx n="66" d="100"/>
          <a:sy n="66" d="100"/>
        </p:scale>
        <p:origin x="120" y="66"/>
      </p:cViewPr>
      <p:guideLst>
        <p:guide orient="horz" pos="2136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73DDBF-EA26-4899-9662-7F1FA9A0292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366A370-03D8-4696-BAC1-B14E5F07EDA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F69217B-EAD6-47B2-9151-0C7DAEDF16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B0ACB-0BDF-4429-ACF6-CF53A682EC05}" type="datetimeFigureOut">
              <a:rPr lang="en-US" smtClean="0"/>
              <a:t>6/1/2020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E5E88A-C031-468D-BBC1-AC8C710F84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D4B67D4-8931-4A04-A551-EC2BD9B57C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A59279-0CA3-4EB9-9537-CF1D77CBF8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39444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556F49-4CE0-4E5B-A82A-398F17E171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BA53F62-2F64-42B8-81B8-9B5E3C63DBB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15A0F8-98BC-409C-A792-B8877A78A7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B0ACB-0BDF-4429-ACF6-CF53A682EC05}" type="datetimeFigureOut">
              <a:rPr lang="en-US" smtClean="0"/>
              <a:t>6/1/2020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AF192D-1A2C-4622-AAFD-FB36A0F103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8C66313-48CE-44AD-B64E-0FF48D84DF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A59279-0CA3-4EB9-9537-CF1D77CBF8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84868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239950F-E152-42DF-B32C-0DB6F7AB464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9F801AB-2195-49B1-A063-7FE3328094F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7FA438-550B-42EB-BF90-08AA82719D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B0ACB-0BDF-4429-ACF6-CF53A682EC05}" type="datetimeFigureOut">
              <a:rPr lang="en-US" smtClean="0"/>
              <a:t>6/1/2020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EC0D89-2B8A-4EF1-B6EA-4A14B88A74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1828F1-9364-42D0-A873-DB8137F1B7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A59279-0CA3-4EB9-9537-CF1D77CBF8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31388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8DF836-D71D-4128-AB03-7A736B722B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C47587-DF45-4E1E-8D52-0E27433C1BB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A26CF42-51D2-4AC0-AC85-4CE5609E80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B0ACB-0BDF-4429-ACF6-CF53A682EC05}" type="datetimeFigureOut">
              <a:rPr lang="en-US" smtClean="0"/>
              <a:t>6/1/2020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2F3DC9-59F4-4213-A45D-96A1A7AD95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874E943-E613-4B33-A6E6-4D22BFAEF5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A59279-0CA3-4EB9-9537-CF1D77CBF8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12954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95C6A3-355D-433C-A08C-713AE7ABC0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01C4C33-1742-4B1A-BC32-BF597947012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682407B-DC61-4A31-A76E-9676013B4D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B0ACB-0BDF-4429-ACF6-CF53A682EC05}" type="datetimeFigureOut">
              <a:rPr lang="en-US" smtClean="0"/>
              <a:t>6/1/2020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3674846-BA74-4AEC-8C9A-E1C35BFCFB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6E6090-DB08-4ECA-8CE4-082C103FFA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A59279-0CA3-4EB9-9537-CF1D77CBF8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84091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97ED71-104B-44FA-9066-25DD94252E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7B942B-E94A-42B5-A911-6089901E3E9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6ED53F9-EC19-49AA-8CB5-DBB49B9DDC1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94E1055-DBC5-4656-8838-0D1A850CEB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B0ACB-0BDF-4429-ACF6-CF53A682EC05}" type="datetimeFigureOut">
              <a:rPr lang="en-US" smtClean="0"/>
              <a:t>6/1/2020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D1C2AE3-3568-465A-AF73-9D4A673074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87F00F2-BFA8-47A3-9FD0-BD547F2DD5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A59279-0CA3-4EB9-9537-CF1D77CBF8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66356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512389-4BBA-420A-BDA0-4DA022FF20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7CC8860-9747-4987-9079-B1B5742BEF5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B6E3681-05A6-491C-87F7-81912E138F0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552EDE5-5A06-4B1A-9F9B-CD6C2E9B519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1190006-AB66-4D00-900B-2F3EA5B6B2B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A52828B-F641-452A-8C38-0EC47BF436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B0ACB-0BDF-4429-ACF6-CF53A682EC05}" type="datetimeFigureOut">
              <a:rPr lang="en-US" smtClean="0"/>
              <a:t>6/1/2020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B201895-4959-4A31-ACDE-655DC1D7E6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B40422E-2097-4168-BE75-303B7FEE8F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A59279-0CA3-4EB9-9537-CF1D77CBF8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37901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853E0D-E5B1-4F9F-A5B1-6970BB369C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296F008-706F-422C-8DCB-AB09D8895C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B0ACB-0BDF-4429-ACF6-CF53A682EC05}" type="datetimeFigureOut">
              <a:rPr lang="en-US" smtClean="0"/>
              <a:t>6/1/2020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DAFBA8E-2546-4B3A-B08D-CC7D68138D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ECBA0A6-C33F-4355-BFB9-F900A9F3B6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A59279-0CA3-4EB9-9537-CF1D77CBF8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74302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546510D-E8A2-4195-AD40-A3D971DD9F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B0ACB-0BDF-4429-ACF6-CF53A682EC05}" type="datetimeFigureOut">
              <a:rPr lang="en-US" smtClean="0"/>
              <a:t>6/1/2020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1EAE886-16F9-4A12-953B-B5C891A68A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3833E46-7C4C-477C-866E-01EFD48A0C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A59279-0CA3-4EB9-9537-CF1D77CBF8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11028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2D960C-8AA7-4661-9B4C-5B1A9FBBC3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A8940A-2D43-43F7-8318-2EC9A3BCA0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420E70E-8804-46DA-B433-5E15F60A53B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56FD60F-744F-43C1-A096-E56E591696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B0ACB-0BDF-4429-ACF6-CF53A682EC05}" type="datetimeFigureOut">
              <a:rPr lang="en-US" smtClean="0"/>
              <a:t>6/1/2020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4D6F9DA-78ED-431F-A2B8-E64D996B93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7EA1E45-F6E9-49A1-85BE-F6D0777930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A59279-0CA3-4EB9-9537-CF1D77CBF8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7185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F52B21-ABB6-46E1-9B7B-7CF4B0A559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42AF1A5-200C-40FE-91B2-59351A4D5BE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5A995EB-7A77-4140-B335-F114AE64DDB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7B9688A-0E4B-4ED1-B6DC-7DA4D00A7D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B0ACB-0BDF-4429-ACF6-CF53A682EC05}" type="datetimeFigureOut">
              <a:rPr lang="en-US" smtClean="0"/>
              <a:t>6/1/2020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EFC0A27-BFF8-4B41-89A3-96595942C3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DEEC4DC-2CFF-4CA7-A484-B6DB8D9F7A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A59279-0CA3-4EB9-9537-CF1D77CBF8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22560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AB59111-72D4-4531-B3A2-3A65F1D965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B1F6A8A-AABB-441C-A7D0-B21F8E118B2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D3786B2-CD28-4423-8495-107823C73B9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8B0ACB-0BDF-4429-ACF6-CF53A682EC05}" type="datetimeFigureOut">
              <a:rPr lang="en-US" smtClean="0"/>
              <a:t>6/1/2020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61638B-5B8B-4E81-AE8F-0950E19BF84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549748E-41CC-494B-AF6F-EFCB7DD9303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A59279-0CA3-4EB9-9537-CF1D77CBF8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78227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officetimeline.com/14-days-trial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6" Type="http://schemas.openxmlformats.org/officeDocument/2006/relationships/tags" Target="../tags/tag26.xml"/><Relationship Id="rId117" Type="http://schemas.openxmlformats.org/officeDocument/2006/relationships/tags" Target="../tags/tag117.xml"/><Relationship Id="rId21" Type="http://schemas.openxmlformats.org/officeDocument/2006/relationships/tags" Target="../tags/tag21.xml"/><Relationship Id="rId42" Type="http://schemas.openxmlformats.org/officeDocument/2006/relationships/tags" Target="../tags/tag42.xml"/><Relationship Id="rId47" Type="http://schemas.openxmlformats.org/officeDocument/2006/relationships/tags" Target="../tags/tag47.xml"/><Relationship Id="rId63" Type="http://schemas.openxmlformats.org/officeDocument/2006/relationships/tags" Target="../tags/tag63.xml"/><Relationship Id="rId68" Type="http://schemas.openxmlformats.org/officeDocument/2006/relationships/tags" Target="../tags/tag68.xml"/><Relationship Id="rId84" Type="http://schemas.openxmlformats.org/officeDocument/2006/relationships/tags" Target="../tags/tag84.xml"/><Relationship Id="rId89" Type="http://schemas.openxmlformats.org/officeDocument/2006/relationships/tags" Target="../tags/tag89.xml"/><Relationship Id="rId112" Type="http://schemas.openxmlformats.org/officeDocument/2006/relationships/tags" Target="../tags/tag112.xml"/><Relationship Id="rId16" Type="http://schemas.openxmlformats.org/officeDocument/2006/relationships/tags" Target="../tags/tag16.xml"/><Relationship Id="rId107" Type="http://schemas.openxmlformats.org/officeDocument/2006/relationships/tags" Target="../tags/tag107.xml"/><Relationship Id="rId11" Type="http://schemas.openxmlformats.org/officeDocument/2006/relationships/tags" Target="../tags/tag11.xml"/><Relationship Id="rId32" Type="http://schemas.openxmlformats.org/officeDocument/2006/relationships/tags" Target="../tags/tag32.xml"/><Relationship Id="rId37" Type="http://schemas.openxmlformats.org/officeDocument/2006/relationships/tags" Target="../tags/tag37.xml"/><Relationship Id="rId53" Type="http://schemas.openxmlformats.org/officeDocument/2006/relationships/tags" Target="../tags/tag53.xml"/><Relationship Id="rId58" Type="http://schemas.openxmlformats.org/officeDocument/2006/relationships/tags" Target="../tags/tag58.xml"/><Relationship Id="rId74" Type="http://schemas.openxmlformats.org/officeDocument/2006/relationships/tags" Target="../tags/tag74.xml"/><Relationship Id="rId79" Type="http://schemas.openxmlformats.org/officeDocument/2006/relationships/tags" Target="../tags/tag79.xml"/><Relationship Id="rId102" Type="http://schemas.openxmlformats.org/officeDocument/2006/relationships/tags" Target="../tags/tag102.xml"/><Relationship Id="rId123" Type="http://schemas.openxmlformats.org/officeDocument/2006/relationships/tags" Target="../tags/tag123.xml"/><Relationship Id="rId5" Type="http://schemas.openxmlformats.org/officeDocument/2006/relationships/tags" Target="../tags/tag5.xml"/><Relationship Id="rId61" Type="http://schemas.openxmlformats.org/officeDocument/2006/relationships/tags" Target="../tags/tag61.xml"/><Relationship Id="rId82" Type="http://schemas.openxmlformats.org/officeDocument/2006/relationships/tags" Target="../tags/tag82.xml"/><Relationship Id="rId90" Type="http://schemas.openxmlformats.org/officeDocument/2006/relationships/tags" Target="../tags/tag90.xml"/><Relationship Id="rId95" Type="http://schemas.openxmlformats.org/officeDocument/2006/relationships/tags" Target="../tags/tag95.xml"/><Relationship Id="rId19" Type="http://schemas.openxmlformats.org/officeDocument/2006/relationships/tags" Target="../tags/tag19.xml"/><Relationship Id="rId14" Type="http://schemas.openxmlformats.org/officeDocument/2006/relationships/tags" Target="../tags/tag14.xml"/><Relationship Id="rId22" Type="http://schemas.openxmlformats.org/officeDocument/2006/relationships/tags" Target="../tags/tag22.xml"/><Relationship Id="rId27" Type="http://schemas.openxmlformats.org/officeDocument/2006/relationships/tags" Target="../tags/tag27.xml"/><Relationship Id="rId30" Type="http://schemas.openxmlformats.org/officeDocument/2006/relationships/tags" Target="../tags/tag30.xml"/><Relationship Id="rId35" Type="http://schemas.openxmlformats.org/officeDocument/2006/relationships/tags" Target="../tags/tag35.xml"/><Relationship Id="rId43" Type="http://schemas.openxmlformats.org/officeDocument/2006/relationships/tags" Target="../tags/tag43.xml"/><Relationship Id="rId48" Type="http://schemas.openxmlformats.org/officeDocument/2006/relationships/tags" Target="../tags/tag48.xml"/><Relationship Id="rId56" Type="http://schemas.openxmlformats.org/officeDocument/2006/relationships/tags" Target="../tags/tag56.xml"/><Relationship Id="rId64" Type="http://schemas.openxmlformats.org/officeDocument/2006/relationships/tags" Target="../tags/tag64.xml"/><Relationship Id="rId69" Type="http://schemas.openxmlformats.org/officeDocument/2006/relationships/tags" Target="../tags/tag69.xml"/><Relationship Id="rId77" Type="http://schemas.openxmlformats.org/officeDocument/2006/relationships/tags" Target="../tags/tag77.xml"/><Relationship Id="rId100" Type="http://schemas.openxmlformats.org/officeDocument/2006/relationships/tags" Target="../tags/tag100.xml"/><Relationship Id="rId105" Type="http://schemas.openxmlformats.org/officeDocument/2006/relationships/tags" Target="../tags/tag105.xml"/><Relationship Id="rId113" Type="http://schemas.openxmlformats.org/officeDocument/2006/relationships/tags" Target="../tags/tag113.xml"/><Relationship Id="rId118" Type="http://schemas.openxmlformats.org/officeDocument/2006/relationships/tags" Target="../tags/tag118.xml"/><Relationship Id="rId126" Type="http://schemas.openxmlformats.org/officeDocument/2006/relationships/image" Target="../media/image2.png"/><Relationship Id="rId8" Type="http://schemas.openxmlformats.org/officeDocument/2006/relationships/tags" Target="../tags/tag8.xml"/><Relationship Id="rId51" Type="http://schemas.openxmlformats.org/officeDocument/2006/relationships/tags" Target="../tags/tag51.xml"/><Relationship Id="rId72" Type="http://schemas.openxmlformats.org/officeDocument/2006/relationships/tags" Target="../tags/tag72.xml"/><Relationship Id="rId80" Type="http://schemas.openxmlformats.org/officeDocument/2006/relationships/tags" Target="../tags/tag80.xml"/><Relationship Id="rId85" Type="http://schemas.openxmlformats.org/officeDocument/2006/relationships/tags" Target="../tags/tag85.xml"/><Relationship Id="rId93" Type="http://schemas.openxmlformats.org/officeDocument/2006/relationships/tags" Target="../tags/tag93.xml"/><Relationship Id="rId98" Type="http://schemas.openxmlformats.org/officeDocument/2006/relationships/tags" Target="../tags/tag98.xml"/><Relationship Id="rId121" Type="http://schemas.openxmlformats.org/officeDocument/2006/relationships/tags" Target="../tags/tag121.xml"/><Relationship Id="rId3" Type="http://schemas.openxmlformats.org/officeDocument/2006/relationships/tags" Target="../tags/tag3.xml"/><Relationship Id="rId12" Type="http://schemas.openxmlformats.org/officeDocument/2006/relationships/tags" Target="../tags/tag12.xml"/><Relationship Id="rId17" Type="http://schemas.openxmlformats.org/officeDocument/2006/relationships/tags" Target="../tags/tag17.xml"/><Relationship Id="rId25" Type="http://schemas.openxmlformats.org/officeDocument/2006/relationships/tags" Target="../tags/tag25.xml"/><Relationship Id="rId33" Type="http://schemas.openxmlformats.org/officeDocument/2006/relationships/tags" Target="../tags/tag33.xml"/><Relationship Id="rId38" Type="http://schemas.openxmlformats.org/officeDocument/2006/relationships/tags" Target="../tags/tag38.xml"/><Relationship Id="rId46" Type="http://schemas.openxmlformats.org/officeDocument/2006/relationships/tags" Target="../tags/tag46.xml"/><Relationship Id="rId59" Type="http://schemas.openxmlformats.org/officeDocument/2006/relationships/tags" Target="../tags/tag59.xml"/><Relationship Id="rId67" Type="http://schemas.openxmlformats.org/officeDocument/2006/relationships/tags" Target="../tags/tag67.xml"/><Relationship Id="rId103" Type="http://schemas.openxmlformats.org/officeDocument/2006/relationships/tags" Target="../tags/tag103.xml"/><Relationship Id="rId108" Type="http://schemas.openxmlformats.org/officeDocument/2006/relationships/tags" Target="../tags/tag108.xml"/><Relationship Id="rId116" Type="http://schemas.openxmlformats.org/officeDocument/2006/relationships/tags" Target="../tags/tag116.xml"/><Relationship Id="rId124" Type="http://schemas.openxmlformats.org/officeDocument/2006/relationships/tags" Target="../tags/tag124.xml"/><Relationship Id="rId20" Type="http://schemas.openxmlformats.org/officeDocument/2006/relationships/tags" Target="../tags/tag20.xml"/><Relationship Id="rId41" Type="http://schemas.openxmlformats.org/officeDocument/2006/relationships/tags" Target="../tags/tag41.xml"/><Relationship Id="rId54" Type="http://schemas.openxmlformats.org/officeDocument/2006/relationships/tags" Target="../tags/tag54.xml"/><Relationship Id="rId62" Type="http://schemas.openxmlformats.org/officeDocument/2006/relationships/tags" Target="../tags/tag62.xml"/><Relationship Id="rId70" Type="http://schemas.openxmlformats.org/officeDocument/2006/relationships/tags" Target="../tags/tag70.xml"/><Relationship Id="rId75" Type="http://schemas.openxmlformats.org/officeDocument/2006/relationships/tags" Target="../tags/tag75.xml"/><Relationship Id="rId83" Type="http://schemas.openxmlformats.org/officeDocument/2006/relationships/tags" Target="../tags/tag83.xml"/><Relationship Id="rId88" Type="http://schemas.openxmlformats.org/officeDocument/2006/relationships/tags" Target="../tags/tag88.xml"/><Relationship Id="rId91" Type="http://schemas.openxmlformats.org/officeDocument/2006/relationships/tags" Target="../tags/tag91.xml"/><Relationship Id="rId96" Type="http://schemas.openxmlformats.org/officeDocument/2006/relationships/tags" Target="../tags/tag96.xml"/><Relationship Id="rId111" Type="http://schemas.openxmlformats.org/officeDocument/2006/relationships/tags" Target="../tags/tag111.xml"/><Relationship Id="rId1" Type="http://schemas.openxmlformats.org/officeDocument/2006/relationships/tags" Target="../tags/tag1.xml"/><Relationship Id="rId6" Type="http://schemas.openxmlformats.org/officeDocument/2006/relationships/tags" Target="../tags/tag6.xml"/><Relationship Id="rId15" Type="http://schemas.openxmlformats.org/officeDocument/2006/relationships/tags" Target="../tags/tag15.xml"/><Relationship Id="rId23" Type="http://schemas.openxmlformats.org/officeDocument/2006/relationships/tags" Target="../tags/tag23.xml"/><Relationship Id="rId28" Type="http://schemas.openxmlformats.org/officeDocument/2006/relationships/tags" Target="../tags/tag28.xml"/><Relationship Id="rId36" Type="http://schemas.openxmlformats.org/officeDocument/2006/relationships/tags" Target="../tags/tag36.xml"/><Relationship Id="rId49" Type="http://schemas.openxmlformats.org/officeDocument/2006/relationships/tags" Target="../tags/tag49.xml"/><Relationship Id="rId57" Type="http://schemas.openxmlformats.org/officeDocument/2006/relationships/tags" Target="../tags/tag57.xml"/><Relationship Id="rId106" Type="http://schemas.openxmlformats.org/officeDocument/2006/relationships/tags" Target="../tags/tag106.xml"/><Relationship Id="rId114" Type="http://schemas.openxmlformats.org/officeDocument/2006/relationships/tags" Target="../tags/tag114.xml"/><Relationship Id="rId119" Type="http://schemas.openxmlformats.org/officeDocument/2006/relationships/tags" Target="../tags/tag119.xml"/><Relationship Id="rId10" Type="http://schemas.openxmlformats.org/officeDocument/2006/relationships/tags" Target="../tags/tag10.xml"/><Relationship Id="rId31" Type="http://schemas.openxmlformats.org/officeDocument/2006/relationships/tags" Target="../tags/tag31.xml"/><Relationship Id="rId44" Type="http://schemas.openxmlformats.org/officeDocument/2006/relationships/tags" Target="../tags/tag44.xml"/><Relationship Id="rId52" Type="http://schemas.openxmlformats.org/officeDocument/2006/relationships/tags" Target="../tags/tag52.xml"/><Relationship Id="rId60" Type="http://schemas.openxmlformats.org/officeDocument/2006/relationships/tags" Target="../tags/tag60.xml"/><Relationship Id="rId65" Type="http://schemas.openxmlformats.org/officeDocument/2006/relationships/tags" Target="../tags/tag65.xml"/><Relationship Id="rId73" Type="http://schemas.openxmlformats.org/officeDocument/2006/relationships/tags" Target="../tags/tag73.xml"/><Relationship Id="rId78" Type="http://schemas.openxmlformats.org/officeDocument/2006/relationships/tags" Target="../tags/tag78.xml"/><Relationship Id="rId81" Type="http://schemas.openxmlformats.org/officeDocument/2006/relationships/tags" Target="../tags/tag81.xml"/><Relationship Id="rId86" Type="http://schemas.openxmlformats.org/officeDocument/2006/relationships/tags" Target="../tags/tag86.xml"/><Relationship Id="rId94" Type="http://schemas.openxmlformats.org/officeDocument/2006/relationships/tags" Target="../tags/tag94.xml"/><Relationship Id="rId99" Type="http://schemas.openxmlformats.org/officeDocument/2006/relationships/tags" Target="../tags/tag99.xml"/><Relationship Id="rId101" Type="http://schemas.openxmlformats.org/officeDocument/2006/relationships/tags" Target="../tags/tag101.xml"/><Relationship Id="rId122" Type="http://schemas.openxmlformats.org/officeDocument/2006/relationships/tags" Target="../tags/tag122.xml"/><Relationship Id="rId4" Type="http://schemas.openxmlformats.org/officeDocument/2006/relationships/tags" Target="../tags/tag4.xml"/><Relationship Id="rId9" Type="http://schemas.openxmlformats.org/officeDocument/2006/relationships/tags" Target="../tags/tag9.xml"/><Relationship Id="rId13" Type="http://schemas.openxmlformats.org/officeDocument/2006/relationships/tags" Target="../tags/tag13.xml"/><Relationship Id="rId18" Type="http://schemas.openxmlformats.org/officeDocument/2006/relationships/tags" Target="../tags/tag18.xml"/><Relationship Id="rId39" Type="http://schemas.openxmlformats.org/officeDocument/2006/relationships/tags" Target="../tags/tag39.xml"/><Relationship Id="rId109" Type="http://schemas.openxmlformats.org/officeDocument/2006/relationships/tags" Target="../tags/tag109.xml"/><Relationship Id="rId34" Type="http://schemas.openxmlformats.org/officeDocument/2006/relationships/tags" Target="../tags/tag34.xml"/><Relationship Id="rId50" Type="http://schemas.openxmlformats.org/officeDocument/2006/relationships/tags" Target="../tags/tag50.xml"/><Relationship Id="rId55" Type="http://schemas.openxmlformats.org/officeDocument/2006/relationships/tags" Target="../tags/tag55.xml"/><Relationship Id="rId76" Type="http://schemas.openxmlformats.org/officeDocument/2006/relationships/tags" Target="../tags/tag76.xml"/><Relationship Id="rId97" Type="http://schemas.openxmlformats.org/officeDocument/2006/relationships/tags" Target="../tags/tag97.xml"/><Relationship Id="rId104" Type="http://schemas.openxmlformats.org/officeDocument/2006/relationships/tags" Target="../tags/tag104.xml"/><Relationship Id="rId120" Type="http://schemas.openxmlformats.org/officeDocument/2006/relationships/tags" Target="../tags/tag120.xml"/><Relationship Id="rId125" Type="http://schemas.openxmlformats.org/officeDocument/2006/relationships/slideLayout" Target="../slideLayouts/slideLayout7.xml"/><Relationship Id="rId7" Type="http://schemas.openxmlformats.org/officeDocument/2006/relationships/tags" Target="../tags/tag7.xml"/><Relationship Id="rId71" Type="http://schemas.openxmlformats.org/officeDocument/2006/relationships/tags" Target="../tags/tag71.xml"/><Relationship Id="rId92" Type="http://schemas.openxmlformats.org/officeDocument/2006/relationships/tags" Target="../tags/tag92.xml"/><Relationship Id="rId2" Type="http://schemas.openxmlformats.org/officeDocument/2006/relationships/tags" Target="../tags/tag2.xml"/><Relationship Id="rId29" Type="http://schemas.openxmlformats.org/officeDocument/2006/relationships/tags" Target="../tags/tag29.xml"/><Relationship Id="rId24" Type="http://schemas.openxmlformats.org/officeDocument/2006/relationships/tags" Target="../tags/tag24.xml"/><Relationship Id="rId40" Type="http://schemas.openxmlformats.org/officeDocument/2006/relationships/tags" Target="../tags/tag40.xml"/><Relationship Id="rId45" Type="http://schemas.openxmlformats.org/officeDocument/2006/relationships/tags" Target="../tags/tag45.xml"/><Relationship Id="rId66" Type="http://schemas.openxmlformats.org/officeDocument/2006/relationships/tags" Target="../tags/tag66.xml"/><Relationship Id="rId87" Type="http://schemas.openxmlformats.org/officeDocument/2006/relationships/tags" Target="../tags/tag87.xml"/><Relationship Id="rId110" Type="http://schemas.openxmlformats.org/officeDocument/2006/relationships/tags" Target="../tags/tag110.xml"/><Relationship Id="rId115" Type="http://schemas.openxmlformats.org/officeDocument/2006/relationships/tags" Target="../tags/tag1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2C86778E-D52C-403D-A7CF-6291FC99A43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79" y="0"/>
            <a:ext cx="12178441" cy="6858000"/>
          </a:xfrm>
          <a:prstGeom prst="rect">
            <a:avLst/>
          </a:prstGeom>
        </p:spPr>
      </p:pic>
      <p:sp>
        <p:nvSpPr>
          <p:cNvPr id="6" name="TextBox 1">
            <a:extLst>
              <a:ext uri="{FF2B5EF4-FFF2-40B4-BE49-F238E27FC236}">
                <a16:creationId xmlns:a16="http://schemas.microsoft.com/office/drawing/2014/main" id="{25408889-A457-4570-AAC5-9A204D51EAED}"/>
              </a:ext>
            </a:extLst>
          </p:cNvPr>
          <p:cNvSpPr txBox="1"/>
          <p:nvPr/>
        </p:nvSpPr>
        <p:spPr>
          <a:xfrm>
            <a:off x="8763168" y="962215"/>
            <a:ext cx="342883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100" u="sng" dirty="0">
                <a:solidFill>
                  <a:schemeClr val="bg1"/>
                </a:solidFill>
                <a:latin typeface="Segoe UI "/>
                <a:cs typeface="Segoe UI Semibold" panose="020B0702040204020203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https://www.officetimeline.com/14-days-trial</a:t>
            </a:r>
            <a:endParaRPr lang="en-US" sz="1100" u="sng" dirty="0">
              <a:solidFill>
                <a:schemeClr val="bg1"/>
              </a:solidFill>
              <a:latin typeface="Segoe UI "/>
              <a:cs typeface="Segoe UI Semibold" panose="020B07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063167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OTLSHAPE_SL_acc27ee3f9b84d87b2879e52542b682e_BackgroundRectangle">
            <a:extLst>
              <a:ext uri="{FF2B5EF4-FFF2-40B4-BE49-F238E27FC236}">
                <a16:creationId xmlns:a16="http://schemas.microsoft.com/office/drawing/2014/main" id="{5E584A2D-B911-4E10-A280-22CA20DA87E6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63500" y="2220347"/>
            <a:ext cx="11290300" cy="1073150"/>
          </a:xfrm>
          <a:prstGeom prst="rect">
            <a:avLst/>
          </a:prstGeom>
          <a:solidFill>
            <a:srgbClr val="6F3198">
              <a:alpha val="14902"/>
            </a:srgbClr>
          </a:solidFill>
          <a:ln w="19050" cap="flat" cmpd="sng" algn="ctr">
            <a:solidFill>
              <a:schemeClr val="accent3"/>
            </a:solidFill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OTLSHAPE_SL_3ac29998e5cd4723b161a5e908038d25_BackgroundRectangle">
            <a:extLst>
              <a:ext uri="{FF2B5EF4-FFF2-40B4-BE49-F238E27FC236}">
                <a16:creationId xmlns:a16="http://schemas.microsoft.com/office/drawing/2014/main" id="{841AED38-D895-423B-B545-0F70C18C59B1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63500" y="3356997"/>
            <a:ext cx="11290300" cy="1073150"/>
          </a:xfrm>
          <a:prstGeom prst="rect">
            <a:avLst/>
          </a:prstGeom>
          <a:solidFill>
            <a:schemeClr val="accent2">
              <a:alpha val="14902"/>
            </a:schemeClr>
          </a:solidFill>
          <a:ln w="19050" cap="flat" cmpd="sng" algn="ctr">
            <a:solidFill>
              <a:schemeClr val="accent3"/>
            </a:solidFill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OTLSHAPE_SL_2d24dbec1f3d48f7b860c8f275afb7ed_BackgroundRectangle">
            <a:extLst>
              <a:ext uri="{FF2B5EF4-FFF2-40B4-BE49-F238E27FC236}">
                <a16:creationId xmlns:a16="http://schemas.microsoft.com/office/drawing/2014/main" id="{E0A0256A-BE59-4241-B2E2-85ED8C9D3ACA}"/>
              </a:ext>
            </a:extLst>
          </p:cNvPr>
          <p:cNvSpPr/>
          <p:nvPr>
            <p:custDataLst>
              <p:tags r:id="rId4"/>
            </p:custDataLst>
          </p:nvPr>
        </p:nvSpPr>
        <p:spPr>
          <a:xfrm>
            <a:off x="63500" y="4493647"/>
            <a:ext cx="11290300" cy="1073150"/>
          </a:xfrm>
          <a:prstGeom prst="rect">
            <a:avLst/>
          </a:prstGeom>
          <a:solidFill>
            <a:schemeClr val="accent6">
              <a:alpha val="14902"/>
            </a:schemeClr>
          </a:solidFill>
          <a:ln w="19050" cap="flat" cmpd="sng" algn="ctr">
            <a:solidFill>
              <a:schemeClr val="accent3"/>
            </a:solidFill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OTLSHAPE_SL_d892d9fab8024dbe83b423d1a83b2edb_BackgroundRectangle">
            <a:extLst>
              <a:ext uri="{FF2B5EF4-FFF2-40B4-BE49-F238E27FC236}">
                <a16:creationId xmlns:a16="http://schemas.microsoft.com/office/drawing/2014/main" id="{E29AE3D5-E3E0-4FB7-9805-0E4CCAB84BE3}"/>
              </a:ext>
            </a:extLst>
          </p:cNvPr>
          <p:cNvSpPr/>
          <p:nvPr>
            <p:custDataLst>
              <p:tags r:id="rId5"/>
            </p:custDataLst>
          </p:nvPr>
        </p:nvSpPr>
        <p:spPr>
          <a:xfrm>
            <a:off x="63500" y="5630297"/>
            <a:ext cx="11290300" cy="1115314"/>
          </a:xfrm>
          <a:prstGeom prst="rect">
            <a:avLst/>
          </a:prstGeom>
          <a:solidFill>
            <a:schemeClr val="accent1">
              <a:alpha val="14902"/>
            </a:schemeClr>
          </a:solidFill>
          <a:ln w="19050" cap="flat" cmpd="sng" algn="ctr">
            <a:solidFill>
              <a:schemeClr val="accent3"/>
            </a:solidFill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OTLSHAPE_SL_de0f95f74cd04a8c9302717df7279bd5_BackgroundRectangle">
            <a:extLst>
              <a:ext uri="{FF2B5EF4-FFF2-40B4-BE49-F238E27FC236}">
                <a16:creationId xmlns:a16="http://schemas.microsoft.com/office/drawing/2014/main" id="{6A65581F-F8BE-4512-8299-510A371965ED}"/>
              </a:ext>
            </a:extLst>
          </p:cNvPr>
          <p:cNvSpPr/>
          <p:nvPr>
            <p:custDataLst>
              <p:tags r:id="rId6"/>
            </p:custDataLst>
          </p:nvPr>
        </p:nvSpPr>
        <p:spPr>
          <a:xfrm>
            <a:off x="63500" y="1409071"/>
            <a:ext cx="11290300" cy="747776"/>
          </a:xfrm>
          <a:prstGeom prst="rect">
            <a:avLst/>
          </a:prstGeom>
          <a:solidFill>
            <a:schemeClr val="accent5">
              <a:alpha val="14902"/>
            </a:schemeClr>
          </a:solidFill>
          <a:ln w="19050" cap="flat" cmpd="sng" algn="ctr">
            <a:solidFill>
              <a:schemeClr val="accent3"/>
            </a:solidFill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OTLSHAPE_TB_00000000000000000000000000000000_ScaleContainer">
            <a:extLst>
              <a:ext uri="{FF2B5EF4-FFF2-40B4-BE49-F238E27FC236}">
                <a16:creationId xmlns:a16="http://schemas.microsoft.com/office/drawing/2014/main" id="{A7CA9B0F-6D54-4CFF-9E32-2EE2DE558603}"/>
              </a:ext>
            </a:extLst>
          </p:cNvPr>
          <p:cNvSpPr/>
          <p:nvPr>
            <p:custDataLst>
              <p:tags r:id="rId7"/>
            </p:custDataLst>
          </p:nvPr>
        </p:nvSpPr>
        <p:spPr>
          <a:xfrm>
            <a:off x="1158748" y="824871"/>
            <a:ext cx="10198100" cy="381000"/>
          </a:xfrm>
          <a:prstGeom prst="rect">
            <a:avLst/>
          </a:prstGeom>
          <a:solidFill>
            <a:srgbClr val="402A5A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2" name="OTLSHAPE_SL_acc27ee3f9b84d87b2879e52542b682e_HeaderRectangle">
            <a:extLst>
              <a:ext uri="{FF2B5EF4-FFF2-40B4-BE49-F238E27FC236}">
                <a16:creationId xmlns:a16="http://schemas.microsoft.com/office/drawing/2014/main" id="{0E6764B2-E28A-42EE-BDCD-684146C8B035}"/>
              </a:ext>
            </a:extLst>
          </p:cNvPr>
          <p:cNvSpPr/>
          <p:nvPr>
            <p:custDataLst>
              <p:tags r:id="rId8"/>
            </p:custDataLst>
          </p:nvPr>
        </p:nvSpPr>
        <p:spPr>
          <a:xfrm>
            <a:off x="69850" y="2226697"/>
            <a:ext cx="965200" cy="1060450"/>
          </a:xfrm>
          <a:prstGeom prst="rect">
            <a:avLst/>
          </a:prstGeom>
          <a:solidFill>
            <a:srgbClr val="6F3198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OTLSHAPE_SL_3ac29998e5cd4723b161a5e908038d25_HeaderRectangle">
            <a:extLst>
              <a:ext uri="{FF2B5EF4-FFF2-40B4-BE49-F238E27FC236}">
                <a16:creationId xmlns:a16="http://schemas.microsoft.com/office/drawing/2014/main" id="{33546054-10DF-42CE-B6AB-60D6AF6DE76C}"/>
              </a:ext>
            </a:extLst>
          </p:cNvPr>
          <p:cNvSpPr/>
          <p:nvPr>
            <p:custDataLst>
              <p:tags r:id="rId9"/>
            </p:custDataLst>
          </p:nvPr>
        </p:nvSpPr>
        <p:spPr>
          <a:xfrm>
            <a:off x="69850" y="3363347"/>
            <a:ext cx="965200" cy="1060450"/>
          </a:xfrm>
          <a:prstGeom prst="rect">
            <a:avLst/>
          </a:prstGeom>
          <a:solidFill>
            <a:schemeClr val="accent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OTLSHAPE_SL_2d24dbec1f3d48f7b860c8f275afb7ed_HeaderRectangle">
            <a:extLst>
              <a:ext uri="{FF2B5EF4-FFF2-40B4-BE49-F238E27FC236}">
                <a16:creationId xmlns:a16="http://schemas.microsoft.com/office/drawing/2014/main" id="{81B24AF0-8EA8-40FB-8EFC-B83475D3AB34}"/>
              </a:ext>
            </a:extLst>
          </p:cNvPr>
          <p:cNvSpPr/>
          <p:nvPr>
            <p:custDataLst>
              <p:tags r:id="rId10"/>
            </p:custDataLst>
          </p:nvPr>
        </p:nvSpPr>
        <p:spPr>
          <a:xfrm>
            <a:off x="69850" y="4499997"/>
            <a:ext cx="965200" cy="1060450"/>
          </a:xfrm>
          <a:prstGeom prst="rect">
            <a:avLst/>
          </a:prstGeom>
          <a:solidFill>
            <a:schemeClr val="accent6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OTLSHAPE_SL_d892d9fab8024dbe83b423d1a83b2edb_HeaderRectangle">
            <a:extLst>
              <a:ext uri="{FF2B5EF4-FFF2-40B4-BE49-F238E27FC236}">
                <a16:creationId xmlns:a16="http://schemas.microsoft.com/office/drawing/2014/main" id="{C1D34A02-A12F-47BF-9796-E3027EB34F8B}"/>
              </a:ext>
            </a:extLst>
          </p:cNvPr>
          <p:cNvSpPr/>
          <p:nvPr>
            <p:custDataLst>
              <p:tags r:id="rId11"/>
            </p:custDataLst>
          </p:nvPr>
        </p:nvSpPr>
        <p:spPr>
          <a:xfrm>
            <a:off x="69850" y="5636647"/>
            <a:ext cx="965200" cy="1102614"/>
          </a:xfrm>
          <a:prstGeom prst="rect">
            <a:avLst/>
          </a:pr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OTLSHAPE_SL_de0f95f74cd04a8c9302717df7279bd5_HeaderRectangle">
            <a:extLst>
              <a:ext uri="{FF2B5EF4-FFF2-40B4-BE49-F238E27FC236}">
                <a16:creationId xmlns:a16="http://schemas.microsoft.com/office/drawing/2014/main" id="{8A784DAC-04B6-4AA2-967D-E2480CF98011}"/>
              </a:ext>
            </a:extLst>
          </p:cNvPr>
          <p:cNvSpPr/>
          <p:nvPr>
            <p:custDataLst>
              <p:tags r:id="rId12"/>
            </p:custDataLst>
          </p:nvPr>
        </p:nvSpPr>
        <p:spPr>
          <a:xfrm>
            <a:off x="69850" y="1415421"/>
            <a:ext cx="965200" cy="735076"/>
          </a:xfrm>
          <a:prstGeom prst="rect">
            <a:avLst/>
          </a:prstGeom>
          <a:solidFill>
            <a:srgbClr val="02B2EE">
              <a:alpha val="49804"/>
            </a:srgb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4" name="OTLSHAPE_SLT_b2aa6a48ca4b4e11a73a6c4b1b23bbf9_Shape">
            <a:extLst>
              <a:ext uri="{FF2B5EF4-FFF2-40B4-BE49-F238E27FC236}">
                <a16:creationId xmlns:a16="http://schemas.microsoft.com/office/drawing/2014/main" id="{A820D4C4-58D9-454F-BB6B-F27389675564}"/>
              </a:ext>
            </a:extLst>
          </p:cNvPr>
          <p:cNvSpPr/>
          <p:nvPr>
            <p:custDataLst>
              <p:tags r:id="rId13"/>
            </p:custDataLst>
          </p:nvPr>
        </p:nvSpPr>
        <p:spPr>
          <a:xfrm>
            <a:off x="2024726" y="2258447"/>
            <a:ext cx="1600200" cy="168910"/>
          </a:xfrm>
          <a:prstGeom prst="round2DiagRect">
            <a:avLst>
              <a:gd name="adj1" fmla="val 100000"/>
              <a:gd name="adj2" fmla="val 0"/>
            </a:avLst>
          </a:prstGeom>
          <a:solidFill>
            <a:srgbClr val="6F3198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6" name="OTLSHAPE_SLT_0b1b9b4672c8412d9dfb9c96aa70b615_Shape">
            <a:extLst>
              <a:ext uri="{FF2B5EF4-FFF2-40B4-BE49-F238E27FC236}">
                <a16:creationId xmlns:a16="http://schemas.microsoft.com/office/drawing/2014/main" id="{68CD3295-3317-49C4-BD64-79AE5FC6D729}"/>
              </a:ext>
            </a:extLst>
          </p:cNvPr>
          <p:cNvSpPr/>
          <p:nvPr>
            <p:custDataLst>
              <p:tags r:id="rId14"/>
            </p:custDataLst>
          </p:nvPr>
        </p:nvSpPr>
        <p:spPr>
          <a:xfrm>
            <a:off x="2540082" y="2465457"/>
            <a:ext cx="1765300" cy="168910"/>
          </a:xfrm>
          <a:prstGeom prst="round2DiagRect">
            <a:avLst>
              <a:gd name="adj1" fmla="val 100000"/>
              <a:gd name="adj2" fmla="val 0"/>
            </a:avLst>
          </a:prstGeom>
          <a:solidFill>
            <a:srgbClr val="6F3198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8" name="OTLSHAPE_SLT_de4ff093f93243748062d68502809709_Shape">
            <a:extLst>
              <a:ext uri="{FF2B5EF4-FFF2-40B4-BE49-F238E27FC236}">
                <a16:creationId xmlns:a16="http://schemas.microsoft.com/office/drawing/2014/main" id="{CE2FF0DB-92A7-4921-A2FB-F84BD3E2B994}"/>
              </a:ext>
            </a:extLst>
          </p:cNvPr>
          <p:cNvSpPr/>
          <p:nvPr>
            <p:custDataLst>
              <p:tags r:id="rId15"/>
            </p:custDataLst>
          </p:nvPr>
        </p:nvSpPr>
        <p:spPr>
          <a:xfrm>
            <a:off x="2726749" y="2672467"/>
            <a:ext cx="1308100" cy="168910"/>
          </a:xfrm>
          <a:prstGeom prst="round2DiagRect">
            <a:avLst>
              <a:gd name="adj1" fmla="val 100000"/>
              <a:gd name="adj2" fmla="val 0"/>
            </a:avLst>
          </a:prstGeom>
          <a:solidFill>
            <a:srgbClr val="6F3198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2" name="OTLSHAPE_SLT_e2425599f84347a9a3ac46c27cb833d9_Shape">
            <a:extLst>
              <a:ext uri="{FF2B5EF4-FFF2-40B4-BE49-F238E27FC236}">
                <a16:creationId xmlns:a16="http://schemas.microsoft.com/office/drawing/2014/main" id="{7273EF13-9B3A-42C1-8601-068AEF8FCD60}"/>
              </a:ext>
            </a:extLst>
          </p:cNvPr>
          <p:cNvSpPr/>
          <p:nvPr>
            <p:custDataLst>
              <p:tags r:id="rId16"/>
            </p:custDataLst>
          </p:nvPr>
        </p:nvSpPr>
        <p:spPr>
          <a:xfrm>
            <a:off x="3578442" y="2879477"/>
            <a:ext cx="1612900" cy="168910"/>
          </a:xfrm>
          <a:prstGeom prst="round2DiagRect">
            <a:avLst>
              <a:gd name="adj1" fmla="val 100000"/>
              <a:gd name="adj2" fmla="val 0"/>
            </a:avLst>
          </a:prstGeom>
          <a:solidFill>
            <a:srgbClr val="6F3198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0" name="OTLSHAPE_SLT_02bebb0a5c1c4cd3a3a08e93800ab769_Shape">
            <a:extLst>
              <a:ext uri="{FF2B5EF4-FFF2-40B4-BE49-F238E27FC236}">
                <a16:creationId xmlns:a16="http://schemas.microsoft.com/office/drawing/2014/main" id="{F27F0D40-B2FE-4400-BD88-69F6272071F3}"/>
              </a:ext>
            </a:extLst>
          </p:cNvPr>
          <p:cNvSpPr/>
          <p:nvPr>
            <p:custDataLst>
              <p:tags r:id="rId17"/>
            </p:custDataLst>
          </p:nvPr>
        </p:nvSpPr>
        <p:spPr>
          <a:xfrm>
            <a:off x="3865571" y="3086487"/>
            <a:ext cx="1409700" cy="168910"/>
          </a:xfrm>
          <a:prstGeom prst="round2DiagRect">
            <a:avLst>
              <a:gd name="adj1" fmla="val 100000"/>
              <a:gd name="adj2" fmla="val 0"/>
            </a:avLst>
          </a:prstGeom>
          <a:solidFill>
            <a:srgbClr val="6F3198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2" name="OTLSHAPE_SLT_d8cd3beaa6f7481d843523fcc95b2582_Shape">
            <a:extLst>
              <a:ext uri="{FF2B5EF4-FFF2-40B4-BE49-F238E27FC236}">
                <a16:creationId xmlns:a16="http://schemas.microsoft.com/office/drawing/2014/main" id="{7B47CCB5-071A-4C13-85DA-04A029356C5B}"/>
              </a:ext>
            </a:extLst>
          </p:cNvPr>
          <p:cNvSpPr/>
          <p:nvPr>
            <p:custDataLst>
              <p:tags r:id="rId18"/>
            </p:custDataLst>
          </p:nvPr>
        </p:nvSpPr>
        <p:spPr>
          <a:xfrm>
            <a:off x="5228083" y="3395097"/>
            <a:ext cx="2286000" cy="168910"/>
          </a:xfrm>
          <a:prstGeom prst="chevron">
            <a:avLst/>
          </a:prstGeom>
          <a:solidFill>
            <a:schemeClr val="accent2"/>
          </a:solidFill>
          <a:ln w="1905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84" name="OTLSHAPE_SLT_d09ae3425833483cac7103bd6b5bf2be_Shape">
            <a:extLst>
              <a:ext uri="{FF2B5EF4-FFF2-40B4-BE49-F238E27FC236}">
                <a16:creationId xmlns:a16="http://schemas.microsoft.com/office/drawing/2014/main" id="{F6D9D4AF-8E67-4019-BF08-143001916F26}"/>
              </a:ext>
            </a:extLst>
          </p:cNvPr>
          <p:cNvSpPr/>
          <p:nvPr>
            <p:custDataLst>
              <p:tags r:id="rId19"/>
            </p:custDataLst>
          </p:nvPr>
        </p:nvSpPr>
        <p:spPr>
          <a:xfrm>
            <a:off x="6049417" y="3602107"/>
            <a:ext cx="2400300" cy="168910"/>
          </a:xfrm>
          <a:prstGeom prst="chevron">
            <a:avLst/>
          </a:prstGeom>
          <a:solidFill>
            <a:schemeClr val="accent2"/>
          </a:solidFill>
          <a:ln w="1905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86" name="OTLSHAPE_SLT_b90b7ef467d6465fbe58d90772736827_Shape">
            <a:extLst>
              <a:ext uri="{FF2B5EF4-FFF2-40B4-BE49-F238E27FC236}">
                <a16:creationId xmlns:a16="http://schemas.microsoft.com/office/drawing/2014/main" id="{5CD53144-FA19-4BCA-825A-1F3254440151}"/>
              </a:ext>
            </a:extLst>
          </p:cNvPr>
          <p:cNvSpPr/>
          <p:nvPr>
            <p:custDataLst>
              <p:tags r:id="rId20"/>
            </p:custDataLst>
          </p:nvPr>
        </p:nvSpPr>
        <p:spPr>
          <a:xfrm>
            <a:off x="6198750" y="3809117"/>
            <a:ext cx="2400300" cy="168910"/>
          </a:xfrm>
          <a:prstGeom prst="chevron">
            <a:avLst/>
          </a:prstGeom>
          <a:solidFill>
            <a:schemeClr val="accent2"/>
          </a:solidFill>
          <a:ln w="1905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90" name="OTLSHAPE_SLT_4204331db3cc4fe7a8dc8e828590f22c_Shape">
            <a:extLst>
              <a:ext uri="{FF2B5EF4-FFF2-40B4-BE49-F238E27FC236}">
                <a16:creationId xmlns:a16="http://schemas.microsoft.com/office/drawing/2014/main" id="{37AAAB56-0237-450D-93D5-E093E4D04F5F}"/>
              </a:ext>
            </a:extLst>
          </p:cNvPr>
          <p:cNvSpPr/>
          <p:nvPr>
            <p:custDataLst>
              <p:tags r:id="rId21"/>
            </p:custDataLst>
          </p:nvPr>
        </p:nvSpPr>
        <p:spPr>
          <a:xfrm>
            <a:off x="7387325" y="4223137"/>
            <a:ext cx="2070100" cy="168910"/>
          </a:xfrm>
          <a:prstGeom prst="chevron">
            <a:avLst/>
          </a:prstGeom>
          <a:solidFill>
            <a:schemeClr val="accent2"/>
          </a:solidFill>
          <a:ln w="1905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88" name="OTLSHAPE_SLT_cbfb77de7dba4fe48a72cded8bf3c022_Shape">
            <a:extLst>
              <a:ext uri="{FF2B5EF4-FFF2-40B4-BE49-F238E27FC236}">
                <a16:creationId xmlns:a16="http://schemas.microsoft.com/office/drawing/2014/main" id="{EF82F6A0-3651-4771-BC6D-8DB1AEEB1142}"/>
              </a:ext>
            </a:extLst>
          </p:cNvPr>
          <p:cNvSpPr/>
          <p:nvPr>
            <p:custDataLst>
              <p:tags r:id="rId22"/>
            </p:custDataLst>
          </p:nvPr>
        </p:nvSpPr>
        <p:spPr>
          <a:xfrm>
            <a:off x="6870750" y="4016127"/>
            <a:ext cx="1981200" cy="168910"/>
          </a:xfrm>
          <a:prstGeom prst="chevron">
            <a:avLst/>
          </a:prstGeom>
          <a:solidFill>
            <a:schemeClr val="accent2"/>
          </a:solidFill>
          <a:ln w="1905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31" name="OTLSHAPE_SLT_449a721d63a44cc69e97c425612380d4_Shape">
            <a:extLst>
              <a:ext uri="{FF2B5EF4-FFF2-40B4-BE49-F238E27FC236}">
                <a16:creationId xmlns:a16="http://schemas.microsoft.com/office/drawing/2014/main" id="{C6548922-850D-4D15-BDA9-824C00841F1D}"/>
              </a:ext>
            </a:extLst>
          </p:cNvPr>
          <p:cNvSpPr/>
          <p:nvPr>
            <p:custDataLst>
              <p:tags r:id="rId23"/>
            </p:custDataLst>
          </p:nvPr>
        </p:nvSpPr>
        <p:spPr>
          <a:xfrm>
            <a:off x="8364085" y="4738757"/>
            <a:ext cx="2019300" cy="168910"/>
          </a:xfrm>
          <a:prstGeom prst="homePlate">
            <a:avLst/>
          </a:prstGeom>
          <a:solidFill>
            <a:schemeClr val="accent6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9" name="OTLSHAPE_SLT_8e7655876c0f420ea960004b60758de2_Shape">
            <a:extLst>
              <a:ext uri="{FF2B5EF4-FFF2-40B4-BE49-F238E27FC236}">
                <a16:creationId xmlns:a16="http://schemas.microsoft.com/office/drawing/2014/main" id="{EC96C6AC-6F6E-40C1-8FD5-00DB06572012}"/>
              </a:ext>
            </a:extLst>
          </p:cNvPr>
          <p:cNvSpPr/>
          <p:nvPr>
            <p:custDataLst>
              <p:tags r:id="rId24"/>
            </p:custDataLst>
          </p:nvPr>
        </p:nvSpPr>
        <p:spPr>
          <a:xfrm>
            <a:off x="7916084" y="4531747"/>
            <a:ext cx="1727200" cy="168910"/>
          </a:xfrm>
          <a:prstGeom prst="homePlate">
            <a:avLst/>
          </a:prstGeom>
          <a:solidFill>
            <a:schemeClr val="accent6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3" name="OTLSHAPE_SLT_cde99a7c35874a61a9ed3fd709d78279_Shape">
            <a:extLst>
              <a:ext uri="{FF2B5EF4-FFF2-40B4-BE49-F238E27FC236}">
                <a16:creationId xmlns:a16="http://schemas.microsoft.com/office/drawing/2014/main" id="{BD8BC9B2-7F65-48A7-AFE8-D0F9FA7FB6CA}"/>
              </a:ext>
            </a:extLst>
          </p:cNvPr>
          <p:cNvSpPr/>
          <p:nvPr>
            <p:custDataLst>
              <p:tags r:id="rId25"/>
            </p:custDataLst>
          </p:nvPr>
        </p:nvSpPr>
        <p:spPr>
          <a:xfrm>
            <a:off x="8939899" y="4945767"/>
            <a:ext cx="1739900" cy="168910"/>
          </a:xfrm>
          <a:prstGeom prst="homePlate">
            <a:avLst/>
          </a:prstGeom>
          <a:solidFill>
            <a:schemeClr val="accent6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5" name="OTLSHAPE_SLT_22e406c0c8954e84b9d1937283b9e582_Shape">
            <a:extLst>
              <a:ext uri="{FF2B5EF4-FFF2-40B4-BE49-F238E27FC236}">
                <a16:creationId xmlns:a16="http://schemas.microsoft.com/office/drawing/2014/main" id="{AA74B6AC-60CC-4437-BDA0-10D19A6B06DE}"/>
              </a:ext>
            </a:extLst>
          </p:cNvPr>
          <p:cNvSpPr/>
          <p:nvPr>
            <p:custDataLst>
              <p:tags r:id="rId26"/>
            </p:custDataLst>
          </p:nvPr>
        </p:nvSpPr>
        <p:spPr>
          <a:xfrm>
            <a:off x="8988433" y="5152777"/>
            <a:ext cx="1955800" cy="168910"/>
          </a:xfrm>
          <a:prstGeom prst="homePlate">
            <a:avLst/>
          </a:prstGeom>
          <a:solidFill>
            <a:schemeClr val="accent6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2" name="OTLSHAPE_SLT_c4df6681b2804cf69fec1bb3546d3a2e_Shape">
            <a:extLst>
              <a:ext uri="{FF2B5EF4-FFF2-40B4-BE49-F238E27FC236}">
                <a16:creationId xmlns:a16="http://schemas.microsoft.com/office/drawing/2014/main" id="{737F3FED-5E3E-4F05-96BA-E9122D5CCB01}"/>
              </a:ext>
            </a:extLst>
          </p:cNvPr>
          <p:cNvSpPr/>
          <p:nvPr>
            <p:custDataLst>
              <p:tags r:id="rId27"/>
            </p:custDataLst>
          </p:nvPr>
        </p:nvSpPr>
        <p:spPr>
          <a:xfrm>
            <a:off x="9231955" y="5359787"/>
            <a:ext cx="1587500" cy="168910"/>
          </a:xfrm>
          <a:prstGeom prst="homePlate">
            <a:avLst/>
          </a:prstGeom>
          <a:solidFill>
            <a:schemeClr val="accent6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TLSHAPE_SLM_82df57c8a74441e191f414d73cfaad6a_Shape">
            <a:extLst>
              <a:ext uri="{FF2B5EF4-FFF2-40B4-BE49-F238E27FC236}">
                <a16:creationId xmlns:a16="http://schemas.microsoft.com/office/drawing/2014/main" id="{C72820DD-FF0A-4809-A201-1270CBA73EB9}"/>
              </a:ext>
            </a:extLst>
          </p:cNvPr>
          <p:cNvSpPr/>
          <p:nvPr>
            <p:custDataLst>
              <p:tags r:id="rId28"/>
            </p:custDataLst>
          </p:nvPr>
        </p:nvSpPr>
        <p:spPr>
          <a:xfrm>
            <a:off x="1418522" y="1510290"/>
            <a:ext cx="152400" cy="177800"/>
          </a:xfrm>
          <a:prstGeom prst="diamond">
            <a:avLst/>
          </a:prstGeom>
          <a:solidFill>
            <a:srgbClr val="02B2EE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4" name="OTLSHAPE_SLM_a8a593e162f74a43abc48595293ea53d_Shape">
            <a:extLst>
              <a:ext uri="{FF2B5EF4-FFF2-40B4-BE49-F238E27FC236}">
                <a16:creationId xmlns:a16="http://schemas.microsoft.com/office/drawing/2014/main" id="{72034250-57B1-418B-AFDB-7065A53FFFB0}"/>
              </a:ext>
            </a:extLst>
          </p:cNvPr>
          <p:cNvSpPr/>
          <p:nvPr>
            <p:custDataLst>
              <p:tags r:id="rId29"/>
            </p:custDataLst>
          </p:nvPr>
        </p:nvSpPr>
        <p:spPr>
          <a:xfrm>
            <a:off x="1679856" y="1877828"/>
            <a:ext cx="152400" cy="177800"/>
          </a:xfrm>
          <a:prstGeom prst="diamond">
            <a:avLst/>
          </a:prstGeom>
          <a:solidFill>
            <a:srgbClr val="02B2EE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5" name="OTLSHAPE_SLM_b425eb0fde274ec3a4e0e54e88795c86_Shape">
            <a:extLst>
              <a:ext uri="{FF2B5EF4-FFF2-40B4-BE49-F238E27FC236}">
                <a16:creationId xmlns:a16="http://schemas.microsoft.com/office/drawing/2014/main" id="{249C1A79-80D3-408B-8403-2CE195586EDA}"/>
              </a:ext>
            </a:extLst>
          </p:cNvPr>
          <p:cNvSpPr/>
          <p:nvPr>
            <p:custDataLst>
              <p:tags r:id="rId30"/>
            </p:custDataLst>
          </p:nvPr>
        </p:nvSpPr>
        <p:spPr>
          <a:xfrm>
            <a:off x="11075160" y="5731516"/>
            <a:ext cx="177800" cy="177800"/>
          </a:xfrm>
          <a:prstGeom prst="ellipse">
            <a:avLst/>
          </a:pr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6" name="OTLSHAPE_SLM_789a0d88aac745f892000ffcc8bc2032_Shape">
            <a:extLst>
              <a:ext uri="{FF2B5EF4-FFF2-40B4-BE49-F238E27FC236}">
                <a16:creationId xmlns:a16="http://schemas.microsoft.com/office/drawing/2014/main" id="{B6A50021-8771-4AC6-B131-BA0B77655AA9}"/>
              </a:ext>
            </a:extLst>
          </p:cNvPr>
          <p:cNvSpPr/>
          <p:nvPr>
            <p:custDataLst>
              <p:tags r:id="rId31"/>
            </p:custDataLst>
          </p:nvPr>
        </p:nvSpPr>
        <p:spPr>
          <a:xfrm>
            <a:off x="11149826" y="6099054"/>
            <a:ext cx="177800" cy="177800"/>
          </a:xfrm>
          <a:prstGeom prst="ellipse">
            <a:avLst/>
          </a:pr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8" name="OTLSHAPE_SLM_e85a8c75ddca46978f10af9125c66ff9_Shape">
            <a:extLst>
              <a:ext uri="{FF2B5EF4-FFF2-40B4-BE49-F238E27FC236}">
                <a16:creationId xmlns:a16="http://schemas.microsoft.com/office/drawing/2014/main" id="{22A05302-F05E-4E7C-8822-ED3E58339142}"/>
              </a:ext>
            </a:extLst>
          </p:cNvPr>
          <p:cNvSpPr/>
          <p:nvPr>
            <p:custDataLst>
              <p:tags r:id="rId32"/>
            </p:custDataLst>
          </p:nvPr>
        </p:nvSpPr>
        <p:spPr>
          <a:xfrm>
            <a:off x="11112493" y="6466592"/>
            <a:ext cx="177800" cy="177800"/>
          </a:xfrm>
          <a:prstGeom prst="ellipse">
            <a:avLst/>
          </a:pr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OTLSHAPE_SL_acc27ee3f9b84d87b2879e52542b682e_Header">
            <a:extLst>
              <a:ext uri="{FF2B5EF4-FFF2-40B4-BE49-F238E27FC236}">
                <a16:creationId xmlns:a16="http://schemas.microsoft.com/office/drawing/2014/main" id="{6BE28A87-4A6B-41D9-BAC5-34AFB9A82B3E}"/>
              </a:ext>
            </a:extLst>
          </p:cNvPr>
          <p:cNvSpPr txBox="1"/>
          <p:nvPr>
            <p:custDataLst>
              <p:tags r:id="rId33"/>
            </p:custDataLst>
          </p:nvPr>
        </p:nvSpPr>
        <p:spPr>
          <a:xfrm>
            <a:off x="63500" y="2655576"/>
            <a:ext cx="977900" cy="20269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200" b="1" dirty="0">
                <a:solidFill>
                  <a:schemeClr val="lt1"/>
                </a:solidFill>
                <a:latin typeface="Segoe UI Semibold" panose="020B0702040204020203" pitchFamily="34" charset="0"/>
              </a:rPr>
              <a:t>Planning</a:t>
            </a:r>
          </a:p>
        </p:txBody>
      </p:sp>
      <p:sp>
        <p:nvSpPr>
          <p:cNvPr id="36" name="OTLSHAPE_SL_3ac29998e5cd4723b161a5e908038d25_Header">
            <a:extLst>
              <a:ext uri="{FF2B5EF4-FFF2-40B4-BE49-F238E27FC236}">
                <a16:creationId xmlns:a16="http://schemas.microsoft.com/office/drawing/2014/main" id="{53C7A929-30E5-4158-8884-FD89EDD6AEE5}"/>
              </a:ext>
            </a:extLst>
          </p:cNvPr>
          <p:cNvSpPr txBox="1"/>
          <p:nvPr>
            <p:custDataLst>
              <p:tags r:id="rId34"/>
            </p:custDataLst>
          </p:nvPr>
        </p:nvSpPr>
        <p:spPr>
          <a:xfrm>
            <a:off x="63500" y="3792226"/>
            <a:ext cx="977900" cy="20269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200" b="1" dirty="0">
                <a:solidFill>
                  <a:schemeClr val="lt1"/>
                </a:solidFill>
                <a:latin typeface="Segoe UI Semibold" panose="020B0702040204020203" pitchFamily="34" charset="0"/>
              </a:rPr>
              <a:t>Execution</a:t>
            </a:r>
          </a:p>
        </p:txBody>
      </p:sp>
      <p:sp>
        <p:nvSpPr>
          <p:cNvPr id="39" name="OTLSHAPE_SL_2d24dbec1f3d48f7b860c8f275afb7ed_Header">
            <a:extLst>
              <a:ext uri="{FF2B5EF4-FFF2-40B4-BE49-F238E27FC236}">
                <a16:creationId xmlns:a16="http://schemas.microsoft.com/office/drawing/2014/main" id="{E6DF0601-9A5C-48FA-97B3-6F551E9F458F}"/>
              </a:ext>
            </a:extLst>
          </p:cNvPr>
          <p:cNvSpPr txBox="1"/>
          <p:nvPr>
            <p:custDataLst>
              <p:tags r:id="rId35"/>
            </p:custDataLst>
          </p:nvPr>
        </p:nvSpPr>
        <p:spPr>
          <a:xfrm>
            <a:off x="63500" y="4827530"/>
            <a:ext cx="977900" cy="405384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200" b="1" dirty="0">
                <a:solidFill>
                  <a:schemeClr val="lt1"/>
                </a:solidFill>
                <a:latin typeface="Segoe UI Semibold" panose="020B0702040204020203" pitchFamily="34" charset="0"/>
              </a:rPr>
              <a:t>Monitoring and Control</a:t>
            </a:r>
          </a:p>
        </p:txBody>
      </p:sp>
      <p:sp>
        <p:nvSpPr>
          <p:cNvPr id="42" name="OTLSHAPE_SL_d892d9fab8024dbe83b423d1a83b2edb_Header">
            <a:extLst>
              <a:ext uri="{FF2B5EF4-FFF2-40B4-BE49-F238E27FC236}">
                <a16:creationId xmlns:a16="http://schemas.microsoft.com/office/drawing/2014/main" id="{D96801F6-D1EB-4D44-A65D-3924100EC4BE}"/>
              </a:ext>
            </a:extLst>
          </p:cNvPr>
          <p:cNvSpPr txBox="1"/>
          <p:nvPr>
            <p:custDataLst>
              <p:tags r:id="rId36"/>
            </p:custDataLst>
          </p:nvPr>
        </p:nvSpPr>
        <p:spPr>
          <a:xfrm>
            <a:off x="63500" y="6086608"/>
            <a:ext cx="977900" cy="20269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200" b="1" dirty="0">
                <a:solidFill>
                  <a:schemeClr val="lt1"/>
                </a:solidFill>
                <a:latin typeface="Segoe UI Semibold" panose="020B0702040204020203" pitchFamily="34" charset="0"/>
              </a:rPr>
              <a:t>Closure</a:t>
            </a:r>
          </a:p>
        </p:txBody>
      </p:sp>
      <p:sp>
        <p:nvSpPr>
          <p:cNvPr id="45" name="OTLSHAPE_SL_de0f95f74cd04a8c9302717df7279bd5_Header">
            <a:extLst>
              <a:ext uri="{FF2B5EF4-FFF2-40B4-BE49-F238E27FC236}">
                <a16:creationId xmlns:a16="http://schemas.microsoft.com/office/drawing/2014/main" id="{0832DB9D-1EB3-4790-8FBD-B44E604E750E}"/>
              </a:ext>
            </a:extLst>
          </p:cNvPr>
          <p:cNvSpPr txBox="1"/>
          <p:nvPr>
            <p:custDataLst>
              <p:tags r:id="rId37"/>
            </p:custDataLst>
          </p:nvPr>
        </p:nvSpPr>
        <p:spPr>
          <a:xfrm>
            <a:off x="63500" y="1681613"/>
            <a:ext cx="977900" cy="20269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200" dirty="0">
                <a:solidFill>
                  <a:schemeClr val="lt1"/>
                </a:solidFill>
                <a:latin typeface="Segoe UI Semibold" panose="020B0702040204020203" pitchFamily="34" charset="0"/>
              </a:rPr>
              <a:t>Initiation</a:t>
            </a:r>
          </a:p>
        </p:txBody>
      </p:sp>
      <p:sp>
        <p:nvSpPr>
          <p:cNvPr id="8" name="OTLSHAPE_TB_00000000000000000000000000000000_TimescaleInterval1">
            <a:extLst>
              <a:ext uri="{FF2B5EF4-FFF2-40B4-BE49-F238E27FC236}">
                <a16:creationId xmlns:a16="http://schemas.microsoft.com/office/drawing/2014/main" id="{38C80FC7-6FE9-46AE-A287-D75BC8667EDE}"/>
              </a:ext>
            </a:extLst>
          </p:cNvPr>
          <p:cNvSpPr txBox="1"/>
          <p:nvPr>
            <p:custDataLst>
              <p:tags r:id="rId38"/>
            </p:custDataLst>
          </p:nvPr>
        </p:nvSpPr>
        <p:spPr>
          <a:xfrm>
            <a:off x="1222248" y="917666"/>
            <a:ext cx="367280" cy="195411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400" spc="-30">
                <a:solidFill>
                  <a:schemeClr val="lt2"/>
                </a:solidFill>
                <a:latin typeface="Copperplate Gothic Bold" panose="020E0705020206020404" pitchFamily="34" charset="0"/>
              </a:rPr>
              <a:t>Feb</a:t>
            </a:r>
          </a:p>
        </p:txBody>
      </p:sp>
      <p:sp>
        <p:nvSpPr>
          <p:cNvPr id="10" name="OTLSHAPE_TB_00000000000000000000000000000000_TimescaleInterval2">
            <a:extLst>
              <a:ext uri="{FF2B5EF4-FFF2-40B4-BE49-F238E27FC236}">
                <a16:creationId xmlns:a16="http://schemas.microsoft.com/office/drawing/2014/main" id="{962962BF-3BF0-49ED-8FFE-A4E9FE0CC689}"/>
              </a:ext>
            </a:extLst>
          </p:cNvPr>
          <p:cNvSpPr txBox="1"/>
          <p:nvPr>
            <p:custDataLst>
              <p:tags r:id="rId39"/>
            </p:custDataLst>
          </p:nvPr>
        </p:nvSpPr>
        <p:spPr>
          <a:xfrm>
            <a:off x="2267582" y="917666"/>
            <a:ext cx="421590" cy="195411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400" spc="-30">
                <a:solidFill>
                  <a:schemeClr val="lt2"/>
                </a:solidFill>
                <a:latin typeface="Copperplate Gothic Bold" panose="020E0705020206020404" pitchFamily="34" charset="0"/>
              </a:rPr>
              <a:t>Mar</a:t>
            </a:r>
          </a:p>
        </p:txBody>
      </p:sp>
      <p:sp>
        <p:nvSpPr>
          <p:cNvPr id="12" name="OTLSHAPE_TB_00000000000000000000000000000000_TimescaleInterval3">
            <a:extLst>
              <a:ext uri="{FF2B5EF4-FFF2-40B4-BE49-F238E27FC236}">
                <a16:creationId xmlns:a16="http://schemas.microsoft.com/office/drawing/2014/main" id="{2845D94A-7D26-4C12-BEC5-9BFA10D0D69C}"/>
              </a:ext>
            </a:extLst>
          </p:cNvPr>
          <p:cNvSpPr txBox="1"/>
          <p:nvPr>
            <p:custDataLst>
              <p:tags r:id="rId40"/>
            </p:custDataLst>
          </p:nvPr>
        </p:nvSpPr>
        <p:spPr>
          <a:xfrm>
            <a:off x="3424916" y="917666"/>
            <a:ext cx="386324" cy="195411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400" spc="-30">
                <a:solidFill>
                  <a:schemeClr val="lt2"/>
                </a:solidFill>
                <a:latin typeface="Copperplate Gothic Bold" panose="020E0705020206020404" pitchFamily="34" charset="0"/>
              </a:rPr>
              <a:t>Apr</a:t>
            </a:r>
          </a:p>
        </p:txBody>
      </p:sp>
      <p:sp>
        <p:nvSpPr>
          <p:cNvPr id="14" name="OTLSHAPE_TB_00000000000000000000000000000000_TimescaleInterval4">
            <a:extLst>
              <a:ext uri="{FF2B5EF4-FFF2-40B4-BE49-F238E27FC236}">
                <a16:creationId xmlns:a16="http://schemas.microsoft.com/office/drawing/2014/main" id="{A035123C-B3F0-479E-B946-95DF28A78E4F}"/>
              </a:ext>
            </a:extLst>
          </p:cNvPr>
          <p:cNvSpPr txBox="1"/>
          <p:nvPr>
            <p:custDataLst>
              <p:tags r:id="rId41"/>
            </p:custDataLst>
          </p:nvPr>
        </p:nvSpPr>
        <p:spPr>
          <a:xfrm>
            <a:off x="4544916" y="917666"/>
            <a:ext cx="393890" cy="195411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400" spc="-16">
                <a:solidFill>
                  <a:schemeClr val="lt2"/>
                </a:solidFill>
                <a:latin typeface="Copperplate Gothic Bold" panose="020E0705020206020404" pitchFamily="34" charset="0"/>
              </a:rPr>
              <a:t>May</a:t>
            </a:r>
          </a:p>
        </p:txBody>
      </p:sp>
      <p:sp>
        <p:nvSpPr>
          <p:cNvPr id="53" name="OTLSHAPE_SLT_b2aa6a48ca4b4e11a73a6c4b1b23bbf9_StartDate">
            <a:extLst>
              <a:ext uri="{FF2B5EF4-FFF2-40B4-BE49-F238E27FC236}">
                <a16:creationId xmlns:a16="http://schemas.microsoft.com/office/drawing/2014/main" id="{C3A010C8-DB0A-46DB-9598-FBD59E96BAC3}"/>
              </a:ext>
            </a:extLst>
          </p:cNvPr>
          <p:cNvSpPr txBox="1"/>
          <p:nvPr>
            <p:custDataLst>
              <p:tags r:id="rId42"/>
            </p:custDataLst>
          </p:nvPr>
        </p:nvSpPr>
        <p:spPr>
          <a:xfrm>
            <a:off x="1674079" y="2275338"/>
            <a:ext cx="304800" cy="13512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800" spc="-6">
                <a:solidFill>
                  <a:schemeClr val="dk2"/>
                </a:solidFill>
                <a:latin typeface="Segoe UI" panose="020B0502040204020203" pitchFamily="34" charset="0"/>
              </a:rPr>
              <a:t>Feb 24</a:t>
            </a:r>
          </a:p>
        </p:txBody>
      </p:sp>
      <p:sp>
        <p:nvSpPr>
          <p:cNvPr id="54" name="OTLSHAPE_SLT_b2aa6a48ca4b4e11a73a6c4b1b23bbf9_EndDate">
            <a:extLst>
              <a:ext uri="{FF2B5EF4-FFF2-40B4-BE49-F238E27FC236}">
                <a16:creationId xmlns:a16="http://schemas.microsoft.com/office/drawing/2014/main" id="{0424C879-E1F9-47A1-BFD2-E1A8708E4E82}"/>
              </a:ext>
            </a:extLst>
          </p:cNvPr>
          <p:cNvSpPr txBox="1"/>
          <p:nvPr>
            <p:custDataLst>
              <p:tags r:id="rId43"/>
            </p:custDataLst>
          </p:nvPr>
        </p:nvSpPr>
        <p:spPr>
          <a:xfrm>
            <a:off x="3673523" y="2275338"/>
            <a:ext cx="254000" cy="13512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800" spc="-6">
                <a:solidFill>
                  <a:schemeClr val="dk2"/>
                </a:solidFill>
                <a:latin typeface="Segoe UI" panose="020B0502040204020203" pitchFamily="34" charset="0"/>
              </a:rPr>
              <a:t>Apr 7</a:t>
            </a:r>
          </a:p>
        </p:txBody>
      </p:sp>
      <p:sp>
        <p:nvSpPr>
          <p:cNvPr id="56" name="OTLSHAPE_SLT_b2aa6a48ca4b4e11a73a6c4b1b23bbf9_Title">
            <a:extLst>
              <a:ext uri="{FF2B5EF4-FFF2-40B4-BE49-F238E27FC236}">
                <a16:creationId xmlns:a16="http://schemas.microsoft.com/office/drawing/2014/main" id="{8445FDC2-7DB5-4651-B4DB-48747042A8D1}"/>
              </a:ext>
            </a:extLst>
          </p:cNvPr>
          <p:cNvSpPr txBox="1"/>
          <p:nvPr>
            <p:custDataLst>
              <p:tags r:id="rId44"/>
            </p:custDataLst>
          </p:nvPr>
        </p:nvSpPr>
        <p:spPr>
          <a:xfrm>
            <a:off x="2320233" y="2258447"/>
            <a:ext cx="1016000" cy="16891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b="1" spc="-6" dirty="0">
                <a:solidFill>
                  <a:schemeClr val="lt1"/>
                </a:solidFill>
                <a:latin typeface="Segoe UI" panose="020B0502040204020203" pitchFamily="34" charset="0"/>
              </a:rPr>
              <a:t>Scope Statement</a:t>
            </a:r>
          </a:p>
        </p:txBody>
      </p:sp>
      <p:sp>
        <p:nvSpPr>
          <p:cNvPr id="61" name="OTLSHAPE_SLT_0b1b9b4672c8412d9dfb9c96aa70b615_StartDate">
            <a:extLst>
              <a:ext uri="{FF2B5EF4-FFF2-40B4-BE49-F238E27FC236}">
                <a16:creationId xmlns:a16="http://schemas.microsoft.com/office/drawing/2014/main" id="{E5300D39-C7FF-488B-A8C4-8E0968475AD6}"/>
              </a:ext>
            </a:extLst>
          </p:cNvPr>
          <p:cNvSpPr txBox="1"/>
          <p:nvPr>
            <p:custDataLst>
              <p:tags r:id="rId45"/>
            </p:custDataLst>
          </p:nvPr>
        </p:nvSpPr>
        <p:spPr>
          <a:xfrm>
            <a:off x="2173687" y="2482348"/>
            <a:ext cx="317500" cy="13512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800" spc="-6">
                <a:solidFill>
                  <a:schemeClr val="dk2"/>
                </a:solidFill>
                <a:latin typeface="Segoe UI" panose="020B0502040204020203" pitchFamily="34" charset="0"/>
              </a:rPr>
              <a:t>Mar 10</a:t>
            </a:r>
          </a:p>
        </p:txBody>
      </p:sp>
      <p:sp>
        <p:nvSpPr>
          <p:cNvPr id="62" name="OTLSHAPE_SLT_0b1b9b4672c8412d9dfb9c96aa70b615_EndDate">
            <a:extLst>
              <a:ext uri="{FF2B5EF4-FFF2-40B4-BE49-F238E27FC236}">
                <a16:creationId xmlns:a16="http://schemas.microsoft.com/office/drawing/2014/main" id="{26F99918-BD9B-468D-A013-CC7A3C46757C}"/>
              </a:ext>
            </a:extLst>
          </p:cNvPr>
          <p:cNvSpPr txBox="1"/>
          <p:nvPr>
            <p:custDataLst>
              <p:tags r:id="rId46"/>
            </p:custDataLst>
          </p:nvPr>
        </p:nvSpPr>
        <p:spPr>
          <a:xfrm>
            <a:off x="4345524" y="2482348"/>
            <a:ext cx="304800" cy="13512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800" spc="-6">
                <a:solidFill>
                  <a:schemeClr val="dk2"/>
                </a:solidFill>
                <a:latin typeface="Segoe UI" panose="020B0502040204020203" pitchFamily="34" charset="0"/>
              </a:rPr>
              <a:t>Apr 25</a:t>
            </a:r>
          </a:p>
        </p:txBody>
      </p:sp>
      <p:sp>
        <p:nvSpPr>
          <p:cNvPr id="63" name="OTLSHAPE_SLT_0b1b9b4672c8412d9dfb9c96aa70b615_Title">
            <a:extLst>
              <a:ext uri="{FF2B5EF4-FFF2-40B4-BE49-F238E27FC236}">
                <a16:creationId xmlns:a16="http://schemas.microsoft.com/office/drawing/2014/main" id="{903FF976-3497-4900-96B6-D3C8549D4397}"/>
              </a:ext>
            </a:extLst>
          </p:cNvPr>
          <p:cNvSpPr txBox="1"/>
          <p:nvPr>
            <p:custDataLst>
              <p:tags r:id="rId47"/>
            </p:custDataLst>
          </p:nvPr>
        </p:nvSpPr>
        <p:spPr>
          <a:xfrm>
            <a:off x="2608794" y="2465457"/>
            <a:ext cx="1625600" cy="16891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b="1" spc="-6" dirty="0">
                <a:solidFill>
                  <a:schemeClr val="lt1"/>
                </a:solidFill>
                <a:latin typeface="Segoe UI" panose="020B0502040204020203" pitchFamily="34" charset="0"/>
              </a:rPr>
              <a:t>Work Breakdown Structure</a:t>
            </a:r>
          </a:p>
        </p:txBody>
      </p:sp>
      <p:sp>
        <p:nvSpPr>
          <p:cNvPr id="69" name="OTLSHAPE_SLT_de4ff093f93243748062d68502809709_StartDate">
            <a:extLst>
              <a:ext uri="{FF2B5EF4-FFF2-40B4-BE49-F238E27FC236}">
                <a16:creationId xmlns:a16="http://schemas.microsoft.com/office/drawing/2014/main" id="{52A70ACE-F6D1-4651-BA5C-E6D35A36419C}"/>
              </a:ext>
            </a:extLst>
          </p:cNvPr>
          <p:cNvSpPr txBox="1"/>
          <p:nvPr>
            <p:custDataLst>
              <p:tags r:id="rId48"/>
            </p:custDataLst>
          </p:nvPr>
        </p:nvSpPr>
        <p:spPr>
          <a:xfrm>
            <a:off x="2360354" y="2689358"/>
            <a:ext cx="317500" cy="13512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800" spc="-6">
                <a:solidFill>
                  <a:schemeClr val="dk2"/>
                </a:solidFill>
                <a:latin typeface="Segoe UI" panose="020B0502040204020203" pitchFamily="34" charset="0"/>
              </a:rPr>
              <a:t>Mar 15</a:t>
            </a:r>
          </a:p>
        </p:txBody>
      </p:sp>
      <p:sp>
        <p:nvSpPr>
          <p:cNvPr id="70" name="OTLSHAPE_SLT_de4ff093f93243748062d68502809709_EndDate">
            <a:extLst>
              <a:ext uri="{FF2B5EF4-FFF2-40B4-BE49-F238E27FC236}">
                <a16:creationId xmlns:a16="http://schemas.microsoft.com/office/drawing/2014/main" id="{FB2E04F2-268B-445A-999F-4A113EF2A8DB}"/>
              </a:ext>
            </a:extLst>
          </p:cNvPr>
          <p:cNvSpPr txBox="1"/>
          <p:nvPr>
            <p:custDataLst>
              <p:tags r:id="rId49"/>
            </p:custDataLst>
          </p:nvPr>
        </p:nvSpPr>
        <p:spPr>
          <a:xfrm>
            <a:off x="4084190" y="2689358"/>
            <a:ext cx="304800" cy="13512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800" spc="-6">
                <a:solidFill>
                  <a:schemeClr val="dk2"/>
                </a:solidFill>
                <a:latin typeface="Segoe UI" panose="020B0502040204020203" pitchFamily="34" charset="0"/>
              </a:rPr>
              <a:t>Apr 18</a:t>
            </a:r>
          </a:p>
        </p:txBody>
      </p:sp>
      <p:sp>
        <p:nvSpPr>
          <p:cNvPr id="72" name="OTLSHAPE_SLT_de4ff093f93243748062d68502809709_Title">
            <a:extLst>
              <a:ext uri="{FF2B5EF4-FFF2-40B4-BE49-F238E27FC236}">
                <a16:creationId xmlns:a16="http://schemas.microsoft.com/office/drawing/2014/main" id="{C61A15EC-8A7E-4798-BFAA-CCD9704A53A2}"/>
              </a:ext>
            </a:extLst>
          </p:cNvPr>
          <p:cNvSpPr txBox="1"/>
          <p:nvPr>
            <p:custDataLst>
              <p:tags r:id="rId50"/>
            </p:custDataLst>
          </p:nvPr>
        </p:nvSpPr>
        <p:spPr>
          <a:xfrm>
            <a:off x="3031603" y="2672467"/>
            <a:ext cx="698500" cy="16891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b="1" spc="-4">
                <a:solidFill>
                  <a:schemeClr val="lt1"/>
                </a:solidFill>
                <a:latin typeface="Segoe UI" panose="020B0502040204020203" pitchFamily="34" charset="0"/>
              </a:rPr>
              <a:t>Gantt Chart</a:t>
            </a:r>
          </a:p>
        </p:txBody>
      </p:sp>
      <p:sp>
        <p:nvSpPr>
          <p:cNvPr id="77" name="OTLSHAPE_SLT_e2425599f84347a9a3ac46c27cb833d9_StartDate">
            <a:extLst>
              <a:ext uri="{FF2B5EF4-FFF2-40B4-BE49-F238E27FC236}">
                <a16:creationId xmlns:a16="http://schemas.microsoft.com/office/drawing/2014/main" id="{1AF9FCFE-6014-4D6A-8503-39E909EB9575}"/>
              </a:ext>
            </a:extLst>
          </p:cNvPr>
          <p:cNvSpPr txBox="1"/>
          <p:nvPr>
            <p:custDataLst>
              <p:tags r:id="rId51"/>
            </p:custDataLst>
          </p:nvPr>
        </p:nvSpPr>
        <p:spPr>
          <a:xfrm>
            <a:off x="3284479" y="2896368"/>
            <a:ext cx="254000" cy="13512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800" spc="-6">
                <a:solidFill>
                  <a:schemeClr val="dk2"/>
                </a:solidFill>
                <a:latin typeface="Segoe UI" panose="020B0502040204020203" pitchFamily="34" charset="0"/>
              </a:rPr>
              <a:t>Apr 6</a:t>
            </a:r>
          </a:p>
        </p:txBody>
      </p:sp>
      <p:sp>
        <p:nvSpPr>
          <p:cNvPr id="78" name="OTLSHAPE_SLT_e2425599f84347a9a3ac46c27cb833d9_EndDate">
            <a:extLst>
              <a:ext uri="{FF2B5EF4-FFF2-40B4-BE49-F238E27FC236}">
                <a16:creationId xmlns:a16="http://schemas.microsoft.com/office/drawing/2014/main" id="{717D3412-9DBD-44FB-A141-C5F81DB9B6B8}"/>
              </a:ext>
            </a:extLst>
          </p:cNvPr>
          <p:cNvSpPr txBox="1"/>
          <p:nvPr>
            <p:custDataLst>
              <p:tags r:id="rId52"/>
            </p:custDataLst>
          </p:nvPr>
        </p:nvSpPr>
        <p:spPr>
          <a:xfrm>
            <a:off x="5241524" y="2896368"/>
            <a:ext cx="330200" cy="13512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800" spc="-8" dirty="0">
                <a:solidFill>
                  <a:schemeClr val="dk2"/>
                </a:solidFill>
                <a:latin typeface="Segoe UI" panose="020B0502040204020203" pitchFamily="34" charset="0"/>
              </a:rPr>
              <a:t>May 19</a:t>
            </a:r>
          </a:p>
        </p:txBody>
      </p:sp>
      <p:sp>
        <p:nvSpPr>
          <p:cNvPr id="79" name="OTLSHAPE_SLT_e2425599f84347a9a3ac46c27cb833d9_Title">
            <a:extLst>
              <a:ext uri="{FF2B5EF4-FFF2-40B4-BE49-F238E27FC236}">
                <a16:creationId xmlns:a16="http://schemas.microsoft.com/office/drawing/2014/main" id="{4964CF60-4383-4EC1-A6E7-0DBD35C9E311}"/>
              </a:ext>
            </a:extLst>
          </p:cNvPr>
          <p:cNvSpPr txBox="1"/>
          <p:nvPr>
            <p:custDataLst>
              <p:tags r:id="rId53"/>
            </p:custDataLst>
          </p:nvPr>
        </p:nvSpPr>
        <p:spPr>
          <a:xfrm>
            <a:off x="3700137" y="2879477"/>
            <a:ext cx="1371600" cy="16891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b="1" spc="-4" dirty="0">
                <a:solidFill>
                  <a:schemeClr val="lt1"/>
                </a:solidFill>
                <a:latin typeface="Segoe UI" panose="020B0502040204020203" pitchFamily="34" charset="0"/>
              </a:rPr>
              <a:t>Risk Management Plan</a:t>
            </a:r>
          </a:p>
        </p:txBody>
      </p:sp>
      <p:sp>
        <p:nvSpPr>
          <p:cNvPr id="85" name="OTLSHAPE_SLT_02bebb0a5c1c4cd3a3a08e93800ab769_StartDate">
            <a:extLst>
              <a:ext uri="{FF2B5EF4-FFF2-40B4-BE49-F238E27FC236}">
                <a16:creationId xmlns:a16="http://schemas.microsoft.com/office/drawing/2014/main" id="{2A23A787-42B1-4B06-AD6A-CCEAC9A506EF}"/>
              </a:ext>
            </a:extLst>
          </p:cNvPr>
          <p:cNvSpPr txBox="1"/>
          <p:nvPr>
            <p:custDataLst>
              <p:tags r:id="rId54"/>
            </p:custDataLst>
          </p:nvPr>
        </p:nvSpPr>
        <p:spPr>
          <a:xfrm>
            <a:off x="3516830" y="3103378"/>
            <a:ext cx="304800" cy="13512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800" spc="-6">
                <a:solidFill>
                  <a:schemeClr val="dk2"/>
                </a:solidFill>
                <a:latin typeface="Segoe UI" panose="020B0502040204020203" pitchFamily="34" charset="0"/>
              </a:rPr>
              <a:t>Apr 14</a:t>
            </a:r>
          </a:p>
        </p:txBody>
      </p:sp>
      <p:sp>
        <p:nvSpPr>
          <p:cNvPr id="86" name="OTLSHAPE_SLT_02bebb0a5c1c4cd3a3a08e93800ab769_EndDate">
            <a:extLst>
              <a:ext uri="{FF2B5EF4-FFF2-40B4-BE49-F238E27FC236}">
                <a16:creationId xmlns:a16="http://schemas.microsoft.com/office/drawing/2014/main" id="{5E6A5B3E-8E7E-42C6-B63B-27FFBF247573}"/>
              </a:ext>
            </a:extLst>
          </p:cNvPr>
          <p:cNvSpPr txBox="1"/>
          <p:nvPr>
            <p:custDataLst>
              <p:tags r:id="rId55"/>
            </p:custDataLst>
          </p:nvPr>
        </p:nvSpPr>
        <p:spPr>
          <a:xfrm>
            <a:off x="5316191" y="3103378"/>
            <a:ext cx="330200" cy="13512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800" spc="-8">
                <a:solidFill>
                  <a:schemeClr val="dk2"/>
                </a:solidFill>
                <a:latin typeface="Segoe UI" panose="020B0502040204020203" pitchFamily="34" charset="0"/>
              </a:rPr>
              <a:t>May 21</a:t>
            </a:r>
          </a:p>
        </p:txBody>
      </p:sp>
      <p:sp>
        <p:nvSpPr>
          <p:cNvPr id="87" name="OTLSHAPE_SLT_02bebb0a5c1c4cd3a3a08e93800ab769_Title">
            <a:extLst>
              <a:ext uri="{FF2B5EF4-FFF2-40B4-BE49-F238E27FC236}">
                <a16:creationId xmlns:a16="http://schemas.microsoft.com/office/drawing/2014/main" id="{0A91F7FF-63CD-47BE-A2BD-0EC50C757500}"/>
              </a:ext>
            </a:extLst>
          </p:cNvPr>
          <p:cNvSpPr txBox="1"/>
          <p:nvPr>
            <p:custDataLst>
              <p:tags r:id="rId56"/>
            </p:custDataLst>
          </p:nvPr>
        </p:nvSpPr>
        <p:spPr>
          <a:xfrm>
            <a:off x="3944007" y="3086487"/>
            <a:ext cx="1244600" cy="16891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b="1" spc="-4">
                <a:solidFill>
                  <a:schemeClr val="lt1"/>
                </a:solidFill>
                <a:latin typeface="Segoe UI" panose="020B0502040204020203" pitchFamily="34" charset="0"/>
              </a:rPr>
              <a:t>Communication Plan</a:t>
            </a:r>
          </a:p>
        </p:txBody>
      </p:sp>
      <p:sp>
        <p:nvSpPr>
          <p:cNvPr id="93" name="OTLSHAPE_SLT_d8cd3beaa6f7481d843523fcc95b2582_StartDate">
            <a:extLst>
              <a:ext uri="{FF2B5EF4-FFF2-40B4-BE49-F238E27FC236}">
                <a16:creationId xmlns:a16="http://schemas.microsoft.com/office/drawing/2014/main" id="{18A81A88-CAFC-4B20-A49E-2A8B87F84A00}"/>
              </a:ext>
            </a:extLst>
          </p:cNvPr>
          <p:cNvSpPr txBox="1"/>
          <p:nvPr>
            <p:custDataLst>
              <p:tags r:id="rId57"/>
            </p:custDataLst>
          </p:nvPr>
        </p:nvSpPr>
        <p:spPr>
          <a:xfrm>
            <a:off x="4847845" y="3411988"/>
            <a:ext cx="330200" cy="13512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800" spc="-8">
                <a:solidFill>
                  <a:schemeClr val="dk2"/>
                </a:solidFill>
                <a:latin typeface="Segoe UI" panose="020B0502040204020203" pitchFamily="34" charset="0"/>
              </a:rPr>
              <a:t>May 21</a:t>
            </a:r>
          </a:p>
        </p:txBody>
      </p:sp>
      <p:sp>
        <p:nvSpPr>
          <p:cNvPr id="94" name="OTLSHAPE_SLT_d8cd3beaa6f7481d843523fcc95b2582_EndDate">
            <a:extLst>
              <a:ext uri="{FF2B5EF4-FFF2-40B4-BE49-F238E27FC236}">
                <a16:creationId xmlns:a16="http://schemas.microsoft.com/office/drawing/2014/main" id="{7AF1A8A3-958C-4C33-9E2F-990CE230619F}"/>
              </a:ext>
            </a:extLst>
          </p:cNvPr>
          <p:cNvSpPr txBox="1"/>
          <p:nvPr>
            <p:custDataLst>
              <p:tags r:id="rId58"/>
            </p:custDataLst>
          </p:nvPr>
        </p:nvSpPr>
        <p:spPr>
          <a:xfrm>
            <a:off x="7556191" y="3411988"/>
            <a:ext cx="266700" cy="13512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800" spc="-8">
                <a:solidFill>
                  <a:schemeClr val="dk2"/>
                </a:solidFill>
                <a:latin typeface="Segoe UI" panose="020B0502040204020203" pitchFamily="34" charset="0"/>
              </a:rPr>
              <a:t>Jul 20</a:t>
            </a:r>
          </a:p>
        </p:txBody>
      </p:sp>
      <p:sp>
        <p:nvSpPr>
          <p:cNvPr id="95" name="OTLSHAPE_SLT_d8cd3beaa6f7481d843523fcc95b2582_Title">
            <a:extLst>
              <a:ext uri="{FF2B5EF4-FFF2-40B4-BE49-F238E27FC236}">
                <a16:creationId xmlns:a16="http://schemas.microsoft.com/office/drawing/2014/main" id="{314EED4E-5B7F-4D24-8A2D-B7E4693E189D}"/>
              </a:ext>
            </a:extLst>
          </p:cNvPr>
          <p:cNvSpPr txBox="1"/>
          <p:nvPr>
            <p:custDataLst>
              <p:tags r:id="rId59"/>
            </p:custDataLst>
          </p:nvPr>
        </p:nvSpPr>
        <p:spPr>
          <a:xfrm>
            <a:off x="5324829" y="3395097"/>
            <a:ext cx="2095500" cy="16891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b="1" spc="-2" dirty="0">
                <a:solidFill>
                  <a:schemeClr val="lt1"/>
                </a:solidFill>
                <a:latin typeface="Segoe UI" panose="020B0502040204020203" pitchFamily="34" charset="0"/>
              </a:rPr>
              <a:t>Eliminate Unnecessary Distractions</a:t>
            </a:r>
          </a:p>
        </p:txBody>
      </p:sp>
      <p:sp>
        <p:nvSpPr>
          <p:cNvPr id="101" name="OTLSHAPE_SLT_d09ae3425833483cac7103bd6b5bf2be_StartDate">
            <a:extLst>
              <a:ext uri="{FF2B5EF4-FFF2-40B4-BE49-F238E27FC236}">
                <a16:creationId xmlns:a16="http://schemas.microsoft.com/office/drawing/2014/main" id="{578220C7-C6A3-4AE0-BA93-12893391A401}"/>
              </a:ext>
            </a:extLst>
          </p:cNvPr>
          <p:cNvSpPr txBox="1"/>
          <p:nvPr>
            <p:custDataLst>
              <p:tags r:id="rId60"/>
            </p:custDataLst>
          </p:nvPr>
        </p:nvSpPr>
        <p:spPr>
          <a:xfrm>
            <a:off x="5709988" y="3618998"/>
            <a:ext cx="292100" cy="13512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800" spc="-6">
                <a:solidFill>
                  <a:schemeClr val="dk2"/>
                </a:solidFill>
                <a:latin typeface="Segoe UI" panose="020B0502040204020203" pitchFamily="34" charset="0"/>
              </a:rPr>
              <a:t>Jun 12</a:t>
            </a:r>
          </a:p>
        </p:txBody>
      </p:sp>
      <p:sp>
        <p:nvSpPr>
          <p:cNvPr id="102" name="OTLSHAPE_SLT_d09ae3425833483cac7103bd6b5bf2be_EndDate">
            <a:extLst>
              <a:ext uri="{FF2B5EF4-FFF2-40B4-BE49-F238E27FC236}">
                <a16:creationId xmlns:a16="http://schemas.microsoft.com/office/drawing/2014/main" id="{B7E19EE9-C1F6-4935-A166-7EBC7287403F}"/>
              </a:ext>
            </a:extLst>
          </p:cNvPr>
          <p:cNvSpPr txBox="1"/>
          <p:nvPr>
            <p:custDataLst>
              <p:tags r:id="rId61"/>
            </p:custDataLst>
          </p:nvPr>
        </p:nvSpPr>
        <p:spPr>
          <a:xfrm>
            <a:off x="8489525" y="3618998"/>
            <a:ext cx="330200" cy="13512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800" spc="-6">
                <a:solidFill>
                  <a:schemeClr val="dk2"/>
                </a:solidFill>
                <a:latin typeface="Segoe UI" panose="020B0502040204020203" pitchFamily="34" charset="0"/>
              </a:rPr>
              <a:t>Aug 14</a:t>
            </a:r>
          </a:p>
        </p:txBody>
      </p:sp>
      <p:sp>
        <p:nvSpPr>
          <p:cNvPr id="103" name="OTLSHAPE_SLT_d09ae3425833483cac7103bd6b5bf2be_Title">
            <a:extLst>
              <a:ext uri="{FF2B5EF4-FFF2-40B4-BE49-F238E27FC236}">
                <a16:creationId xmlns:a16="http://schemas.microsoft.com/office/drawing/2014/main" id="{B698586C-40A5-4DBF-AC51-0F0DED95AE5E}"/>
              </a:ext>
            </a:extLst>
          </p:cNvPr>
          <p:cNvSpPr txBox="1"/>
          <p:nvPr>
            <p:custDataLst>
              <p:tags r:id="rId62"/>
            </p:custDataLst>
          </p:nvPr>
        </p:nvSpPr>
        <p:spPr>
          <a:xfrm>
            <a:off x="6175281" y="3602107"/>
            <a:ext cx="2146300" cy="16891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b="1" spc="-4" dirty="0">
                <a:solidFill>
                  <a:schemeClr val="lt1"/>
                </a:solidFill>
                <a:latin typeface="Segoe UI" panose="020B0502040204020203" pitchFamily="34" charset="0"/>
              </a:rPr>
              <a:t>Get Underperformers Back on Track</a:t>
            </a:r>
          </a:p>
        </p:txBody>
      </p:sp>
      <p:sp>
        <p:nvSpPr>
          <p:cNvPr id="109" name="OTLSHAPE_SLT_b90b7ef467d6465fbe58d90772736827_StartDate">
            <a:extLst>
              <a:ext uri="{FF2B5EF4-FFF2-40B4-BE49-F238E27FC236}">
                <a16:creationId xmlns:a16="http://schemas.microsoft.com/office/drawing/2014/main" id="{E6F6FC87-C755-4180-952C-0BE249078ECD}"/>
              </a:ext>
            </a:extLst>
          </p:cNvPr>
          <p:cNvSpPr txBox="1"/>
          <p:nvPr>
            <p:custDataLst>
              <p:tags r:id="rId63"/>
            </p:custDataLst>
          </p:nvPr>
        </p:nvSpPr>
        <p:spPr>
          <a:xfrm>
            <a:off x="5859321" y="3826008"/>
            <a:ext cx="292100" cy="13512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800" spc="-6">
                <a:solidFill>
                  <a:schemeClr val="dk2"/>
                </a:solidFill>
                <a:latin typeface="Segoe UI" panose="020B0502040204020203" pitchFamily="34" charset="0"/>
              </a:rPr>
              <a:t>Jun 16</a:t>
            </a:r>
          </a:p>
        </p:txBody>
      </p:sp>
      <p:sp>
        <p:nvSpPr>
          <p:cNvPr id="110" name="OTLSHAPE_SLT_b90b7ef467d6465fbe58d90772736827_EndDate">
            <a:extLst>
              <a:ext uri="{FF2B5EF4-FFF2-40B4-BE49-F238E27FC236}">
                <a16:creationId xmlns:a16="http://schemas.microsoft.com/office/drawing/2014/main" id="{CA11CF9D-03D7-40F2-8148-C96A0FBA2884}"/>
              </a:ext>
            </a:extLst>
          </p:cNvPr>
          <p:cNvSpPr txBox="1"/>
          <p:nvPr>
            <p:custDataLst>
              <p:tags r:id="rId64"/>
            </p:custDataLst>
          </p:nvPr>
        </p:nvSpPr>
        <p:spPr>
          <a:xfrm>
            <a:off x="8638859" y="3826008"/>
            <a:ext cx="330200" cy="13512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800" spc="-6">
                <a:solidFill>
                  <a:schemeClr val="dk2"/>
                </a:solidFill>
                <a:latin typeface="Segoe UI" panose="020B0502040204020203" pitchFamily="34" charset="0"/>
              </a:rPr>
              <a:t>Aug 18</a:t>
            </a:r>
          </a:p>
        </p:txBody>
      </p:sp>
      <p:sp>
        <p:nvSpPr>
          <p:cNvPr id="111" name="OTLSHAPE_SLT_b90b7ef467d6465fbe58d90772736827_Title">
            <a:extLst>
              <a:ext uri="{FF2B5EF4-FFF2-40B4-BE49-F238E27FC236}">
                <a16:creationId xmlns:a16="http://schemas.microsoft.com/office/drawing/2014/main" id="{86A95B58-945A-4CE3-9DC3-79D0ABFFC753}"/>
              </a:ext>
            </a:extLst>
          </p:cNvPr>
          <p:cNvSpPr txBox="1"/>
          <p:nvPr>
            <p:custDataLst>
              <p:tags r:id="rId65"/>
            </p:custDataLst>
          </p:nvPr>
        </p:nvSpPr>
        <p:spPr>
          <a:xfrm>
            <a:off x="6367943" y="3809117"/>
            <a:ext cx="2057400" cy="16891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b="1" spc="-2">
                <a:solidFill>
                  <a:schemeClr val="lt1"/>
                </a:solidFill>
                <a:latin typeface="Segoe UI" panose="020B0502040204020203" pitchFamily="34" charset="0"/>
              </a:rPr>
              <a:t>Manage Morale / Prevent Burnout</a:t>
            </a:r>
          </a:p>
        </p:txBody>
      </p:sp>
      <p:sp>
        <p:nvSpPr>
          <p:cNvPr id="117" name="OTLSHAPE_SLT_4204331db3cc4fe7a8dc8e828590f22c_StartDate">
            <a:extLst>
              <a:ext uri="{FF2B5EF4-FFF2-40B4-BE49-F238E27FC236}">
                <a16:creationId xmlns:a16="http://schemas.microsoft.com/office/drawing/2014/main" id="{E63E93FE-97B0-475A-89A4-B61B012077FA}"/>
              </a:ext>
            </a:extLst>
          </p:cNvPr>
          <p:cNvSpPr txBox="1"/>
          <p:nvPr>
            <p:custDataLst>
              <p:tags r:id="rId66"/>
            </p:custDataLst>
          </p:nvPr>
        </p:nvSpPr>
        <p:spPr>
          <a:xfrm>
            <a:off x="7080790" y="4240028"/>
            <a:ext cx="266700" cy="13512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800" spc="-8">
                <a:solidFill>
                  <a:schemeClr val="dk2"/>
                </a:solidFill>
                <a:latin typeface="Segoe UI" panose="020B0502040204020203" pitchFamily="34" charset="0"/>
              </a:rPr>
              <a:t>Jul 17</a:t>
            </a:r>
          </a:p>
        </p:txBody>
      </p:sp>
      <p:sp>
        <p:nvSpPr>
          <p:cNvPr id="118" name="OTLSHAPE_SLT_4204331db3cc4fe7a8dc8e828590f22c_EndDate">
            <a:extLst>
              <a:ext uri="{FF2B5EF4-FFF2-40B4-BE49-F238E27FC236}">
                <a16:creationId xmlns:a16="http://schemas.microsoft.com/office/drawing/2014/main" id="{0C35E63B-F6E2-4B2E-8EDE-907FC5DD0892}"/>
              </a:ext>
            </a:extLst>
          </p:cNvPr>
          <p:cNvSpPr txBox="1"/>
          <p:nvPr>
            <p:custDataLst>
              <p:tags r:id="rId67"/>
            </p:custDataLst>
          </p:nvPr>
        </p:nvSpPr>
        <p:spPr>
          <a:xfrm>
            <a:off x="9497526" y="4240028"/>
            <a:ext cx="304800" cy="13512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800" spc="-8">
                <a:solidFill>
                  <a:schemeClr val="dk2"/>
                </a:solidFill>
                <a:latin typeface="Segoe UI" panose="020B0502040204020203" pitchFamily="34" charset="0"/>
              </a:rPr>
              <a:t>Sep 10</a:t>
            </a:r>
          </a:p>
        </p:txBody>
      </p:sp>
      <p:sp>
        <p:nvSpPr>
          <p:cNvPr id="119" name="OTLSHAPE_SLT_4204331db3cc4fe7a8dc8e828590f22c_Title">
            <a:extLst>
              <a:ext uri="{FF2B5EF4-FFF2-40B4-BE49-F238E27FC236}">
                <a16:creationId xmlns:a16="http://schemas.microsoft.com/office/drawing/2014/main" id="{18CF6814-9AE5-4A35-AA82-7AA54E994C5A}"/>
              </a:ext>
            </a:extLst>
          </p:cNvPr>
          <p:cNvSpPr txBox="1"/>
          <p:nvPr>
            <p:custDataLst>
              <p:tags r:id="rId68"/>
            </p:custDataLst>
          </p:nvPr>
        </p:nvSpPr>
        <p:spPr>
          <a:xfrm>
            <a:off x="7553595" y="4223137"/>
            <a:ext cx="1727200" cy="16891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b="1" spc="-4" dirty="0">
                <a:solidFill>
                  <a:schemeClr val="lt1"/>
                </a:solidFill>
                <a:latin typeface="Segoe UI" panose="020B0502040204020203" pitchFamily="34" charset="0"/>
              </a:rPr>
              <a:t>Find Extra Needed Resources</a:t>
            </a:r>
          </a:p>
        </p:txBody>
      </p:sp>
      <p:sp>
        <p:nvSpPr>
          <p:cNvPr id="125" name="OTLSHAPE_SLT_cbfb77de7dba4fe48a72cded8bf3c022_StartDate">
            <a:extLst>
              <a:ext uri="{FF2B5EF4-FFF2-40B4-BE49-F238E27FC236}">
                <a16:creationId xmlns:a16="http://schemas.microsoft.com/office/drawing/2014/main" id="{4CADC7EE-FD16-490D-AA39-CDCDC928F080}"/>
              </a:ext>
            </a:extLst>
          </p:cNvPr>
          <p:cNvSpPr txBox="1"/>
          <p:nvPr>
            <p:custDataLst>
              <p:tags r:id="rId69"/>
            </p:custDataLst>
          </p:nvPr>
        </p:nvSpPr>
        <p:spPr>
          <a:xfrm>
            <a:off x="6618994" y="4033018"/>
            <a:ext cx="203200" cy="13512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800" spc="-8">
                <a:solidFill>
                  <a:schemeClr val="dk2"/>
                </a:solidFill>
                <a:latin typeface="Segoe UI" panose="020B0502040204020203" pitchFamily="34" charset="0"/>
              </a:rPr>
              <a:t>Jul 4</a:t>
            </a:r>
          </a:p>
        </p:txBody>
      </p:sp>
      <p:sp>
        <p:nvSpPr>
          <p:cNvPr id="126" name="OTLSHAPE_SLT_cbfb77de7dba4fe48a72cded8bf3c022_EndDate">
            <a:extLst>
              <a:ext uri="{FF2B5EF4-FFF2-40B4-BE49-F238E27FC236}">
                <a16:creationId xmlns:a16="http://schemas.microsoft.com/office/drawing/2014/main" id="{621678E2-655E-4FC7-A59F-62AA7766F15A}"/>
              </a:ext>
            </a:extLst>
          </p:cNvPr>
          <p:cNvSpPr txBox="1"/>
          <p:nvPr>
            <p:custDataLst>
              <p:tags r:id="rId70"/>
            </p:custDataLst>
          </p:nvPr>
        </p:nvSpPr>
        <p:spPr>
          <a:xfrm>
            <a:off x="8900192" y="4033018"/>
            <a:ext cx="330200" cy="13512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800" spc="-6">
                <a:solidFill>
                  <a:schemeClr val="dk2"/>
                </a:solidFill>
                <a:latin typeface="Segoe UI" panose="020B0502040204020203" pitchFamily="34" charset="0"/>
              </a:rPr>
              <a:t>Aug 25</a:t>
            </a:r>
          </a:p>
        </p:txBody>
      </p:sp>
      <p:sp>
        <p:nvSpPr>
          <p:cNvPr id="127" name="OTLSHAPE_SLT_cbfb77de7dba4fe48a72cded8bf3c022_Title">
            <a:extLst>
              <a:ext uri="{FF2B5EF4-FFF2-40B4-BE49-F238E27FC236}">
                <a16:creationId xmlns:a16="http://schemas.microsoft.com/office/drawing/2014/main" id="{03AF538A-6893-4043-BAF5-5432D7C4D97A}"/>
              </a:ext>
            </a:extLst>
          </p:cNvPr>
          <p:cNvSpPr txBox="1"/>
          <p:nvPr>
            <p:custDataLst>
              <p:tags r:id="rId71"/>
            </p:custDataLst>
          </p:nvPr>
        </p:nvSpPr>
        <p:spPr>
          <a:xfrm>
            <a:off x="7050658" y="4016127"/>
            <a:ext cx="1625600" cy="16891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b="1" spc="-4" dirty="0">
                <a:solidFill>
                  <a:schemeClr val="lt1"/>
                </a:solidFill>
                <a:latin typeface="Segoe UI" panose="020B0502040204020203" pitchFamily="34" charset="0"/>
              </a:rPr>
              <a:t>Mediate Potential Conflicts</a:t>
            </a:r>
          </a:p>
        </p:txBody>
      </p:sp>
      <p:sp>
        <p:nvSpPr>
          <p:cNvPr id="132" name="OTLSHAPE_SLT_449a721d63a44cc69e97c425612380d4_StartDate">
            <a:extLst>
              <a:ext uri="{FF2B5EF4-FFF2-40B4-BE49-F238E27FC236}">
                <a16:creationId xmlns:a16="http://schemas.microsoft.com/office/drawing/2014/main" id="{D2C429D1-58F8-4A0C-A337-245CE45DA94D}"/>
              </a:ext>
            </a:extLst>
          </p:cNvPr>
          <p:cNvSpPr txBox="1"/>
          <p:nvPr>
            <p:custDataLst>
              <p:tags r:id="rId72"/>
            </p:custDataLst>
          </p:nvPr>
        </p:nvSpPr>
        <p:spPr>
          <a:xfrm>
            <a:off x="7993075" y="4755648"/>
            <a:ext cx="330200" cy="13512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800" spc="-6">
                <a:solidFill>
                  <a:schemeClr val="dk2"/>
                </a:solidFill>
                <a:latin typeface="Segoe UI" panose="020B0502040204020203" pitchFamily="34" charset="0"/>
              </a:rPr>
              <a:t>Aug 13</a:t>
            </a:r>
          </a:p>
        </p:txBody>
      </p:sp>
      <p:sp>
        <p:nvSpPr>
          <p:cNvPr id="133" name="OTLSHAPE_SLT_449a721d63a44cc69e97c425612380d4_EndDate">
            <a:extLst>
              <a:ext uri="{FF2B5EF4-FFF2-40B4-BE49-F238E27FC236}">
                <a16:creationId xmlns:a16="http://schemas.microsoft.com/office/drawing/2014/main" id="{825EEAEB-75D0-4CF4-AD63-4B4AA8B49D5F}"/>
              </a:ext>
            </a:extLst>
          </p:cNvPr>
          <p:cNvSpPr txBox="1"/>
          <p:nvPr>
            <p:custDataLst>
              <p:tags r:id="rId73"/>
            </p:custDataLst>
          </p:nvPr>
        </p:nvSpPr>
        <p:spPr>
          <a:xfrm>
            <a:off x="10430859" y="4755648"/>
            <a:ext cx="241300" cy="13512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800" spc="-8">
                <a:solidFill>
                  <a:schemeClr val="dk2"/>
                </a:solidFill>
                <a:latin typeface="Segoe UI" panose="020B0502040204020203" pitchFamily="34" charset="0"/>
              </a:rPr>
              <a:t>Oct 5</a:t>
            </a:r>
          </a:p>
        </p:txBody>
      </p:sp>
      <p:sp>
        <p:nvSpPr>
          <p:cNvPr id="135" name="OTLSHAPE_SLT_449a721d63a44cc69e97c425612380d4_Title">
            <a:extLst>
              <a:ext uri="{FF2B5EF4-FFF2-40B4-BE49-F238E27FC236}">
                <a16:creationId xmlns:a16="http://schemas.microsoft.com/office/drawing/2014/main" id="{FBF688F3-A960-472C-BC1C-432222E05EB0}"/>
              </a:ext>
            </a:extLst>
          </p:cNvPr>
          <p:cNvSpPr txBox="1"/>
          <p:nvPr>
            <p:custDataLst>
              <p:tags r:id="rId74"/>
            </p:custDataLst>
          </p:nvPr>
        </p:nvSpPr>
        <p:spPr>
          <a:xfrm>
            <a:off x="8409497" y="4738757"/>
            <a:ext cx="1930400" cy="16891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b="1" spc="-6" dirty="0">
                <a:solidFill>
                  <a:schemeClr val="lt1"/>
                </a:solidFill>
                <a:latin typeface="Segoe UI" panose="020B0502040204020203" pitchFamily="34" charset="0"/>
              </a:rPr>
              <a:t>Verifying And Controlling Scope</a:t>
            </a:r>
          </a:p>
        </p:txBody>
      </p:sp>
      <p:sp>
        <p:nvSpPr>
          <p:cNvPr id="141" name="OTLSHAPE_SLT_8e7655876c0f420ea960004b60758de2_StartDate">
            <a:extLst>
              <a:ext uri="{FF2B5EF4-FFF2-40B4-BE49-F238E27FC236}">
                <a16:creationId xmlns:a16="http://schemas.microsoft.com/office/drawing/2014/main" id="{310CAE69-E9B3-4650-A1F0-BEB013F250EA}"/>
              </a:ext>
            </a:extLst>
          </p:cNvPr>
          <p:cNvSpPr txBox="1"/>
          <p:nvPr>
            <p:custDataLst>
              <p:tags r:id="rId75"/>
            </p:custDataLst>
          </p:nvPr>
        </p:nvSpPr>
        <p:spPr>
          <a:xfrm>
            <a:off x="7599854" y="4548638"/>
            <a:ext cx="266700" cy="13512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800" spc="-6">
                <a:solidFill>
                  <a:schemeClr val="dk2"/>
                </a:solidFill>
                <a:latin typeface="Segoe UI" panose="020B0502040204020203" pitchFamily="34" charset="0"/>
              </a:rPr>
              <a:t>Aug 1</a:t>
            </a:r>
          </a:p>
        </p:txBody>
      </p:sp>
      <p:sp>
        <p:nvSpPr>
          <p:cNvPr id="142" name="OTLSHAPE_SLT_8e7655876c0f420ea960004b60758de2_EndDate">
            <a:extLst>
              <a:ext uri="{FF2B5EF4-FFF2-40B4-BE49-F238E27FC236}">
                <a16:creationId xmlns:a16="http://schemas.microsoft.com/office/drawing/2014/main" id="{CF9E6072-0FFD-4BF0-BC53-B1EC697800AD}"/>
              </a:ext>
            </a:extLst>
          </p:cNvPr>
          <p:cNvSpPr txBox="1"/>
          <p:nvPr>
            <p:custDataLst>
              <p:tags r:id="rId76"/>
            </p:custDataLst>
          </p:nvPr>
        </p:nvSpPr>
        <p:spPr>
          <a:xfrm>
            <a:off x="9684193" y="4548638"/>
            <a:ext cx="304800" cy="13512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800" spc="-8">
                <a:solidFill>
                  <a:schemeClr val="dk2"/>
                </a:solidFill>
                <a:latin typeface="Segoe UI" panose="020B0502040204020203" pitchFamily="34" charset="0"/>
              </a:rPr>
              <a:t>Sep 15</a:t>
            </a:r>
          </a:p>
        </p:txBody>
      </p:sp>
      <p:sp>
        <p:nvSpPr>
          <p:cNvPr id="143" name="OTLSHAPE_SLT_8e7655876c0f420ea960004b60758de2_Title">
            <a:extLst>
              <a:ext uri="{FF2B5EF4-FFF2-40B4-BE49-F238E27FC236}">
                <a16:creationId xmlns:a16="http://schemas.microsoft.com/office/drawing/2014/main" id="{EAF53195-A6E2-4346-BF7E-3E5F78D9BEC8}"/>
              </a:ext>
            </a:extLst>
          </p:cNvPr>
          <p:cNvSpPr txBox="1"/>
          <p:nvPr>
            <p:custDataLst>
              <p:tags r:id="rId77"/>
            </p:custDataLst>
          </p:nvPr>
        </p:nvSpPr>
        <p:spPr>
          <a:xfrm>
            <a:off x="7977009" y="4531747"/>
            <a:ext cx="1600200" cy="16891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b="1" spc="-8" dirty="0">
                <a:solidFill>
                  <a:schemeClr val="lt1"/>
                </a:solidFill>
                <a:latin typeface="Segoe UI" panose="020B0502040204020203" pitchFamily="34" charset="0"/>
              </a:rPr>
              <a:t>Monitor Critical Path Tasks</a:t>
            </a:r>
          </a:p>
        </p:txBody>
      </p:sp>
      <p:sp>
        <p:nvSpPr>
          <p:cNvPr id="149" name="OTLSHAPE_SLT_cde99a7c35874a61a9ed3fd709d78279_StartDate">
            <a:extLst>
              <a:ext uri="{FF2B5EF4-FFF2-40B4-BE49-F238E27FC236}">
                <a16:creationId xmlns:a16="http://schemas.microsoft.com/office/drawing/2014/main" id="{B12018D7-81B4-47BC-AEC5-A238CBAC1C20}"/>
              </a:ext>
            </a:extLst>
          </p:cNvPr>
          <p:cNvSpPr txBox="1"/>
          <p:nvPr>
            <p:custDataLst>
              <p:tags r:id="rId78"/>
            </p:custDataLst>
          </p:nvPr>
        </p:nvSpPr>
        <p:spPr>
          <a:xfrm>
            <a:off x="8568890" y="4962658"/>
            <a:ext cx="330200" cy="13512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800" spc="-6">
                <a:solidFill>
                  <a:schemeClr val="dk2"/>
                </a:solidFill>
                <a:latin typeface="Segoe UI" panose="020B0502040204020203" pitchFamily="34" charset="0"/>
              </a:rPr>
              <a:t>Aug 28</a:t>
            </a:r>
          </a:p>
        </p:txBody>
      </p:sp>
      <p:sp>
        <p:nvSpPr>
          <p:cNvPr id="150" name="OTLSHAPE_SLT_cde99a7c35874a61a9ed3fd709d78279_EndDate">
            <a:extLst>
              <a:ext uri="{FF2B5EF4-FFF2-40B4-BE49-F238E27FC236}">
                <a16:creationId xmlns:a16="http://schemas.microsoft.com/office/drawing/2014/main" id="{16477EC3-E45F-4514-AA12-101B018B81A3}"/>
              </a:ext>
            </a:extLst>
          </p:cNvPr>
          <p:cNvSpPr txBox="1"/>
          <p:nvPr>
            <p:custDataLst>
              <p:tags r:id="rId79"/>
            </p:custDataLst>
          </p:nvPr>
        </p:nvSpPr>
        <p:spPr>
          <a:xfrm>
            <a:off x="10729526" y="4962658"/>
            <a:ext cx="304800" cy="13512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800" spc="-8">
                <a:solidFill>
                  <a:schemeClr val="dk2"/>
                </a:solidFill>
                <a:latin typeface="Segoe UI" panose="020B0502040204020203" pitchFamily="34" charset="0"/>
              </a:rPr>
              <a:t>Oct 13</a:t>
            </a:r>
          </a:p>
        </p:txBody>
      </p:sp>
      <p:sp>
        <p:nvSpPr>
          <p:cNvPr id="151" name="OTLSHAPE_SLT_cde99a7c35874a61a9ed3fd709d78279_Title">
            <a:extLst>
              <a:ext uri="{FF2B5EF4-FFF2-40B4-BE49-F238E27FC236}">
                <a16:creationId xmlns:a16="http://schemas.microsoft.com/office/drawing/2014/main" id="{ABE076D9-3E83-41CC-8B6C-B67793199E6A}"/>
              </a:ext>
            </a:extLst>
          </p:cNvPr>
          <p:cNvSpPr txBox="1"/>
          <p:nvPr>
            <p:custDataLst>
              <p:tags r:id="rId80"/>
            </p:custDataLst>
          </p:nvPr>
        </p:nvSpPr>
        <p:spPr>
          <a:xfrm>
            <a:off x="9128382" y="4945767"/>
            <a:ext cx="1371600" cy="16891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b="1" spc="-6" dirty="0">
                <a:solidFill>
                  <a:schemeClr val="lt1"/>
                </a:solidFill>
                <a:latin typeface="Segoe UI" panose="020B0502040204020203" pitchFamily="34" charset="0"/>
              </a:rPr>
              <a:t>Updating Stakeholders</a:t>
            </a:r>
          </a:p>
        </p:txBody>
      </p:sp>
      <p:sp>
        <p:nvSpPr>
          <p:cNvPr id="157" name="OTLSHAPE_SLT_22e406c0c8954e84b9d1937283b9e582_StartDate">
            <a:extLst>
              <a:ext uri="{FF2B5EF4-FFF2-40B4-BE49-F238E27FC236}">
                <a16:creationId xmlns:a16="http://schemas.microsoft.com/office/drawing/2014/main" id="{415CF3BB-0EA4-42C4-BF07-7178E25BBECC}"/>
              </a:ext>
            </a:extLst>
          </p:cNvPr>
          <p:cNvSpPr txBox="1"/>
          <p:nvPr>
            <p:custDataLst>
              <p:tags r:id="rId81"/>
            </p:custDataLst>
          </p:nvPr>
        </p:nvSpPr>
        <p:spPr>
          <a:xfrm>
            <a:off x="8617424" y="5169668"/>
            <a:ext cx="330200" cy="13512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800" spc="-6">
                <a:solidFill>
                  <a:schemeClr val="dk2"/>
                </a:solidFill>
                <a:latin typeface="Segoe UI" panose="020B0502040204020203" pitchFamily="34" charset="0"/>
              </a:rPr>
              <a:t>Aug 29</a:t>
            </a:r>
          </a:p>
        </p:txBody>
      </p:sp>
      <p:sp>
        <p:nvSpPr>
          <p:cNvPr id="158" name="OTLSHAPE_SLT_22e406c0c8954e84b9d1937283b9e582_EndDate">
            <a:extLst>
              <a:ext uri="{FF2B5EF4-FFF2-40B4-BE49-F238E27FC236}">
                <a16:creationId xmlns:a16="http://schemas.microsoft.com/office/drawing/2014/main" id="{283A0721-A900-4370-9B02-B3ED2350D0C0}"/>
              </a:ext>
            </a:extLst>
          </p:cNvPr>
          <p:cNvSpPr txBox="1"/>
          <p:nvPr>
            <p:custDataLst>
              <p:tags r:id="rId82"/>
            </p:custDataLst>
          </p:nvPr>
        </p:nvSpPr>
        <p:spPr>
          <a:xfrm>
            <a:off x="10990859" y="5169668"/>
            <a:ext cx="304800" cy="13512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800" spc="-8">
                <a:solidFill>
                  <a:schemeClr val="dk2"/>
                </a:solidFill>
                <a:latin typeface="Segoe UI" panose="020B0502040204020203" pitchFamily="34" charset="0"/>
              </a:rPr>
              <a:t>Oct 20</a:t>
            </a:r>
          </a:p>
        </p:txBody>
      </p:sp>
      <p:sp>
        <p:nvSpPr>
          <p:cNvPr id="159" name="OTLSHAPE_SLT_22e406c0c8954e84b9d1937283b9e582_Title">
            <a:extLst>
              <a:ext uri="{FF2B5EF4-FFF2-40B4-BE49-F238E27FC236}">
                <a16:creationId xmlns:a16="http://schemas.microsoft.com/office/drawing/2014/main" id="{3BAF4C56-F238-4EB8-A972-F650FCD27AC1}"/>
              </a:ext>
            </a:extLst>
          </p:cNvPr>
          <p:cNvSpPr txBox="1"/>
          <p:nvPr>
            <p:custDataLst>
              <p:tags r:id="rId83"/>
            </p:custDataLst>
          </p:nvPr>
        </p:nvSpPr>
        <p:spPr>
          <a:xfrm>
            <a:off x="9081554" y="5152777"/>
            <a:ext cx="1778000" cy="16891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000" b="1" spc="-2" dirty="0">
                <a:solidFill>
                  <a:schemeClr val="lt1"/>
                </a:solidFill>
                <a:latin typeface="Segoe UI" panose="020B0502040204020203" pitchFamily="34" charset="0"/>
              </a:rPr>
              <a:t>Planned Costs vs Actual Costs</a:t>
            </a:r>
          </a:p>
        </p:txBody>
      </p:sp>
      <p:sp>
        <p:nvSpPr>
          <p:cNvPr id="165" name="OTLSHAPE_SLT_c4df6681b2804cf69fec1bb3546d3a2e_StartDate">
            <a:extLst>
              <a:ext uri="{FF2B5EF4-FFF2-40B4-BE49-F238E27FC236}">
                <a16:creationId xmlns:a16="http://schemas.microsoft.com/office/drawing/2014/main" id="{182ADF28-AB61-433C-B4C7-D2C16352F99A}"/>
              </a:ext>
            </a:extLst>
          </p:cNvPr>
          <p:cNvSpPr txBox="1"/>
          <p:nvPr>
            <p:custDataLst>
              <p:tags r:id="rId84"/>
            </p:custDataLst>
          </p:nvPr>
        </p:nvSpPr>
        <p:spPr>
          <a:xfrm>
            <a:off x="8931727" y="5376678"/>
            <a:ext cx="254000" cy="13512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800" spc="-6">
                <a:solidFill>
                  <a:schemeClr val="dk2"/>
                </a:solidFill>
                <a:latin typeface="Segoe UI" panose="020B0502040204020203" pitchFamily="34" charset="0"/>
              </a:rPr>
              <a:t>Sep 5</a:t>
            </a:r>
          </a:p>
        </p:txBody>
      </p:sp>
      <p:sp>
        <p:nvSpPr>
          <p:cNvPr id="166" name="OTLSHAPE_SLT_c4df6681b2804cf69fec1bb3546d3a2e_EndDate">
            <a:extLst>
              <a:ext uri="{FF2B5EF4-FFF2-40B4-BE49-F238E27FC236}">
                <a16:creationId xmlns:a16="http://schemas.microsoft.com/office/drawing/2014/main" id="{7A287149-593C-4055-AA0E-5A08A533AE53}"/>
              </a:ext>
            </a:extLst>
          </p:cNvPr>
          <p:cNvSpPr txBox="1"/>
          <p:nvPr>
            <p:custDataLst>
              <p:tags r:id="rId85"/>
            </p:custDataLst>
          </p:nvPr>
        </p:nvSpPr>
        <p:spPr>
          <a:xfrm>
            <a:off x="10863226" y="5376678"/>
            <a:ext cx="304800" cy="13512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800" spc="-8">
                <a:solidFill>
                  <a:schemeClr val="dk2"/>
                </a:solidFill>
                <a:latin typeface="Segoe UI" panose="020B0502040204020203" pitchFamily="34" charset="0"/>
              </a:rPr>
              <a:t>Oct 17</a:t>
            </a:r>
          </a:p>
        </p:txBody>
      </p:sp>
      <p:sp>
        <p:nvSpPr>
          <p:cNvPr id="167" name="OTLSHAPE_SLT_c4df6681b2804cf69fec1bb3546d3a2e_Title">
            <a:extLst>
              <a:ext uri="{FF2B5EF4-FFF2-40B4-BE49-F238E27FC236}">
                <a16:creationId xmlns:a16="http://schemas.microsoft.com/office/drawing/2014/main" id="{D1B93101-BFC1-4C20-9B4C-4599C51B0304}"/>
              </a:ext>
            </a:extLst>
          </p:cNvPr>
          <p:cNvSpPr txBox="1"/>
          <p:nvPr>
            <p:custDataLst>
              <p:tags r:id="rId86"/>
            </p:custDataLst>
          </p:nvPr>
        </p:nvSpPr>
        <p:spPr>
          <a:xfrm>
            <a:off x="9289443" y="5359787"/>
            <a:ext cx="1473200" cy="16891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000" b="1" spc="-4" dirty="0">
                <a:solidFill>
                  <a:schemeClr val="lt1"/>
                </a:solidFill>
                <a:latin typeface="Segoe UI" panose="020B0502040204020203" pitchFamily="34" charset="0"/>
              </a:rPr>
              <a:t>Optimizing Performance</a:t>
            </a:r>
          </a:p>
        </p:txBody>
      </p:sp>
      <p:sp>
        <p:nvSpPr>
          <p:cNvPr id="186" name="OTLSHAPE_TB_00000000000000000000000000000000_TimescaleInterval5">
            <a:extLst>
              <a:ext uri="{FF2B5EF4-FFF2-40B4-BE49-F238E27FC236}">
                <a16:creationId xmlns:a16="http://schemas.microsoft.com/office/drawing/2014/main" id="{CC227658-B46D-40E1-BC55-2426F0C18DCC}"/>
              </a:ext>
            </a:extLst>
          </p:cNvPr>
          <p:cNvSpPr txBox="1"/>
          <p:nvPr>
            <p:custDataLst>
              <p:tags r:id="rId87"/>
            </p:custDataLst>
          </p:nvPr>
        </p:nvSpPr>
        <p:spPr>
          <a:xfrm>
            <a:off x="5702250" y="917666"/>
            <a:ext cx="365485" cy="195411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400" spc="-30">
                <a:solidFill>
                  <a:schemeClr val="lt2"/>
                </a:solidFill>
                <a:latin typeface="Copperplate Gothic Bold" panose="020E0705020206020404" pitchFamily="34" charset="0"/>
              </a:rPr>
              <a:t>Jun</a:t>
            </a:r>
          </a:p>
        </p:txBody>
      </p:sp>
      <p:sp>
        <p:nvSpPr>
          <p:cNvPr id="188" name="OTLSHAPE_TB_00000000000000000000000000000000_TimescaleInterval6">
            <a:extLst>
              <a:ext uri="{FF2B5EF4-FFF2-40B4-BE49-F238E27FC236}">
                <a16:creationId xmlns:a16="http://schemas.microsoft.com/office/drawing/2014/main" id="{46D5E264-C774-4767-BBEB-B19FA2A3D40B}"/>
              </a:ext>
            </a:extLst>
          </p:cNvPr>
          <p:cNvSpPr txBox="1"/>
          <p:nvPr>
            <p:custDataLst>
              <p:tags r:id="rId88"/>
            </p:custDataLst>
          </p:nvPr>
        </p:nvSpPr>
        <p:spPr>
          <a:xfrm>
            <a:off x="6822250" y="917666"/>
            <a:ext cx="335028" cy="195411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400" spc="-30">
                <a:solidFill>
                  <a:schemeClr val="lt2"/>
                </a:solidFill>
                <a:latin typeface="Copperplate Gothic Bold" panose="020E0705020206020404" pitchFamily="34" charset="0"/>
              </a:rPr>
              <a:t>Jul</a:t>
            </a:r>
          </a:p>
        </p:txBody>
      </p:sp>
      <p:sp>
        <p:nvSpPr>
          <p:cNvPr id="190" name="OTLSHAPE_TB_00000000000000000000000000000000_TimescaleInterval7">
            <a:extLst>
              <a:ext uri="{FF2B5EF4-FFF2-40B4-BE49-F238E27FC236}">
                <a16:creationId xmlns:a16="http://schemas.microsoft.com/office/drawing/2014/main" id="{04D6A4B5-E68C-43A2-B310-604E1AD60ADC}"/>
              </a:ext>
            </a:extLst>
          </p:cNvPr>
          <p:cNvSpPr txBox="1"/>
          <p:nvPr>
            <p:custDataLst>
              <p:tags r:id="rId89"/>
            </p:custDataLst>
          </p:nvPr>
        </p:nvSpPr>
        <p:spPr>
          <a:xfrm>
            <a:off x="7979584" y="917666"/>
            <a:ext cx="392864" cy="195411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400" spc="-26">
                <a:solidFill>
                  <a:schemeClr val="lt2"/>
                </a:solidFill>
                <a:latin typeface="Copperplate Gothic Bold" panose="020E0705020206020404" pitchFamily="34" charset="0"/>
              </a:rPr>
              <a:t>Aug</a:t>
            </a:r>
          </a:p>
        </p:txBody>
      </p:sp>
      <p:sp>
        <p:nvSpPr>
          <p:cNvPr id="192" name="OTLSHAPE_TB_00000000000000000000000000000000_TimescaleInterval8">
            <a:extLst>
              <a:ext uri="{FF2B5EF4-FFF2-40B4-BE49-F238E27FC236}">
                <a16:creationId xmlns:a16="http://schemas.microsoft.com/office/drawing/2014/main" id="{F3C9A29C-186A-43E2-8B72-6F18C32ABBE7}"/>
              </a:ext>
            </a:extLst>
          </p:cNvPr>
          <p:cNvSpPr txBox="1"/>
          <p:nvPr>
            <p:custDataLst>
              <p:tags r:id="rId90"/>
            </p:custDataLst>
          </p:nvPr>
        </p:nvSpPr>
        <p:spPr>
          <a:xfrm>
            <a:off x="9136918" y="917666"/>
            <a:ext cx="362279" cy="195411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400" spc="-30" dirty="0">
                <a:solidFill>
                  <a:schemeClr val="lt2"/>
                </a:solidFill>
                <a:latin typeface="Copperplate Gothic Bold" panose="020E0705020206020404" pitchFamily="34" charset="0"/>
              </a:rPr>
              <a:t>Sep</a:t>
            </a:r>
          </a:p>
        </p:txBody>
      </p:sp>
      <p:sp>
        <p:nvSpPr>
          <p:cNvPr id="201" name="OTLSHAPE_SLM_82df57c8a74441e191f414d73cfaad6a_Title">
            <a:extLst>
              <a:ext uri="{FF2B5EF4-FFF2-40B4-BE49-F238E27FC236}">
                <a16:creationId xmlns:a16="http://schemas.microsoft.com/office/drawing/2014/main" id="{61530CC9-405B-48F7-8DA8-DF649CE65240}"/>
              </a:ext>
            </a:extLst>
          </p:cNvPr>
          <p:cNvSpPr txBox="1"/>
          <p:nvPr>
            <p:custDataLst>
              <p:tags r:id="rId91"/>
            </p:custDataLst>
          </p:nvPr>
        </p:nvSpPr>
        <p:spPr>
          <a:xfrm>
            <a:off x="1621722" y="1447171"/>
            <a:ext cx="1727200" cy="16891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b="1" spc="-2" dirty="0">
                <a:solidFill>
                  <a:srgbClr val="0072BC"/>
                </a:solidFill>
                <a:latin typeface="Segoe UI" panose="020B0502040204020203" pitchFamily="34" charset="0"/>
              </a:rPr>
              <a:t>Identify Competing Interests</a:t>
            </a:r>
          </a:p>
        </p:txBody>
      </p:sp>
      <p:sp>
        <p:nvSpPr>
          <p:cNvPr id="202" name="OTLSHAPE_SLM_82df57c8a74441e191f414d73cfaad6a_Date">
            <a:extLst>
              <a:ext uri="{FF2B5EF4-FFF2-40B4-BE49-F238E27FC236}">
                <a16:creationId xmlns:a16="http://schemas.microsoft.com/office/drawing/2014/main" id="{E0786864-B848-46BE-A8B7-31551642E4DD}"/>
              </a:ext>
            </a:extLst>
          </p:cNvPr>
          <p:cNvSpPr txBox="1"/>
          <p:nvPr>
            <p:custDataLst>
              <p:tags r:id="rId92"/>
            </p:custDataLst>
          </p:nvPr>
        </p:nvSpPr>
        <p:spPr>
          <a:xfrm>
            <a:off x="1621722" y="1616081"/>
            <a:ext cx="241300" cy="13512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800" spc="-8" dirty="0">
                <a:solidFill>
                  <a:schemeClr val="dk2"/>
                </a:solidFill>
                <a:latin typeface="Segoe UI" panose="020B0502040204020203" pitchFamily="34" charset="0"/>
              </a:rPr>
              <a:t>Feb 9</a:t>
            </a:r>
          </a:p>
        </p:txBody>
      </p:sp>
      <p:sp>
        <p:nvSpPr>
          <p:cNvPr id="204" name="OTLSHAPE_SLM_a8a593e162f74a43abc48595293ea53d_Title">
            <a:extLst>
              <a:ext uri="{FF2B5EF4-FFF2-40B4-BE49-F238E27FC236}">
                <a16:creationId xmlns:a16="http://schemas.microsoft.com/office/drawing/2014/main" id="{442D6F0A-D43D-43B5-881D-325B28AD4FC9}"/>
              </a:ext>
            </a:extLst>
          </p:cNvPr>
          <p:cNvSpPr txBox="1"/>
          <p:nvPr>
            <p:custDataLst>
              <p:tags r:id="rId93"/>
            </p:custDataLst>
          </p:nvPr>
        </p:nvSpPr>
        <p:spPr>
          <a:xfrm>
            <a:off x="1883056" y="1814709"/>
            <a:ext cx="2133600" cy="16891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b="1" spc="-2" dirty="0">
                <a:solidFill>
                  <a:srgbClr val="0072BC"/>
                </a:solidFill>
                <a:latin typeface="Segoe UI" panose="020B0502040204020203" pitchFamily="34" charset="0"/>
              </a:rPr>
              <a:t>Outline Communication Framework</a:t>
            </a:r>
          </a:p>
        </p:txBody>
      </p:sp>
      <p:sp>
        <p:nvSpPr>
          <p:cNvPr id="205" name="OTLSHAPE_SLM_a8a593e162f74a43abc48595293ea53d_Date">
            <a:extLst>
              <a:ext uri="{FF2B5EF4-FFF2-40B4-BE49-F238E27FC236}">
                <a16:creationId xmlns:a16="http://schemas.microsoft.com/office/drawing/2014/main" id="{711B12DC-23FE-4734-97A7-F5A948C34FDC}"/>
              </a:ext>
            </a:extLst>
          </p:cNvPr>
          <p:cNvSpPr txBox="1"/>
          <p:nvPr>
            <p:custDataLst>
              <p:tags r:id="rId94"/>
            </p:custDataLst>
          </p:nvPr>
        </p:nvSpPr>
        <p:spPr>
          <a:xfrm>
            <a:off x="1883056" y="1983619"/>
            <a:ext cx="304800" cy="13512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800" spc="-6" dirty="0">
                <a:solidFill>
                  <a:schemeClr val="dk2"/>
                </a:solidFill>
                <a:latin typeface="Segoe UI" panose="020B0502040204020203" pitchFamily="34" charset="0"/>
              </a:rPr>
              <a:t>Feb 16</a:t>
            </a:r>
          </a:p>
        </p:txBody>
      </p:sp>
      <p:sp>
        <p:nvSpPr>
          <p:cNvPr id="207" name="OTLSHAPE_SLM_b425eb0fde274ec3a4e0e54e88795c86_Title">
            <a:extLst>
              <a:ext uri="{FF2B5EF4-FFF2-40B4-BE49-F238E27FC236}">
                <a16:creationId xmlns:a16="http://schemas.microsoft.com/office/drawing/2014/main" id="{95666068-BE4A-4149-84C0-B7D90F62E311}"/>
              </a:ext>
            </a:extLst>
          </p:cNvPr>
          <p:cNvSpPr txBox="1"/>
          <p:nvPr>
            <p:custDataLst>
              <p:tags r:id="rId95"/>
            </p:custDataLst>
          </p:nvPr>
        </p:nvSpPr>
        <p:spPr>
          <a:xfrm>
            <a:off x="9948712" y="5668397"/>
            <a:ext cx="1079500" cy="16891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r"/>
            <a:r>
              <a:rPr lang="en-US" sz="1000" b="1" spc="-6" dirty="0">
                <a:solidFill>
                  <a:schemeClr val="accent1"/>
                </a:solidFill>
                <a:latin typeface="Segoe UI" panose="020B0502040204020203" pitchFamily="34" charset="0"/>
              </a:rPr>
              <a:t>Release Resources</a:t>
            </a:r>
          </a:p>
        </p:txBody>
      </p:sp>
      <p:sp>
        <p:nvSpPr>
          <p:cNvPr id="208" name="OTLSHAPE_SLM_b425eb0fde274ec3a4e0e54e88795c86_Date">
            <a:extLst>
              <a:ext uri="{FF2B5EF4-FFF2-40B4-BE49-F238E27FC236}">
                <a16:creationId xmlns:a16="http://schemas.microsoft.com/office/drawing/2014/main" id="{7D26C8B8-3935-4A3F-86D5-67B522C09A34}"/>
              </a:ext>
            </a:extLst>
          </p:cNvPr>
          <p:cNvSpPr txBox="1"/>
          <p:nvPr>
            <p:custDataLst>
              <p:tags r:id="rId96"/>
            </p:custDataLst>
          </p:nvPr>
        </p:nvSpPr>
        <p:spPr>
          <a:xfrm>
            <a:off x="10729043" y="5837307"/>
            <a:ext cx="304800" cy="13512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800" spc="-8" dirty="0">
                <a:solidFill>
                  <a:schemeClr val="dk2"/>
                </a:solidFill>
                <a:latin typeface="Segoe UI" panose="020B0502040204020203" pitchFamily="34" charset="0"/>
              </a:rPr>
              <a:t>Oct 26</a:t>
            </a:r>
          </a:p>
        </p:txBody>
      </p:sp>
      <p:sp>
        <p:nvSpPr>
          <p:cNvPr id="210" name="OTLSHAPE_SLM_789a0d88aac745f892000ffcc8bc2032_Title">
            <a:extLst>
              <a:ext uri="{FF2B5EF4-FFF2-40B4-BE49-F238E27FC236}">
                <a16:creationId xmlns:a16="http://schemas.microsoft.com/office/drawing/2014/main" id="{D84448A9-BD85-4119-9094-5284537BEC58}"/>
              </a:ext>
            </a:extLst>
          </p:cNvPr>
          <p:cNvSpPr txBox="1"/>
          <p:nvPr>
            <p:custDataLst>
              <p:tags r:id="rId97"/>
            </p:custDataLst>
          </p:nvPr>
        </p:nvSpPr>
        <p:spPr>
          <a:xfrm>
            <a:off x="9784534" y="6035935"/>
            <a:ext cx="1320800" cy="16891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000" b="1" spc="-4">
                <a:solidFill>
                  <a:schemeClr val="accent1"/>
                </a:solidFill>
                <a:latin typeface="Segoe UI" panose="020B0502040204020203" pitchFamily="34" charset="0"/>
              </a:rPr>
              <a:t>Post Mortem Meeting</a:t>
            </a:r>
          </a:p>
        </p:txBody>
      </p:sp>
      <p:sp>
        <p:nvSpPr>
          <p:cNvPr id="211" name="OTLSHAPE_SLM_789a0d88aac745f892000ffcc8bc2032_Date">
            <a:extLst>
              <a:ext uri="{FF2B5EF4-FFF2-40B4-BE49-F238E27FC236}">
                <a16:creationId xmlns:a16="http://schemas.microsoft.com/office/drawing/2014/main" id="{68B35EE2-6A1D-4451-890D-316EB2886B87}"/>
              </a:ext>
            </a:extLst>
          </p:cNvPr>
          <p:cNvSpPr txBox="1"/>
          <p:nvPr>
            <p:custDataLst>
              <p:tags r:id="rId98"/>
            </p:custDataLst>
          </p:nvPr>
        </p:nvSpPr>
        <p:spPr>
          <a:xfrm>
            <a:off x="10803709" y="6204845"/>
            <a:ext cx="304800" cy="13512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800" spc="-8" dirty="0">
                <a:solidFill>
                  <a:schemeClr val="dk2"/>
                </a:solidFill>
                <a:latin typeface="Segoe UI" panose="020B0502040204020203" pitchFamily="34" charset="0"/>
              </a:rPr>
              <a:t>Oct 28</a:t>
            </a:r>
          </a:p>
        </p:txBody>
      </p:sp>
      <p:sp>
        <p:nvSpPr>
          <p:cNvPr id="213" name="OTLSHAPE_SLM_e85a8c75ddca46978f10af9125c66ff9_Title">
            <a:extLst>
              <a:ext uri="{FF2B5EF4-FFF2-40B4-BE49-F238E27FC236}">
                <a16:creationId xmlns:a16="http://schemas.microsoft.com/office/drawing/2014/main" id="{1A0D2AFF-749B-443C-8F46-92B69586E060}"/>
              </a:ext>
            </a:extLst>
          </p:cNvPr>
          <p:cNvSpPr txBox="1"/>
          <p:nvPr>
            <p:custDataLst>
              <p:tags r:id="rId99"/>
            </p:custDataLst>
          </p:nvPr>
        </p:nvSpPr>
        <p:spPr>
          <a:xfrm>
            <a:off x="9503614" y="6403473"/>
            <a:ext cx="1562100" cy="16891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r"/>
            <a:r>
              <a:rPr lang="en-US" sz="1000" b="1" spc="-4" dirty="0">
                <a:solidFill>
                  <a:schemeClr val="accent1"/>
                </a:solidFill>
                <a:latin typeface="Segoe UI" panose="020B0502040204020203" pitchFamily="34" charset="0"/>
              </a:rPr>
              <a:t>Communicate Completion</a:t>
            </a:r>
          </a:p>
        </p:txBody>
      </p:sp>
      <p:sp>
        <p:nvSpPr>
          <p:cNvPr id="214" name="OTLSHAPE_SLM_e85a8c75ddca46978f10af9125c66ff9_Date">
            <a:extLst>
              <a:ext uri="{FF2B5EF4-FFF2-40B4-BE49-F238E27FC236}">
                <a16:creationId xmlns:a16="http://schemas.microsoft.com/office/drawing/2014/main" id="{7D6ED250-A681-459F-A9C4-6E091674D015}"/>
              </a:ext>
            </a:extLst>
          </p:cNvPr>
          <p:cNvSpPr txBox="1"/>
          <p:nvPr>
            <p:custDataLst>
              <p:tags r:id="rId100"/>
            </p:custDataLst>
          </p:nvPr>
        </p:nvSpPr>
        <p:spPr>
          <a:xfrm>
            <a:off x="10766375" y="6572383"/>
            <a:ext cx="304800" cy="13512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r"/>
            <a:r>
              <a:rPr lang="en-US" sz="800" spc="-8" dirty="0">
                <a:solidFill>
                  <a:schemeClr val="dk2"/>
                </a:solidFill>
                <a:latin typeface="Segoe UI" panose="020B0502040204020203" pitchFamily="34" charset="0"/>
              </a:rPr>
              <a:t>Oct 27</a:t>
            </a:r>
          </a:p>
        </p:txBody>
      </p:sp>
      <p:sp>
        <p:nvSpPr>
          <p:cNvPr id="222" name="OTLSHAPE_TB_00000000000000000000000000000000_TimescaleInterval9">
            <a:extLst>
              <a:ext uri="{FF2B5EF4-FFF2-40B4-BE49-F238E27FC236}">
                <a16:creationId xmlns:a16="http://schemas.microsoft.com/office/drawing/2014/main" id="{3C5890CA-3D9F-497A-A9FD-DB8D133A3D6B}"/>
              </a:ext>
            </a:extLst>
          </p:cNvPr>
          <p:cNvSpPr txBox="1"/>
          <p:nvPr>
            <p:custDataLst>
              <p:tags r:id="rId101"/>
            </p:custDataLst>
          </p:nvPr>
        </p:nvSpPr>
        <p:spPr>
          <a:xfrm>
            <a:off x="10256919" y="917666"/>
            <a:ext cx="381515" cy="195411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400" spc="-30" dirty="0">
                <a:solidFill>
                  <a:schemeClr val="lt2"/>
                </a:solidFill>
                <a:latin typeface="Copperplate Gothic Bold" panose="020E0705020206020404" pitchFamily="34" charset="0"/>
              </a:rPr>
              <a:t>Oct</a:t>
            </a:r>
          </a:p>
        </p:txBody>
      </p:sp>
      <p:cxnSp>
        <p:nvCxnSpPr>
          <p:cNvPr id="9" name="OTLSHAPE_TB_00000000000000000000000000000000_Separator1">
            <a:extLst>
              <a:ext uri="{FF2B5EF4-FFF2-40B4-BE49-F238E27FC236}">
                <a16:creationId xmlns:a16="http://schemas.microsoft.com/office/drawing/2014/main" id="{DB559AF1-2ED0-418E-A1D0-8DEAFBCFA217}"/>
              </a:ext>
            </a:extLst>
          </p:cNvPr>
          <p:cNvCxnSpPr/>
          <p:nvPr>
            <p:custDataLst>
              <p:tags r:id="rId102"/>
            </p:custDataLst>
          </p:nvPr>
        </p:nvCxnSpPr>
        <p:spPr>
          <a:xfrm>
            <a:off x="2204081" y="913771"/>
            <a:ext cx="0" cy="203200"/>
          </a:xfrm>
          <a:prstGeom prst="line">
            <a:avLst/>
          </a:prstGeom>
          <a:ln w="9525" cap="flat" cmpd="sng" algn="ctr">
            <a:solidFill>
              <a:schemeClr val="lt2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OTLSHAPE_TB_00000000000000000000000000000000_Separator2">
            <a:extLst>
              <a:ext uri="{FF2B5EF4-FFF2-40B4-BE49-F238E27FC236}">
                <a16:creationId xmlns:a16="http://schemas.microsoft.com/office/drawing/2014/main" id="{13E95F3E-CEB1-48BC-A1BC-4CD5E7778A97}"/>
              </a:ext>
            </a:extLst>
          </p:cNvPr>
          <p:cNvCxnSpPr/>
          <p:nvPr>
            <p:custDataLst>
              <p:tags r:id="rId103"/>
            </p:custDataLst>
          </p:nvPr>
        </p:nvCxnSpPr>
        <p:spPr>
          <a:xfrm>
            <a:off x="3361415" y="913771"/>
            <a:ext cx="0" cy="203200"/>
          </a:xfrm>
          <a:prstGeom prst="line">
            <a:avLst/>
          </a:prstGeom>
          <a:ln w="9525" cap="flat" cmpd="sng" algn="ctr">
            <a:solidFill>
              <a:schemeClr val="lt2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OTLSHAPE_TB_00000000000000000000000000000000_Separator3">
            <a:extLst>
              <a:ext uri="{FF2B5EF4-FFF2-40B4-BE49-F238E27FC236}">
                <a16:creationId xmlns:a16="http://schemas.microsoft.com/office/drawing/2014/main" id="{FE4E4A63-0330-4939-98F5-025189E3EE82}"/>
              </a:ext>
            </a:extLst>
          </p:cNvPr>
          <p:cNvCxnSpPr/>
          <p:nvPr>
            <p:custDataLst>
              <p:tags r:id="rId104"/>
            </p:custDataLst>
          </p:nvPr>
        </p:nvCxnSpPr>
        <p:spPr>
          <a:xfrm>
            <a:off x="4481416" y="913771"/>
            <a:ext cx="0" cy="203200"/>
          </a:xfrm>
          <a:prstGeom prst="line">
            <a:avLst/>
          </a:prstGeom>
          <a:ln w="9525" cap="flat" cmpd="sng" algn="ctr">
            <a:solidFill>
              <a:schemeClr val="lt2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5" name="OTLSHAPE_TB_00000000000000000000000000000000_Separator4">
            <a:extLst>
              <a:ext uri="{FF2B5EF4-FFF2-40B4-BE49-F238E27FC236}">
                <a16:creationId xmlns:a16="http://schemas.microsoft.com/office/drawing/2014/main" id="{8FFA6CA6-8AC6-4A32-A850-07E0877BA3EB}"/>
              </a:ext>
            </a:extLst>
          </p:cNvPr>
          <p:cNvCxnSpPr/>
          <p:nvPr>
            <p:custDataLst>
              <p:tags r:id="rId105"/>
            </p:custDataLst>
          </p:nvPr>
        </p:nvCxnSpPr>
        <p:spPr>
          <a:xfrm>
            <a:off x="5638750" y="913771"/>
            <a:ext cx="0" cy="203200"/>
          </a:xfrm>
          <a:prstGeom prst="line">
            <a:avLst/>
          </a:prstGeom>
          <a:ln w="9525" cap="flat" cmpd="sng" algn="ctr">
            <a:solidFill>
              <a:schemeClr val="lt2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7" name="OTLSHAPE_TB_00000000000000000000000000000000_Separator5">
            <a:extLst>
              <a:ext uri="{FF2B5EF4-FFF2-40B4-BE49-F238E27FC236}">
                <a16:creationId xmlns:a16="http://schemas.microsoft.com/office/drawing/2014/main" id="{8D704E88-D443-41AD-A343-C35391F878D4}"/>
              </a:ext>
            </a:extLst>
          </p:cNvPr>
          <p:cNvCxnSpPr/>
          <p:nvPr>
            <p:custDataLst>
              <p:tags r:id="rId106"/>
            </p:custDataLst>
          </p:nvPr>
        </p:nvCxnSpPr>
        <p:spPr>
          <a:xfrm>
            <a:off x="6758750" y="913771"/>
            <a:ext cx="0" cy="203200"/>
          </a:xfrm>
          <a:prstGeom prst="line">
            <a:avLst/>
          </a:prstGeom>
          <a:ln w="9525" cap="flat" cmpd="sng" algn="ctr">
            <a:solidFill>
              <a:schemeClr val="lt2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9" name="OTLSHAPE_TB_00000000000000000000000000000000_Separator6">
            <a:extLst>
              <a:ext uri="{FF2B5EF4-FFF2-40B4-BE49-F238E27FC236}">
                <a16:creationId xmlns:a16="http://schemas.microsoft.com/office/drawing/2014/main" id="{4914B1D4-5ED6-4320-AB06-08B3C0C76D15}"/>
              </a:ext>
            </a:extLst>
          </p:cNvPr>
          <p:cNvCxnSpPr/>
          <p:nvPr>
            <p:custDataLst>
              <p:tags r:id="rId107"/>
            </p:custDataLst>
          </p:nvPr>
        </p:nvCxnSpPr>
        <p:spPr>
          <a:xfrm>
            <a:off x="7916083" y="913771"/>
            <a:ext cx="0" cy="203200"/>
          </a:xfrm>
          <a:prstGeom prst="line">
            <a:avLst/>
          </a:prstGeom>
          <a:ln w="9525" cap="flat" cmpd="sng" algn="ctr">
            <a:solidFill>
              <a:schemeClr val="lt2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1" name="OTLSHAPE_TB_00000000000000000000000000000000_Separator7">
            <a:extLst>
              <a:ext uri="{FF2B5EF4-FFF2-40B4-BE49-F238E27FC236}">
                <a16:creationId xmlns:a16="http://schemas.microsoft.com/office/drawing/2014/main" id="{1B44A5C8-290A-4932-8060-2FDABACCCC12}"/>
              </a:ext>
            </a:extLst>
          </p:cNvPr>
          <p:cNvCxnSpPr/>
          <p:nvPr>
            <p:custDataLst>
              <p:tags r:id="rId108"/>
            </p:custDataLst>
          </p:nvPr>
        </p:nvCxnSpPr>
        <p:spPr>
          <a:xfrm>
            <a:off x="9073417" y="913771"/>
            <a:ext cx="0" cy="203200"/>
          </a:xfrm>
          <a:prstGeom prst="line">
            <a:avLst/>
          </a:prstGeom>
          <a:ln w="9525" cap="flat" cmpd="sng" algn="ctr">
            <a:solidFill>
              <a:schemeClr val="lt2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1" name="OTLSHAPE_TB_00000000000000000000000000000000_Separator8">
            <a:extLst>
              <a:ext uri="{FF2B5EF4-FFF2-40B4-BE49-F238E27FC236}">
                <a16:creationId xmlns:a16="http://schemas.microsoft.com/office/drawing/2014/main" id="{E9C67909-1BDF-47E2-B34C-83BB7D85E6C4}"/>
              </a:ext>
            </a:extLst>
          </p:cNvPr>
          <p:cNvCxnSpPr/>
          <p:nvPr>
            <p:custDataLst>
              <p:tags r:id="rId109"/>
            </p:custDataLst>
          </p:nvPr>
        </p:nvCxnSpPr>
        <p:spPr>
          <a:xfrm>
            <a:off x="10193418" y="913771"/>
            <a:ext cx="0" cy="203200"/>
          </a:xfrm>
          <a:prstGeom prst="line">
            <a:avLst/>
          </a:prstGeom>
          <a:ln w="9525" cap="flat" cmpd="sng" algn="ctr">
            <a:solidFill>
              <a:schemeClr val="lt2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OTLSHAPE_M_5d091e7f32a84ec2aba6ff87fcc776b7_Shape">
            <a:extLst>
              <a:ext uri="{FF2B5EF4-FFF2-40B4-BE49-F238E27FC236}">
                <a16:creationId xmlns:a16="http://schemas.microsoft.com/office/drawing/2014/main" id="{274F8A63-EF7A-43DD-A40E-8847F69FD902}"/>
              </a:ext>
            </a:extLst>
          </p:cNvPr>
          <p:cNvSpPr/>
          <p:nvPr>
            <p:custDataLst>
              <p:tags r:id="rId110"/>
            </p:custDataLst>
          </p:nvPr>
        </p:nvSpPr>
        <p:spPr>
          <a:xfrm>
            <a:off x="1119089" y="634371"/>
            <a:ext cx="228600" cy="254000"/>
          </a:xfrm>
          <a:prstGeom prst="star8">
            <a:avLst/>
          </a:prstGeom>
          <a:solidFill>
            <a:srgbClr val="02B2EE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OTLSHAPE_M_d0dba7bce0ff4923829645054371b896_Shape">
            <a:extLst>
              <a:ext uri="{FF2B5EF4-FFF2-40B4-BE49-F238E27FC236}">
                <a16:creationId xmlns:a16="http://schemas.microsoft.com/office/drawing/2014/main" id="{6981F6BD-71E8-4C2B-AD83-E3A2F23A5914}"/>
              </a:ext>
            </a:extLst>
          </p:cNvPr>
          <p:cNvSpPr/>
          <p:nvPr>
            <p:custDataLst>
              <p:tags r:id="rId111"/>
            </p:custDataLst>
          </p:nvPr>
        </p:nvSpPr>
        <p:spPr>
          <a:xfrm>
            <a:off x="1940422" y="634371"/>
            <a:ext cx="228600" cy="254000"/>
          </a:xfrm>
          <a:prstGeom prst="star8">
            <a:avLst/>
          </a:prstGeom>
          <a:solidFill>
            <a:srgbClr val="6F3198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OTLSHAPE_M_694c21fe455f4104bcb178b1248f7c76_Shape">
            <a:extLst>
              <a:ext uri="{FF2B5EF4-FFF2-40B4-BE49-F238E27FC236}">
                <a16:creationId xmlns:a16="http://schemas.microsoft.com/office/drawing/2014/main" id="{C5A82871-0708-4A7B-9B8D-0F60F17AF191}"/>
              </a:ext>
            </a:extLst>
          </p:cNvPr>
          <p:cNvSpPr/>
          <p:nvPr>
            <p:custDataLst>
              <p:tags r:id="rId112"/>
            </p:custDataLst>
          </p:nvPr>
        </p:nvSpPr>
        <p:spPr>
          <a:xfrm>
            <a:off x="5151091" y="634371"/>
            <a:ext cx="228600" cy="254000"/>
          </a:xfrm>
          <a:prstGeom prst="star8">
            <a:avLst/>
          </a:prstGeom>
          <a:solidFill>
            <a:schemeClr val="accent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OTLSHAPE_M_5f676ba569ed4270b71e09d6013acfcb_Shape">
            <a:extLst>
              <a:ext uri="{FF2B5EF4-FFF2-40B4-BE49-F238E27FC236}">
                <a16:creationId xmlns:a16="http://schemas.microsoft.com/office/drawing/2014/main" id="{C08EFD6D-9E94-404F-9D74-04582DA2376C}"/>
              </a:ext>
            </a:extLst>
          </p:cNvPr>
          <p:cNvSpPr/>
          <p:nvPr>
            <p:custDataLst>
              <p:tags r:id="rId113"/>
            </p:custDataLst>
          </p:nvPr>
        </p:nvSpPr>
        <p:spPr>
          <a:xfrm>
            <a:off x="7727092" y="634371"/>
            <a:ext cx="228600" cy="254000"/>
          </a:xfrm>
          <a:prstGeom prst="star8">
            <a:avLst/>
          </a:prstGeom>
          <a:solidFill>
            <a:srgbClr val="1AAA4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OTLSHAPE_M_d655ef8de8a3437fba66d2408c3435f5_Shape">
            <a:extLst>
              <a:ext uri="{FF2B5EF4-FFF2-40B4-BE49-F238E27FC236}">
                <a16:creationId xmlns:a16="http://schemas.microsoft.com/office/drawing/2014/main" id="{5A183791-1085-497A-94B6-B675F83C6F33}"/>
              </a:ext>
            </a:extLst>
          </p:cNvPr>
          <p:cNvSpPr/>
          <p:nvPr>
            <p:custDataLst>
              <p:tags r:id="rId114"/>
            </p:custDataLst>
          </p:nvPr>
        </p:nvSpPr>
        <p:spPr>
          <a:xfrm>
            <a:off x="11012426" y="634371"/>
            <a:ext cx="228600" cy="254000"/>
          </a:xfrm>
          <a:prstGeom prst="star8">
            <a:avLst/>
          </a:pr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TLSHAPE_M_5d091e7f32a84ec2aba6ff87fcc776b7_Title">
            <a:extLst>
              <a:ext uri="{FF2B5EF4-FFF2-40B4-BE49-F238E27FC236}">
                <a16:creationId xmlns:a16="http://schemas.microsoft.com/office/drawing/2014/main" id="{B66F565F-67CD-432F-8E3A-5FC9B9FE8BD3}"/>
              </a:ext>
            </a:extLst>
          </p:cNvPr>
          <p:cNvSpPr txBox="1"/>
          <p:nvPr>
            <p:custDataLst>
              <p:tags r:id="rId115"/>
            </p:custDataLst>
          </p:nvPr>
        </p:nvSpPr>
        <p:spPr>
          <a:xfrm>
            <a:off x="953523" y="292233"/>
            <a:ext cx="558800" cy="16891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b="1" spc="-8" dirty="0">
                <a:solidFill>
                  <a:srgbClr val="02B2EE"/>
                </a:solidFill>
                <a:latin typeface="Segoe UI" panose="020B0502040204020203" pitchFamily="34" charset="0"/>
              </a:rPr>
              <a:t>Initiation</a:t>
            </a:r>
          </a:p>
        </p:txBody>
      </p:sp>
      <p:sp>
        <p:nvSpPr>
          <p:cNvPr id="17" name="OTLSHAPE_M_5d091e7f32a84ec2aba6ff87fcc776b7_Date">
            <a:extLst>
              <a:ext uri="{FF2B5EF4-FFF2-40B4-BE49-F238E27FC236}">
                <a16:creationId xmlns:a16="http://schemas.microsoft.com/office/drawing/2014/main" id="{09D4ED7B-00AA-4495-9C9B-A93A588D5BF2}"/>
              </a:ext>
            </a:extLst>
          </p:cNvPr>
          <p:cNvSpPr txBox="1"/>
          <p:nvPr>
            <p:custDataLst>
              <p:tags r:id="rId116"/>
            </p:custDataLst>
          </p:nvPr>
        </p:nvSpPr>
        <p:spPr>
          <a:xfrm>
            <a:off x="1104505" y="473843"/>
            <a:ext cx="254000" cy="13512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800" spc="-6" dirty="0">
                <a:solidFill>
                  <a:schemeClr val="dk2"/>
                </a:solidFill>
                <a:latin typeface="Segoe UI" panose="020B0502040204020203" pitchFamily="34" charset="0"/>
              </a:rPr>
              <a:t>Feb 2</a:t>
            </a:r>
          </a:p>
        </p:txBody>
      </p:sp>
      <p:sp>
        <p:nvSpPr>
          <p:cNvPr id="19" name="OTLSHAPE_M_d0dba7bce0ff4923829645054371b896_Title">
            <a:extLst>
              <a:ext uri="{FF2B5EF4-FFF2-40B4-BE49-F238E27FC236}">
                <a16:creationId xmlns:a16="http://schemas.microsoft.com/office/drawing/2014/main" id="{3117B127-2A1B-4830-876D-FD3AE4B56311}"/>
              </a:ext>
            </a:extLst>
          </p:cNvPr>
          <p:cNvSpPr txBox="1"/>
          <p:nvPr>
            <p:custDataLst>
              <p:tags r:id="rId117"/>
            </p:custDataLst>
          </p:nvPr>
        </p:nvSpPr>
        <p:spPr>
          <a:xfrm>
            <a:off x="1784530" y="292233"/>
            <a:ext cx="533400" cy="16891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b="1" spc="-8" dirty="0">
                <a:solidFill>
                  <a:srgbClr val="6F3198"/>
                </a:solidFill>
                <a:latin typeface="Segoe UI" panose="020B0502040204020203" pitchFamily="34" charset="0"/>
              </a:rPr>
              <a:t>Planning</a:t>
            </a:r>
          </a:p>
        </p:txBody>
      </p:sp>
      <p:sp>
        <p:nvSpPr>
          <p:cNvPr id="20" name="OTLSHAPE_M_d0dba7bce0ff4923829645054371b896_Date">
            <a:extLst>
              <a:ext uri="{FF2B5EF4-FFF2-40B4-BE49-F238E27FC236}">
                <a16:creationId xmlns:a16="http://schemas.microsoft.com/office/drawing/2014/main" id="{7BF9BF7B-EC42-4D7C-ACE7-9509B0659594}"/>
              </a:ext>
            </a:extLst>
          </p:cNvPr>
          <p:cNvSpPr txBox="1"/>
          <p:nvPr>
            <p:custDataLst>
              <p:tags r:id="rId118"/>
            </p:custDataLst>
          </p:nvPr>
        </p:nvSpPr>
        <p:spPr>
          <a:xfrm>
            <a:off x="1898449" y="473843"/>
            <a:ext cx="304800" cy="13512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800" spc="-6">
                <a:solidFill>
                  <a:schemeClr val="dk2"/>
                </a:solidFill>
                <a:latin typeface="Segoe UI" panose="020B0502040204020203" pitchFamily="34" charset="0"/>
              </a:rPr>
              <a:t>Feb 24</a:t>
            </a:r>
            <a:endParaRPr lang="en-US" sz="800" spc="-6" dirty="0">
              <a:solidFill>
                <a:schemeClr val="dk2"/>
              </a:solidFill>
              <a:latin typeface="Segoe UI" panose="020B0502040204020203" pitchFamily="34" charset="0"/>
            </a:endParaRPr>
          </a:p>
        </p:txBody>
      </p:sp>
      <p:sp>
        <p:nvSpPr>
          <p:cNvPr id="22" name="OTLSHAPE_M_694c21fe455f4104bcb178b1248f7c76_Title">
            <a:extLst>
              <a:ext uri="{FF2B5EF4-FFF2-40B4-BE49-F238E27FC236}">
                <a16:creationId xmlns:a16="http://schemas.microsoft.com/office/drawing/2014/main" id="{2DB6FC23-1D24-4F1F-AB8B-A2E89B7E2B12}"/>
              </a:ext>
            </a:extLst>
          </p:cNvPr>
          <p:cNvSpPr txBox="1"/>
          <p:nvPr>
            <p:custDataLst>
              <p:tags r:id="rId119"/>
            </p:custDataLst>
          </p:nvPr>
        </p:nvSpPr>
        <p:spPr>
          <a:xfrm>
            <a:off x="4968020" y="292233"/>
            <a:ext cx="584200" cy="16891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b="1" spc="-8" dirty="0">
                <a:solidFill>
                  <a:schemeClr val="accent2"/>
                </a:solidFill>
                <a:latin typeface="Segoe UI" panose="020B0502040204020203" pitchFamily="34" charset="0"/>
              </a:rPr>
              <a:t>Execution</a:t>
            </a:r>
          </a:p>
        </p:txBody>
      </p:sp>
      <p:sp>
        <p:nvSpPr>
          <p:cNvPr id="23" name="OTLSHAPE_M_694c21fe455f4104bcb178b1248f7c76_Date">
            <a:extLst>
              <a:ext uri="{FF2B5EF4-FFF2-40B4-BE49-F238E27FC236}">
                <a16:creationId xmlns:a16="http://schemas.microsoft.com/office/drawing/2014/main" id="{46E46452-BF67-43A7-9657-D8A9E9DEAE0E}"/>
              </a:ext>
            </a:extLst>
          </p:cNvPr>
          <p:cNvSpPr txBox="1"/>
          <p:nvPr>
            <p:custDataLst>
              <p:tags r:id="rId120"/>
            </p:custDataLst>
          </p:nvPr>
        </p:nvSpPr>
        <p:spPr>
          <a:xfrm>
            <a:off x="5094322" y="473843"/>
            <a:ext cx="330200" cy="13512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800" spc="-8">
                <a:solidFill>
                  <a:schemeClr val="dk2"/>
                </a:solidFill>
                <a:latin typeface="Segoe UI" panose="020B0502040204020203" pitchFamily="34" charset="0"/>
              </a:rPr>
              <a:t>May 21</a:t>
            </a:r>
            <a:endParaRPr lang="en-US" sz="800" spc="-8" dirty="0">
              <a:solidFill>
                <a:schemeClr val="dk2"/>
              </a:solidFill>
              <a:latin typeface="Segoe UI" panose="020B0502040204020203" pitchFamily="34" charset="0"/>
            </a:endParaRPr>
          </a:p>
        </p:txBody>
      </p:sp>
      <p:sp>
        <p:nvSpPr>
          <p:cNvPr id="25" name="OTLSHAPE_M_5f676ba569ed4270b71e09d6013acfcb_Title">
            <a:extLst>
              <a:ext uri="{FF2B5EF4-FFF2-40B4-BE49-F238E27FC236}">
                <a16:creationId xmlns:a16="http://schemas.microsoft.com/office/drawing/2014/main" id="{FEF0D7D6-5C5C-4D68-8FE0-6A3E5CFF7C28}"/>
              </a:ext>
            </a:extLst>
          </p:cNvPr>
          <p:cNvSpPr txBox="1"/>
          <p:nvPr>
            <p:custDataLst>
              <p:tags r:id="rId121"/>
            </p:custDataLst>
          </p:nvPr>
        </p:nvSpPr>
        <p:spPr>
          <a:xfrm>
            <a:off x="7123990" y="292233"/>
            <a:ext cx="1422400" cy="16891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b="1" spc="-4" dirty="0">
                <a:solidFill>
                  <a:schemeClr val="accent6"/>
                </a:solidFill>
                <a:latin typeface="Segoe UI" panose="020B0502040204020203" pitchFamily="34" charset="0"/>
              </a:rPr>
              <a:t>Monitoring and Control</a:t>
            </a:r>
          </a:p>
        </p:txBody>
      </p:sp>
      <p:sp>
        <p:nvSpPr>
          <p:cNvPr id="26" name="OTLSHAPE_M_5f676ba569ed4270b71e09d6013acfcb_Date">
            <a:extLst>
              <a:ext uri="{FF2B5EF4-FFF2-40B4-BE49-F238E27FC236}">
                <a16:creationId xmlns:a16="http://schemas.microsoft.com/office/drawing/2014/main" id="{687E9D96-D941-4B47-87F2-7232D27F306F}"/>
              </a:ext>
            </a:extLst>
          </p:cNvPr>
          <p:cNvSpPr txBox="1"/>
          <p:nvPr>
            <p:custDataLst>
              <p:tags r:id="rId122"/>
            </p:custDataLst>
          </p:nvPr>
        </p:nvSpPr>
        <p:spPr>
          <a:xfrm>
            <a:off x="7707174" y="473843"/>
            <a:ext cx="266700" cy="13512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800" spc="-8">
                <a:solidFill>
                  <a:schemeClr val="dk2"/>
                </a:solidFill>
                <a:latin typeface="Segoe UI" panose="020B0502040204020203" pitchFamily="34" charset="0"/>
              </a:rPr>
              <a:t>Jul 29</a:t>
            </a:r>
            <a:endParaRPr lang="en-US" sz="800" spc="-8" dirty="0">
              <a:solidFill>
                <a:schemeClr val="dk2"/>
              </a:solidFill>
              <a:latin typeface="Segoe UI" panose="020B0502040204020203" pitchFamily="34" charset="0"/>
            </a:endParaRPr>
          </a:p>
        </p:txBody>
      </p:sp>
      <p:sp>
        <p:nvSpPr>
          <p:cNvPr id="28" name="OTLSHAPE_M_d655ef8de8a3437fba66d2408c3435f5_Title">
            <a:extLst>
              <a:ext uri="{FF2B5EF4-FFF2-40B4-BE49-F238E27FC236}">
                <a16:creationId xmlns:a16="http://schemas.microsoft.com/office/drawing/2014/main" id="{0A254D08-D4C9-4BE2-89A7-824D0AE0B033}"/>
              </a:ext>
            </a:extLst>
          </p:cNvPr>
          <p:cNvSpPr txBox="1"/>
          <p:nvPr>
            <p:custDataLst>
              <p:tags r:id="rId123"/>
            </p:custDataLst>
          </p:nvPr>
        </p:nvSpPr>
        <p:spPr>
          <a:xfrm>
            <a:off x="10898147" y="292233"/>
            <a:ext cx="444500" cy="16891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b="1" spc="-10" dirty="0">
                <a:solidFill>
                  <a:srgbClr val="0072BC"/>
                </a:solidFill>
                <a:latin typeface="Segoe UI" panose="020B0502040204020203" pitchFamily="34" charset="0"/>
              </a:rPr>
              <a:t>Closure</a:t>
            </a:r>
          </a:p>
        </p:txBody>
      </p:sp>
      <p:sp>
        <p:nvSpPr>
          <p:cNvPr id="29" name="OTLSHAPE_M_d655ef8de8a3437fba66d2408c3435f5_Date">
            <a:extLst>
              <a:ext uri="{FF2B5EF4-FFF2-40B4-BE49-F238E27FC236}">
                <a16:creationId xmlns:a16="http://schemas.microsoft.com/office/drawing/2014/main" id="{89A6D78C-DA14-489B-B336-A1C467CECD70}"/>
              </a:ext>
            </a:extLst>
          </p:cNvPr>
          <p:cNvSpPr txBox="1"/>
          <p:nvPr>
            <p:custDataLst>
              <p:tags r:id="rId124"/>
            </p:custDataLst>
          </p:nvPr>
        </p:nvSpPr>
        <p:spPr>
          <a:xfrm>
            <a:off x="10972718" y="473843"/>
            <a:ext cx="304800" cy="13512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800" spc="-8">
                <a:solidFill>
                  <a:schemeClr val="dk2"/>
                </a:solidFill>
                <a:latin typeface="Segoe UI" panose="020B0502040204020203" pitchFamily="34" charset="0"/>
              </a:rPr>
              <a:t>Oct 25</a:t>
            </a:r>
          </a:p>
        </p:txBody>
      </p:sp>
      <p:pic>
        <p:nvPicPr>
          <p:cNvPr id="3" name="Picture 2" descr="A picture containing drawing&#10;&#10;Description automatically generated">
            <a:extLst>
              <a:ext uri="{FF2B5EF4-FFF2-40B4-BE49-F238E27FC236}">
                <a16:creationId xmlns:a16="http://schemas.microsoft.com/office/drawing/2014/main" id="{F00B14F7-65D5-4644-AF1D-E17101246174}"/>
              </a:ext>
            </a:extLst>
          </p:cNvPr>
          <p:cNvPicPr>
            <a:picLocks noChangeAspect="1"/>
          </p:cNvPicPr>
          <p:nvPr/>
        </p:nvPicPr>
        <p:blipFill>
          <a:blip r:embed="rId12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9651094" y="4365543"/>
            <a:ext cx="4177081" cy="740907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078759594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ART_0" val="eyIkaWQiOiIxIiwiQ3VsdHVyZUluZm9OYW1lIjoiZW4tVVMiLCJTdHlsZU5hbWUiOm51bGwsIlZlcnNpb24iOnsiJGlkIjoiMiIsIlZlcnNpb24iOiIzLjIuMSIsIk9yaWdpbmFsQXNzZW1ibHlWZXJzaW9uIjoiNC4wNC4wMC4wMCIsIkVkaXRpb24iOiJQcm8iLCJJc1BsdXNFZGl0aW9uIjp0cnVlLCJJc1Byb0VkaXRpb24iOnRydWV9LCJFZmZlY3QiOjAsIlN0eWxlIjp7IiRpZCI6IjMiLCJUaW1lYmFuZFN0eWxlIjp7IiRpZCI6IjQiLCJTY2FsZU1hcmtpbmciOjAsIlNoYXBlIjowLCJTaGFwZVN0eWxlIjp7IiRpZCI6IjUiLCJNYXJnaW4iOnsiJGlkIjoiNiIsIlRvcCI6MCwiTGVmdCI6MTIsIlJpZ2h0IjoxMiwiQm90dG9tIjowfSwiUGFkZGluZyI6eyIkaWQiOiI3IiwiVG9wIjo3LCJMZWZ0IjowLCJSaWdodCI6MCwiQm90dG9tIjo3fSwiQmFja2dyb3VuZCI6eyIkaWQiOiI4IiwiQ29sb3IiOnsiJGlkIjoiOSIsIkEiOjI1NSwiUiI6NjQsIkciOjQyLCJCIjo5MH19LCJJc1Zpc2libGUiOnRydWUsIldpZHRoIjo4NTguMCwiSGVpZ2h0IjozMC4wLCJCb3JkZXJTdHlsZSI6eyIkaWQiOiIxMCIsIkxpbmVDb2xvciI6eyIkaWQiOiIxMSIsIiR0eXBlIjoiTkxSRS5Db21tb24uRG9tLlNvbGlkQ29sb3JCcnVzaCwgTkxSRS5Db21tb24iLCJDb2xvciI6eyIkaWQiOiIxMiIsIkEiOjI1NSwiUiI6MjU1LCJHIjowLCJCIjowfX0sIkxpbmVXZWlnaHQiOjAuMCwiTGluZVR5cGUiOjAsIlBhcmVudFN0eWxlIjpudWxsfSwiUGFyZW50U3R5bGUiOm51bGx9LCJSaWdodEVuZENhcHNTdHlsZSI6eyIkaWQiOiIxMyIsIkZvbnRTZXR0aW5ncyI6eyIkaWQiOiIxNCIsIkZvbnRTaXplIjoxMiwiRm9udE5hbWUiOiJDb3BwZXJwbGF0ZSBHb3RoaWMgQm9sZCIsIklzQm9sZCI6dHJ1ZSwiSXNJdGFsaWMiOmZhbHNlLCJJc1VuZGVybGluZWQiOmZhbHNlLCJQYXJlbnRTdHlsZSI6bnVsbH0sIkF1dG9TaXplIjowLCJGb3JlZ3JvdW5kIjp7IiRpZCI6IjE1IiwiQ29sb3IiOnsiJGlkIjoiMTYiLCJBIjoyNTUsIlIiOjY0LCJHIjo0MiwiQiI6OTB9fSwiTWF4V2lkdGgiOiJJbmZpbml0eSIsIk1heEhlaWdodCI6IkluZmluaXR5IiwiU21hcnRGb3JlZ3JvdW5kSXNBY3RpdmUiOmZhbHNlLCJIb3Jpem9udGFsQWxpZ25tZW50IjowLCJWZXJ0aWNhbEFsaWdubWVudCI6MCwiU21hcnRGb3JlZ3JvdW5kIjpudWxsLCJCYWNrZ3JvdW5kRmlsbFR5cGUiOjAsIk1hcmdpbiI6eyIkaWQiOiIxNyIsIlRvcCI6MCwiTGVmdCI6MCwiUmlnaHQiOjIwLCJCb3R0b20iOjB9LCJQYWRkaW5nIjp7IiRpZCI6IjE4IiwiVG9wIjowLCJMZWZ0IjowLCJSaWdodCI6MCwiQm90dG9tIjowfSwiQmFja2dyb3VuZCI6eyIkaWQiOiIxOSIsIkNvbG9yIjp7IiRpZCI6IjIwIiwiQSI6ODksIlIiOjAsIkciOjAsIkIiOjB9fSwiSXNWaXNpYmxlIjpmYWxzZSwiV2lkdGgiOjAuMCwiSGVpZ2h0IjowLjAsIkJvcmRlclN0eWxlIjpudWxsLCJQYXJlbnRTdHlsZSI6bnVsbH0sIkxlZnRFbmRDYXBzU3R5bGUiOnsiJGlkIjoiMjEiLCJGb250U2V0dGluZ3MiOnsiJGlkIjoiMjIiLCJGb250U2l6ZSI6MTIsIkZvbnROYW1lIjoiQ29wcGVycGxhdGUgR290aGljIEJvbGQiLCJJc0JvbGQiOnRydWUsIklzSXRhbGljIjpmYWxzZSwiSXNVbmRlcmxpbmVkIjpmYWxzZSwiUGFyZW50U3R5bGUiOm51bGx9LCJBdXRvU2l6ZSI6MCwiRm9yZWdyb3VuZCI6eyIkaWQiOiIyMyIsIkNvbG9yIjp7IiRpZCI6IjI0IiwiQSI6MjU1LCJSIjo2NCwiRyI6NDIsIkIiOjkwfX0sIk1heFdpZHRoIjoiSW5maW5pdHkiLCJNYXhIZWlnaHQiOiJJbmZpbml0eSIsIlNtYXJ0Rm9yZWdyb3VuZElzQWN0aXZlIjpmYWxzZSwiSG9yaXpvbnRhbEFsaWdubWVudCI6MCwiVmVydGljYWxBbGlnbm1lbnQiOjAsIlNtYXJ0Rm9yZWdyb3VuZCI6bnVsbCwiQmFja2dyb3VuZEZpbGxUeXBlIjowLCJNYXJnaW4iOnsiJGlkIjoiMjUiLCJUb3AiOjAsIkxlZnQiOjQ1LCJSaWdodCI6MCwiQm90dG9tIjowfSwiUGFkZGluZyI6eyIkaWQiOiIyNiIsIlRvcCI6MCwiTGVmdCI6MCwiUmlnaHQiOjAsIkJvdHRvbSI6MH0sIkJhY2tncm91bmQiOnsiJGlkIjoiMjciLCJDb2xvciI6eyIkcmVmIjoiMjAifX0sIklzVmlzaWJsZSI6ZmFsc2UsIldpZHRoIjowLjAsIkhlaWdodCI6MC4wLCJCb3JkZXJTdHlsZSI6bnVsbCwiUGFyZW50U3R5bGUiOm51bGx9LCJUb2RheVRleHRTdHlsZSI6eyIkaWQiOiIyOCIsIkZvbnRTZXR0aW5ncyI6eyIkaWQiOiIyOSIsIkZvbnRTaXplIjoxMiwiRm9udE5hbWUiOiJDYWxpYnJpIiwiSXNCb2xkIjpmYWxzZSwiSXNJdGFsaWMiOmZhbHNlLCJJc1VuZGVybGluZWQiOmZhbHNlLCJQYXJlbnRTdHlsZSI6bnVsbH0sIkF1dG9TaXplIjowLCJGb3JlZ3JvdW5kIjp7IiRpZCI6IjMwIiwiQ29sb3IiOnsiJGlkIjoiMzEiLCJBIjoyNTUsIlIiOjAsIkciOjAsIkIiOjB9fSwiTWF4V2lkdGgiOjIwMC4wLCJNYXhIZWlnaHQiOiJJbmZpbml0eSIsIlNtYXJ0Rm9yZWdyb3VuZElzQWN0aXZlIjpmYWxzZSwiSG9yaXpvbnRhbEFsaWdubWVudCI6MCwiVmVydGljYWxBbGlnbm1lbnQiOjAsIlNtYXJ0Rm9yZWdyb3VuZCI6bnVsbCwiQmFja2dyb3VuZEZpbGxUeXBlIjowLCJNYXJnaW4iOnsiJGlkIjoiMzIiLCJUb3AiOjAsIkxlZnQiOjAsIlJpZ2h0IjowLCJCb3R0b20iOjB9LCJQYWRkaW5nIjp7IiRpZCI6IjMzIiwiVG9wIjowLCJMZWZ0IjowLCJSaWdodCI6MCwiQm90dG9tIjowfSwiQmFja2dyb3VuZCI6eyIkaWQiOiIzNCIsIkNvbG9yIjp7IiRyZWYiOiIyMCJ9fSwiSXNWaXNpYmxlIjp0cnVlLCJXaWR0aCI6MC4wLCJIZWlnaHQiOjAuMCwiQm9yZGVyU3R5bGUiOm51bGwsIlBhcmVudFN0eWxlIjpudWxsfSwiVG9kYXlNYXJrZXJTdHlsZSI6eyIkaWQiOiIzNSIsIk1hcmdpbiI6eyIkaWQiOiIzNiIsIlRvcCI6MCwiTGVmdCI6MCwiUmlnaHQiOjAsIkJvdHRvbSI6MH0sIlBhZGRpbmciOnsiJGlkIjoiMzciLCJUb3AiOjAsIkxlZnQiOjAsIlJpZ2h0IjowLCJCb3R0b20iOjB9LCJCYWNrZ3JvdW5kIjp7IiRpZCI6IjM4IiwiQ29sb3IiOnsiJGlkIjoiMzkiLCJBIjoyNTUsIlIiOjI1NSwiRyI6MCwiQiI6MH19LCJJc1Zpc2libGUiOnRydWUsIldpZHRoIjowLjAsIkhlaWdodCI6MC4wLCJCb3JkZXJTdHlsZSI6bnVsbCwiUGFyZW50U3R5bGUiOm51bGx9LCJTY2FsZVN0eWxlIjp7IiRpZCI6IjQwIiwiU2hvd1NlZ21lbnRTZXBhcmF0b3JzIjp0cnVlLCJTZWdtZW50U2VwYXJhdG9yT3BhY2l0eSI6MzAsIkZvbnRTZXR0aW5ncyI6eyIkaWQiOiI0MSIsIkZvbnRTaXplIjoxNCwiRm9udE5hbWUiOiJDb3BwZXJwbGF0ZSBHb3RoaWMgQm9sZCIsIklzQm9sZCI6ZmFsc2UsIklzSXRhbGljIjpmYWxzZSwiSXNVbmRlcmxpbmVkIjpmYWxzZSwiUGFyZW50U3R5bGUiOm51bGx9LCJBdXRvU2l6ZSI6MCwiRm9yZWdyb3VuZCI6eyIkaWQiOiI0MiIsIkNvbG9yIjp7IiRpZCI6IjQzIiwiQSI6MjU1LCJSIjoyMzEsIkciOjIzMCwiQiI6MjMwfX0sIk1heFdpZHRoIjoyMDAuMCwiTWF4SGVpZ2h0IjoiSW5maW5pdHkiLCJTbWFydEZvcmVncm91bmRJc0FjdGl2ZSI6ZmFsc2UsIkhvcml6b250YWxBbGlnbm1lbnQiOjAsIlZlcnRpY2FsQWxpZ25tZW50IjoxLCJTbWFydEZvcmVncm91bmQiOm51bGwsIkJhY2tncm91bmRGaWxsVHlwZSI6MCwiTWFyZ2luIjp7IiRpZCI6IjQ0IiwiVG9wIjowLCJMZWZ0Ijo1LCJSaWdodCI6MCwiQm90dG9tIjowfSwiUGFkZGluZyI6eyIkaWQiOiI0NSIsIlRvcCI6MCwiTGVmdCI6MCwiUmlnaHQiOjAsIkJvdHRvbSI6MH0sIkJhY2tncm91bmQiOnsiJGlkIjoiNDYiLCJDb2xvciI6eyIkcmVmIjoiMjAifX0sIklzVmlzaWJsZSI6dHJ1ZSwiV2lkdGgiOjAuMCwiSGVpZ2h0IjowLjAsIkJvcmRlclN0eWxlIjpudWxsLCJQYXJlbnRTdHlsZSI6bnVsbH0sIkVsYXBzZWRUaW1lQmFja2dyb3VuZCI6eyIkaWQiOiI0NyIsIkNvbG9yIjp7IiRpZCI6IjQ4IiwiQSI6MTkxLCJSIjoyNTUsIkciOjAsIkIiOjB9fSwiQXBwZW5kWWVhck9uWWVhckNoYW5nZSI6dHJ1ZSwiRWxhcHNlZFRpbWVGb3JtYXQiOjAsIlRvZGF5TWFya2VyUG9zaXRpb24iOjAsIlF1aWNrUG9zaXRpb24iOjMsIkFic29sdXRlUG9zaXRpb24iOjY0Ljk1MDQ3LCJNYXJnaW4iOnsiJGlkIjoiNDkiLCJUb3AiOjAsIkxlZnQiOjEwLCJSaWdodCI6MTAsIkJvdHRvbSI6MH0sIlBhZGRpbmciOnsiJGlkIjoiNTAiLCJUb3AiOjAsIkxlZnQiOjAsIlJpZ2h0IjowLCJCb3R0b20iOjB9LCJCYWNrZ3JvdW5kIjp7IiRpZCI6IjUxIiwiQ29sb3IiOnsiJGlkIjoiNTIiLCJBIjoyNTUsIlIiOjQ3LCJHIjo1NCwiQiI6MTUzfX0sIklzVmlzaWJsZSI6dHJ1ZSwiV2lkdGgiOjAuMCwiSGVpZ2h0IjowLjAsIkJvcmRlclN0eWxlIjpudWxsLCJQYXJlbnRTdHlsZSI6bnVsbH0sIkRlZmF1bHRNaWxlc3RvbmVTdHlsZSI6eyIkaWQiOiI1MyIsIlNoYXBlIjoxNCwiQ29ubmVjdG9yTWFyZ2luIjp7IiRpZCI6IjU0IiwiVG9wIjowLCJMZWZ0IjoyLCJSaWdodCI6MiwiQm90dG9tIjowfSwiQ29ubmVjdG9yU3R5bGUiOnsiJGlkIjoiNTUiLCJMaW5lQ29sb3IiOnsiJGlkIjoiNTYiLCIkdHlwZSI6Ik5MUkUuQ29tbW9uLkRvbS5Tb2xpZENvbG9yQnJ1c2gsIE5MUkUuQ29tbW9uIiwiQ29sb3IiOnsiJGlkIjoiNTciLCJBIjoxMjcsIlIiOjc5LCJHIjoxMjksIkIiOjE4OX19LCJMaW5lV2VpZ2h0IjoxLjAsIkxpbmVUeXBlIjowLCJQYXJlbnRTdHlsZSI6bnVsbH0sIklzQmVsb3dUaW1lYmFuZCI6ZmFsc2UsIlBvc2l0aW9uT25UYXNrIjowLCJIaWRlRGF0ZSI6ZmFsc2UsIlNoYXBlU2l6ZSI6MSwiU3BhY2luZyI6MS4wLCJQYWRkaW5nIjp7IiRpZCI6IjU4IiwiVG9wIjo3LCJMZWZ0IjozLCJSaWdodCI6MCwiQm90dG9tIjoyfSwiU2hhcGVTdHlsZSI6eyIkaWQiOiI1OSIsIk1hcmdpbiI6eyIkaWQiOiI2MCIsIlRvcCI6MCwiTGVmdCI6MCwiUmlnaHQiOjAsIkJvdHRvbSI6MH0sIlBhZGRpbmciOnsiJGlkIjoiNjEiLCJUb3AiOjAsIkxlZnQiOjAsIlJpZ2h0IjowLCJCb3R0b20iOjB9LCJCYWNrZ3JvdW5kIjp7IiRpZCI6IjYyIiwiQ29sb3IiOnsiJGlkIjoiNjMiLCJBIjoyNTUsIlIiOjY4LCJHIjoxMTQsIkIiOjE5Nn19LCJJc1Zpc2libGUiOnRydWUsIldpZHRoIjoxOC4wLCJIZWlnaHQiOjIwLjAsIkJvcmRlclN0eWxlIjp7IiRpZCI6IjY0IiwiTGluZUNvbG9yIjp7IiRpZCI6IjY1IiwiJHR5cGUiOiJOTFJFLkNvbW1vbi5Eb20uU29saWRDb2xvckJydXNoLCBOTFJFLkNvbW1vbiIsIkNvbG9yIjp7IiRpZCI6IjY2IiwiQSI6MjU1LCJSIjoyNTUsIkciOjAsIkIiOjB9fSwiTGluZVdlaWdodCI6MC4wLCJMaW5lVHlwZSI6MCwiUGFyZW50U3R5bGUiOm51bGx9LCJQYXJlbnRTdHlsZSI6bnVsbH0sIlRpdGxlU3R5bGUiOnsiJGlkIjoiNjciLCJGb250U2V0dGluZ3MiOnsiJGlkIjoiNjgiLCJGb250U2l6ZSI6MTAsIkZvbnROYW1lIjoiU2Vnb2UgVUkgTGlnaHQiLCJJc0JvbGQiOnRydWUsIklzSXRhbGljIjpmYWxzZSwiSXNVbmRlcmxpbmVkIjpmYWxzZSwiUGFyZW50U3R5bGUiOm51bGx9LCJBdXRvU2l6ZSI6MCwiRm9yZWdyb3VuZCI6eyIkaWQiOiI2OSIsIkNvbG9yIjp7IiRpZCI6IjcwIiwiQSI6MjU1LCJSIjowLCJHIjowLCJCIjowfX0sIk1heFdpZHRoIjoyMDAuMCwiTWF4SGVpZ2h0IjoiSW5maW5pdHkiLCJTbWFydEZvcmVncm91bmRJc0FjdGl2ZSI6ZmFsc2UsIkhvcml6b250YWxBbGlnbm1lbnQiOjEsIlZlcnRpY2FsQWxpZ25tZW50IjowLCJTbWFydEZvcmVncm91bmQiOm51bGwsIkJhY2tncm91bmRGaWxsVHlwZSI6MCwiTWFyZ2luIjp7IiRpZCI6IjcxIiwiVG9wIjowLCJMZWZ0IjowLCJSaWdodCI6MCwiQm90dG9tIjowfSwiUGFkZGluZyI6eyIkaWQiOiI3MiIsIlRvcCI6MCwiTGVmdCI6MCwiUmlnaHQiOjAsIkJvdHRvbSI6MH0sIkJhY2tncm91bmQiOnsiJGlkIjoiNzMiLCJDb2xvciI6eyIkcmVmIjoiMjAifX0sIklzVmlzaWJsZSI6dHJ1ZSwiV2lkdGgiOjAuMCwiSGVpZ2h0IjowLjAsIkJvcmRlclN0eWxlIjpudWxsLCJQYXJlbnRTdHlsZSI6bnVsbH0sIkRhdGVTdHlsZSI6eyIkaWQiOiI3NCIsIkZvbnRTZXR0aW5ncyI6eyIkaWQiOiI3NSIsIkZvbnRTaXplIjo4LCJGb250TmFtZSI6IlNlZ29lIFVJIFNlbWlsaWdodCIsIklzQm9sZCI6ZmFsc2UsIklzSXRhbGljIjpmYWxzZSwiSXNVbmRlcmxpbmVkIjpmYWxzZSwiUGFyZW50U3R5bGUiOm51bGx9LCJBdXRvU2l6ZSI6MCwiRm9yZWdyb3VuZCI6eyIkaWQiOiI3NiIsIkNvbG9yIjp7IiRpZCI6Ijc3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3OCIsIlRvcCI6MCwiTGVmdCI6MCwiUmlnaHQiOjAsIkJvdHRvbSI6MH0sIlBhZGRpbmciOnsiJGlkIjoiNzkiLCJUb3AiOjAsIkxlZnQiOjAsIlJpZ2h0IjowLCJCb3R0b20iOjB9LCJCYWNrZ3JvdW5kIjp7IiRpZCI6IjgwIiwiQ29sb3IiOnsiJHJlZiI6IjIwIn19LCJJc1Zpc2libGUiOmZhbHNlLCJXaWR0aCI6MC4wLCJIZWlnaHQiOjAuMCwiQm9yZGVyU3R5bGUiOm51bGwsIlBhcmVudFN0eWxlIjpudWxsfSwiRGF0ZUZvcm1hdCI6eyIkaWQiOiI4MSIsIkZvcm1hdFN0cmluZyI6Ik1NTSBkIiwiU2VwYXJhdG9yIjoiLyIsIlVzZUludGVybmF0aW9uYWxEYXRlRm9ybWF0IjpmYWxzZSwiRGF0ZUlzVmlzaWJsZSI6dHJ1ZSwiVGltZUlzVmlzaWJsZSI6ZmFsc2UsIkhvdXJEaWdpdHMiOjEsIkFtUG1EZXNpZ25hdG9yIjoyLCJUcmltMDBNaW51dGVzIjpmYWxzZSwiTGFzdEtub3duVmlzaWJpbGl0eVN0YXRlIjp7IiRpZCI6IjgyIiwiRGF0ZVBhcnRJc1Zpc2libGUiOnRydWUsIlRpbWVQYXJ0SXNWaXNpYmxlIjpmYWxzZX19LCJJc1Zpc2libGUiOnRydWUsIlBhcmVudFN0eWxlIjpudWxsfSwiRGVmYXVsdFRhc2tTdHlsZSI6eyIkaWQiOiI4MyIsIlNoYXBlIjoxLCJTaGFwZVRoaWNrbmVzcyI6MCwiRHVyYXRpb25Gb3JtYXQiOjEzLCJJbmNsdWRlTm9uV29ya2luZ0RheXNJbkR1cmF0aW9uIjpmYWxzZSwiUGVyY2VudGFnZUNvbXBsZXRlU3R5bGUiOnsiJGlkIjoiODQiLCJGb250U2V0dGluZ3MiOnsiJGlkIjoiODUiLCJGb250U2l6ZSI6MTAsIkZvbnROYW1lIjoiQ2FsaWJyaSIsIklzQm9sZCI6ZmFsc2UsIklzSXRhbGljIjpmYWxzZSwiSXNVbmRlcmxpbmVkIjpmYWxzZSwiUGFyZW50U3R5bGUiOm51bGx9LCJBdXRvU2l6ZSI6MCwiRm9yZWdyb3VuZCI6eyIkaWQiOiI4NiIsIkNvbG9yIjp7IiRpZCI6Ijg3IiwiQSI6MjU1LCJSIjoyMzgsIkciOjIzNiwiQiI6MjI1fX0sIk1heFdpZHRoIjoyMDAuMCwiTWF4SGVpZ2h0IjoiSW5maW5pdHkiLCJTbWFydEZvcmVncm91bmRJc0FjdGl2ZSI6ZmFsc2UsIkhvcml6b250YWxBbGlnbm1lbnQiOjEsIlZlcnRpY2FsQWxpZ25tZW50IjowLCJTbWFydEZvcmVncm91bmQiOm51bGwsIkJhY2tncm91bmRGaWxsVHlwZSI6MCwiTWFyZ2luIjp7IiRpZCI6Ijg4IiwiVG9wIjowLCJMZWZ0IjowLCJSaWdodCI6MCwiQm90dG9tIjowfSwiUGFkZGluZyI6eyIkaWQiOiI4OSIsIlRvcCI6MCwiTGVmdCI6MCwiUmlnaHQiOjAsIkJvdHRvbSI6MH0sIkJhY2tncm91bmQiOnsiJGlkIjoiOTAiLCJDb2xvciI6eyIkcmVmIjoiMjAifX0sIklzVmlzaWJsZSI6dHJ1ZSwiV2lkdGgiOjAuMCwiSGVpZ2h0IjowLjAsIkJvcmRlclN0eWxlIjpudWxsLCJQYXJlbnRTdHlsZSI6bnVsbH0sIkR1cmF0aW9uU3R5bGUiOnsiJGlkIjoiOTEiLCJGb250U2V0dGluZ3MiOnsiJGlkIjoiOTIiLCJGb250U2l6ZSI6OCwiRm9udE5hbWUiOiJTZWdvZSBVSSBTZW1pbGlnaHQiLCJJc0JvbGQiOnRydWUsIklzSXRhbGljIjpmYWxzZSwiSXNVbmRlcmxpbmVkIjpmYWxzZSwiUGFyZW50U3R5bGUiOm51bGx9LCJBdXRvU2l6ZSI6MCwiRm9yZWdyb3VuZCI6eyIkaWQiOiI5MyIsIkNvbG9yIjp7IiRpZCI6Ijk0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5NSIsIlRvcCI6MCwiTGVmdCI6MCwiUmlnaHQiOjAsIkJvdHRvbSI6MH0sIlBhZGRpbmciOnsiJGlkIjoiOTYiLCJUb3AiOjAsIkxlZnQiOjAsIlJpZ2h0IjowLCJCb3R0b20iOjB9LCJCYWNrZ3JvdW5kIjp7IiRpZCI6Ijk3IiwiQ29sb3IiOnsiJHJlZiI6IjIwIn19LCJJc1Zpc2libGUiOnRydWUsIldpZHRoIjowLjAsIkhlaWdodCI6MC4wLCJCb3JkZXJTdHlsZSI6bnVsbCwiUGFyZW50U3R5bGUiOm51bGx9LCJIb3Jpem9udGFsQ29ubmVjdG9yU3R5bGUiOnsiJGlkIjoiOTgiLCJMaW5lQ29sb3IiOnsiJGlkIjoiOTkiLCIkdHlwZSI6Ik5MUkUuQ29tbW9uLkRvbS5Tb2xpZENvbG9yQnJ1c2gsIE5MUkUuQ29tbW9uIiwiQ29sb3IiOnsiJGlkIjoiMTAwIiwiQSI6MjU1LCJSIjoyMDQsIkciOjIwNCwiQiI6MjA0fX0sIkxpbmVXZWlnaHQiOjEuMCwiTGluZVR5cGUiOjAsIlBhcmVudFN0eWxlIjpudWxsfSwiVmVydGljYWxDb25uZWN0b3JTdHlsZSI6eyIkaWQiOiIxMDEiLCJMaW5lQ29sb3IiOnsiJGlkIjoiMTAyIiwiJHR5cGUiOiJOTFJFLkNvbW1vbi5Eb20uU29saWRDb2xvckJydXNoLCBOTFJFLkNvbW1vbiIsIkNvbG9yIjp7IiRpZCI6IjEwMyIsIkEiOjI1NSwiUiI6MjA0LCJHIjoyMDQsIkIiOjIwNH19LCJMaW5lV2VpZ2h0IjowLjAsIkxpbmVUeXBlIjowLCJQYXJlbnRTdHlsZSI6bnVsbH0sIk1hcmdpbiI6bnVsbCwiU3RhcnREYXRlUG9zaXRpb24iOjMsIkVuZERhdGVQb3NpdGlvbiI6NCwiRGF0ZUlzVmlzaWJsZSI6dHJ1ZSwiVGl0bGVQb3NpdGlvbiI6MiwiRHVyYXRpb25Qb3NpdGlvbiI6NiwiUGVyY2VudGFnZUNvbXBsZXRlZFBvc2l0aW9uIjoyLCJTcGFjaW5nIjozLCJJc0JlbG93VGltZWJhbmQiOnRydWUsIlBlcmNlbnRhZ2VDb21wbGV0ZVNoYXBlT3BhY2l0eSI6MzUsIlNoYXBlU3R5bGUiOnsiJGlkIjoiMTA0IiwiTWFyZ2luIjp7IiRpZCI6IjEwNSIsIlRvcCI6MCwiTGVmdCI6NCwiUmlnaHQiOjQsIkJvdHRvbSI6MH0sIlBhZGRpbmciOnsiJGlkIjoiMTA2IiwiVG9wIjowLCJMZWZ0IjowLCJSaWdodCI6MCwiQm90dG9tIjowfSwiQmFja2dyb3VuZCI6eyIkaWQiOiIxMDciLCJDb2xvciI6eyIkaWQiOiIxMDgiLCJBIjoyNTUsIlIiOjAsIkciOjExNCwiQiI6MTg4fX0sIklzVmlzaWJsZSI6dHJ1ZSwiV2lkdGgiOjAuMCwiSGVpZ2h0IjoxMC4wLCJCb3JkZXJTdHlsZSI6eyIkaWQiOiIxMDkiLCJMaW5lQ29sb3IiOnsiJGlkIjoiMTEwIiwiJHR5cGUiOiJOTFJFLkNvbW1vbi5Eb20uU29saWRDb2xvckJydXNoLCBOTFJFLkNvbW1vbiIsIkNvbG9yIjp7IiRpZCI6IjExMSIsIkEiOjI1NSwiUiI6MjU1LCJHIjowLCJCIjowfX0sIkxpbmVXZWlnaHQiOjAuMCwiTGluZVR5cGUiOjAsIlBhcmVudFN0eWxlIjpudWxsfSwiUGFyZW50U3R5bGUiOm51bGx9LCJUaXRsZVN0eWxlIjp7IiRpZCI6IjExMiIsIkZvbnRTZXR0aW5ncyI6eyIkaWQiOiIxMTMiLCJGb250U2l6ZSI6MTAsIkZvbnROYW1lIjoiU2Vnb2UgVUkgU2VtaWxpZ2h0IiwiSXNCb2xkIjp0cnVlLCJJc0l0YWxpYyI6ZmFsc2UsIklzVW5kZXJsaW5lZCI6ZmFsc2UsIlBhcmVudFN0eWxlIjpudWxsfSwiQXV0b1NpemUiOjAsIkZvcmVncm91bmQiOnsiJGlkIjoiMTE0IiwiQ29sb3IiOnsiJGlkIjoiMTE1IiwiQSI6MjU1LCJSIjoyNTUsIkciOjI1NSwiQiI6MjU1fX0sIk1heFdpZHRoIjo5NjAuMCwiTWF4SGVpZ2h0IjoiSW5maW5pdHkiLCJTbWFydEZvcmVncm91bmRJc0FjdGl2ZSI6ZmFsc2UsIkhvcml6b250YWxBbGlnbm1lbnQiOjEsIlZlcnRpY2FsQWxpZ25tZW50IjowLCJTbWFydEZvcmVncm91bmQiOm51bGwsIkJhY2tncm91bmRGaWxsVHlwZSI6MCwiTWFyZ2luIjp7IiRpZCI6IjExNiIsIlRvcCI6MCwiTGVmdCI6MCwiUmlnaHQiOjAsIkJvdHRvbSI6MH0sIlBhZGRpbmciOnsiJGlkIjoiMTE3IiwiVG9wIjowLCJMZWZ0IjowLCJSaWdodCI6MCwiQm90dG9tIjowfSwiQmFja2dyb3VuZCI6eyIkaWQiOiIxMTgiLCJDb2xvciI6eyIkcmVmIjoiMjAifX0sIklzVmlzaWJsZSI6dHJ1ZSwiV2lkdGgiOjAuMCwiSGVpZ2h0IjowLjAsIkJvcmRlclN0eWxlIjpudWxsLCJQYXJlbnRTdHlsZSI6bnVsbH0sIkRhdGVTdHlsZSI6eyIkaWQiOiIxMTkiLCJGb250U2V0dGluZ3MiOnsiJGlkIjoiMTIwIiwiRm9udFNpemUiOjgsIkZvbnROYW1lIjoiU2Vnb2UgVUkgU2VtaWxpZ2h0IiwiSXNCb2xkIjpmYWxzZSwiSXNJdGFsaWMiOmZhbHNlLCJJc1VuZGVybGluZWQiOmZhbHNlLCJQYXJlbnRTdHlsZSI6bnVsbH0sIkF1dG9TaXplIjowLCJGb3JlZ3JvdW5kIjp7IiRpZCI6IjEyMSIsIkNvbG9yIjp7IiRpZCI6IjEyMiIsIkEiOjI1NSwiUiI6NjgsIkciOjg0LCJCIjoxMDZ9fSwiTWF4V2lkdGgiOjIwMC4wLCJNYXhIZWlnaHQiOiJJbmZpbml0eSIsIlNtYXJ0Rm9yZWdyb3VuZElzQWN0aXZlIjpmYWxzZSwiSG9yaXpvbnRhbEFsaWdubWVudCI6MSwiVmVydGljYWxBbGlnbm1lbnQiOjAsIlNtYXJ0Rm9yZWdyb3VuZCI6bnVsbCwiQmFja2dyb3VuZEZpbGxUeXBlIjowLCJNYXJnaW4iOnsiJGlkIjoiMTIzIiwiVG9wIjowLCJMZWZ0IjowLCJSaWdodCI6MCwiQm90dG9tIjowfSwiUGFkZGluZyI6eyIkaWQiOiIxMjQiLCJUb3AiOjAsIkxlZnQiOjAsIlJpZ2h0IjowLCJCb3R0b20iOjB9LCJCYWNrZ3JvdW5kIjp7IiRpZCI6IjEyNSIsIkNvbG9yIjp7IiRyZWYiOiIyMCJ9fSwiSXNWaXNpYmxlIjp0cnVlLCJXaWR0aCI6MC4wLCJIZWlnaHQiOjAuMCwiQm9yZGVyU3R5bGUiOm51bGwsIlBhcmVudFN0eWxlIjpudWxsfSwiRGF0ZUZvcm1hdCI6eyIkaWQiOiIxMjYiLCJGb3JtYXRTdHJpbmciOiJNTU0gZCIsIlNlcGFyYXRvciI6Ii8iLCJVc2VJbnRlcm5hdGlvbmFsRGF0ZUZvcm1hdCI6ZmFsc2UsIkRhdGVJc1Zpc2libGUiOnRydWUsIlRpbWVJc1Zpc2libGUiOmZhbHNlLCJIb3VyRGlnaXRzIjoxLCJBbVBtRGVzaWduYXRvciI6MiwiVHJpbTAwTWludXRlcyI6ZmFsc2UsIkxhc3RLbm93blZpc2liaWxpdHlTdGF0ZSI6bnVsbH0sIklzVmlzaWJsZSI6dHJ1ZSwiUGFyZW50U3R5bGUiOm51bGwsIl9leHBsaWNpdGx5U2V0Ijp7IiRpZCI6IjEyNyIsIlNoYXBlU3R5bGUiOmZhbHNlLCJUaXRsZVN0eWxlIjpmYWxzZSwiRGF0ZVN0eWxlIjpmYWxzZSwiSG9yaXpvbnRhbENvbm5lY3RvclN0eWxlIjpmYWxzZSwiVmVydGljYWxDb25uZWN0b3JTdHlsZSI6ZmFsc2UsIlBlcmNlbnRhZ2VDb21wbGV0ZVNoYXBlT3BhY2l0eSI6ZmFsc2UsIlNoYXBlIjpmYWxzZSwiU2hhcGVUaGlja25lc3MiOmZhbHNlLCJEdXJhdGlvbkZvcm1hdCI6ZmFsc2UsIkluY2x1ZGVOb25Xb3JraW5nRGF5c0luRHVyYXRpb24iOmZhbHNlLCJNYXJnaW4iOmZhbHNlLCJTdGFydERhdGVQb3NpdGlvbiI6ZmFsc2UsIkVuZERhdGVQb3NpdGlvbiI6ZmFsc2UsIlRpdGxlUG9zaXRpb24iOmZhbHNlLCJEdXJhdGlvblBvc2l0aW9uIjpmYWxzZSwiUGVyY2VudGFnZUNvbXBsZXRlZFBvc2l0aW9uIjpmYWxzZSwiU3BhY2luZyI6ZmFsc2UsIklzQmVsb3dUaW1lYmFuZCI6ZmFsc2UsIkRhdGVGb3JtYXQiOmZhbHNlLCJJc1Zpc2libGUiOmZhbHNlfX0sIkdyaWRsaW5lUGFuZWxTdHlsZSI6eyIkaWQiOiIxMjgiLCJHcmlkbGluZVN0eWxlIjp7IiRpZCI6IjEyOSIsIkxpbmVDb2xvciI6eyIkaWQiOiIxMzAiLCIkdHlwZSI6Ik5MUkUuQ29tbW9uLkRvbS5Tb2xpZENvbG9yQnJ1c2gsIE5MUkUuQ29tbW9uIiwiQ29sb3IiOnsiJGlkIjoiMTMxIiwiQSI6MzgsIlIiOjAsIkciOjAsIkIiOjB9fSwiTGluZVdlaWdodCI6MC4wLCJMaW5lVHlwZSI6MCwiUGFyZW50U3R5bGUiOm51bGx9LCJNYXJnaW4iOnsiJGlkIjoiMTMyIiwiVG9wIjowLCJMZWZ0IjowLCJSaWdodCI6MCwiQm90dG9tIjowfSwiUGFkZGluZyI6eyIkaWQiOiIxMzMiLCJUb3AiOjAsIkxlZnQiOjAsIlJpZ2h0IjowLCJCb3R0b20iOjB9LCJCYWNrZ3JvdW5kIjpudWxsLCJJc1Zpc2libGUiOmZhbHNlLCJXaWR0aCI6MC4wLCJIZWlnaHQiOjAuMCwiQm9yZGVyU3R5bGUiOnsiJGlkIjoiMTM0IiwiTGluZUNvbG9yIjpudWxsLCJMaW5lV2VpZ2h0IjowLjAsIkxpbmVUeXBlIjowLCJQYXJlbnRTdHlsZSI6bnVsbH0sIlBhcmVudFN0eWxlIjpudWxsfSwiU2hvd0VsYXBzZWRUaW1lR3JhZGllbnRTdHlsZSI6ZmFsc2UsIkRlZmF1bHRTd2ltbGFuZVN0eWxlIjp7IiRpZCI6IjEzNSIsIkhlYWRlclN0eWxlIjp7IiRpZCI6IjEzNiIsIlRleHRTdHlsZSI6eyIkaWQiOiIxMzciLCJGb250U2V0dGluZ3MiOnsiJGlkIjoiMTM4IiwiRm9udFNpemUiOjEyLCJGb250TmFtZSI6IkNhbGlicmkiLCJJc0JvbGQiOmZhbHNlLCJJc0l0YWxpYyI6ZmFsc2UsIklzVW5kZXJsaW5lZCI6ZmFsc2UsIlBhcmVudFN0eWxlIjpudWxsfSwiQXV0b1NpemUiOjAsIkZvcmVncm91bmQiOnsiJGlkIjoiMTM5IiwiQ29sb3IiOnsiJGlkIjoiMTQwIiwiQSI6MjU1LCJSIjozMiwiRyI6NTYsIkIiOjEwMH19LCJNYXhXaWR0aCI6MC4wLCJNYXhIZWlnaHQiOjAuMCwiU21hcnRGb3JlZ3JvdW5kSXNBY3RpdmUiOmZhbHNlLCJIb3Jpem9udGFsQWxpZ25tZW50IjowLCJWZXJ0aWNhbEFsaWdubWVudCI6MCwiU21hcnRGb3JlZ3JvdW5kIjpudWxsLCJCYWNrZ3JvdW5kRmlsbFR5cGUiOjAsIk1hcmdpbiI6eyIkaWQiOiIxNDEiLCJUb3AiOjAsIkxlZnQiOjAsIlJpZ2h0IjowLCJCb3R0b20iOjB9LCJQYWRkaW5nIjp7IiRpZCI6IjE0MiIsIlRvcCI6MCwiTGVmdCI6MCwiUmlnaHQiOjAsIkJvdHRvbSI6MH0sIkJhY2tncm91bmQiOm51bGwsIklzVmlzaWJsZSI6ZmFsc2UsIldpZHRoIjowLjAsIkhlaWdodCI6MC4wLCJCb3JkZXJTdHlsZSI6bnVsbCwiUGFyZW50U3R5bGUiOm51bGx9LCJSZWN0YW5nbGVTdHlsZSI6eyIkaWQiOiIxNDMiLCJNYXJnaW4iOnsiJGlkIjoiMTQ0IiwiVG9wIjowLCJMZWZ0IjowLCJSaWdodCI6MCwiQm90dG9tIjowfSwiUGFkZGluZyI6eyIkaWQiOiIxNDUiLCJUb3AiOjAsIkxlZnQiOjAsIlJpZ2h0IjowLCJCb3R0b20iOjB9LCJCYWNrZ3JvdW5kIjp7IiRpZCI6IjE0NiIsIkNvbG9yIjp7IiRpZCI6IjE0NyIsIkEiOjEyNywiUiI6OTEsIkciOjE1NSwiQiI6MjEzfX0sIklzVmlzaWJsZSI6ZmFsc2UsIldpZHRoIjowLjAsIkhlaWdodCI6MC4wLCJCb3JkZXJTdHlsZSI6eyIkaWQiOiIxNDgiLCJMaW5lQ29sb3IiOnsiJGlkIjoiMTQ5IiwiJHR5cGUiOiJOTFJFLkNvbW1vbi5Eb20uU29saWRDb2xvckJydXNoLCBOTFJFLkNvbW1vbiIsIkNvbG9yIjp7IiRpZCI6IjE1MCIsIkEiOjI1NSwiUiI6MjU1LCJHIjowLCJCIjowfX0sIkxpbmVXZWlnaHQiOjAuMCwiTGluZVR5cGUiOjAsIlBhcmVudFN0eWxlIjpudWxsfSwiUGFyZW50U3R5bGUiOm51bGx9LCJNYXJnaW4iOnsiJGlkIjoiMTUxIiwiVG9wIjowLCJMZWZ0IjowLCJSaWdodCI6MCwiQm90dG9tIjowfSwiUGFkZGluZyI6eyIkaWQiOiIxNTIiLCJUb3AiOjAsIkxlZnQiOjAsIlJpZ2h0IjowLCJCb3R0b20iOjB9LCJCYWNrZ3JvdW5kIjpudWxsLCJJc1Zpc2libGUiOnRydWUsIldpZHRoIjowLjAsIkhlaWdodCI6MC4wLCJCb3JkZXJTdHlsZSI6bnVsbCwiUGFyZW50U3R5bGUiOm51bGx9LCJCYWNrZ3JvdW5kU3R5bGUiOnsiJGlkIjoiMTUzIiwiTWFyZ2luIjp7IiRpZCI6IjE1NCIsIlRvcCI6MCwiTGVmdCI6MCwiUmlnaHQiOjAsIkJvdHRvbSI6MH0sIlBhZGRpbmciOnsiJGlkIjoiMTU1IiwiVG9wIjowLCJMZWZ0IjowLCJSaWdodCI6MCwiQm90dG9tIjowfSwiQmFja2dyb3VuZCI6eyIkaWQiOiIxNTYiLCJDb2xvciI6eyIkaWQiOiIxNTciLCJBIjozOCwiUiI6OTEsIkciOjE1NSwiQiI6MjEzfX0sIklzVmlzaWJsZSI6dHJ1ZSwiV2lkdGgiOjAuMCwiSGVpZ2h0IjowLjAsIkJvcmRlclN0eWxlIjp7IiRpZCI6IjE1OCIsIkxpbmVDb2xvciI6eyIkaWQiOiIxNTkiLCIkdHlwZSI6Ik5MUkUuQ29tbW9uLkRvbS5Tb2xpZENvbG9yQnJ1c2gsIE5MUkUuQ29tbW9uIiwiQ29sb3IiOnsiJGlkIjoiMTYwIiwiQSI6MjU1LCJSIjoyNTUsIkciOjAsIkIiOjB9fSwiTGluZVdlaWdodCI6MC4wLCJMaW5lVHlwZSI6MCwiUGFyZW50U3R5bGUiOm51bGx9LCJQYXJlbnRTdHlsZSI6bnVsbH0sIklzQWJvdmVUaW1lYmFuZCI6ZmFsc2UsIk1hcmdpbiI6eyIkaWQiOiIxNjEiLCJUb3AiOjAsIkxlZnQiOjAsIlJpZ2h0IjowLCJCb3R0b20iOjB9LCJQYWRkaW5nIjp7IiRpZCI6IjE2MiIsIlRvcCI6MCwiTGVmdCI6MCwiUmlnaHQiOjAsIkJvdHRvbSI6MH0sIklzVmlzaWJsZSI6dHJ1ZSwiV2lkdGgiOjAuMCwiSGVpZ2h0IjowLjAsIkJvcmRlclN0eWxlIjpudWxsLCJQYXJlbnRTdHlsZSI6bnVsbH19LCJTY2FsZSI6eyIkaWQiOiIxNjMiLCJTdGFydERhdGUiOiIyMDIxLTAyLTAxVDIzOjU5OjAwIiwiRW5kRGF0ZSI6IjIwMjEtMTAtMzFUMjM6NTk6MDAiLCJGb3JtYXQiOiJNTU0iLCJUeXBlIjoyLCJBdXRvRGF0ZVJhbmdlIjpmYWxzZSwiV29ya2luZ0RheXMiOjMxLCJUb2RheU1hcmtlclRleHQiOiJUb2RheSIsIkF1dG9TY2FsZVR5cGUiOmZhbHNlfSwiTWlsZXN0b25lcyI6W3siJGlkIjoiMTY0IiwiRGF0ZSI6IjIwMjEtMDItMDJUMjM6NTk6MDAiLCJTdHlsZSI6eyIkaWQiOiIxNjUiLCJTaGFwZSI6MTQsIkNvbm5lY3Rvck1hcmdpbiI6eyIkaWQiOiIxNjYiLCJUb3AiOjAsIkxlZnQiOjIsIlJpZ2h0IjoyLCJCb3R0b20iOjB9LCJDb25uZWN0b3JTdHlsZSI6eyIkaWQiOiIxNjciLCJMaW5lQ29sb3IiOnsiJGlkIjoiMTY4IiwiJHR5cGUiOiJOTFJFLkNvbW1vbi5Eb20uU29saWRDb2xvckJydXNoLCBOTFJFLkNvbW1vbiIsIkNvbG9yIjp7IiRpZCI6IjE2OSIsIkEiOjEyNywiUiI6NzksIkciOjEyOSwiQiI6MTg5fX0sIkxpbmVXZWlnaHQiOjEuMCwiTGluZVR5cGUiOjAsIlBhcmVudFN0eWxlIjpudWxsfSwiSXNCZWxvd1RpbWViYW5kIjpmYWxzZSwiUG9zaXRpb25PblRhc2siOjAsIkhpZGVEYXRlIjpmYWxzZSwiU2hhcGVTaXplIjoxLCJTcGFjaW5nIjoxLjAsIlBhZGRpbmciOnsiJGlkIjoiMTcwIiwiVG9wIjo3LCJMZWZ0IjozLCJSaWdodCI6MCwiQm90dG9tIjoyfSwiU2hhcGVTdHlsZSI6eyIkaWQiOiIxNzEiLCJNYXJnaW4iOnsiJGlkIjoiMTcyIiwiVG9wIjowLCJMZWZ0IjowLCJSaWdodCI6MCwiQm90dG9tIjowfSwiUGFkZGluZyI6eyIkaWQiOiIxNzMiLCJUb3AiOjAsIkxlZnQiOjAsIlJpZ2h0IjowLCJCb3R0b20iOjB9LCJCYWNrZ3JvdW5kIjp7IiRpZCI6IjE3NCIsIkNvbG9yIjp7IiRpZCI6IjE3NSIsIkEiOjI1NSwiUiI6MiwiRyI6MTc4LCJCIjoyMzh9fSwiSXNWaXNpYmxlIjp0cnVlLCJXaWR0aCI6MTguMCwiSGVpZ2h0IjoyMC4wLCJCb3JkZXJTdHlsZSI6eyIkaWQiOiIxNzYiLCJMaW5lQ29sb3IiOnsiJHJlZiI6IjY1In0sIkxpbmVXZWlnaHQiOjAuMCwiTGluZVR5cGUiOjAsIlBhcmVudFN0eWxlIjpudWxsfSwiUGFyZW50U3R5bGUiOm51bGx9LCJUaXRsZVN0eWxlIjp7IiRpZCI6IjE3NyIsIkZvbnRTZXR0aW5ncyI6eyIkaWQiOiIxNzgiLCJGb250U2l6ZSI6MTAsIkZvbnROYW1lIjoiU2Vnb2UgVUkiLCJJc0JvbGQiOnRydWUsIklzSXRhbGljIjpmYWxzZSwiSXNVbmRlcmxpbmVkIjpmYWxzZSwiUGFyZW50U3R5bGUiOm51bGx9LCJBdXRvU2l6ZSI6MCwiRm9yZWdyb3VuZCI6eyIkaWQiOiIxNzkiLCJDb2xvciI6eyIkaWQiOiIxODAiLCJBIjoyNTUsIlIiOjIsIkciOjE3OCwiQiI6MjM4fX0sIk1heFdpZHRoIjoyMDAuMCwiTWF4SGVpZ2h0IjoiSW5maW5pdHkiLCJTbWFydEZvcmVncm91bmRJc0FjdGl2ZSI6ZmFsc2UsIkhvcml6b250YWxBbGlnbm1lbnQiOjEsIlZlcnRpY2FsQWxpZ25tZW50IjowLCJTbWFydEZvcmVncm91bmQiOm51bGwsIkJhY2tncm91bmRGaWxsVHlwZSI6MCwiTWFyZ2luIjp7IiRpZCI6IjE4MSIsIlRvcCI6MCwiTGVmdCI6MCwiUmlnaHQiOjAsIkJvdHRvbSI6MH0sIlBhZGRpbmciOnsiJGlkIjoiMTgyIiwiVG9wIjowLCJMZWZ0IjowLCJSaWdodCI6MCwiQm90dG9tIjowfSwiQmFja2dyb3VuZCI6eyIkaWQiOiIxODMiLCJDb2xvciI6eyIkaWQiOiIxODQiLCJBIjowLCJSIjoyNTUsIkciOjI1NSwiQiI6MjU1fX0sIklzVmlzaWJsZSI6dHJ1ZSwiV2lkdGgiOjAuMCwiSGVpZ2h0IjowLjAsIkJvcmRlclN0eWxlIjp7IiRpZCI6IjE4NSIsIkxpbmVDb2xvciI6bnVsbCwiTGluZVdlaWdodCI6MC4wLCJMaW5lVHlwZSI6MCwiUGFyZW50U3R5bGUiOm51bGx9LCJQYXJlbnRTdHlsZSI6bnVsbH0sIkRhdGVTdHlsZSI6eyIkaWQiOiIxODYiLCJGb250U2V0dGluZ3MiOnsiJGlkIjoiMTg3IiwiRm9udFNpemUiOjgsIkZvbnROYW1lIjoiU2Vnb2UgVUkiLCJJc0JvbGQiOmZhbHNlLCJJc0l0YWxpYyI6ZmFsc2UsIklzVW5kZXJsaW5lZCI6ZmFsc2UsIlBhcmVudFN0eWxlIjpudWxsfSwiQXV0b1NpemUiOjAsIkZvcmVncm91bmQiOnsiJGlkIjoiMTg4IiwiQ29sb3IiOnsiJGlkIjoiMTg5IiwiQSI6MjU1LCJSIjo2OCwiRyI6ODQsIkIiOjEwNn19LCJNYXhXaWR0aCI6MjAwLjAsIk1heEhlaWdodCI6IkluZmluaXR5IiwiU21hcnRGb3JlZ3JvdW5kSXNBY3RpdmUiOmZhbHNlLCJIb3Jpem9udGFsQWxpZ25tZW50IjoxLCJWZXJ0aWNhbEFsaWdubWVudCI6MCwiU21hcnRGb3JlZ3JvdW5kIjpudWxsLCJCYWNrZ3JvdW5kRmlsbFR5cGUiOjAsIk1hcmdpbiI6eyIkaWQiOiIxOTAiLCJUb3AiOjAsIkxlZnQiOjAsIlJpZ2h0IjowLCJCb3R0b20iOjB9LCJQYWRkaW5nIjp7IiRpZCI6IjE5MSIsIlRvcCI6MCwiTGVmdCI6MCwiUmlnaHQiOjAsIkJvdHRvbSI6MH0sIkJhY2tncm91bmQiOnsiJGlkIjoiMTkyIiwiQ29sb3IiOnsiJGlkIjoiMTkzIiwiQSI6MCwiUiI6MjU1LCJHIjoyNTUsIkIiOjI1NX19LCJJc1Zpc2libGUiOnRydWUsIldpZHRoIjowLjAsIkhlaWdodCI6MC4wLCJCb3JkZXJTdHlsZSI6eyIkaWQiOiIxOTQiLCJMaW5lQ29sb3IiOm51bGwsIkxpbmVXZWlnaHQiOjAuMCwiTGluZVR5cGUiOjAsIlBhcmVudFN0eWxlIjpudWxsfSwiUGFyZW50U3R5bGUiOm51bGx9LCJEYXRlRm9ybWF0Ijp7IiRpZCI6IjE5NSIsIkZvcm1hdFN0cmluZyI6Ik1NTSBkIiwiU2VwYXJhdG9yIjoiLyIsIlVzZUludGVybmF0aW9uYWxEYXRlRm9ybWF0IjpmYWxzZSwiRGF0ZUlzVmlzaWJsZSI6dHJ1ZSwiVGltZUlzVmlzaWJsZSI6ZmFsc2UsIkhvdXJEaWdpdHMiOjEsIkFtUG1EZXNpZ25hdG9yIjoyLCJUcmltMDBNaW51dGVzIjpmYWxzZSwiTGFzdEtub3duVmlzaWJpbGl0eVN0YXRlIjp7IiRpZCI6IjE5NiIsIkRhdGVQYXJ0SXNWaXNpYmxlIjp0cnVlLCJUaW1lUGFydElzVmlzaWJsZSI6ZmFsc2V9fSwiSXNWaXNpYmxlIjp0cnVlLCJQYXJlbnRTdHlsZSI6bnVsbH0sIkluZGV4IjowLCJQZXJjZW50YWdlQ29tcGxldGUiOm51bGwsIlBvc2l0aW9uIjp7IlJhdGlvIjowLjA4NjkyNTkyNTkyNTkyNTkyLCJJc0N1c3RvbSI6ZmFsc2V9LCJEYXRlRm9ybWF0Ijp7IiRyZWYiOiIxOTUifSwiUmVsYXRlZFRhc2tJZCI6IjAwMDAwMDAwLTAwMDAtMDAwMC0wMDAwLTAwMDAwMDAwMDAwMCIsIklkIjoiNWQwOTFlN2YtMzJhOC00ZWMyLWFiYTYtZmY4N2ZjYzc3NmI3IiwiSW1wb3J0SWQiOm51bGwsIlRpdGxlIjoiSW5pdGlhdGlvbiIsIk5vdGUiOm51bGwsIkh5cGVybGluayI6eyIkaWQiOiIxOTciLCJBZGRyZXNzIjoiIiwiU3ViQWRkcmVzcyI6IiJ9LCJJc0NoYW5nZWQiOmZhbHNlLCJJc05ldyI6ZmFsc2V9LHsiJGlkIjoiMTk4IiwiRGF0ZSI6IjIwMjEtMDItMjRUMjM6NTk6MDAiLCJTdHlsZSI6eyIkaWQiOiIxOTkiLCJTaGFwZSI6MTQsIkNvbm5lY3Rvck1hcmdpbiI6eyIkaWQiOiIyMDAiLCJUb3AiOjAsIkxlZnQiOjIsIlJpZ2h0IjoyLCJCb3R0b20iOjB9LCJDb25uZWN0b3JTdHlsZSI6eyIkaWQiOiIyMDEiLCJMaW5lQ29sb3IiOnsiJGlkIjoiMjAyIiwiJHR5cGUiOiJOTFJFLkNvbW1vbi5Eb20uU29saWRDb2xvckJydXNoLCBOTFJFLkNvbW1vbiIsIkNvbG9yIjp7IiRpZCI6IjIwMyIsIkEiOjEyNywiUiI6MTc4LCJHIjoxNCwiQiI6MTh9fSwiTGluZVdlaWdodCI6MS4wLCJMaW5lVHlwZSI6MCwiUGFyZW50U3R5bGUiOm51bGx9LCJJc0JlbG93VGltZWJhbmQiOmZhbHNlLCJQb3NpdGlvbk9uVGFzayI6MCwiSGlkZURhdGUiOmZhbHNlLCJTaGFwZVNpemUiOjEsIlNwYWNpbmciOjEuMCwiUGFkZGluZyI6eyIkaWQiOiIyMDQiLCJUb3AiOjcsIkxlZnQiOjMsIlJpZ2h0IjowLCJCb3R0b20iOjJ9LCJTaGFwZVN0eWxlIjp7IiRpZCI6IjIwNSIsIk1hcmdpbiI6eyIkaWQiOiIyMDYiLCJUb3AiOjAsIkxlZnQiOjAsIlJpZ2h0IjowLCJCb3R0b20iOjB9LCJQYWRkaW5nIjp7IiRpZCI6IjIwNyIsIlRvcCI6MCwiTGVmdCI6MCwiUmlnaHQiOjAsIkJvdHRvbSI6MH0sIkJhY2tncm91bmQiOnsiJGlkIjoiMjA4IiwiQ29sb3IiOnsiJGlkIjoiMjA5IiwiQSI6MjU1LCJSIjoxMTEsIkciOjQ5LCJCIjoxNTJ9fSwiSXNWaXNpYmxlIjp0cnVlLCJXaWR0aCI6MTguMCwiSGVpZ2h0IjoyMC4wLCJCb3JkZXJTdHlsZSI6eyIkaWQiOiIyMTAiLCJMaW5lQ29sb3IiOnsiJHJlZiI6IjY1In0sIkxpbmVXZWlnaHQiOjAuMCwiTGluZVR5cGUiOjAsIlBhcmVudFN0eWxlIjpudWxsfSwiUGFyZW50U3R5bGUiOm51bGx9LCJUaXRsZVN0eWxlIjp7IiRpZCI6IjIxMSIsIkZvbnRTZXR0aW5ncyI6eyIkaWQiOiIyMTIiLCJGb250U2l6ZSI6MTAsIkZvbnROYW1lIjoiU2Vnb2UgVUkiLCJJc0JvbGQiOnRydWUsIklzSXRhbGljIjpmYWxzZSwiSXNVbmRlcmxpbmVkIjpmYWxzZSwiUGFyZW50U3R5bGUiOm51bGx9LCJBdXRvU2l6ZSI6MCwiRm9yZWdyb3VuZCI6eyIkaWQiOiIyMTMiLCJDb2xvciI6eyIkaWQiOiIyMTQiLCJBIjoyNTUsIlIiOjExMSwiRyI6NDksIkIiOjE1Mn19LCJNYXhXaWR0aCI6MjAwLjAsIk1heEhlaWdodCI6IkluZmluaXR5IiwiU21hcnRGb3JlZ3JvdW5kSXNBY3RpdmUiOmZhbHNlLCJIb3Jpem9udGFsQWxpZ25tZW50IjoxLCJWZXJ0aWNhbEFsaWdubWVudCI6MCwiU21hcnRGb3JlZ3JvdW5kIjpudWxsLCJCYWNrZ3JvdW5kRmlsbFR5cGUiOjAsIk1hcmdpbiI6eyIkaWQiOiIyMTUiLCJUb3AiOjAsIkxlZnQiOjAsIlJpZ2h0IjowLCJCb3R0b20iOjB9LCJQYWRkaW5nIjp7IiRpZCI6IjIxNiIsIlRvcCI6MCwiTGVmdCI6MCwiUmlnaHQiOjAsIkJvdHRvbSI6MH0sIkJhY2tncm91bmQiOnsiJGlkIjoiMjE3IiwiQ29sb3IiOnsiJGlkIjoiMjE4IiwiQSI6MCwiUiI6MjU1LCJHIjoyNTUsIkIiOjI1NX19LCJJc1Zpc2libGUiOnRydWUsIldpZHRoIjowLjAsIkhlaWdodCI6MC4wLCJCb3JkZXJTdHlsZSI6eyIkaWQiOiIyMTkiLCJMaW5lQ29sb3IiOm51bGwsIkxpbmVXZWlnaHQiOjAuMCwiTGluZVR5cGUiOjAsIlBhcmVudFN0eWxlIjpudWxsfSwiUGFyZW50U3R5bGUiOm51bGx9LCJEYXRlU3R5bGUiOnsiJGlkIjoiMjIwIiwiRm9udFNldHRpbmdzIjp7IiRpZCI6IjIyMSIsIkZvbnRTaXplIjo4LCJGb250TmFtZSI6IlNlZ29lIFVJIiwiSXNCb2xkIjpmYWxzZSwiSXNJdGFsaWMiOmZhbHNlLCJJc1VuZGVybGluZWQiOmZhbHNlLCJQYXJlbnRTdHlsZSI6bnVsbH0sIkF1dG9TaXplIjowLCJGb3JlZ3JvdW5kIjp7IiRpZCI6IjIyMiIsIkNvbG9yIjp7IiRpZCI6IjIyMyIsIkEiOjI1NSwiUiI6NjgsIkciOjg0LCJCIjoxMDZ9fSwiTWF4V2lkdGgiOjIwMC4wLCJNYXhIZWlnaHQiOiJJbmZpbml0eSIsIlNtYXJ0Rm9yZWdyb3VuZElzQWN0aXZlIjpmYWxzZSwiSG9yaXpvbnRhbEFsaWdubWVudCI6MSwiVmVydGljYWxBbGlnbm1lbnQiOjAsIlNtYXJ0Rm9yZWdyb3VuZCI6bnVsbCwiQmFja2dyb3VuZEZpbGxUeXBlIjowLCJNYXJnaW4iOnsiJGlkIjoiMjI0IiwiVG9wIjowLCJMZWZ0IjowLCJSaWdodCI6MCwiQm90dG9tIjowfSwiUGFkZGluZyI6eyIkaWQiOiIyMjUiLCJUb3AiOjAsIkxlZnQiOjAsIlJpZ2h0IjowLCJCb3R0b20iOjB9LCJCYWNrZ3JvdW5kIjp7IiRpZCI6IjIyNiIsIkNvbG9yIjp7IiRpZCI6IjIyNyIsIkEiOjAsIlIiOjI1NSwiRyI6MjU1LCJCIjoyNTV9fSwiSXNWaXNpYmxlIjp0cnVlLCJXaWR0aCI6MC4wLCJIZWlnaHQiOjAuMCwiQm9yZGVyU3R5bGUiOnsiJGlkIjoiMjI4IiwiTGluZUNvbG9yIjpudWxsLCJMaW5lV2VpZ2h0IjowLjAsIkxpbmVUeXBlIjowLCJQYXJlbnRTdHlsZSI6bnVsbH0sIlBhcmVudFN0eWxlIjpudWxsfSwiRGF0ZUZvcm1hdCI6eyIkaWQiOiIyMjkiLCJGb3JtYXRTdHJpbmciOiJNTU0gZCIsIlNlcGFyYXRvciI6Ii8iLCJVc2VJbnRlcm5hdGlvbmFsRGF0ZUZvcm1hdCI6ZmFsc2UsIkRhdGVJc1Zpc2libGUiOnRydWUsIlRpbWVJc1Zpc2libGUiOmZhbHNlLCJIb3VyRGlnaXRzIjoxLCJBbVBtRGVzaWduYXRvciI6MiwiVHJpbTAwTWludXRlcyI6ZmFsc2UsIkxhc3RLbm93blZpc2liaWxpdHlTdGF0ZSI6eyIkaWQiOiIyMzAiLCJEYXRlUGFydElzVmlzaWJsZSI6dHJ1ZSwiVGltZVBhcnRJc1Zpc2libGUiOmZhbHNlfX0sIklzVmlzaWJsZSI6dHJ1ZSwiUGFyZW50U3R5bGUiOm51bGx9LCJJbmRleCI6MSwiUGVyY2VudGFnZUNvbXBsZXRlIjpudWxsLCJQb3NpdGlvbiI6eyJSYXRpbyI6MC4wOTU3NDE2NTgzNDcyNjg3MjEsIklzQ3VzdG9tIjpmYWxzZX0sIkRhdGVGb3JtYXQiOnsiJHJlZiI6IjIyOSJ9LCJSZWxhdGVkVGFza0lkIjoiMDAwMDAwMDAtMDAwMC0wMDAwLTAwMDAtMDAwMDAwMDAwMDAwIiwiSWQiOiJkMGRiYTdiYy1lMGZmLTQ5MjMtODI5Ni00NTA1NDM3MWI4OTYiLCJJbXBvcnRJZCI6bnVsbCwiVGl0bGUiOiJQbGFubmluZyIsIk5vdGUiOm51bGwsIkh5cGVybGluayI6eyIkaWQiOiIyMzEiLCJBZGRyZXNzIjoiIiwiU3ViQWRkcmVzcyI6IiJ9LCJJc0NoYW5nZWQiOmZhbHNlLCJJc05ldyI6ZmFsc2V9LHsiJGlkIjoiMjMyIiwiRGF0ZSI6IjIwMjEtMDUtMjFUMjM6NTk6MDAiLCJTdHlsZSI6eyIkaWQiOiIyMzMiLCJTaGFwZSI6MTQsIkNvbm5lY3Rvck1hcmdpbiI6eyIkaWQiOiIyMzQiLCJUb3AiOjAsIkxlZnQiOjIsIlJpZ2h0IjoyLCJCb3R0b20iOjB9LCJDb25uZWN0b3JTdHlsZSI6eyIkaWQiOiIyMzUiLCJMaW5lQ29sb3IiOnsiJGlkIjoiMjM2IiwiJHR5cGUiOiJOTFJFLkNvbW1vbi5Eb20uU29saWRDb2xvckJydXNoLCBOTFJFLkNvbW1vbiIsIkNvbG9yIjp7IiRpZCI6IjIzNyIsIkEiOjEyNywiUiI6NzksIkciOjEyOSwiQiI6MTg5fX0sIkxpbmVXZWlnaHQiOjEuMCwiTGluZVR5cGUiOjAsIlBhcmVudFN0eWxlIjpudWxsfSwiSXNCZWxvd1RpbWViYW5kIjpmYWxzZSwiUG9zaXRpb25PblRhc2siOjAsIkhpZGVEYXRlIjpmYWxzZSwiU2hhcGVTaXplIjoxLCJTcGFjaW5nIjoxLjAsIlBhZGRpbmciOnsiJGlkIjoiMjM4IiwiVG9wIjo3LCJMZWZ0IjozLCJSaWdodCI6MCwiQm90dG9tIjoyfSwiU2hhcGVTdHlsZSI6eyIkaWQiOiIyMzkiLCJNYXJnaW4iOnsiJGlkIjoiMjQwIiwiVG9wIjowLCJMZWZ0IjowLCJSaWdodCI6MCwiQm90dG9tIjowfSwiUGFkZGluZyI6eyIkaWQiOiIyNDEiLCJUb3AiOjAsIkxlZnQiOjAsIlJpZ2h0IjowLCJCb3R0b20iOjB9LCJCYWNrZ3JvdW5kIjp7IiRpZCI6IjI0MiIsIkNvbG9yIjp7IiRpZCI6IjI0MyIsIkEiOjI1NSwiUiI6MjM3LCJHIjoxMjUsIkIiOjQ5fX0sIklzVmlzaWJsZSI6dHJ1ZSwiV2lkdGgiOjE4LjAsIkhlaWdodCI6MjAuMCwiQm9yZGVyU3R5bGUiOnsiJGlkIjoiMjQ0IiwiTGluZUNvbG9yIjp7IiRyZWYiOiI2NSJ9LCJMaW5lV2VpZ2h0IjowLjAsIkxpbmVUeXBlIjowLCJQYXJlbnRTdHlsZSI6bnVsbH0sIlBhcmVudFN0eWxlIjpudWxsfSwiVGl0bGVTdHlsZSI6eyIkaWQiOiIyNDUiLCJGb250U2V0dGluZ3MiOnsiJGlkIjoiMjQ2IiwiRm9udFNpemUiOjEwLCJGb250TmFtZSI6IlNlZ29lIFVJIiwiSXNCb2xkIjp0cnVlLCJJc0l0YWxpYyI6ZmFsc2UsIklzVW5kZXJsaW5lZCI6ZmFsc2UsIlBhcmVudFN0eWxlIjpudWxsfSwiQXV0b1NpemUiOjAsIkZvcmVncm91bmQiOnsiJGlkIjoiMjQ3IiwiQ29sb3IiOnsiJGlkIjoiMjQ4IiwiQSI6MjU1LCJSIjoyMzcsIkciOjEyNSwiQiI6NDl9fSwiTWF4V2lkdGgiOjIwMC4wLCJNYXhIZWlnaHQiOiJJbmZpbml0eSIsIlNtYXJ0Rm9yZWdyb3VuZElzQWN0aXZlIjpmYWxzZSwiSG9yaXpvbnRhbEFsaWdubWVudCI6MSwiVmVydGljYWxBbGlnbm1lbnQiOjAsIlNtYXJ0Rm9yZWdyb3VuZCI6bnVsbCwiQmFja2dyb3VuZEZpbGxUeXBlIjowLCJNYXJnaW4iOnsiJGlkIjoiMjQ5IiwiVG9wIjowLCJMZWZ0IjowLCJSaWdodCI6MCwiQm90dG9tIjowfSwiUGFkZGluZyI6eyIkaWQiOiIyNTAiLCJUb3AiOjAsIkxlZnQiOjAsIlJpZ2h0IjowLCJCb3R0b20iOjB9LCJCYWNrZ3JvdW5kIjp7IiRpZCI6IjI1MSIsIkNvbG9yIjp7IiRpZCI6IjI1MiIsIkEiOjAsIlIiOjI1NSwiRyI6MjU1LCJCIjoyNTV9fSwiSXNWaXNpYmxlIjp0cnVlLCJXaWR0aCI6MC4wLCJIZWlnaHQiOjAuMCwiQm9yZGVyU3R5bGUiOnsiJGlkIjoiMjUzIiwiTGluZUNvbG9yIjpudWxsLCJMaW5lV2VpZ2h0IjowLjAsIkxpbmVUeXBlIjowLCJQYXJlbnRTdHlsZSI6bnVsbH0sIlBhcmVudFN0eWxlIjpudWxsfSwiRGF0ZVN0eWxlIjp7IiRpZCI6IjI1NCIsIkZvbnRTZXR0aW5ncyI6eyIkaWQiOiIyNTUiLCJGb250U2l6ZSI6OCwiRm9udE5hbWUiOiJTZWdvZSBVSSIsIklzQm9sZCI6ZmFsc2UsIklzSXRhbGljIjpmYWxzZSwiSXNVbmRlcmxpbmVkIjpmYWxzZSwiUGFyZW50U3R5bGUiOm51bGx9LCJBdXRvU2l6ZSI6MCwiRm9yZWdyb3VuZCI6eyIkaWQiOiIyNTYiLCJDb2xvciI6eyIkaWQiOiIyNTciLCJBIjoyNTUsIlIiOjY4LCJHIjo4NCwiQiI6MTA2fX0sIk1heFdpZHRoIjoyMDAuMCwiTWF4SGVpZ2h0IjoiSW5maW5pdHkiLCJTbWFydEZvcmVncm91bmRJc0FjdGl2ZSI6ZmFsc2UsIkhvcml6b250YWxBbGlnbm1lbnQiOjEsIlZlcnRpY2FsQWxpZ25tZW50IjowLCJTbWFydEZvcmVncm91bmQiOm51bGwsIkJhY2tncm91bmRGaWxsVHlwZSI6MCwiTWFyZ2luIjp7IiRpZCI6IjI1OCIsIlRvcCI6MCwiTGVmdCI6MCwiUmlnaHQiOjAsIkJvdHRvbSI6MH0sIlBhZGRpbmciOnsiJGlkIjoiMjU5IiwiVG9wIjowLCJMZWZ0IjowLCJSaWdodCI6MCwiQm90dG9tIjowfSwiQmFja2dyb3VuZCI6eyIkaWQiOiIyNjAiLCJDb2xvciI6eyIkaWQiOiIyNjEiLCJBIjowLCJSIjoyNTUsIkciOjI1NSwiQiI6MjU1fX0sIklzVmlzaWJsZSI6dHJ1ZSwiV2lkdGgiOjAuMCwiSGVpZ2h0IjowLjAsIkJvcmRlclN0eWxlIjp7IiRpZCI6IjI2MiIsIkxpbmVDb2xvciI6bnVsbCwiTGluZVdlaWdodCI6MC4wLCJMaW5lVHlwZSI6MCwiUGFyZW50U3R5bGUiOm51bGx9LCJQYXJlbnRTdHlsZSI6bnVsbH0sIkRhdGVGb3JtYXQiOnsiJGlkIjoiMjYzIiwiRm9ybWF0U3RyaW5nIjoiTU1NIGQiLCJTZXBhcmF0b3IiOiIvIiwiVXNlSW50ZXJuYXRpb25hbERhdGVGb3JtYXQiOmZhbHNlLCJEYXRlSXNWaXNpYmxlIjp0cnVlLCJUaW1lSXNWaXNpYmxlIjpmYWxzZSwiSG91ckRpZ2l0cyI6MSwiQW1QbURlc2lnbmF0b3IiOjIsIlRyaW0wME1pbnV0ZXMiOmZhbHNlLCJMYXN0S25vd25WaXNpYmlsaXR5U3RhdGUiOnsiJGlkIjoiMjY0IiwiRGF0ZVBhcnRJc1Zpc2libGUiOnRydWUsIlRpbWVQYXJ0SXNWaXNpYmxlIjpmYWxzZX19LCJJc1Zpc2libGUiOnRydWUsIlBhcmVudFN0eWxlIjpudWxsfSwiSW5kZXgiOjIsIlBlcmNlbnRhZ2VDb21wbGV0ZSI6bnVsbCwiUG9zaXRpb24iOnsiUmF0aW8iOjAuMCwiSXNDdXN0b20iOmZhbHNlfSwiRGF0ZUZvcm1hdCI6eyIkcmVmIjoiMjYzIn0sIlJlbGF0ZWRUYXNrSWQiOiIwMDAwMDAwMC0wMDAwLTAwMDAtMDAwMC0wMDAwMDAwMDAwMDAiLCJJZCI6IjY5NGMyMWZlLTQ1NWYtNDEwNC1iY2IxLTc4YjEyNDhmN2M3NiIsIkltcG9ydElkIjpudWxsLCJUaXRsZSI6IkV4ZWN1dGlvbiIsIk5vdGUiOm51bGwsIkh5cGVybGluayI6eyIkaWQiOiIyNjUiLCJBZGRyZXNzIjoiIiwiU3ViQWRkcmVzcyI6IiJ9LCJJc0NoYW5nZWQiOmZhbHNlLCJJc05ldyI6ZmFsc2V9LHsiJGlkIjoiMjY2IiwiRGF0ZSI6IjIwMjEtMDctMjlUMjM6NTk6MDAiLCJTdHlsZSI6eyIkaWQiOiIyNjciLCJTaGFwZSI6MTQsIkNvbm5lY3Rvck1hcmdpbiI6eyIkaWQiOiIyNjgiLCJUb3AiOjAsIkxlZnQiOjIsIlJpZ2h0IjoyLCJCb3R0b20iOjB9LCJDb25uZWN0b3JTdHlsZSI6eyIkaWQiOiIyNjkiLCJMaW5lQ29sb3IiOnsiJGlkIjoiMjcwIiwiJHR5cGUiOiJOTFJFLkNvbW1vbi5Eb20uU29saWRDb2xvckJydXNoLCBOTFJFLkNvbW1vbiIsIkNvbG9yIjp7IiRpZCI6IjI3MSIsIkEiOjEyNywiUiI6NzksIkciOjEyOSwiQiI6MTg5fX0sIkxpbmVXZWlnaHQiOjEuMCwiTGluZVR5cGUiOjAsIlBhcmVudFN0eWxlIjpudWxsfSwiSXNCZWxvd1RpbWViYW5kIjpmYWxzZSwiUG9zaXRpb25PblRhc2siOjAsIkhpZGVEYXRlIjpmYWxzZSwiU2hhcGVTaXplIjoxLCJTcGFjaW5nIjoxLjAsIlBhZGRpbmciOnsiJGlkIjoiMjcyIiwiVG9wIjo3LCJMZWZ0IjozLCJSaWdodCI6MCwiQm90dG9tIjoyfSwiU2hhcGVTdHlsZSI6eyIkaWQiOiIyNzMiLCJNYXJnaW4iOnsiJGlkIjoiMjc0IiwiVG9wIjowLCJMZWZ0IjowLCJSaWdodCI6MCwiQm90dG9tIjowfSwiUGFkZGluZyI6eyIkaWQiOiIyNzUiLCJUb3AiOjAsIkxlZnQiOjAsIlJpZ2h0IjowLCJCb3R0b20iOjB9LCJCYWNrZ3JvdW5kIjp7IiRpZCI6IjI3NiIsIkNvbG9yIjp7IiRpZCI6IjI3NyIsIkEiOjI1NSwiUiI6MjYsIkciOjE3MCwiQiI6NjZ9fSwiSXNWaXNpYmxlIjp0cnVlLCJXaWR0aCI6MTguMCwiSGVpZ2h0IjoyMC4wLCJCb3JkZXJTdHlsZSI6eyIkaWQiOiIyNzgiLCJMaW5lQ29sb3IiOnsiJHJlZiI6IjY1In0sIkxpbmVXZWlnaHQiOjAuMCwiTGluZVR5cGUiOjAsIlBhcmVudFN0eWxlIjpudWxsfSwiUGFyZW50U3R5bGUiOm51bGx9LCJUaXRsZVN0eWxlIjp7IiRpZCI6IjI3OSIsIkZvbnRTZXR0aW5ncyI6eyIkaWQiOiIyODAiLCJGb250U2l6ZSI6MTAsIkZvbnROYW1lIjoiU2Vnb2UgVUkiLCJJc0JvbGQiOnRydWUsIklzSXRhbGljIjpmYWxzZSwiSXNVbmRlcmxpbmVkIjpmYWxzZSwiUGFyZW50U3R5bGUiOm51bGx9LCJBdXRvU2l6ZSI6MCwiRm9yZWdyb3VuZCI6eyIkaWQiOiIyODEiLCJDb2xvciI6eyIkaWQiOiIyODIiLCJBIjoyNTUsIlIiOjExMiwiRyI6MTczLCJCIjo3MX19LCJNYXhXaWR0aCI6MjAwLjAsIk1heEhlaWdodCI6IkluZmluaXR5IiwiU21hcnRGb3JlZ3JvdW5kSXNBY3RpdmUiOmZhbHNlLCJIb3Jpem9udGFsQWxpZ25tZW50IjoxLCJWZXJ0aWNhbEFsaWdubWVudCI6MCwiU21hcnRGb3JlZ3JvdW5kIjpudWxsLCJCYWNrZ3JvdW5kRmlsbFR5cGUiOjAsIk1hcmdpbiI6eyIkaWQiOiIyODMiLCJUb3AiOjAsIkxlZnQiOjAsIlJpZ2h0IjowLCJCb3R0b20iOjB9LCJQYWRkaW5nIjp7IiRpZCI6IjI4NCIsIlRvcCI6MCwiTGVmdCI6MCwiUmlnaHQiOjAsIkJvdHRvbSI6MH0sIkJhY2tncm91bmQiOnsiJGlkIjoiMjg1IiwiQ29sb3IiOnsiJGlkIjoiMjg2IiwiQSI6MCwiUiI6MjU1LCJHIjoyNTUsIkIiOjI1NX19LCJJc1Zpc2libGUiOnRydWUsIldpZHRoIjowLjAsIkhlaWdodCI6MC4wLCJCb3JkZXJTdHlsZSI6eyIkaWQiOiIyODciLCJMaW5lQ29sb3IiOm51bGwsIkxpbmVXZWlnaHQiOjAuMCwiTGluZVR5cGUiOjAsIlBhcmVudFN0eWxlIjpudWxsfSwiUGFyZW50U3R5bGUiOm51bGx9LCJEYXRlU3R5bGUiOnsiJGlkIjoiMjg4IiwiRm9udFNldHRpbmdzIjp7IiRpZCI6IjI4OSIsIkZvbnRTaXplIjo4LCJGb250TmFtZSI6IlNlZ29lIFVJIiwiSXNCb2xkIjpmYWxzZSwiSXNJdGFsaWMiOmZhbHNlLCJJc1VuZGVybGluZWQiOmZhbHNlLCJQYXJlbnRTdHlsZSI6bnVsbH0sIkF1dG9TaXplIjowLCJGb3JlZ3JvdW5kIjp7IiRpZCI6IjI5MCIsIkNvbG9yIjp7IiRpZCI6IjI5MSIsIkEiOjI1NSwiUiI6NjgsIkciOjg0LCJCIjoxMDZ9fSwiTWF4V2lkdGgiOjIwMC4wLCJNYXhIZWlnaHQiOiJJbmZpbml0eSIsIlNtYXJ0Rm9yZWdyb3VuZElzQWN0aXZlIjpmYWxzZSwiSG9yaXpvbnRhbEFsaWdubWVudCI6MSwiVmVydGljYWxBbGlnbm1lbnQiOjAsIlNtYXJ0Rm9yZWdyb3VuZCI6bnVsbCwiQmFja2dyb3VuZEZpbGxUeXBlIjowLCJNYXJnaW4iOnsiJGlkIjoiMjkyIiwiVG9wIjowLCJMZWZ0IjowLCJSaWdodCI6MCwiQm90dG9tIjowfSwiUGFkZGluZyI6eyIkaWQiOiIyOTMiLCJUb3AiOjAsIkxlZnQiOjAsIlJpZ2h0IjowLCJCb3R0b20iOjB9LCJCYWNrZ3JvdW5kIjp7IiRpZCI6IjI5NCIsIkNvbG9yIjp7IiRpZCI6IjI5NSIsIkEiOjAsIlIiOjI1NSwiRyI6MjU1LCJCIjoyNTV9fSwiSXNWaXNpYmxlIjp0cnVlLCJXaWR0aCI6MC4wLCJIZWlnaHQiOjAuMCwiQm9yZGVyU3R5bGUiOnsiJGlkIjoiMjk2IiwiTGluZUNvbG9yIjpudWxsLCJMaW5lV2VpZ2h0IjowLjAsIkxpbmVUeXBlIjowLCJQYXJlbnRTdHlsZSI6bnVsbH0sIlBhcmVudFN0eWxlIjpudWxsfSwiRGF0ZUZvcm1hdCI6eyIkaWQiOiIyOTciLCJGb3JtYXRTdHJpbmciOiJNTU0gZCIsIlNlcGFyYXRvciI6Ii8iLCJVc2VJbnRlcm5hdGlvbmFsRGF0ZUZvcm1hdCI6ZmFsc2UsIkRhdGVJc1Zpc2libGUiOnRydWUsIlRpbWVJc1Zpc2libGUiOmZhbHNlLCJIb3VyRGlnaXRzIjoxLCJBbVBtRGVzaWduYXRvciI6MiwiVHJpbTAwTWludXRlcyI6ZmFsc2UsIkxhc3RLbm93blZpc2liaWxpdHlTdGF0ZSI6eyIkaWQiOiIyOTgiLCJEYXRlUGFydElzVmlzaWJsZSI6dHJ1ZSwiVGltZVBhcnRJc1Zpc2libGUiOmZhbHNlfX0sIklzVmlzaWJsZSI6dHJ1ZSwiUGFyZW50U3R5bGUiOm51bGx9LCJJbmRleCI6MywiUGVyY2VudGFnZUNvbXBsZXRlIjpudWxsLCJQb3NpdGlvbiI6eyJSYXRpbyI6MC4wLCJJc0N1c3RvbSI6ZmFsc2V9LCJEYXRlRm9ybWF0Ijp7IiRyZWYiOiIyOTcifSwiUmVsYXRlZFRhc2tJZCI6IjAwMDAwMDAwLTAwMDAtMDAwMC0wMDAwLTAwMDAwMDAwMDAwMCIsIklkIjoiNWY2NzZiYTUtNjllZC00MjcwLWI3MWUtMDlkNjAxM2FjZmNiIiwiSW1wb3J0SWQiOm51bGwsIlRpdGxlIjoiTW9uaXRvcmluZyBhbmQgQ29udHJvbCIsIk5vdGUiOm51bGwsIkh5cGVybGluayI6eyIkaWQiOiIyOTkiLCJBZGRyZXNzIjoiIiwiU3ViQWRkcmVzcyI6IiJ9LCJJc0NoYW5nZWQiOmZhbHNlLCJJc05ldyI6ZmFsc2V9LHsiJGlkIjoiMzAwIiwiRGF0ZSI6IjIwMjEtMTAtMjVUMjM6NTk6MDAiLCJTdHlsZSI6eyIkaWQiOiIzMDEiLCJTaGFwZSI6MTQsIkNvbm5lY3Rvck1hcmdpbiI6eyIkaWQiOiIzMDIiLCJUb3AiOjAsIkxlZnQiOjIsIlJpZ2h0IjoyLCJCb3R0b20iOjB9LCJDb25uZWN0b3JTdHlsZSI6eyIkaWQiOiIzMDMiLCJMaW5lQ29sb3IiOnsiJGlkIjoiMzA0IiwiJHR5cGUiOiJOTFJFLkNvbW1vbi5Eb20uU29saWRDb2xvckJydXNoLCBOTFJFLkNvbW1vbiIsIkNvbG9yIjp7IiRpZCI6IjMwNSIsIkEiOjEyNywiUiI6NzksIkciOjEyOSwiQiI6MTg5fX0sIkxpbmVXZWlnaHQiOjEuMCwiTGluZVR5cGUiOjAsIlBhcmVudFN0eWxlIjpudWxsfSwiSXNCZWxvd1RpbWViYW5kIjpmYWxzZSwiUG9zaXRpb25PblRhc2siOjAsIkhpZGVEYXRlIjpmYWxzZSwiU2hhcGVTaXplIjoxLCJTcGFjaW5nIjoxLjAsIlBhZGRpbmciOnsiJGlkIjoiMzA2IiwiVG9wIjo3LCJMZWZ0IjozLCJSaWdodCI6MCwiQm90dG9tIjoyfSwiU2hhcGVTdHlsZSI6eyIkaWQiOiIzMDciLCJNYXJnaW4iOnsiJGlkIjoiMzA4IiwiVG9wIjowLCJMZWZ0IjowLCJSaWdodCI6MCwiQm90dG9tIjowfSwiUGFkZGluZyI6eyIkaWQiOiIzMDkiLCJUb3AiOjAsIkxlZnQiOjAsIlJpZ2h0IjowLCJCb3R0b20iOjB9LCJCYWNrZ3JvdW5kIjp7IiRpZCI6IjMxMCIsIkNvbG9yIjp7IiRpZCI6IjMxMSIsIkEiOjI1NSwiUiI6NjgsIkciOjExNCwiQiI6MTk2fX0sIklzVmlzaWJsZSI6dHJ1ZSwiV2lkdGgiOjE4LjAsIkhlaWdodCI6MjAuMCwiQm9yZGVyU3R5bGUiOnsiJGlkIjoiMzEyIiwiTGluZUNvbG9yIjp7IiRpZCI6IjMxMyIsIiR0eXBlIjoiTkxSRS5Db21tb24uRG9tLlNvbGlkQ29sb3JCcnVzaCwgTkxSRS5Db21tb24iLCJDb2xvciI6eyIkaWQiOiIzMTQiLCJBIjoyNTUsIlIiOjI1NSwiRyI6MCwiQiI6MH19LCJMaW5lV2VpZ2h0IjowLjAsIkxpbmVUeXBlIjowLCJQYXJlbnRTdHlsZSI6bnVsbH0sIlBhcmVudFN0eWxlIjpudWxsfSwiVGl0bGVTdHlsZSI6eyIkaWQiOiIzMTUiLCJGb250U2V0dGluZ3MiOnsiJGlkIjoiMzE2IiwiRm9udFNpemUiOjEwLCJGb250TmFtZSI6IlNlZ29lIFVJIiwiSXNCb2xkIjp0cnVlLCJJc0l0YWxpYyI6ZmFsc2UsIklzVW5kZXJsaW5lZCI6ZmFsc2UsIlBhcmVudFN0eWxlIjpudWxsfSwiQXV0b1NpemUiOjAsIkZvcmVncm91bmQiOnsiJGlkIjoiMzE3IiwiQ29sb3IiOnsiJGlkIjoiMzE4IiwiQSI6MjU1LCJSIjowLCJHIjoxMTQsIkIiOjE4OH19LCJNYXhXaWR0aCI6MjAwLjAsIk1heEhlaWdodCI6IkluZmluaXR5IiwiU21hcnRGb3JlZ3JvdW5kSXNBY3RpdmUiOmZhbHNlLCJIb3Jpem9udGFsQWxpZ25tZW50IjoxLCJWZXJ0aWNhbEFsaWdubWVudCI6MCwiU21hcnRGb3JlZ3JvdW5kIjpudWxsLCJCYWNrZ3JvdW5kRmlsbFR5cGUiOjAsIk1hcmdpbiI6eyIkaWQiOiIzMTkiLCJUb3AiOjAsIkxlZnQiOjAsIlJpZ2h0IjowLCJCb3R0b20iOjB9LCJQYWRkaW5nIjp7IiRpZCI6IjMyMCIsIlRvcCI6MCwiTGVmdCI6MCwiUmlnaHQiOjAsIkJvdHRvbSI6MH0sIkJhY2tncm91bmQiOnsiJGlkIjoiMzIxIiwiQ29sb3IiOnsiJGlkIjoiMzIyIiwiQSI6MCwiUiI6MjU1LCJHIjoyNTUsIkIiOjI1NX19LCJJc1Zpc2libGUiOnRydWUsIldpZHRoIjowLjAsIkhlaWdodCI6MC4wLCJCb3JkZXJTdHlsZSI6eyIkaWQiOiIzMjMiLCJMaW5lQ29sb3IiOm51bGwsIkxpbmVXZWlnaHQiOjAuMCwiTGluZVR5cGUiOjAsIlBhcmVudFN0eWxlIjpudWxsfSwiUGFyZW50U3R5bGUiOm51bGx9LCJEYXRlU3R5bGUiOnsiJGlkIjoiMzI0IiwiRm9udFNldHRpbmdzIjp7IiRpZCI6IjMyNSIsIkZvbnRTaXplIjo4LCJGb250TmFtZSI6IlNlZ29lIFVJIiwiSXNCb2xkIjpmYWxzZSwiSXNJdGFsaWMiOmZhbHNlLCJJc1VuZGVybGluZWQiOmZhbHNlLCJQYXJlbnRTdHlsZSI6bnVsbH0sIkF1dG9TaXplIjowLCJGb3JlZ3JvdW5kIjp7IiRpZCI6IjMyNiIsIkNvbG9yIjp7IiRpZCI6IjMyNyIsIkEiOjI1NSwiUiI6NjgsIkciOjg0LCJCIjoxMDZ9fSwiTWF4V2lkdGgiOjIwMC4wLCJNYXhIZWlnaHQiOiJJbmZpbml0eSIsIlNtYXJ0Rm9yZWdyb3VuZElzQWN0aXZlIjpmYWxzZSwiSG9yaXpvbnRhbEFsaWdubWVudCI6MSwiVmVydGljYWxBbGlnbm1lbnQiOjAsIlNtYXJ0Rm9yZWdyb3VuZCI6bnVsbCwiQmFja2dyb3VuZEZpbGxUeXBlIjowLCJNYXJnaW4iOnsiJGlkIjoiMzI4IiwiVG9wIjowLCJMZWZ0IjowLCJSaWdodCI6MCwiQm90dG9tIjowfSwiUGFkZGluZyI6eyIkaWQiOiIzMjkiLCJUb3AiOjAsIkxlZnQiOjAsIlJpZ2h0IjowLCJCb3R0b20iOjB9LCJCYWNrZ3JvdW5kIjp7IiRpZCI6IjMzMCIsIkNvbG9yIjp7IiRpZCI6IjMzMSIsIkEiOjAsIlIiOjI1NSwiRyI6MjU1LCJCIjoyNTV9fSwiSXNWaXNpYmxlIjp0cnVlLCJXaWR0aCI6MC4wLCJIZWlnaHQiOjAuMCwiQm9yZGVyU3R5bGUiOnsiJGlkIjoiMzMyIiwiTGluZUNvbG9yIjpudWxsLCJMaW5lV2VpZ2h0IjowLjAsIkxpbmVUeXBlIjowLCJQYXJlbnRTdHlsZSI6bnVsbH0sIlBhcmVudFN0eWxlIjpudWxsfSwiRGF0ZUZvcm1hdCI6eyIkaWQiOiIzMzMiLCJGb3JtYXRTdHJpbmciOiJNTU0gZCIsIlNlcGFyYXRvciI6Ii8iLCJVc2VJbnRlcm5hdGlvbmFsRGF0ZUZvcm1hdCI6ZmFsc2UsIkRhdGVJc1Zpc2libGUiOnRydWUsIlRpbWVJc1Zpc2libGUiOmZhbHNlLCJIb3VyRGlnaXRzIjoxLCJBbVBtRGVzaWduYXRvciI6MiwiVHJpbTAwTWludXRlcyI6ZmFsc2UsIkxhc3RLbm93blZpc2liaWxpdHlTdGF0ZSI6eyIkaWQiOiIzMzQiLCJEYXRlUGFydElzVmlzaWJsZSI6dHJ1ZSwiVGltZVBhcnRJc1Zpc2libGUiOmZhbHNlfX0sIklzVmlzaWJsZSI6dHJ1ZSwiUGFyZW50U3R5bGUiOm51bGx9LCJJbmRleCI6NCwiUGVyY2VudGFnZUNvbXBsZXRlIjpudWxsLCJQb3NpdGlvbiI6eyJSYXRpbyI6MC4wLCJJc0N1c3RvbSI6ZmFsc2V9LCJEYXRlRm9ybWF0Ijp7IiRyZWYiOiIzMzMifSwiUmVsYXRlZFRhc2tJZCI6IjAwMDAwMDAwLTAwMDAtMDAwMC0wMDAwLTAwMDAwMDAwMDAwMCIsIklkIjoiZDY1NWVmOGQtZThhMy00MzdmLWJhNjYtZDI0MDhjMzQzNWY1IiwiSW1wb3J0SWQiOm51bGwsIlRpdGxlIjoiQ2xvc3VyZSIsIk5vdGUiOm51bGwsIkh5cGVybGluayI6eyIkaWQiOiIzMzUiLCJBZGRyZXNzIjoiIiwiU3ViQWRkcmVzcyI6IiJ9LCJJc0NoYW5nZWQiOmZhbHNlLCJJc05ldyI6ZmFsc2V9XSwiVGFza3MiOltdLCJTd2ltbGFuZXMiOlt7IiRpZCI6IjMzNiIsIklkIjoiZGUwZjk1ZjctNGNkMC00YThjLTkzMDItNzE3ZGY3Mjc5YmQ1IiwiSW5kZXgiOjAsIkhlYWRlclRleHQiOiJJbml0aWF0aW9uIiwiU3R5bGUiOnsiJGlkIjoiMzM3IiwiSGVhZGVyU3R5bGUiOnsiJGlkIjoiMzM4IiwiVGV4dFN0eWxlIjp7IiRpZCI6IjMzOSIsIkZvbnRTZXR0aW5ncyI6eyIkaWQiOiIzNDAiLCJGb250U2l6ZSI6MTIsIkZvbnROYW1lIjoiU2Vnb2UgVUkgU2VtaWJvbGQiLCJJc0JvbGQiOmZhbHNlLCJJc0l0YWxpYyI6ZmFsc2UsIklzVW5kZXJsaW5lZCI6ZmFsc2UsIlBhcmVudFN0eWxlIjpudWxsfSwiQXV0b1NpemUiOjAsIkZvcmVncm91bmQiOnsiJGlkIjoiMzQxIiwiQ29sb3IiOnsiJGlkIjoiMzQyIiwiQSI6MjU1LCJSIjoyNTUsIkciOjI1NSwiQiI6MjU1fX0sIk1heFdpZHRoIjowLjAsIk1heEhlaWdodCI6MC4wLCJTbWFydEZvcmVncm91bmRJc0FjdGl2ZSI6ZmFsc2UsIkhvcml6b250YWxBbGlnbm1lbnQiOjAsIlZlcnRpY2FsQWxpZ25tZW50IjowLCJTbWFydEZvcmVncm91bmQiOm51bGwsIkJhY2tncm91bmRGaWxsVHlwZSI6MCwiTWFyZ2luIjp7IiRyZWYiOiIxNDEifSwiUGFkZGluZyI6eyIkcmVmIjoiMTQyIn0sIkJhY2tncm91bmQiOm51bGwsIklzVmlzaWJsZSI6ZmFsc2UsIldpZHRoIjowLjAsIkhlaWdodCI6MC4wLCJCb3JkZXJTdHlsZSI6bnVsbCwiUGFyZW50U3R5bGUiOm51bGx9LCJSZWN0YW5nbGVTdHlsZSI6eyIkaWQiOiIzNDMiLCJNYXJnaW4iOnsiJHJlZiI6IjE0NCJ9LCJQYWRkaW5nIjp7IiRyZWYiOiIxNDUifSwiQmFja2dyb3VuZCI6eyIkaWQiOiIzNDQiLCJDb2xvciI6eyIkaWQiOiIzNDUiLCJBIjoxMjcsIlIiOjIsIkciOjE3OCwiQiI6MjM4fX0sIklzVmlzaWJsZSI6ZmFsc2UsIldpZHRoIjowLjAsIkhlaWdodCI6MC4wLCJCb3JkZXJTdHlsZSI6eyIkaWQiOiIzNDYiLCJMaW5lQ29sb3IiOnsiJGlkIjoiMzQ3IiwiJHR5cGUiOiJOTFJFLkNvbW1vbi5Eb20uU29saWRDb2xvckJydXNoLCBOTFJFLkNvbW1vbiIsIkNvbG9yIjp7IiRpZCI6IjM0OCIsIkEiOjI1NSwiUiI6ODgsIkciOjM5LCJCIjo3fX0sIkxpbmVXZWlnaHQiOjAuMCwiTGluZVR5cGUiOjAsIlBhcmVudFN0eWxlIjpudWxsfSwiUGFyZW50U3R5bGUiOm51bGx9LCJNYXJnaW4iOnsiJHJlZiI6IjE1MSJ9LCJQYWRkaW5nIjp7IiRyZWYiOiIxNTIifSwiQmFja2dyb3VuZCI6bnVsbCwiSXNWaXNpYmxlIjp0cnVlLCJXaWR0aCI6MC4wLCJIZWlnaHQiOjAuMCwiQm9yZGVyU3R5bGUiOm51bGwsIlBhcmVudFN0eWxlIjpudWxsfSwiQmFja2dyb3VuZFN0eWxlIjp7IiRpZCI6IjM0OSIsIk1hcmdpbiI6eyIkcmVmIjoiMTU0In0sIlBhZGRpbmciOnsiJHJlZiI6IjE1NSJ9LCJCYWNrZ3JvdW5kIjp7IiRpZCI6IjM1MCIsIkNvbG9yIjp7IiRpZCI6IjM1MSIsIkEiOjM4LCJSIjo5MSwiRyI6MTU1LCJCIjoyMTN9fSwiSXNWaXNpYmxlIjp0cnVlLCJXaWR0aCI6MC4wLCJIZWlnaHQiOjAuMCwiQm9yZGVyU3R5bGUiOnsiJGlkIjoiMzUyIiwiTGluZUNvbG9yIjp7IiRpZCI6IjM1MyIsIiR0eXBlIjoiTkxSRS5Db21tb24uRG9tLlNvbGlkQ29sb3JCcnVzaCwgTkxSRS5Db21tb24iLCJDb2xvciI6eyIkaWQiOiIzNTQiLCJBIjoyNTUsIlIiOjE2NSwiRyI6MTY1LCJCIjoxNjV9fSwiTGluZVdlaWdodCI6Mi4wLCJMaW5lVHlwZSI6MCwiUGFyZW50U3R5bGUiOm51bGx9LCJQYXJlbnRTdHlsZSI6bnVsbH0sIklzQWJvdmVUaW1lYmFuZCI6ZmFsc2UsIk1hcmdpbiI6eyIkcmVmIjoiMTYxIn0sIlBhZGRpbmciOnsiJHJlZiI6IjE2MiJ9LCJJc1Zpc2libGUiOnRydWUsIldpZHRoIjowLjAsIkhlaWdodCI6MC4wLCJCb3JkZXJTdHlsZSI6bnVsbCwiUGFyZW50U3R5bGUiOm51bGx9LCJUYXNrcyI6W10sIk1pbGVzdG9uZXMiOlt7IiRpZCI6IjM1NSIsIklkIjoiODJkZjU3YzgtYTc0NC00MWUxLTkxZjQtMTRkNzNjZmFhZDZhIiwiSW5kZXgiOjUsIkdyb3VwSWQiOm51bGwsIlRpdGxlIjoiSWRlbnRpZnkgQ29tcGV0aW5nIEludGVyZXN0cyIsIkRhdGVUaW1lIjoiMjAyMS0wMi0wOVQyMzo1OTowMCIsIlBlcmNlbnRhZ2VDb21wbGV0ZSI6bnVsbCwiTm90ZSI6bnVsbCwiU3R5bGUiOnsiJGlkIjoiMzU2IiwiVGl0bGVQb3NpdGlvbiI6IlJpZ2h0IiwiRGF0ZVBvc2l0aW9uIjoiUmlnaHQiLCJTaGFwZVR5cGUiOjEsIlNoYXBlU2l6ZSI6MCwiU2hhcGVTdHlsZSI6eyIkaWQiOiIzNTciLCJNYXJnaW4iOnsiJHJlZiI6IjYwIn0sIlBhZGRpbmciOnsiJHJlZiI6IjYxIn0sIkJhY2tncm91bmQiOnsiJGlkIjoiMzU4IiwiQ29sb3IiOnsiJGlkIjoiMzU5IiwiQSI6MjU1LCJSIjoyLCJHIjoxNzgsIkIiOjIzOH19LCJJc1Zpc2libGUiOnRydWUsIldpZHRoIjoxMi4wLCJIZWlnaHQiOjE0LjAsIkJvcmRlclN0eWxlIjpudWxsLCJQYXJlbnRTdHlsZSI6bnVsbH0sIlRpdGxlU3R5bGUiOnsiJGlkIjoiMzYwIiwiRm9udFNldHRpbmdzIjp7IiRpZCI6IjM2MSIsIkZvbnRTaXplIjoxMCwiRm9udE5hbWUiOiJTZWdvZSBVSSIsIklzQm9sZCI6dHJ1ZSwiSXNJdGFsaWMiOmZhbHNlLCJJc1VuZGVybGluZWQiOmZhbHNlLCJQYXJlbnRTdHlsZSI6bnVsbH0sIkF1dG9TaXplIjowLCJGb3JlZ3JvdW5kIjp7IiRpZCI6IjM2MiIsIkNvbG9yIjp7IiRpZCI6IjM2MyIsIkEiOjI1NSwiUiI6MCwiRyI6MTE0LCJCIjoxODh9fSwiTWF4V2lkdGgiOjIwMC4wLCJNYXhIZWlnaHQiOiJJbmZpbml0eSIsIlNtYXJ0Rm9yZWdyb3VuZElzQWN0aXZlIjpmYWxzZSwiSG9yaXpvbnRhbEFsaWdubWVudCI6MCwiVmVydGljYWxBbGlnbm1lbnQiOjAsIlNtYXJ0Rm9yZWdyb3VuZCI6bnVsbCwiQmFja2dyb3VuZEZpbGxUeXBlIjowLCJNYXJnaW4iOnsiJHJlZiI6IjcxIn0sIlBhZGRpbmciOnsiJHJlZiI6IjcyIn0sIkJhY2tncm91bmQiOnsiJGlkIjoiMzY0IiwiQ29sb3IiOnsiJGlkIjoiMzY1IiwiQSI6MCwiUiI6MjU1LCJHIjoyNTUsIkIiOjI1NX19LCJJc1Zpc2libGUiOnRydWUsIldpZHRoIjowLjAsIkhlaWdodCI6MC4wLCJCb3JkZXJTdHlsZSI6bnVsbCwiUGFyZW50U3R5bGUiOm51bGx9LCJEYXRlU3R5bGUiOnsiJGlkIjoiMzY2IiwiRm9udFNldHRpbmdzIjp7IiRpZCI6IjM2NyIsIkZvbnRTaXplIjo4LCJGb250TmFtZSI6IlNlZ29lIFVJIiwiSXNCb2xkIjpmYWxzZSwiSXNJdGFsaWMiOmZhbHNlLCJJc1VuZGVybGluZWQiOmZhbHNlLCJQYXJlbnRTdHlsZSI6bnVsbH0sIkF1dG9TaXplIjowLCJGb3JlZ3JvdW5kIjp7IiRpZCI6IjM2OCIsIkNvbG9yIjp7IiRpZCI6IjM2OSIsIkEiOjI1NSwiUiI6NjgsIkciOjg0LCJCIjoxMDZ9fSwiTWF4V2lkdGgiOjIwMC4wLCJNYXhIZWlnaHQiOiJJbmZpbml0eSIsIlNtYXJ0Rm9yZWdyb3VuZElzQWN0aXZlIjpmYWxzZSwiSG9yaXpvbnRhbEFsaWdubWVudCI6MCwiVmVydGljYWxBbGlnbm1lbnQiOjAsIlNtYXJ0Rm9yZWdyb3VuZCI6bnVsbCwiQmFja2dyb3VuZEZpbGxUeXBlIjowLCJNYXJnaW4iOnsiJHJlZiI6Ijc4In0sIlBhZGRpbmciOnsiJHJlZiI6Ijc5In0sIkJhY2tncm91bmQiOnsiJGlkIjoiMzcwIiwiQ29sb3IiOnsiJGlkIjoiMzcxIiwiQSI6MCwiUiI6MjU1LCJHIjoyNTUsIkIiOjI1NX19LCJJc1Zpc2libGUiOnRydWUsIldpZHRoIjowLjAsIkhlaWdodCI6MC4wLCJCb3JkZXJTdHlsZSI6bnVsbCwiUGFyZW50U3R5bGUiOm51bGx9LCJEYXRlRm9ybWF0Ijp7IiRpZCI6IjM3MiIsIkZvcm1hdFN0cmluZyI6Ik1NTSBkIiwiU2VwYXJhdG9yIjoiLyIsIlVzZUludGVybmF0aW9uYWxEYXRlRm9ybWF0IjpmYWxzZSwiRGF0ZUlzVmlzaWJsZSI6dHJ1ZSwiVGltZUlzVmlzaWJsZSI6ZmFsc2UsIkhvdXJEaWdpdHMiOjEsIkFtUG1EZXNpZ25hdG9yIjoyLCJUcmltMDBNaW51dGVzIjpmYWxzZSwiTGFzdEtub3duVmlzaWJpbGl0eVN0YXRlIjp7IiRpZCI6IjM3MyIsIkRhdGVQYXJ0SXNWaXNpYmxlIjp0cnVlLCJUaW1lUGFydElzVmlzaWJsZSI6ZmFsc2V9fSwiSXNWaXNpYmxlIjp0cnVlLCJQYXJlbnRTdHlsZSI6bnVsbH0sIkh5cGVybGluayI6bnVsbCwiSW1wb3J0SWQiOiIifSx7IiRpZCI6IjM3NCIsIklkIjoiYThhNTkzZTEtNjJmNy00YTQzLWFiYzQtODU5NTI5M2VhNTNkIiwiSW5kZXgiOjYsIkdyb3VwSWQiOm51bGwsIlRpdGxlIjoiT3V0bGluZSBDb21tdW5pY2F0aW9uIEZyYW1ld29yayIsIkRhdGVUaW1lIjoiMjAyMS0wMi0xNlQyMzo1OTowMCIsIlBlcmNlbnRhZ2VDb21wbGV0ZSI6bnVsbCwiTm90ZSI6bnVsbCwiU3R5bGUiOnsiJGlkIjoiMzc1IiwiVGl0bGVQb3NpdGlvbiI6IlJpZ2h0IiwiRGF0ZVBvc2l0aW9uIjoiUmlnaHQiLCJTaGFwZVR5cGUiOjEsIlNoYXBlU2l6ZSI6MCwiU2hhcGVTdHlsZSI6eyIkaWQiOiIzNzYiLCJNYXJnaW4iOnsiJHJlZiI6IjYwIn0sIlBhZGRpbmciOnsiJHJlZiI6IjYxIn0sIkJhY2tncm91bmQiOnsiJGlkIjoiMzc3IiwiQ29sb3IiOnsiJGlkIjoiMzc4IiwiQSI6MjU1LCJSIjoyLCJHIjoxNzgsIkIiOjIzOH19LCJJc1Zpc2libGUiOnRydWUsIldpZHRoIjoxMi4wLCJIZWlnaHQiOjE0LjAsIkJvcmRlclN0eWxlIjpudWxsLCJQYXJlbnRTdHlsZSI6bnVsbH0sIlRpdGxlU3R5bGUiOnsiJGlkIjoiMzc5IiwiRm9udFNldHRpbmdzIjp7IiRpZCI6IjM4MCIsIkZvbnRTaXplIjoxMCwiRm9udE5hbWUiOiJTZWdvZSBVSSIsIklzQm9sZCI6dHJ1ZSwiSXNJdGFsaWMiOmZhbHNlLCJJc1VuZGVybGluZWQiOmZhbHNlLCJQYXJlbnRTdHlsZSI6bnVsbH0sIkF1dG9TaXplIjowLCJGb3JlZ3JvdW5kIjp7IiRpZCI6IjM4MSIsIkNvbG9yIjp7IiRpZCI6IjM4MiIsIkEiOjI1NSwiUiI6MCwiRyI6MTE0LCJCIjoxODh9fSwiTWF4V2lkdGgiOjIwMC4wLCJNYXhIZWlnaHQiOiJJbmZpbml0eSIsIlNtYXJ0Rm9yZWdyb3VuZElzQWN0aXZlIjpmYWxzZSwiSG9yaXpvbnRhbEFsaWdubWVudCI6MCwiVmVydGljYWxBbGlnbm1lbnQiOjAsIlNtYXJ0Rm9yZWdyb3VuZCI6bnVsbCwiQmFja2dyb3VuZEZpbGxUeXBlIjowLCJNYXJnaW4iOnsiJHJlZiI6IjcxIn0sIlBhZGRpbmciOnsiJHJlZiI6IjcyIn0sIkJhY2tncm91bmQiOnsiJGlkIjoiMzgzIiwiQ29sb3IiOnsiJGlkIjoiMzg0IiwiQSI6MCwiUiI6MjU1LCJHIjoyNTUsIkIiOjI1NX19LCJJc1Zpc2libGUiOnRydWUsIldpZHRoIjowLjAsIkhlaWdodCI6MC4wLCJCb3JkZXJTdHlsZSI6bnVsbCwiUGFyZW50U3R5bGUiOm51bGx9LCJEYXRlU3R5bGUiOnsiJGlkIjoiMzg1IiwiRm9udFNldHRpbmdzIjp7IiRpZCI6IjM4NiIsIkZvbnRTaXplIjo4LCJGb250TmFtZSI6IlNlZ29lIFVJIiwiSXNCb2xkIjpmYWxzZSwiSXNJdGFsaWMiOmZhbHNlLCJJc1VuZGVybGluZWQiOmZhbHNlLCJQYXJlbnRTdHlsZSI6bnVsbH0sIkF1dG9TaXplIjowLCJGb3JlZ3JvdW5kIjp7IiRpZCI6IjM4NyIsIkNvbG9yIjp7IiRpZCI6IjM4OCIsIkEiOjI1NSwiUiI6NjgsIkciOjg0LCJCIjoxMDZ9fSwiTWF4V2lkdGgiOjIwMC4wLCJNYXhIZWlnaHQiOiJJbmZpbml0eSIsIlNtYXJ0Rm9yZWdyb3VuZElzQWN0aXZlIjpmYWxzZSwiSG9yaXpvbnRhbEFsaWdubWVudCI6MCwiVmVydGljYWxBbGlnbm1lbnQiOjAsIlNtYXJ0Rm9yZWdyb3VuZCI6bnVsbCwiQmFja2dyb3VuZEZpbGxUeXBlIjowLCJNYXJnaW4iOnsiJHJlZiI6Ijc4In0sIlBhZGRpbmciOnsiJHJlZiI6Ijc5In0sIkJhY2tncm91bmQiOnsiJGlkIjoiMzg5IiwiQ29sb3IiOnsiJGlkIjoiMzkwIiwiQSI6MCwiUiI6MjU1LCJHIjoyNTUsIkIiOjI1NX19LCJJc1Zpc2libGUiOnRydWUsIldpZHRoIjowLjAsIkhlaWdodCI6MC4wLCJCb3JkZXJTdHlsZSI6bnVsbCwiUGFyZW50U3R5bGUiOm51bGx9LCJEYXRlRm9ybWF0Ijp7IiRpZCI6IjM5MSIsIkZvcm1hdFN0cmluZyI6Ik1NTSBkIiwiU2VwYXJhdG9yIjoiLyIsIlVzZUludGVybmF0aW9uYWxEYXRlRm9ybWF0IjpmYWxzZSwiRGF0ZUlzVmlzaWJsZSI6dHJ1ZSwiVGltZUlzVmlzaWJsZSI6ZmFsc2UsIkhvdXJEaWdpdHMiOjEsIkFtUG1EZXNpZ25hdG9yIjoyLCJUcmltMDBNaW51dGVzIjpmYWxzZSwiTGFzdEtub3duVmlzaWJpbGl0eVN0YXRlIjp7IiRpZCI6IjM5MiIsIkRhdGVQYXJ0SXNWaXNpYmxlIjp0cnVlLCJUaW1lUGFydElzVmlzaWJsZSI6ZmFsc2V9fSwiSXNWaXNpYmxlIjp0cnVlLCJQYXJlbnRTdHlsZSI6bnVsbH0sIkh5cGVybGluayI6bnVsbCwiSW1wb3J0SWQiOiIifV19LHsiJGlkIjoiMzkzIiwiSWQiOiJhY2MyN2VlMy1mOWI4LTRkODctYjI4Ny05ZTUyNTQyYjY4MmUiLCJJbmRleCI6MSwiSGVhZGVyVGV4dCI6IlBsYW5uaW5nIiwiU3R5bGUiOnsiJGlkIjoiMzk0IiwiSGVhZGVyU3R5bGUiOnsiJGlkIjoiMzk1IiwiVGV4dFN0eWxlIjp7IiRpZCI6IjM5NiIsIkZvbnRTZXR0aW5ncyI6eyIkaWQiOiIzOTciLCJGb250U2l6ZSI6MTIsIkZvbnROYW1lIjoiU2Vnb2UgVUkgU2VtaWJvbGQiLCJJc0JvbGQiOnRydWUsIklzSXRhbGljIjpmYWxzZSwiSXNVbmRlcmxpbmVkIjpmYWxzZSwiUGFyZW50U3R5bGUiOm51bGx9LCJBdXRvU2l6ZSI6MCwiRm9yZWdyb3VuZCI6eyIkaWQiOiIzOTgiLCJDb2xvciI6eyIkaWQiOiIzOTkiLCJBIjoyNTUsIlIiOjI1NSwiRyI6MjU1LCJCIjoyNTV9fSwiTWF4V2lkdGgiOjAuMCwiTWF4SGVpZ2h0IjowLjAsIlNtYXJ0Rm9yZWdyb3VuZElzQWN0aXZlIjpmYWxzZSwiSG9yaXpvbnRhbEFsaWdubWVudCI6MCwiVmVydGljYWxBbGlnbm1lbnQiOjAsIlNtYXJ0Rm9yZWdyb3VuZCI6bnVsbCwiQmFja2dyb3VuZEZpbGxUeXBlIjowLCJNYXJnaW4iOnsiJHJlZiI6IjE0MSJ9LCJQYWRkaW5nIjp7IiRyZWYiOiIxNDIifSwiQmFja2dyb3VuZCI6bnVsbCwiSXNWaXNpYmxlIjpmYWxzZSwiV2lkdGgiOjAuMCwiSGVpZ2h0IjowLjAsIkJvcmRlclN0eWxlIjpudWxsLCJQYXJlbnRTdHlsZSI6bnVsbH0sIlJlY3RhbmdsZVN0eWxlIjp7IiRpZCI6IjQwMCIsIk1hcmdpbiI6eyIkcmVmIjoiMTQ0In0sIlBhZGRpbmciOnsiJHJlZiI6IjE0NSJ9LCJCYWNrZ3JvdW5kIjp7IiRpZCI6IjQwMSIsIkNvbG9yIjp7IiRpZCI6IjQwMiIsIkEiOjI1NSwiUiI6MTExLCJHIjo0OSwiQiI6MTUyfX0sIklzVmlzaWJsZSI6ZmFsc2UsIldpZHRoIjowLjAsIkhlaWdodCI6MC4wLCJCb3JkZXJTdHlsZSI6eyIkaWQiOiI0MDMiLCJMaW5lQ29sb3IiOnsiJGlkIjoiNDA0IiwiJHR5cGUiOiJOTFJFLkNvbW1vbi5Eb20uU29saWRDb2xvckJydXNoLCBOTFJFLkNvbW1vbiIsIkNvbG9yIjp7IiRpZCI6IjQwNSIsIkEiOjI1NSwiUiI6MjIsIkciOjI4LCJCIjozNX19LCJMaW5lV2VpZ2h0IjowLjAsIkxpbmVUeXBlIjowLCJQYXJlbnRTdHlsZSI6bnVsbH0sIlBhcmVudFN0eWxlIjpudWxsfSwiTWFyZ2luIjp7IiRyZWYiOiIxNTEifSwiUGFkZGluZyI6eyIkcmVmIjoiMTUyIn0sIkJhY2tncm91bmQiOm51bGwsIklzVmlzaWJsZSI6dHJ1ZSwiV2lkdGgiOjAuMCwiSGVpZ2h0IjowLjAsIkJvcmRlclN0eWxlIjpudWxsLCJQYXJlbnRTdHlsZSI6bnVsbH0sIkJhY2tncm91bmRTdHlsZSI6eyIkaWQiOiI0MDYiLCJNYXJnaW4iOnsiJHJlZiI6IjE1NCJ9LCJQYWRkaW5nIjp7IiRyZWYiOiIxNTUifSwiQmFja2dyb3VuZCI6eyIkaWQiOiI0MDciLCJDb2xvciI6eyIkaWQiOiI0MDgiLCJBIjozOCwiUiI6MTExLCJHIjo0OSwiQiI6MTUyfX0sIklzVmlzaWJsZSI6dHJ1ZSwiV2lkdGgiOjAuMCwiSGVpZ2h0IjowLjAsIkJvcmRlclN0eWxlIjp7IiRpZCI6IjQwOSIsIkxpbmVDb2xvciI6eyIkaWQiOiI0MTAiLCIkdHlwZSI6Ik5MUkUuQ29tbW9uLkRvbS5Tb2xpZENvbG9yQnJ1c2gsIE5MUkUuQ29tbW9uIiwiQ29sb3IiOnsiJGlkIjoiNDExIiwiQSI6MjU1LCJSIjoxNjUsIkciOjE2NSwiQiI6MTY1fX0sIkxpbmVXZWlnaHQiOjIuMCwiTGluZVR5cGUiOjAsIlBhcmVudFN0eWxlIjpudWxsfSwiUGFyZW50U3R5bGUiOm51bGx9LCJJc0Fib3ZlVGltZWJhbmQiOmZhbHNlLCJNYXJnaW4iOnsiJHJlZiI6IjE2MSJ9LCJQYWRkaW5nIjp7IiRyZWYiOiIxNjIifSwiSXNWaXNpYmxlIjp0cnVlLCJXaWR0aCI6MC4wLCJIZWlnaHQiOjAuMCwiQm9yZGVyU3R5bGUiOm51bGwsIlBhcmVudFN0eWxlIjpudWxsfSwiVGFza3MiOlt7IiRpZCI6IjQxMiIsIl9hdHRhY2hlZE1pbGVzdG9uZXMiOltdLCJUYXNrRGVmaW5pdGlvbiI6eyIkaWQiOiI0MTMiLCJHcm91cE5hbWUiOm51bGwsIlN0YXJ0RGF0ZSI6IjIwMjEtMDItMjRUMDQ6NDI6MDAiLCJFbmREYXRlIjoiMjAyMS0wNC0wN1QyMzo1OTowMCIsIlBlcmNlbnRhZ2VDb21wbGV0ZSI6bnVsbCwiU3R5bGUiOnsiJGlkIjoiNDE0IiwiU2hhcGUiOjgsIlNoYXBlVGhpY2tuZXNzIjowLCJEdXJhdGlvbkZvcm1hdCI6MTMsIkluY2x1ZGVOb25Xb3JraW5nRGF5c0luRHVyYXRpb24iOmZhbHNlLCJQZXJjZW50YWdlQ29tcGxldGVTdHlsZSI6eyIkaWQiOiI0MTUiLCJGb250U2V0dGluZ3MiOnsiJGlkIjoiNDE2IiwiRm9udFNpemUiOjEwLCJGb250TmFtZSI6IkNhbGlicmkiLCJJc0JvbGQiOnRydWUsIklzSXRhbGljIjpmYWxzZSwiSXNVbmRlcmxpbmVkIjpmYWxzZSwiUGFyZW50U3R5bGUiOm51bGx9LCJBdXRvU2l6ZSI6MCwiRm9yZWdyb3VuZCI6eyIkaWQiOiI0MTciLCJDb2xvciI6eyIkaWQiOiI0MTgiLCJBIjoyNTUsIlIiOjIzOCwiRyI6MjM2LCJCIjoyMjV9fSwiTWF4V2lkdGgiOjIwMC4wLCJNYXhIZWlnaHQiOiJJbmZpbml0eSIsIlNtYXJ0Rm9yZWdyb3VuZElzQWN0aXZlIjpmYWxzZSwiSG9yaXpvbnRhbEFsaWdubWVudCI6MSwiVmVydGljYWxBbGlnbm1lbnQiOjAsIlNtYXJ0Rm9yZWdyb3VuZCI6bnVsbCwiQmFja2dyb3VuZEZpbGxUeXBlIjowLCJNYXJnaW4iOnsiJGlkIjoiNDE5IiwiVG9wIjowLCJMZWZ0IjowLCJSaWdodCI6MCwiQm90dG9tIjowfSwiUGFkZGluZyI6eyIkaWQiOiI0MjAiLCJUb3AiOjAsIkxlZnQiOjAsIlJpZ2h0IjowLCJCb3R0b20iOjB9LCJCYWNrZ3JvdW5kIjp7IiRpZCI6IjQyMSIsIkNvbG9yIjp7IiRpZCI6IjQyMiIsIkEiOjg5LCJSIjowLCJHIjowLCJCIjowfX0sIklzVmlzaWJsZSI6dHJ1ZSwiV2lkdGgiOjAuMCwiSGVpZ2h0IjowLjAsIkJvcmRlclN0eWxlIjp7IiRpZCI6IjQyMyIsIkxpbmVDb2xvciI6bnVsbCwiTGluZVdlaWdodCI6MC4wLCJMaW5lVHlwZSI6MCwiUGFyZW50U3R5bGUiOm51bGx9LCJQYXJlbnRTdHlsZSI6bnVsbH0sIkR1cmF0aW9uU3R5bGUiOnsiJGlkIjoiNDI0IiwiRm9udFNldHRpbmdzIjp7IiRpZCI6IjQyNSIsIkZvbnRTaXplIjo4LCJGb250TmFtZSI6IlNlZ29lIFVJIiwiSXNCb2xkIjp0cnVlLCJJc0l0YWxpYyI6ZmFsc2UsIklzVW5kZXJsaW5lZCI6ZmFsc2UsIlBhcmVudFN0eWxlIjpudWxsfSwiQXV0b1NpemUiOjAsIkZvcmVncm91bmQiOnsiJGlkIjoiNDI2IiwiQ29sb3IiOnsiJGlkIjoiNDI3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0MjgiLCJUb3AiOjAsIkxlZnQiOjAsIlJpZ2h0IjowLCJCb3R0b20iOjB9LCJQYWRkaW5nIjp7IiRpZCI6IjQyOSIsIlRvcCI6MCwiTGVmdCI6MCwiUmlnaHQiOjAsIkJvdHRvbSI6MH0sIkJhY2tncm91bmQiOnsiJGlkIjoiNDMwIiwiQ29sb3IiOnsiJGlkIjoiNDMxIiwiQSI6MCwiUiI6MjU1LCJHIjoyNTUsIkIiOjI1NX19LCJJc1Zpc2libGUiOnRydWUsIldpZHRoIjowLjAsIkhlaWdodCI6MC4wLCJCb3JkZXJTdHlsZSI6eyIkaWQiOiI0MzIiLCJMaW5lQ29sb3IiOm51bGwsIkxpbmVXZWlnaHQiOjAuMCwiTGluZVR5cGUiOjAsIlBhcmVudFN0eWxlIjpudWxsfSwiUGFyZW50U3R5bGUiOm51bGx9LCJIb3Jpem9udGFsQ29ubmVjdG9yU3R5bGUiOnsiJGlkIjoiNDMzIiwiTGluZUNvbG9yIjp7IiRpZCI6IjQzNCIsIiR0eXBlIjoiTkxSRS5Db21tb24uRG9tLlNvbGlkQ29sb3JCcnVzaCwgTkxSRS5Db21tb24iLCJDb2xvciI6eyIkaWQiOiI0MzUiLCJBIjoyNTUsIlIiOjIwNCwiRyI6MjA0LCJCIjoyMDR9fSwiTGluZVdlaWdodCI6MS4wLCJMaW5lVHlwZSI6MCwiUGFyZW50U3R5bGUiOm51bGx9LCJWZXJ0aWNhbENvbm5lY3RvclN0eWxlIjp7IiRpZCI6IjQzNiIsIkxpbmVDb2xvciI6eyIkaWQiOiI0MzciLCIkdHlwZSI6Ik5MUkUuQ29tbW9uLkRvbS5Tb2xpZENvbG9yQnJ1c2gsIE5MUkUuQ29tbW9uIiwiQ29sb3IiOnsiJGlkIjoiNDM4IiwiQSI6MjU1LCJSIjoyMDQsIkciOjIwNCwiQiI6MjA0fX0sIkxpbmVXZWlnaHQiOjAuMCwiTGluZVR5cGUiOjAsIlBhcmVudFN0eWxlIjpudWxsfSwiTWFyZ2luIjpudWxsLCJTdGFydERhdGVQb3NpdGlvbiI6NiwiRW5kRGF0ZVBvc2l0aW9uIjo2LCJEYXRlSXNWaXNpYmxlIjpmYWxzZSwiVGl0bGVQb3NpdGlvbiI6MiwiRHVyYXRpb25Qb3NpdGlvbiI6NiwiUGVyY2VudGFnZUNvbXBsZXRlZFBvc2l0aW9uIjo2LCJTcGFjaW5nIjozLCJJc0JlbG93VGltZWJhbmQiOnRydWUsIlBlcmNlbnRhZ2VDb21wbGV0ZVNoYXBlT3BhY2l0eSI6MzUsIlNoYXBlU3R5bGUiOnsiJGlkIjoiNDM5IiwiTWFyZ2luIjp7IiRpZCI6IjQ0MCIsIlRvcCI6MCwiTGVmdCI6NCwiUmlnaHQiOjQsIkJvdHRvbSI6MH0sIlBhZGRpbmciOnsiJGlkIjoiNDQxIiwiVG9wIjowLCJMZWZ0IjowLCJSaWdodCI6MCwiQm90dG9tIjowfSwiQmFja2dyb3VuZCI6eyIkaWQiOiI0NDIiLCJDb2xvciI6eyIkaWQiOiI0NDMiLCJBIjoyNTUsIlIiOjExMSwiRyI6NDksIkIiOjE1Mn19LCJJc1Zpc2libGUiOnRydWUsIldpZHRoIjowLjAsIkhlaWdodCI6MTAuMCwiQm9yZGVyU3R5bGUiOnsiJGlkIjoiNDQ0IiwiTGluZUNvbG9yIjp7IiRpZCI6IjQ0NSIsIiR0eXBlIjoiTkxSRS5Db21tb24uRG9tLlNvbGlkQ29sb3JCcnVzaCwgTkxSRS5Db21tb24iLCJDb2xvciI6eyIkaWQiOiI0NDYiLCJBIjoyNTUsIlIiOjI1NSwiRyI6MCwiQiI6MH19LCJMaW5lV2VpZ2h0IjowLjAsIkxpbmVUeXBlIjowLCJQYXJlbnRTdHlsZSI6bnVsbH0sIlBhcmVudFN0eWxlIjpudWxsfSwiVGl0bGVTdHlsZSI6eyIkaWQiOiI0NDciLCJGb250U2V0dGluZ3MiOnsiJGlkIjoiNDQ4IiwiRm9udFNpemUiOjEwLCJGb250TmFtZSI6IlNlZ29lIFVJIiwiSXNCb2xkIjp0cnVlLCJJc0l0YWxpYyI6ZmFsc2UsIklzVW5kZXJsaW5lZCI6ZmFsc2UsIlBhcmVudFN0eWxlIjpudWxsfSwiQXV0b1NpemUiOjAsIkZvcmVncm91bmQiOnsiJGlkIjoiNDQ5IiwiQ29sb3IiOnsiJGlkIjoiNDUwIiwiQSI6MjU1LCJSIjoyNTUsIkciOjI1NSwiQiI6MjU1fX0sIk1heFdpZHRoIjo1OTUuMDQxMzIyMzE0MDQ5NTgsIk1heEhlaWdodCI6IkluZmluaXR5IiwiU21hcnRGb3JlZ3JvdW5kSXNBY3RpdmUiOmZhbHNlLCJIb3Jpem9udGFsQWxpZ25tZW50IjoxLCJWZXJ0aWNhbEFsaWdubWVudCI6MCwiU21hcnRGb3JlZ3JvdW5kIjpudWxsLCJCYWNrZ3JvdW5kRmlsbFR5cGUiOjAsIk1hcmdpbiI6eyIkaWQiOiI0NTEiLCJUb3AiOjAsIkxlZnQiOjAsIlJpZ2h0IjowLCJCb3R0b20iOjB9LCJQYWRkaW5nIjp7IiRpZCI6IjQ1MiIsIlRvcCI6MCwiTGVmdCI6MCwiUmlnaHQiOjAsIkJvdHRvbSI6MH0sIkJhY2tncm91bmQiOnsiJGlkIjoiNDUzIiwiQ29sb3IiOnsiJGlkIjoiNDU0IiwiQSI6MCwiUiI6MjU1LCJHIjoyNTUsIkIiOjI1NX19LCJJc1Zpc2libGUiOnRydWUsIldpZHRoIjowLjAsIkhlaWdodCI6MC4wLCJCb3JkZXJTdHlsZSI6eyIkaWQiOiI0NTUiLCJMaW5lQ29sb3IiOm51bGwsIkxpbmVXZWlnaHQiOjAuMCwiTGluZVR5cGUiOjAsIlBhcmVudFN0eWxlIjpudWxsfSwiUGFyZW50U3R5bGUiOm51bGx9LCJEYXRlU3R5bGUiOnsiJGlkIjoiNDU2IiwiRm9udFNldHRpbmdzIjp7IiRpZCI6IjQ1NyIsIkZvbnRTaXplIjo4LCJGb250TmFtZSI6IlNlZ29lIFVJIiwiSXNCb2xkIjpmYWxzZSwiSXNJdGFsaWMiOmZhbHNlLCJJc1VuZGVybGluZWQiOmZhbHNlLCJQYXJlbnRTdHlsZSI6bnVsbH0sIkF1dG9TaXplIjowLCJGb3JlZ3JvdW5kIjp7IiRpZCI6IjQ1OCIsIkNvbG9yIjp7IiRpZCI6IjQ1OSIsIkEiOjI1NSwiUiI6NjgsIkciOjg0LCJCIjoxMDZ9fSwiTWF4V2lkdGgiOjIwMC4wLCJNYXhIZWlnaHQiOiJJbmZpbml0eSIsIlNtYXJ0Rm9yZWdyb3VuZElzQWN0aXZlIjpmYWxzZSwiSG9yaXpvbnRhbEFsaWdubWVudCI6MSwiVmVydGljYWxBbGlnbm1lbnQiOjAsIlNtYXJ0Rm9yZWdyb3VuZCI6bnVsbCwiQmFja2dyb3VuZEZpbGxUeXBlIjowLCJNYXJnaW4iOnsiJGlkIjoiNDYwIiwiVG9wIjowLCJMZWZ0IjowLCJSaWdodCI6MCwiQm90dG9tIjowfSwiUGFkZGluZyI6eyIkaWQiOiI0NjEiLCJUb3AiOjAsIkxlZnQiOjAsIlJpZ2h0IjowLCJCb3R0b20iOjB9LCJCYWNrZ3JvdW5kIjp7IiRpZCI6IjQ2MiIsIkNvbG9yIjp7IiRpZCI6IjQ2MyIsIkEiOjAsIlIiOjI1NSwiRyI6MjU1LCJCIjoyNTV9fSwiSXNWaXNpYmxlIjp0cnVlLCJXaWR0aCI6MC4wLCJIZWlnaHQiOjAuMCwiQm9yZGVyU3R5bGUiOnsiJGlkIjoiNDY0IiwiTGluZUNvbG9yIjpudWxsLCJMaW5lV2VpZ2h0IjowLjAsIkxpbmVUeXBlIjowLCJQYXJlbnRTdHlsZSI6bnVsbH0sIlBhcmVudFN0eWxlIjpudWxsfSwiRGF0ZUZvcm1hdCI6eyIkaWQiOiI0NjUiLCJGb3JtYXRTdHJpbmciOiJNTU0gZCIsIlNlcGFyYXRvciI6Ii8iLCJVc2VJbnRlcm5hdGlvbmFsRGF0ZUZvcm1hdCI6ZmFsc2UsIkRhdGVJc1Zpc2libGUiOnRydWUsIlRpbWVJc1Zpc2libGUiOmZhbHNlLCJIb3VyRGlnaXRzIjoxLCJBbVBtRGVzaWduYXRvciI6MiwiVHJpbTAwTWludXRlcyI6ZmFsc2UsIkxhc3RLbm93blZpc2liaWxpdHlTdGF0ZSI6bnVsbH0sIklzVmlzaWJsZSI6dHJ1ZSwiUGFyZW50U3R5bGUiOm51bGx9LCJJbmRleCI6NywiU21hcnREdXJhdGlvbkFjdGl2YXRlZCI6ZmFsc2UsIkRhdGVGb3JtYXQiOnsiJHJlZiI6IjQ2NSJ9LCJJZCI6ImIyYWE2YTQ4LWNhNGItNGUxMS1hNzNhLTZjNGIxYjIzYmJmOSIsIkltcG9ydElkIjpudWxsLCJUaXRsZSI6IlNjb3BlIFN0YXRlbWVudCIsIk5vdGUiOm51bGwsIkh5cGVybGluayI6eyIkaWQiOiI0NjYiLCJBZGRyZXNzIjoiIiwiU3ViQWRkcmVzcyI6IiJ9LCJJc0NoYW5nZWQiOmZhbHNlLCJJc05ldyI6ZmFsc2V9LCJJbmRleCI6MH0seyIkaWQiOiI0NjciLCJfYXR0YWNoZWRNaWxlc3RvbmVzIjpbXSwiVGFza0RlZmluaXRpb24iOnsiJGlkIjoiNDY4IiwiR3JvdXBOYW1lIjpudWxsLCJTdGFydERhdGUiOiIyMDIxLTAzLTEwVDAwOjAwOjAwIiwiRW5kRGF0ZSI6IjIwMjEtMDQtMjVUMjM6NTk6MDAiLCJQZXJjZW50YWdlQ29tcGxldGUiOm51bGwsIlN0eWxlIjp7IiRpZCI6IjQ2OSIsIlNoYXBlIjo4LCJTaGFwZVRoaWNrbmVzcyI6MCwiRHVyYXRpb25Gb3JtYXQiOjEzLCJJbmNsdWRlTm9uV29ya2luZ0RheXNJbkR1cmF0aW9uIjpmYWxzZSwiUGVyY2VudGFnZUNvbXBsZXRlU3R5bGUiOnsiJGlkIjoiNDcwIiwiRm9udFNldHRpbmdzIjp7IiRpZCI6IjQ3MSIsIkZvbnRTaXplIjoxMCwiRm9udE5hbWUiOiJDYWxpYnJpIiwiSXNCb2xkIjp0cnVlLCJJc0l0YWxpYyI6ZmFsc2UsIklzVW5kZXJsaW5lZCI6ZmFsc2UsIlBhcmVudFN0eWxlIjpudWxsfSwiQXV0b1NpemUiOjAsIkZvcmVncm91bmQiOnsiJGlkIjoiNDcyIiwiQ29sb3IiOnsiJGlkIjoiNDczIiwiQSI6MjU1LCJSIjoyMzgsIkciOjIzNiwiQiI6MjI1fX0sIk1heFdpZHRoIjoyMDAuMCwiTWF4SGVpZ2h0IjoiSW5maW5pdHkiLCJTbWFydEZvcmVncm91bmRJc0FjdGl2ZSI6ZmFsc2UsIkhvcml6b250YWxBbGlnbm1lbnQiOjEsIlZlcnRpY2FsQWxpZ25tZW50IjowLCJTbWFydEZvcmVncm91bmQiOm51bGwsIkJhY2tncm91bmRGaWxsVHlwZSI6MCwiTWFyZ2luIjp7IiRpZCI6IjQ3NCIsIlRvcCI6MCwiTGVmdCI6MCwiUmlnaHQiOjAsIkJvdHRvbSI6MH0sIlBhZGRpbmciOnsiJGlkIjoiNDc1IiwiVG9wIjowLCJMZWZ0IjowLCJSaWdodCI6MCwiQm90dG9tIjowfSwiQmFja2dyb3VuZCI6eyIkaWQiOiI0NzYiLCJDb2xvciI6eyIkcmVmIjoiNDIyIn19LCJJc1Zpc2libGUiOnRydWUsIldpZHRoIjowLjAsIkhlaWdodCI6MC4wLCJCb3JkZXJTdHlsZSI6eyIkaWQiOiI0NzciLCJMaW5lQ29sb3IiOm51bGwsIkxpbmVXZWlnaHQiOjAuMCwiTGluZVR5cGUiOjAsIlBhcmVudFN0eWxlIjpudWxsfSwiUGFyZW50U3R5bGUiOm51bGx9LCJEdXJhdGlvblN0eWxlIjp7IiRpZCI6IjQ3OCIsIkZvbnRTZXR0aW5ncyI6eyIkaWQiOiI0NzkiLCJGb250U2l6ZSI6OCwiRm9udE5hbWUiOiJTZWdvZSBVSSIsIklzQm9sZCI6dHJ1ZSwiSXNJdGFsaWMiOmZhbHNlLCJJc1VuZGVybGluZWQiOmZhbHNlLCJQYXJlbnRTdHlsZSI6bnVsbH0sIkF1dG9TaXplIjowLCJGb3JlZ3JvdW5kIjp7IiRpZCI6IjQ4MCIsIkNvbG9yIjp7IiRpZCI6IjQ4MS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NDgyIiwiVG9wIjowLCJMZWZ0IjowLCJSaWdodCI6MCwiQm90dG9tIjowfSwiUGFkZGluZyI6eyIkaWQiOiI0ODMiLCJUb3AiOjAsIkxlZnQiOjAsIlJpZ2h0IjowLCJCb3R0b20iOjB9LCJCYWNrZ3JvdW5kIjp7IiRpZCI6IjQ4NCIsIkNvbG9yIjp7IiRpZCI6IjQ4NSIsIkEiOjAsIlIiOjI1NSwiRyI6MjU1LCJCIjoyNTV9fSwiSXNWaXNpYmxlIjp0cnVlLCJXaWR0aCI6MC4wLCJIZWlnaHQiOjAuMCwiQm9yZGVyU3R5bGUiOnsiJGlkIjoiNDg2IiwiTGluZUNvbG9yIjpudWxsLCJMaW5lV2VpZ2h0IjowLjAsIkxpbmVUeXBlIjowLCJQYXJlbnRTdHlsZSI6bnVsbH0sIlBhcmVudFN0eWxlIjpudWxsfSwiSG9yaXpvbnRhbENvbm5lY3RvclN0eWxlIjp7IiRpZCI6IjQ4NyIsIkxpbmVDb2xvciI6eyIkcmVmIjoiNDM0In0sIkxpbmVXZWlnaHQiOjEuMCwiTGluZVR5cGUiOjAsIlBhcmVudFN0eWxlIjpudWxsfSwiVmVydGljYWxDb25uZWN0b3JTdHlsZSI6eyIkaWQiOiI0ODgiLCJMaW5lQ29sb3IiOnsiJHJlZiI6IjQzNyJ9LCJMaW5lV2VpZ2h0IjowLjAsIkxpbmVUeXBlIjowLCJQYXJlbnRTdHlsZSI6bnVsbH0sIk1hcmdpbiI6bnVsbCwiU3RhcnREYXRlUG9zaXRpb24iOjYsIkVuZERhdGVQb3NpdGlvbiI6NiwiRGF0ZUlzVmlzaWJsZSI6ZmFsc2UsIlRpdGxlUG9zaXRpb24iOjIsIkR1cmF0aW9uUG9zaXRpb24iOjYsIlBlcmNlbnRhZ2VDb21wbGV0ZWRQb3NpdGlvbiI6NiwiU3BhY2luZyI6MywiSXNCZWxvd1RpbWViYW5kIjp0cnVlLCJQZXJjZW50YWdlQ29tcGxldGVTaGFwZU9wYWNpdHkiOjM1LCJTaGFwZVN0eWxlIjp7IiRpZCI6IjQ4OSIsIk1hcmdpbiI6eyIkaWQiOiI0OTAiLCJUb3AiOjAsIkxlZnQiOjQsIlJpZ2h0Ijo0LCJCb3R0b20iOjB9LCJQYWRkaW5nIjp7IiRpZCI6IjQ5MSIsIlRvcCI6MCwiTGVmdCI6MCwiUmlnaHQiOjAsIkJvdHRvbSI6MH0sIkJhY2tncm91bmQiOnsiJGlkIjoiNDkyIiwiQ29sb3IiOnsiJGlkIjoiNDkzIiwiQSI6MjU1LCJSIjoxMTEsIkciOjQ5LCJCIjoxNTJ9fSwiSXNWaXNpYmxlIjp0cnVlLCJXaWR0aCI6MC4wLCJIZWlnaHQiOjEwLjAsIkJvcmRlclN0eWxlIjp7IiRpZCI6IjQ5NCIsIkxpbmVDb2xvciI6eyIkaWQiOiI0OTUiLCIkdHlwZSI6Ik5MUkUuQ29tbW9uLkRvbS5Tb2xpZENvbG9yQnJ1c2gsIE5MUkUuQ29tbW9uIiwiQ29sb3IiOnsiJGlkIjoiNDk2IiwiQSI6MjU1LCJSIjoyNTUsIkciOjAsIkIiOjB9fSwiTGluZVdlaWdodCI6MC4wLCJMaW5lVHlwZSI6MCwiUGFyZW50U3R5bGUiOm51bGx9LCJQYXJlbnRTdHlsZSI6bnVsbH0sIlRpdGxlU3R5bGUiOnsiJGlkIjoiNDk3IiwiRm9udFNldHRpbmdzIjp7IiRpZCI6IjQ5OCIsIkZvbnRTaXplIjoxMCwiRm9udE5hbWUiOiJTZWdvZSBVSSIsIklzQm9sZCI6dHJ1ZSwiSXNJdGFsaWMiOmZhbHNlLCJJc1VuZGVybGluZWQiOmZhbHNlLCJQYXJlbnRTdHlsZSI6bnVsbH0sIkF1dG9TaXplIjowLCJGb3JlZ3JvdW5kIjp7IiRpZCI6IjQ5OSIsIkNvbG9yIjp7IiRpZCI6IjUwMCIsIkEiOjI1NSwiUiI6MjU1LCJHIjoyNTUsIkIiOjI1NX19LCJNYXhXaWR0aCI6NTk1LjA0MTMyMjMxNDA0OTU4LCJNYXhIZWlnaHQiOiJJbmZpbml0eSIsIlNtYXJ0Rm9yZWdyb3VuZElzQWN0aXZlIjpmYWxzZSwiSG9yaXpvbnRhbEFsaWdubWVudCI6MSwiVmVydGljYWxBbGlnbm1lbnQiOjAsIlNtYXJ0Rm9yZWdyb3VuZCI6bnVsbCwiQmFja2dyb3VuZEZpbGxUeXBlIjowLCJNYXJnaW4iOnsiJGlkIjoiNTAxIiwiVG9wIjowLCJMZWZ0IjowLCJSaWdodCI6MCwiQm90dG9tIjowfSwiUGFkZGluZyI6eyIkaWQiOiI1MDIiLCJUb3AiOjAsIkxlZnQiOjAsIlJpZ2h0IjowLCJCb3R0b20iOjB9LCJCYWNrZ3JvdW5kIjp7IiRpZCI6IjUwMyIsIkNvbG9yIjp7IiRpZCI6IjUwNCIsIkEiOjAsIlIiOjI1NSwiRyI6MjU1LCJCIjoyNTV9fSwiSXNWaXNpYmxlIjp0cnVlLCJXaWR0aCI6MC4wLCJIZWlnaHQiOjAuMCwiQm9yZGVyU3R5bGUiOnsiJGlkIjoiNTA1IiwiTGluZUNvbG9yIjpudWxsLCJMaW5lV2VpZ2h0IjowLjAsIkxpbmVUeXBlIjowLCJQYXJlbnRTdHlsZSI6bnVsbH0sIlBhcmVudFN0eWxlIjpudWxsfSwiRGF0ZVN0eWxlIjp7IiRpZCI6IjUwNiIsIkZvbnRTZXR0aW5ncyI6eyIkaWQiOiI1MDciLCJGb250U2l6ZSI6OCwiRm9udE5hbWUiOiJTZWdvZSBVSSIsIklzQm9sZCI6ZmFsc2UsIklzSXRhbGljIjpmYWxzZSwiSXNVbmRlcmxpbmVkIjpmYWxzZSwiUGFyZW50U3R5bGUiOm51bGx9LCJBdXRvU2l6ZSI6MCwiRm9yZWdyb3VuZCI6eyIkaWQiOiI1MDgiLCJDb2xvciI6eyIkaWQiOiI1MDkiLCJBIjoyNTUsIlIiOjY4LCJHIjo4NCwiQiI6MTA2fX0sIk1heFdpZHRoIjoyMDAuMCwiTWF4SGVpZ2h0IjoiSW5maW5pdHkiLCJTbWFydEZvcmVncm91bmRJc0FjdGl2ZSI6ZmFsc2UsIkhvcml6b250YWxBbGlnbm1lbnQiOjEsIlZlcnRpY2FsQWxpZ25tZW50IjowLCJTbWFydEZvcmVncm91bmQiOm51bGwsIkJhY2tncm91bmRGaWxsVHlwZSI6MCwiTWFyZ2luIjp7IiRpZCI6IjUxMCIsIlRvcCI6MCwiTGVmdCI6MCwiUmlnaHQiOjAsIkJvdHRvbSI6MH0sIlBhZGRpbmciOnsiJGlkIjoiNTExIiwiVG9wIjowLCJMZWZ0IjowLCJSaWdodCI6MCwiQm90dG9tIjowfSwiQmFja2dyb3VuZCI6eyIkaWQiOiI1MTIiLCJDb2xvciI6eyIkaWQiOiI1MTMiLCJBIjowLCJSIjoyNTUsIkciOjI1NSwiQiI6MjU1fX0sIklzVmlzaWJsZSI6dHJ1ZSwiV2lkdGgiOjAuMCwiSGVpZ2h0IjowLjAsIkJvcmRlclN0eWxlIjp7IiRpZCI6IjUxNCIsIkxpbmVDb2xvciI6bnVsbCwiTGluZVdlaWdodCI6MC4wLCJMaW5lVHlwZSI6MCwiUGFyZW50U3R5bGUiOm51bGx9LCJQYXJlbnRTdHlsZSI6bnVsbH0sIkRhdGVGb3JtYXQiOnsiJGlkIjoiNTE1IiwiRm9ybWF0U3RyaW5nIjoiTU1NIGQiLCJTZXBhcmF0b3IiOiIvIiwiVXNlSW50ZXJuYXRpb25hbERhdGVGb3JtYXQiOmZhbHNlLCJEYXRlSXNWaXNpYmxlIjp0cnVlLCJUaW1lSXNWaXNpYmxlIjpmYWxzZSwiSG91ckRpZ2l0cyI6MSwiQW1QbURlc2lnbmF0b3IiOjIsIlRyaW0wME1pbnV0ZXMiOmZhbHNlLCJMYXN0S25vd25WaXNpYmlsaXR5U3RhdGUiOm51bGx9LCJJc1Zpc2libGUiOnRydWUsIlBhcmVudFN0eWxlIjpudWxsfSwiSW5kZXgiOjgsIlNtYXJ0RHVyYXRpb25BY3RpdmF0ZWQiOmZhbHNlLCJEYXRlRm9ybWF0Ijp7IiRyZWYiOiI1MTUifSwiSWQiOiIwYjFiOWI0Ni03MmM4LTQxMmQtOWRmYi05Yzk2YWE3MGI2MTUiLCJJbXBvcnRJZCI6bnVsbCwiVGl0bGUiOiJXb3JrIEJyZWFrZG93biBTdHJ1Y3R1cmUiLCJOb3RlIjpudWxsLCJIeXBlcmxpbmsiOnsiJGlkIjoiNTE2IiwiQWRkcmVzcyI6IiIsIlN1YkFkZHJlc3MiOiIifSwiSXNDaGFuZ2VkIjpmYWxzZSwiSXNOZXciOmZhbHNlfSwiSW5kZXgiOjB9LHsiJGlkIjoiNTE3IiwiX2F0dGFjaGVkTWlsZXN0b25lcyI6W10sIlRhc2tEZWZpbml0aW9uIjp7IiRpZCI6IjUxOCIsIkdyb3VwTmFtZSI6bnVsbCwiU3RhcnREYXRlIjoiMjAyMS0wMy0xNVQwMDowMDowMCIsIkVuZERhdGUiOiIyMDIxLTA0LTE4VDIzOjU5OjAwIiwiUGVyY2VudGFnZUNvbXBsZXRlIjpudWxsLCJTdHlsZSI6eyIkaWQiOiI1MTkiLCJTaGFwZSI6OCwiU2hhcGVUaGlja25lc3MiOjAsIkR1cmF0aW9uRm9ybWF0IjoxMywiSW5jbHVkZU5vbldvcmtpbmdEYXlzSW5EdXJhdGlvbiI6ZmFsc2UsIlBlcmNlbnRhZ2VDb21wbGV0ZVN0eWxlIjp7IiRpZCI6IjUyMCIsIkZvbnRTZXR0aW5ncyI6eyIkaWQiOiI1MjEiLCJGb250U2l6ZSI6MTAsIkZvbnROYW1lIjoiQ2FsaWJyaSIsIklzQm9sZCI6dHJ1ZSwiSXNJdGFsaWMiOmZhbHNlLCJJc1VuZGVybGluZWQiOmZhbHNlLCJQYXJlbnRTdHlsZSI6bnVsbH0sIkF1dG9TaXplIjowLCJGb3JlZ3JvdW5kIjp7IiRpZCI6IjUyMiIsIkNvbG9yIjp7IiRpZCI6IjUyMyIsIkEiOjI1NSwiUiI6MTkyLCJHIjo4MCwiQiI6Nzd9fSwiTWF4V2lkdGgiOjIwMC4wLCJNYXhIZWlnaHQiOiJJbmZpbml0eSIsIlNtYXJ0Rm9yZWdyb3VuZElzQWN0aXZlIjpmYWxzZSwiSG9yaXpvbnRhbEFsaWdubWVudCI6MiwiVmVydGljYWxBbGlnbm1lbnQiOjAsIlNtYXJ0Rm9yZWdyb3VuZCI6bnVsbCwiQmFja2dyb3VuZEZpbGxUeXBlIjowLCJNYXJnaW4iOnsiJGlkIjoiNTI0IiwiVG9wIjowLCJMZWZ0IjowLCJSaWdodCI6MCwiQm90dG9tIjowfSwiUGFkZGluZyI6eyIkaWQiOiI1MjUiLCJUb3AiOjAsIkxlZnQiOjAsIlJpZ2h0IjowLCJCb3R0b20iOjB9LCJCYWNrZ3JvdW5kIjp7IiRpZCI6IjUyNiIsIkNvbG9yIjp7IiRpZCI6IjUyNyIsIkEiOjg5LCJSIjowLCJHIjowLCJCIjowfX0sIklzVmlzaWJsZSI6dHJ1ZSwiV2lkdGgiOjAuMCwiSGVpZ2h0IjowLjAsIkJvcmRlclN0eWxlIjp7IiRpZCI6IjUyOCIsIkxpbmVDb2xvciI6bnVsbCwiTGluZVdlaWdodCI6MC4wLCJMaW5lVHlwZSI6MCwiUGFyZW50U3R5bGUiOm51bGx9LCJQYXJlbnRTdHlsZSI6bnVsbH0sIkR1cmF0aW9uU3R5bGUiOnsiJGlkIjoiNTI5IiwiRm9udFNldHRpbmdzIjp7IiRpZCI6IjUzMCIsIkZvbnRTaXplIjo4LCJGb250TmFtZSI6IlNlZ29lIFVJIiwiSXNCb2xkIjp0cnVlLCJJc0l0YWxpYyI6ZmFsc2UsIklzVW5kZXJsaW5lZCI6ZmFsc2UsIlBhcmVudFN0eWxlIjpudWxsfSwiQXV0b1NpemUiOjAsIkZvcmVncm91bmQiOnsiJGlkIjoiNTMxIiwiQ29sb3IiOnsiJGlkIjoiNTMy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1MzMiLCJUb3AiOjAsIkxlZnQiOjAsIlJpZ2h0IjowLCJCb3R0b20iOjB9LCJQYWRkaW5nIjp7IiRpZCI6IjUzNCIsIlRvcCI6MCwiTGVmdCI6MCwiUmlnaHQiOjAsIkJvdHRvbSI6MH0sIkJhY2tncm91bmQiOnsiJGlkIjoiNTM1IiwiQ29sb3IiOnsiJGlkIjoiNTM2IiwiQSI6MCwiUiI6MjU1LCJHIjoyNTUsIkIiOjI1NX19LCJJc1Zpc2libGUiOnRydWUsIldpZHRoIjowLjAsIkhlaWdodCI6MC4wLCJCb3JkZXJTdHlsZSI6eyIkaWQiOiI1MzciLCJMaW5lQ29sb3IiOm51bGwsIkxpbmVXZWlnaHQiOjAuMCwiTGluZVR5cGUiOjAsIlBhcmVudFN0eWxlIjpudWxsfSwiUGFyZW50U3R5bGUiOm51bGx9LCJIb3Jpem9udGFsQ29ubmVjdG9yU3R5bGUiOnsiJGlkIjoiNTM4IiwiTGluZUNvbG9yIjp7IiRyZWYiOiI5OSJ9LCJMaW5lV2VpZ2h0IjoxLjAsIkxpbmVUeXBlIjowLCJQYXJlbnRTdHlsZSI6bnVsbH0sIlZlcnRpY2FsQ29ubmVjdG9yU3R5bGUiOnsiJGlkIjoiNTM5IiwiTGluZUNvbG9yIjp7IiRyZWYiOiIxMDIifSwiTGluZVdlaWdodCI6MC4wLCJMaW5lVHlwZSI6MCwiUGFyZW50U3R5bGUiOm51bGx9LCJNYXJnaW4iOm51bGwsIlN0YXJ0RGF0ZVBvc2l0aW9uIjo2LCJFbmREYXRlUG9zaXRpb24iOjYsIkRhdGVJc1Zpc2libGUiOmZhbHNlLCJUaXRsZVBvc2l0aW9uIjoyLCJEdXJhdGlvblBvc2l0aW9uIjo2LCJQZXJjZW50YWdlQ29tcGxldGVkUG9zaXRpb24iOjYsIlNwYWNpbmciOjMsIklzQmVsb3dUaW1lYmFuZCI6dHJ1ZSwiUGVyY2VudGFnZUNvbXBsZXRlU2hhcGVPcGFjaXR5IjozNSwiU2hhcGVTdHlsZSI6eyIkaWQiOiI1NDAiLCJNYXJnaW4iOnsiJGlkIjoiNTQxIiwiVG9wIjowLCJMZWZ0Ijo0LCJSaWdodCI6NCwiQm90dG9tIjowfSwiUGFkZGluZyI6eyIkaWQiOiI1NDIiLCJUb3AiOjAsIkxlZnQiOjAsIlJpZ2h0IjowLCJCb3R0b20iOjB9LCJCYWNrZ3JvdW5kIjp7IiRpZCI6IjU0MyIsIkNvbG9yIjp7IiRpZCI6IjU0NCIsIkEiOjI1NSwiUiI6MTExLCJHIjo0OSwiQiI6MTUyfX0sIklzVmlzaWJsZSI6dHJ1ZSwiV2lkdGgiOjAuMCwiSGVpZ2h0IjoxMC4wLCJCb3JkZXJTdHlsZSI6eyIkaWQiOiI1NDUiLCJMaW5lQ29sb3IiOnsiJGlkIjoiNTQ2IiwiJHR5cGUiOiJOTFJFLkNvbW1vbi5Eb20uU29saWRDb2xvckJydXNoLCBOTFJFLkNvbW1vbiIsIkNvbG9yIjp7IiRpZCI6IjU0NyIsIkEiOjI1NSwiUiI6MjU1LCJHIjowLCJCIjowfX0sIkxpbmVXZWlnaHQiOjAuMCwiTGluZVR5cGUiOjAsIlBhcmVudFN0eWxlIjpudWxsfSwiUGFyZW50U3R5bGUiOm51bGx9LCJUaXRsZVN0eWxlIjp7IiRpZCI6IjU0OCIsIkZvbnRTZXR0aW5ncyI6eyIkaWQiOiI1NDkiLCJGb250U2l6ZSI6MTAsIkZvbnROYW1lIjoiU2Vnb2UgVUkiLCJJc0JvbGQiOnRydWUsIklzSXRhbGljIjpmYWxzZSwiSXNVbmRlcmxpbmVkIjpmYWxzZSwiUGFyZW50U3R5bGUiOm51bGx9LCJBdXRvU2l6ZSI6MCwiRm9yZWdyb3VuZCI6eyIkaWQiOiI1NTAiLCJDb2xvciI6eyIkaWQiOiI1NTEiLCJBIjoyNTUsIlIiOjI1NSwiRyI6MjU1LCJCIjoyNTV9fSwiTWF4V2lkdGgiOjU5NS4wNDEzMjIzMTQwNDk1OCwiTWF4SGVpZ2h0IjoiSW5maW5pdHkiLCJTbWFydEZvcmVncm91bmRJc0FjdGl2ZSI6ZmFsc2UsIkhvcml6b250YWxBbGlnbm1lbnQiOjEsIlZlcnRpY2FsQWxpZ25tZW50IjowLCJTbWFydEZvcmVncm91bmQiOm51bGwsIkJhY2tncm91bmRGaWxsVHlwZSI6MCwiTWFyZ2luIjp7IiRpZCI6IjU1MiIsIlRvcCI6MCwiTGVmdCI6MCwiUmlnaHQiOjAsIkJvdHRvbSI6MH0sIlBhZGRpbmciOnsiJGlkIjoiNTUzIiwiVG9wIjowLCJMZWZ0IjowLCJSaWdodCI6MCwiQm90dG9tIjowfSwiQmFja2dyb3VuZCI6eyIkaWQiOiI1NTQiLCJDb2xvciI6eyIkaWQiOiI1NTUiLCJBIjowLCJSIjoyNTUsIkciOjI1NSwiQiI6MjU1fX0sIklzVmlzaWJsZSI6dHJ1ZSwiV2lkdGgiOjAuMCwiSGVpZ2h0IjowLjAsIkJvcmRlclN0eWxlIjp7IiRpZCI6IjU1NiIsIkxpbmVDb2xvciI6bnVsbCwiTGluZVdlaWdodCI6MC4wLCJMaW5lVHlwZSI6MCwiUGFyZW50U3R5bGUiOm51bGx9LCJQYXJlbnRTdHlsZSI6bnVsbH0sIkRhdGVTdHlsZSI6eyIkaWQiOiI1NTciLCJGb250U2V0dGluZ3MiOnsiJGlkIjoiNTU4IiwiRm9udFNpemUiOjgsIkZvbnROYW1lIjoiU2Vnb2UgVUkiLCJJc0JvbGQiOmZhbHNlLCJJc0l0YWxpYyI6ZmFsc2UsIklzVW5kZXJsaW5lZCI6ZmFsc2UsIlBhcmVudFN0eWxlIjpudWxsfSwiQXV0b1NpemUiOjAsIkZvcmVncm91bmQiOnsiJGlkIjoiNTU5IiwiQ29sb3IiOnsiJGlkIjoiNTYwIiwiQSI6MjU1LCJSIjo2OCwiRyI6ODQsIkIiOjEwNn19LCJNYXhXaWR0aCI6MjAwLjAsIk1heEhlaWdodCI6IkluZmluaXR5IiwiU21hcnRGb3JlZ3JvdW5kSXNBY3RpdmUiOmZhbHNlLCJIb3Jpem9udGFsQWxpZ25tZW50IjoxLCJWZXJ0aWNhbEFsaWdubWVudCI6MCwiU21hcnRGb3JlZ3JvdW5kIjpudWxsLCJCYWNrZ3JvdW5kRmlsbFR5cGUiOjAsIk1hcmdpbiI6eyIkaWQiOiI1NjEiLCJUb3AiOjAsIkxlZnQiOjAsIlJpZ2h0IjowLCJCb3R0b20iOjB9LCJQYWRkaW5nIjp7IiRpZCI6IjU2MiIsIlRvcCI6MCwiTGVmdCI6MCwiUmlnaHQiOjAsIkJvdHRvbSI6MH0sIkJhY2tncm91bmQiOnsiJGlkIjoiNTYzIiwiQ29sb3IiOnsiJGlkIjoiNTY0IiwiQSI6MCwiUiI6MjU1LCJHIjoyNTUsIkIiOjI1NX19LCJJc1Zpc2libGUiOnRydWUsIldpZHRoIjowLjAsIkhlaWdodCI6MC4wLCJCb3JkZXJTdHlsZSI6eyIkaWQiOiI1NjUiLCJMaW5lQ29sb3IiOm51bGwsIkxpbmVXZWlnaHQiOjAuMCwiTGluZVR5cGUiOjAsIlBhcmVudFN0eWxlIjpudWxsfSwiUGFyZW50U3R5bGUiOm51bGx9LCJEYXRlRm9ybWF0Ijp7IiRpZCI6IjU2NiIsIkZvcm1hdFN0cmluZyI6Ik1NTSBkIiwiU2VwYXJhdG9yIjoiLyIsIlVzZUludGVybmF0aW9uYWxEYXRlRm9ybWF0IjpmYWxzZSwiRGF0ZUlzVmlzaWJsZSI6dHJ1ZSwiVGltZUlzVmlzaWJsZSI6ZmFsc2UsIkhvdXJEaWdpdHMiOjEsIkFtUG1EZXNpZ25hdG9yIjoyLCJUcmltMDBNaW51dGVzIjpmYWxzZSwiTGFzdEtub3duVmlzaWJpbGl0eVN0YXRlIjpudWxsfSwiSXNWaXNpYmxlIjp0cnVlLCJQYXJlbnRTdHlsZSI6bnVsbH0sIkluZGV4Ijo5LCJTbWFydER1cmF0aW9uQWN0aXZhdGVkIjpmYWxzZSwiRGF0ZUZvcm1hdCI6eyIkcmVmIjoiNTY2In0sIklkIjoiZGU0ZmYwOTMtZjkzMi00Mzc0LTgwNjItZDY4NTAyODA5NzA5IiwiSW1wb3J0SWQiOm51bGwsIlRpdGxlIjoiR2FudHQgQ2hhcnQiLCJOb3RlIjpudWxsLCJIeXBlcmxpbmsiOnsiJGlkIjoiNTY3IiwiQWRkcmVzcyI6IiIsIlN1YkFkZHJlc3MiOiIifSwiSXNDaGFuZ2VkIjpmYWxzZSwiSXNOZXciOmZhbHNlfSwiSW5kZXgiOjB9LHsiJGlkIjoiNTY4IiwiX2F0dGFjaGVkTWlsZXN0b25lcyI6W10sIlRhc2tEZWZpbml0aW9uIjp7IiRpZCI6IjU2OSIsIkdyb3VwTmFtZSI6bnVsbCwiU3RhcnREYXRlIjoiMjAyMS0wNC0wNlQxOTozMTowMCIsIkVuZERhdGUiOiIyMDIxLTA1LTE5VDIzOjU5OjAwIiwiUGVyY2VudGFnZUNvbXBsZXRlIjpudWxsLCJTdHlsZSI6eyIkaWQiOiI1NzAiLCJTaGFwZSI6OCwiU2hhcGVUaGlja25lc3MiOjAsIkR1cmF0aW9uRm9ybWF0IjoxMywiSW5jbHVkZU5vbldvcmtpbmdEYXlzSW5EdXJhdGlvbiI6ZmFsc2UsIlBlcmNlbnRhZ2VDb21wbGV0ZVN0eWxlIjp7IiRpZCI6IjU3MSIsIkZvbnRTZXR0aW5ncyI6eyIkaWQiOiI1NzIiLCJGb250U2l6ZSI6MTAsIkZvbnROYW1lIjoiQ2FsaWJyaSIsIklzQm9sZCI6ZmFsc2UsIklzSXRhbGljIjpmYWxzZSwiSXNVbmRlcmxpbmVkIjpmYWxzZSwiUGFyZW50U3R5bGUiOm51bGx9LCJBdXRvU2l6ZSI6MCwiRm9yZWdyb3VuZCI6eyIkaWQiOiI1NzMiLCJDb2xvciI6eyIkaWQiOiI1NzQiLCJBIjoyNTUsIlIiOjIzOCwiRyI6MjM2LCJCIjoyMjV9fSwiTWF4V2lkdGgiOjIwMC4wLCJNYXhIZWlnaHQiOiJJbmZpbml0eSIsIlNtYXJ0Rm9yZWdyb3VuZElzQWN0aXZlIjpmYWxzZSwiSG9yaXpvbnRhbEFsaWdubWVudCI6MSwiVmVydGljYWxBbGlnbm1lbnQiOjAsIlNtYXJ0Rm9yZWdyb3VuZCI6bnVsbCwiQmFja2dyb3VuZEZpbGxUeXBlIjowLCJNYXJnaW4iOnsiJGlkIjoiNTc1IiwiVG9wIjowLCJMZWZ0IjowLCJSaWdodCI6MCwiQm90dG9tIjowfSwiUGFkZGluZyI6eyIkaWQiOiI1NzYiLCJUb3AiOjAsIkxlZnQiOjAsIlJpZ2h0IjowLCJCb3R0b20iOjB9LCJCYWNrZ3JvdW5kIjp7IiRpZCI6IjU3NyIsIkNvbG9yIjp7IiRyZWYiOiI1MjcifX0sIklzVmlzaWJsZSI6dHJ1ZSwiV2lkdGgiOjAuMCwiSGVpZ2h0IjowLjAsIkJvcmRlclN0eWxlIjp7IiRpZCI6IjU3OCIsIkxpbmVDb2xvciI6bnVsbCwiTGluZVdlaWdodCI6MC4wLCJMaW5lVHlwZSI6MCwiUGFyZW50U3R5bGUiOm51bGx9LCJQYXJlbnRTdHlsZSI6bnVsbH0sIkR1cmF0aW9uU3R5bGUiOnsiJGlkIjoiNTc5IiwiRm9udFNldHRpbmdzIjp7IiRpZCI6IjU4MCIsIkZvbnRTaXplIjo4LCJGb250TmFtZSI6IlNlZ29lIFVJIiwiSXNCb2xkIjp0cnVlLCJJc0l0YWxpYyI6ZmFsc2UsIklzVW5kZXJsaW5lZCI6ZmFsc2UsIlBhcmVudFN0eWxlIjpudWxsfSwiQXV0b1NpemUiOjAsIkZvcmVncm91bmQiOnsiJGlkIjoiNTgxIiwiQ29sb3IiOnsiJGlkIjoiNTgy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1ODMiLCJUb3AiOjAsIkxlZnQiOjAsIlJpZ2h0IjowLCJCb3R0b20iOjB9LCJQYWRkaW5nIjp7IiRpZCI6IjU4NCIsIlRvcCI6MCwiTGVmdCI6MCwiUmlnaHQiOjAsIkJvdHRvbSI6MH0sIkJhY2tncm91bmQiOnsiJGlkIjoiNTg1IiwiQ29sb3IiOnsiJGlkIjoiNTg2IiwiQSI6MCwiUiI6MjU1LCJHIjoyNTUsIkIiOjI1NX19LCJJc1Zpc2libGUiOnRydWUsIldpZHRoIjowLjAsIkhlaWdodCI6MC4wLCJCb3JkZXJTdHlsZSI6eyIkaWQiOiI1ODciLCJMaW5lQ29sb3IiOm51bGwsIkxpbmVXZWlnaHQiOjAuMCwiTGluZVR5cGUiOjAsIlBhcmVudFN0eWxlIjpudWxsfSwiUGFyZW50U3R5bGUiOm51bGx9LCJIb3Jpem9udGFsQ29ubmVjdG9yU3R5bGUiOnsiJGlkIjoiNTg4IiwiTGluZUNvbG9yIjp7IiRyZWYiOiI5OSJ9LCJMaW5lV2VpZ2h0IjoxLjAsIkxpbmVUeXBlIjowLCJQYXJlbnRTdHlsZSI6bnVsbH0sIlZlcnRpY2FsQ29ubmVjdG9yU3R5bGUiOnsiJGlkIjoiNTg5IiwiTGluZUNvbG9yIjp7IiRyZWYiOiIxMDIifSwiTGluZVdlaWdodCI6MC4wLCJMaW5lVHlwZSI6MCwiUGFyZW50U3R5bGUiOm51bGx9LCJNYXJnaW4iOm51bGwsIlN0YXJ0RGF0ZVBvc2l0aW9uIjo2LCJFbmREYXRlUG9zaXRpb24iOjYsIkRhdGVJc1Zpc2libGUiOmZhbHNlLCJUaXRsZVBvc2l0aW9uIjoyLCJEdXJhdGlvblBvc2l0aW9uIjo2LCJQZXJjZW50YWdlQ29tcGxldGVkUG9zaXRpb24iOjYsIlNwYWNpbmciOjMsIklzQmVsb3dUaW1lYmFuZCI6dHJ1ZSwiUGVyY2VudGFnZUNvbXBsZXRlU2hhcGVPcGFjaXR5IjozNSwiU2hhcGVTdHlsZSI6eyIkaWQiOiI1OTAiLCJNYXJnaW4iOnsiJGlkIjoiNTkxIiwiVG9wIjowLCJMZWZ0Ijo0LCJSaWdodCI6NCwiQm90dG9tIjowfSwiUGFkZGluZyI6eyIkaWQiOiI1OTIiLCJUb3AiOjAsIkxlZnQiOjAsIlJpZ2h0IjowLCJCb3R0b20iOjB9LCJCYWNrZ3JvdW5kIjp7IiRpZCI6IjU5MyIsIkNvbG9yIjp7IiRpZCI6IjU5NCIsIkEiOjI1NSwiUiI6MTExLCJHIjo0OSwiQiI6MTUyfX0sIklzVmlzaWJsZSI6dHJ1ZSwiV2lkdGgiOjAuMCwiSGVpZ2h0IjoxMC4wLCJCb3JkZXJTdHlsZSI6eyIkaWQiOiI1OTUiLCJMaW5lQ29sb3IiOnsiJHJlZiI6IjU0NiJ9LCJMaW5lV2VpZ2h0IjowLjAsIkxpbmVUeXBlIjowLCJQYXJlbnRTdHlsZSI6bnVsbH0sIlBhcmVudFN0eWxlIjpudWxsfSwiVGl0bGVTdHlsZSI6eyIkaWQiOiI1OTYiLCJGb250U2V0dGluZ3MiOnsiJGlkIjoiNTk3IiwiRm9udFNpemUiOjEwLCJGb250TmFtZSI6IlNlZ29lIFVJIiwiSXNCb2xkIjp0cnVlLCJJc0l0YWxpYyI6ZmFsc2UsIklzVW5kZXJsaW5lZCI6ZmFsc2UsIlBhcmVudFN0eWxlIjpudWxsfSwiQXV0b1NpemUiOjAsIkZvcmVncm91bmQiOnsiJGlkIjoiNTk4IiwiQ29sb3IiOnsiJGlkIjoiNTk5IiwiQSI6MjU1LCJSIjoyNTUsIkciOjI1NSwiQiI6MjU1fX0sIk1heFdpZHRoIjo1OTUuMDQxMzIyMzE0MDQ5NTgsIk1heEhlaWdodCI6IkluZmluaXR5IiwiU21hcnRGb3JlZ3JvdW5kSXNBY3RpdmUiOmZhbHNlLCJIb3Jpem9udGFsQWxpZ25tZW50IjoxLCJWZXJ0aWNhbEFsaWdubWVudCI6MCwiU21hcnRGb3JlZ3JvdW5kIjpudWxsLCJCYWNrZ3JvdW5kRmlsbFR5cGUiOjAsIk1hcmdpbiI6eyIkaWQiOiI2MDAiLCJUb3AiOjAsIkxlZnQiOjAsIlJpZ2h0IjowLCJCb3R0b20iOjB9LCJQYWRkaW5nIjp7IiRpZCI6IjYwMSIsIlRvcCI6MCwiTGVmdCI6MCwiUmlnaHQiOjAsIkJvdHRvbSI6MH0sIkJhY2tncm91bmQiOnsiJGlkIjoiNjAyIiwiQ29sb3IiOnsiJGlkIjoiNjAzIiwiQSI6MCwiUiI6MjU1LCJHIjoyNTUsIkIiOjI1NX19LCJJc1Zpc2libGUiOnRydWUsIldpZHRoIjowLjAsIkhlaWdodCI6MC4wLCJCb3JkZXJTdHlsZSI6eyIkaWQiOiI2MDQiLCJMaW5lQ29sb3IiOm51bGwsIkxpbmVXZWlnaHQiOjAuMCwiTGluZVR5cGUiOjAsIlBhcmVudFN0eWxlIjpudWxsfSwiUGFyZW50U3R5bGUiOm51bGx9LCJEYXRlU3R5bGUiOnsiJGlkIjoiNjA1IiwiRm9udFNldHRpbmdzIjp7IiRpZCI6IjYwNiIsIkZvbnRTaXplIjo4LCJGb250TmFtZSI6IlNlZ29lIFVJIiwiSXNCb2xkIjpmYWxzZSwiSXNJdGFsaWMiOmZhbHNlLCJJc1VuZGVybGluZWQiOmZhbHNlLCJQYXJlbnRTdHlsZSI6bnVsbH0sIkF1dG9TaXplIjowLCJGb3JlZ3JvdW5kIjp7IiRpZCI6IjYwNyIsIkNvbG9yIjp7IiRpZCI6IjYwOCIsIkEiOjI1NSwiUiI6NjgsIkciOjg0LCJCIjoxMDZ9fSwiTWF4V2lkdGgiOjIwMC4wLCJNYXhIZWlnaHQiOiJJbmZpbml0eSIsIlNtYXJ0Rm9yZWdyb3VuZElzQWN0aXZlIjpmYWxzZSwiSG9yaXpvbnRhbEFsaWdubWVudCI6MSwiVmVydGljYWxBbGlnbm1lbnQiOjAsIlNtYXJ0Rm9yZWdyb3VuZCI6bnVsbCwiQmFja2dyb3VuZEZpbGxUeXBlIjowLCJNYXJnaW4iOnsiJGlkIjoiNjA5IiwiVG9wIjowLCJMZWZ0IjowLCJSaWdodCI6MCwiQm90dG9tIjowfSwiUGFkZGluZyI6eyIkaWQiOiI2MTAiLCJUb3AiOjAsIkxlZnQiOjAsIlJpZ2h0IjowLCJCb3R0b20iOjB9LCJCYWNrZ3JvdW5kIjp7IiRpZCI6IjYxMSIsIkNvbG9yIjp7IiRpZCI6IjYxMiIsIkEiOjAsIlIiOjI1NSwiRyI6MjU1LCJCIjoyNTV9fSwiSXNWaXNpYmxlIjp0cnVlLCJXaWR0aCI6MC4wLCJIZWlnaHQiOjAuMCwiQm9yZGVyU3R5bGUiOnsiJGlkIjoiNjEzIiwiTGluZUNvbG9yIjpudWxsLCJMaW5lV2VpZ2h0IjowLjAsIkxpbmVUeXBlIjowLCJQYXJlbnRTdHlsZSI6bnVsbH0sIlBhcmVudFN0eWxlIjpudWxsfSwiRGF0ZUZvcm1hdCI6eyIkaWQiOiI2MTQiLCJGb3JtYXRTdHJpbmciOiJNTU0gZCIsIlNlcGFyYXRvciI6Ii8iLCJVc2VJbnRlcm5hdGlvbmFsRGF0ZUZvcm1hdCI6ZmFsc2UsIkRhdGVJc1Zpc2libGUiOnRydWUsIlRpbWVJc1Zpc2libGUiOmZhbHNlLCJIb3VyRGlnaXRzIjoxLCJBbVBtRGVzaWduYXRvciI6MiwiVHJpbTAwTWludXRlcyI6ZmFsc2UsIkxhc3RLbm93blZpc2liaWxpdHlTdGF0ZSI6bnVsbH0sIklzVmlzaWJsZSI6dHJ1ZSwiUGFyZW50U3R5bGUiOm51bGx9LCJJbmRleCI6MTAsIlNtYXJ0RHVyYXRpb25BY3RpdmF0ZWQiOmZhbHNlLCJEYXRlRm9ybWF0Ijp7IiRyZWYiOiI2MTQifSwiSWQiOiJlMjQyNTU5OS1mODQzLTQ3YTktYTNhYy00NmMyN2NiODMzZDkiLCJJbXBvcnRJZCI6bnVsbCwiVGl0bGUiOiJSaXNrIE1hbmFnZW1lbnQgUGxhbiIsIk5vdGUiOm51bGwsIkh5cGVybGluayI6eyIkaWQiOiI2MTUiLCJBZGRyZXNzIjoiIiwiU3ViQWRkcmVzcyI6IiJ9LCJJc0NoYW5nZWQiOmZhbHNlLCJJc05ldyI6ZmFsc2V9LCJJbmRleCI6MH0seyIkaWQiOiI2MTYiLCJfYXR0YWNoZWRNaWxlc3RvbmVzIjpbXSwiVGFza0RlZmluaXRpb24iOnsiJGlkIjoiNjE3IiwiR3JvdXBOYW1lIjpudWxsLCJTdGFydERhdGUiOiIyMDIxLTA0LTE0VDEyOjA2OjAwIiwiRW5kRGF0ZSI6IjIwMjEtMDUtMjFUMjM6NTk6MDAiLCJQZXJjZW50YWdlQ29tcGxldGUiOm51bGwsIlN0eWxlIjp7IiRpZCI6IjYxOCIsIlNoYXBlIjo4LCJTaGFwZVRoaWNrbmVzcyI6MCwiRHVyYXRpb25Gb3JtYXQiOjEzLCJJbmNsdWRlTm9uV29ya2luZ0RheXNJbkR1cmF0aW9uIjpmYWxzZSwiUGVyY2VudGFnZUNvbXBsZXRlU3R5bGUiOnsiJGlkIjoiNjE5IiwiRm9udFNldHRpbmdzIjp7IiRpZCI6IjYyMCIsIkZvbnRTaXplIjoxMCwiRm9udE5hbWUiOiJDYWxpYnJpIiwiSXNCb2xkIjp0cnVlLCJJc0l0YWxpYyI6ZmFsc2UsIklzVW5kZXJsaW5lZCI6ZmFsc2UsIlBhcmVudFN0eWxlIjpudWxsfSwiQXV0b1NpemUiOjAsIkZvcmVncm91bmQiOnsiJGlkIjoiNjIxIiwiQ29sb3IiOnsiJGlkIjoiNjIyIiwiQSI6MjU1LCJSIjoyMzgsIkciOjIzNiwiQiI6MjI1fX0sIk1heFdpZHRoIjoyMDAuMCwiTWF4SGVpZ2h0IjoiSW5maW5pdHkiLCJTbWFydEZvcmVncm91bmRJc0FjdGl2ZSI6ZmFsc2UsIkhvcml6b250YWxBbGlnbm1lbnQiOjEsIlZlcnRpY2FsQWxpZ25tZW50IjowLCJTbWFydEZvcmVncm91bmQiOm51bGwsIkJhY2tncm91bmRGaWxsVHlwZSI6MCwiTWFyZ2luIjp7IiRpZCI6IjYyMyIsIlRvcCI6MCwiTGVmdCI6MCwiUmlnaHQiOjAsIkJvdHRvbSI6MH0sIlBhZGRpbmciOnsiJGlkIjoiNjI0IiwiVG9wIjowLCJMZWZ0IjowLCJSaWdodCI6MCwiQm90dG9tIjowfSwiQmFja2dyb3VuZCI6eyIkaWQiOiI2MjUiLCJDb2xvciI6eyIkcmVmIjoiNDIyIn19LCJJc1Zpc2libGUiOnRydWUsIldpZHRoIjowLjAsIkhlaWdodCI6MC4wLCJCb3JkZXJTdHlsZSI6eyIkaWQiOiI2MjYiLCJMaW5lQ29sb3IiOm51bGwsIkxpbmVXZWlnaHQiOjAuMCwiTGluZVR5cGUiOjAsIlBhcmVudFN0eWxlIjpudWxsfSwiUGFyZW50U3R5bGUiOm51bGx9LCJEdXJhdGlvblN0eWxlIjp7IiRpZCI6IjYyNyIsIkZvbnRTZXR0aW5ncyI6eyIkaWQiOiI2MjgiLCJGb250U2l6ZSI6OCwiRm9udE5hbWUiOiJTZWdvZSBVSSIsIklzQm9sZCI6dHJ1ZSwiSXNJdGFsaWMiOmZhbHNlLCJJc1VuZGVybGluZWQiOmZhbHNlLCJQYXJlbnRTdHlsZSI6bnVsbH0sIkF1dG9TaXplIjowLCJGb3JlZ3JvdW5kIjp7IiRpZCI6IjYyOSIsIkNvbG9yIjp7IiRpZCI6IjYzMC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NjMxIiwiVG9wIjowLCJMZWZ0IjowLCJSaWdodCI6MCwiQm90dG9tIjowfSwiUGFkZGluZyI6eyIkaWQiOiI2MzIiLCJUb3AiOjAsIkxlZnQiOjAsIlJpZ2h0IjowLCJCb3R0b20iOjB9LCJCYWNrZ3JvdW5kIjp7IiRpZCI6IjYzMyIsIkNvbG9yIjp7IiRpZCI6IjYzNCIsIkEiOjAsIlIiOjI1NSwiRyI6MjU1LCJCIjoyNTV9fSwiSXNWaXNpYmxlIjp0cnVlLCJXaWR0aCI6MC4wLCJIZWlnaHQiOjAuMCwiQm9yZGVyU3R5bGUiOnsiJGlkIjoiNjM1IiwiTGluZUNvbG9yIjpudWxsLCJMaW5lV2VpZ2h0IjowLjAsIkxpbmVUeXBlIjowLCJQYXJlbnRTdHlsZSI6bnVsbH0sIlBhcmVudFN0eWxlIjpudWxsfSwiSG9yaXpvbnRhbENvbm5lY3RvclN0eWxlIjp7IiRpZCI6IjYzNiIsIkxpbmVDb2xvciI6eyIkcmVmIjoiNDM0In0sIkxpbmVXZWlnaHQiOjEuMCwiTGluZVR5cGUiOjAsIlBhcmVudFN0eWxlIjpudWxsfSwiVmVydGljYWxDb25uZWN0b3JTdHlsZSI6eyIkaWQiOiI2MzciLCJMaW5lQ29sb3IiOnsiJHJlZiI6IjQzNyJ9LCJMaW5lV2VpZ2h0IjowLjAsIkxpbmVUeXBlIjowLCJQYXJlbnRTdHlsZSI6bnVsbH0sIk1hcmdpbiI6bnVsbCwiU3RhcnREYXRlUG9zaXRpb24iOjYsIkVuZERhdGVQb3NpdGlvbiI6NiwiRGF0ZUlzVmlzaWJsZSI6ZmFsc2UsIlRpdGxlUG9zaXRpb24iOjIsIkR1cmF0aW9uUG9zaXRpb24iOjYsIlBlcmNlbnRhZ2VDb21wbGV0ZWRQb3NpdGlvbiI6NiwiU3BhY2luZyI6MywiSXNCZWxvd1RpbWViYW5kIjp0cnVlLCJQZXJjZW50YWdlQ29tcGxldGVTaGFwZU9wYWNpdHkiOjM1LCJTaGFwZVN0eWxlIjp7IiRpZCI6IjYzOCIsIk1hcmdpbiI6eyIkaWQiOiI2MzkiLCJUb3AiOjAsIkxlZnQiOjQsIlJpZ2h0Ijo0LCJCb3R0b20iOjB9LCJQYWRkaW5nIjp7IiRpZCI6IjY0MCIsIlRvcCI6MCwiTGVmdCI6MCwiUmlnaHQiOjAsIkJvdHRvbSI6MH0sIkJhY2tncm91bmQiOnsiJGlkIjoiNjQxIiwiQ29sb3IiOnsiJGlkIjoiNjQyIiwiQSI6MjU1LCJSIjoxMTEsIkciOjQ5LCJCIjoxNTJ9fSwiSXNWaXNpYmxlIjp0cnVlLCJXaWR0aCI6MC4wLCJIZWlnaHQiOjEwLjAsIkJvcmRlclN0eWxlIjp7IiRpZCI6IjY0MyIsIkxpbmVDb2xvciI6eyIkaWQiOiI2NDQiLCIkdHlwZSI6Ik5MUkUuQ29tbW9uLkRvbS5Tb2xpZENvbG9yQnJ1c2gsIE5MUkUuQ29tbW9uIiwiQ29sb3IiOnsiJGlkIjoiNjQ1IiwiQSI6MjU1LCJSIjoyNTUsIkciOjAsIkIiOjB9fSwiTGluZVdlaWdodCI6MC4wLCJMaW5lVHlwZSI6MCwiUGFyZW50U3R5bGUiOm51bGx9LCJQYXJlbnRTdHlsZSI6bnVsbH0sIlRpdGxlU3R5bGUiOnsiJGlkIjoiNjQ2IiwiRm9udFNldHRpbmdzIjp7IiRpZCI6IjY0NyIsIkZvbnRTaXplIjoxMCwiRm9udE5hbWUiOiJTZWdvZSBVSSIsIklzQm9sZCI6dHJ1ZSwiSXNJdGFsaWMiOmZhbHNlLCJJc1VuZGVybGluZWQiOmZhbHNlLCJQYXJlbnRTdHlsZSI6bnVsbH0sIkF1dG9TaXplIjowLCJGb3JlZ3JvdW5kIjp7IiRpZCI6IjY0OCIsIkNvbG9yIjp7IiRpZCI6IjY0OSIsIkEiOjI1NSwiUiI6MjU1LCJHIjoyNTUsIkIiOjI1NX19LCJNYXhXaWR0aCI6NTk1LjA0MTMyMjMxNDA0OTU4LCJNYXhIZWlnaHQiOiJJbmZpbml0eSIsIlNtYXJ0Rm9yZWdyb3VuZElzQWN0aXZlIjpmYWxzZSwiSG9yaXpvbnRhbEFsaWdubWVudCI6MSwiVmVydGljYWxBbGlnbm1lbnQiOjAsIlNtYXJ0Rm9yZWdyb3VuZCI6bnVsbCwiQmFja2dyb3VuZEZpbGxUeXBlIjowLCJNYXJnaW4iOnsiJGlkIjoiNjUwIiwiVG9wIjowLCJMZWZ0IjowLCJSaWdodCI6MCwiQm90dG9tIjowfSwiUGFkZGluZyI6eyIkaWQiOiI2NTEiLCJUb3AiOjAsIkxlZnQiOjAsIlJpZ2h0IjowLCJCb3R0b20iOjB9LCJCYWNrZ3JvdW5kIjp7IiRpZCI6IjY1MiIsIkNvbG9yIjp7IiRpZCI6IjY1MyIsIkEiOjAsIlIiOjI1NSwiRyI6MjU1LCJCIjoyNTV9fSwiSXNWaXNpYmxlIjp0cnVlLCJXaWR0aCI6MC4wLCJIZWlnaHQiOjAuMCwiQm9yZGVyU3R5bGUiOnsiJGlkIjoiNjU0IiwiTGluZUNvbG9yIjpudWxsLCJMaW5lV2VpZ2h0IjowLjAsIkxpbmVUeXBlIjowLCJQYXJlbnRTdHlsZSI6bnVsbH0sIlBhcmVudFN0eWxlIjpudWxsfSwiRGF0ZVN0eWxlIjp7IiRpZCI6IjY1NSIsIkZvbnRTZXR0aW5ncyI6eyIkaWQiOiI2NTYiLCJGb250U2l6ZSI6OCwiRm9udE5hbWUiOiJTZWdvZSBVSSIsIklzQm9sZCI6ZmFsc2UsIklzSXRhbGljIjpmYWxzZSwiSXNVbmRlcmxpbmVkIjpmYWxzZSwiUGFyZW50U3R5bGUiOm51bGx9LCJBdXRvU2l6ZSI6MCwiRm9yZWdyb3VuZCI6eyIkaWQiOiI2NTciLCJDb2xvciI6eyIkaWQiOiI2NTgiLCJBIjoyNTUsIlIiOjY4LCJHIjo4NCwiQiI6MTA2fX0sIk1heFdpZHRoIjoyMDAuMCwiTWF4SGVpZ2h0IjoiSW5maW5pdHkiLCJTbWFydEZvcmVncm91bmRJc0FjdGl2ZSI6ZmFsc2UsIkhvcml6b250YWxBbGlnbm1lbnQiOjEsIlZlcnRpY2FsQWxpZ25tZW50IjowLCJTbWFydEZvcmVncm91bmQiOm51bGwsIkJhY2tncm91bmRGaWxsVHlwZSI6MCwiTWFyZ2luIjp7IiRpZCI6IjY1OSIsIlRvcCI6MCwiTGVmdCI6MCwiUmlnaHQiOjAsIkJvdHRvbSI6MH0sIlBhZGRpbmciOnsiJGlkIjoiNjYwIiwiVG9wIjowLCJMZWZ0IjowLCJSaWdodCI6MCwiQm90dG9tIjowfSwiQmFja2dyb3VuZCI6eyIkaWQiOiI2NjEiLCJDb2xvciI6eyIkaWQiOiI2NjIiLCJBIjowLCJSIjoyNTUsIkciOjI1NSwiQiI6MjU1fX0sIklzVmlzaWJsZSI6dHJ1ZSwiV2lkdGgiOjAuMCwiSGVpZ2h0IjowLjAsIkJvcmRlclN0eWxlIjp7IiRpZCI6IjY2MyIsIkxpbmVDb2xvciI6bnVsbCwiTGluZVdlaWdodCI6MC4wLCJMaW5lVHlwZSI6MCwiUGFyZW50U3R5bGUiOm51bGx9LCJQYXJlbnRTdHlsZSI6bnVsbH0sIkRhdGVGb3JtYXQiOnsiJGlkIjoiNjY0IiwiRm9ybWF0U3RyaW5nIjoiTU1NIGQiLCJTZXBhcmF0b3IiOiIvIiwiVXNlSW50ZXJuYXRpb25hbERhdGVGb3JtYXQiOmZhbHNlLCJEYXRlSXNWaXNpYmxlIjp0cnVlLCJUaW1lSXNWaXNpYmxlIjpmYWxzZSwiSG91ckRpZ2l0cyI6MSwiQW1QbURlc2lnbmF0b3IiOjIsIlRyaW0wME1pbnV0ZXMiOmZhbHNlLCJMYXN0S25vd25WaXNpYmlsaXR5U3RhdGUiOm51bGx9LCJJc1Zpc2libGUiOnRydWUsIlBhcmVudFN0eWxlIjpudWxsfSwiSW5kZXgiOjExLCJTbWFydER1cmF0aW9uQWN0aXZhdGVkIjpmYWxzZSwiRGF0ZUZvcm1hdCI6eyIkcmVmIjoiNjY0In0sIklkIjoiMDJiZWJiMGEtNWMxYy00Y2QzLWEzYTAtOGU5MzgwMGFiNzY5IiwiSW1wb3J0SWQiOm51bGwsIlRpdGxlIjoiQ29tbXVuaWNhdGlvbiBQbGFuIiwiTm90ZSI6bnVsbCwiSHlwZXJsaW5rIjp7IiRpZCI6IjY2NSIsIkFkZHJlc3MiOiIiLCJTdWJBZGRyZXNzIjoiIn0sIklzQ2hhbmdlZCI6ZmFsc2UsIklzTmV3IjpmYWxzZX0sIkluZGV4IjowfV0sIk1pbGVzdG9uZXMiOltdfSx7IiRpZCI6IjY2NiIsIklkIjoiM2FjMjk5OTgtZTVjZC00NzIzLWIxNjEtYTVlOTA4MDM4ZDI1IiwiSW5kZXgiOjIsIkhlYWRlclRleHQiOiJFeGVjdXRpb24iLCJTdHlsZSI6eyIkaWQiOiI2NjciLCJIZWFkZXJTdHlsZSI6eyIkaWQiOiI2NjgiLCJUZXh0U3R5bGUiOnsiJGlkIjoiNjY5IiwiRm9udFNldHRpbmdzIjp7IiRpZCI6IjY3MCIsIkZvbnRTaXplIjoxMiwiRm9udE5hbWUiOiJTZWdvZSBVSSBTZW1pYm9sZCIsIklzQm9sZCI6dHJ1ZSwiSXNJdGFsaWMiOmZhbHNlLCJJc1VuZGVybGluZWQiOmZhbHNlLCJQYXJlbnRTdHlsZSI6bnVsbH0sIkF1dG9TaXplIjowLCJGb3JlZ3JvdW5kIjp7IiRpZCI6IjY3MSIsIkNvbG9yIjp7IiRpZCI6IjY3MiIsIkEiOjI1NSwiUiI6MjU1LCJHIjoyNTUsIkIiOjI1NX19LCJNYXhXaWR0aCI6MC4wLCJNYXhIZWlnaHQiOjAuMCwiU21hcnRGb3JlZ3JvdW5kSXNBY3RpdmUiOmZhbHNlLCJIb3Jpem9udGFsQWxpZ25tZW50IjowLCJWZXJ0aWNhbEFsaWdubWVudCI6MCwiU21hcnRGb3JlZ3JvdW5kIjpudWxsLCJCYWNrZ3JvdW5kRmlsbFR5cGUiOjAsIk1hcmdpbiI6eyIkcmVmIjoiMTQxIn0sIlBhZGRpbmciOnsiJHJlZiI6IjE0MiJ9LCJCYWNrZ3JvdW5kIjpudWxsLCJJc1Zpc2libGUiOmZhbHNlLCJXaWR0aCI6MC4wLCJIZWlnaHQiOjAuMCwiQm9yZGVyU3R5bGUiOm51bGwsIlBhcmVudFN0eWxlIjpudWxsfSwiUmVjdGFuZ2xlU3R5bGUiOnsiJGlkIjoiNjczIiwiTWFyZ2luIjp7IiRyZWYiOiIxNDQifSwiUGFkZGluZyI6eyIkcmVmIjoiMTQ1In0sIkJhY2tncm91bmQiOnsiJGlkIjoiNjc0IiwiQ29sb3IiOnsiJGlkIjoiNjc1IiwiQSI6MjU1LCJSIjoyMzcsIkciOjEyNSwiQiI6NDl9fSwiSXNWaXNpYmxlIjpmYWxzZSwiV2lkdGgiOjAuMCwiSGVpZ2h0IjowLjAsIkJvcmRlclN0eWxlIjp7IiRpZCI6IjY3NiIsIkxpbmVDb2xvciI6eyIkaWQiOiI2NzciLCIkdHlwZSI6Ik5MUkUuQ29tbW9uLkRvbS5Tb2xpZENvbG9yQnJ1c2gsIE5MUkUuQ29tbW9uIiwiQ29sb3IiOnsiJGlkIjoiNjc4IiwiQSI6MjU1LCJSIjoyMSwiRyI6MzcsIkIiOjY2fX0sIkxpbmVXZWlnaHQiOjAuMCwiTGluZVR5cGUiOjAsIlBhcmVudFN0eWxlIjpudWxsfSwiUGFyZW50U3R5bGUiOm51bGx9LCJNYXJnaW4iOnsiJHJlZiI6IjE1MSJ9LCJQYWRkaW5nIjp7IiRyZWYiOiIxNTIifSwiQmFja2dyb3VuZCI6bnVsbCwiSXNWaXNpYmxlIjp0cnVlLCJXaWR0aCI6MC4wLCJIZWlnaHQiOjAuMCwiQm9yZGVyU3R5bGUiOm51bGwsIlBhcmVudFN0eWxlIjpudWxsfSwiQmFja2dyb3VuZFN0eWxlIjp7IiRpZCI6IjY3OSIsIk1hcmdpbiI6eyIkcmVmIjoiMTU0In0sIlBhZGRpbmciOnsiJHJlZiI6IjE1NSJ9LCJCYWNrZ3JvdW5kIjp7IiRpZCI6IjY4MCIsIkNvbG9yIjp7IiRpZCI6IjY4MSIsIkEiOjM4LCJSIjoyMzcsIkciOjEyNSwiQiI6NDl9fSwiSXNWaXNpYmxlIjp0cnVlLCJXaWR0aCI6MC4wLCJIZWlnaHQiOjAuMCwiQm9yZGVyU3R5bGUiOnsiJGlkIjoiNjgyIiwiTGluZUNvbG9yIjp7IiRpZCI6IjY4MyIsIiR0eXBlIjoiTkxSRS5Db21tb24uRG9tLlNvbGlkQ29sb3JCcnVzaCwgTkxSRS5Db21tb24iLCJDb2xvciI6eyIkaWQiOiI2ODQiLCJBIjoyNTUsIlIiOjE2NSwiRyI6MTY1LCJCIjoxNjV9fSwiTGluZVdlaWdodCI6Mi4wLCJMaW5lVHlwZSI6MCwiUGFyZW50U3R5bGUiOm51bGx9LCJQYXJlbnRTdHlsZSI6bnVsbH0sIklzQWJvdmVUaW1lYmFuZCI6ZmFsc2UsIk1hcmdpbiI6eyIkcmVmIjoiMTYxIn0sIlBhZGRpbmciOnsiJHJlZiI6IjE2MiJ9LCJJc1Zpc2libGUiOnRydWUsIldpZHRoIjowLjAsIkhlaWdodCI6MC4wLCJCb3JkZXJTdHlsZSI6bnVsbCwiUGFyZW50U3R5bGUiOm51bGx9LCJUYXNrcyI6W3siJGlkIjoiNjg1IiwiX2F0dGFjaGVkTWlsZXN0b25lcyI6W10sIlRhc2tEZWZpbml0aW9uIjp7IiRpZCI6IjY4NiIsIkdyb3VwTmFtZSI6bnVsbCwiU3RhcnREYXRlIjoiMjAyMS0wNS0yMVQwMDowMDowMCIsIkVuZERhdGUiOiIyMDIxLTA3LTIwVDIzOjU5OjAwIiwiUGVyY2VudGFnZUNvbXBsZXRlIjpudWxsLCJTdHlsZSI6eyIkaWQiOiI2ODciLCJTaGFwZSI6NCwiU2hhcGVUaGlja25lc3MiOjAsIkR1cmF0aW9uRm9ybWF0IjoxMywiSW5jbHVkZU5vbldvcmtpbmdEYXlzSW5EdXJhdGlvbiI6ZmFsc2UsIlBlcmNlbnRhZ2VDb21wbGV0ZVN0eWxlIjp7IiRpZCI6IjY4OCIsIkZvbnRTZXR0aW5ncyI6eyIkaWQiOiI2ODkiLCJGb250U2l6ZSI6MTAsIkZvbnROYW1lIjoiQ2FsaWJyaSIsIklzQm9sZCI6ZmFsc2UsIklzSXRhbGljIjpmYWxzZSwiSXNVbmRlcmxpbmVkIjpmYWxzZSwiUGFyZW50U3R5bGUiOm51bGx9LCJBdXRvU2l6ZSI6MCwiRm9yZWdyb3VuZCI6eyIkaWQiOiI2OTAiLCJDb2xvciI6eyIkaWQiOiI2OTEiLCJBIjoyNTUsIlIiOjIzOCwiRyI6MjM2LCJCIjoyMjV9fSwiTWF4V2lkdGgiOjIwMC4wLCJNYXhIZWlnaHQiOiJJbmZpbml0eSIsIlNtYXJ0Rm9yZWdyb3VuZElzQWN0aXZlIjpmYWxzZSwiSG9yaXpvbnRhbEFsaWdubWVudCI6MSwiVmVydGljYWxBbGlnbm1lbnQiOjAsIlNtYXJ0Rm9yZWdyb3VuZCI6bnVsbCwiQmFja2dyb3VuZEZpbGxUeXBlIjowLCJNYXJnaW4iOnsiJGlkIjoiNjkyIiwiVG9wIjowLCJMZWZ0IjowLCJSaWdodCI6MCwiQm90dG9tIjowfSwiUGFkZGluZyI6eyIkaWQiOiI2OTMiLCJUb3AiOjAsIkxlZnQiOjAsIlJpZ2h0IjowLCJCb3R0b20iOjB9LCJCYWNrZ3JvdW5kIjp7IiRpZCI6IjY5NCIsIkNvbG9yIjp7IiRyZWYiOiI0MjIifX0sIklzVmlzaWJsZSI6dHJ1ZSwiV2lkdGgiOjAuMCwiSGVpZ2h0IjowLjAsIkJvcmRlclN0eWxlIjp7IiRpZCI6IjY5NSIsIkxpbmVDb2xvciI6bnVsbCwiTGluZVdlaWdodCI6MC4wLCJMaW5lVHlwZSI6MCwiUGFyZW50U3R5bGUiOm51bGx9LCJQYXJlbnRTdHlsZSI6bnVsbH0sIkR1cmF0aW9uU3R5bGUiOnsiJGlkIjoiNjk2IiwiRm9udFNldHRpbmdzIjp7IiRpZCI6IjY5NyIsIkZvbnRTaXplIjo4LCJGb250TmFtZSI6IlNlZ29lIFVJIiwiSXNCb2xkIjp0cnVlLCJJc0l0YWxpYyI6ZmFsc2UsIklzVW5kZXJsaW5lZCI6ZmFsc2UsIlBhcmVudFN0eWxlIjpudWxsfSwiQXV0b1NpemUiOjAsIkZvcmVncm91bmQiOnsiJGlkIjoiNjk4IiwiQ29sb3IiOnsiJGlkIjoiNjk5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3MDAiLCJUb3AiOjAsIkxlZnQiOjAsIlJpZ2h0IjowLCJCb3R0b20iOjB9LCJQYWRkaW5nIjp7IiRpZCI6IjcwMSIsIlRvcCI6MCwiTGVmdCI6MCwiUmlnaHQiOjAsIkJvdHRvbSI6MH0sIkJhY2tncm91bmQiOnsiJGlkIjoiNzAyIiwiQ29sb3IiOnsiJGlkIjoiNzAzIiwiQSI6MCwiUiI6MjU1LCJHIjoyNTUsIkIiOjI1NX19LCJJc1Zpc2libGUiOnRydWUsIldpZHRoIjowLjAsIkhlaWdodCI6MC4wLCJCb3JkZXJTdHlsZSI6eyIkaWQiOiI3MDQiLCJMaW5lQ29sb3IiOm51bGwsIkxpbmVXZWlnaHQiOjAuMCwiTGluZVR5cGUiOjAsIlBhcmVudFN0eWxlIjpudWxsfSwiUGFyZW50U3R5bGUiOm51bGx9LCJIb3Jpem9udGFsQ29ubmVjdG9yU3R5bGUiOnsiJGlkIjoiNzA1IiwiTGluZUNvbG9yIjp7IiRyZWYiOiI0MzQifSwiTGluZVdlaWdodCI6MS4wLCJMaW5lVHlwZSI6MCwiUGFyZW50U3R5bGUiOm51bGx9LCJWZXJ0aWNhbENvbm5lY3RvclN0eWxlIjp7IiRpZCI6IjcwNiIsIkxpbmVDb2xvciI6eyIkcmVmIjoiNDM3In0sIkxpbmVXZWlnaHQiOjAuMCwiTGluZVR5cGUiOjAsIlBhcmVudFN0eWxlIjpudWxsfSwiTWFyZ2luIjpudWxsLCJTdGFydERhdGVQb3NpdGlvbiI6NiwiRW5kRGF0ZVBvc2l0aW9uIjo2LCJEYXRlSXNWaXNpYmxlIjpmYWxzZSwiVGl0bGVQb3NpdGlvbiI6MiwiRHVyYXRpb25Qb3NpdGlvbiI6NiwiUGVyY2VudGFnZUNvbXBsZXRlZFBvc2l0aW9uIjo2LCJTcGFjaW5nIjozLCJJc0JlbG93VGltZWJhbmQiOnRydWUsIlBlcmNlbnRhZ2VDb21wbGV0ZVNoYXBlT3BhY2l0eSI6MzUsIlNoYXBlU3R5bGUiOnsiJGlkIjoiNzA3IiwiTWFyZ2luIjp7IiRpZCI6IjcwOCIsIlRvcCI6MCwiTGVmdCI6NCwiUmlnaHQiOjQsIkJvdHRvbSI6MH0sIlBhZGRpbmciOnsiJGlkIjoiNzA5IiwiVG9wIjowLCJMZWZ0IjowLCJSaWdodCI6MCwiQm90dG9tIjowfSwiQmFja2dyb3VuZCI6eyIkaWQiOiI3MTAiLCJDb2xvciI6eyIkaWQiOiI3MTEiLCJBIjoyNTUsIlIiOjIzNywiRyI6MTI1LCJCIjo0OX19LCJJc1Zpc2libGUiOnRydWUsIldpZHRoIjowLjAsIkhlaWdodCI6MTAuMCwiQm9yZGVyU3R5bGUiOnsiJGlkIjoiNzEyIiwiTGluZUNvbG9yIjp7IiRpZCI6IjcxMyIsIiR0eXBlIjoiTkxSRS5Db21tb24uRG9tLlNvbGlkQ29sb3JCcnVzaCwgTkxSRS5Db21tb24iLCJDb2xvciI6eyIkaWQiOiI3MTQiLCJBIjoyNTUsIlIiOjIzNywiRyI6MTI1LCJCIjo0OX19LCJMaW5lV2VpZ2h0IjoyLjAsIkxpbmVUeXBlIjowLCJQYXJlbnRTdHlsZSI6bnVsbH0sIlBhcmVudFN0eWxlIjpudWxsfSwiVGl0bGVTdHlsZSI6eyIkaWQiOiI3MTUiLCJGb250U2V0dGluZ3MiOnsiJGlkIjoiNzE2IiwiRm9udFNpemUiOjEwLCJGb250TmFtZSI6IlNlZ29lIFVJIiwiSXNCb2xkIjp0cnVlLCJJc0l0YWxpYyI6ZmFsc2UsIklzVW5kZXJsaW5lZCI6ZmFsc2UsIlBhcmVudFN0eWxlIjpudWxsfSwiQXV0b1NpemUiOjAsIkZvcmVncm91bmQiOnsiJGlkIjoiNzE3IiwiQ29sb3IiOnsiJGlkIjoiNzE4IiwiQSI6MjU1LCJSIjoyNTUsIkciOjI1NSwiQiI6MjU1fX0sIk1heFdpZHRoIjo2NTQuNTQ1NDU0NTQ1NDU0NSwiTWF4SGVpZ2h0IjoiSW5maW5pdHkiLCJTbWFydEZvcmVncm91bmRJc0FjdGl2ZSI6ZmFsc2UsIkhvcml6b250YWxBbGlnbm1lbnQiOjEsIlZlcnRpY2FsQWxpZ25tZW50IjowLCJTbWFydEZvcmVncm91bmQiOm51bGwsIkJhY2tncm91bmRGaWxsVHlwZSI6MCwiTWFyZ2luIjp7IiRpZCI6IjcxOSIsIlRvcCI6MCwiTGVmdCI6MCwiUmlnaHQiOjAsIkJvdHRvbSI6MH0sIlBhZGRpbmciOnsiJGlkIjoiNzIwIiwiVG9wIjowLCJMZWZ0IjowLCJSaWdodCI6MCwiQm90dG9tIjowfSwiQmFja2dyb3VuZCI6eyIkaWQiOiI3MjEiLCJDb2xvciI6eyIkaWQiOiI3MjIiLCJBIjowLCJSIjoyNTUsIkciOjI1NSwiQiI6MjU1fX0sIklzVmlzaWJsZSI6dHJ1ZSwiV2lkdGgiOjAuMCwiSGVpZ2h0IjowLjAsIkJvcmRlclN0eWxlIjp7IiRpZCI6IjcyMyIsIkxpbmVDb2xvciI6bnVsbCwiTGluZVdlaWdodCI6MC4wLCJMaW5lVHlwZSI6MCwiUGFyZW50U3R5bGUiOm51bGx9LCJQYXJlbnRTdHlsZSI6bnVsbH0sIkRhdGVTdHlsZSI6eyIkaWQiOiI3MjQiLCJGb250U2V0dGluZ3MiOnsiJGlkIjoiNzI1IiwiRm9udFNpemUiOjgsIkZvbnROYW1lIjoiU2Vnb2UgVUkiLCJJc0JvbGQiOmZhbHNlLCJJc0l0YWxpYyI6ZmFsc2UsIklzVW5kZXJsaW5lZCI6ZmFsc2UsIlBhcmVudFN0eWxlIjpudWxsfSwiQXV0b1NpemUiOjAsIkZvcmVncm91bmQiOnsiJGlkIjoiNzI2IiwiQ29sb3IiOnsiJGlkIjoiNzI3IiwiQSI6MjU1LCJSIjo2OCwiRyI6ODQsIkIiOjEwNn19LCJNYXhXaWR0aCI6MjAwLjAsIk1heEhlaWdodCI6IkluZmluaXR5IiwiU21hcnRGb3JlZ3JvdW5kSXNBY3RpdmUiOmZhbHNlLCJIb3Jpem9udGFsQWxpZ25tZW50IjoxLCJWZXJ0aWNhbEFsaWdubWVudCI6MCwiU21hcnRGb3JlZ3JvdW5kIjpudWxsLCJCYWNrZ3JvdW5kRmlsbFR5cGUiOjAsIk1hcmdpbiI6eyIkaWQiOiI3MjgiLCJUb3AiOjAsIkxlZnQiOjAsIlJpZ2h0IjowLCJCb3R0b20iOjB9LCJQYWRkaW5nIjp7IiRpZCI6IjcyOSIsIlRvcCI6MCwiTGVmdCI6MCwiUmlnaHQiOjAsIkJvdHRvbSI6MH0sIkJhY2tncm91bmQiOnsiJGlkIjoiNzMwIiwiQ29sb3IiOnsiJGlkIjoiNzMxIiwiQSI6MCwiUiI6MjU1LCJHIjoyNTUsIkIiOjI1NX19LCJJc1Zpc2libGUiOnRydWUsIldpZHRoIjowLjAsIkhlaWdodCI6MC4wLCJCb3JkZXJTdHlsZSI6eyIkaWQiOiI3MzIiLCJMaW5lQ29sb3IiOm51bGwsIkxpbmVXZWlnaHQiOjAuMCwiTGluZVR5cGUiOjAsIlBhcmVudFN0eWxlIjpudWxsfSwiUGFyZW50U3R5bGUiOm51bGx9LCJEYXRlRm9ybWF0Ijp7IiRpZCI6IjczMyIsIkZvcm1hdFN0cmluZyI6Ik1NTSBkIiwiU2VwYXJhdG9yIjoiLyIsIlVzZUludGVybmF0aW9uYWxEYXRlRm9ybWF0IjpmYWxzZSwiRGF0ZUlzVmlzaWJsZSI6dHJ1ZSwiVGltZUlzVmlzaWJsZSI6ZmFsc2UsIkhvdXJEaWdpdHMiOjEsIkFtUG1EZXNpZ25hdG9yIjoyLCJUcmltMDBNaW51dGVzIjpmYWxzZSwiTGFzdEtub3duVmlzaWJpbGl0eVN0YXRlIjpudWxsfSwiSXNWaXNpYmxlIjp0cnVlLCJQYXJlbnRTdHlsZSI6bnVsbH0sIkluZGV4IjoxMiwiU21hcnREdXJhdGlvbkFjdGl2YXRlZCI6ZmFsc2UsIkRhdGVGb3JtYXQiOnsiJHJlZiI6IjczMyJ9LCJJZCI6ImQ4Y2QzYmVhLWE2ZjctNDgxZC04NDM1LTIzZmNjOTViMjU4MiIsIkltcG9ydElkIjpudWxsLCJUaXRsZSI6IkVsaW1pbmF0ZSBVbm5lY2Vzc2FyeSBEaXN0cmFjdGlvbnMiLCJOb3RlIjpudWxsLCJIeXBlcmxpbmsiOnsiJGlkIjoiNzM0IiwiQWRkcmVzcyI6IiIsIlN1YkFkZHJlc3MiOiIifSwiSXNDaGFuZ2VkIjpmYWxzZSwiSXNOZXciOmZhbHNlfSwiSW5kZXgiOjB9LHsiJGlkIjoiNzM1IiwiX2F0dGFjaGVkTWlsZXN0b25lcyI6W10sIlRhc2tEZWZpbml0aW9uIjp7IiRpZCI6IjczNiIsIkdyb3VwTmFtZSI6bnVsbCwiU3RhcnREYXRlIjoiMjAyMS0wNi0xMlQwMDowMDowMCIsIkVuZERhdGUiOiIyMDIxLTA4LTE0VDIzOjU5OjAwIiwiUGVyY2VudGFnZUNvbXBsZXRlIjpudWxsLCJTdHlsZSI6eyIkaWQiOiI3MzciLCJTaGFwZSI6NCwiU2hhcGVUaGlja25lc3MiOjAsIkR1cmF0aW9uRm9ybWF0IjoxMywiSW5jbHVkZU5vbldvcmtpbmdEYXlzSW5EdXJhdGlvbiI6ZmFsc2UsIlBlcmNlbnRhZ2VDb21wbGV0ZVN0eWxlIjp7IiRpZCI6IjczOCIsIkZvbnRTZXR0aW5ncyI6eyIkaWQiOiI3MzkiLCJGb250U2l6ZSI6MTAsIkZvbnROYW1lIjoiQ2FsaWJyaSIsIklzQm9sZCI6ZmFsc2UsIklzSXRhbGljIjpmYWxzZSwiSXNVbmRlcmxpbmVkIjpmYWxzZSwiUGFyZW50U3R5bGUiOm51bGx9LCJBdXRvU2l6ZSI6MCwiRm9yZWdyb3VuZCI6eyIkaWQiOiI3NDAiLCJDb2xvciI6eyIkaWQiOiI3NDEiLCJBIjoyNTUsIlIiOjIzOCwiRyI6MjM2LCJCIjoyMjV9fSwiTWF4V2lkdGgiOjIwMC4wLCJNYXhIZWlnaHQiOiJJbmZpbml0eSIsIlNtYXJ0Rm9yZWdyb3VuZElzQWN0aXZlIjpmYWxzZSwiSG9yaXpvbnRhbEFsaWdubWVudCI6MSwiVmVydGljYWxBbGlnbm1lbnQiOjAsIlNtYXJ0Rm9yZWdyb3VuZCI6bnVsbCwiQmFja2dyb3VuZEZpbGxUeXBlIjowLCJNYXJnaW4iOnsiJGlkIjoiNzQyIiwiVG9wIjowLCJMZWZ0IjowLCJSaWdodCI6MCwiQm90dG9tIjowfSwiUGFkZGluZyI6eyIkaWQiOiI3NDMiLCJUb3AiOjAsIkxlZnQiOjAsIlJpZ2h0IjowLCJCb3R0b20iOjB9LCJCYWNrZ3JvdW5kIjp7IiRpZCI6Ijc0NCIsIkNvbG9yIjp7IiRyZWYiOiI0MjIifX0sIklzVmlzaWJsZSI6dHJ1ZSwiV2lkdGgiOjAuMCwiSGVpZ2h0IjowLjAsIkJvcmRlclN0eWxlIjp7IiRpZCI6Ijc0NSIsIkxpbmVDb2xvciI6bnVsbCwiTGluZVdlaWdodCI6MC4wLCJMaW5lVHlwZSI6MCwiUGFyZW50U3R5bGUiOm51bGx9LCJQYXJlbnRTdHlsZSI6bnVsbH0sIkR1cmF0aW9uU3R5bGUiOnsiJGlkIjoiNzQ2IiwiRm9udFNldHRpbmdzIjp7IiRpZCI6Ijc0NyIsIkZvbnRTaXplIjo4LCJGb250TmFtZSI6IlNlZ29lIFVJIiwiSXNCb2xkIjp0cnVlLCJJc0l0YWxpYyI6ZmFsc2UsIklzVW5kZXJsaW5lZCI6ZmFsc2UsIlBhcmVudFN0eWxlIjpudWxsfSwiQXV0b1NpemUiOjAsIkZvcmVncm91bmQiOnsiJGlkIjoiNzQ4IiwiQ29sb3IiOnsiJGlkIjoiNzQ5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3NTAiLCJUb3AiOjAsIkxlZnQiOjAsIlJpZ2h0IjowLCJCb3R0b20iOjB9LCJQYWRkaW5nIjp7IiRpZCI6Ijc1MSIsIlRvcCI6MCwiTGVmdCI6MCwiUmlnaHQiOjAsIkJvdHRvbSI6MH0sIkJhY2tncm91bmQiOnsiJGlkIjoiNzUyIiwiQ29sb3IiOnsiJGlkIjoiNzUzIiwiQSI6MCwiUiI6MjU1LCJHIjoyNTUsIkIiOjI1NX19LCJJc1Zpc2libGUiOnRydWUsIldpZHRoIjowLjAsIkhlaWdodCI6MC4wLCJCb3JkZXJTdHlsZSI6eyIkaWQiOiI3NTQiLCJMaW5lQ29sb3IiOm51bGwsIkxpbmVXZWlnaHQiOjAuMCwiTGluZVR5cGUiOjAsIlBhcmVudFN0eWxlIjpudWxsfSwiUGFyZW50U3R5bGUiOm51bGx9LCJIb3Jpem9udGFsQ29ubmVjdG9yU3R5bGUiOnsiJGlkIjoiNzU1IiwiTGluZUNvbG9yIjp7IiRyZWYiOiI0MzQifSwiTGluZVdlaWdodCI6MS4wLCJMaW5lVHlwZSI6MCwiUGFyZW50U3R5bGUiOm51bGx9LCJWZXJ0aWNhbENvbm5lY3RvclN0eWxlIjp7IiRpZCI6Ijc1NiIsIkxpbmVDb2xvciI6eyIkcmVmIjoiNDM3In0sIkxpbmVXZWlnaHQiOjAuMCwiTGluZVR5cGUiOjAsIlBhcmVudFN0eWxlIjpudWxsfSwiTWFyZ2luIjpudWxsLCJTdGFydERhdGVQb3NpdGlvbiI6NiwiRW5kRGF0ZVBvc2l0aW9uIjo2LCJEYXRlSXNWaXNpYmxlIjpmYWxzZSwiVGl0bGVQb3NpdGlvbiI6MiwiRHVyYXRpb25Qb3NpdGlvbiI6NiwiUGVyY2VudGFnZUNvbXBsZXRlZFBvc2l0aW9uIjo2LCJTcGFjaW5nIjozLCJJc0JlbG93VGltZWJhbmQiOnRydWUsIlBlcmNlbnRhZ2VDb21wbGV0ZVNoYXBlT3BhY2l0eSI6MzUsIlNoYXBlU3R5bGUiOnsiJGlkIjoiNzU3IiwiTWFyZ2luIjp7IiRpZCI6Ijc1OCIsIlRvcCI6MCwiTGVmdCI6NCwiUmlnaHQiOjQsIkJvdHRvbSI6MH0sIlBhZGRpbmciOnsiJGlkIjoiNzU5IiwiVG9wIjowLCJMZWZ0IjowLCJSaWdodCI6MCwiQm90dG9tIjowfSwiQmFja2dyb3VuZCI6eyIkaWQiOiI3NjAiLCJDb2xvciI6eyIkaWQiOiI3NjEiLCJBIjoyNTUsIlIiOjIzNywiRyI6MTI1LCJCIjo0OX19LCJJc1Zpc2libGUiOnRydWUsIldpZHRoIjowLjAsIkhlaWdodCI6MTAuMCwiQm9yZGVyU3R5bGUiOnsiJGlkIjoiNzYyIiwiTGluZUNvbG9yIjp7IiRpZCI6Ijc2MyIsIiR0eXBlIjoiTkxSRS5Db21tb24uRG9tLlNvbGlkQ29sb3JCcnVzaCwgTkxSRS5Db21tb24iLCJDb2xvciI6eyIkaWQiOiI3NjQiLCJBIjoyNTUsIlIiOjIzNywiRyI6MTI1LCJCIjo0OX19LCJMaW5lV2VpZ2h0IjoyLjAsIkxpbmVUeXBlIjowLCJQYXJlbnRTdHlsZSI6bnVsbH0sIlBhcmVudFN0eWxlIjpudWxsfSwiVGl0bGVTdHlsZSI6eyIkaWQiOiI3NjUiLCJGb250U2V0dGluZ3MiOnsiJGlkIjoiNzY2IiwiRm9udFNpemUiOjEwLCJGb250TmFtZSI6IlNlZ29lIFVJIiwiSXNCb2xkIjp0cnVlLCJJc0l0YWxpYyI6ZmFsc2UsIklzVW5kZXJsaW5lZCI6ZmFsc2UsIlBhcmVudFN0eWxlIjpudWxsfSwiQXV0b1NpemUiOjAsIkZvcmVncm91bmQiOnsiJGlkIjoiNzY3IiwiQ29sb3IiOnsiJGlkIjoiNzY4IiwiQSI6MjU1LCJSIjoyNTUsIkciOjI1NSwiQiI6MjU1fX0sIk1heFdpZHRoIjo1OTUuMDQxMzIyMzE0MDQ5NTgsIk1heEhlaWdodCI6IkluZmluaXR5IiwiU21hcnRGb3JlZ3JvdW5kSXNBY3RpdmUiOmZhbHNlLCJIb3Jpem9udGFsQWxpZ25tZW50IjoxLCJWZXJ0aWNhbEFsaWdubWVudCI6MCwiU21hcnRGb3JlZ3JvdW5kIjpudWxsLCJCYWNrZ3JvdW5kRmlsbFR5cGUiOjAsIk1hcmdpbiI6eyIkaWQiOiI3NjkiLCJUb3AiOjAsIkxlZnQiOjAsIlJpZ2h0IjowLCJCb3R0b20iOjB9LCJQYWRkaW5nIjp7IiRpZCI6Ijc3MCIsIlRvcCI6MCwiTGVmdCI6MCwiUmlnaHQiOjAsIkJvdHRvbSI6MH0sIkJhY2tncm91bmQiOnsiJGlkIjoiNzcxIiwiQ29sb3IiOnsiJGlkIjoiNzcyIiwiQSI6MCwiUiI6MjU1LCJHIjoyNTUsIkIiOjI1NX19LCJJc1Zpc2libGUiOnRydWUsIldpZHRoIjowLjAsIkhlaWdodCI6MC4wLCJCb3JkZXJTdHlsZSI6eyIkaWQiOiI3NzMiLCJMaW5lQ29sb3IiOm51bGwsIkxpbmVXZWlnaHQiOjAuMCwiTGluZVR5cGUiOjAsIlBhcmVudFN0eWxlIjpudWxsfSwiUGFyZW50U3R5bGUiOm51bGx9LCJEYXRlU3R5bGUiOnsiJGlkIjoiNzc0IiwiRm9udFNldHRpbmdzIjp7IiRpZCI6Ijc3NSIsIkZvbnRTaXplIjo4LCJGb250TmFtZSI6IlNlZ29lIFVJIiwiSXNCb2xkIjpmYWxzZSwiSXNJdGFsaWMiOmZhbHNlLCJJc1VuZGVybGluZWQiOmZhbHNlLCJQYXJlbnRTdHlsZSI6bnVsbH0sIkF1dG9TaXplIjowLCJGb3JlZ3JvdW5kIjp7IiRpZCI6Ijc3NiIsIkNvbG9yIjp7IiRpZCI6Ijc3NyIsIkEiOjI1NSwiUiI6NjgsIkciOjg0LCJCIjoxMDZ9fSwiTWF4V2lkdGgiOjIwMC4wLCJNYXhIZWlnaHQiOiJJbmZpbml0eSIsIlNtYXJ0Rm9yZWdyb3VuZElzQWN0aXZlIjpmYWxzZSwiSG9yaXpvbnRhbEFsaWdubWVudCI6MSwiVmVydGljYWxBbGlnbm1lbnQiOjAsIlNtYXJ0Rm9yZWdyb3VuZCI6bnVsbCwiQmFja2dyb3VuZEZpbGxUeXBlIjowLCJNYXJnaW4iOnsiJGlkIjoiNzc4IiwiVG9wIjowLCJMZWZ0IjowLCJSaWdodCI6MCwiQm90dG9tIjowfSwiUGFkZGluZyI6eyIkaWQiOiI3NzkiLCJUb3AiOjAsIkxlZnQiOjAsIlJpZ2h0IjowLCJCb3R0b20iOjB9LCJCYWNrZ3JvdW5kIjp7IiRpZCI6Ijc4MCIsIkNvbG9yIjp7IiRpZCI6Ijc4MSIsIkEiOjAsIlIiOjI1NSwiRyI6MjU1LCJCIjoyNTV9fSwiSXNWaXNpYmxlIjp0cnVlLCJXaWR0aCI6MC4wLCJIZWlnaHQiOjAuMCwiQm9yZGVyU3R5bGUiOnsiJGlkIjoiNzgyIiwiTGluZUNvbG9yIjpudWxsLCJMaW5lV2VpZ2h0IjowLjAsIkxpbmVUeXBlIjowLCJQYXJlbnRTdHlsZSI6bnVsbH0sIlBhcmVudFN0eWxlIjpudWxsfSwiRGF0ZUZvcm1hdCI6eyIkaWQiOiI3ODMiLCJGb3JtYXRTdHJpbmciOiJNTU0gZCIsIlNlcGFyYXRvciI6Ii8iLCJVc2VJbnRlcm5hdGlvbmFsRGF0ZUZvcm1hdCI6ZmFsc2UsIkRhdGVJc1Zpc2libGUiOnRydWUsIlRpbWVJc1Zpc2libGUiOmZhbHNlLCJIb3VyRGlnaXRzIjoxLCJBbVBtRGVzaWduYXRvciI6MiwiVHJpbTAwTWludXRlcyI6ZmFsc2UsIkxhc3RLbm93blZpc2liaWxpdHlTdGF0ZSI6bnVsbH0sIklzVmlzaWJsZSI6dHJ1ZSwiUGFyZW50U3R5bGUiOm51bGx9LCJJbmRleCI6MTMsIlNtYXJ0RHVyYXRpb25BY3RpdmF0ZWQiOmZhbHNlLCJEYXRlRm9ybWF0Ijp7IiRyZWYiOiI3ODMifSwiSWQiOiJkMDlhZTM0Mi01ODMzLTQ4M2MtYWM3MS0wM2JkNmI1YmYyYmUiLCJJbXBvcnRJZCI6bnVsbCwiVGl0bGUiOiJHZXQgVW5kZXJwZXJmb3JtZXJzIEJhY2sgb24gVHJhY2siLCJOb3RlIjpudWxsLCJIeXBlcmxpbmsiOnsiJGlkIjoiNzg0IiwiQWRkcmVzcyI6IiIsIlN1YkFkZHJlc3MiOiIifSwiSXNDaGFuZ2VkIjpmYWxzZSwiSXNOZXciOmZhbHNlfSwiSW5kZXgiOjB9LHsiJGlkIjoiNzg1IiwiX2F0dGFjaGVkTWlsZXN0b25lcyI6W10sIlRhc2tEZWZpbml0aW9uIjp7IiRpZCI6Ijc4NiIsIkdyb3VwTmFtZSI6bnVsbCwiU3RhcnREYXRlIjoiMjAyMS0wNi0xNlQwMDowMDowMCIsIkVuZERhdGUiOiIyMDIxLTA4LTE4VDIzOjU5OjAwIiwiUGVyY2VudGFnZUNvbXBsZXRlIjpudWxsLCJTdHlsZSI6eyIkaWQiOiI3ODciLCJTaGFwZSI6NCwiU2hhcGVUaGlja25lc3MiOjAsIkR1cmF0aW9uRm9ybWF0IjoxMywiSW5jbHVkZU5vbldvcmtpbmdEYXlzSW5EdXJhdGlvbiI6ZmFsc2UsIlBlcmNlbnRhZ2VDb21wbGV0ZVN0eWxlIjp7IiRpZCI6Ijc4OCIsIkZvbnRTZXR0aW5ncyI6eyIkaWQiOiI3ODkiLCJGb250U2l6ZSI6MTAsIkZvbnROYW1lIjoiQ2FsaWJyaSIsIklzQm9sZCI6ZmFsc2UsIklzSXRhbGljIjpmYWxzZSwiSXNVbmRlcmxpbmVkIjpmYWxzZSwiUGFyZW50U3R5bGUiOm51bGx9LCJBdXRvU2l6ZSI6MCwiRm9yZWdyb3VuZCI6eyIkaWQiOiI3OTAiLCJDb2xvciI6eyIkaWQiOiI3OTEiLCJBIjoyNTUsIlIiOjIzOCwiRyI6MjM2LCJCIjoyMjV9fSwiTWF4V2lkdGgiOjIwMC4wLCJNYXhIZWlnaHQiOiJJbmZpbml0eSIsIlNtYXJ0Rm9yZWdyb3VuZElzQWN0aXZlIjpmYWxzZSwiSG9yaXpvbnRhbEFsaWdubWVudCI6MSwiVmVydGljYWxBbGlnbm1lbnQiOjAsIlNtYXJ0Rm9yZWdyb3VuZCI6bnVsbCwiQmFja2dyb3VuZEZpbGxUeXBlIjowLCJNYXJnaW4iOnsiJGlkIjoiNzkyIiwiVG9wIjowLCJMZWZ0IjowLCJSaWdodCI6MCwiQm90dG9tIjowfSwiUGFkZGluZyI6eyIkaWQiOiI3OTMiLCJUb3AiOjAsIkxlZnQiOjAsIlJpZ2h0IjowLCJCb3R0b20iOjB9LCJCYWNrZ3JvdW5kIjp7IiRpZCI6Ijc5NCIsIkNvbG9yIjp7IiRyZWYiOiI0MjIifX0sIklzVmlzaWJsZSI6dHJ1ZSwiV2lkdGgiOjAuMCwiSGVpZ2h0IjowLjAsIkJvcmRlclN0eWxlIjp7IiRpZCI6Ijc5NSIsIkxpbmVDb2xvciI6bnVsbCwiTGluZVdlaWdodCI6MC4wLCJMaW5lVHlwZSI6MCwiUGFyZW50U3R5bGUiOm51bGx9LCJQYXJlbnRTdHlsZSI6bnVsbH0sIkR1cmF0aW9uU3R5bGUiOnsiJGlkIjoiNzk2IiwiRm9udFNldHRpbmdzIjp7IiRpZCI6Ijc5NyIsIkZvbnRTaXplIjo4LCJGb250TmFtZSI6IlNlZ29lIFVJIiwiSXNCb2xkIjp0cnVlLCJJc0l0YWxpYyI6ZmFsc2UsIklzVW5kZXJsaW5lZCI6ZmFsc2UsIlBhcmVudFN0eWxlIjpudWxsfSwiQXV0b1NpemUiOjAsIkZvcmVncm91bmQiOnsiJGlkIjoiNzk4IiwiQ29sb3IiOnsiJGlkIjoiNzk5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4MDAiLCJUb3AiOjAsIkxlZnQiOjAsIlJpZ2h0IjowLCJCb3R0b20iOjB9LCJQYWRkaW5nIjp7IiRpZCI6IjgwMSIsIlRvcCI6MCwiTGVmdCI6MCwiUmlnaHQiOjAsIkJvdHRvbSI6MH0sIkJhY2tncm91bmQiOnsiJGlkIjoiODAyIiwiQ29sb3IiOnsiJGlkIjoiODAzIiwiQSI6MCwiUiI6MjU1LCJHIjoyNTUsIkIiOjI1NX19LCJJc1Zpc2libGUiOnRydWUsIldpZHRoIjowLjAsIkhlaWdodCI6MC4wLCJCb3JkZXJTdHlsZSI6eyIkaWQiOiI4MDQiLCJMaW5lQ29sb3IiOm51bGwsIkxpbmVXZWlnaHQiOjAuMCwiTGluZVR5cGUiOjAsIlBhcmVudFN0eWxlIjpudWxsfSwiUGFyZW50U3R5bGUiOm51bGx9LCJIb3Jpem9udGFsQ29ubmVjdG9yU3R5bGUiOnsiJGlkIjoiODA1IiwiTGluZUNvbG9yIjp7IiRyZWYiOiI0MzQifSwiTGluZVdlaWdodCI6MS4wLCJMaW5lVHlwZSI6MCwiUGFyZW50U3R5bGUiOm51bGx9LCJWZXJ0aWNhbENvbm5lY3RvclN0eWxlIjp7IiRpZCI6IjgwNiIsIkxpbmVDb2xvciI6eyIkcmVmIjoiNDM3In0sIkxpbmVXZWlnaHQiOjAuMCwiTGluZVR5cGUiOjAsIlBhcmVudFN0eWxlIjpudWxsfSwiTWFyZ2luIjpudWxsLCJTdGFydERhdGVQb3NpdGlvbiI6NiwiRW5kRGF0ZVBvc2l0aW9uIjo2LCJEYXRlSXNWaXNpYmxlIjpmYWxzZSwiVGl0bGVQb3NpdGlvbiI6MiwiRHVyYXRpb25Qb3NpdGlvbiI6NiwiUGVyY2VudGFnZUNvbXBsZXRlZFBvc2l0aW9uIjo2LCJTcGFjaW5nIjozLCJJc0JlbG93VGltZWJhbmQiOnRydWUsIlBlcmNlbnRhZ2VDb21wbGV0ZVNoYXBlT3BhY2l0eSI6MzUsIlNoYXBlU3R5bGUiOnsiJGlkIjoiODA3IiwiTWFyZ2luIjp7IiRpZCI6IjgwOCIsIlRvcCI6MCwiTGVmdCI6NCwiUmlnaHQiOjQsIkJvdHRvbSI6MH0sIlBhZGRpbmciOnsiJGlkIjoiODA5IiwiVG9wIjowLCJMZWZ0IjowLCJSaWdodCI6MCwiQm90dG9tIjowfSwiQmFja2dyb3VuZCI6eyIkaWQiOiI4MTAiLCJDb2xvciI6eyIkaWQiOiI4MTEiLCJBIjoyNTUsIlIiOjIzNywiRyI6MTI1LCJCIjo0OX19LCJJc1Zpc2libGUiOnRydWUsIldpZHRoIjowLjAsIkhlaWdodCI6MTAuMCwiQm9yZGVyU3R5bGUiOnsiJGlkIjoiODEyIiwiTGluZUNvbG9yIjp7IiRpZCI6IjgxMyIsIiR0eXBlIjoiTkxSRS5Db21tb24uRG9tLlNvbGlkQ29sb3JCcnVzaCwgTkxSRS5Db21tb24iLCJDb2xvciI6eyIkaWQiOiI4MTQiLCJBIjoyNTUsIlIiOjIzNywiRyI6MTI1LCJCIjo0OX19LCJMaW5lV2VpZ2h0IjoyLjAsIkxpbmVUeXBlIjowLCJQYXJlbnRTdHlsZSI6bnVsbH0sIlBhcmVudFN0eWxlIjpudWxsfSwiVGl0bGVTdHlsZSI6eyIkaWQiOiI4MTUiLCJGb250U2V0dGluZ3MiOnsiJGlkIjoiODE2IiwiRm9udFNpemUiOjEwLCJGb250TmFtZSI6IlNlZ29lIFVJIiwiSXNCb2xkIjp0cnVlLCJJc0l0YWxpYyI6ZmFsc2UsIklzVW5kZXJsaW5lZCI6ZmFsc2UsIlBhcmVudFN0eWxlIjpudWxsfSwiQXV0b1NpemUiOjAsIkZvcmVncm91bmQiOnsiJGlkIjoiODE3IiwiQ29sb3IiOnsiJGlkIjoiODE4IiwiQSI6MjU1LCJSIjoyNTUsIkciOjI1NSwiQiI6MjU1fX0sIk1heFdpZHRoIjo1OTUuMDQxMzIyMzE0MDQ5NTgsIk1heEhlaWdodCI6IkluZmluaXR5IiwiU21hcnRGb3JlZ3JvdW5kSXNBY3RpdmUiOmZhbHNlLCJIb3Jpem9udGFsQWxpZ25tZW50IjoxLCJWZXJ0aWNhbEFsaWdubWVudCI6MCwiU21hcnRGb3JlZ3JvdW5kIjpudWxsLCJCYWNrZ3JvdW5kRmlsbFR5cGUiOjAsIk1hcmdpbiI6eyIkaWQiOiI4MTkiLCJUb3AiOjAsIkxlZnQiOjAsIlJpZ2h0IjowLCJCb3R0b20iOjB9LCJQYWRkaW5nIjp7IiRpZCI6IjgyMCIsIlRvcCI6MCwiTGVmdCI6MCwiUmlnaHQiOjAsIkJvdHRvbSI6MH0sIkJhY2tncm91bmQiOnsiJGlkIjoiODIxIiwiQ29sb3IiOnsiJGlkIjoiODIyIiwiQSI6MCwiUiI6MjU1LCJHIjoyNTUsIkIiOjI1NX19LCJJc1Zpc2libGUiOnRydWUsIldpZHRoIjowLjAsIkhlaWdodCI6MC4wLCJCb3JkZXJTdHlsZSI6eyIkaWQiOiI4MjMiLCJMaW5lQ29sb3IiOm51bGwsIkxpbmVXZWlnaHQiOjAuMCwiTGluZVR5cGUiOjAsIlBhcmVudFN0eWxlIjpudWxsfSwiUGFyZW50U3R5bGUiOm51bGx9LCJEYXRlU3R5bGUiOnsiJGlkIjoiODI0IiwiRm9udFNldHRpbmdzIjp7IiRpZCI6IjgyNSIsIkZvbnRTaXplIjo4LCJGb250TmFtZSI6IlNlZ29lIFVJIiwiSXNCb2xkIjpmYWxzZSwiSXNJdGFsaWMiOmZhbHNlLCJJc1VuZGVybGluZWQiOmZhbHNlLCJQYXJlbnRTdHlsZSI6bnVsbH0sIkF1dG9TaXplIjowLCJGb3JlZ3JvdW5kIjp7IiRpZCI6IjgyNiIsIkNvbG9yIjp7IiRpZCI6IjgyNyIsIkEiOjI1NSwiUiI6NjgsIkciOjg0LCJCIjoxMDZ9fSwiTWF4V2lkdGgiOjIwMC4wLCJNYXhIZWlnaHQiOiJJbmZpbml0eSIsIlNtYXJ0Rm9yZWdyb3VuZElzQWN0aXZlIjpmYWxzZSwiSG9yaXpvbnRhbEFsaWdubWVudCI6MSwiVmVydGljYWxBbGlnbm1lbnQiOjAsIlNtYXJ0Rm9yZWdyb3VuZCI6bnVsbCwiQmFja2dyb3VuZEZpbGxUeXBlIjowLCJNYXJnaW4iOnsiJGlkIjoiODI4IiwiVG9wIjowLCJMZWZ0IjowLCJSaWdodCI6MCwiQm90dG9tIjowfSwiUGFkZGluZyI6eyIkaWQiOiI4MjkiLCJUb3AiOjAsIkxlZnQiOjAsIlJpZ2h0IjowLCJCb3R0b20iOjB9LCJCYWNrZ3JvdW5kIjp7IiRpZCI6IjgzMCIsIkNvbG9yIjp7IiRpZCI6IjgzMSIsIkEiOjAsIlIiOjI1NSwiRyI6MjU1LCJCIjoyNTV9fSwiSXNWaXNpYmxlIjp0cnVlLCJXaWR0aCI6MC4wLCJIZWlnaHQiOjAuMCwiQm9yZGVyU3R5bGUiOnsiJGlkIjoiODMyIiwiTGluZUNvbG9yIjpudWxsLCJMaW5lV2VpZ2h0IjowLjAsIkxpbmVUeXBlIjowLCJQYXJlbnRTdHlsZSI6bnVsbH0sIlBhcmVudFN0eWxlIjpudWxsfSwiRGF0ZUZvcm1hdCI6eyIkaWQiOiI4MzMiLCJGb3JtYXRTdHJpbmciOiJNTU0gZCIsIlNlcGFyYXRvciI6Ii8iLCJVc2VJbnRlcm5hdGlvbmFsRGF0ZUZvcm1hdCI6ZmFsc2UsIkRhdGVJc1Zpc2libGUiOnRydWUsIlRpbWVJc1Zpc2libGUiOmZhbHNlLCJIb3VyRGlnaXRzIjoxLCJBbVBtRGVzaWduYXRvciI6MiwiVHJpbTAwTWludXRlcyI6ZmFsc2UsIkxhc3RLbm93blZpc2liaWxpdHlTdGF0ZSI6bnVsbH0sIklzVmlzaWJsZSI6dHJ1ZSwiUGFyZW50U3R5bGUiOm51bGx9LCJJbmRleCI6MTQsIlNtYXJ0RHVyYXRpb25BY3RpdmF0ZWQiOmZhbHNlLCJEYXRlRm9ybWF0Ijp7IiRyZWYiOiI4MzMifSwiSWQiOiJiOTBiN2VmNC02N2Q2LTQ2NWYtYmU1OC1kOTA3NzI3MzY4MjciLCJJbXBvcnRJZCI6bnVsbCwiVGl0bGUiOiJNYW5hZ2UgTW9yYWxlIC8gUHJldmVudCBCdXJub3V0IiwiTm90ZSI6bnVsbCwiSHlwZXJsaW5rIjp7IiRpZCI6IjgzNCIsIkFkZHJlc3MiOiIiLCJTdWJBZGRyZXNzIjoiIn0sIklzQ2hhbmdlZCI6ZmFsc2UsIklzTmV3IjpmYWxzZX0sIkluZGV4IjowfSx7IiRpZCI6IjgzNSIsIl9hdHRhY2hlZE1pbGVzdG9uZXMiOltdLCJUYXNrRGVmaW5pdGlvbiI6eyIkaWQiOiI4MzYiLCJHcm91cE5hbWUiOm51bGwsIlN0YXJ0RGF0ZSI6IjIwMjEtMDctMDRUMDA6MDA6MDAiLCJFbmREYXRlIjoiMjAyMS0wOC0yNVQyMzo1OTowMCIsIlBlcmNlbnRhZ2VDb21wbGV0ZSI6bnVsbCwiU3R5bGUiOnsiJGlkIjoiODM3IiwiU2hhcGUiOjQsIlNoYXBlVGhpY2tuZXNzIjowLCJEdXJhdGlvbkZvcm1hdCI6MTMsIkluY2x1ZGVOb25Xb3JraW5nRGF5c0luRHVyYXRpb24iOmZhbHNlLCJQZXJjZW50YWdlQ29tcGxldGVTdHlsZSI6eyIkaWQiOiI4MzgiLCJGb250U2V0dGluZ3MiOnsiJGlkIjoiODM5IiwiRm9udFNpemUiOjEwLCJGb250TmFtZSI6IkNhbGlicmkiLCJJc0JvbGQiOmZhbHNlLCJJc0l0YWxpYyI6ZmFsc2UsIklzVW5kZXJsaW5lZCI6ZmFsc2UsIlBhcmVudFN0eWxlIjpudWxsfSwiQXV0b1NpemUiOjAsIkZvcmVncm91bmQiOnsiJGlkIjoiODQwIiwiQ29sb3IiOnsiJGlkIjoiODQxIiwiQSI6MjU1LCJSIjoyMzgsIkciOjIzNiwiQiI6MjI1fX0sIk1heFdpZHRoIjoyMDAuMCwiTWF4SGVpZ2h0IjoiSW5maW5pdHkiLCJTbWFydEZvcmVncm91bmRJc0FjdGl2ZSI6ZmFsc2UsIkhvcml6b250YWxBbGlnbm1lbnQiOjEsIlZlcnRpY2FsQWxpZ25tZW50IjowLCJTbWFydEZvcmVncm91bmQiOm51bGwsIkJhY2tncm91bmRGaWxsVHlwZSI6MCwiTWFyZ2luIjp7IiRpZCI6Ijg0MiIsIlRvcCI6MCwiTGVmdCI6MCwiUmlnaHQiOjAsIkJvdHRvbSI6MH0sIlBhZGRpbmciOnsiJGlkIjoiODQzIiwiVG9wIjowLCJMZWZ0IjowLCJSaWdodCI6MCwiQm90dG9tIjowfSwiQmFja2dyb3VuZCI6eyIkaWQiOiI4NDQiLCJDb2xvciI6eyIkcmVmIjoiNTI3In19LCJJc1Zpc2libGUiOnRydWUsIldpZHRoIjowLjAsIkhlaWdodCI6MC4wLCJCb3JkZXJTdHlsZSI6eyIkaWQiOiI4NDUiLCJMaW5lQ29sb3IiOm51bGwsIkxpbmVXZWlnaHQiOjAuMCwiTGluZVR5cGUiOjAsIlBhcmVudFN0eWxlIjpudWxsfSwiUGFyZW50U3R5bGUiOm51bGx9LCJEdXJhdGlvblN0eWxlIjp7IiRpZCI6Ijg0NiIsIkZvbnRTZXR0aW5ncyI6eyIkaWQiOiI4NDciLCJGb250U2l6ZSI6OCwiRm9udE5hbWUiOiJTZWdvZSBVSSIsIklzQm9sZCI6dHJ1ZSwiSXNJdGFsaWMiOmZhbHNlLCJJc1VuZGVybGluZWQiOmZhbHNlLCJQYXJlbnRTdHlsZSI6bnVsbH0sIkF1dG9TaXplIjowLCJGb3JlZ3JvdW5kIjp7IiRpZCI6Ijg0OCIsIkNvbG9yIjp7IiRpZCI6Ijg0OS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ODUwIiwiVG9wIjowLCJMZWZ0IjowLCJSaWdodCI6MCwiQm90dG9tIjowfSwiUGFkZGluZyI6eyIkaWQiOiI4NTEiLCJUb3AiOjAsIkxlZnQiOjAsIlJpZ2h0IjowLCJCb3R0b20iOjB9LCJCYWNrZ3JvdW5kIjp7IiRpZCI6Ijg1MiIsIkNvbG9yIjp7IiRpZCI6Ijg1MyIsIkEiOjAsIlIiOjI1NSwiRyI6MjU1LCJCIjoyNTV9fSwiSXNWaXNpYmxlIjp0cnVlLCJXaWR0aCI6MC4wLCJIZWlnaHQiOjAuMCwiQm9yZGVyU3R5bGUiOnsiJGlkIjoiODU0IiwiTGluZUNvbG9yIjpudWxsLCJMaW5lV2VpZ2h0IjowLjAsIkxpbmVUeXBlIjowLCJQYXJlbnRTdHlsZSI6bnVsbH0sIlBhcmVudFN0eWxlIjpudWxsfSwiSG9yaXpvbnRhbENvbm5lY3RvclN0eWxlIjp7IiRpZCI6Ijg1NSIsIkxpbmVDb2xvciI6eyIkcmVmIjoiOTkifSwiTGluZVdlaWdodCI6MS4wLCJMaW5lVHlwZSI6MCwiUGFyZW50U3R5bGUiOm51bGx9LCJWZXJ0aWNhbENvbm5lY3RvclN0eWxlIjp7IiRpZCI6Ijg1NiIsIkxpbmVDb2xvciI6eyIkcmVmIjoiMTAyIn0sIkxpbmVXZWlnaHQiOjAuMCwiTGluZVR5cGUiOjAsIlBhcmVudFN0eWxlIjpudWxsfSwiTWFyZ2luIjpudWxsLCJTdGFydERhdGVQb3NpdGlvbiI6NiwiRW5kRGF0ZVBvc2l0aW9uIjo2LCJEYXRlSXNWaXNpYmxlIjpmYWxzZSwiVGl0bGVQb3NpdGlvbiI6MiwiRHVyYXRpb25Qb3NpdGlvbiI6NiwiUGVyY2VudGFnZUNvbXBsZXRlZFBvc2l0aW9uIjo2LCJTcGFjaW5nIjozLCJJc0JlbG93VGltZWJhbmQiOnRydWUsIlBlcmNlbnRhZ2VDb21wbGV0ZVNoYXBlT3BhY2l0eSI6MzUsIlNoYXBlU3R5bGUiOnsiJGlkIjoiODU3IiwiTWFyZ2luIjp7IiRpZCI6Ijg1OCIsIlRvcCI6MCwiTGVmdCI6NCwiUmlnaHQiOjQsIkJvdHRvbSI6MH0sIlBhZGRpbmciOnsiJGlkIjoiODU5IiwiVG9wIjowLCJMZWZ0IjowLCJSaWdodCI6MCwiQm90dG9tIjowfSwiQmFja2dyb3VuZCI6eyIkaWQiOiI4NjAiLCJDb2xvciI6eyIkaWQiOiI4NjEiLCJBIjoyNTUsIlIiOjIzNywiRyI6MTI1LCJCIjo0OX19LCJJc1Zpc2libGUiOnRydWUsIldpZHRoIjowLjAsIkhlaWdodCI6MTAuMCwiQm9yZGVyU3R5bGUiOnsiJGlkIjoiODYyIiwiTGluZUNvbG9yIjp7IiRpZCI6Ijg2MyIsIiR0eXBlIjoiTkxSRS5Db21tb24uRG9tLlNvbGlkQ29sb3JCcnVzaCwgTkxSRS5Db21tb24iLCJDb2xvciI6eyIkaWQiOiI4NjQiLCJBIjoyNTUsIlIiOjIzNywiRyI6MTI1LCJCIjo0OX19LCJMaW5lV2VpZ2h0IjoyLjAsIkxpbmVUeXBlIjowLCJQYXJlbnRTdHlsZSI6bnVsbH0sIlBhcmVudFN0eWxlIjpudWxsfSwiVGl0bGVTdHlsZSI6eyIkaWQiOiI4NjUiLCJGb250U2V0dGluZ3MiOnsiJGlkIjoiODY2IiwiRm9udFNpemUiOjEwLCJGb250TmFtZSI6IlNlZ29lIFVJIiwiSXNCb2xkIjp0cnVlLCJJc0l0YWxpYyI6ZmFsc2UsIklzVW5kZXJsaW5lZCI6ZmFsc2UsIlBhcmVudFN0eWxlIjpudWxsfSwiQXV0b1NpemUiOjAsIkZvcmVncm91bmQiOnsiJGlkIjoiODY3IiwiQ29sb3IiOnsiJGlkIjoiODY4IiwiQSI6MjU1LCJSIjoyNTUsIkciOjI1NSwiQiI6MjU1fX0sIk1heFdpZHRoIjo1OTUuMDQxMzIyMzE0MDQ5NTgsIk1heEhlaWdodCI6IkluZmluaXR5IiwiU21hcnRGb3JlZ3JvdW5kSXNBY3RpdmUiOmZhbHNlLCJIb3Jpem9udGFsQWxpZ25tZW50IjoxLCJWZXJ0aWNhbEFsaWdubWVudCI6MCwiU21hcnRGb3JlZ3JvdW5kIjpudWxsLCJCYWNrZ3JvdW5kRmlsbFR5cGUiOjAsIk1hcmdpbiI6eyIkaWQiOiI4NjkiLCJUb3AiOjAsIkxlZnQiOjAsIlJpZ2h0IjowLCJCb3R0b20iOjB9LCJQYWRkaW5nIjp7IiRpZCI6Ijg3MCIsIlRvcCI6MCwiTGVmdCI6MCwiUmlnaHQiOjAsIkJvdHRvbSI6MH0sIkJhY2tncm91bmQiOnsiJGlkIjoiODcxIiwiQ29sb3IiOnsiJGlkIjoiODcyIiwiQSI6MCwiUiI6MjU1LCJHIjoyNTUsIkIiOjI1NX19LCJJc1Zpc2libGUiOnRydWUsIldpZHRoIjowLjAsIkhlaWdodCI6MC4wLCJCb3JkZXJTdHlsZSI6eyIkaWQiOiI4NzMiLCJMaW5lQ29sb3IiOm51bGwsIkxpbmVXZWlnaHQiOjAuMCwiTGluZVR5cGUiOjAsIlBhcmVudFN0eWxlIjpudWxsfSwiUGFyZW50U3R5bGUiOm51bGx9LCJEYXRlU3R5bGUiOnsiJGlkIjoiODc0IiwiRm9udFNldHRpbmdzIjp7IiRpZCI6Ijg3NSIsIkZvbnRTaXplIjo4LCJGb250TmFtZSI6IlNlZ29lIFVJIiwiSXNCb2xkIjpmYWxzZSwiSXNJdGFsaWMiOmZhbHNlLCJJc1VuZGVybGluZWQiOmZhbHNlLCJQYXJlbnRTdHlsZSI6bnVsbH0sIkF1dG9TaXplIjowLCJGb3JlZ3JvdW5kIjp7IiRpZCI6Ijg3NiIsIkNvbG9yIjp7IiRpZCI6Ijg3NyIsIkEiOjI1NSwiUiI6NjgsIkciOjg0LCJCIjoxMDZ9fSwiTWF4V2lkdGgiOjIwMC4wLCJNYXhIZWlnaHQiOiJJbmZpbml0eSIsIlNtYXJ0Rm9yZWdyb3VuZElzQWN0aXZlIjpmYWxzZSwiSG9yaXpvbnRhbEFsaWdubWVudCI6MSwiVmVydGljYWxBbGlnbm1lbnQiOjAsIlNtYXJ0Rm9yZWdyb3VuZCI6bnVsbCwiQmFja2dyb3VuZEZpbGxUeXBlIjowLCJNYXJnaW4iOnsiJGlkIjoiODc4IiwiVG9wIjowLCJMZWZ0IjowLCJSaWdodCI6MCwiQm90dG9tIjowfSwiUGFkZGluZyI6eyIkaWQiOiI4NzkiLCJUb3AiOjAsIkxlZnQiOjAsIlJpZ2h0IjowLCJCb3R0b20iOjB9LCJCYWNrZ3JvdW5kIjp7IiRpZCI6Ijg4MCIsIkNvbG9yIjp7IiRpZCI6Ijg4MSIsIkEiOjAsIlIiOjI1NSwiRyI6MjU1LCJCIjoyNTV9fSwiSXNWaXNpYmxlIjp0cnVlLCJXaWR0aCI6MC4wLCJIZWlnaHQiOjAuMCwiQm9yZGVyU3R5bGUiOnsiJGlkIjoiODgyIiwiTGluZUNvbG9yIjpudWxsLCJMaW5lV2VpZ2h0IjowLjAsIkxpbmVUeXBlIjowLCJQYXJlbnRTdHlsZSI6bnVsbH0sIlBhcmVudFN0eWxlIjpudWxsfSwiRGF0ZUZvcm1hdCI6eyIkaWQiOiI4ODMiLCJGb3JtYXRTdHJpbmciOiJNTU0gZCIsIlNlcGFyYXRvciI6Ii8iLCJVc2VJbnRlcm5hdGlvbmFsRGF0ZUZvcm1hdCI6ZmFsc2UsIkRhdGVJc1Zpc2libGUiOnRydWUsIlRpbWVJc1Zpc2libGUiOmZhbHNlLCJIb3VyRGlnaXRzIjoxLCJBbVBtRGVzaWduYXRvciI6MiwiVHJpbTAwTWludXRlcyI6ZmFsc2UsIkxhc3RLbm93blZpc2liaWxpdHlTdGF0ZSI6bnVsbH0sIklzVmlzaWJsZSI6dHJ1ZSwiUGFyZW50U3R5bGUiOm51bGx9LCJJbmRleCI6MTUsIlNtYXJ0RHVyYXRpb25BY3RpdmF0ZWQiOmZhbHNlLCJEYXRlRm9ybWF0Ijp7IiRyZWYiOiI4ODMifSwiSWQiOiJjYmZiNzdkZS03ZGJhLTRmZTQtOGE3Mi1jZGVkOGJmM2MwMjIiLCJJbXBvcnRJZCI6bnVsbCwiVGl0bGUiOiJNZWRpYXRlIFBvdGVudGlhbCBDb25mbGljdHMiLCJOb3RlIjpudWxsLCJIeXBlcmxpbmsiOnsiJGlkIjoiODg0IiwiQWRkcmVzcyI6IiIsIlN1YkFkZHJlc3MiOiIifSwiSXNDaGFuZ2VkIjpmYWxzZSwiSXNOZXciOmZhbHNlfSwiSW5kZXgiOjB9LHsiJGlkIjoiODg1IiwiX2F0dGFjaGVkTWlsZXN0b25lcyI6W10sIlRhc2tEZWZpbml0aW9uIjp7IiRpZCI6Ijg4NiIsIkdyb3VwTmFtZSI6bnVsbCwiU3RhcnREYXRlIjoiMjAyMS0wNy0xN1QyMDowNTowMCIsIkVuZERhdGUiOiIyMDIxLTA5LTEwVDIzOjU5OjAwIiwiUGVyY2VudGFnZUNvbXBsZXRlIjpudWxsLCJTdHlsZSI6eyIkaWQiOiI4ODciLCJTaGFwZSI6NCwiU2hhcGVUaGlja25lc3MiOjAsIkR1cmF0aW9uRm9ybWF0IjoxMywiSW5jbHVkZU5vbldvcmtpbmdEYXlzSW5EdXJhdGlvbiI6ZmFsc2UsIlBlcmNlbnRhZ2VDb21wbGV0ZVN0eWxlIjp7IiRpZCI6Ijg4OCIsIkZvbnRTZXR0aW5ncyI6eyIkaWQiOiI4ODkiLCJGb250U2l6ZSI6MTAsIkZvbnROYW1lIjoiQ2FsaWJyaSIsIklzQm9sZCI6ZmFsc2UsIklzSXRhbGljIjpmYWxzZSwiSXNVbmRlcmxpbmVkIjpmYWxzZSwiUGFyZW50U3R5bGUiOm51bGx9LCJBdXRvU2l6ZSI6MCwiRm9yZWdyb3VuZCI6eyIkaWQiOiI4OTAiLCJDb2xvciI6eyIkaWQiOiI4OTEiLCJBIjoyNTUsIlIiOjIzOCwiRyI6MjM2LCJCIjoyMjV9fSwiTWF4V2lkdGgiOjIwMC4wLCJNYXhIZWlnaHQiOiJJbmZpbml0eSIsIlNtYXJ0Rm9yZWdyb3VuZElzQWN0aXZlIjpmYWxzZSwiSG9yaXpvbnRhbEFsaWdubWVudCI6MSwiVmVydGljYWxBbGlnbm1lbnQiOjAsIlNtYXJ0Rm9yZWdyb3VuZCI6bnVsbCwiQmFja2dyb3VuZEZpbGxUeXBlIjowLCJNYXJnaW4iOnsiJGlkIjoiODkyIiwiVG9wIjowLCJMZWZ0IjowLCJSaWdodCI6MCwiQm90dG9tIjowfSwiUGFkZGluZyI6eyIkaWQiOiI4OTMiLCJUb3AiOjAsIkxlZnQiOjAsIlJpZ2h0IjowLCJCb3R0b20iOjB9LCJCYWNrZ3JvdW5kIjp7IiRpZCI6Ijg5NCIsIkNvbG9yIjp7IiRyZWYiOiI0MjIifX0sIklzVmlzaWJsZSI6dHJ1ZSwiV2lkdGgiOjAuMCwiSGVpZ2h0IjowLjAsIkJvcmRlclN0eWxlIjp7IiRpZCI6Ijg5NSIsIkxpbmVDb2xvciI6bnVsbCwiTGluZVdlaWdodCI6MC4wLCJMaW5lVHlwZSI6MCwiUGFyZW50U3R5bGUiOm51bGx9LCJQYXJlbnRTdHlsZSI6bnVsbH0sIkR1cmF0aW9uU3R5bGUiOnsiJGlkIjoiODk2IiwiRm9udFNldHRpbmdzIjp7IiRpZCI6Ijg5NyIsIkZvbnRTaXplIjo4LCJGb250TmFtZSI6IlNlZ29lIFVJIiwiSXNCb2xkIjp0cnVlLCJJc0l0YWxpYyI6ZmFsc2UsIklzVW5kZXJsaW5lZCI6ZmFsc2UsIlBhcmVudFN0eWxlIjpudWxsfSwiQXV0b1NpemUiOjAsIkZvcmVncm91bmQiOnsiJGlkIjoiODk4IiwiQ29sb3IiOnsiJGlkIjoiODk5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5MDAiLCJUb3AiOjAsIkxlZnQiOjAsIlJpZ2h0IjowLCJCb3R0b20iOjB9LCJQYWRkaW5nIjp7IiRpZCI6IjkwMSIsIlRvcCI6MCwiTGVmdCI6MCwiUmlnaHQiOjAsIkJvdHRvbSI6MH0sIkJhY2tncm91bmQiOnsiJGlkIjoiOTAyIiwiQ29sb3IiOnsiJGlkIjoiOTAzIiwiQSI6MCwiUiI6MjU1LCJHIjoyNTUsIkIiOjI1NX19LCJJc1Zpc2libGUiOnRydWUsIldpZHRoIjowLjAsIkhlaWdodCI6MC4wLCJCb3JkZXJTdHlsZSI6eyIkaWQiOiI5MDQiLCJMaW5lQ29sb3IiOm51bGwsIkxpbmVXZWlnaHQiOjAuMCwiTGluZVR5cGUiOjAsIlBhcmVudFN0eWxlIjpudWxsfSwiUGFyZW50U3R5bGUiOm51bGx9LCJIb3Jpem9udGFsQ29ubmVjdG9yU3R5bGUiOnsiJGlkIjoiOTA1IiwiTGluZUNvbG9yIjp7IiRyZWYiOiI0MzQifSwiTGluZVdlaWdodCI6MS4wLCJMaW5lVHlwZSI6MCwiUGFyZW50U3R5bGUiOm51bGx9LCJWZXJ0aWNhbENvbm5lY3RvclN0eWxlIjp7IiRpZCI6IjkwNiIsIkxpbmVDb2xvciI6eyIkcmVmIjoiNDM3In0sIkxpbmVXZWlnaHQiOjAuMCwiTGluZVR5cGUiOjAsIlBhcmVudFN0eWxlIjpudWxsfSwiTWFyZ2luIjpudWxsLCJTdGFydERhdGVQb3NpdGlvbiI6NiwiRW5kRGF0ZVBvc2l0aW9uIjo2LCJEYXRlSXNWaXNpYmxlIjpmYWxzZSwiVGl0bGVQb3NpdGlvbiI6MiwiRHVyYXRpb25Qb3NpdGlvbiI6NiwiUGVyY2VudGFnZUNvbXBsZXRlZFBvc2l0aW9uIjo2LCJTcGFjaW5nIjozLCJJc0JlbG93VGltZWJhbmQiOnRydWUsIlBlcmNlbnRhZ2VDb21wbGV0ZVNoYXBlT3BhY2l0eSI6MzUsIlNoYXBlU3R5bGUiOnsiJGlkIjoiOTA3IiwiTWFyZ2luIjp7IiRpZCI6IjkwOCIsIlRvcCI6MCwiTGVmdCI6NCwiUmlnaHQiOjQsIkJvdHRvbSI6MH0sIlBhZGRpbmciOnsiJGlkIjoiOTA5IiwiVG9wIjowLCJMZWZ0IjowLCJSaWdodCI6MCwiQm90dG9tIjowfSwiQmFja2dyb3VuZCI6eyIkaWQiOiI5MTAiLCJDb2xvciI6eyIkaWQiOiI5MTEiLCJBIjoyNTUsIlIiOjIzNywiRyI6MTI1LCJCIjo0OX19LCJJc1Zpc2libGUiOnRydWUsIldpZHRoIjowLjAsIkhlaWdodCI6MTAuMCwiQm9yZGVyU3R5bGUiOnsiJGlkIjoiOTEyIiwiTGluZUNvbG9yIjp7IiRpZCI6IjkxMyIsIiR0eXBlIjoiTkxSRS5Db21tb24uRG9tLlNvbGlkQ29sb3JCcnVzaCwgTkxSRS5Db21tb24iLCJDb2xvciI6eyIkaWQiOiI5MTQiLCJBIjoyNTUsIlIiOjIzNywiRyI6MTI1LCJCIjo0OX19LCJMaW5lV2VpZ2h0IjoyLjAsIkxpbmVUeXBlIjowLCJQYXJlbnRTdHlsZSI6bnVsbH0sIlBhcmVudFN0eWxlIjpudWxsfSwiVGl0bGVTdHlsZSI6eyIkaWQiOiI5MTUiLCJGb250U2V0dGluZ3MiOnsiJGlkIjoiOTE2IiwiRm9udFNpemUiOjEwLCJGb250TmFtZSI6IlNlZ29lIFVJIiwiSXNCb2xkIjp0cnVlLCJJc0l0YWxpYyI6ZmFsc2UsIklzVW5kZXJsaW5lZCI6ZmFsc2UsIlBhcmVudFN0eWxlIjpudWxsfSwiQXV0b1NpemUiOjAsIkZvcmVncm91bmQiOnsiJGlkIjoiOTE3IiwiQ29sb3IiOnsiJGlkIjoiOTE4IiwiQSI6MjU1LCJSIjoyNTUsIkciOjI1NSwiQiI6MjU1fX0sIk1heFdpZHRoIjo1MzUuNTM3MTkwMDgyNjQ0NjYsIk1heEhlaWdodCI6IkluZmluaXR5IiwiU21hcnRGb3JlZ3JvdW5kSXNBY3RpdmUiOmZhbHNlLCJIb3Jpem9udGFsQWxpZ25tZW50IjoxLCJWZXJ0aWNhbEFsaWdubWVudCI6MCwiU21hcnRGb3JlZ3JvdW5kIjpudWxsLCJCYWNrZ3JvdW5kRmlsbFR5cGUiOjAsIk1hcmdpbiI6eyIkaWQiOiI5MTkiLCJUb3AiOjAsIkxlZnQiOjAsIlJpZ2h0IjowLCJCb3R0b20iOjB9LCJQYWRkaW5nIjp7IiRpZCI6IjkyMCIsIlRvcCI6MCwiTGVmdCI6MCwiUmlnaHQiOjAsIkJvdHRvbSI6MH0sIkJhY2tncm91bmQiOnsiJGlkIjoiOTIxIiwiQ29sb3IiOnsiJGlkIjoiOTIyIiwiQSI6MCwiUiI6MjU1LCJHIjoyNTUsIkIiOjI1NX19LCJJc1Zpc2libGUiOnRydWUsIldpZHRoIjowLjAsIkhlaWdodCI6MC4wLCJCb3JkZXJTdHlsZSI6eyIkaWQiOiI5MjMiLCJMaW5lQ29sb3IiOm51bGwsIkxpbmVXZWlnaHQiOjAuMCwiTGluZVR5cGUiOjAsIlBhcmVudFN0eWxlIjpudWxsfSwiUGFyZW50U3R5bGUiOm51bGx9LCJEYXRlU3R5bGUiOnsiJGlkIjoiOTI0IiwiRm9udFNldHRpbmdzIjp7IiRpZCI6IjkyNSIsIkZvbnRTaXplIjo4LCJGb250TmFtZSI6IlNlZ29lIFVJIiwiSXNCb2xkIjpmYWxzZSwiSXNJdGFsaWMiOmZhbHNlLCJJc1VuZGVybGluZWQiOmZhbHNlLCJQYXJlbnRTdHlsZSI6bnVsbH0sIkF1dG9TaXplIjowLCJGb3JlZ3JvdW5kIjp7IiRpZCI6IjkyNiIsIkNvbG9yIjp7IiRpZCI6IjkyNyIsIkEiOjI1NSwiUiI6NjgsIkciOjg0LCJCIjoxMDZ9fSwiTWF4V2lkdGgiOjIwMC4wLCJNYXhIZWlnaHQiOiJJbmZpbml0eSIsIlNtYXJ0Rm9yZWdyb3VuZElzQWN0aXZlIjpmYWxzZSwiSG9yaXpvbnRhbEFsaWdubWVudCI6MSwiVmVydGljYWxBbGlnbm1lbnQiOjAsIlNtYXJ0Rm9yZWdyb3VuZCI6bnVsbCwiQmFja2dyb3VuZEZpbGxUeXBlIjowLCJNYXJnaW4iOnsiJGlkIjoiOTI4IiwiVG9wIjowLCJMZWZ0IjowLCJSaWdodCI6MCwiQm90dG9tIjowfSwiUGFkZGluZyI6eyIkaWQiOiI5MjkiLCJUb3AiOjAsIkxlZnQiOjAsIlJpZ2h0IjowLCJCb3R0b20iOjB9LCJCYWNrZ3JvdW5kIjp7IiRpZCI6IjkzMCIsIkNvbG9yIjp7IiRpZCI6IjkzMSIsIkEiOjAsIlIiOjI1NSwiRyI6MjU1LCJCIjoyNTV9fSwiSXNWaXNpYmxlIjp0cnVlLCJXaWR0aCI6MC4wLCJIZWlnaHQiOjAuMCwiQm9yZGVyU3R5bGUiOnsiJGlkIjoiOTMyIiwiTGluZUNvbG9yIjpudWxsLCJMaW5lV2VpZ2h0IjowLjAsIkxpbmVUeXBlIjowLCJQYXJlbnRTdHlsZSI6bnVsbH0sIlBhcmVudFN0eWxlIjpudWxsfSwiRGF0ZUZvcm1hdCI6eyIkaWQiOiI5MzMiLCJGb3JtYXRTdHJpbmciOiJNTU0gZCIsIlNlcGFyYXRvciI6Ii8iLCJVc2VJbnRlcm5hdGlvbmFsRGF0ZUZvcm1hdCI6ZmFsc2UsIkRhdGVJc1Zpc2libGUiOnRydWUsIlRpbWVJc1Zpc2libGUiOmZhbHNlLCJIb3VyRGlnaXRzIjoxLCJBbVBtRGVzaWduYXRvciI6MiwiVHJpbTAwTWludXRlcyI6ZmFsc2UsIkxhc3RLbm93blZpc2liaWxpdHlTdGF0ZSI6bnVsbH0sIklzVmlzaWJsZSI6dHJ1ZSwiUGFyZW50U3R5bGUiOm51bGx9LCJJbmRleCI6MTYsIlNtYXJ0RHVyYXRpb25BY3RpdmF0ZWQiOmZhbHNlLCJEYXRlRm9ybWF0Ijp7IiRyZWYiOiI5MzMifSwiSWQiOiI0MjA0MzMxZC1iM2NjLTRmZTctYThkYy04ZTgyODU5MGYyMmMiLCJJbXBvcnRJZCI6bnVsbCwiVGl0bGUiOiJGaW5kIEV4dHJhIE5lZWRlZCBSZXNvdXJjZXMiLCJOb3RlIjpudWxsLCJIeXBlcmxpbmsiOnsiJGlkIjoiOTM0IiwiQWRkcmVzcyI6IiIsIlN1YkFkZHJlc3MiOiIifSwiSXNDaGFuZ2VkIjpmYWxzZSwiSXNOZXciOmZhbHNlfSwiSW5kZXgiOjB9LHsiJGlkIjoiOTM1IiwiX2F0dGFjaGVkTWlsZXN0b25lcyI6W10sIlRhc2tEZWZpbml0aW9uIjp7IiRpZCI6IjkzNiIsIkdyb3VwTmFtZSI6bnVsbCwiU3RhcnREYXRlIjoiMjAyMS0xMC0yOFQwMDowMDowMCIsIkVuZERhdGUiOiIyMDIxLTEwLTI4VDIzOjU5OjAwIiwiUGVyY2VudGFnZUNvbXBsZXRlIjpudWxsLCJTdHlsZSI6eyIkaWQiOiI5MzciLCJTaGFwZSI6NCwiU2hhcGVUaGlja25lc3MiOjAsIkR1cmF0aW9uRm9ybWF0IjoxMywiSW5jbHVkZU5vbldvcmtpbmdEYXlzSW5EdXJhdGlvbiI6ZmFsc2UsIlBlcmNlbnRhZ2VDb21wbGV0ZVN0eWxlIjp7IiRpZCI6IjkzOCIsIkZvbnRTZXR0aW5ncyI6eyIkaWQiOiI5MzkiLCJGb250U2l6ZSI6MTAsIkZvbnROYW1lIjoiQ2FsaWJyaSIsIklzQm9sZCI6ZmFsc2UsIklzSXRhbGljIjpmYWxzZSwiSXNVbmRlcmxpbmVkIjpmYWxzZSwiUGFyZW50U3R5bGUiOm51bGx9LCJBdXRvU2l6ZSI6MCwiRm9yZWdyb3VuZCI6eyIkaWQiOiI5NDAiLCJDb2xvciI6eyIkaWQiOiI5NDEiLCJBIjoyNTUsIlIiOjIzOCwiRyI6MjM2LCJCIjoyMjV9fSwiTWF4V2lkdGgiOjIwMC4wLCJNYXhIZWlnaHQiOiJJbmZpbml0eSIsIlNtYXJ0Rm9yZWdyb3VuZElzQWN0aXZlIjpmYWxzZSwiSG9yaXpvbnRhbEFsaWdubWVudCI6MCwiVmVydGljYWxBbGlnbm1lbnQiOjAsIlNtYXJ0Rm9yZWdyb3VuZCI6bnVsbCwiQmFja2dyb3VuZEZpbGxUeXBlIjowLCJNYXJnaW4iOnsiJGlkIjoiOTQyIiwiVG9wIjowLCJMZWZ0IjowLCJSaWdodCI6MCwiQm90dG9tIjowfSwiUGFkZGluZyI6eyIkaWQiOiI5NDMiLCJUb3AiOjAsIkxlZnQiOjAsIlJpZ2h0IjowLCJCb3R0b20iOjB9LCJCYWNrZ3JvdW5kIjp7IiRpZCI6Ijk0NCIsIkNvbG9yIjp7IiRpZCI6Ijk0NSIsIkEiOjg5LCJSIjowLCJHIjowLCJCIjowfX0sIklzVmlzaWJsZSI6dHJ1ZSwiV2lkdGgiOjAuMCwiSGVpZ2h0IjowLjAsIkJvcmRlclN0eWxlIjp7IiRpZCI6Ijk0NiIsIkxpbmVDb2xvciI6bnVsbCwiTGluZVdlaWdodCI6MC4wLCJMaW5lVHlwZSI6MCwiUGFyZW50U3R5bGUiOm51bGx9LCJQYXJlbnRTdHlsZSI6bnVsbH0sIkR1cmF0aW9uU3R5bGUiOnsiJGlkIjoiOTQ3IiwiRm9udFNldHRpbmdzIjp7IiRpZCI6Ijk0OCIsIkZvbnRTaXplIjo4LCJGb250TmFtZSI6IlNlZ29lIFVJIFNlbWlsaWdodCIsIklzQm9sZCI6dHJ1ZSwiSXNJdGFsaWMiOmZhbHNlLCJJc1VuZGVybGluZWQiOmZhbHNlLCJQYXJlbnRTdHlsZSI6bnVsbH0sIkF1dG9TaXplIjowLCJGb3JlZ3JvdW5kIjp7IiRyZWYiOiI5MyJ9LCJNYXhXaWR0aCI6MjAwLjAsIk1heEhlaWdodCI6IkluZmluaXR5IiwiU21hcnRGb3JlZ3JvdW5kSXNBY3RpdmUiOmZhbHNlLCJIb3Jpem9udGFsQWxpZ25tZW50IjowLCJWZXJ0aWNhbEFsaWdubWVudCI6MCwiU21hcnRGb3JlZ3JvdW5kIjpudWxsLCJCYWNrZ3JvdW5kRmlsbFR5cGUiOjAsIk1hcmdpbiI6eyIkaWQiOiI5NDkiLCJUb3AiOjAsIkxlZnQiOjAsIlJpZ2h0IjowLCJCb3R0b20iOjB9LCJQYWRkaW5nIjp7IiRpZCI6Ijk1MCIsIlRvcCI6MCwiTGVmdCI6MCwiUmlnaHQiOjAsIkJvdHRvbSI6MH0sIkJhY2tncm91bmQiOnsiJGlkIjoiOTUxIiwiQ29sb3IiOnsiJHJlZiI6Ijk0NSJ9fSwiSXNWaXNpYmxlIjp0cnVlLCJXaWR0aCI6MC4wLCJIZWlnaHQiOjAuMCwiQm9yZGVyU3R5bGUiOnsiJGlkIjoiOTUyIiwiTGluZUNvbG9yIjpudWxsLCJMaW5lV2VpZ2h0IjowLjAsIkxpbmVUeXBlIjowLCJQYXJlbnRTdHlsZSI6bnVsbH0sIlBhcmVudFN0eWxlIjpudWxsfSwiSG9yaXpvbnRhbENvbm5lY3RvclN0eWxlIjp7IiRpZCI6Ijk1MyIsIkxpbmVDb2xvciI6eyIkcmVmIjoiNDM0In0sIkxpbmVXZWlnaHQiOjEuMCwiTGluZVR5cGUiOjAsIlBhcmVudFN0eWxlIjpudWxsfSwiVmVydGljYWxDb25uZWN0b3JTdHlsZSI6eyIkaWQiOiI5NTQiLCJMaW5lQ29sb3IiOnsiJHJlZiI6IjQzNyJ9LCJMaW5lV2VpZ2h0IjowLjAsIkxpbmVUeXBlIjowLCJQYXJlbnRTdHlsZSI6bnVsbH0sIk1hcmdpbiI6bnVsbCwiU3RhcnREYXRlUG9zaXRpb24iOjMsIkVuZERhdGVQb3NpdGlvbiI6NCwiRGF0ZUlzVmlzaWJsZSI6dHJ1ZSwiVGl0bGVQb3NpdGlvbiI6MiwiRHVyYXRpb25Qb3NpdGlvbiI6NiwiUGVyY2VudGFnZUNvbXBsZXRlZFBvc2l0aW9uIjoyLCJTcGFjaW5nIjozLCJJc0JlbG93VGltZWJhbmQiOnRydWUsIlBlcmNlbnRhZ2VDb21wbGV0ZVNoYXBlT3BhY2l0eSI6MzUsIlNoYXBlU3R5bGUiOnsiJGlkIjoiOTU1IiwiTWFyZ2luIjp7IiRpZCI6Ijk1NiIsIlRvcCI6MCwiTGVmdCI6NCwiUmlnaHQiOjQsIkJvdHRvbSI6MH0sIlBhZGRpbmciOnsiJGlkIjoiOTU3IiwiVG9wIjowLCJMZWZ0IjowLCJSaWdodCI6MCwiQm90dG9tIjowfSwiQmFja2dyb3VuZCI6eyIkaWQiOiI5NTgiLCJDb2xvciI6eyIkaWQiOiI5NTkiLCJBIjoyNTUsIlIiOjIzNywiRyI6MTI1LCJCIjo0OX19LCJJc1Zpc2libGUiOnRydWUsIldpZHRoIjowLjAsIkhlaWdodCI6MTAuMCwiQm9yZGVyU3R5bGUiOnsiJGlkIjoiOTYwIiwiTGluZUNvbG9yIjp7IiRpZCI6Ijk2MSIsIiR0eXBlIjoiTkxSRS5Db21tb24uRG9tLlNvbGlkQ29sb3JCcnVzaCwgTkxSRS5Db21tb24iLCJDb2xvciI6eyIkaWQiOiI5NjIiLCJBIjoyNTUsIlIiOjIzNywiRyI6MTI1LCJCIjo0OX19LCJMaW5lV2VpZ2h0IjoyLjAsIkxpbmVUeXBlIjowLCJQYXJlbnRTdHlsZSI6bnVsbH0sIlBhcmVudFN0eWxlIjpudWxsfSwiVGl0bGVTdHlsZSI6eyIkaWQiOiI5NjMiLCJGb250U2V0dGluZ3MiOnsiJGlkIjoiOTY0IiwiRm9udFNpemUiOjEwLCJGb250TmFtZSI6IlNlZ29lIFVJIFNlbWlsaWdodCIsIklzQm9sZCI6dHJ1ZSwiSXNJdGFsaWMiOmZhbHNlLCJJc1VuZGVybGluZWQiOmZhbHNlLCJQYXJlbnRTdHlsZSI6bnVsbH0sIkF1dG9TaXplIjowLCJGb3JlZ3JvdW5kIjp7IiRpZCI6Ijk2NSIsIkNvbG9yIjp7IiRpZCI6Ijk2NiIsIkEiOjI1NSwiUiI6MjU1LCJHIjoyNTUsIkIiOjI1NX19LCJNYXhXaWR0aCI6NTk1LjA0MTMyMjMxNDA0OTU4LCJNYXhIZWlnaHQiOiJJbmZpbml0eSIsIlNtYXJ0Rm9yZWdyb3VuZElzQWN0aXZlIjpmYWxzZSwiSG9yaXpvbnRhbEFsaWdubWVudCI6MSwiVmVydGljYWxBbGlnbm1lbnQiOjAsIlNtYXJ0Rm9yZWdyb3VuZCI6bnVsbCwiQmFja2dyb3VuZEZpbGxUeXBlIjowLCJNYXJnaW4iOnsiJGlkIjoiOTY3IiwiVG9wIjowLCJMZWZ0IjowLCJSaWdodCI6MCwiQm90dG9tIjowfSwiUGFkZGluZyI6eyIkaWQiOiI5NjgiLCJUb3AiOjAsIkxlZnQiOjAsIlJpZ2h0IjowLCJCb3R0b20iOjB9LCJCYWNrZ3JvdW5kIjp7IiRpZCI6Ijk2OSIsIkNvbG9yIjp7IiRyZWYiOiI5NDUifX0sIklzVmlzaWJsZSI6dHJ1ZSwiV2lkdGgiOjAuMCwiSGVpZ2h0IjowLjAsIkJvcmRlclN0eWxlIjp7IiRpZCI6Ijk3MCIsIkxpbmVDb2xvciI6bnVsbCwiTGluZVdlaWdodCI6MC4wLCJMaW5lVHlwZSI6MCwiUGFyZW50U3R5bGUiOm51bGx9LCJQYXJlbnRTdHlsZSI6bnVsbH0sIkRhdGVTdHlsZSI6eyIkaWQiOiI5NzEiLCJGb250U2V0dGluZ3MiOnsiJGlkIjoiOTcyIiwiRm9udFNpemUiOjgsIkZvbnROYW1lIjoiU2Vnb2UgVUkgU2VtaWxpZ2h0IiwiSXNCb2xkIjpmYWxzZSwiSXNJdGFsaWMiOmZhbHNlLCJJc1VuZGVybGluZWQiOmZhbHNlLCJQYXJlbnRTdHlsZSI6bnVsbH0sIkF1dG9TaXplIjowLCJGb3JlZ3JvdW5kIjp7IiRyZWYiOiIxMjEifSwiTWF4V2lkdGgiOjIwMC4wLCJNYXhIZWlnaHQiOiJJbmZpbml0eSIsIlNtYXJ0Rm9yZWdyb3VuZElzQWN0aXZlIjpmYWxzZSwiSG9yaXpvbnRhbEFsaWdubWVudCI6MSwiVmVydGljYWxBbGlnbm1lbnQiOjAsIlNtYXJ0Rm9yZWdyb3VuZCI6bnVsbCwiQmFja2dyb3VuZEZpbGxUeXBlIjowLCJNYXJnaW4iOnsiJGlkIjoiOTczIiwiVG9wIjowLCJMZWZ0IjowLCJSaWdodCI6MCwiQm90dG9tIjowfSwiUGFkZGluZyI6eyIkaWQiOiI5NzQiLCJUb3AiOjAsIkxlZnQiOjAsIlJpZ2h0IjowLCJCb3R0b20iOjB9LCJCYWNrZ3JvdW5kIjp7IiRpZCI6Ijk3NSIsIkNvbG9yIjp7IiRyZWYiOiI5NDUifX0sIklzVmlzaWJsZSI6dHJ1ZSwiV2lkdGgiOjAuMCwiSGVpZ2h0IjowLjAsIkJvcmRlclN0eWxlIjp7IiRpZCI6Ijk3NiIsIkxpbmVDb2xvciI6bnVsbCwiTGluZVdlaWdodCI6MC4wLCJMaW5lVHlwZSI6MCwiUGFyZW50U3R5bGUiOm51bGx9LCJQYXJlbnRTdHlsZSI6bnVsbH0sIkRhdGVGb3JtYXQiOnsiJGlkIjoiOTc3IiwiRm9ybWF0U3RyaW5nIjoiTU1NIGQiLCJTZXBhcmF0b3IiOiIvIiwiVXNlSW50ZXJuYXRpb25hbERhdGVGb3JtYXQiOmZhbHNlLCJEYXRlSXNWaXNpYmxlIjp0cnVlLCJUaW1lSXNWaXNpYmxlIjpmYWxzZSwiSG91ckRpZ2l0cyI6MSwiQW1QbURlc2lnbmF0b3IiOjIsIlRyaW0wME1pbnV0ZXMiOmZhbHNlLCJMYXN0S25vd25WaXNpYmlsaXR5U3RhdGUiOm51bGx9LCJJc1Zpc2libGUiOnRydWUsIlBhcmVudFN0eWxlIjpudWxsfSwiSW5kZXgiOjIwLCJTbWFydER1cmF0aW9uQWN0aXZhdGVkIjpmYWxzZSwiRGF0ZUZvcm1hdCI6eyIkcmVmIjoiOTc3In0sIklkIjoiY2IzYzg1ZDItNjY0MC00MzYwLWE1YzktMjUwMzkwNDFkYjg2IiwiSW1wb3J0SWQiOm51bGwsIlRpdGxlIjpudWxsLCJOb3RlIjpudWxsLCJIeXBlcmxpbmsiOnsiJGlkIjoiOTc4IiwiQWRkcmVzcyI6IiIsIlN1YkFkZHJlc3MiOiIifSwiSXNDaGFuZ2VkIjpmYWxzZSwiSXNOZXciOmZhbHNlfSwiSW5kZXgiOjB9XSwiTWlsZXN0b25lcyI6W119LHsiJGlkIjoiOTc5IiwiSWQiOiIyZDI0ZGJlYy0xZjNkLTQ4ZjctYjg2MC1jOGYyNzVhZmI3ZWQiLCJJbmRleCI6MywiSGVhZGVyVGV4dCI6Ik1vbml0b3JpbmcgYW5kIENvbnRyb2wiLCJTdHlsZSI6eyIkaWQiOiI5ODAiLCJIZWFkZXJTdHlsZSI6eyIkaWQiOiI5ODEiLCJUZXh0U3R5bGUiOnsiJGlkIjoiOTgyIiwiRm9udFNldHRpbmdzIjp7IiRpZCI6Ijk4MyIsIkZvbnRTaXplIjoxMiwiRm9udE5hbWUiOiJTZWdvZSBVSSBTZW1pYm9sZCIsIklzQm9sZCI6dHJ1ZSwiSXNJdGFsaWMiOmZhbHNlLCJJc1VuZGVybGluZWQiOmZhbHNlLCJQYXJlbnRTdHlsZSI6bnVsbH0sIkF1dG9TaXplIjowLCJGb3JlZ3JvdW5kIjp7IiRpZCI6Ijk4NCIsIkNvbG9yIjp7IiRpZCI6Ijk4NSIsIkEiOjI1NSwiUiI6MjU1LCJHIjoyNTUsIkIiOjI1NX19LCJNYXhXaWR0aCI6MC4wLCJNYXhIZWlnaHQiOjAuMCwiU21hcnRGb3JlZ3JvdW5kSXNBY3RpdmUiOmZhbHNlLCJIb3Jpem9udGFsQWxpZ25tZW50IjowLCJWZXJ0aWNhbEFsaWdubWVudCI6MCwiU21hcnRGb3JlZ3JvdW5kIjpudWxsLCJCYWNrZ3JvdW5kRmlsbFR5cGUiOjAsIk1hcmdpbiI6eyIkcmVmIjoiMTQxIn0sIlBhZGRpbmciOnsiJHJlZiI6IjE0MiJ9LCJCYWNrZ3JvdW5kIjpudWxsLCJJc1Zpc2libGUiOmZhbHNlLCJXaWR0aCI6MC4wLCJIZWlnaHQiOjAuMCwiQm9yZGVyU3R5bGUiOm51bGwsIlBhcmVudFN0eWxlIjpudWxsfSwiUmVjdGFuZ2xlU3R5bGUiOnsiJGlkIjoiOTg2IiwiTWFyZ2luIjp7IiRyZWYiOiIxNDQifSwiUGFkZGluZyI6eyIkcmVmIjoiMTQ1In0sIkJhY2tncm91bmQiOnsiJGlkIjoiOTg3IiwiQ29sb3IiOnsiJGlkIjoiOTg4IiwiQSI6MjU1LCJSIjoxMTIsIkciOjE3MywiQiI6NzF9fSwiSXNWaXNpYmxlIjpmYWxzZSwiV2lkdGgiOjAuMCwiSGVpZ2h0IjowLjAsIkJvcmRlclN0eWxlIjp7IiRpZCI6Ijk4OSIsIkxpbmVDb2xvciI6eyIkaWQiOiI5OTAiLCIkdHlwZSI6Ik5MUkUuQ29tbW9uLkRvbS5Tb2xpZENvbG9yQnJ1c2gsIE5MUkUuQ29tbW9uIiwiQ29sb3IiOnsiJGlkIjoiOTkxIiwiQSI6MjU1LCJSIjo1NSwiRyI6NTUsIkIiOjU1fX0sIkxpbmVXZWlnaHQiOjAuMCwiTGluZVR5cGUiOjAsIlBhcmVudFN0eWxlIjpudWxsfSwiUGFyZW50U3R5bGUiOm51bGx9LCJNYXJnaW4iOnsiJHJlZiI6IjE1MSJ9LCJQYWRkaW5nIjp7IiRyZWYiOiIxNTIifSwiQmFja2dyb3VuZCI6bnVsbCwiSXNWaXNpYmxlIjp0cnVlLCJXaWR0aCI6MC4wLCJIZWlnaHQiOjAuMCwiQm9yZGVyU3R5bGUiOm51bGwsIlBhcmVudFN0eWxlIjpudWxsfSwiQmFja2dyb3VuZFN0eWxlIjp7IiRpZCI6Ijk5MiIsIk1hcmdpbiI6eyIkcmVmIjoiMTU0In0sIlBhZGRpbmciOnsiJHJlZiI6IjE1NSJ9LCJCYWNrZ3JvdW5kIjp7IiRpZCI6Ijk5MyIsIkNvbG9yIjp7IiRpZCI6Ijk5NCIsIkEiOjM4LCJSIjoxMTIsIkciOjE3MywiQiI6NzF9fSwiSXNWaXNpYmxlIjp0cnVlLCJXaWR0aCI6MC4wLCJIZWlnaHQiOjAuMCwiQm9yZGVyU3R5bGUiOnsiJGlkIjoiOTk1IiwiTGluZUNvbG9yIjp7IiRpZCI6Ijk5NiIsIiR0eXBlIjoiTkxSRS5Db21tb24uRG9tLlNvbGlkQ29sb3JCcnVzaCwgTkxSRS5Db21tb24iLCJDb2xvciI6eyIkaWQiOiI5OTciLCJBIjoyNTUsIlIiOjE2NSwiRyI6MTY1LCJCIjoxNjV9fSwiTGluZVdlaWdodCI6Mi4wLCJMaW5lVHlwZSI6MCwiUGFyZW50U3R5bGUiOm51bGx9LCJQYXJlbnRTdHlsZSI6bnVsbH0sIklzQWJvdmVUaW1lYmFuZCI6ZmFsc2UsIk1hcmdpbiI6eyIkcmVmIjoiMTYxIn0sIlBhZGRpbmciOnsiJHJlZiI6IjE2MiJ9LCJJc1Zpc2libGUiOnRydWUsIldpZHRoIjowLjAsIkhlaWdodCI6MC4wLCJCb3JkZXJTdHlsZSI6bnVsbCwiUGFyZW50U3R5bGUiOm51bGx9LCJUYXNrcyI6W3siJGlkIjoiOTk4IiwiX2F0dGFjaGVkTWlsZXN0b25lcyI6W10sIlRhc2tEZWZpbml0aW9uIjp7IiRpZCI6Ijk5OSIsIkdyb3VwTmFtZSI6bnVsbCwiU3RhcnREYXRlIjoiMjAyMS0wOC0wMVQwMDowMDowMCIsIkVuZERhdGUiOiIyMDIxLTA5LTE1VDIzOjU5OjAwIiwiUGVyY2VudGFnZUNvbXBsZXRlIjpudWxsLCJTdHlsZSI6eyIkaWQiOiIxMDAwIiwiU2hhcGUiOjMsIlNoYXBlVGhpY2tuZXNzIjowLCJEdXJhdGlvbkZvcm1hdCI6MTMsIkluY2x1ZGVOb25Xb3JraW5nRGF5c0luRHVyYXRpb24iOmZhbHNlLCJQZXJjZW50YWdlQ29tcGxldGVTdHlsZSI6eyIkaWQiOiIxMDAxIiwiRm9udFNldHRpbmdzIjp7IiRpZCI6IjEwMDIiLCJGb250U2l6ZSI6MTAsIkZvbnROYW1lIjoiQ2FsaWJyaSIsIklzQm9sZCI6ZmFsc2UsIklzSXRhbGljIjpmYWxzZSwiSXNVbmRlcmxpbmVkIjpmYWxzZSwiUGFyZW50U3R5bGUiOm51bGx9LCJBdXRvU2l6ZSI6MCwiRm9yZWdyb3VuZCI6eyIkaWQiOiIxMDAzIiwiQ29sb3IiOnsiJGlkIjoiMTAwNCIsIkEiOjI1NSwiUiI6MjM4LCJHIjoyMzYsIkIiOjIyNX19LCJNYXhXaWR0aCI6MjAwLjAsIk1heEhlaWdodCI6IkluZmluaXR5IiwiU21hcnRGb3JlZ3JvdW5kSXNBY3RpdmUiOmZhbHNlLCJIb3Jpem9udGFsQWxpZ25tZW50IjoxLCJWZXJ0aWNhbEFsaWdubWVudCI6MCwiU21hcnRGb3JlZ3JvdW5kIjpudWxsLCJCYWNrZ3JvdW5kRmlsbFR5cGUiOjAsIk1hcmdpbiI6eyIkaWQiOiIxMDA1IiwiVG9wIjowLCJMZWZ0IjowLCJSaWdodCI6MCwiQm90dG9tIjowfSwiUGFkZGluZyI6eyIkaWQiOiIxMDA2IiwiVG9wIjowLCJMZWZ0IjowLCJSaWdodCI6MCwiQm90dG9tIjowfSwiQmFja2dyb3VuZCI6eyIkaWQiOiIxMDA3IiwiQ29sb3IiOnsiJHJlZiI6IjUyNyJ9fSwiSXNWaXNpYmxlIjp0cnVlLCJXaWR0aCI6MC4wLCJIZWlnaHQiOjAuMCwiQm9yZGVyU3R5bGUiOnsiJGlkIjoiMTAwOCIsIkxpbmVDb2xvciI6bnVsbCwiTGluZVdlaWdodCI6MC4wLCJMaW5lVHlwZSI6MCwiUGFyZW50U3R5bGUiOm51bGx9LCJQYXJlbnRTdHlsZSI6bnVsbH0sIkR1cmF0aW9uU3R5bGUiOnsiJGlkIjoiMTAwOSIsIkZvbnRTZXR0aW5ncyI6eyIkaWQiOiIxMDEwIiwiRm9udFNpemUiOjgsIkZvbnROYW1lIjoiU2Vnb2UgVUkiLCJJc0JvbGQiOnRydWUsIklzSXRhbGljIjpmYWxzZSwiSXNVbmRlcmxpbmVkIjpmYWxzZSwiUGFyZW50U3R5bGUiOm51bGx9LCJBdXRvU2l6ZSI6MCwiRm9yZWdyb3VuZCI6eyIkaWQiOiIxMDExIiwiQ29sb3IiOnsiJGlkIjoiMTAxMi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MTAxMyIsIlRvcCI6MCwiTGVmdCI6MCwiUmlnaHQiOjAsIkJvdHRvbSI6MH0sIlBhZGRpbmciOnsiJGlkIjoiMTAxNCIsIlRvcCI6MCwiTGVmdCI6MCwiUmlnaHQiOjAsIkJvdHRvbSI6MH0sIkJhY2tncm91bmQiOnsiJGlkIjoiMTAxNSIsIkNvbG9yIjp7IiRpZCI6IjEwMTYiLCJBIjowLCJSIjoyNTUsIkciOjI1NSwiQiI6MjU1fX0sIklzVmlzaWJsZSI6dHJ1ZSwiV2lkdGgiOjAuMCwiSGVpZ2h0IjowLjAsIkJvcmRlclN0eWxlIjp7IiRpZCI6IjEwMTciLCJMaW5lQ29sb3IiOm51bGwsIkxpbmVXZWlnaHQiOjAuMCwiTGluZVR5cGUiOjAsIlBhcmVudFN0eWxlIjpudWxsfSwiUGFyZW50U3R5bGUiOm51bGx9LCJIb3Jpem9udGFsQ29ubmVjdG9yU3R5bGUiOnsiJGlkIjoiMTAxOCIsIkxpbmVDb2xvciI6eyIkcmVmIjoiOTkifSwiTGluZVdlaWdodCI6MS4wLCJMaW5lVHlwZSI6MCwiUGFyZW50U3R5bGUiOm51bGx9LCJWZXJ0aWNhbENvbm5lY3RvclN0eWxlIjp7IiRpZCI6IjEwMTkiLCJMaW5lQ29sb3IiOnsiJHJlZiI6IjEwMiJ9LCJMaW5lV2VpZ2h0IjowLjAsIkxpbmVUeXBlIjowLCJQYXJlbnRTdHlsZSI6bnVsbH0sIk1hcmdpbiI6bnVsbCwiU3RhcnREYXRlUG9zaXRpb24iOjYsIkVuZERhdGVQb3NpdGlvbiI6NiwiRGF0ZUlzVmlzaWJsZSI6ZmFsc2UsIlRpdGxlUG9zaXRpb24iOjIsIkR1cmF0aW9uUG9zaXRpb24iOjYsIlBlcmNlbnRhZ2VDb21wbGV0ZWRQb3NpdGlvbiI6NiwiU3BhY2luZyI6MywiSXNCZWxvd1RpbWViYW5kIjp0cnVlLCJQZXJjZW50YWdlQ29tcGxldGVTaGFwZU9wYWNpdHkiOjM1LCJTaGFwZVN0eWxlIjp7IiRpZCI6IjEwMjAiLCJNYXJnaW4iOnsiJGlkIjoiMTAyMSIsIlRvcCI6MCwiTGVmdCI6NCwiUmlnaHQiOjQsIkJvdHRvbSI6MH0sIlBhZGRpbmciOnsiJGlkIjoiMTAyMiIsIlRvcCI6MCwiTGVmdCI6MCwiUmlnaHQiOjAsIkJvdHRvbSI6MH0sIkJhY2tncm91bmQiOnsiJGlkIjoiMTAyMyIsIkNvbG9yIjp7IiRpZCI6IjEwMjQiLCJBIjoyNTUsIlIiOjExMiwiRyI6MTczLCJCIjo3MX19LCJJc1Zpc2libGUiOnRydWUsIldpZHRoIjowLjAsIkhlaWdodCI6MTAuMCwiQm9yZGVyU3R5bGUiOnsiJGlkIjoiMTAyNSIsIkxpbmVDb2xvciI6eyIkcmVmIjoiNTQ2In0sIkxpbmVXZWlnaHQiOjAuMCwiTGluZVR5cGUiOjAsIlBhcmVudFN0eWxlIjpudWxsfSwiUGFyZW50U3R5bGUiOm51bGx9LCJUaXRsZVN0eWxlIjp7IiRpZCI6IjEwMjYiLCJGb250U2V0dGluZ3MiOnsiJGlkIjoiMTAyNyIsIkZvbnRTaXplIjoxMCwiRm9udE5hbWUiOiJTZWdvZSBVSSIsIklzQm9sZCI6dHJ1ZSwiSXNJdGFsaWMiOmZhbHNlLCJJc1VuZGVybGluZWQiOmZhbHNlLCJQYXJlbnRTdHlsZSI6bnVsbH0sIkF1dG9TaXplIjowLCJGb3JlZ3JvdW5kIjp7IiRpZCI6IjEwMjgiLCJDb2xvciI6eyIkaWQiOiIxMDI5IiwiQSI6MjU1LCJSIjoyNTUsIkciOjI1NSwiQiI6MjU1fX0sIk1heFdpZHRoIjo3MjcuMjcyNzI3MjcyNzI3MjUsIk1heEhlaWdodCI6IkluZmluaXR5IiwiU21hcnRGb3JlZ3JvdW5kSXNBY3RpdmUiOmZhbHNlLCJIb3Jpem9udGFsQWxpZ25tZW50IjoxLCJWZXJ0aWNhbEFsaWdubWVudCI6MCwiU21hcnRGb3JlZ3JvdW5kIjpudWxsLCJCYWNrZ3JvdW5kRmlsbFR5cGUiOjAsIk1hcmdpbiI6eyIkaWQiOiIxMDMwIiwiVG9wIjowLCJMZWZ0IjowLCJSaWdodCI6MCwiQm90dG9tIjowfSwiUGFkZGluZyI6eyIkaWQiOiIxMDMxIiwiVG9wIjowLCJMZWZ0IjowLCJSaWdodCI6MCwiQm90dG9tIjowfSwiQmFja2dyb3VuZCI6eyIkaWQiOiIxMDMyIiwiQ29sb3IiOnsiJGlkIjoiMTAzMyIsIkEiOjAsIlIiOjI1NSwiRyI6MjU1LCJCIjoyNTV9fSwiSXNWaXNpYmxlIjp0cnVlLCJXaWR0aCI6MC4wLCJIZWlnaHQiOjAuMCwiQm9yZGVyU3R5bGUiOnsiJGlkIjoiMTAzNCIsIkxpbmVDb2xvciI6bnVsbCwiTGluZVdlaWdodCI6MC4wLCJMaW5lVHlwZSI6MCwiUGFyZW50U3R5bGUiOm51bGx9LCJQYXJlbnRTdHlsZSI6bnVsbH0sIkRhdGVTdHlsZSI6eyIkaWQiOiIxMDM1IiwiRm9udFNldHRpbmdzIjp7IiRpZCI6IjEwMzYiLCJGb250U2l6ZSI6OCwiRm9udE5hbWUiOiJTZWdvZSBVSSIsIklzQm9sZCI6ZmFsc2UsIklzSXRhbGljIjpmYWxzZSwiSXNVbmRlcmxpbmVkIjpmYWxzZSwiUGFyZW50U3R5bGUiOm51bGx9LCJBdXRvU2l6ZSI6MCwiRm9yZWdyb3VuZCI6eyIkaWQiOiIxMDM3IiwiQ29sb3IiOnsiJGlkIjoiMTAzOCIsIkEiOjI1NSwiUiI6NjgsIkciOjg0LCJCIjoxMDZ9fSwiTWF4V2lkdGgiOjIwMC4wLCJNYXhIZWlnaHQiOiJJbmZpbml0eSIsIlNtYXJ0Rm9yZWdyb3VuZElzQWN0aXZlIjpmYWxzZSwiSG9yaXpvbnRhbEFsaWdubWVudCI6MSwiVmVydGljYWxBbGlnbm1lbnQiOjAsIlNtYXJ0Rm9yZWdyb3VuZCI6bnVsbCwiQmFja2dyb3VuZEZpbGxUeXBlIjowLCJNYXJnaW4iOnsiJGlkIjoiMTAzOSIsIlRvcCI6MCwiTGVmdCI6MCwiUmlnaHQiOjAsIkJvdHRvbSI6MH0sIlBhZGRpbmciOnsiJGlkIjoiMTA0MCIsIlRvcCI6MCwiTGVmdCI6MCwiUmlnaHQiOjAsIkJvdHRvbSI6MH0sIkJhY2tncm91bmQiOnsiJGlkIjoiMTA0MSIsIkNvbG9yIjp7IiRpZCI6IjEwNDIiLCJBIjowLCJSIjoyNTUsIkciOjI1NSwiQiI6MjU1fX0sIklzVmlzaWJsZSI6dHJ1ZSwiV2lkdGgiOjAuMCwiSGVpZ2h0IjowLjAsIkJvcmRlclN0eWxlIjp7IiRpZCI6IjEwNDMiLCJMaW5lQ29sb3IiOm51bGwsIkxpbmVXZWlnaHQiOjAuMCwiTGluZVR5cGUiOjAsIlBhcmVudFN0eWxlIjpudWxsfSwiUGFyZW50U3R5bGUiOm51bGx9LCJEYXRlRm9ybWF0Ijp7IiRpZCI6IjEwNDQiLCJGb3JtYXRTdHJpbmciOiJNTU0gZCIsIlNlcGFyYXRvciI6Ii8iLCJVc2VJbnRlcm5hdGlvbmFsRGF0ZUZvcm1hdCI6ZmFsc2UsIkRhdGVJc1Zpc2libGUiOnRydWUsIlRpbWVJc1Zpc2libGUiOmZhbHNlLCJIb3VyRGlnaXRzIjoxLCJBbVBtRGVzaWduYXRvciI6MiwiVHJpbTAwTWludXRlcyI6ZmFsc2UsIkxhc3RLbm93blZpc2liaWxpdHlTdGF0ZSI6bnVsbH0sIklzVmlzaWJsZSI6dHJ1ZSwiUGFyZW50U3R5bGUiOm51bGx9LCJJbmRleCI6MTcsIlNtYXJ0RHVyYXRpb25BY3RpdmF0ZWQiOmZhbHNlLCJEYXRlRm9ybWF0Ijp7IiRyZWYiOiIxMDQ0In0sIklkIjoiOGU3NjU1ODctNmMwZi00MjBlLWE5NjAtMDA0YjYwNzU4ZGUyIiwiSW1wb3J0SWQiOm51bGwsIlRpdGxlIjoiTW9uaXRvciBDcml0aWNhbCBQYXRoIFRhc2tzIiwiTm90ZSI6bnVsbCwiSHlwZXJsaW5rIjp7IiRpZCI6IjEwNDUiLCJBZGRyZXNzIjoiIiwiU3ViQWRkcmVzcyI6IiJ9LCJJc0NoYW5nZWQiOmZhbHNlLCJJc05ldyI6ZmFsc2V9LCJJbmRleCI6MH0seyIkaWQiOiIxMDQ2IiwiX2F0dGFjaGVkTWlsZXN0b25lcyI6W10sIlRhc2tEZWZpbml0aW9uIjp7IiRpZCI6IjEwNDciLCJHcm91cE5hbWUiOm51bGwsIlN0YXJ0RGF0ZSI6IjIwMjEtMDgtMTNUMDA6MDA6MDAiLCJFbmREYXRlIjoiMjAyMS0xMC0wNVQyMzo1OTowMCIsIlBlcmNlbnRhZ2VDb21wbGV0ZSI6bnVsbCwiU3R5bGUiOnsiJGlkIjoiMTA0OCIsIlNoYXBlIjozLCJTaGFwZVRoaWNrbmVzcyI6MCwiRHVyYXRpb25Gb3JtYXQiOjEzLCJJbmNsdWRlTm9uV29ya2luZ0RheXNJbkR1cmF0aW9uIjpmYWxzZSwiUGVyY2VudGFnZUNvbXBsZXRlU3R5bGUiOnsiJGlkIjoiMTA0OSIsIkZvbnRTZXR0aW5ncyI6eyIkaWQiOiIxMDUwIiwiRm9udFNpemUiOjEwLCJGb250TmFtZSI6IkNhbGlicmkiLCJJc0JvbGQiOmZhbHNlLCJJc0l0YWxpYyI6ZmFsc2UsIklzVW5kZXJsaW5lZCI6ZmFsc2UsIlBhcmVudFN0eWxlIjpudWxsfSwiQXV0b1NpemUiOjAsIkZvcmVncm91bmQiOnsiJGlkIjoiMTA1MSIsIkNvbG9yIjp7IiRpZCI6IjEwNTIiLCJBIjoyNTUsIlIiOjIzOCwiRyI6MjM2LCJCIjoyMjV9fSwiTWF4V2lkdGgiOjIwMC4wLCJNYXhIZWlnaHQiOiJJbmZpbml0eSIsIlNtYXJ0Rm9yZWdyb3VuZElzQWN0aXZlIjpmYWxzZSwiSG9yaXpvbnRhbEFsaWdubWVudCI6MSwiVmVydGljYWxBbGlnbm1lbnQiOjAsIlNtYXJ0Rm9yZWdyb3VuZCI6bnVsbCwiQmFja2dyb3VuZEZpbGxUeXBlIjowLCJNYXJnaW4iOnsiJGlkIjoiMTA1MyIsIlRvcCI6MCwiTGVmdCI6MCwiUmlnaHQiOjAsIkJvdHRvbSI6MH0sIlBhZGRpbmciOnsiJGlkIjoiMTA1NCIsIlRvcCI6MCwiTGVmdCI6MCwiUmlnaHQiOjAsIkJvdHRvbSI6MH0sIkJhY2tncm91bmQiOnsiJGlkIjoiMTA1NSIsIkNvbG9yIjp7IiRyZWYiOiI0MjIifX0sIklzVmlzaWJsZSI6dHJ1ZSwiV2lkdGgiOjAuMCwiSGVpZ2h0IjowLjAsIkJvcmRlclN0eWxlIjp7IiRpZCI6IjEwNTYiLCJMaW5lQ29sb3IiOm51bGwsIkxpbmVXZWlnaHQiOjAuMCwiTGluZVR5cGUiOjAsIlBhcmVudFN0eWxlIjpudWxsfSwiUGFyZW50U3R5bGUiOm51bGx9LCJEdXJhdGlvblN0eWxlIjp7IiRpZCI6IjEwNTciLCJGb250U2V0dGluZ3MiOnsiJGlkIjoiMTA1OCIsIkZvbnRTaXplIjo4LCJGb250TmFtZSI6IlNlZ29lIFVJIiwiSXNCb2xkIjp0cnVlLCJJc0l0YWxpYyI6ZmFsc2UsIklzVW5kZXJsaW5lZCI6ZmFsc2UsIlBhcmVudFN0eWxlIjpudWxsfSwiQXV0b1NpemUiOjAsIkZvcmVncm91bmQiOnsiJGlkIjoiMTA1OSIsIkNvbG9yIjp7IiRpZCI6IjEwNjA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EwNjEiLCJUb3AiOjAsIkxlZnQiOjAsIlJpZ2h0IjowLCJCb3R0b20iOjB9LCJQYWRkaW5nIjp7IiRpZCI6IjEwNjIiLCJUb3AiOjAsIkxlZnQiOjAsIlJpZ2h0IjowLCJCb3R0b20iOjB9LCJCYWNrZ3JvdW5kIjp7IiRpZCI6IjEwNjMiLCJDb2xvciI6eyIkaWQiOiIxMDY0IiwiQSI6MCwiUiI6MjU1LCJHIjoyNTUsIkIiOjI1NX19LCJJc1Zpc2libGUiOnRydWUsIldpZHRoIjowLjAsIkhlaWdodCI6MC4wLCJCb3JkZXJTdHlsZSI6eyIkaWQiOiIxMDY1IiwiTGluZUNvbG9yIjpudWxsLCJMaW5lV2VpZ2h0IjowLjAsIkxpbmVUeXBlIjowLCJQYXJlbnRTdHlsZSI6bnVsbH0sIlBhcmVudFN0eWxlIjpudWxsfSwiSG9yaXpvbnRhbENvbm5lY3RvclN0eWxlIjp7IiRpZCI6IjEwNjYiLCJMaW5lQ29sb3IiOnsiJHJlZiI6IjQzNCJ9LCJMaW5lV2VpZ2h0IjoxLjAsIkxpbmVUeXBlIjowLCJQYXJlbnRTdHlsZSI6bnVsbH0sIlZlcnRpY2FsQ29ubmVjdG9yU3R5bGUiOnsiJGlkIjoiMTA2NyIsIkxpbmVDb2xvciI6eyIkcmVmIjoiNDM3In0sIkxpbmVXZWlnaHQiOjAuMCwiTGluZVR5cGUiOjAsIlBhcmVudFN0eWxlIjpudWxsfSwiTWFyZ2luIjpudWxsLCJTdGFydERhdGVQb3NpdGlvbiI6NiwiRW5kRGF0ZVBvc2l0aW9uIjo2LCJEYXRlSXNWaXNpYmxlIjpmYWxzZSwiVGl0bGVQb3NpdGlvbiI6MiwiRHVyYXRpb25Qb3NpdGlvbiI6NiwiUGVyY2VudGFnZUNvbXBsZXRlZFBvc2l0aW9uIjo2LCJTcGFjaW5nIjozLCJJc0JlbG93VGltZWJhbmQiOnRydWUsIlBlcmNlbnRhZ2VDb21wbGV0ZVNoYXBlT3BhY2l0eSI6MzUsIlNoYXBlU3R5bGUiOnsiJGlkIjoiMTA2OCIsIk1hcmdpbiI6eyIkaWQiOiIxMDY5IiwiVG9wIjowLCJMZWZ0Ijo0LCJSaWdodCI6NCwiQm90dG9tIjowfSwiUGFkZGluZyI6eyIkaWQiOiIxMDcwIiwiVG9wIjowLCJMZWZ0IjowLCJSaWdodCI6MCwiQm90dG9tIjowfSwiQmFja2dyb3VuZCI6eyIkaWQiOiIxMDcxIiwiQ29sb3IiOnsiJGlkIjoiMTA3MiIsIkEiOjI1NSwiUiI6MTEyLCJHIjoxNzMsIkIiOjcxfX0sIklzVmlzaWJsZSI6dHJ1ZSwiV2lkdGgiOjAuMCwiSGVpZ2h0IjoxMC4wLCJCb3JkZXJTdHlsZSI6eyIkaWQiOiIxMDczIiwiTGluZUNvbG9yIjp7IiRpZCI6IjEwNzQiLCIkdHlwZSI6Ik5MUkUuQ29tbW9uLkRvbS5Tb2xpZENvbG9yQnJ1c2gsIE5MUkUuQ29tbW9uIiwiQ29sb3IiOnsiJGlkIjoiMTA3NSIsIkEiOjI1NSwiUiI6MjU1LCJHIjowLCJCIjowfX0sIkxpbmVXZWlnaHQiOjAuMCwiTGluZVR5cGUiOjAsIlBhcmVudFN0eWxlIjpudWxsfSwiUGFyZW50U3R5bGUiOm51bGx9LCJUaXRsZVN0eWxlIjp7IiRpZCI6IjEwNzYiLCJGb250U2V0dGluZ3MiOnsiJGlkIjoiMTA3NyIsIkZvbnRTaXplIjoxMCwiRm9udE5hbWUiOiJTZWdvZSBVSSIsIklzQm9sZCI6dHJ1ZSwiSXNJdGFsaWMiOmZhbHNlLCJJc1VuZGVybGluZWQiOmZhbHNlLCJQYXJlbnRTdHlsZSI6bnVsbH0sIkF1dG9TaXplIjowLCJGb3JlZ3JvdW5kIjp7IiRpZCI6IjEwNzgiLCJDb2xvciI6eyIkaWQiOiIxMDc5IiwiQSI6MjU1LCJSIjoyNTUsIkciOjI1NSwiQiI6MjU1fX0sIk1heFdpZHRoIjo1OTUuMDQxMzIyMzE0MDQ5NTgsIk1heEhlaWdodCI6IkluZmluaXR5IiwiU21hcnRGb3JlZ3JvdW5kSXNBY3RpdmUiOmZhbHNlLCJIb3Jpem9udGFsQWxpZ25tZW50IjoxLCJWZXJ0aWNhbEFsaWdubWVudCI6MCwiU21hcnRGb3JlZ3JvdW5kIjpudWxsLCJCYWNrZ3JvdW5kRmlsbFR5cGUiOjAsIk1hcmdpbiI6eyIkaWQiOiIxMDgwIiwiVG9wIjowLCJMZWZ0IjowLCJSaWdodCI6MCwiQm90dG9tIjowfSwiUGFkZGluZyI6eyIkaWQiOiIxMDgxIiwiVG9wIjowLCJMZWZ0IjowLCJSaWdodCI6MCwiQm90dG9tIjowfSwiQmFja2dyb3VuZCI6eyIkaWQiOiIxMDgyIiwiQ29sb3IiOnsiJGlkIjoiMTA4MyIsIkEiOjAsIlIiOjI1NSwiRyI6MjU1LCJCIjoyNTV9fSwiSXNWaXNpYmxlIjp0cnVlLCJXaWR0aCI6MC4wLCJIZWlnaHQiOjAuMCwiQm9yZGVyU3R5bGUiOnsiJGlkIjoiMTA4NCIsIkxpbmVDb2xvciI6bnVsbCwiTGluZVdlaWdodCI6MC4wLCJMaW5lVHlwZSI6MCwiUGFyZW50U3R5bGUiOm51bGx9LCJQYXJlbnRTdHlsZSI6bnVsbH0sIkRhdGVTdHlsZSI6eyIkaWQiOiIxMDg1IiwiRm9udFNldHRpbmdzIjp7IiRpZCI6IjEwODYiLCJGb250U2l6ZSI6OCwiRm9udE5hbWUiOiJTZWdvZSBVSSIsIklzQm9sZCI6ZmFsc2UsIklzSXRhbGljIjpmYWxzZSwiSXNVbmRlcmxpbmVkIjpmYWxzZSwiUGFyZW50U3R5bGUiOm51bGx9LCJBdXRvU2l6ZSI6MCwiRm9yZWdyb3VuZCI6eyIkaWQiOiIxMDg3IiwiQ29sb3IiOnsiJGlkIjoiMTA4OCIsIkEiOjI1NSwiUiI6NjgsIkciOjg0LCJCIjoxMDZ9fSwiTWF4V2lkdGgiOjIwMC4wLCJNYXhIZWlnaHQiOiJJbmZpbml0eSIsIlNtYXJ0Rm9yZWdyb3VuZElzQWN0aXZlIjpmYWxzZSwiSG9yaXpvbnRhbEFsaWdubWVudCI6MSwiVmVydGljYWxBbGlnbm1lbnQiOjAsIlNtYXJ0Rm9yZWdyb3VuZCI6bnVsbCwiQmFja2dyb3VuZEZpbGxUeXBlIjowLCJNYXJnaW4iOnsiJGlkIjoiMTA4OSIsIlRvcCI6MCwiTGVmdCI6MCwiUmlnaHQiOjAsIkJvdHRvbSI6MH0sIlBhZGRpbmciOnsiJGlkIjoiMTA5MCIsIlRvcCI6MCwiTGVmdCI6MCwiUmlnaHQiOjAsIkJvdHRvbSI6MH0sIkJhY2tncm91bmQiOnsiJGlkIjoiMTA5MSIsIkNvbG9yIjp7IiRpZCI6IjEwOTIiLCJBIjowLCJSIjoyNTUsIkciOjI1NSwiQiI6MjU1fX0sIklzVmlzaWJsZSI6dHJ1ZSwiV2lkdGgiOjAuMCwiSGVpZ2h0IjowLjAsIkJvcmRlclN0eWxlIjp7IiRpZCI6IjEwOTMiLCJMaW5lQ29sb3IiOm51bGwsIkxpbmVXZWlnaHQiOjAuMCwiTGluZVR5cGUiOjAsIlBhcmVudFN0eWxlIjpudWxsfSwiUGFyZW50U3R5bGUiOm51bGx9LCJEYXRlRm9ybWF0Ijp7IiRpZCI6IjEwOTQiLCJGb3JtYXRTdHJpbmciOiJNTU0gZCIsIlNlcGFyYXRvciI6Ii8iLCJVc2VJbnRlcm5hdGlvbmFsRGF0ZUZvcm1hdCI6ZmFsc2UsIkRhdGVJc1Zpc2libGUiOnRydWUsIlRpbWVJc1Zpc2libGUiOmZhbHNlLCJIb3VyRGlnaXRzIjoxLCJBbVBtRGVzaWduYXRvciI6MiwiVHJpbTAwTWludXRlcyI6ZmFsc2UsIkxhc3RLbm93blZpc2liaWxpdHlTdGF0ZSI6bnVsbH0sIklzVmlzaWJsZSI6dHJ1ZSwiUGFyZW50U3R5bGUiOm51bGx9LCJJbmRleCI6MTgsIlNtYXJ0RHVyYXRpb25BY3RpdmF0ZWQiOmZhbHNlLCJEYXRlRm9ybWF0Ijp7IiRyZWYiOiIxMDk0In0sIklkIjoiNDQ5YTcyMWQtNjNhNC00Y2M2LTllOTctYzQyNTYxMjM4MGQ0IiwiSW1wb3J0SWQiOm51bGwsIlRpdGxlIjoiVmVyaWZ5aW5nIEFuZCBDb250cm9sbGluZyBTY29wZSIsIk5vdGUiOm51bGwsIkh5cGVybGluayI6eyIkaWQiOiIxMDk1IiwiQWRkcmVzcyI6IiIsIlN1YkFkZHJlc3MiOiIifSwiSXNDaGFuZ2VkIjpmYWxzZSwiSXNOZXciOmZhbHNlfSwiSW5kZXgiOjB9LHsiJGlkIjoiMTA5NiIsIl9hdHRhY2hlZE1pbGVzdG9uZXMiOltdLCJUYXNrRGVmaW5pdGlvbiI6eyIkaWQiOiIxMDk3IiwiR3JvdXBOYW1lIjpudWxsLCJTdGFydERhdGUiOiIyMDIxLTA4LTI4VDEwOjEwOjAwIiwiRW5kRGF0ZSI6IjIwMjEtMTAtMTNUMjM6NTk6MDAiLCJQZXJjZW50YWdlQ29tcGxldGUiOm51bGwsIlN0eWxlIjp7IiRpZCI6IjEwOTgiLCJTaGFwZSI6MywiU2hhcGVUaGlja25lc3MiOjAsIkR1cmF0aW9uRm9ybWF0IjoxMywiSW5jbHVkZU5vbldvcmtpbmdEYXlzSW5EdXJhdGlvbiI6ZmFsc2UsIlBlcmNlbnRhZ2VDb21wbGV0ZVN0eWxlIjp7IiRpZCI6IjEwOTkiLCJGb250U2V0dGluZ3MiOnsiJGlkIjoiMTEwMCIsIkZvbnRTaXplIjoxMCwiRm9udE5hbWUiOiJDYWxpYnJpIiwiSXNCb2xkIjpmYWxzZSwiSXNJdGFsaWMiOmZhbHNlLCJJc1VuZGVybGluZWQiOmZhbHNlLCJQYXJlbnRTdHlsZSI6bnVsbH0sIkF1dG9TaXplIjowLCJGb3JlZ3JvdW5kIjp7IiRpZCI6IjExMDEiLCJDb2xvciI6eyIkaWQiOiIxMTAyIiwiQSI6MjU1LCJSIjoyMzgsIkciOjIzNiwiQiI6MjI1fX0sIk1heFdpZHRoIjoyMDAuMCwiTWF4SGVpZ2h0IjoiSW5maW5pdHkiLCJTbWFydEZvcmVncm91bmRJc0FjdGl2ZSI6ZmFsc2UsIkhvcml6b250YWxBbGlnbm1lbnQiOjEsIlZlcnRpY2FsQWxpZ25tZW50IjowLCJTbWFydEZvcmVncm91bmQiOm51bGwsIkJhY2tncm91bmRGaWxsVHlwZSI6MCwiTWFyZ2luIjp7IiRpZCI6IjExMDMiLCJUb3AiOjAsIkxlZnQiOjAsIlJpZ2h0IjowLCJCb3R0b20iOjB9LCJQYWRkaW5nIjp7IiRpZCI6IjExMDQiLCJUb3AiOjAsIkxlZnQiOjAsIlJpZ2h0IjowLCJCb3R0b20iOjB9LCJCYWNrZ3JvdW5kIjp7IiRpZCI6IjExMDUiLCJDb2xvciI6eyIkcmVmIjoiNTI3In19LCJJc1Zpc2libGUiOnRydWUsIldpZHRoIjowLjAsIkhlaWdodCI6MC4wLCJCb3JkZXJTdHlsZSI6eyIkaWQiOiIxMTA2IiwiTGluZUNvbG9yIjpudWxsLCJMaW5lV2VpZ2h0IjowLjAsIkxpbmVUeXBlIjowLCJQYXJlbnRTdHlsZSI6bnVsbH0sIlBhcmVudFN0eWxlIjpudWxsfSwiRHVyYXRpb25TdHlsZSI6eyIkaWQiOiIxMTA3IiwiRm9udFNldHRpbmdzIjp7IiRpZCI6IjExMDgiLCJGb250U2l6ZSI6OCwiRm9udE5hbWUiOiJTZWdvZSBVSSIsIklzQm9sZCI6dHJ1ZSwiSXNJdGFsaWMiOmZhbHNlLCJJc1VuZGVybGluZWQiOmZhbHNlLCJQYXJlbnRTdHlsZSI6bnVsbH0sIkF1dG9TaXplIjowLCJGb3JlZ3JvdW5kIjp7IiRpZCI6IjExMDkiLCJDb2xvciI6eyIkaWQiOiIxMTEw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xMTExIiwiVG9wIjowLCJMZWZ0IjowLCJSaWdodCI6MCwiQm90dG9tIjowfSwiUGFkZGluZyI6eyIkaWQiOiIxMTEyIiwiVG9wIjowLCJMZWZ0IjowLCJSaWdodCI6MCwiQm90dG9tIjowfSwiQmFja2dyb3VuZCI6eyIkaWQiOiIxMTEzIiwiQ29sb3IiOnsiJGlkIjoiMTExNCIsIkEiOjAsIlIiOjI1NSwiRyI6MjU1LCJCIjoyNTV9fSwiSXNWaXNpYmxlIjp0cnVlLCJXaWR0aCI6MC4wLCJIZWlnaHQiOjAuMCwiQm9yZGVyU3R5bGUiOnsiJGlkIjoiMTExNSIsIkxpbmVDb2xvciI6bnVsbCwiTGluZVdlaWdodCI6MC4wLCJMaW5lVHlwZSI6MCwiUGFyZW50U3R5bGUiOm51bGx9LCJQYXJlbnRTdHlsZSI6bnVsbH0sIkhvcml6b250YWxDb25uZWN0b3JTdHlsZSI6eyIkaWQiOiIxMTE2IiwiTGluZUNvbG9yIjp7IiRyZWYiOiI5OSJ9LCJMaW5lV2VpZ2h0IjoxLjAsIkxpbmVUeXBlIjowLCJQYXJlbnRTdHlsZSI6bnVsbH0sIlZlcnRpY2FsQ29ubmVjdG9yU3R5bGUiOnsiJGlkIjoiMTExNyIsIkxpbmVDb2xvciI6eyIkcmVmIjoiMTAyIn0sIkxpbmVXZWlnaHQiOjAuMCwiTGluZVR5cGUiOjAsIlBhcmVudFN0eWxlIjpudWxsfSwiTWFyZ2luIjpudWxsLCJTdGFydERhdGVQb3NpdGlvbiI6NiwiRW5kRGF0ZVBvc2l0aW9uIjo2LCJEYXRlSXNWaXNpYmxlIjpmYWxzZSwiVGl0bGVQb3NpdGlvbiI6MiwiRHVyYXRpb25Qb3NpdGlvbiI6NiwiUGVyY2VudGFnZUNvbXBsZXRlZFBvc2l0aW9uIjo2LCJTcGFjaW5nIjozLCJJc0JlbG93VGltZWJhbmQiOnRydWUsIlBlcmNlbnRhZ2VDb21wbGV0ZVNoYXBlT3BhY2l0eSI6MzUsIlNoYXBlU3R5bGUiOnsiJGlkIjoiMTExOCIsIk1hcmdpbiI6eyIkaWQiOiIxMTE5IiwiVG9wIjowLCJMZWZ0Ijo0LCJSaWdodCI6NCwiQm90dG9tIjowfSwiUGFkZGluZyI6eyIkaWQiOiIxMTIwIiwiVG9wIjowLCJMZWZ0IjowLCJSaWdodCI6MCwiQm90dG9tIjowfSwiQmFja2dyb3VuZCI6eyIkaWQiOiIxMTIxIiwiQ29sb3IiOnsiJGlkIjoiMTEyMiIsIkEiOjI1NSwiUiI6MTEyLCJHIjoxNzMsIkIiOjcxfX0sIklzVmlzaWJsZSI6dHJ1ZSwiV2lkdGgiOjAuMCwiSGVpZ2h0IjoxMC4wLCJCb3JkZXJTdHlsZSI6eyIkaWQiOiIxMTIzIiwiTGluZUNvbG9yIjp7IiRyZWYiOiI1NDYifSwiTGluZVdlaWdodCI6MC4wLCJMaW5lVHlwZSI6MCwiUGFyZW50U3R5bGUiOm51bGx9LCJQYXJlbnRTdHlsZSI6bnVsbH0sIlRpdGxlU3R5bGUiOnsiJGlkIjoiMTEyNCIsIkZvbnRTZXR0aW5ncyI6eyIkaWQiOiIxMTI1IiwiRm9udFNpemUiOjEwLCJGb250TmFtZSI6IlNlZ29lIFVJIiwiSXNCb2xkIjp0cnVlLCJJc0l0YWxpYyI6ZmFsc2UsIklzVW5kZXJsaW5lZCI6ZmFsc2UsIlBhcmVudFN0eWxlIjpudWxsfSwiQXV0b1NpemUiOjAsIkZvcmVncm91bmQiOnsiJGlkIjoiMTEyNiIsIkNvbG9yIjp7IiRpZCI6IjExMjciLCJBIjoyNTUsIlIiOjI1NSwiRyI6MjU1LCJCIjoyNTV9fSwiTWF4V2lkdGgiOjU5NS4wNDEzMjIzMTQwNDk1OCwiTWF4SGVpZ2h0IjoiSW5maW5pdHkiLCJTbWFydEZvcmVncm91bmRJc0FjdGl2ZSI6ZmFsc2UsIkhvcml6b250YWxBbGlnbm1lbnQiOjEsIlZlcnRpY2FsQWxpZ25tZW50IjowLCJTbWFydEZvcmVncm91bmQiOm51bGwsIkJhY2tncm91bmRGaWxsVHlwZSI6MCwiTWFyZ2luIjp7IiRpZCI6IjExMjgiLCJUb3AiOjAsIkxlZnQiOjAsIlJpZ2h0IjowLCJCb3R0b20iOjB9LCJQYWRkaW5nIjp7IiRpZCI6IjExMjkiLCJUb3AiOjAsIkxlZnQiOjAsIlJpZ2h0IjowLCJCb3R0b20iOjB9LCJCYWNrZ3JvdW5kIjp7IiRpZCI6IjExMzAiLCJDb2xvciI6eyIkaWQiOiIxMTMxIiwiQSI6MCwiUiI6MjU1LCJHIjoyNTUsIkIiOjI1NX19LCJJc1Zpc2libGUiOnRydWUsIldpZHRoIjowLjAsIkhlaWdodCI6MC4wLCJCb3JkZXJTdHlsZSI6eyIkaWQiOiIxMTMyIiwiTGluZUNvbG9yIjpudWxsLCJMaW5lV2VpZ2h0IjowLjAsIkxpbmVUeXBlIjowLCJQYXJlbnRTdHlsZSI6bnVsbH0sIlBhcmVudFN0eWxlIjpudWxsfSwiRGF0ZVN0eWxlIjp7IiRpZCI6IjExMzMiLCJGb250U2V0dGluZ3MiOnsiJGlkIjoiMTEzNCIsIkZvbnRTaXplIjo4LCJGb250TmFtZSI6IlNlZ29lIFVJIiwiSXNCb2xkIjpmYWxzZSwiSXNJdGFsaWMiOmZhbHNlLCJJc1VuZGVybGluZWQiOmZhbHNlLCJQYXJlbnRTdHlsZSI6bnVsbH0sIkF1dG9TaXplIjowLCJGb3JlZ3JvdW5kIjp7IiRpZCI6IjExMzUiLCJDb2xvciI6eyIkaWQiOiIxMTM2IiwiQSI6MjU1LCJSIjo2OCwiRyI6ODQsIkIiOjEwNn19LCJNYXhXaWR0aCI6MjAwLjAsIk1heEhlaWdodCI6IkluZmluaXR5IiwiU21hcnRGb3JlZ3JvdW5kSXNBY3RpdmUiOmZhbHNlLCJIb3Jpem9udGFsQWxpZ25tZW50IjoxLCJWZXJ0aWNhbEFsaWdubWVudCI6MCwiU21hcnRGb3JlZ3JvdW5kIjpudWxsLCJCYWNrZ3JvdW5kRmlsbFR5cGUiOjAsIk1hcmdpbiI6eyIkaWQiOiIxMTM3IiwiVG9wIjowLCJMZWZ0IjowLCJSaWdodCI6MCwiQm90dG9tIjowfSwiUGFkZGluZyI6eyIkaWQiOiIxMTM4IiwiVG9wIjowLCJMZWZ0IjowLCJSaWdodCI6MCwiQm90dG9tIjowfSwiQmFja2dyb3VuZCI6eyIkaWQiOiIxMTM5IiwiQ29sb3IiOnsiJGlkIjoiMTE0MCIsIkEiOjAsIlIiOjI1NSwiRyI6MjU1LCJCIjoyNTV9fSwiSXNWaXNpYmxlIjp0cnVlLCJXaWR0aCI6MC4wLCJIZWlnaHQiOjAuMCwiQm9yZGVyU3R5bGUiOnsiJGlkIjoiMTE0MSIsIkxpbmVDb2xvciI6bnVsbCwiTGluZVdlaWdodCI6MC4wLCJMaW5lVHlwZSI6MCwiUGFyZW50U3R5bGUiOm51bGx9LCJQYXJlbnRTdHlsZSI6bnVsbH0sIkRhdGVGb3JtYXQiOnsiJGlkIjoiMTE0MiIsIkZvcm1hdFN0cmluZyI6Ik1NTSBkIiwiU2VwYXJhdG9yIjoiLyIsIlVzZUludGVybmF0aW9uYWxEYXRlRm9ybWF0IjpmYWxzZSwiRGF0ZUlzVmlzaWJsZSI6dHJ1ZSwiVGltZUlzVmlzaWJsZSI6ZmFsc2UsIkhvdXJEaWdpdHMiOjEsIkFtUG1EZXNpZ25hdG9yIjoyLCJUcmltMDBNaW51dGVzIjpmYWxzZSwiTGFzdEtub3duVmlzaWJpbGl0eVN0YXRlIjpudWxsfSwiSXNWaXNpYmxlIjp0cnVlLCJQYXJlbnRTdHlsZSI6bnVsbH0sIkluZGV4IjoxOSwiU21hcnREdXJhdGlvbkFjdGl2YXRlZCI6ZmFsc2UsIkRhdGVGb3JtYXQiOnsiJHJlZiI6IjExNDIifSwiSWQiOiJjZGU5OWE3Yy0zNTg3LTRhNjEtYTllZC0zZmQ3MDlkNzgyNzkiLCJJbXBvcnRJZCI6bnVsbCwiVGl0bGUiOiJVcGRhdGluZyBTdGFrZWhvbGRlcnMiLCJOb3RlIjpudWxsLCJIeXBlcmxpbmsiOnsiJGlkIjoiMTE0MyIsIkFkZHJlc3MiOiIiLCJTdWJBZGRyZXNzIjoiIn0sIklzQ2hhbmdlZCI6ZmFsc2UsIklzTmV3IjpmYWxzZX0sIkluZGV4IjowfSx7IiRpZCI6IjExNDQiLCJfYXR0YWNoZWRNaWxlc3RvbmVzIjpbXSwiVGFza0RlZmluaXRpb24iOnsiJGlkIjoiMTE0NSIsIkdyb3VwTmFtZSI6bnVsbCwiU3RhcnREYXRlIjoiMjAyMS0wOC0yOVQxNzoyMjowMCIsIkVuZERhdGUiOiIyMDIxLTEwLTIwVDIzOjU5OjAwIiwiUGVyY2VudGFnZUNvbXBsZXRlIjpudWxsLCJTdHlsZSI6eyIkaWQiOiIxMTQ2IiwiU2hhcGUiOjMsIlNoYXBlVGhpY2tuZXNzIjowLCJEdXJhdGlvbkZvcm1hdCI6MTMsIkluY2x1ZGVOb25Xb3JraW5nRGF5c0luRHVyYXRpb24iOmZhbHNlLCJQZXJjZW50YWdlQ29tcGxldGVTdHlsZSI6eyIkaWQiOiIxMTQ3IiwiRm9udFNldHRpbmdzIjp7IiRpZCI6IjExNDgiLCJGb250U2l6ZSI6MTAsIkZvbnROYW1lIjoiQ2FsaWJyaSIsIklzQm9sZCI6ZmFsc2UsIklzSXRhbGljIjpmYWxzZSwiSXNVbmRlcmxpbmVkIjpmYWxzZSwiUGFyZW50U3R5bGUiOm51bGx9LCJBdXRvU2l6ZSI6MCwiRm9yZWdyb3VuZCI6eyIkaWQiOiIxMTQ5IiwiQ29sb3IiOnsiJGlkIjoiMTE1MCIsIkEiOjI1NSwiUiI6MjM4LCJHIjoyMzYsIkIiOjIyNX19LCJNYXhXaWR0aCI6MjAwLjAsIk1heEhlaWdodCI6IkluZmluaXR5IiwiU21hcnRGb3JlZ3JvdW5kSXNBY3RpdmUiOmZhbHNlLCJIb3Jpem9udGFsQWxpZ25tZW50IjoxLCJWZXJ0aWNhbEFsaWdubWVudCI6MCwiU21hcnRGb3JlZ3JvdW5kIjpudWxsLCJCYWNrZ3JvdW5kRmlsbFR5cGUiOjAsIk1hcmdpbiI6eyIkaWQiOiIxMTUxIiwiVG9wIjowLCJMZWZ0IjowLCJSaWdodCI6MCwiQm90dG9tIjowfSwiUGFkZGluZyI6eyIkaWQiOiIxMTUyIiwiVG9wIjowLCJMZWZ0IjowLCJSaWdodCI6MCwiQm90dG9tIjowfSwiQmFja2dyb3VuZCI6eyIkaWQiOiIxMTUzIiwiQ29sb3IiOnsiJGlkIjoiMTE1NCIsIkEiOjg5LCJSIjowLCJHIjowLCJCIjowfX0sIklzVmlzaWJsZSI6dHJ1ZSwiV2lkdGgiOjAuMCwiSGVpZ2h0IjowLjAsIkJvcmRlclN0eWxlIjp7IiRpZCI6IjExNTUiLCJMaW5lQ29sb3IiOm51bGwsIkxpbmVXZWlnaHQiOjAuMCwiTGluZVR5cGUiOjAsIlBhcmVudFN0eWxlIjpudWxsfSwiUGFyZW50U3R5bGUiOm51bGx9LCJEdXJhdGlvblN0eWxlIjp7IiRpZCI6IjExNTYiLCJGb250U2V0dGluZ3MiOnsiJGlkIjoiMTE1NyIsIkZvbnRTaXplIjo4LCJGb250TmFtZSI6IlNlZ29lIFVJIiwiSXNCb2xkIjp0cnVlLCJJc0l0YWxpYyI6ZmFsc2UsIklzVW5kZXJsaW5lZCI6ZmFsc2UsIlBhcmVudFN0eWxlIjpudWxsfSwiQXV0b1NpemUiOjAsIkZvcmVncm91bmQiOnsiJGlkIjoiMTE1OCIsIkNvbG9yIjp7IiRpZCI6IjExNTk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ExNjAiLCJUb3AiOjAsIkxlZnQiOjAsIlJpZ2h0IjowLCJCb3R0b20iOjB9LCJQYWRkaW5nIjp7IiRpZCI6IjExNjEiLCJUb3AiOjAsIkxlZnQiOjAsIlJpZ2h0IjowLCJCb3R0b20iOjB9LCJCYWNrZ3JvdW5kIjp7IiRpZCI6IjExNjIiLCJDb2xvciI6eyIkaWQiOiIxMTYzIiwiQSI6MCwiUiI6MjU1LCJHIjoyNTUsIkIiOjI1NX19LCJJc1Zpc2libGUiOnRydWUsIldpZHRoIjowLjAsIkhlaWdodCI6MC4wLCJCb3JkZXJTdHlsZSI6eyIkaWQiOiIxMTY0IiwiTGluZUNvbG9yIjpudWxsLCJMaW5lV2VpZ2h0IjowLjAsIkxpbmVUeXBlIjowLCJQYXJlbnRTdHlsZSI6bnVsbH0sIlBhcmVudFN0eWxlIjpudWxsfSwiSG9yaXpvbnRhbENvbm5lY3RvclN0eWxlIjp7IiRpZCI6IjExNjUiLCJMaW5lQ29sb3IiOnsiJGlkIjoiMTE2NiIsIiR0eXBlIjoiTkxSRS5Db21tb24uRG9tLlNvbGlkQ29sb3JCcnVzaCwgTkxSRS5Db21tb24iLCJDb2xvciI6eyIkaWQiOiIxMTY3IiwiQSI6MjU1LCJSIjoyMDQsIkciOjIwNCwiQiI6MjA0fX0sIkxpbmVXZWlnaHQiOjEuMCwiTGluZVR5cGUiOjAsIlBhcmVudFN0eWxlIjpudWxsfSwiVmVydGljYWxDb25uZWN0b3JTdHlsZSI6eyIkaWQiOiIxMTY4IiwiTGluZUNvbG9yIjp7IiRpZCI6IjExNjkiLCIkdHlwZSI6Ik5MUkUuQ29tbW9uLkRvbS5Tb2xpZENvbG9yQnJ1c2gsIE5MUkUuQ29tbW9uIiwiQ29sb3IiOnsiJGlkIjoiMTE3MCIsIkEiOjI1NSwiUiI6MjA0LCJHIjoyMDQsIkIiOjIwNH19LCJMaW5lV2VpZ2h0IjowLjAsIkxpbmVUeXBlIjowLCJQYXJlbnRTdHlsZSI6bnVsbH0sIk1hcmdpbiI6bnVsbCwiU3RhcnREYXRlUG9zaXRpb24iOjYsIkVuZERhdGVQb3NpdGlvbiI6NiwiRGF0ZUlzVmlzaWJsZSI6ZmFsc2UsIlRpdGxlUG9zaXRpb24iOjIsIkR1cmF0aW9uUG9zaXRpb24iOjYsIlBlcmNlbnRhZ2VDb21wbGV0ZWRQb3NpdGlvbiI6NiwiU3BhY2luZyI6MywiSXNCZWxvd1RpbWViYW5kIjp0cnVlLCJQZXJjZW50YWdlQ29tcGxldGVTaGFwZU9wYWNpdHkiOjM1LCJTaGFwZVN0eWxlIjp7IiRpZCI6IjExNzEiLCJNYXJnaW4iOnsiJGlkIjoiMTE3MiIsIlRvcCI6MCwiTGVmdCI6NCwiUmlnaHQiOjQsIkJvdHRvbSI6MH0sIlBhZGRpbmciOnsiJGlkIjoiMTE3MyIsIlRvcCI6MCwiTGVmdCI6MCwiUmlnaHQiOjAsIkJvdHRvbSI6MH0sIkJhY2tncm91bmQiOnsiJGlkIjoiMTE3NCIsIkNvbG9yIjp7IiRpZCI6IjExNzUiLCJBIjoyNTUsIlIiOjExMiwiRyI6MTczLCJCIjo3MX19LCJJc1Zpc2libGUiOnRydWUsIldpZHRoIjowLjAsIkhlaWdodCI6MTAuMCwiQm9yZGVyU3R5bGUiOnsiJGlkIjoiMTE3NiIsIkxpbmVDb2xvciI6eyIkaWQiOiIxMTc3IiwiJHR5cGUiOiJOTFJFLkNvbW1vbi5Eb20uU29saWRDb2xvckJydXNoLCBOTFJFLkNvbW1vbiIsIkNvbG9yIjp7IiRpZCI6IjExNzgiLCJBIjoyNTUsIlIiOjI1NSwiRyI6MCwiQiI6MH19LCJMaW5lV2VpZ2h0IjowLjAsIkxpbmVUeXBlIjowLCJQYXJlbnRTdHlsZSI6bnVsbH0sIlBhcmVudFN0eWxlIjpudWxsfSwiVGl0bGVTdHlsZSI6eyIkaWQiOiIxMTc5IiwiRm9udFNldHRpbmdzIjp7IiRpZCI6IjExODAiLCJGb250U2l6ZSI6MTAsIkZvbnROYW1lIjoiU2Vnb2UgVUkiLCJJc0JvbGQiOnRydWUsIklzSXRhbGljIjpmYWxzZSwiSXNVbmRlcmxpbmVkIjpmYWxzZSwiUGFyZW50U3R5bGUiOm51bGx9LCJBdXRvU2l6ZSI6MiwiRm9yZWdyb3VuZCI6eyIkaWQiOiIxMTgxIiwiQ29sb3IiOnsiJGlkIjoiMTE4MiIsIkEiOjI1NSwiUiI6MjU1LCJHIjoyNTUsIkIiOjI1NX19LCJNYXhXaWR0aCI6MTQ1LjcxOTAyNzI2MTQ2MjEyLCJNYXhIZWlnaHQiOiJJbmZpbml0eSIsIlNtYXJ0Rm9yZWdyb3VuZElzQWN0aXZlIjpmYWxzZSwiSG9yaXpvbnRhbEFsaWdubWVudCI6MSwiVmVydGljYWxBbGlnbm1lbnQiOjAsIlNtYXJ0Rm9yZWdyb3VuZCI6bnVsbCwiQmFja2dyb3VuZEZpbGxUeXBlIjowLCJNYXJnaW4iOnsiJGlkIjoiMTE4MyIsIlRvcCI6MCwiTGVmdCI6MCwiUmlnaHQiOjAsIkJvdHRvbSI6MH0sIlBhZGRpbmciOnsiJGlkIjoiMTE4NCIsIlRvcCI6MCwiTGVmdCI6MCwiUmlnaHQiOjAsIkJvdHRvbSI6MH0sIkJhY2tncm91bmQiOnsiJGlkIjoiMTE4NSIsIkNvbG9yIjp7IiRpZCI6IjExODYiLCJBIjowLCJSIjoyNTUsIkciOjI1NSwiQiI6MjU1fX0sIklzVmlzaWJsZSI6dHJ1ZSwiV2lkdGgiOjAuMCwiSGVpZ2h0IjowLjAsIkJvcmRlclN0eWxlIjp7IiRpZCI6IjExODciLCJMaW5lQ29sb3IiOm51bGwsIkxpbmVXZWlnaHQiOjAuMCwiTGluZVR5cGUiOjAsIlBhcmVudFN0eWxlIjpudWxsfSwiUGFyZW50U3R5bGUiOm51bGx9LCJEYXRlU3R5bGUiOnsiJGlkIjoiMTE4OCIsIkZvbnRTZXR0aW5ncyI6eyIkaWQiOiIxMTg5IiwiRm9udFNpemUiOjgsIkZvbnROYW1lIjoiU2Vnb2UgVUkiLCJJc0JvbGQiOmZhbHNlLCJJc0l0YWxpYyI6ZmFsc2UsIklzVW5kZXJsaW5lZCI6ZmFsc2UsIlBhcmVudFN0eWxlIjpudWxsfSwiQXV0b1NpemUiOjAsIkZvcmVncm91bmQiOnsiJGlkIjoiMTE5MCIsIkNvbG9yIjp7IiRpZCI6IjExOTEiLCJBIjoyNTUsIlIiOjY4LCJHIjo4NCwiQiI6MTA2fX0sIk1heFdpZHRoIjoyMDAuMCwiTWF4SGVpZ2h0IjoiSW5maW5pdHkiLCJTbWFydEZvcmVncm91bmRJc0FjdGl2ZSI6ZmFsc2UsIkhvcml6b250YWxBbGlnbm1lbnQiOjEsIlZlcnRpY2FsQWxpZ25tZW50IjowLCJTbWFydEZvcmVncm91bmQiOm51bGwsIkJhY2tncm91bmRGaWxsVHlwZSI6MCwiTWFyZ2luIjp7IiRpZCI6IjExOTIiLCJUb3AiOjAsIkxlZnQiOjAsIlJpZ2h0IjowLCJCb3R0b20iOjB9LCJQYWRkaW5nIjp7IiRpZCI6IjExOTMiLCJUb3AiOjAsIkxlZnQiOjAsIlJpZ2h0IjowLCJCb3R0b20iOjB9LCJCYWNrZ3JvdW5kIjp7IiRpZCI6IjExOTQiLCJDb2xvciI6eyIkaWQiOiIxMTk1IiwiQSI6MCwiUiI6MjU1LCJHIjoyNTUsIkIiOjI1NX19LCJJc1Zpc2libGUiOnRydWUsIldpZHRoIjowLjAsIkhlaWdodCI6MC4wLCJCb3JkZXJTdHlsZSI6eyIkaWQiOiIxMTk2IiwiTGluZUNvbG9yIjpudWxsLCJMaW5lV2VpZ2h0IjowLjAsIkxpbmVUeXBlIjowLCJQYXJlbnRTdHlsZSI6bnVsbH0sIlBhcmVudFN0eWxlIjpudWxsfSwiRGF0ZUZvcm1hdCI6eyIkaWQiOiIxMTk3IiwiRm9ybWF0U3RyaW5nIjoiTU1NIGQiLCJTZXBhcmF0b3IiOiIvIiwiVXNlSW50ZXJuYXRpb25hbERhdGVGb3JtYXQiOmZhbHNlLCJEYXRlSXNWaXNpYmxlIjp0cnVlLCJUaW1lSXNWaXNpYmxlIjpmYWxzZSwiSG91ckRpZ2l0cyI6MSwiQW1QbURlc2lnbmF0b3IiOjIsIlRyaW0wME1pbnV0ZXMiOmZhbHNlLCJMYXN0S25vd25WaXNpYmlsaXR5U3RhdGUiOm51bGx9LCJJc1Zpc2libGUiOnRydWUsIlBhcmVudFN0eWxlIjpudWxsfSwiSW5kZXgiOjIwLCJTbWFydER1cmF0aW9uQWN0aXZhdGVkIjpmYWxzZSwiRGF0ZUZvcm1hdCI6eyIkcmVmIjoiMTE5NyJ9LCJJZCI6IjIyZTQwNmMwLWM4OTUtNGU4NC1iOWQxLTkzNzI4M2I5ZTU4MiIsIkltcG9ydElkIjpudWxsLCJUaXRsZSI6IlBsYW5uZWQgQ29zdHMgdnMgQWN0dWFsIENvc3RzIiwiTm90ZSI6bnVsbCwiSHlwZXJsaW5rIjp7IiRpZCI6IjExOTgiLCJBZGRyZXNzIjoiIiwiU3ViQWRkcmVzcyI6IiJ9LCJJc0NoYW5nZWQiOmZhbHNlLCJJc05ldyI6ZmFsc2V9LCJJbmRleCI6MH0seyIkaWQiOiIxMTk5IiwiX2F0dGFjaGVkTWlsZXN0b25lcyI6W10sIlRhc2tEZWZpbml0aW9uIjp7IiRpZCI6IjEyMDAiLCJHcm91cE5hbWUiOm51bGwsIlN0YXJ0RGF0ZSI6IjIwMjEtMDktMDVUMDU6NTU6MDAiLCJFbmREYXRlIjoiMjAyMS0xMC0xN1QxMzo1NjowMCIsIlBlcmNlbnRhZ2VDb21wbGV0ZSI6bnVsbCwiU3R5bGUiOnsiJGlkIjoiMTIwMSIsIlNoYXBlIjozLCJTaGFwZVRoaWNrbmVzcyI6MCwiRHVyYXRpb25Gb3JtYXQiOjEzLCJJbmNsdWRlTm9uV29ya2luZ0RheXNJbkR1cmF0aW9uIjpmYWxzZSwiUGVyY2VudGFnZUNvbXBsZXRlU3R5bGUiOnsiJGlkIjoiMTIwMiIsIkZvbnRTZXR0aW5ncyI6eyIkaWQiOiIxMjAzIiwiRm9udFNpemUiOjEwLCJGb250TmFtZSI6IkNhbGlicmkiLCJJc0JvbGQiOmZhbHNlLCJJc0l0YWxpYyI6ZmFsc2UsIklzVW5kZXJsaW5lZCI6ZmFsc2UsIlBhcmVudFN0eWxlIjpudWxsfSwiQXV0b1NpemUiOjAsIkZvcmVncm91bmQiOnsiJGlkIjoiMTIwNCIsIkNvbG9yIjp7IiRpZCI6IjEyMDUiLCJBIjoyNTUsIlIiOjIzOCwiRyI6MjM2LCJCIjoyMjV9fSwiTWF4V2lkdGgiOjIwMC4wLCJNYXhIZWlnaHQiOiJJbmZpbml0eSIsIlNtYXJ0Rm9yZWdyb3VuZElzQWN0aXZlIjpmYWxzZSwiSG9yaXpvbnRhbEFsaWdubWVudCI6MSwiVmVydGljYWxBbGlnbm1lbnQiOjAsIlNtYXJ0Rm9yZWdyb3VuZCI6bnVsbCwiQmFja2dyb3VuZEZpbGxUeXBlIjowLCJNYXJnaW4iOnsiJGlkIjoiMTIwNiIsIlRvcCI6MCwiTGVmdCI6MCwiUmlnaHQiOjAsIkJvdHRvbSI6MH0sIlBhZGRpbmciOnsiJGlkIjoiMTIwNyIsIlRvcCI6MCwiTGVmdCI6MCwiUmlnaHQiOjAsIkJvdHRvbSI6MH0sIkJhY2tncm91bmQiOnsiJGlkIjoiMTIwOCIsIkNvbG9yIjp7IiRpZCI6IjEyMDkiLCJBIjo4OSwiUiI6MCwiRyI6MCwiQiI6MH19LCJJc1Zpc2libGUiOnRydWUsIldpZHRoIjowLjAsIkhlaWdodCI6MC4wLCJCb3JkZXJTdHlsZSI6eyIkaWQiOiIxMjEwIiwiTGluZUNvbG9yIjpudWxsLCJMaW5lV2VpZ2h0IjowLjAsIkxpbmVUeXBlIjowLCJQYXJlbnRTdHlsZSI6bnVsbH0sIlBhcmVudFN0eWxlIjpudWxsfSwiRHVyYXRpb25TdHlsZSI6eyIkaWQiOiIxMjExIiwiRm9udFNldHRpbmdzIjp7IiRpZCI6IjEyMTIiLCJGb250U2l6ZSI6OCwiRm9udE5hbWUiOiJTZWdvZSBVSSIsIklzQm9sZCI6dHJ1ZSwiSXNJdGFsaWMiOmZhbHNlLCJJc1VuZGVybGluZWQiOmZhbHNlLCJQYXJlbnRTdHlsZSI6bnVsbH0sIkF1dG9TaXplIjowLCJGb3JlZ3JvdW5kIjp7IiRpZCI6IjEyMTMiLCJDb2xvciI6eyIkaWQiOiIxMjE0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xMjE1IiwiVG9wIjowLCJMZWZ0IjowLCJSaWdodCI6MCwiQm90dG9tIjowfSwiUGFkZGluZyI6eyIkaWQiOiIxMjE2IiwiVG9wIjowLCJMZWZ0IjowLCJSaWdodCI6MCwiQm90dG9tIjowfSwiQmFja2dyb3VuZCI6eyIkaWQiOiIxMjE3IiwiQ29sb3IiOnsiJGlkIjoiMTIxOCIsIkEiOjAsIlIiOjI1NSwiRyI6MjU1LCJCIjoyNTV9fSwiSXNWaXNpYmxlIjp0cnVlLCJXaWR0aCI6MC4wLCJIZWlnaHQiOjAuMCwiQm9yZGVyU3R5bGUiOnsiJGlkIjoiMTIxOSIsIkxpbmVDb2xvciI6bnVsbCwiTGluZVdlaWdodCI6MC4wLCJMaW5lVHlwZSI6MCwiUGFyZW50U3R5bGUiOm51bGx9LCJQYXJlbnRTdHlsZSI6bnVsbH0sIkhvcml6b250YWxDb25uZWN0b3JTdHlsZSI6eyIkaWQiOiIxMjIwIiwiTGluZUNvbG9yIjp7IiRpZCI6IjEyMjEiLCIkdHlwZSI6Ik5MUkUuQ29tbW9uLkRvbS5Tb2xpZENvbG9yQnJ1c2gsIE5MUkUuQ29tbW9uIiwiQ29sb3IiOnsiJGlkIjoiMTIyMiIsIkEiOjI1NSwiUiI6MjA0LCJHIjoyMDQsIkIiOjIwNH19LCJMaW5lV2VpZ2h0IjoxLjAsIkxpbmVUeXBlIjowLCJQYXJlbnRTdHlsZSI6bnVsbH0sIlZlcnRpY2FsQ29ubmVjdG9yU3R5bGUiOnsiJGlkIjoiMTIyMyIsIkxpbmVDb2xvciI6eyIkaWQiOiIxMjI0IiwiJHR5cGUiOiJOTFJFLkNvbW1vbi5Eb20uU29saWRDb2xvckJydXNoLCBOTFJFLkNvbW1vbiIsIkNvbG9yIjp7IiRpZCI6IjEyMjUiLCJBIjoyNTUsIlIiOjIwNCwiRyI6MjA0LCJCIjoyMDR9fSwiTGluZVdlaWdodCI6MC4wLCJMaW5lVHlwZSI6MCwiUGFyZW50U3R5bGUiOm51bGx9LCJNYXJnaW4iOm51bGwsIlN0YXJ0RGF0ZVBvc2l0aW9uIjo2LCJFbmREYXRlUG9zaXRpb24iOjYsIkRhdGVJc1Zpc2libGUiOmZhbHNlLCJUaXRsZVBvc2l0aW9uIjoyLCJEdXJhdGlvblBvc2l0aW9uIjo2LCJQZXJjZW50YWdlQ29tcGxldGVkUG9zaXRpb24iOjYsIlNwYWNpbmciOjMsIklzQmVsb3dUaW1lYmFuZCI6dHJ1ZSwiUGVyY2VudGFnZUNvbXBsZXRlU2hhcGVPcGFjaXR5IjozNSwiU2hhcGVTdHlsZSI6eyIkaWQiOiIxMjI2IiwiTWFyZ2luIjp7IiRpZCI6IjEyMjciLCJUb3AiOjAsIkxlZnQiOjQsIlJpZ2h0Ijo0LCJCb3R0b20iOjB9LCJQYWRkaW5nIjp7IiRpZCI6IjEyMjgiLCJUb3AiOjAsIkxlZnQiOjAsIlJpZ2h0IjowLCJCb3R0b20iOjB9LCJCYWNrZ3JvdW5kIjp7IiRpZCI6IjEyMjkiLCJDb2xvciI6eyIkaWQiOiIxMjMwIiwiQSI6MjU1LCJSIjoxMTIsIkciOjE3MywiQiI6NzF9fSwiSXNWaXNpYmxlIjp0cnVlLCJXaWR0aCI6MC4wLCJIZWlnaHQiOjEwLjAsIkJvcmRlclN0eWxlIjp7IiRpZCI6IjEyMzEiLCJMaW5lQ29sb3IiOnsiJGlkIjoiMTIzMiIsIiR0eXBlIjoiTkxSRS5Db21tb24uRG9tLlNvbGlkQ29sb3JCcnVzaCwgTkxSRS5Db21tb24iLCJDb2xvciI6eyIkaWQiOiIxMjMzIiwiQSI6MjU1LCJSIjoyNTUsIkciOjAsIkIiOjB9fSwiTGluZVdlaWdodCI6MC4wLCJMaW5lVHlwZSI6MCwiUGFyZW50U3R5bGUiOm51bGx9LCJQYXJlbnRTdHlsZSI6bnVsbH0sIlRpdGxlU3R5bGUiOnsiJGlkIjoiMTIzNCIsIkZvbnRTZXR0aW5ncyI6eyIkaWQiOiIxMjM1IiwiRm9udFNpemUiOjEwLCJGb250TmFtZSI6IlNlZ29lIFVJIiwiSXNCb2xkIjp0cnVlLCJJc0l0YWxpYyI6ZmFsc2UsIklzVW5kZXJsaW5lZCI6ZmFsc2UsIlBhcmVudFN0eWxlIjpudWxsfSwiQXV0b1NpemUiOjIsIkZvcmVncm91bmQiOnsiJGlkIjoiMTIzNiIsIkNvbG9yIjp7IiRpZCI6IjEyMzciLCJBIjoyNTUsIlIiOjI1NSwiRyI6MjU1LCJCIjoyNTV9fSwiTWF4V2lkdGgiOjEyMi4xMDU2OTM5MjgxMjg3NywiTWF4SGVpZ2h0IjoiSW5maW5pdHkiLCJTbWFydEZvcmVncm91bmRJc0FjdGl2ZSI6ZmFsc2UsIkhvcml6b250YWxBbGlnbm1lbnQiOjEsIlZlcnRpY2FsQWxpZ25tZW50IjowLCJTbWFydEZvcmVncm91bmQiOm51bGwsIkJhY2tncm91bmRGaWxsVHlwZSI6MCwiTWFyZ2luIjp7IiRpZCI6IjEyMzgiLCJUb3AiOjAsIkxlZnQiOjAsIlJpZ2h0IjowLCJCb3R0b20iOjB9LCJQYWRkaW5nIjp7IiRpZCI6IjEyMzkiLCJUb3AiOjAsIkxlZnQiOjAsIlJpZ2h0IjowLCJCb3R0b20iOjB9LCJCYWNrZ3JvdW5kIjp7IiRpZCI6IjEyNDAiLCJDb2xvciI6eyIkaWQiOiIxMjQxIiwiQSI6MCwiUiI6MjU1LCJHIjoyNTUsIkIiOjI1NX19LCJJc1Zpc2libGUiOnRydWUsIldpZHRoIjowLjAsIkhlaWdodCI6MC4wLCJCb3JkZXJTdHlsZSI6eyIkaWQiOiIxMjQyIiwiTGluZUNvbG9yIjpudWxsLCJMaW5lV2VpZ2h0IjowLjAsIkxpbmVUeXBlIjowLCJQYXJlbnRTdHlsZSI6bnVsbH0sIlBhcmVudFN0eWxlIjpudWxsfSwiRGF0ZVN0eWxlIjp7IiRpZCI6IjEyNDMiLCJGb250U2V0dGluZ3MiOnsiJGlkIjoiMTI0NCIsIkZvbnRTaXplIjo4LCJGb250TmFtZSI6IlNlZ29lIFVJIiwiSXNCb2xkIjpmYWxzZSwiSXNJdGFsaWMiOmZhbHNlLCJJc1VuZGVybGluZWQiOmZhbHNlLCJQYXJlbnRTdHlsZSI6bnVsbH0sIkF1dG9TaXplIjowLCJGb3JlZ3JvdW5kIjp7IiRpZCI6IjEyNDUiLCJDb2xvciI6eyIkaWQiOiIxMjQ2IiwiQSI6MjU1LCJSIjo2OCwiRyI6ODQsIkIiOjEwNn19LCJNYXhXaWR0aCI6MjAwLjAsIk1heEhlaWdodCI6IkluZmluaXR5IiwiU21hcnRGb3JlZ3JvdW5kSXNBY3RpdmUiOmZhbHNlLCJIb3Jpem9udGFsQWxpZ25tZW50IjoxLCJWZXJ0aWNhbEFsaWdubWVudCI6MCwiU21hcnRGb3JlZ3JvdW5kIjpudWxsLCJCYWNrZ3JvdW5kRmlsbFR5cGUiOjAsIk1hcmdpbiI6eyIkaWQiOiIxMjQ3IiwiVG9wIjowLCJMZWZ0IjowLCJSaWdodCI6MCwiQm90dG9tIjowfSwiUGFkZGluZyI6eyIkaWQiOiIxMjQ4IiwiVG9wIjowLCJMZWZ0IjowLCJSaWdodCI6MCwiQm90dG9tIjowfSwiQmFja2dyb3VuZCI6eyIkaWQiOiIxMjQ5IiwiQ29sb3IiOnsiJGlkIjoiMTI1MCIsIkEiOjAsIlIiOjI1NSwiRyI6MjU1LCJCIjoyNTV9fSwiSXNWaXNpYmxlIjp0cnVlLCJXaWR0aCI6MC4wLCJIZWlnaHQiOjAuMCwiQm9yZGVyU3R5bGUiOnsiJGlkIjoiMTI1MSIsIkxpbmVDb2xvciI6bnVsbCwiTGluZVdlaWdodCI6MC4wLCJMaW5lVHlwZSI6MCwiUGFyZW50U3R5bGUiOm51bGx9LCJQYXJlbnRTdHlsZSI6bnVsbH0sIkRhdGVGb3JtYXQiOnsiJGlkIjoiMTI1MiIsIkZvcm1hdFN0cmluZyI6Ik1NTSBkIiwiU2VwYXJhdG9yIjoiLyIsIlVzZUludGVybmF0aW9uYWxEYXRlRm9ybWF0IjpmYWxzZSwiRGF0ZUlzVmlzaWJsZSI6dHJ1ZSwiVGltZUlzVmlzaWJsZSI6ZmFsc2UsIkhvdXJEaWdpdHMiOjEsIkFtUG1EZXNpZ25hdG9yIjoyLCJUcmltMDBNaW51dGVzIjpmYWxzZSwiTGFzdEtub3duVmlzaWJpbGl0eVN0YXRlIjpudWxsfSwiSXNWaXNpYmxlIjp0cnVlLCJQYXJlbnRTdHlsZSI6bnVsbH0sIkluZGV4IjoyMSwiU21hcnREdXJhdGlvbkFjdGl2YXRlZCI6ZmFsc2UsIkRhdGVGb3JtYXQiOnsiJHJlZiI6IjEyNTIifSwiSWQiOiJjNGRmNjY4MS1iMjgwLTRjZjYtOWZlYy0xYmIzNTQ2ZDNhMmUiLCJJbXBvcnRJZCI6bnVsbCwiVGl0bGUiOiJPcHRpbWl6aW5nIFBlcmZvcm1hbmNlIiwiTm90ZSI6bnVsbCwiSHlwZXJsaW5rIjp7IiRpZCI6IjEyNTMiLCJBZGRyZXNzIjoiIiwiU3ViQWRkcmVzcyI6IiJ9LCJJc0NoYW5nZWQiOmZhbHNlLCJJc05ldyI6ZmFsc2V9LCJJbmRleCI6MH0seyIkaWQiOiIxMjU0IiwiX2F0dGFjaGVkTWlsZXN0b25lcyI6W10sIlRhc2tEZWZpbml0aW9uIjp7IiRpZCI6IjEyNTUiLCJHcm91cE5hbWUiOm51bGwsIlN0YXJ0RGF0ZSI6IjIwMjEtMTAtMjlUMDA6MDA6MDAiLCJFbmREYXRlIjoiMjAyMS0xMC0yOVQyMzo1OTowMCIsIlBlcmNlbnRhZ2VDb21wbGV0ZSI6bnVsbCwiU3R5bGUiOnsiJGlkIjoiMTI1NiIsIlNoYXBlIjozLCJTaGFwZVRoaWNrbmVzcyI6MCwiRHVyYXRpb25Gb3JtYXQiOjEzLCJJbmNsdWRlTm9uV29ya2luZ0RheXNJbkR1cmF0aW9uIjpmYWxzZSwiUGVyY2VudGFnZUNvbXBsZXRlU3R5bGUiOnsiJGlkIjoiMTI1NyIsIkZvbnRTZXR0aW5ncyI6eyIkaWQiOiIxMjU4IiwiRm9udFNpemUiOjEwLCJGb250TmFtZSI6IkNhbGlicmkiLCJJc0JvbGQiOnRydWUsIklzSXRhbGljIjpmYWxzZSwiSXNVbmRlcmxpbmVkIjpmYWxzZSwiUGFyZW50U3R5bGUiOm51bGx9LCJBdXRvU2l6ZSI6MCwiRm9yZWdyb3VuZCI6eyIkaWQiOiIxMjU5IiwiQ29sb3IiOnsiJGlkIjoiMTI2MCIsIkEiOjI1NSwiUiI6MTkyLCJHIjo4MCwiQiI6Nzd9fSwiTWF4V2lkdGgiOjIwMC4wLCJNYXhIZWlnaHQiOiJJbmZpbml0eSIsIlNtYXJ0Rm9yZWdyb3VuZElzQWN0aXZlIjpmYWxzZSwiSG9yaXpvbnRhbEFsaWdubWVudCI6MSwiVmVydGljYWxBbGlnbm1lbnQiOjAsIlNtYXJ0Rm9yZWdyb3VuZCI6bnVsbCwiQmFja2dyb3VuZEZpbGxUeXBlIjowLCJNYXJnaW4iOnsiJGlkIjoiMTI2MSIsIlRvcCI6MCwiTGVmdCI6MCwiUmlnaHQiOjAsIkJvdHRvbSI6MH0sIlBhZGRpbmciOnsiJGlkIjoiMTI2MiIsIlRvcCI6MCwiTGVmdCI6MCwiUmlnaHQiOjAsIkJvdHRvbSI6MH0sIkJhY2tncm91bmQiOnsiJHJlZiI6Ijk0NCJ9LCJJc1Zpc2libGUiOnRydWUsIldpZHRoIjowLjAsIkhlaWdodCI6MC4wLCJCb3JkZXJTdHlsZSI6eyIkaWQiOiIxMjYzIiwiTGluZUNvbG9yIjpudWxsLCJMaW5lV2VpZ2h0IjowLjAsIkxpbmVUeXBlIjowLCJQYXJlbnRTdHlsZSI6bnVsbH0sIlBhcmVudFN0eWxlIjpudWxsfSwiRHVyYXRpb25TdHlsZSI6eyIkaWQiOiIxMjY0IiwiRm9udFNldHRpbmdzIjp7IiRpZCI6IjEyNjUiLCJGb250U2l6ZSI6OCwiRm9udE5hbWUiOiJTZWdvZSBVSSBTZW1pbGlnaHQiLCJJc0JvbGQiOnRydWUsIklzSXRhbGljIjpmYWxzZSwiSXNVbmRlcmxpbmVkIjpmYWxzZSwiUGFyZW50U3R5bGUiOm51bGx9LCJBdXRvU2l6ZSI6MCwiRm9yZWdyb3VuZCI6eyIkcmVmIjoiOTMifSwiTWF4V2lkdGgiOjIwMC4wLCJNYXhIZWlnaHQiOiJJbmZpbml0eSIsIlNtYXJ0Rm9yZWdyb3VuZElzQWN0aXZlIjpmYWxzZSwiSG9yaXpvbnRhbEFsaWdubWVudCI6MCwiVmVydGljYWxBbGlnbm1lbnQiOjAsIlNtYXJ0Rm9yZWdyb3VuZCI6bnVsbCwiQmFja2dyb3VuZEZpbGxUeXBlIjowLCJNYXJnaW4iOnsiJGlkIjoiMTI2NiIsIlRvcCI6MCwiTGVmdCI6MCwiUmlnaHQiOjAsIkJvdHRvbSI6MH0sIlBhZGRpbmciOnsiJGlkIjoiMTI2NyIsIlRvcCI6MCwiTGVmdCI6MCwiUmlnaHQiOjAsIkJvdHRvbSI6MH0sIkJhY2tncm91bmQiOnsiJHJlZiI6Ijk1MSJ9LCJJc1Zpc2libGUiOnRydWUsIldpZHRoIjowLjAsIkhlaWdodCI6MC4wLCJCb3JkZXJTdHlsZSI6eyIkaWQiOiIxMjY4IiwiTGluZUNvbG9yIjpudWxsLCJMaW5lV2VpZ2h0IjowLjAsIkxpbmVUeXBlIjowLCJQYXJlbnRTdHlsZSI6bnVsbH0sIlBhcmVudFN0eWxlIjpudWxsfSwiSG9yaXpvbnRhbENvbm5lY3RvclN0eWxlIjp7IiRpZCI6IjEyNjkiLCJMaW5lQ29sb3IiOnsiJHJlZiI6IjQzNCJ9LCJMaW5lV2VpZ2h0IjoxLjAsIkxpbmVUeXBlIjowLCJQYXJlbnRTdHlsZSI6bnVsbH0sIlZlcnRpY2FsQ29ubmVjdG9yU3R5bGUiOnsiJGlkIjoiMTI3MCIsIkxpbmVDb2xvciI6eyIkcmVmIjoiNDM3In0sIkxpbmVXZWlnaHQiOjAuMCwiTGluZVR5cGUiOjAsIlBhcmVudFN0eWxlIjpudWxsfSwiTWFyZ2luIjpudWxsLCJTdGFydERhdGVQb3NpdGlvbiI6MywiRW5kRGF0ZVBvc2l0aW9uIjo0LCJEYXRlSXNWaXNpYmxlIjp0cnVlLCJUaXRsZVBvc2l0aW9uIjoyLCJEdXJhdGlvblBvc2l0aW9uIjo2LCJQZXJjZW50YWdlQ29tcGxldGVkUG9zaXRpb24iOjIsIlNwYWNpbmciOjMsIklzQmVsb3dUaW1lYmFuZCI6dHJ1ZSwiUGVyY2VudGFnZUNvbXBsZXRlU2hhcGVPcGFjaXR5IjozNSwiU2hhcGVTdHlsZSI6eyIkaWQiOiIxMjcxIiwiTWFyZ2luIjp7IiRpZCI6IjEyNzIiLCJUb3AiOjAsIkxlZnQiOjQsIlJpZ2h0Ijo0LCJCb3R0b20iOjB9LCJQYWRkaW5nIjp7IiRpZCI6IjEyNzMiLCJUb3AiOjAsIkxlZnQiOjAsIlJpZ2h0IjowLCJCb3R0b20iOjB9LCJCYWNrZ3JvdW5kIjp7IiRpZCI6IjEyNzQiLCJDb2xvciI6eyIkaWQiOiIxMjc1IiwiQSI6MjU1LCJSIjoxMTIsIkciOjE3MywiQiI6NzF9fSwiSXNWaXNpYmxlIjp0cnVlLCJXaWR0aCI6MC4wLCJIZWlnaHQiOjEwLjAsIkJvcmRlclN0eWxlIjp7IiRpZCI6IjEyNzYiLCJMaW5lQ29sb3IiOnsiJGlkIjoiMTI3NyIsIiR0eXBlIjoiTkxSRS5Db21tb24uRG9tLlNvbGlkQ29sb3JCcnVzaCwgTkxSRS5Db21tb24iLCJDb2xvciI6eyIkaWQiOiIxMjc4IiwiQSI6MjU1LCJSIjoyNTUsIkciOjAsIkIiOjB9fSwiTGluZVdlaWdodCI6MC4wLCJMaW5lVHlwZSI6MCwiUGFyZW50U3R5bGUiOm51bGx9LCJQYXJlbnRTdHlsZSI6bnVsbH0sIlRpdGxlU3R5bGUiOnsiJGlkIjoiMTI3OSIsIkZvbnRTZXR0aW5ncyI6eyIkaWQiOiIxMjgwIiwiRm9udFNpemUiOjEwLCJGb250TmFtZSI6IlNlZ29lIFVJIFNlbWlsaWdodCIsIklzQm9sZCI6dHJ1ZSwiSXNJdGFsaWMiOmZhbHNlLCJJc1VuZGVybGluZWQiOmZhbHNlLCJQYXJlbnRTdHlsZSI6bnVsbH0sIkF1dG9TaXplIjowLCJGb3JlZ3JvdW5kIjp7IiRyZWYiOiIxMTQifSwiTWF4V2lkdGgiOjU5NS4wNDEzMjIzMTQwNDk1OCwiTWF4SGVpZ2h0IjoiSW5maW5pdHkiLCJTbWFydEZvcmVncm91bmRJc0FjdGl2ZSI6ZmFsc2UsIkhvcml6b250YWxBbGlnbm1lbnQiOjEsIlZlcnRpY2FsQWxpZ25tZW50IjowLCJTbWFydEZvcmVncm91bmQiOm51bGwsIkJhY2tncm91bmRGaWxsVHlwZSI6MCwiTWFyZ2luIjp7IiRpZCI6IjEyODEiLCJUb3AiOjAsIkxlZnQiOjAsIlJpZ2h0IjowLCJCb3R0b20iOjB9LCJQYWRkaW5nIjp7IiRpZCI6IjEyODIiLCJUb3AiOjAsIkxlZnQiOjAsIlJpZ2h0IjowLCJCb3R0b20iOjB9LCJCYWNrZ3JvdW5kIjp7IiRyZWYiOiI5NjkifSwiSXNWaXNpYmxlIjp0cnVlLCJXaWR0aCI6MC4wLCJIZWlnaHQiOjAuMCwiQm9yZGVyU3R5bGUiOnsiJGlkIjoiMTI4MyIsIkxpbmVDb2xvciI6bnVsbCwiTGluZVdlaWdodCI6MC4wLCJMaW5lVHlwZSI6MCwiUGFyZW50U3R5bGUiOm51bGx9LCJQYXJlbnRTdHlsZSI6bnVsbH0sIkRhdGVTdHlsZSI6eyIkaWQiOiIxMjg0IiwiRm9udFNldHRpbmdzIjp7IiRpZCI6IjEyODUiLCJGb250U2l6ZSI6OCwiRm9udE5hbWUiOiJTZWdvZSBVSSBTZW1pbGlnaHQiLCJJc0JvbGQiOmZhbHNlLCJJc0l0YWxpYyI6ZmFsc2UsIklzVW5kZXJsaW5lZCI6ZmFsc2UsIlBhcmVudFN0eWxlIjpudWxsfSwiQXV0b1NpemUiOjAsIkZvcmVncm91bmQiOnsiJHJlZiI6IjEyMSJ9LCJNYXhXaWR0aCI6MjAwLjAsIk1heEhlaWdodCI6IkluZmluaXR5IiwiU21hcnRGb3JlZ3JvdW5kSXNBY3RpdmUiOmZhbHNlLCJIb3Jpem9udGFsQWxpZ25tZW50IjoxLCJWZXJ0aWNhbEFsaWdubWVudCI6MCwiU21hcnRGb3JlZ3JvdW5kIjpudWxsLCJCYWNrZ3JvdW5kRmlsbFR5cGUiOjAsIk1hcmdpbiI6eyIkaWQiOiIxMjg2IiwiVG9wIjowLCJMZWZ0IjowLCJSaWdodCI6MCwiQm90dG9tIjowfSwiUGFkZGluZyI6eyIkaWQiOiIxMjg3IiwiVG9wIjowLCJMZWZ0IjowLCJSaWdodCI6MCwiQm90dG9tIjowfSwiQmFja2dyb3VuZCI6eyIkcmVmIjoiOTc1In0sIklzVmlzaWJsZSI6dHJ1ZSwiV2lkdGgiOjAuMCwiSGVpZ2h0IjowLjAsIkJvcmRlclN0eWxlIjp7IiRpZCI6IjEyODgiLCJMaW5lQ29sb3IiOm51bGwsIkxpbmVXZWlnaHQiOjAuMCwiTGluZVR5cGUiOjAsIlBhcmVudFN0eWxlIjpudWxsfSwiUGFyZW50U3R5bGUiOm51bGx9LCJEYXRlRm9ybWF0Ijp7IiRpZCI6IjEyODkiLCJGb3JtYXRTdHJpbmciOiJNTU0gZCIsIlNlcGFyYXRvciI6Ii8iLCJVc2VJbnRlcm5hdGlvbmFsRGF0ZUZvcm1hdCI6ZmFsc2UsIkRhdGVJc1Zpc2libGUiOnRydWUsIlRpbWVJc1Zpc2libGUiOmZhbHNlLCJIb3VyRGlnaXRzIjoxLCJBbVBtRGVzaWduYXRvciI6MiwiVHJpbTAwTWludXRlcyI6ZmFsc2UsIkxhc3RLbm93blZpc2liaWxpdHlTdGF0ZSI6bnVsbH0sIklzVmlzaWJsZSI6dHJ1ZSwiUGFyZW50U3R5bGUiOm51bGx9LCJJbmRleCI6MjcsIlNtYXJ0RHVyYXRpb25BY3RpdmF0ZWQiOmZhbHNlLCJEYXRlRm9ybWF0Ijp7IiRyZWYiOiIxMjg5In0sIklkIjoiOGQzNjc5OTEtNzMzYy00YjExLWJiNjItNDAzNjYxM2ZkZjRlIiwiSW1wb3J0SWQiOm51bGwsIlRpdGxlIjpudWxsLCJOb3RlIjpudWxsLCJIeXBlcmxpbmsiOnsiJGlkIjoiMTI5MCIsIkFkZHJlc3MiOiIiLCJTdWJBZGRyZXNzIjoiIn0sIklzQ2hhbmdlZCI6ZmFsc2UsIklzTmV3IjpmYWxzZX0sIkluZGV4IjowfV0sIk1pbGVzdG9uZXMiOltdfSx7IiRpZCI6IjEyOTEiLCJJZCI6ImQ4OTJkOWZhLWI4MDItNGRiZS04M2I0LTIzZDFhODNiMmVkYiIsIkluZGV4Ijo0LCJIZWFkZXJUZXh0IjoiQ2xvc3VyZSIsIlN0eWxlIjp7IiRpZCI6IjEyOTIiLCJIZWFkZXJTdHlsZSI6eyIkaWQiOiIxMjkzIiwiVGV4dFN0eWxlIjp7IiRpZCI6IjEyOTQiLCJGb250U2V0dGluZ3MiOnsiJGlkIjoiMTI5NSIsIkZvbnRTaXplIjoxMiwiRm9udE5hbWUiOiJTZWdvZSBVSSBTZW1pYm9sZCIsIklzQm9sZCI6dHJ1ZSwiSXNJdGFsaWMiOmZhbHNlLCJJc1VuZGVybGluZWQiOmZhbHNlLCJQYXJlbnRTdHlsZSI6bnVsbH0sIkF1dG9TaXplIjowLCJGb3JlZ3JvdW5kIjp7IiRpZCI6IjEyOTYiLCJDb2xvciI6eyIkaWQiOiIxMjk3IiwiQSI6MjU1LCJSIjoyNTUsIkciOjI1NSwiQiI6MjU1fX0sIk1heFdpZHRoIjowLjAsIk1heEhlaWdodCI6MC4wLCJTbWFydEZvcmVncm91bmRJc0FjdGl2ZSI6ZmFsc2UsIkhvcml6b250YWxBbGlnbm1lbnQiOjAsIlZlcnRpY2FsQWxpZ25tZW50IjowLCJTbWFydEZvcmVncm91bmQiOm51bGwsIkJhY2tncm91bmRGaWxsVHlwZSI6MCwiTWFyZ2luIjp7IiRyZWYiOiIxNDEifSwiUGFkZGluZyI6eyIkcmVmIjoiMTQyIn0sIkJhY2tncm91bmQiOm51bGwsIklzVmlzaWJsZSI6ZmFsc2UsIldpZHRoIjowLjAsIkhlaWdodCI6MC4wLCJCb3JkZXJTdHlsZSI6bnVsbCwiUGFyZW50U3R5bGUiOm51bGx9LCJSZWN0YW5nbGVTdHlsZSI6eyIkaWQiOiIxMjk4IiwiTWFyZ2luIjp7IiRyZWYiOiIxNDQifSwiUGFkZGluZyI6eyIkcmVmIjoiMTQ1In0sIkJhY2tncm91bmQiOnsiJGlkIjoiMTI5OSIsIkNvbG9yIjp7IiRpZCI6IjEzMDAiLCJBIjoyNTUsIlIiOjY4LCJHIjoxMTQsIkIiOjE5Nn19LCJJc1Zpc2libGUiOmZhbHNlLCJXaWR0aCI6MC4wLCJIZWlnaHQiOjAuMCwiQm9yZGVyU3R5bGUiOnsiJGlkIjoiMTMwMSIsIkxpbmVDb2xvciI6eyIkaWQiOiIxMzAyIiwiJHR5cGUiOiJOTFJFLkNvbW1vbi5Eb20uU29saWRDb2xvckJydXNoLCBOTFJFLkNvbW1vbiIsIkNvbG9yIjp7IiRpZCI6IjEzMDMiLCJBIjoyNTUsIlIiOjg4LCJHIjozOSwiQiI6N319LCJMaW5lV2VpZ2h0IjowLjAsIkxpbmVUeXBlIjowLCJQYXJlbnRTdHlsZSI6bnVsbH0sIlBhcmVudFN0eWxlIjpudWxsfSwiTWFyZ2luIjp7IiRyZWYiOiIxNTEifSwiUGFkZGluZyI6eyIkcmVmIjoiMTUyIn0sIkJhY2tncm91bmQiOm51bGwsIklzVmlzaWJsZSI6dHJ1ZSwiV2lkdGgiOjAuMCwiSGVpZ2h0IjowLjAsIkJvcmRlclN0eWxlIjpudWxsLCJQYXJlbnRTdHlsZSI6bnVsbH0sIkJhY2tncm91bmRTdHlsZSI6eyIkaWQiOiIxMzA0IiwiTWFyZ2luIjp7IiRyZWYiOiIxNTQifSwiUGFkZGluZyI6eyIkcmVmIjoiMTU1In0sIkJhY2tncm91bmQiOnsiJGlkIjoiMTMwNSIsIkNvbG9yIjp7IiRpZCI6IjEzMDYiLCJBIjozOCwiUiI6NjgsIkciOjExNCwiQiI6MTk2fX0sIklzVmlzaWJsZSI6dHJ1ZSwiV2lkdGgiOjAuMCwiSGVpZ2h0IjowLjAsIkJvcmRlclN0eWxlIjp7IiRpZCI6IjEzMDciLCJMaW5lQ29sb3IiOnsiJGlkIjoiMTMwOCIsIiR0eXBlIjoiTkxSRS5Db21tb24uRG9tLlNvbGlkQ29sb3JCcnVzaCwgTkxSRS5Db21tb24iLCJDb2xvciI6eyIkaWQiOiIxMzA5IiwiQSI6MjU1LCJSIjoxNjUsIkciOjE2NSwiQiI6MTY1fX0sIkxpbmVXZWlnaHQiOjIuMCwiTGluZVR5cGUiOjAsIlBhcmVudFN0eWxlIjpudWxsfSwiUGFyZW50U3R5bGUiOm51bGx9LCJJc0Fib3ZlVGltZWJhbmQiOmZhbHNlLCJNYXJnaW4iOnsiJHJlZiI6IjE2MSJ9LCJQYWRkaW5nIjp7IiRyZWYiOiIxNjIifSwiSXNWaXNpYmxlIjp0cnVlLCJXaWR0aCI6MC4wLCJIZWlnaHQiOjAuMCwiQm9yZGVyU3R5bGUiOm51bGwsIlBhcmVudFN0eWxlIjpudWxsfSwiVGFza3MiOltdLCJNaWxlc3RvbmVzIjpbeyIkaWQiOiIxMzEwIiwiSWQiOiJiNDI1ZWIwZi1kZTI3LTRlYzMtYTRlMC1lNTRlODg3OTVjODYiLCJJbmRleCI6MjIsIkdyb3VwSWQiOm51bGwsIlRpdGxlIjoiUmVsZWFzZSBSZXNvdXJjZXMiLCJEYXRlVGltZSI6IjIwMjEtMTAtMjZUMjM6NTk6MDAiLCJQZXJjZW50YWdlQ29tcGxldGUiOm51bGwsIk5vdGUiOm51bGwsIlN0eWxlIjp7IiRpZCI6IjEzMTEiLCJUaXRsZVBvc2l0aW9uIjoiTGVmdCIsIkRhdGVQb3NpdGlvbiI6IkxlZnQiLCJTaGFwZVR5cGUiOjE3LCJTaGFwZVNpemUiOjAsIlNoYXBlU3R5bGUiOnsiJGlkIjoiMTMxMiIsIk1hcmdpbiI6eyIkcmVmIjoiNjAifSwiUGFkZGluZyI6eyIkcmVmIjoiNjEifSwiQmFja2dyb3VuZCI6eyIkaWQiOiIxMzEzIiwiQ29sb3IiOnsiJGlkIjoiMTMxNCIsIkEiOjI1NSwiUiI6NjgsIkciOjExNCwiQiI6MTk2fX0sIklzVmlzaWJsZSI6dHJ1ZSwiV2lkdGgiOjEyLjAsIkhlaWdodCI6MTQuMCwiQm9yZGVyU3R5bGUiOm51bGwsIlBhcmVudFN0eWxlIjpudWxsfSwiVGl0bGVTdHlsZSI6eyIkaWQiOiIxMzE1IiwiRm9udFNldHRpbmdzIjp7IiRpZCI6IjEzMTYiLCJGb250U2l6ZSI6MTAsIkZvbnROYW1lIjoiU2Vnb2UgVUkiLCJJc0JvbGQiOnRydWUsIklzSXRhbGljIjpmYWxzZSwiSXNVbmRlcmxpbmVkIjpmYWxzZSwiUGFyZW50U3R5bGUiOm51bGx9LCJBdXRvU2l6ZSI6MiwiRm9yZWdyb3VuZCI6eyIkaWQiOiIxMzE3IiwiQ29sb3IiOnsiJGlkIjoiMTMxOCIsIkEiOjI1NSwiUiI6NjgsIkciOjExNCwiQiI6MTk2fX0sIk1heFdpZHRoIjoxMTcuNzU5MDMzODQwMDExMjQsIk1heEhlaWdodCI6IkluZmluaXR5IiwiU21hcnRGb3JlZ3JvdW5kSXNBY3RpdmUiOmZhbHNlLCJIb3Jpem9udGFsQWxpZ25tZW50IjoyLCJWZXJ0aWNhbEFsaWdubWVudCI6MCwiU21hcnRGb3JlZ3JvdW5kIjpudWxsLCJCYWNrZ3JvdW5kRmlsbFR5cGUiOjAsIk1hcmdpbiI6eyIkcmVmIjoiNzEifSwiUGFkZGluZyI6eyIkcmVmIjoiNzIifSwiQmFja2dyb3VuZCI6eyIkaWQiOiIxMzE5IiwiQ29sb3IiOnsiJGlkIjoiMTMyMCIsIkEiOjAsIlIiOjI1NSwiRyI6MjU1LCJCIjoyNTV9fSwiSXNWaXNpYmxlIjp0cnVlLCJXaWR0aCI6MC4wLCJIZWlnaHQiOjAuMCwiQm9yZGVyU3R5bGUiOm51bGwsIlBhcmVudFN0eWxlIjpudWxsfSwiRGF0ZVN0eWxlIjp7IiRpZCI6IjEzMjEiLCJGb250U2V0dGluZ3MiOnsiJGlkIjoiMTMyMiIsIkZvbnRTaXplIjo4LCJGb250TmFtZSI6IlNlZ29lIFVJIiwiSXNCb2xkIjpmYWxzZSwiSXNJdGFsaWMiOmZhbHNlLCJJc1VuZGVybGluZWQiOmZhbHNlLCJQYXJlbnRTdHlsZSI6bnVsbH0sIkF1dG9TaXplIjowLCJGb3JlZ3JvdW5kIjp7IiRpZCI6IjEzMjMiLCJDb2xvciI6eyIkaWQiOiIxMzI0IiwiQSI6MjU1LCJSIjo2OCwiRyI6ODQsIkIiOjEwNn19LCJNYXhXaWR0aCI6MjAwLjAsIk1heEhlaWdodCI6IkluZmluaXR5IiwiU21hcnRGb3JlZ3JvdW5kSXNBY3RpdmUiOmZhbHNlLCJIb3Jpem9udGFsQWxpZ25tZW50IjoyLCJWZXJ0aWNhbEFsaWdubWVudCI6MCwiU21hcnRGb3JlZ3JvdW5kIjpudWxsLCJCYWNrZ3JvdW5kRmlsbFR5cGUiOjAsIk1hcmdpbiI6eyIkcmVmIjoiNzgifSwiUGFkZGluZyI6eyIkcmVmIjoiNzkifSwiQmFja2dyb3VuZCI6eyIkaWQiOiIxMzI1IiwiQ29sb3IiOnsiJGlkIjoiMTMyNiIsIkEiOjAsIlIiOjI1NSwiRyI6MjU1LCJCIjoyNTV9fSwiSXNWaXNpYmxlIjp0cnVlLCJXaWR0aCI6MC4wLCJIZWlnaHQiOjAuMCwiQm9yZGVyU3R5bGUiOm51bGwsIlBhcmVudFN0eWxlIjpudWxsfSwiRGF0ZUZvcm1hdCI6eyIkaWQiOiIxMzI3IiwiRm9ybWF0U3RyaW5nIjoiTU1NIGQiLCJTZXBhcmF0b3IiOiIvIiwiVXNlSW50ZXJuYXRpb25hbERhdGVGb3JtYXQiOmZhbHNlLCJEYXRlSXNWaXNpYmxlIjp0cnVlLCJUaW1lSXNWaXNpYmxlIjpmYWxzZSwiSG91ckRpZ2l0cyI6MSwiQW1QbURlc2lnbmF0b3IiOjIsIlRyaW0wME1pbnV0ZXMiOmZhbHNlLCJMYXN0S25vd25WaXNpYmlsaXR5U3RhdGUiOnsiJGlkIjoiMTMyOCIsIkRhdGVQYXJ0SXNWaXNpYmxlIjp0cnVlLCJUaW1lUGFydElzVmlzaWJsZSI6ZmFsc2V9fSwiSXNWaXNpYmxlIjp0cnVlLCJQYXJlbnRTdHlsZSI6bnVsbH0sIkh5cGVybGluayI6bnVsbCwiSW1wb3J0SWQiOiIifSx7IiRpZCI6IjEzMjkiLCJJZCI6Ijc4OWEwZDg4LWFhYzctNDVmOC05MjAwLTBmZmNjOGJjMjAzMiIsIkluZGV4IjoyMywiR3JvdXBJZCI6bnVsbCwiVGl0bGUiOiJQb3N0IE1vcnRlbSBNZWV0aW5nIiwiRGF0ZVRpbWUiOiIyMDIxLTEwLTI4VDIzOjU5OjAwIiwiUGVyY2VudGFnZUNvbXBsZXRlIjpudWxsLCJOb3RlIjpudWxsLCJTdHlsZSI6eyIkaWQiOiIxMzMwIiwiVGl0bGVQb3NpdGlvbiI6IkxlZnQiLCJEYXRlUG9zaXRpb24iOiJMZWZ0IiwiU2hhcGVUeXBlIjoxNywiU2hhcGVTaXplIjowLCJTaGFwZVN0eWxlIjp7IiRpZCI6IjEzMzEiLCJNYXJnaW4iOnsiJHJlZiI6IjYwIn0sIlBhZGRpbmciOnsiJHJlZiI6IjYxIn0sIkJhY2tncm91bmQiOnsiJGlkIjoiMTMzMiIsIkNvbG9yIjp7IiRpZCI6IjEzMzMiLCJBIjoyNTUsIlIiOjY4LCJHIjoxMTQsIkIiOjE5Nn19LCJJc1Zpc2libGUiOnRydWUsIldpZHRoIjoxMi4wLCJIZWlnaHQiOjE0LjAsIkJvcmRlclN0eWxlIjpudWxsLCJQYXJlbnRTdHlsZSI6bnVsbH0sIlRpdGxlU3R5bGUiOnsiJGlkIjoiMTMzNCIsIkZvbnRTZXR0aW5ncyI6eyIkaWQiOiIxMzM1IiwiRm9udFNpemUiOjEwLCJGb250TmFtZSI6IlNlZ29lIFVJIiwiSXNCb2xkIjp0cnVlLCJJc0l0YWxpYyI6ZmFsc2UsIklzVW5kZXJsaW5lZCI6ZmFsc2UsIlBhcmVudFN0eWxlIjpudWxsfSwiQXV0b1NpemUiOjAsIkZvcmVncm91bmQiOnsiJGlkIjoiMTMzNiIsIkNvbG9yIjp7IiRpZCI6IjEzMzciLCJBIjoyNTUsIlIiOjY4LCJHIjoxMTQsIkIiOjE5Nn19LCJNYXhXaWR0aCI6MjAwLjAsIk1heEhlaWdodCI6IkluZmluaXR5IiwiU21hcnRGb3JlZ3JvdW5kSXNBY3RpdmUiOmZhbHNlLCJIb3Jpem9udGFsQWxpZ25tZW50IjoyLCJWZXJ0aWNhbEFsaWdubWVudCI6MCwiU21hcnRGb3JlZ3JvdW5kIjpudWxsLCJCYWNrZ3JvdW5kRmlsbFR5cGUiOjAsIk1hcmdpbiI6eyIkcmVmIjoiNzEifSwiUGFkZGluZyI6eyIkcmVmIjoiNzIifSwiQmFja2dyb3VuZCI6eyIkaWQiOiIxMzM4IiwiQ29sb3IiOnsiJGlkIjoiMTMzOSIsIkEiOjAsIlIiOjI1NSwiRyI6MjU1LCJCIjoyNTV9fSwiSXNWaXNpYmxlIjp0cnVlLCJXaWR0aCI6MC4wLCJIZWlnaHQiOjAuMCwiQm9yZGVyU3R5bGUiOm51bGwsIlBhcmVudFN0eWxlIjpudWxsfSwiRGF0ZVN0eWxlIjp7IiRpZCI6IjEzNDAiLCJGb250U2V0dGluZ3MiOnsiJGlkIjoiMTM0MSIsIkZvbnRTaXplIjo4LCJGb250TmFtZSI6IlNlZ29lIFVJIiwiSXNCb2xkIjpmYWxzZSwiSXNJdGFsaWMiOmZhbHNlLCJJc1VuZGVybGluZWQiOmZhbHNlLCJQYXJlbnRTdHlsZSI6bnVsbH0sIkF1dG9TaXplIjowLCJGb3JlZ3JvdW5kIjp7IiRpZCI6IjEzNDIiLCJDb2xvciI6eyIkaWQiOiIxMzQzIiwiQSI6MjU1LCJSIjo2OCwiRyI6ODQsIkIiOjEwNn19LCJNYXhXaWR0aCI6MjAwLjAsIk1heEhlaWdodCI6IkluZmluaXR5IiwiU21hcnRGb3JlZ3JvdW5kSXNBY3RpdmUiOmZhbHNlLCJIb3Jpem9udGFsQWxpZ25tZW50IjoyLCJWZXJ0aWNhbEFsaWdubWVudCI6MCwiU21hcnRGb3JlZ3JvdW5kIjpudWxsLCJCYWNrZ3JvdW5kRmlsbFR5cGUiOjAsIk1hcmdpbiI6eyIkcmVmIjoiNzgifSwiUGFkZGluZyI6eyIkcmVmIjoiNzkifSwiQmFja2dyb3VuZCI6eyIkaWQiOiIxMzQ0IiwiQ29sb3IiOnsiJGlkIjoiMTM0NSIsIkEiOjAsIlIiOjI1NSwiRyI6MjU1LCJCIjoyNTV9fSwiSXNWaXNpYmxlIjp0cnVlLCJXaWR0aCI6MC4wLCJIZWlnaHQiOjAuMCwiQm9yZGVyU3R5bGUiOm51bGwsIlBhcmVudFN0eWxlIjpudWxsfSwiRGF0ZUZvcm1hdCI6eyIkaWQiOiIxMzQ2IiwiRm9ybWF0U3RyaW5nIjoiTU1NIGQiLCJTZXBhcmF0b3IiOiIvIiwiVXNlSW50ZXJuYXRpb25hbERhdGVGb3JtYXQiOmZhbHNlLCJEYXRlSXNWaXNpYmxlIjp0cnVlLCJUaW1lSXNWaXNpYmxlIjpmYWxzZSwiSG91ckRpZ2l0cyI6MSwiQW1QbURlc2lnbmF0b3IiOjIsIlRyaW0wME1pbnV0ZXMiOmZhbHNlLCJMYXN0S25vd25WaXNpYmlsaXR5U3RhdGUiOnsiJGlkIjoiMTM0NyIsIkRhdGVQYXJ0SXNWaXNpYmxlIjp0cnVlLCJUaW1lUGFydElzVmlzaWJsZSI6ZmFsc2V9fSwiSXNWaXNpYmxlIjp0cnVlLCJQYXJlbnRTdHlsZSI6bnVsbH0sIkh5cGVybGluayI6bnVsbCwiSW1wb3J0SWQiOiIifSx7IiRpZCI6IjEzNDgiLCJJZCI6ImU4NWE4Yzc1LWRkY2EtNDY5Ny04ZjEwLWFmOTEyNWM2NmZmOSIsIkluZGV4IjoyNCwiR3JvdXBJZCI6bnVsbCwiVGl0bGUiOiJDb21tdW5pY2F0ZSBDb21wbGV0aW9uIiwiRGF0ZVRpbWUiOiIyMDIxLTEwLTI3VDIzOjU5OjAwIiwiUGVyY2VudGFnZUNvbXBsZXRlIjpudWxsLCJOb3RlIjpudWxsLCJTdHlsZSI6eyIkaWQiOiIxMzQ5IiwiVGl0bGVQb3NpdGlvbiI6IkxlZnQiLCJEYXRlUG9zaXRpb24iOiJMZWZ0IiwiU2hhcGVUeXBlIjoxNywiU2hhcGVTaXplIjowLCJTaGFwZVN0eWxlIjp7IiRpZCI6IjEzNTAiLCJNYXJnaW4iOnsiJHJlZiI6IjYwIn0sIlBhZGRpbmciOnsiJHJlZiI6IjYxIn0sIkJhY2tncm91bmQiOnsiJGlkIjoiMTM1MSIsIkNvbG9yIjp7IiRpZCI6IjEzNTIiLCJBIjoyNTUsIlIiOjY4LCJHIjoxMTQsIkIiOjE5Nn19LCJJc1Zpc2libGUiOnRydWUsIldpZHRoIjoxMi4wLCJIZWlnaHQiOjE0LjAsIkJvcmRlclN0eWxlIjpudWxsLCJQYXJlbnRTdHlsZSI6bnVsbH0sIlRpdGxlU3R5bGUiOnsiJGlkIjoiMTM1MyIsIkZvbnRTZXR0aW5ncyI6eyIkaWQiOiIxMzU0IiwiRm9udFNpemUiOjEwLCJGb250TmFtZSI6IlNlZ29lIFVJIiwiSXNCb2xkIjp0cnVlLCJJc0l0YWxpYyI6ZmFsc2UsIklzVW5kZXJsaW5lZCI6ZmFsc2UsIlBhcmVudFN0eWxlIjpudWxsfSwiQXV0b1NpemUiOjIsIkZvcmVncm91bmQiOnsiJGlkIjoiMTM1NSIsIkNvbG9yIjp7IiRpZCI6IjEzNTYiLCJBIjoyNTUsIlIiOjY4LCJHIjoxMTQsIkIiOjE5Nn19LCJNYXhXaWR0aCI6MTY0LjI5NTM0OTEyMTA5Mzc1LCJNYXhIZWlnaHQiOiJJbmZpbml0eSIsIlNtYXJ0Rm9yZWdyb3VuZElzQWN0aXZlIjpmYWxzZSwiSG9yaXpvbnRhbEFsaWdubWVudCI6MiwiVmVydGljYWxBbGlnbm1lbnQiOjAsIlNtYXJ0Rm9yZWdyb3VuZCI6bnVsbCwiQmFja2dyb3VuZEZpbGxUeXBlIjowLCJNYXJnaW4iOnsiJHJlZiI6IjcxIn0sIlBhZGRpbmciOnsiJHJlZiI6IjcyIn0sIkJhY2tncm91bmQiOnsiJGlkIjoiMTM1NyIsIkNvbG9yIjp7IiRpZCI6IjEzNTgiLCJBIjowLCJSIjoyNTUsIkciOjI1NSwiQiI6MjU1fX0sIklzVmlzaWJsZSI6dHJ1ZSwiV2lkdGgiOjAuMCwiSGVpZ2h0IjowLjAsIkJvcmRlclN0eWxlIjpudWxsLCJQYXJlbnRTdHlsZSI6bnVsbH0sIkRhdGVTdHlsZSI6eyIkaWQiOiIxMzU5IiwiRm9udFNldHRpbmdzIjp7IiRpZCI6IjEzNjAiLCJGb250U2l6ZSI6OCwiRm9udE5hbWUiOiJTZWdvZSBVSSIsIklzQm9sZCI6ZmFsc2UsIklzSXRhbGljIjpmYWxzZSwiSXNVbmRlcmxpbmVkIjpmYWxzZSwiUGFyZW50U3R5bGUiOm51bGx9LCJBdXRvU2l6ZSI6MiwiRm9yZWdyb3VuZCI6eyIkaWQiOiIxMzYxIiwiQ29sb3IiOnsiJGlkIjoiMTM2MiIsIkEiOjI1NSwiUiI6NjgsIkciOjg0LCJCIjoxMDZ9fSwiTWF4V2lkdGgiOjQ1Ljk0MTQ0NjI0MjI4NDg4MywiTWF4SGVpZ2h0IjoiSW5maW5pdHkiLCJTbWFydEZvcmVncm91bmRJc0FjdGl2ZSI6ZmFsc2UsIkhvcml6b250YWxBbGlnbm1lbnQiOjIsIlZlcnRpY2FsQWxpZ25tZW50IjowLCJTbWFydEZvcmVncm91bmQiOm51bGwsIkJhY2tncm91bmRGaWxsVHlwZSI6MCwiTWFyZ2luIjp7IiRyZWYiOiI3OCJ9LCJQYWRkaW5nIjp7IiRyZWYiOiI3OSJ9LCJCYWNrZ3JvdW5kIjp7IiRpZCI6IjEzNjMiLCJDb2xvciI6eyIkaWQiOiIxMzY0IiwiQSI6MCwiUiI6MjU1LCJHIjoyNTUsIkIiOjI1NX19LCJJc1Zpc2libGUiOnRydWUsIldpZHRoIjowLjAsIkhlaWdodCI6MC4wLCJCb3JkZXJTdHlsZSI6bnVsbCwiUGFyZW50U3R5bGUiOm51bGx9LCJEYXRlRm9ybWF0Ijp7IiRpZCI6IjEzNjUiLCJGb3JtYXRTdHJpbmciOiJNTU0gZCIsIlNlcGFyYXRvciI6Ii8iLCJVc2VJbnRlcm5hdGlvbmFsRGF0ZUZvcm1hdCI6ZmFsc2UsIkRhdGVJc1Zpc2libGUiOnRydWUsIlRpbWVJc1Zpc2libGUiOmZhbHNlLCJIb3VyRGlnaXRzIjoxLCJBbVBtRGVzaWduYXRvciI6MiwiVHJpbTAwTWludXRlcyI6ZmFsc2UsIkxhc3RLbm93blZpc2liaWxpdHlTdGF0ZSI6eyIkaWQiOiIxMzY2IiwiRGF0ZVBhcnRJc1Zpc2libGUiOnRydWUsIlRpbWVQYXJ0SXNWaXNpYmxlIjpmYWxzZX19LCJJc1Zpc2libGUiOnRydWUsIlBhcmVudFN0eWxlIjpudWxsfSwiSHlwZXJsaW5rIjpudWxsLCJJbXBvcnRJZCI6IiJ9XX1dLCJNc1Byb2plY3RJdGVtc1RyZWUiOnsiJGlkIjoiMTM2NyIsIlJvb3QiOnsiSW1wb3J0SWQiOm51bGwsIklzSW1wb3J0ZWQiOmZhbHNlLCJDaGlsZHJlbiI6W119fSwiTWV0YWRhdGEiOnsiJGlkIjoiMTM2OCIsIlJlY2VudENvbG9yc0NvbGxlY3Rpb24iOiJbXCIjRkY0NDcyQzRcIixcIiNGRkZGQzAwMFwiLFwiI0ZGRUQ3RDMxXCIsXCIjRkYzODU3MjNcIixcIiNGRkIyMEUxMlwiLFwiI0ZGNzBBRDQ3XCIsXCIjRkY4NDNDMENcIixcIiNGRjdGNjAwMFwiXSJ9LCJTZXR0aW5ncyI6eyIkaWQiOiIxMzY5IiwiSW1wYU9wdGlvbnMiOnsiJGlkIjoiMTM3MCIsIkxlZnRUb1JpZ2h0IjpmYWxzZSwiUGF5bG9hZE9wdGlvbnMiOjJ9LCJVc2VDb21wcmVzc2lvbiI6ZmFsc2UsIkNvbXByZXNpb25QZXJjZW50YWdlIjo1MC4wLCJJbmFjdGl2ZUludGVydmFsV2lkdGhUaHJlc2hvbGQiOjMwLjAsIkluYWN0aXZlSW50ZXJ2YWxXaWR0aCI6MS4wLCJTcGxpdFRhc2tzIjpmYWxzZSwiVXNlQ2x1c3RlciI6ZmFsc2UsIkVwc2lsb24iOjUuMCwiTWluUG9pbnRzVG9Gb3JtQUNsdXN0ZXIiOjIsIkdlbmVyYXRlSW52aXNpYmxlU2hhcGVzIjpmYWxzZSwiU21hcnRUaW1lbGluZVRhc2tQZXJjZW50YWdlRml0IjpmYWxzZX0sIklzTmV3IjpmYWxzZSwiSW1wb3J0VHlwZSI6MCwiRmlsZVBhdGgiOm51bGwsIlRpbWVDb25maWd1cmF0aW9uIjp7IiRpZCI6IjEzNzEiLCJVc2VUaW1lIjpmYWxzZSwiV29ya0RheVN0YXJ0IjoiMDA6MDA6MDAiLCJXb3JrRGF5RW5kIjoiMjM6NTk6MDAifSwiTGFzdFVzZWRUZW1wbGF0ZUlkIjoiNzA5YjM1NDktNDlhMC00ZTU4LWJhNTctZmRiOTE4OTNiNjQ4In0="/>
  <p:tag name="__MASTER" val="__part_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DATE" val="2021-02-02T23:59:00.0000000"/>
  <p:tag name="OTLPOSITIONONTASK" val="None"/>
  <p:tag name="OTLRELATEDTASKID" val="00000000-0000-0000-0000-000000000000"/>
  <p:tag name="OTLDATEFORMATSTRING" val="MMM d"/>
  <p:tag name="OTLMARKERSHAPE" val="OTL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POSITIONONTASK" val="None"/>
  <p:tag name="OTLRELATEDTASKID" val="00000000-0000-0000-0000-000000000000"/>
  <p:tag name="OTLDATE" val="2021-02-24T23:59:00.0000000"/>
  <p:tag name="OTLDATEFORMATSTRING" val="MMM d"/>
  <p:tag name="OTLMARKERSHAPE" val="OTL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DATE" val="2021-05-21T23:59:00.0000000"/>
  <p:tag name="OTLPOSITIONONTASK" val="None"/>
  <p:tag name="OTLRELATEDTASKID" val="00000000-0000-0000-0000-000000000000"/>
  <p:tag name="OTLDATEFORMATSTRING" val="MMM d"/>
  <p:tag name="OTLMARKERSHAPE" val="OTL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DATE" val="2021-07-29T23:59:00.0000000"/>
  <p:tag name="OTLPOSITIONONTASK" val="None"/>
  <p:tag name="OTLRELATEDTASKID" val="00000000-0000-0000-0000-000000000000"/>
  <p:tag name="OTLDATEFORMATSTRING" val="MMM d"/>
  <p:tag name="OTLMARKERSHAPE" val="OTL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POSITIONONTASK" val="None"/>
  <p:tag name="OTLRELATEDTASKID" val="00000000-0000-0000-0000-000000000000"/>
  <p:tag name="OTLDATE" val="2021-10-25T23:59:00.0000000"/>
  <p:tag name="OTLDATEFORMATSTRING" val="MMM d"/>
  <p:tag name="OTLMARKERSHAPE" val="OTL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DURATIONFORMAT" val="d"/>
  <p:tag name="OTLSPACING" val="3"/>
  <p:tag name="OTLSHAPETHICKNESSTYPE" val="Thin"/>
  <p:tag name="OTLSTARTDATE" val="2021-02-24T04:42:00.0000000"/>
  <p:tag name="OTLENDDATE" val="2021-04-07T23:59:00.0000000"/>
  <p:tag name="OTLMARKERSHAPE" val="OTL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STARTDATE" val="2021-03-10T00:00:00.0000000"/>
  <p:tag name="OTLENDDATE" val="2021-04-25T23:59:00.0000000"/>
  <p:tag name="OTLDURATIONFORMAT" val="d"/>
  <p:tag name="OTLSPACING" val="3"/>
  <p:tag name="OTLSHAPETHICKNESSTYPE" val="Thin"/>
  <p:tag name="OTLMARKERSHAPE" val="OTL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STARTDATE" val="2021-03-15T00:00:00.0000000"/>
  <p:tag name="OTLENDDATE" val="2021-04-18T23:59:00.0000000"/>
  <p:tag name="OTLDURATIONFORMAT" val="d"/>
  <p:tag name="OTLSPACING" val="3"/>
  <p:tag name="OTLSHAPETHICKNESSTYPE" val="Thin"/>
  <p:tag name="OTLMARKERSHAPE" val="OTL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STARTDATE" val="2021-04-06T19:31:00.0000000"/>
  <p:tag name="OTLENDDATE" val="2021-05-19T23:59:00.0000000"/>
  <p:tag name="OTLDURATIONFORMAT" val="d"/>
  <p:tag name="OTLSPACING" val="3"/>
  <p:tag name="OTLSHAPETHICKNESSTYPE" val="Thin"/>
  <p:tag name="OTLMARKERSHAPE" val="OTL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STARTDATE" val="2021-04-14T12:06:00.0000000"/>
  <p:tag name="OTLENDDATE" val="2021-05-21T23:59:00.0000000"/>
  <p:tag name="OTLDURATIONFORMAT" val="d"/>
  <p:tag name="OTLSPACING" val="3"/>
  <p:tag name="OTLSHAPETHICKNESSTYPE" val="Thin"/>
  <p:tag name="OTLMARKERSHAPE" val="OTL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STARTDATE" val="2021-05-21T00:00:00.0000000"/>
  <p:tag name="OTLENDDATE" val="2021-07-20T23:59:00.0000000"/>
  <p:tag name="OTLDURATIONFORMAT" val="d"/>
  <p:tag name="OTLSPACING" val="3"/>
  <p:tag name="OTLSHAPETHICKNESSTYPE" val="Thin"/>
  <p:tag name="OTLMARKERSHAPE" val="OTL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STARTDATE" val="2021-06-12T00:00:00.0000000"/>
  <p:tag name="OTLENDDATE" val="2021-08-14T23:59:00.0000000"/>
  <p:tag name="OTLDURATIONFORMAT" val="d"/>
  <p:tag name="OTLSPACING" val="3"/>
  <p:tag name="OTLSHAPETHICKNESSTYPE" val="Thin"/>
  <p:tag name="OTLMARKERSHAPE" val="OTL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STARTDATE" val="2021-06-16T00:00:00.0000000"/>
  <p:tag name="OTLENDDATE" val="2021-08-18T23:59:00.0000000"/>
  <p:tag name="OTLDURATIONFORMAT" val="d"/>
  <p:tag name="OTLSPACING" val="3"/>
  <p:tag name="OTLSHAPETHICKNESSTYPE" val="Thin"/>
  <p:tag name="OTLMARKERSHAPE" val="OTL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STARTDATE" val="2021-07-17T20:05:00.0000000"/>
  <p:tag name="OTLENDDATE" val="2021-09-10T23:59:00.0000000"/>
  <p:tag name="OTLDURATIONFORMAT" val="d"/>
  <p:tag name="OTLSPACING" val="3"/>
  <p:tag name="OTLSHAPETHICKNESSTYPE" val="Thin"/>
  <p:tag name="OTLMARKERSHAPE" val="OTL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STARTDATE" val="2021-07-04T00:00:00.0000000"/>
  <p:tag name="OTLENDDATE" val="2021-08-25T23:59:00.0000000"/>
  <p:tag name="OTLDURATIONFORMAT" val="d"/>
  <p:tag name="OTLSPACING" val="3"/>
  <p:tag name="OTLSHAPETHICKNESSTYPE" val="Thin"/>
  <p:tag name="OTLMARKERSHAPE" val="OTL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STARTDATE" val="2021-08-13T00:00:00.0000000"/>
  <p:tag name="OTLENDDATE" val="2021-10-05T23:59:00.0000000"/>
  <p:tag name="OTLDURATIONFORMAT" val="d"/>
  <p:tag name="OTLSPACING" val="3"/>
  <p:tag name="OTLSHAPETHICKNESSTYPE" val="Thin"/>
  <p:tag name="OTLMARKERSHAPE" val="OTL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STARTDATE" val="2021-08-01T00:00:00.0000000"/>
  <p:tag name="OTLENDDATE" val="2021-09-15T23:59:00.0000000"/>
  <p:tag name="OTLDURATIONFORMAT" val="d"/>
  <p:tag name="OTLSPACING" val="3"/>
  <p:tag name="OTLSHAPETHICKNESSTYPE" val="Thin"/>
  <p:tag name="OTLMARKERSHAPE" val="OTL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STARTDATE" val="2021-08-28T10:10:00.0000000"/>
  <p:tag name="OTLENDDATE" val="2021-10-13T23:59:00.0000000"/>
  <p:tag name="OTLDURATIONFORMAT" val="d"/>
  <p:tag name="OTLSPACING" val="3"/>
  <p:tag name="OTLSHAPETHICKNESSTYPE" val="Thin"/>
  <p:tag name="OTLMARKERSHAPE" val="OTL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STARTDATE" val="2021-08-29T17:22:00.0000000"/>
  <p:tag name="OTLENDDATE" val="2021-10-20T23:59:00.0000000"/>
  <p:tag name="OTLDURATIONFORMAT" val="d"/>
  <p:tag name="OTLSPACING" val="3"/>
  <p:tag name="OTLSHAPETHICKNESSTYPE" val="Thin"/>
  <p:tag name="OTLMARKERSHAPE" val="OTL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STARTDATE" val="2021-09-05T05:55:00.0000000"/>
  <p:tag name="OTLENDDATE" val="2021-10-17T13:56:00.0000000"/>
  <p:tag name="OTLDURATIONFORMAT" val="d"/>
  <p:tag name="OTLSPACING" val="3"/>
  <p:tag name="OTLSHAPETHICKNESSTYPE" val="Thin"/>
  <p:tag name="OTLMARKERSHAPE" val="OTL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DATE" val="2021-02-09T23:59:00.0000000"/>
  <p:tag name="OTLPOSITIONONTASK" val="None"/>
  <p:tag name="OTLRELATEDTASKID" val="00000000-0000-0000-0000-000000000000"/>
  <p:tag name="OTLMARKERSHAPE" val="OTL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DATE" val="2021-02-16T23:59:00.0000000"/>
  <p:tag name="OTLPOSITIONONTASK" val="None"/>
  <p:tag name="OTLRELATEDTASKID" val="00000000-0000-0000-0000-000000000000"/>
  <p:tag name="OTLMARKERSHAPE" val="OTL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DATE" val="2021-10-26T23:59:00.0000000"/>
  <p:tag name="OTLPOSITIONONTASK" val="None"/>
  <p:tag name="OTLRELATEDTASKID" val="00000000-0000-0000-0000-000000000000"/>
  <p:tag name="OTLMARKERSHAPE" val="OTL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DATE" val="2021-10-28T23:59:00.0000000"/>
  <p:tag name="OTLPOSITIONONTASK" val="None"/>
  <p:tag name="OTLRELATEDTASKID" val="00000000-0000-0000-0000-000000000000"/>
  <p:tag name="OTLMARKERSHAPE" val="OTL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DATE" val="2021-10-27T23:59:00.0000000"/>
  <p:tag name="OTLPOSITIONONTASK" val="None"/>
  <p:tag name="OTLRELATEDTASKID" val="00000000-0000-0000-0000-000000000000"/>
  <p:tag name="OTLMARKERSHAPE" val="OTL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TIMEBANDCULTUREINFO" val="en-US"/>
  <p:tag name="OTLTIMEBANDSCALEFORMAT" val="MMM"/>
  <p:tag name="OTLTIMEBANDQUICKPOSITION" val="Custom"/>
  <p:tag name="OTLTIMEBANDSHAPETYPE" val="RectangleTimeband"/>
  <p:tag name="OTLTIMEBANDTHREEDEFFECTS" val="None"/>
  <p:tag name="OTLTIMEBANDWORKINGDAYS" val="Standard"/>
  <p:tag name="OTLTIMEBANDELAPSEDTIMEEXTENSION" val="False"/>
  <p:tag name="OTLTIMEBANDUSETIME" val="False"/>
  <p:tag name="OTLTIMEBANDTIMECONFIGWORKDAYSTART" val="00:00:00"/>
  <p:tag name="OTLTIMEBANDTIMECONFIGWORKDAYEND" val="23:59:00"/>
  <p:tag name="OTLTIMEBANDAPPENDYEARONYEARCHANGE" val="True"/>
  <p:tag name="OTLTIMEBANDSCALEMARKING" val="None"/>
  <p:tag name="OTLTIMEBANDSCALETYPE" val="Months"/>
  <p:tag name="OTLTIMEBANDAUTODATERANGE" val="False"/>
  <p:tag name="OTLTIMEBANDSTARTDATE" val="2021-02-01T23:59:00.0000000"/>
  <p:tag name="OTLTIMEBANDENDDATE" val="2021-10-31T23:59:00.0000000"/>
  <p:tag name="OTLMARKERSHAPE" val="OTL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174</Words>
  <Application>Microsoft Office PowerPoint</Application>
  <PresentationFormat>Widescreen</PresentationFormat>
  <Paragraphs>80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10" baseType="lpstr">
      <vt:lpstr>Arial</vt:lpstr>
      <vt:lpstr>Calibri</vt:lpstr>
      <vt:lpstr>Calibri Light</vt:lpstr>
      <vt:lpstr>Copperplate Gothic Bold</vt:lpstr>
      <vt:lpstr>Segoe UI</vt:lpstr>
      <vt:lpstr>Segoe UI </vt:lpstr>
      <vt:lpstr>Segoe UI Semibold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2020-05-31T19:33:26Z</dcterms:created>
  <dcterms:modified xsi:type="dcterms:W3CDTF">2020-05-31T21:11:34Z</dcterms:modified>
</cp:coreProperties>
</file>