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3633"/>
    <a:srgbClr val="FFE898"/>
    <a:srgbClr val="4B3433"/>
    <a:srgbClr val="C91701"/>
    <a:srgbClr val="CD1902"/>
    <a:srgbClr val="0D8895"/>
    <a:srgbClr val="FCD52E"/>
    <a:srgbClr val="EB2F97"/>
    <a:srgbClr val="000000"/>
    <a:srgbClr val="4CCA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4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25272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094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4926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33523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3244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14886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00716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4743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31396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91909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09133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F9C35-7EDA-494F-99E5-808B36106EB4}" type="datetimeFigureOut">
              <a:rPr lang="ro-RO" smtClean="0"/>
              <a:t>23.11.2018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CAB16-291C-4043-92AA-10FA8995D0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0915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slideLayout" Target="../slideLayouts/slideLayout7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90" Type="http://schemas.openxmlformats.org/officeDocument/2006/relationships/image" Target="../media/image1.jpeg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CA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OTLSHAPE_M_311e81d660c349718dcaeba28b6b56cd_Connector1"/>
          <p:cNvCxnSpPr/>
          <p:nvPr>
            <p:custDataLst>
              <p:tags r:id="rId2"/>
            </p:custDataLst>
          </p:nvPr>
        </p:nvCxnSpPr>
        <p:spPr>
          <a:xfrm>
            <a:off x="6080334" y="4795520"/>
            <a:ext cx="0" cy="375195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2f1a8c33a79f4dc6885400750046a827_Connector2"/>
          <p:cNvCxnSpPr/>
          <p:nvPr>
            <p:custDataLst>
              <p:tags r:id="rId3"/>
            </p:custDataLst>
          </p:nvPr>
        </p:nvCxnSpPr>
        <p:spPr>
          <a:xfrm>
            <a:off x="8570748" y="5801585"/>
            <a:ext cx="0" cy="161154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2f1a8c33a79f4dc6885400750046a827_Connector1"/>
          <p:cNvCxnSpPr/>
          <p:nvPr>
            <p:custDataLst>
              <p:tags r:id="rId4"/>
            </p:custDataLst>
          </p:nvPr>
        </p:nvCxnSpPr>
        <p:spPr>
          <a:xfrm>
            <a:off x="8570748" y="4795520"/>
            <a:ext cx="0" cy="820010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6418a4d49c6c44a7904b772e749696f0_Connector1"/>
          <p:cNvCxnSpPr/>
          <p:nvPr>
            <p:custDataLst>
              <p:tags r:id="rId5"/>
            </p:custDataLst>
          </p:nvPr>
        </p:nvCxnSpPr>
        <p:spPr>
          <a:xfrm>
            <a:off x="9418487" y="4795520"/>
            <a:ext cx="0" cy="361518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cc2f3323ded54328a0b7bba51fc3f813_Connector1"/>
          <p:cNvCxnSpPr/>
          <p:nvPr>
            <p:custDataLst>
              <p:tags r:id="rId6"/>
            </p:custDataLst>
          </p:nvPr>
        </p:nvCxnSpPr>
        <p:spPr>
          <a:xfrm>
            <a:off x="6451110" y="4795520"/>
            <a:ext cx="0" cy="153876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c584eb37131f4517a7bff40982d5fb62_Connector1"/>
          <p:cNvCxnSpPr/>
          <p:nvPr>
            <p:custDataLst>
              <p:tags r:id="rId7"/>
            </p:custDataLst>
          </p:nvPr>
        </p:nvCxnSpPr>
        <p:spPr>
          <a:xfrm>
            <a:off x="4968002" y="4795521"/>
            <a:ext cx="0" cy="1167219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76dd0937379e49a0985d66762f2c0ca1_Connector1"/>
          <p:cNvCxnSpPr/>
          <p:nvPr>
            <p:custDataLst>
              <p:tags r:id="rId8"/>
            </p:custDataLst>
          </p:nvPr>
        </p:nvCxnSpPr>
        <p:spPr>
          <a:xfrm>
            <a:off x="2636575" y="4795520"/>
            <a:ext cx="0" cy="586688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42d8d88eb57b4809a7efe8912ee2b85e_Connector2"/>
          <p:cNvCxnSpPr/>
          <p:nvPr>
            <p:custDataLst>
              <p:tags r:id="rId9"/>
            </p:custDataLst>
          </p:nvPr>
        </p:nvCxnSpPr>
        <p:spPr>
          <a:xfrm>
            <a:off x="8994328" y="3557228"/>
            <a:ext cx="0" cy="806492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42d8d88eb57b4809a7efe8912ee2b85e_Connector1"/>
          <p:cNvCxnSpPr/>
          <p:nvPr>
            <p:custDataLst>
              <p:tags r:id="rId10"/>
            </p:custDataLst>
          </p:nvPr>
        </p:nvCxnSpPr>
        <p:spPr>
          <a:xfrm>
            <a:off x="8994328" y="3129887"/>
            <a:ext cx="0" cy="241286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3f9f49c27496458d9d201b337d75a7ba_Connector1"/>
          <p:cNvCxnSpPr/>
          <p:nvPr>
            <p:custDataLst>
              <p:tags r:id="rId11"/>
            </p:custDataLst>
          </p:nvPr>
        </p:nvCxnSpPr>
        <p:spPr>
          <a:xfrm>
            <a:off x="9471290" y="3778546"/>
            <a:ext cx="0" cy="585174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93b6fb9dc9bd4408ba12a27dbd632808_Connector2"/>
          <p:cNvCxnSpPr/>
          <p:nvPr>
            <p:custDataLst>
              <p:tags r:id="rId12"/>
            </p:custDataLst>
          </p:nvPr>
        </p:nvCxnSpPr>
        <p:spPr>
          <a:xfrm>
            <a:off x="5391582" y="3564311"/>
            <a:ext cx="0" cy="799409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93b6fb9dc9bd4408ba12a27dbd632808_Connector1"/>
          <p:cNvCxnSpPr/>
          <p:nvPr>
            <p:custDataLst>
              <p:tags r:id="rId13"/>
            </p:custDataLst>
          </p:nvPr>
        </p:nvCxnSpPr>
        <p:spPr>
          <a:xfrm>
            <a:off x="5391582" y="3126329"/>
            <a:ext cx="0" cy="251927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c481871ea16b43e4b538063c54bdb647_Connector1"/>
          <p:cNvCxnSpPr/>
          <p:nvPr>
            <p:custDataLst>
              <p:tags r:id="rId14"/>
            </p:custDataLst>
          </p:nvPr>
        </p:nvCxnSpPr>
        <p:spPr>
          <a:xfrm>
            <a:off x="6239321" y="3997183"/>
            <a:ext cx="0" cy="366537"/>
          </a:xfrm>
          <a:prstGeom prst="line">
            <a:avLst/>
          </a:prstGeom>
          <a:ln w="9525" cap="flat" cmpd="sng" algn="ctr">
            <a:solidFill>
              <a:srgbClr val="FCD72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70" name="Picture 2269"/>
          <p:cNvPicPr>
            <a:picLocks noChangeAspect="1"/>
          </p:cNvPicPr>
          <p:nvPr/>
        </p:nvPicPr>
        <p:blipFill rotWithShape="1">
          <a:blip r:embed="rId9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09" y="-7242"/>
            <a:ext cx="4408460" cy="4422707"/>
          </a:xfrm>
          <a:prstGeom prst="rect">
            <a:avLst/>
          </a:prstGeom>
        </p:spPr>
      </p:pic>
      <p:sp>
        <p:nvSpPr>
          <p:cNvPr id="2" name="OTLSHAPE_TB_00000000000000000000000000000000_LeftEndCaps"/>
          <p:cNvSpPr txBox="1"/>
          <p:nvPr>
            <p:custDataLst>
              <p:tags r:id="rId15"/>
            </p:custDataLst>
          </p:nvPr>
        </p:nvSpPr>
        <p:spPr>
          <a:xfrm>
            <a:off x="254000" y="444008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rgbClr val="C6408B"/>
                </a:solidFill>
                <a:latin typeface="Calibri" panose="020F0502020204030204" pitchFamily="34" charset="0"/>
              </a:rPr>
              <a:t>1946</a:t>
            </a:r>
            <a:endParaRPr lang="ro-RO" b="1" spc="-38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3" name="OTLSHAPE_TB_00000000000000000000000000000000_RightEndCaps"/>
          <p:cNvSpPr txBox="1"/>
          <p:nvPr>
            <p:custDataLst>
              <p:tags r:id="rId16"/>
            </p:custDataLst>
          </p:nvPr>
        </p:nvSpPr>
        <p:spPr>
          <a:xfrm>
            <a:off x="11474534" y="444008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rgbClr val="C6408B"/>
                </a:solidFill>
                <a:latin typeface="Calibri" panose="020F0502020204030204" pitchFamily="34" charset="0"/>
              </a:rPr>
              <a:t>1993</a:t>
            </a:r>
            <a:endParaRPr lang="ro-RO" b="1" spc="-38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TLSHAPE_TB_00000000000000000000000000000000_ScaleContainer"/>
          <p:cNvSpPr/>
          <p:nvPr>
            <p:custDataLst>
              <p:tags r:id="rId17"/>
            </p:custDataLst>
          </p:nvPr>
        </p:nvSpPr>
        <p:spPr>
          <a:xfrm>
            <a:off x="844465" y="4389120"/>
            <a:ext cx="105156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000003"/>
              </a:gs>
              <a:gs pos="0">
                <a:srgbClr val="000003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TLSHAPE_TB_00000000000000000000000000000000_TodayMarkerShape" hidden="1"/>
          <p:cNvSpPr/>
          <p:nvPr>
            <p:custDataLst>
              <p:tags r:id="rId19"/>
            </p:custDataLst>
          </p:nvPr>
        </p:nvSpPr>
        <p:spPr>
          <a:xfrm>
            <a:off x="955137" y="477012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TLSHAPE_TB_00000000000000000000000000000000_TodayMarkerText" hidden="1"/>
          <p:cNvSpPr txBox="1"/>
          <p:nvPr>
            <p:custDataLst>
              <p:tags r:id="rId20"/>
            </p:custDataLst>
          </p:nvPr>
        </p:nvSpPr>
        <p:spPr>
          <a:xfrm>
            <a:off x="1009565" y="489712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21"/>
            </p:custDataLst>
          </p:nvPr>
        </p:nvSpPr>
        <p:spPr>
          <a:xfrm>
            <a:off x="1073065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1946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22"/>
            </p:custDataLst>
          </p:nvPr>
        </p:nvCxnSpPr>
        <p:spPr>
          <a:xfrm>
            <a:off x="1857304" y="44526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TLSHAPE_TB_00000000000000000000000000000000_TimescaleInterval2"/>
          <p:cNvSpPr txBox="1"/>
          <p:nvPr>
            <p:custDataLst>
              <p:tags r:id="rId23"/>
            </p:custDataLst>
          </p:nvPr>
        </p:nvSpPr>
        <p:spPr>
          <a:xfrm>
            <a:off x="1920804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1950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OTLSHAPE_TB_00000000000000000000000000000000_Separator2"/>
          <p:cNvCxnSpPr/>
          <p:nvPr>
            <p:custDataLst>
              <p:tags r:id="rId24"/>
            </p:custDataLst>
          </p:nvPr>
        </p:nvCxnSpPr>
        <p:spPr>
          <a:xfrm>
            <a:off x="2705044" y="44526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TLSHAPE_TB_00000000000000000000000000000000_TimescaleInterval3"/>
          <p:cNvSpPr txBox="1"/>
          <p:nvPr>
            <p:custDataLst>
              <p:tags r:id="rId25"/>
            </p:custDataLst>
          </p:nvPr>
        </p:nvSpPr>
        <p:spPr>
          <a:xfrm>
            <a:off x="2768544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1954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OTLSHAPE_TB_00000000000000000000000000000000_Separator3"/>
          <p:cNvCxnSpPr/>
          <p:nvPr>
            <p:custDataLst>
              <p:tags r:id="rId26"/>
            </p:custDataLst>
          </p:nvPr>
        </p:nvCxnSpPr>
        <p:spPr>
          <a:xfrm>
            <a:off x="3552783" y="44526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TLSHAPE_TB_00000000000000000000000000000000_TimescaleInterval4"/>
          <p:cNvSpPr txBox="1"/>
          <p:nvPr>
            <p:custDataLst>
              <p:tags r:id="rId27"/>
            </p:custDataLst>
          </p:nvPr>
        </p:nvSpPr>
        <p:spPr>
          <a:xfrm>
            <a:off x="3616283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1958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5" name="OTLSHAPE_TB_00000000000000000000000000000000_Separator4"/>
          <p:cNvCxnSpPr/>
          <p:nvPr>
            <p:custDataLst>
              <p:tags r:id="rId28"/>
            </p:custDataLst>
          </p:nvPr>
        </p:nvCxnSpPr>
        <p:spPr>
          <a:xfrm>
            <a:off x="4400522" y="44526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TLSHAPE_TB_00000000000000000000000000000000_TimescaleInterval5"/>
          <p:cNvSpPr txBox="1"/>
          <p:nvPr>
            <p:custDataLst>
              <p:tags r:id="rId29"/>
            </p:custDataLst>
          </p:nvPr>
        </p:nvSpPr>
        <p:spPr>
          <a:xfrm>
            <a:off x="4464022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1962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7" name="OTLSHAPE_TB_00000000000000000000000000000000_Separator5"/>
          <p:cNvCxnSpPr/>
          <p:nvPr>
            <p:custDataLst>
              <p:tags r:id="rId30"/>
            </p:custDataLst>
          </p:nvPr>
        </p:nvCxnSpPr>
        <p:spPr>
          <a:xfrm>
            <a:off x="5248261" y="44526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TB_00000000000000000000000000000000_TimescaleInterval6"/>
          <p:cNvSpPr txBox="1"/>
          <p:nvPr>
            <p:custDataLst>
              <p:tags r:id="rId31"/>
            </p:custDataLst>
          </p:nvPr>
        </p:nvSpPr>
        <p:spPr>
          <a:xfrm>
            <a:off x="5311761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1966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OTLSHAPE_TB_00000000000000000000000000000000_Separator6"/>
          <p:cNvCxnSpPr/>
          <p:nvPr>
            <p:custDataLst>
              <p:tags r:id="rId32"/>
            </p:custDataLst>
          </p:nvPr>
        </p:nvCxnSpPr>
        <p:spPr>
          <a:xfrm>
            <a:off x="6096000" y="44526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TLSHAPE_TB_00000000000000000000000000000000_TimescaleInterval7"/>
          <p:cNvSpPr txBox="1"/>
          <p:nvPr>
            <p:custDataLst>
              <p:tags r:id="rId33"/>
            </p:custDataLst>
          </p:nvPr>
        </p:nvSpPr>
        <p:spPr>
          <a:xfrm>
            <a:off x="6159500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1970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1" name="OTLSHAPE_TB_00000000000000000000000000000000_Separator7"/>
          <p:cNvCxnSpPr/>
          <p:nvPr>
            <p:custDataLst>
              <p:tags r:id="rId34"/>
            </p:custDataLst>
          </p:nvPr>
        </p:nvCxnSpPr>
        <p:spPr>
          <a:xfrm>
            <a:off x="6943739" y="44526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TLSHAPE_TB_00000000000000000000000000000000_TimescaleInterval8"/>
          <p:cNvSpPr txBox="1"/>
          <p:nvPr>
            <p:custDataLst>
              <p:tags r:id="rId35"/>
            </p:custDataLst>
          </p:nvPr>
        </p:nvSpPr>
        <p:spPr>
          <a:xfrm>
            <a:off x="7007239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1974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3" name="OTLSHAPE_TB_00000000000000000000000000000000_Separator8"/>
          <p:cNvCxnSpPr/>
          <p:nvPr>
            <p:custDataLst>
              <p:tags r:id="rId36"/>
            </p:custDataLst>
          </p:nvPr>
        </p:nvCxnSpPr>
        <p:spPr>
          <a:xfrm>
            <a:off x="7791478" y="44526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TLSHAPE_TB_00000000000000000000000000000000_TimescaleInterval9"/>
          <p:cNvSpPr txBox="1"/>
          <p:nvPr>
            <p:custDataLst>
              <p:tags r:id="rId37"/>
            </p:custDataLst>
          </p:nvPr>
        </p:nvSpPr>
        <p:spPr>
          <a:xfrm>
            <a:off x="7854978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1978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OTLSHAPE_TB_00000000000000000000000000000000_Separator9"/>
          <p:cNvCxnSpPr/>
          <p:nvPr>
            <p:custDataLst>
              <p:tags r:id="rId38"/>
            </p:custDataLst>
          </p:nvPr>
        </p:nvCxnSpPr>
        <p:spPr>
          <a:xfrm>
            <a:off x="8639218" y="44526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TLSHAPE_TB_00000000000000000000000000000000_TimescaleInterval10"/>
          <p:cNvSpPr txBox="1"/>
          <p:nvPr>
            <p:custDataLst>
              <p:tags r:id="rId39"/>
            </p:custDataLst>
          </p:nvPr>
        </p:nvSpPr>
        <p:spPr>
          <a:xfrm>
            <a:off x="8702718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1982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7" name="OTLSHAPE_TB_00000000000000000000000000000000_Separator10"/>
          <p:cNvCxnSpPr/>
          <p:nvPr>
            <p:custDataLst>
              <p:tags r:id="rId40"/>
            </p:custDataLst>
          </p:nvPr>
        </p:nvCxnSpPr>
        <p:spPr>
          <a:xfrm>
            <a:off x="9486957" y="44526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TLSHAPE_TB_00000000000000000000000000000000_TimescaleInterval11"/>
          <p:cNvSpPr txBox="1"/>
          <p:nvPr>
            <p:custDataLst>
              <p:tags r:id="rId41"/>
            </p:custDataLst>
          </p:nvPr>
        </p:nvSpPr>
        <p:spPr>
          <a:xfrm>
            <a:off x="9550457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1986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9" name="OTLSHAPE_TB_00000000000000000000000000000000_Separator11"/>
          <p:cNvCxnSpPr/>
          <p:nvPr>
            <p:custDataLst>
              <p:tags r:id="rId42"/>
            </p:custDataLst>
          </p:nvPr>
        </p:nvCxnSpPr>
        <p:spPr>
          <a:xfrm>
            <a:off x="10334696" y="44526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TLSHAPE_TB_00000000000000000000000000000000_TimescaleInterval12"/>
          <p:cNvSpPr txBox="1"/>
          <p:nvPr>
            <p:custDataLst>
              <p:tags r:id="rId43"/>
            </p:custDataLst>
          </p:nvPr>
        </p:nvSpPr>
        <p:spPr>
          <a:xfrm>
            <a:off x="10398196" y="44865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1990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OTLSHAPE_M_c481871ea16b43e4b538063c54bdb647_Title"/>
          <p:cNvSpPr txBox="1"/>
          <p:nvPr>
            <p:custDataLst>
              <p:tags r:id="rId44"/>
            </p:custDataLst>
          </p:nvPr>
        </p:nvSpPr>
        <p:spPr>
          <a:xfrm>
            <a:off x="4738477" y="3378256"/>
            <a:ext cx="2997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Co-founds Queen with Brian May &amp; Roger Taylor</a:t>
            </a:r>
            <a:endParaRPr lang="ro-RO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M_c481871ea16b43e4b538063c54bdb647_Date"/>
          <p:cNvSpPr txBox="1"/>
          <p:nvPr>
            <p:custDataLst>
              <p:tags r:id="rId45"/>
            </p:custDataLst>
          </p:nvPr>
        </p:nvSpPr>
        <p:spPr>
          <a:xfrm>
            <a:off x="6091324" y="358971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1970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OTLSHAPE_M_c481871ea16b43e4b538063c54bdb647_Shape"/>
          <p:cNvSpPr/>
          <p:nvPr>
            <p:custDataLst>
              <p:tags r:id="rId46"/>
            </p:custDataLst>
          </p:nvPr>
        </p:nvSpPr>
        <p:spPr>
          <a:xfrm>
            <a:off x="6163121" y="4274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7" name="OTLSHAPE_M_6b7e405c508f44d7be165883c93afaa5_Title"/>
          <p:cNvSpPr txBox="1"/>
          <p:nvPr>
            <p:custDataLst>
              <p:tags r:id="rId47"/>
            </p:custDataLst>
          </p:nvPr>
        </p:nvSpPr>
        <p:spPr>
          <a:xfrm>
            <a:off x="10096526" y="3867446"/>
            <a:ext cx="1270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Dies at the age of 45</a:t>
            </a:r>
            <a:endParaRPr lang="ro-RO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OTLSHAPE_M_6b7e405c508f44d7be165883c93afaa5_Date"/>
          <p:cNvSpPr txBox="1"/>
          <p:nvPr>
            <p:custDataLst>
              <p:tags r:id="rId48"/>
            </p:custDataLst>
          </p:nvPr>
        </p:nvSpPr>
        <p:spPr>
          <a:xfrm>
            <a:off x="10351415" y="4078901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rgbClr val="C6408B"/>
                </a:solidFill>
                <a:latin typeface="Calibri" panose="020F0502020204030204" pitchFamily="34" charset="0"/>
              </a:rPr>
              <a:t>Nov 24, 1991</a:t>
            </a:r>
            <a:endParaRPr lang="ro-RO" sz="1100" b="1" spc="-8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OTLSHAPE_M_6b7e405c508f44d7be165883c93afaa5_Shape"/>
          <p:cNvSpPr/>
          <p:nvPr>
            <p:custDataLst>
              <p:tags r:id="rId49"/>
            </p:custDataLst>
          </p:nvPr>
        </p:nvSpPr>
        <p:spPr>
          <a:xfrm>
            <a:off x="10660025" y="4274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0" name="OTLSHAPE_M_93b6fb9dc9bd4408ba12a27dbd632808_Title"/>
          <p:cNvSpPr txBox="1"/>
          <p:nvPr>
            <p:custDataLst>
              <p:tags r:id="rId50"/>
            </p:custDataLst>
          </p:nvPr>
        </p:nvSpPr>
        <p:spPr>
          <a:xfrm>
            <a:off x="4421005" y="2718955"/>
            <a:ext cx="193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Enrolls at West Thames College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OTLSHAPE_M_93b6fb9dc9bd4408ba12a27dbd632808_Date"/>
          <p:cNvSpPr txBox="1"/>
          <p:nvPr>
            <p:custDataLst>
              <p:tags r:id="rId51"/>
            </p:custDataLst>
          </p:nvPr>
        </p:nvSpPr>
        <p:spPr>
          <a:xfrm>
            <a:off x="5243584" y="293041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1966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M_93b6fb9dc9bd4408ba12a27dbd632808_Shape"/>
          <p:cNvSpPr/>
          <p:nvPr>
            <p:custDataLst>
              <p:tags r:id="rId52"/>
            </p:custDataLst>
          </p:nvPr>
        </p:nvSpPr>
        <p:spPr>
          <a:xfrm>
            <a:off x="5315382" y="4274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3" name="OTLSHAPE_M_3f9f49c27496458d9d201b337d75a7ba_Title"/>
          <p:cNvSpPr txBox="1"/>
          <p:nvPr>
            <p:custDataLst>
              <p:tags r:id="rId53"/>
            </p:custDataLst>
          </p:nvPr>
        </p:nvSpPr>
        <p:spPr>
          <a:xfrm>
            <a:off x="8558223" y="3371173"/>
            <a:ext cx="181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1st solo album "Mr. Bad Guy"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M_3f9f49c27496458d9d201b337d75a7ba_Date"/>
          <p:cNvSpPr txBox="1"/>
          <p:nvPr>
            <p:custDataLst>
              <p:tags r:id="rId54"/>
            </p:custDataLst>
          </p:nvPr>
        </p:nvSpPr>
        <p:spPr>
          <a:xfrm>
            <a:off x="9323292" y="358262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1985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M_3f9f49c27496458d9d201b337d75a7ba_Shape"/>
          <p:cNvSpPr/>
          <p:nvPr>
            <p:custDataLst>
              <p:tags r:id="rId55"/>
            </p:custDataLst>
          </p:nvPr>
        </p:nvSpPr>
        <p:spPr>
          <a:xfrm>
            <a:off x="9395090" y="4274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6" name="OTLSHAPE_M_42d8d88eb57b4809a7efe8912ee2b85e_Title"/>
          <p:cNvSpPr txBox="1"/>
          <p:nvPr>
            <p:custDataLst>
              <p:tags r:id="rId56"/>
            </p:custDataLst>
          </p:nvPr>
        </p:nvSpPr>
        <p:spPr>
          <a:xfrm>
            <a:off x="7509465" y="2722513"/>
            <a:ext cx="295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Records unreleased tracks with Michael Jackson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M_42d8d88eb57b4809a7efe8912ee2b85e_Date"/>
          <p:cNvSpPr txBox="1"/>
          <p:nvPr>
            <p:custDataLst>
              <p:tags r:id="rId57"/>
            </p:custDataLst>
          </p:nvPr>
        </p:nvSpPr>
        <p:spPr>
          <a:xfrm>
            <a:off x="8846331" y="293396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1983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58" name="OTLSHAPE_M_42d8d88eb57b4809a7efe8912ee2b85e_Shape"/>
          <p:cNvSpPr/>
          <p:nvPr>
            <p:custDataLst>
              <p:tags r:id="rId58"/>
            </p:custDataLst>
          </p:nvPr>
        </p:nvSpPr>
        <p:spPr>
          <a:xfrm>
            <a:off x="8918128" y="4274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9" name="OTLSHAPE_M_7e6b8723c83a4e5ab601ba8e5e1fef6e_Title"/>
          <p:cNvSpPr txBox="1"/>
          <p:nvPr>
            <p:custDataLst>
              <p:tags r:id="rId59"/>
            </p:custDataLst>
          </p:nvPr>
        </p:nvSpPr>
        <p:spPr>
          <a:xfrm>
            <a:off x="6063905" y="3811128"/>
            <a:ext cx="204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Meets &amp; befriends Kenny Everett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M_7e6b8723c83a4e5ab601ba8e5e1fef6e_Date"/>
          <p:cNvSpPr txBox="1"/>
          <p:nvPr>
            <p:custDataLst>
              <p:tags r:id="rId60"/>
            </p:custDataLst>
          </p:nvPr>
        </p:nvSpPr>
        <p:spPr>
          <a:xfrm>
            <a:off x="6939062" y="402258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1974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M_7e6b8723c83a4e5ab601ba8e5e1fef6e_Shape"/>
          <p:cNvSpPr/>
          <p:nvPr>
            <p:custDataLst>
              <p:tags r:id="rId61"/>
            </p:custDataLst>
          </p:nvPr>
        </p:nvSpPr>
        <p:spPr>
          <a:xfrm>
            <a:off x="7010860" y="42748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" name="OTLSHAPE_M_63e3652b9e794ddabf668087f7cbb9da_Title"/>
          <p:cNvSpPr txBox="1"/>
          <p:nvPr>
            <p:custDataLst>
              <p:tags r:id="rId62"/>
            </p:custDataLst>
          </p:nvPr>
        </p:nvSpPr>
        <p:spPr>
          <a:xfrm>
            <a:off x="437834" y="5107253"/>
            <a:ext cx="142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Farrokh Bulsara is born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M_63e3652b9e794ddabf668087f7cbb9da_Date"/>
          <p:cNvSpPr txBox="1"/>
          <p:nvPr>
            <p:custDataLst>
              <p:tags r:id="rId63"/>
            </p:custDataLst>
          </p:nvPr>
        </p:nvSpPr>
        <p:spPr>
          <a:xfrm>
            <a:off x="814219" y="4911334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rgbClr val="C6408B"/>
                </a:solidFill>
                <a:latin typeface="Calibri" panose="020F0502020204030204" pitchFamily="34" charset="0"/>
              </a:rPr>
              <a:t>Sep 5, 1946</a:t>
            </a:r>
            <a:endParaRPr lang="ro-RO" sz="1100" b="1" spc="-8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3142" name="OTLSHAPE_M_63e3652b9e794ddabf668087f7cbb9da_Shape"/>
          <p:cNvSpPr/>
          <p:nvPr>
            <p:custDataLst>
              <p:tags r:id="rId64"/>
            </p:custDataLst>
          </p:nvPr>
        </p:nvSpPr>
        <p:spPr>
          <a:xfrm>
            <a:off x="1076686" y="47066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143" name="OTLSHAPE_M_76dd0937379e49a0985d66762f2c0ca1_Title"/>
          <p:cNvSpPr txBox="1"/>
          <p:nvPr>
            <p:custDataLst>
              <p:tags r:id="rId65"/>
            </p:custDataLst>
          </p:nvPr>
        </p:nvSpPr>
        <p:spPr>
          <a:xfrm>
            <a:off x="1787664" y="5603527"/>
            <a:ext cx="168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Begins taking piano lessons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44" name="OTLSHAPE_M_76dd0937379e49a0985d66762f2c0ca1_Date"/>
          <p:cNvSpPr txBox="1"/>
          <p:nvPr>
            <p:custDataLst>
              <p:tags r:id="rId66"/>
            </p:custDataLst>
          </p:nvPr>
        </p:nvSpPr>
        <p:spPr>
          <a:xfrm>
            <a:off x="2488577" y="54076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1953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3145" name="OTLSHAPE_M_76dd0937379e49a0985d66762f2c0ca1_Shape"/>
          <p:cNvSpPr/>
          <p:nvPr>
            <p:custDataLst>
              <p:tags r:id="rId67"/>
            </p:custDataLst>
          </p:nvPr>
        </p:nvSpPr>
        <p:spPr>
          <a:xfrm>
            <a:off x="2560375" y="47066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146" name="OTLSHAPE_M_24b0ae31dffb48b6971707e56c23310e_Title"/>
          <p:cNvSpPr txBox="1"/>
          <p:nvPr>
            <p:custDataLst>
              <p:tags r:id="rId68"/>
            </p:custDataLst>
          </p:nvPr>
        </p:nvSpPr>
        <p:spPr>
          <a:xfrm>
            <a:off x="2862666" y="5105739"/>
            <a:ext cx="166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He forms band The Hectics</a:t>
            </a:r>
            <a:endParaRPr lang="ro-RO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47" name="OTLSHAPE_M_24b0ae31dffb48b6971707e56c23310e_Date"/>
          <p:cNvSpPr txBox="1"/>
          <p:nvPr>
            <p:custDataLst>
              <p:tags r:id="rId69"/>
            </p:custDataLst>
          </p:nvPr>
        </p:nvSpPr>
        <p:spPr>
          <a:xfrm>
            <a:off x="3548106" y="49098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1958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3148" name="OTLSHAPE_M_24b0ae31dffb48b6971707e56c23310e_Shape"/>
          <p:cNvSpPr/>
          <p:nvPr>
            <p:custDataLst>
              <p:tags r:id="rId70"/>
            </p:custDataLst>
          </p:nvPr>
        </p:nvSpPr>
        <p:spPr>
          <a:xfrm>
            <a:off x="3619903" y="47066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149" name="OTLSHAPE_M_c584eb37131f4517a7bff40982d5fb62_Title"/>
          <p:cNvSpPr txBox="1"/>
          <p:nvPr>
            <p:custDataLst>
              <p:tags r:id="rId71"/>
            </p:custDataLst>
          </p:nvPr>
        </p:nvSpPr>
        <p:spPr>
          <a:xfrm>
            <a:off x="3601567" y="6184058"/>
            <a:ext cx="2730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Moves with family from Zanzibar to England</a:t>
            </a:r>
            <a:endParaRPr lang="ro-RO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50" name="OTLSHAPE_M_c584eb37131f4517a7bff40982d5fb62_Date"/>
          <p:cNvSpPr txBox="1"/>
          <p:nvPr>
            <p:custDataLst>
              <p:tags r:id="rId72"/>
            </p:custDataLst>
          </p:nvPr>
        </p:nvSpPr>
        <p:spPr>
          <a:xfrm>
            <a:off x="4820005" y="59881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1964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3151" name="OTLSHAPE_M_c584eb37131f4517a7bff40982d5fb62_Shape"/>
          <p:cNvSpPr/>
          <p:nvPr>
            <p:custDataLst>
              <p:tags r:id="rId73"/>
            </p:custDataLst>
          </p:nvPr>
        </p:nvSpPr>
        <p:spPr>
          <a:xfrm>
            <a:off x="4891802" y="47066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152" name="OTLSHAPE_M_cc2f3323ded54328a0b7bba51fc3f813_Title"/>
          <p:cNvSpPr txBox="1"/>
          <p:nvPr>
            <p:custDataLst>
              <p:tags r:id="rId74"/>
            </p:custDataLst>
          </p:nvPr>
        </p:nvSpPr>
        <p:spPr>
          <a:xfrm>
            <a:off x="5429565" y="5170715"/>
            <a:ext cx="2032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Changes his surname to Mercury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53" name="OTLSHAPE_M_cc2f3323ded54328a0b7bba51fc3f813_Date"/>
          <p:cNvSpPr txBox="1"/>
          <p:nvPr>
            <p:custDataLst>
              <p:tags r:id="rId75"/>
            </p:custDataLst>
          </p:nvPr>
        </p:nvSpPr>
        <p:spPr>
          <a:xfrm>
            <a:off x="6303113" y="497479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1971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3154" name="OTLSHAPE_M_cc2f3323ded54328a0b7bba51fc3f813_Shape"/>
          <p:cNvSpPr/>
          <p:nvPr>
            <p:custDataLst>
              <p:tags r:id="rId76"/>
            </p:custDataLst>
          </p:nvPr>
        </p:nvSpPr>
        <p:spPr>
          <a:xfrm>
            <a:off x="6374910" y="47066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155" name="OTLSHAPE_M_6418a4d49c6c44a7904b772e749696f0_Title"/>
          <p:cNvSpPr txBox="1"/>
          <p:nvPr>
            <p:custDataLst>
              <p:tags r:id="rId77"/>
            </p:custDataLst>
          </p:nvPr>
        </p:nvSpPr>
        <p:spPr>
          <a:xfrm>
            <a:off x="7900202" y="5615530"/>
            <a:ext cx="303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Outstanding performance with Queen at Live Aid</a:t>
            </a:r>
            <a:endParaRPr lang="ro-RO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56" name="OTLSHAPE_M_6418a4d49c6c44a7904b772e749696f0_Date"/>
          <p:cNvSpPr txBox="1"/>
          <p:nvPr>
            <p:custDataLst>
              <p:tags r:id="rId78"/>
            </p:custDataLst>
          </p:nvPr>
        </p:nvSpPr>
        <p:spPr>
          <a:xfrm>
            <a:off x="9270490" y="541961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1985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3157" name="OTLSHAPE_M_6418a4d49c6c44a7904b772e749696f0_Shape"/>
          <p:cNvSpPr/>
          <p:nvPr>
            <p:custDataLst>
              <p:tags r:id="rId79"/>
            </p:custDataLst>
          </p:nvPr>
        </p:nvSpPr>
        <p:spPr>
          <a:xfrm>
            <a:off x="9342287" y="47066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158" name="OTLSHAPE_M_2f1a8c33a79f4dc6885400750046a827_Title"/>
          <p:cNvSpPr txBox="1"/>
          <p:nvPr>
            <p:custDataLst>
              <p:tags r:id="rId80"/>
            </p:custDataLst>
          </p:nvPr>
        </p:nvSpPr>
        <p:spPr>
          <a:xfrm>
            <a:off x="6966167" y="6184058"/>
            <a:ext cx="320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Queen Concert with attendance record in Sao Paolo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59" name="OTLSHAPE_M_2f1a8c33a79f4dc6885400750046a827_Date"/>
          <p:cNvSpPr txBox="1"/>
          <p:nvPr>
            <p:custDataLst>
              <p:tags r:id="rId81"/>
            </p:custDataLst>
          </p:nvPr>
        </p:nvSpPr>
        <p:spPr>
          <a:xfrm>
            <a:off x="8422751" y="59881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1981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3160" name="OTLSHAPE_M_2f1a8c33a79f4dc6885400750046a827_Shape"/>
          <p:cNvSpPr/>
          <p:nvPr>
            <p:custDataLst>
              <p:tags r:id="rId82"/>
            </p:custDataLst>
          </p:nvPr>
        </p:nvSpPr>
        <p:spPr>
          <a:xfrm>
            <a:off x="8494548" y="47066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161" name="OTLSHAPE_M_baa3437ae6444ea781c91e9e338d421d_Title"/>
          <p:cNvSpPr txBox="1"/>
          <p:nvPr>
            <p:custDataLst>
              <p:tags r:id="rId83"/>
            </p:custDataLst>
          </p:nvPr>
        </p:nvSpPr>
        <p:spPr>
          <a:xfrm>
            <a:off x="9186413" y="5157038"/>
            <a:ext cx="1727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2nd solo album "Barcelona"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62" name="OTLSHAPE_M_baa3437ae6444ea781c91e9e338d421d_Date"/>
          <p:cNvSpPr txBox="1"/>
          <p:nvPr>
            <p:custDataLst>
              <p:tags r:id="rId84"/>
            </p:custDataLst>
          </p:nvPr>
        </p:nvSpPr>
        <p:spPr>
          <a:xfrm>
            <a:off x="9906440" y="49611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1988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3163" name="OTLSHAPE_M_baa3437ae6444ea781c91e9e338d421d_Shape"/>
          <p:cNvSpPr/>
          <p:nvPr>
            <p:custDataLst>
              <p:tags r:id="rId85"/>
            </p:custDataLst>
          </p:nvPr>
        </p:nvSpPr>
        <p:spPr>
          <a:xfrm>
            <a:off x="9978237" y="47066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164" name="OTLSHAPE_M_311e81d660c349718dcaeba28b6b56cd_Title"/>
          <p:cNvSpPr txBox="1"/>
          <p:nvPr>
            <p:custDataLst>
              <p:tags r:id="rId86"/>
            </p:custDataLst>
          </p:nvPr>
        </p:nvSpPr>
        <p:spPr>
          <a:xfrm>
            <a:off x="5485000" y="5615530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Meets Mary Austin</a:t>
            </a:r>
            <a:endParaRPr lang="ro-RO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65" name="OTLSHAPE_M_311e81d660c349718dcaeba28b6b56cd_Date"/>
          <p:cNvSpPr txBox="1"/>
          <p:nvPr>
            <p:custDataLst>
              <p:tags r:id="rId87"/>
            </p:custDataLst>
          </p:nvPr>
        </p:nvSpPr>
        <p:spPr>
          <a:xfrm>
            <a:off x="5932336" y="541961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C6408B"/>
                </a:solidFill>
                <a:latin typeface="Calibri" panose="020F0502020204030204" pitchFamily="34" charset="0"/>
              </a:rPr>
              <a:t>1969</a:t>
            </a:r>
            <a:endParaRPr lang="ro-RO" sz="1100" b="1" spc="-14">
              <a:solidFill>
                <a:srgbClr val="C6408B"/>
              </a:solidFill>
              <a:latin typeface="Calibri" panose="020F0502020204030204" pitchFamily="34" charset="0"/>
            </a:endParaRPr>
          </a:p>
        </p:txBody>
      </p:sp>
      <p:sp>
        <p:nvSpPr>
          <p:cNvPr id="3166" name="OTLSHAPE_M_311e81d660c349718dcaeba28b6b56cd_Shape"/>
          <p:cNvSpPr/>
          <p:nvPr>
            <p:custDataLst>
              <p:tags r:id="rId88"/>
            </p:custDataLst>
          </p:nvPr>
        </p:nvSpPr>
        <p:spPr>
          <a:xfrm>
            <a:off x="6004134" y="47066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CD72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87633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S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wLCJHIjowLCJCIjoz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xOTgsIkciOjY0LCJCIjoxMz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MjU1LCJSIjoyNTUsIkciOjI1NSwiQiI6MjU1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E5OCwiRyI6NjQsIkIiOjEzO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0cnVlLCJXaWR0aCI6MC4wLCJIZWlnaHQiOjAuMCwiQm9yZGVyU3R5bGUiOm51bGwsIlBhcmVudFN0eWxlIjpudWxsfSwiVG9kYXlUZXh0U3R5bGUiOnsiJGlkIjoiMjkiLCJGb250U2V0dGluZ3MiOnsiJGlkIjoiMzAiLCJGb250U2l6ZSI6MTIsIkZvbnROYW1lIjoiQ2FsaWJyaS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aWQiOiIzNiIsIkEiOjAsIlIiOjAsIkciOjAsIkIiOjB9fSwiSXNWaXNpYmxlIjp0cnVlLCJXaWR0aCI6MC4wLCJIZWlnaHQiOjAuMCwiQm9yZGVyU3R5bGUiOm51bGwsIlBhcmVudFN0eWxlIjpudWxsfSwiVG9kYXlNYXJrZXJTdHlsZSI6eyIkaWQiOiIzNyIsIk1hcmdpbiI6eyIkaWQiOiIzOCIsIlRvcCI6MCwiTGVmdCI6MCwiUmlnaHQiOjAsIkJvdHRvbSI6MH0sIlBhZGRpbmciOnsiJGlkIjoiMzkiLCJUb3AiOjAsIkxlZnQiOjAsIlJpZ2h0IjowLCJCb3R0b20iOjB9LCJCYWNrZ3JvdW5kIjp7IiRpZCI6IjQwIiwiQ29sb3IiOnsiJGlkIjoiNDEiLCJBIjoyNTUsIlIiOjI1NSwiRyI6MCwiQiI6MH19LCJJc1Zpc2libGUiOnRydWUsIldpZHRoIjowLjAsIkhlaWdodCI6MC4wLCJCb3JkZXJTdHlsZSI6bnVsbCwiUGFyZW50U3R5bGUiOm51bGx9LCJTY2FsZVN0eWxlIjp7IiRpZCI6IjQyIiwiU2hvd1NlZ21lbnRTZXBhcmF0b3JzIjp0cnVlLCJTZWdtZW50U2VwYXJhdG9yT3BhY2l0eSI6MzAsIkZvbnRTZXR0aW5ncyI6eyIkaWQiOiI0MyIsIkZvbnRTaXplIjoxMiwiRm9udE5hbWUiOiJDYWxpYnJpIiwiSXNCb2xkIjpmYWxzZSwiSXNJdGFsaWMiOmZhbHNlLCJJc1VuZGVybGluZWQiOmZhbHNlLCJQYXJlbnRTdHlsZSI6bnVsbH0sIkF1dG9TaXplIjowLCJGb3JlZ3JvdW5kIjp7IiRpZCI6IjQ0IiwiQ29sb3IiOnsiJGlkIjoiND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YiLCJUb3AiOjAsIkxlZnQiOjUsIlJpZ2h0IjowLCJCb3R0b20iOjB9LCJQYWRkaW5nIjp7IiRpZCI6IjQ3IiwiVG9wIjowLCJMZWZ0IjowLCJSaWdodCI6MCwiQm90dG9tIjowfSwiQmFja2dyb3VuZCI6eyIkaWQiOiI0OCIsIkNvbG9yIjp7IiRyZWYiOiIzNiJ9fSwiSXNWaXNpYmxlIjp0cnVlLCJXaWR0aCI6MC4wLCJIZWlnaHQiOjAuMCwiQm9yZGVyU3R5bGUiOm51bGwsIlBhcmVudFN0eWxlIjpudWxsfSwiRWxhcHNlZFRpbWVCYWNrZ3JvdW5kIjp7IiRpZCI6IjQ5IiwiQ29sb3IiOnsiJGlkIjoiNTAiLCJBIjo3NywiUiI6MjU1LCJHIjowLCJCIjowfX0sIkFwcGVuZFllYXJPblllYXJDaGFuZ2UiOnRydWUsIkVsYXBzZWRUaW1lRm9ybWF0IjoxLCJUb2RheU1hcmtlclBvc2l0aW9uIjozLCJRdWlja1Bvc2l0aW9uIjozLCJBYnNvbHV0ZVBvc2l0aW9uIjozNDUuNiwiTWFyZ2luIjp7IiRpZCI6IjUxIiwiVG9wIjowLCJMZWZ0IjoxMCwiUmlnaHQiOjEwLCJCb3R0b20iOjB9LCJQYWRkaW5nIjp7IiRpZCI6IjUyIiwiVG9wIjowLCJMZWZ0IjowLCJSaWdodCI6MCwiQm90dG9tIjowfSwiQmFja2dyb3VuZCI6eyIkaWQiOiI1MyIsIkNvbG9yIjp7IiRpZCI6IjU0IiwiQSI6MjU1LCJSIjoxMTUsIkciOjExNSwiQiI6MTE1fX0sIklzVmlzaWJsZSI6dHJ1ZSwiV2lkdGgiOjAuMCwiSGVpZ2h0IjowLjAsIkJvcmRlclN0eWxlIjpudWxsLCJQYXJlbnRTdHlsZSI6bnVsbH0sIkRlZmF1bHRNaWxlc3RvbmVTdHlsZSI6eyIkaWQiOiI1NSIsIlNoYXBlIjoxMywiQ29ubmVjdG9yTWFyZ2luIjp7IiRpZCI6IjU2IiwiVG9wIjowLCJMZWZ0IjoyLCJSaWdodCI6MiwiQm90dG9tIjowfSwiQ29ubmVjdG9yU3R5bGUiOnsiJGlkIjoiNTciLCJMaW5lQ29sb3IiOnsiJGlkIjoiNTgiLCIkdHlwZSI6Ik5MUkUuQ29tbW9uLkRvbS5Tb2xpZENvbG9yQnJ1c2gsIE5MUkUuQ29tbW9uIiwiQ29sb3IiOnsiJGlkIjoiNTkiLCJBIjoyNTUsIlIiOjI1MiwiRyI6MjE1LCJCIjozOH19LCJMaW5lV2VpZ2h0IjoxLjAsIkxpbmVUeXBlIjowLCJQYXJlbnRTdHlsZSI6bnVsbH0sIklzQmVsb3dUaW1lYmFuZCI6ZmFsc2UsIkhpZGVEYXRlIjpmYWxzZSwiU2hhcGVTaXplIjowLCJTcGFjaW5nIjoyLjAsIlBhZGRpbmciOnsiJGlkIjoiNjAiLCJUb3AiOjcsIkxlZnQiOjMsIlJpZ2h0IjowLCJCb3R0b20iOjJ9LCJTaGFwZVN0eWxlIjp7IiRpZCI6IjYxIiwiTWFyZ2luIjp7IiRpZCI6IjYyIiwiVG9wIjowLCJMZWZ0IjowLCJSaWdodCI6MCwiQm90dG9tIjowfSwiUGFkZGluZyI6eyIkaWQiOiI2MyIsIlRvcCI6MCwiTGVmdCI6MCwiUmlnaHQiOjAsIkJvdHRvbSI6MH0sIkJhY2tncm91bmQiOnsiJGlkIjoiNjQiLCJDb2xvciI6eyIkaWQiOiI2NSIsIkEiOjI1NSwiUiI6MjUyLCJHIjoyMTUsIkIiOjM4fX0sIklzVmlzaWJsZSI6dHJ1ZSwiV2lkdGgiOjEyLjAsIkhlaWdodCI6MTQuMCwiQm9yZGVyU3R5bGUiOnsiJGlkIjoiNjYiLCJMaW5lQ29sb3IiOnsiJGlkIjoiNjciLCIkdHlwZSI6Ik5MUkUuQ29tbW9uLkRvbS5Tb2xpZENvbG9yQnJ1c2gsIE5MUkUuQ29tbW9uIiwiQ29sb3IiOnsiJGlkIjoiNjgiLCJBIjoyNTUsIlIiOjI1NSwiRyI6MCwiQiI6MH19LCJMaW5lV2VpZ2h0IjowLjAsIkxpbmVUeXBlIjowLCJQYXJlbnRTdHlsZSI6bnVsbH0sIlBhcmVudFN0eWxlIjpudWxsfSwiVGl0bGVTdHlsZSI6eyIkaWQiOiI2OSIsIkZvbnRTZXR0aW5ncyI6eyIkaWQiOiI3MCIsIkZvbnRTaXplIjoxMiwiRm9udE5hbWUiOiJDYWxpYnJpIiwiSXNCb2xkIjpmYWxzZSwiSXNJdGFsaWMiOmZhbHNlLCJJc1VuZGVybGluZWQiOmZhbHNlLCJQYXJlbnRTdHlsZSI6bnVsbH0sIkF1dG9TaXplIjowLCJGb3JlZ3JvdW5kIjp7IiRpZCI6IjcxIiwiQ29sb3IiOnsiJGlkIjoiNz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MiLCJUb3AiOjAsIkxlZnQiOjAsIlJpZ2h0IjowLCJCb3R0b20iOjB9LCJQYWRkaW5nIjp7IiRpZCI6Ijc0IiwiVG9wIjowLCJMZWZ0IjowLCJSaWdodCI6MCwiQm90dG9tIjowfSwiQmFja2dyb3VuZCI6eyIkaWQiOiI3NSIsIkNvbG9yIjp7IiRyZWYiOiIzNiJ9fSwiSXNWaXNpYmxlIjp0cnVlLCJXaWR0aCI6MC4wLCJIZWlnaHQiOjAuMCwiQm9yZGVyU3R5bGUiOm51bGwsIlBhcmVudFN0eWxlIjpudWxsfSwiRGF0ZVN0eWxlIjp7IiRpZCI6Ijc2IiwiRm9udFNldHRpbmdzIjp7IiRpZCI6Ijc3IiwiRm9udFNpemUiOjExLCJGb250TmFtZSI6IkNhbGlicmkiLCJJc0JvbGQiOnRydWUsIklzSXRhbGljIjpmYWxzZSwiSXNVbmRlcmxpbmVkIjpmYWxzZSwiUGFyZW50U3R5bGUiOm51bGx9LCJBdXRvU2l6ZSI6MCwiRm9yZWdyb3VuZCI6eyIkaWQiOiI3OCIsIkNvbG9yIjp7IiRpZCI6Ijc5IiwiQSI6MjU1LCJSIjoxOTgsIkciOjY0LCJCIjoxMzl9fSwiTWF4V2lkdGgiOjIwMC4wLCJNYXhIZWlnaHQiOiJJbmZpbml0eSIsIlNtYXJ0Rm9yZWdyb3VuZElzQWN0aXZlIjpmYWxzZSwiSG9yaXpvbnRhbEFsaWdubWVudCI6MCwiVmVydGljYWxBbGlnbm1lbnQiOjAsIlNtYXJ0Rm9yZWdyb3VuZCI6bnVsbCwiQmFja2dyb3VuZEZpbGxUeXBlIjowLCJNYXJnaW4iOnsiJGlkIjoiODAiLCJUb3AiOjAsIkxlZnQiOjAsIlJpZ2h0IjowLCJCb3R0b20iOjB9LCJQYWRkaW5nIjp7IiRpZCI6IjgxIiwiVG9wIjowLCJMZWZ0IjowLCJSaWdodCI6MCwiQm90dG9tIjowfSwiQmFja2dyb3VuZCI6eyIkaWQiOiI4MiIsIkNvbG9yIjp7IiRyZWYiOiIzNiJ9fSwiSXNWaXNpYmxlIjp0cnVlLCJXaWR0aCI6MC4wLCJIZWlnaHQiOjAuMCwiQm9yZGVyU3R5bGUiOm51bGwsIlBhcmVudFN0eWxlIjpudWxsfSwiRGF0ZUZvcm1hdCI6eyIkaWQiOiI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QiLCJEYXRlUGFydElzVmlzaWJsZSI6dHJ1ZSwiVGltZVBhcnRJc1Zpc2libGUiOmZhbHNlfX0sIklzVmlzaWJsZSI6dHJ1ZSwiUGFyZW50U3R5bGUiOm51bGx9LCJEZWZhdWx0VGFza1N0eWxlIjp7IiRpZCI6Ijg1IiwiU2hhcGUiOjIsIlNoYXBlVGhpY2tuZXNzIjoxLCJEdXJhdGlvbkZvcm1hdCI6MCwiSW5jbHVkZU5vbldvcmtpbmdEYXlzSW5EdXJhdGlvbiI6ZmFsc2UsIlBlcmNlbnRhZ2VDb21wbGV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wIiwiVG9wIjowLCJMZWZ0IjowLCJSaWdodCI6MCwiQm90dG9tIjowfSwiUGFkZGluZyI6eyIkaWQiOiI5MSIsIlRvcCI6MCwiTGVmdCI6MCwiUmlnaHQiOjAsIkJvdHRvbSI6MH0sIkJhY2tncm91bmQiOnsiJGlkIjoiOTIiLCJDb2xvciI6eyIkcmVmIjoiMzYifX0sIklzVmlzaWJsZSI6dHJ1ZSwiV2lkdGgiOjAuMCwiSGVpZ2h0IjowLjAsIkJvcmRlclN0eWxlIjpudWxsLCJQYXJlbnRTdHlsZSI6bnVsbH0sIkR1cmF0aW9uU3R5bGUiOnsiJGlkIjoiOTMiLCJGb250U2V0dGluZ3MiOnsiJGlkIjoiOTQiLCJGb250U2l6ZSI6MTAsIkZvbnROYW1lIjoiQ2FsaWJyaSIsIklzQm9sZCI6ZmFsc2UsIklzSXRhbGljIjpmYWxzZSwiSXNVbmRlcmxpbmVkIjpmYWxzZSwiUGFyZW50U3R5bGUiOm51bGx9LCJBdXRvU2l6ZSI6MCwiRm9yZWdyb3VuZCI6eyIkaWQiOiI5NSIsIkNvbG9yIjp7IiRpZCI6Ijk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ciLCJUb3AiOjAsIkxlZnQiOjAsIlJpZ2h0IjowLCJCb3R0b20iOjB9LCJQYWRkaW5nIjp7IiRpZCI6Ijk4IiwiVG9wIjowLCJMZWZ0IjowLCJSaWdodCI6MCwiQm90dG9tIjowfSwiQmFja2dyb3VuZCI6eyIkaWQiOiI5OSIsIkNvbG9yIjp7IiRyZWYiOiIzNiJ9fSwiSXNWaXNpYmxlIjp0cnVlLCJXaWR0aCI6MC4wLCJIZWlnaHQiOjAuMCwiQm9yZGVyU3R5bGUiOm51bGwsIlBhcmVudFN0eWxlIjpudWxsfSwiSG9yaXpvbnRhbENvbm5lY3RvclN0eWxlIjp7IiRpZCI6IjEwMCIsIkxpbmVDb2xvciI6eyIkaWQiOiIxMDEiLCIkdHlwZSI6Ik5MUkUuQ29tbW9uLkRvbS5Tb2xpZENvbG9yQnJ1c2gsIE5MUkUuQ29tbW9uIiwiQ29sb3IiOnsiJGlkIjoiMTAyIiwiQSI6MjU1LCJSIjoyMDQsIkciOjIwNCwiQiI6MjA0fX0sIkxpbmVXZWlnaHQiOjEuMCwiTGluZVR5cGUiOjAsIlBhcmVudFN0eWxlIjpudWxsfSwiVmVydGljYWxDb25uZWN0b3JTdHlsZSI6eyIkaWQiOiIxMDMiLCJMaW5lQ29sb3IiOnsiJGlkIjoiMTA0IiwiJHR5cGUiOiJOTFJFLkNvbW1vbi5Eb20uU29saWRDb2xvckJydXNoLCBOTFJFLkNvbW1vbiIsIkNvbG9yIjp7IiRpZCI6IjEwNS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TA2IiwiTWFyZ2luIjp7IiRpZCI6IjEwNyIsIlRvcCI6MCwiTGVmdCI6NCwiUmlnaHQiOjQsIkJvdHRvbSI6MH0sIlBhZGRpbmciOnsiJGlkIjoiMTA4IiwiVG9wIjowLCJMZWZ0IjowLCJSaWdodCI6MCwiQm90dG9tIjowfSwiQmFja2dyb3VuZCI6eyIkaWQiOiIxMDkiLCJDb2xvciI6eyIkaWQiOiIxMTAiLCJBIjoyNTUsIlIiOjAsIkciOjExNCwiQiI6MTg4fX0sIklzVmlzaWJsZSI6dHJ1ZSwiV2lkdGgiOjAuMCwiSGVpZ2h0IjoxNi4wLCJCb3JkZXJTdHlsZSI6eyIkaWQiOiIxMTEiLCJMaW5lQ29sb3IiOnsiJGlkIjoiMTEyIiwiJHR5cGUiOiJOTFJFLkNvbW1vbi5Eb20uU29saWRDb2xvckJydXNoLCBOTFJFLkNvbW1vbiIsIkNvbG9yIjp7IiRpZCI6IjExMyIsIkEiOjI1NSwiUiI6MjU1LCJHIjowLCJCIjowfX0sIkxpbmVXZWlnaHQiOjAuMCwiTGluZVR5cGUiOjAsIlBhcmVudFN0eWxlIjpudWxsfSwiUGFyZW50U3R5bGUiOm51bGx9LCJUaXRsZVN0eWxlIjp7IiRpZCI6IjExNCIsIkZvbnRTZXR0aW5ncyI6eyIkaWQiOiIxMTUiLCJGb250U2l6ZSI6MTEsIkZvbnROYW1lIjoiQ2FsaWJyaSIsIklzQm9sZCI6dHJ1ZSwiSXNJdGFsaWMiOmZhbHNlLCJJc1VuZGVybGluZWQiOmZhbHNlLCJQYXJlbnRTdHlsZSI6bnVsbH0sIkF1dG9TaXplIjowLCJGb3JlZ3JvdW5kIjp7IiRpZCI6IjExNiIsIkNvbG9yIjp7IiRpZCI6IjExNy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giLCJUb3AiOjAsIkxlZnQiOjAsIlJpZ2h0IjowLCJCb3R0b20iOjB9LCJQYWRkaW5nIjp7IiRpZCI6IjExOSIsIlRvcCI6MCwiTGVmdCI6MCwiUmlnaHQiOjAsIkJvdHRvbSI6MH0sIkJhY2tncm91bmQiOnsiJGlkIjoiMTIwIiwiQ29sb3IiOnsiJHJlZiI6IjM2In19LCJJc1Zpc2libGUiOnRydWUsIldpZHRoIjowLjAsIkhlaWdodCI6MC4wLCJCb3JkZXJTdHlsZSI6bnVsbCwiUGFyZW50U3R5bGUiOm51bGx9LCJEYXRlU3R5bGUiOnsiJGlkIjoiMTIxIiwiRm9udFNldHRpbmdzIjp7IiRpZCI6IjEyMiIsIkZvbnRTaXplIjoxMCwiRm9udE5hbWUiOiJDYWxpYnJpIiwiSXNCb2xkIjpmYWxzZSwiSXNJdGFsaWMiOmZhbHNlLCJJc1VuZGVybGluZWQiOmZhbHNlLCJQYXJlbnRTdHlsZSI6bnVsbH0sIkF1dG9TaXplIjowLCJGb3JlZ3JvdW5kIjp7IiRpZCI6IjEyMyIsIkNvbG9yIjp7IiRpZCI6IjEy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1IiwiVG9wIjowLCJMZWZ0IjowLCJSaWdodCI6MCwiQm90dG9tIjowfSwiUGFkZGluZyI6eyIkaWQiOiIxMjYiLCJUb3AiOjAsIkxlZnQiOjAsIlJpZ2h0IjowLCJCb3R0b20iOjB9LCJCYWNrZ3JvdW5kIjp7IiRpZCI6IjEyNyIsIkNvbG9yIjp7IiRyZWYiOiIzNiJ9fSwiSXNWaXNpYmxlIjp0cnVlLCJXaWR0aCI6MC4wLCJIZWlnaHQiOjAuMCwiQm9yZGVyU3R5bGUiOm51bGwsIlBhcmVudFN0eWxlIjpudWxsfSwiRGF0ZUZvcm1hdCI6eyIkaWQiOiIx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MwIiwiU3RhcnREYXRlIjoiMDAwMS0wMS0wMVQwMDowMDowMCIsIkVuZERhdGUiOiIxOTkxLTExLTI0VDAwOjAwOjAwIiwiRm9ybWF0IjoiTU1NIiwiVHlwZSI6NCwiQXV0b0RhdGVSYW5nZSI6dHJ1ZSwiV29ya2luZ0RheXMiOjMxLCJUb2RheU1hcmtlclRleHQiOiJUb2RheSIsIkF1dG9TY2FsZVR5cGUiOnRydWV9LCJNaWxlc3RvbmVzIjpbeyIkaWQiOiIxMzEiLCJEYXRlIjoiMTk0Ni0wOS0wNVQwMDowMDowMFoiLCJTdHlsZSI6eyIkaWQiOiIxMzIiLCJTaGFwZSI6MTMsIkNvbm5lY3Rvck1hcmdpbiI6eyIkaWQiOiIxMzMiLCJUb3AiOjAsIkxlZnQiOjIsIlJpZ2h0IjoyLCJCb3R0b20iOjB9LCJDb25uZWN0b3JTdHlsZSI6eyIkaWQiOiIxMzQiLCJMaW5lQ29sb3IiOnsiJHJlZiI6IjU4In0sIkxpbmVXZWlnaHQiOjEuMCwiTGluZVR5cGUiOjAsIlBhcmVudFN0eWxlIjpudWxsfSwiSXNCZWxvd1RpbWViYW5kIjp0cnVlLCJIaWRlRGF0ZSI6ZmFsc2UsIlNoYXBlU2l6ZSI6MCwiU3BhY2luZyI6Mi4wLCJQYWRkaW5nIjp7IiRpZCI6IjEzNSIsIlRvcCI6NywiTGVmdCI6MywiUmlnaHQiOjAsIkJvdHRvbSI6Mn0sIlNoYXBlU3R5bGUiOnsiJGlkIjoiMTM2IiwiTWFyZ2luIjp7IiRpZCI6IjEzNyIsIlRvcCI6MCwiTGVmdCI6MCwiUmlnaHQiOjAsIkJvdHRvbSI6MH0sIlBhZGRpbmciOnsiJGlkIjoiMTM4IiwiVG9wIjowLCJMZWZ0IjowLCJSaWdodCI6MCwiQm90dG9tIjowfSwiQmFja2dyb3VuZCI6eyIkcmVmIjoiNjQifSwiSXNWaXNpYmxlIjp0cnVlLCJXaWR0aCI6MTIuMCwiSGVpZ2h0IjoxNC4wLCJCb3JkZXJTdHlsZSI6eyIkaWQiOiIxMzkiLCJMaW5lQ29sb3IiOnsiJHJlZiI6IjY3In0sIkxpbmVXZWlnaHQiOjAuMCwiTGluZVR5cGUiOjAsIlBhcmVudFN0eWxlIjpudWxsfSwiUGFyZW50U3R5bGUiOm51bGx9LCJUaXRsZVN0eWxlIjp7IiRpZCI6IjE0MCIsIkZvbnRTZXR0aW5ncyI6eyIkaWQiOiIxNDEiLCJGb250U2l6ZSI6MTIsIkZvbnROYW1lIjoiQ2FsaWJyaSIsIklzQm9sZCI6ZmFsc2UsIklzSXRhbGljIjpmYWxzZSwiSXNVbmRlcmxpbmVkIjpmYWxzZSwiUGFyZW50U3R5bGUiOm51bGx9LCJBdXRvU2l6ZSI6MiwiRm9yZWdyb3VuZCI6eyIkaWQiOiIxNDIiLCJDb2xvciI6eyIkaWQiOiIxNDMiLCJBIjoyNTUsIlIiOjAsIkciOjAsIkIiOjB9fSwiTWF4V2lkdGgiOjEyOS4yNjkxMzQ1MjE0ODQzNywiTWF4SGVpZ2h0IjoiSW5maW5pdHkiLCJTbWFydEZvcmVncm91bmRJc0FjdGl2ZSI6ZmFsc2UsIkhvcml6b250YWxBbGlnbm1lbnQiOjEsIlZlcnRpY2FsQWxpZ25tZW50IjowLCJTbWFydEZvcmVncm91bmQiOm51bGwsIkJhY2tncm91bmRGaWxsVHlwZSI6MCwiTWFyZ2luIjp7IiRpZCI6IjE0NCIsIlRvcCI6MCwiTGVmdCI6MCwiUmlnaHQiOjAsIkJvdHRvbSI6MH0sIlBhZGRpbmciOnsiJGlkIjoiMTQ1IiwiVG9wIjowLCJMZWZ0IjowLCJSaWdodCI6MCwiQm90dG9tIjowfSwiQmFja2dyb3VuZCI6eyIkcmVmIjoiNzUifSwiSXNWaXNpYmxlIjp0cnVlLCJXaWR0aCI6MC4wLCJIZWlnaHQiOjAuMCwiQm9yZGVyU3R5bGUiOnsiJGlkIjoiMTQ2IiwiTGluZUNvbG9yIjpudWxsLCJMaW5lV2VpZ2h0IjowLjAsIkxpbmVUeXBlIjowLCJQYXJlbnRTdHlsZSI6bnVsbH0sIlBhcmVudFN0eWxlIjpudWxsfSwiRGF0ZVN0eWxlIjp7IiRpZCI6IjE0NyIsIkZvbnRTZXR0aW5ncyI6eyIkaWQiOiIxNDg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xNDkiLCJUb3AiOjAsIkxlZnQiOjAsIlJpZ2h0IjowLCJCb3R0b20iOjB9LCJQYWRkaW5nIjp7IiRpZCI6IjE1MCIsIlRvcCI6MCwiTGVmdCI6MCwiUmlnaHQiOjAsIkJvdHRvbSI6MH0sIkJhY2tncm91bmQiOnsiJHJlZiI6IjgyIn0sIklzVmlzaWJsZSI6dHJ1ZSwiV2lkdGgiOjAuMCwiSGVpZ2h0IjowLjAsIkJvcmRlclN0eWxlIjp7IiRpZCI6IjE1MSIsIkxpbmVDb2xvciI6bnVsbCwiTGluZVdlaWdodCI6MC4wLCJMaW5lVHlwZSI6MCwiUGFyZW50U3R5bGUiOm51bGx9LCJQYXJlbnRTdHlsZSI6bnVsbH0sIkRhdGVGb3JtYXQiOnsiJGlkIjoiMTUy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zIiwiRGF0ZVBhcnRJc1Zpc2libGUiOnRydWUsIlRpbWVQYXJ0SXNWaXNpYmxlIjpmYWxzZX19LCJJc1Zpc2libGUiOnRydWUsIlBhcmVudFN0eWxlIjpudWxsfSwiSW5kZXgiOjIsIlBlcmNlbnRhZ2VDb21wbGV0ZSI6bnVsbCwiUG9zaXRpb24iOnsiUmF0aW8iOjAuMDg1NTQ3OTY5OTU5NDAwMzI1LCJJc0N1c3RvbSI6dHJ1ZX0sIkRhdGVGb3JtYXQiOnsiJHJlZiI6IjE1MiJ9LCJJZCI6IjYzZTM2NTJiLTllNzktNGRkYS1iZjY2LTgwODdmN2NiYjlkYSIsIkltcG9ydElkIjpudWxsLCJUaXRsZSI6IkZhcnJva2ggQnVsc2FyYSBpcyBib3JuIiwiTm90ZSI6bnVsbCwiSHlwZXJsaW5rIjpudWxsLCJJc0NoYW5nZWQiOmZhbHNlLCJJc05ldyI6ZmFsc2V9LHsiJGlkIjoiMTU0IiwiRGF0ZSI6IjE5NzAtMDktMDVUMDA6MDA6MDBaIiwiU3R5bGUiOnsiJGlkIjoiMTU1IiwiU2hhcGUiOjEzLCJDb25uZWN0b3JNYXJnaW4iOnsiJGlkIjoiMTU2IiwiVG9wIjowLCJMZWZ0IjoyLCJSaWdodCI6MiwiQm90dG9tIjowfSwiQ29ubmVjdG9yU3R5bGUiOnsiJGlkIjoiMTU3IiwiTGluZUNvbG9yIjp7IiRyZWYiOiI1OCJ9LCJMaW5lV2VpZ2h0IjoxLjAsIkxpbmVUeXBlIjowLCJQYXJlbnRTdHlsZSI6bnVsbH0sIklzQmVsb3dUaW1lYmFuZCI6ZmFsc2UsIkhpZGVEYXRlIjpmYWxzZSwiU2hhcGVTaXplIjowLCJTcGFjaW5nIjoyLjAsIlBhZGRpbmciOnsiJGlkIjoiMTU4IiwiVG9wIjo3LCJMZWZ0IjozLCJSaWdodCI6MCwiQm90dG9tIjoyfSwiU2hhcGVTdHlsZSI6eyIkaWQiOiIxNTkiLCJNYXJnaW4iOnsiJGlkIjoiMTYwIiwiVG9wIjowLCJMZWZ0IjowLCJSaWdodCI6MCwiQm90dG9tIjowfSwiUGFkZGluZyI6eyIkaWQiOiIxNjEiLCJUb3AiOjAsIkxlZnQiOjAsIlJpZ2h0IjowLCJCb3R0b20iOjB9LCJCYWNrZ3JvdW5kIjp7IiRyZWYiOiI2NCJ9LCJJc1Zpc2libGUiOnRydWUsIldpZHRoIjoxMi4wLCJIZWlnaHQiOjE0LjAsIkJvcmRlclN0eWxlIjp7IiRpZCI6IjE2MiIsIkxpbmVDb2xvciI6eyIkcmVmIjoiNjcifSwiTGluZVdlaWdodCI6MC4wLCJMaW5lVHlwZSI6MCwiUGFyZW50U3R5bGUiOm51bGx9LCJQYXJlbnRTdHlsZSI6bnVsbH0sIlRpdGxlU3R5bGUiOnsiJGlkIjoiMTYzIiwiRm9udFNldHRpbmdzIjp7IiRpZCI6IjE2NCIsIkZvbnRTaXplIjoxMiwiRm9udE5hbWUiOiJDYWxpYnJpIiwiSXNCb2xkIjpmYWxzZSwiSXNJdGFsaWMiOmZhbHNlLCJJc1VuZGVybGluZWQiOmZhbHNlLCJQYXJlbnRTdHlsZSI6bnVsbH0sIkF1dG9TaXplIjoyLCJGb3JlZ3JvdW5kIjp7IiRyZWYiOiI3MSJ9LCJNYXhXaWR0aCI6MzI0LjkxMzM5MTExMzI4MTI1LCJNYXhIZWlnaHQiOiJJbmZpbml0eSIsIlNtYXJ0Rm9yZWdyb3VuZElzQWN0aXZlIjpmYWxzZSwiSG9yaXpvbnRhbEFsaWdubWVudCI6MSwiVmVydGljYWxBbGlnbm1lbnQiOjAsIlNtYXJ0Rm9yZWdyb3VuZCI6bnVsbCwiQmFja2dyb3VuZEZpbGxUeXBlIjowLCJNYXJnaW4iOnsiJGlkIjoiMTY1IiwiVG9wIjowLCJMZWZ0IjowLCJSaWdodCI6MCwiQm90dG9tIjowfSwiUGFkZGluZyI6eyIkaWQiOiIxNjYiLCJUb3AiOjAsIkxlZnQiOjAsIlJpZ2h0IjowLCJCb3R0b20iOjB9LCJCYWNrZ3JvdW5kIjp7IiRyZWYiOiI3NSJ9LCJJc1Zpc2libGUiOnRydWUsIldpZHRoIjowLjAsIkhlaWdodCI6MC4wLCJCb3JkZXJTdHlsZSI6eyIkaWQiOiIxNjciLCJMaW5lQ29sb3IiOm51bGwsIkxpbmVXZWlnaHQiOjAuMCwiTGluZVR5cGUiOjAsIlBhcmVudFN0eWxlIjpudWxsfSwiUGFyZW50U3R5bGUiOm51bGx9LCJEYXRlU3R5bGUiOnsiJGlkIjoiMTY4IiwiRm9udFNldHRpbmdzIjp7IiRpZCI6IjE2OS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E3MCIsIlRvcCI6MCwiTGVmdCI6MCwiUmlnaHQiOjAsIkJvdHRvbSI6MH0sIlBhZGRpbmciOnsiJGlkIjoiMTcxIiwiVG9wIjowLCJMZWZ0IjowLCJSaWdodCI6MCwiQm90dG9tIjowfSwiQmFja2dyb3VuZCI6eyIkcmVmIjoiODIifSwiSXNWaXNpYmxlIjp0cnVlLCJXaWR0aCI6MC4wLCJIZWlnaHQiOjAuMCwiQm9yZGVyU3R5bGUiOnsiJGlkIjoiMTcyIiwiTGluZUNvbG9yIjpudWxsLCJMaW5lV2VpZ2h0IjowLjAsIkxpbmVUeXBlIjowLCJQYXJlbnRTdHlsZSI6bnVsbH0sIlBhcmVudFN0eWxlIjpudWxsfSwiRGF0ZUZvcm1hdCI6eyIkaWQiOiIxNz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3NCIsIkRhdGVQYXJ0SXNWaXNpYmxlIjp0cnVlLCJUaW1lUGFydElzVmlzaWJsZSI6ZmFsc2V9fSwiSXNWaXNpYmxlIjp0cnVlLCJQYXJlbnRTdHlsZSI6bnVsbH0sIkluZGV4IjozLCJQZXJjZW50YWdlQ29tcGxldGUiOm51bGwsIlBvc2l0aW9uIjp7IlJhdGlvIjowLjE1NjY1ODUxMTY5MTYyMzI2LCJJc0N1c3RvbSI6dHJ1ZX0sIkRhdGVGb3JtYXQiOnsiJHJlZiI6IjE3MyJ9LCJJZCI6ImM0ODE4NzFlLWExNmItNDNlNC1iNTM4LTA2M2M1NGJkYjY0NyIsIkltcG9ydElkIjpudWxsLCJUaXRsZSI6IkNvLWZvdW5kcyBRdWVlbiB3aXRoIEJyaWFuIE1heSAmIFJvZ2VyIFRheWxvciIsIk5vdGUiOm51bGwsIkh5cGVybGluayI6bnVsbCwiSXNDaGFuZ2VkIjpmYWxzZSwiSXNOZXciOmZhbHNlfSx7IiRpZCI6IjE3NSIsIkRhdGUiOiIxOTkxLTExLTI0VDAwOjAwOjAwWiIsIlN0eWxlIjp7IiRpZCI6IjE3NiIsIlNoYXBlIjoxMywiQ29ubmVjdG9yTWFyZ2luIjp7IiRpZCI6IjE3NyIsIlRvcCI6MCwiTGVmdCI6MiwiUmlnaHQiOjIsIkJvdHRvbSI6MH0sIkNvbm5lY3RvclN0eWxlIjp7IiRpZCI6IjE3OCIsIkxpbmVDb2xvciI6eyIkcmVmIjoiNTgifSwiTGluZVdlaWdodCI6MS4wLCJMaW5lVHlwZSI6MCwiUGFyZW50U3R5bGUiOm51bGx9LCJJc0JlbG93VGltZWJhbmQiOmZhbHNlLCJIaWRlRGF0ZSI6ZmFsc2UsIlNoYXBlU2l6ZSI6MCwiU3BhY2luZyI6Mi4wLCJQYWRkaW5nIjp7IiRpZCI6IjE3OSIsIlRvcCI6NywiTGVmdCI6MywiUmlnaHQiOjAsIkJvdHRvbSI6Mn0sIlNoYXBlU3R5bGUiOnsiJGlkIjoiMTgwIiwiTWFyZ2luIjp7IiRpZCI6IjE4MSIsIlRvcCI6MCwiTGVmdCI6MCwiUmlnaHQiOjAsIkJvdHRvbSI6MH0sIlBhZGRpbmciOnsiJGlkIjoiMTgyIiwiVG9wIjowLCJMZWZ0IjowLCJSaWdodCI6MCwiQm90dG9tIjowfSwiQmFja2dyb3VuZCI6eyIkcmVmIjoiNjQifSwiSXNWaXNpYmxlIjp0cnVlLCJXaWR0aCI6MTIuMCwiSGVpZ2h0IjoxNC4wLCJCb3JkZXJTdHlsZSI6eyIkaWQiOiIxODMiLCJMaW5lQ29sb3IiOnsiJHJlZiI6IjY3In0sIkxpbmVXZWlnaHQiOjAuMCwiTGluZVR5cGUiOjAsIlBhcmVudFN0eWxlIjpudWxsfSwiUGFyZW50U3R5bGUiOm51bGx9LCJUaXRsZVN0eWxlIjp7IiRpZCI6IjE4NCIsIkZvbnRTZXR0aW5ncyI6eyIkaWQiOiIxODU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Tg2IiwiVG9wIjowLCJMZWZ0IjowLCJSaWdodCI6MCwiQm90dG9tIjowfSwiUGFkZGluZyI6eyIkaWQiOiIxODciLCJUb3AiOjAsIkxlZnQiOjAsIlJpZ2h0IjowLCJCb3R0b20iOjB9LCJCYWNrZ3JvdW5kIjp7IiRyZWYiOiI3NSJ9LCJJc1Zpc2libGUiOnRydWUsIldpZHRoIjowLjAsIkhlaWdodCI6MC4wLCJCb3JkZXJTdHlsZSI6eyIkaWQiOiIxODgiLCJMaW5lQ29sb3IiOm51bGwsIkxpbmVXZWlnaHQiOjAuMCwiTGluZVR5cGUiOjAsIlBhcmVudFN0eWxlIjpudWxsfSwiUGFyZW50U3R5bGUiOm51bGx9LCJEYXRlU3R5bGUiOnsiJGlkIjoiMTg5IiwiRm9udFNldHRpbmdzIjp7IiRpZCI6IjE5M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E5MSIsIlRvcCI6MCwiTGVmdCI6MCwiUmlnaHQiOjAsIkJvdHRvbSI6MH0sIlBhZGRpbmciOnsiJGlkIjoiMTkyIiwiVG9wIjowLCJMZWZ0IjowLCJSaWdodCI6MCwiQm90dG9tIjowfSwiQmFja2dyb3VuZCI6eyIkcmVmIjoiODIifSwiSXNWaXNpYmxlIjp0cnVlLCJXaWR0aCI6MC4wLCJIZWlnaHQiOjAuMCwiQm9yZGVyU3R5bGUiOnsiJGlkIjoiMTkzIiwiTGluZUNvbG9yIjpudWxsLCJMaW5lV2VpZ2h0IjowLjAsIkxpbmVUeXBlIjowLCJQYXJlbnRTdHlsZSI6bnVsbH0sIlBhcmVudFN0eWxlIjpudWxsfSwiRGF0ZUZvcm1hdCI6eyIkaWQiOiIxOT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OTUiLCJEYXRlUGFydElzVmlzaWJsZSI6dHJ1ZSwiVGltZVBhcnRJc1Zpc2libGUiOmZhbHNlfX0sIklzVmlzaWJsZSI6dHJ1ZSwiUGFyZW50U3R5bGUiOm51bGx9LCJJbmRleCI6NCwiUGVyY2VudGFnZUNvbXBsZXRlIjpudWxsLCJQb3NpdGlvbiI6eyJSYXRpbyI6MC4wLCJJc0N1c3RvbSI6ZmFsc2V9LCJEYXRlRm9ybWF0Ijp7IiRyZWYiOiIxOTQifSwiSWQiOiI2YjdlNDA1Yy01MDhmLTQ0ZDctYmUxNi01ODgzYzkzYWZhYTUiLCJJbXBvcnRJZCI6bnVsbCwiVGl0bGUiOiJEaWVzIGF0IHRoZSBhZ2Ugb2YgNDUiLCJOb3RlIjpudWxsLCJIeXBlcmxpbmsiOm51bGwsIklzQ2hhbmdlZCI6ZmFsc2UsIklzTmV3IjpmYWxzZX0seyIkaWQiOiIxOTYiLCJEYXRlIjoiMTk1My0wOS0wNVQwMDowMDowMFoiLCJTdHlsZSI6eyIkaWQiOiIxOTciLCJTaGFwZSI6MTMsIkNvbm5lY3Rvck1hcmdpbiI6eyIkaWQiOiIxOTgiLCJUb3AiOjAsIkxlZnQiOjIsIlJpZ2h0IjoyLCJCb3R0b20iOjB9LCJDb25uZWN0b3JTdHlsZSI6eyIkaWQiOiIxOTkiLCJMaW5lQ29sb3IiOnsiJHJlZiI6IjU4In0sIkxpbmVXZWlnaHQiOjEuMCwiTGluZVR5cGUiOjAsIlBhcmVudFN0eWxlIjpudWxsfSwiSXNCZWxvd1RpbWViYW5kIjp0cnVlLCJIaWRlRGF0ZSI6ZmFsc2UsIlNoYXBlU2l6ZSI6MCwiU3BhY2luZyI6Mi4wLCJQYWRkaW5nIjp7IiRpZCI6IjIwMCIsIlRvcCI6NywiTGVmdCI6MywiUmlnaHQiOjAsIkJvdHRvbSI6Mn0sIlNoYXBlU3R5bGUiOnsiJGlkIjoiMjAxIiwiTWFyZ2luIjp7IiRpZCI6IjIwMiIsIlRvcCI6MCwiTGVmdCI6MCwiUmlnaHQiOjAsIkJvdHRvbSI6MH0sIlBhZGRpbmciOnsiJGlkIjoiMjAzIiwiVG9wIjowLCJMZWZ0IjowLCJSaWdodCI6MCwiQm90dG9tIjowfSwiQmFja2dyb3VuZCI6eyIkaWQiOiIyMDQiLCJDb2xvciI6eyIkaWQiOiIyMDUiLCJBIjoyNTUsIlIiOjI1MiwiRyI6MjE1LCJCIjozOH19LCJJc1Zpc2libGUiOnRydWUsIldpZHRoIjoxMi4wLCJIZWlnaHQiOjE0LjAsIkJvcmRlclN0eWxlIjp7IiRpZCI6IjIwNiIsIkxpbmVDb2xvciI6eyIkcmVmIjoiNjcifSwiTGluZVdlaWdodCI6MC4wLCJMaW5lVHlwZSI6MCwiUGFyZW50U3R5bGUiOm51bGx9LCJQYXJlbnRTdHlsZSI6bnVsbH0sIlRpdGxlU3R5bGUiOnsiJGlkIjoiMjA3IiwiRm9udFNldHRpbmdzIjp7IiRpZCI6IjIwOCIsIkZvbnRTaXplIjoxMiwiRm9udE5hbWUiOiJDYWxpYnJpIiwiSXNCb2xkIjpmYWxzZSwiSXNJdGFsaWMiOmZhbHNlLCJJc1VuZGVybGluZWQiOmZhbHNlLCJQYXJlbnRTdHlsZSI6bnVsbH0sIkF1dG9TaXplIjowLCJGb3JlZ3JvdW5kIjp7IiRpZCI6IjIwOSIsIkNvbG9yIjp7IiRpZCI6IjIx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EiLCJUb3AiOjAsIkxlZnQiOjAsIlJpZ2h0IjowLCJCb3R0b20iOjB9LCJQYWRkaW5nIjp7IiRpZCI6IjIxMiIsIlRvcCI6MCwiTGVmdCI6MCwiUmlnaHQiOjAsIkJvdHRvbSI6MH0sIkJhY2tncm91bmQiOnsiJHJlZiI6Ijc1In0sIklzVmlzaWJsZSI6dHJ1ZSwiV2lkdGgiOjAuMCwiSGVpZ2h0IjowLjAsIkJvcmRlclN0eWxlIjp7IiRpZCI6IjIxMyIsIkxpbmVDb2xvciI6bnVsbCwiTGluZVdlaWdodCI6MC4wLCJMaW5lVHlwZSI6MCwiUGFyZW50U3R5bGUiOm51bGx9LCJQYXJlbnRTdHlsZSI6bnVsbH0sIkRhdGVTdHlsZSI6eyIkaWQiOiIyMTQiLCJGb250U2V0dGluZ3MiOnsiJGlkIjoiMjE1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E2IiwiVG9wIjowLCJMZWZ0IjowLCJSaWdodCI6MCwiQm90dG9tIjowfSwiUGFkZGluZyI6eyIkaWQiOiIyMTciLCJUb3AiOjAsIkxlZnQiOjAsIlJpZ2h0IjowLCJCb3R0b20iOjB9LCJCYWNrZ3JvdW5kIjp7IiRyZWYiOiI4MiJ9LCJJc1Zpc2libGUiOnRydWUsIldpZHRoIjowLjAsIkhlaWdodCI6MC4wLCJCb3JkZXJTdHlsZSI6eyIkaWQiOiIyMTgiLCJMaW5lQ29sb3IiOm51bGwsIkxpbmVXZWlnaHQiOjAuMCwiTGluZVR5cGUiOjAsIlBhcmVudFN0eWxlIjpudWxsfSwiUGFyZW50U3R5bGUiOm51bGx9LCJEYXRlRm9ybWF0Ijp7IiRpZCI6IjIx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IwIiwiRGF0ZVBhcnRJc1Zpc2libGUiOnRydWUsIlRpbWVQYXJ0SXNWaXNpYmxlIjpmYWxzZX19LCJJc1Zpc2libGUiOnRydWUsIlBhcmVudFN0eWxlIjpudWxsfSwiSW5kZXgiOjUsIlBlcmNlbnRhZ2VDb21wbGV0ZSI6bnVsbCwiUG9zaXRpb24iOnsiUmF0aW8iOjAuMCwiSXNDdXN0b20iOmZhbHNlfSwiRGF0ZUZvcm1hdCI6eyIkcmVmIjoiMjE5In0sIklkIjoiNzZkZDA5MzctMzc5ZS00OWEwLTk4NWQtNjY3NjJmMmMwY2ExIiwiSW1wb3J0SWQiOm51bGwsIlRpdGxlIjoiQmVnaW5zIHRha2luZyBwaWFubyBsZXNzb25zIiwiTm90ZSI6bnVsbCwiSHlwZXJsaW5rIjpudWxsLCJJc0NoYW5nZWQiOmZhbHNlLCJJc05ldyI6ZmFsc2V9LHsiJGlkIjoiMjIxIiwiRGF0ZSI6IjE5NTgtMDktMDVUMDA6MDA6MDBaIiwiU3R5bGUiOnsiJGlkIjoiMjIyIiwiU2hhcGUiOjEzLCJDb25uZWN0b3JNYXJnaW4iOnsiJGlkIjoiMjIzIiwiVG9wIjowLCJMZWZ0IjoyLCJSaWdodCI6MiwiQm90dG9tIjowfSwiQ29ubmVjdG9yU3R5bGUiOnsiJGlkIjoiMjI0IiwiTGluZUNvbG9yIjp7IiRyZWYiOiI1OCJ9LCJMaW5lV2VpZ2h0IjoxLjAsIkxpbmVUeXBlIjowLCJQYXJlbnRTdHlsZSI6bnVsbH0sIklzQmVsb3dUaW1lYmFuZCI6dHJ1ZSwiSGlkZURhdGUiOmZhbHNlLCJTaGFwZVNpemUiOjAsIlNwYWNpbmciOjIuMCwiUGFkZGluZyI6eyIkaWQiOiIyMjUiLCJUb3AiOjcsIkxlZnQiOjMsIlJpZ2h0IjowLCJCb3R0b20iOjJ9LCJTaGFwZVN0eWxlIjp7IiRpZCI6IjIyNiIsIk1hcmdpbiI6eyIkaWQiOiIyMjciLCJUb3AiOjAsIkxlZnQiOjAsIlJpZ2h0IjowLCJCb3R0b20iOjB9LCJQYWRkaW5nIjp7IiRpZCI6IjIyOCIsIlRvcCI6MCwiTGVmdCI6MCwiUmlnaHQiOjAsIkJvdHRvbSI6MH0sIkJhY2tncm91bmQiOnsiJHJlZiI6IjY0In0sIklzVmlzaWJsZSI6dHJ1ZSwiV2lkdGgiOjEyLjAsIkhlaWdodCI6MTQuMCwiQm9yZGVyU3R5bGUiOnsiJGlkIjoiMjI5IiwiTGluZUNvbG9yIjp7IiRyZWYiOiI2NyJ9LCJMaW5lV2VpZ2h0IjowLjAsIkxpbmVUeXBlIjowLCJQYXJlbnRTdHlsZSI6bnVsbH0sIlBhcmVudFN0eWxlIjpudWxsfSwiVGl0bGVTdHlsZSI6eyIkaWQiOiIyMzAiLCJGb250U2V0dGluZ3MiOnsiJGlkIjoiMjMx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IzMiIsIlRvcCI6MCwiTGVmdCI6MCwiUmlnaHQiOjAsIkJvdHRvbSI6MH0sIlBhZGRpbmciOnsiJGlkIjoiMjMzIiwiVG9wIjowLCJMZWZ0IjowLCJSaWdodCI6MCwiQm90dG9tIjowfSwiQmFja2dyb3VuZCI6eyIkcmVmIjoiNzUifSwiSXNWaXNpYmxlIjp0cnVlLCJXaWR0aCI6MC4wLCJIZWlnaHQiOjAuMCwiQm9yZGVyU3R5bGUiOnsiJGlkIjoiMjM0IiwiTGluZUNvbG9yIjpudWxsLCJMaW5lV2VpZ2h0IjowLjAsIkxpbmVUeXBlIjowLCJQYXJlbnRTdHlsZSI6bnVsbH0sIlBhcmVudFN0eWxlIjpudWxsfSwiRGF0ZVN0eWxlIjp7IiRpZCI6IjIzNSIsIkZvbnRTZXR0aW5ncyI6eyIkaWQiOiIyMzY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MzciLCJUb3AiOjAsIkxlZnQiOjAsIlJpZ2h0IjowLCJCb3R0b20iOjB9LCJQYWRkaW5nIjp7IiRpZCI6IjIzOCIsIlRvcCI6MCwiTGVmdCI6MCwiUmlnaHQiOjAsIkJvdHRvbSI6MH0sIkJhY2tncm91bmQiOnsiJHJlZiI6IjgyIn0sIklzVmlzaWJsZSI6dHJ1ZSwiV2lkdGgiOjAuMCwiSGVpZ2h0IjowLjAsIkJvcmRlclN0eWxlIjp7IiRpZCI6IjIzOSIsIkxpbmVDb2xvciI6bnVsbCwiTGluZVdlaWdodCI6MC4wLCJMaW5lVHlwZSI6MCwiUGFyZW50U3R5bGUiOm51bGx9LCJQYXJlbnRTdHlsZSI6bnVsbH0sIkRhdGVGb3JtYXQiOnsiJGlkIjoiMjQ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DEiLCJEYXRlUGFydElzVmlzaWJsZSI6dHJ1ZSwiVGltZVBhcnRJc1Zpc2libGUiOmZhbHNlfX0sIklzVmlzaWJsZSI6dHJ1ZSwiUGFyZW50U3R5bGUiOm51bGx9LCJJbmRleCI6NiwiUGVyY2VudGFnZUNvbXBsZXRlIjpudWxsLCJQb3NpdGlvbiI6eyJSYXRpbyI6MC4wLCJJc0N1c3RvbSI6ZmFsc2V9LCJEYXRlRm9ybWF0Ijp7IiRyZWYiOiIyNDAifSwiSWQiOiIyNGIwYWUzMS1kZmZiLTQ4YjYtOTcxNy0wN2U1NmMyMzMxMGUiLCJJbXBvcnRJZCI6bnVsbCwiVGl0bGUiOiJIZSBmb3JtcyBiYW5kIFRoZSBIZWN0aWNzIiwiTm90ZSI6bnVsbCwiSHlwZXJsaW5rIjpudWxsLCJJc0NoYW5nZWQiOmZhbHNlLCJJc05ldyI6ZmFsc2V9LHsiJGlkIjoiMjQyIiwiRGF0ZSI6IjE5NjQtMDktMDVUMDA6MDA6MDBaIiwiU3R5bGUiOnsiJGlkIjoiMjQzIiwiU2hhcGUiOjEzLCJDb25uZWN0b3JNYXJnaW4iOnsiJGlkIjoiMjQ0IiwiVG9wIjowLCJMZWZ0IjoyLCJSaWdodCI6MiwiQm90dG9tIjowfSwiQ29ubmVjdG9yU3R5bGUiOnsiJGlkIjoiMjQ1IiwiTGluZUNvbG9yIjp7IiRyZWYiOiI1OCJ9LCJMaW5lV2VpZ2h0IjoxLjAsIkxpbmVUeXBlIjowLCJQYXJlbnRTdHlsZSI6bnVsbH0sIklzQmVsb3dUaW1lYmFuZCI6dHJ1ZSwiSGlkZURhdGUiOmZhbHNlLCJTaGFwZVNpemUiOjAsIlNwYWNpbmciOjIuMCwiUGFkZGluZyI6eyIkaWQiOiIyNDYiLCJUb3AiOjcsIkxlZnQiOjMsIlJpZ2h0IjowLCJCb3R0b20iOjJ9LCJTaGFwZVN0eWxlIjp7IiRpZCI6IjI0NyIsIk1hcmdpbiI6eyIkaWQiOiIyNDgiLCJUb3AiOjAsIkxlZnQiOjAsIlJpZ2h0IjowLCJCb3R0b20iOjB9LCJQYWRkaW5nIjp7IiRpZCI6IjI0OSIsIlRvcCI6MCwiTGVmdCI6MCwiUmlnaHQiOjAsIkJvdHRvbSI6MH0sIkJhY2tncm91bmQiOnsiJHJlZiI6IjY0In0sIklzVmlzaWJsZSI6dHJ1ZSwiV2lkdGgiOjEyLjAsIkhlaWdodCI6MTQuMCwiQm9yZGVyU3R5bGUiOnsiJGlkIjoiMjUwIiwiTGluZUNvbG9yIjp7IiRyZWYiOiI2NyJ9LCJMaW5lV2VpZ2h0IjowLjAsIkxpbmVUeXBlIjowLCJQYXJlbnRTdHlsZSI6bnVsbH0sIlBhcmVudFN0eWxlIjpudWxsfSwiVGl0bGVTdHlsZSI6eyIkaWQiOiIyNTEiLCJGb250U2V0dGluZ3MiOnsiJGlkIjoiMjUyIiwiRm9udFNpemUiOjEyLCJGb250TmFtZSI6IkNhbGlicmkiLCJJc0JvbGQiOmZhbHNlLCJJc0l0YWxpYyI6ZmFsc2UsIklzVW5kZXJsaW5lZCI6ZmFsc2UsIlBhcmVudFN0eWxlIjpudWxsfSwiQXV0b1NpemUiOjIsIkZvcmVncm91bmQiOnsiJHJlZiI6IjcxIn0sIk1heFdpZHRoIjoyOTcuOTU3OTQ2Nzc3MzQzNzUsIk1heEhlaWdodCI6IkluZmluaXR5IiwiU21hcnRGb3JlZ3JvdW5kSXNBY3RpdmUiOmZhbHNlLCJIb3Jpem9udGFsQWxpZ25tZW50IjoxLCJWZXJ0aWNhbEFsaWdubWVudCI6MCwiU21hcnRGb3JlZ3JvdW5kIjpudWxsLCJCYWNrZ3JvdW5kRmlsbFR5cGUiOjAsIk1hcmdpbiI6eyIkaWQiOiIyNTMiLCJUb3AiOjAsIkxlZnQiOjAsIlJpZ2h0IjowLCJCb3R0b20iOjB9LCJQYWRkaW5nIjp7IiRpZCI6IjI1NCIsIlRvcCI6MCwiTGVmdCI6MCwiUmlnaHQiOjAsIkJvdHRvbSI6MH0sIkJhY2tncm91bmQiOnsiJHJlZiI6Ijc1In0sIklzVmlzaWJsZSI6dHJ1ZSwiV2lkdGgiOjAuMCwiSGVpZ2h0IjowLjAsIkJvcmRlclN0eWxlIjp7IiRpZCI6IjI1NSIsIkxpbmVDb2xvciI6bnVsbCwiTGluZVdlaWdodCI6MC4wLCJMaW5lVHlwZSI6MCwiUGFyZW50U3R5bGUiOm51bGx9LCJQYXJlbnRTdHlsZSI6bnVsbH0sIkRhdGVTdHlsZSI6eyIkaWQiOiIyNTYiLCJGb250U2V0dGluZ3MiOnsiJGlkIjoiMjU3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U4IiwiVG9wIjowLCJMZWZ0IjowLCJSaWdodCI6MCwiQm90dG9tIjowfSwiUGFkZGluZyI6eyIkaWQiOiIyNTkiLCJUb3AiOjAsIkxlZnQiOjAsIlJpZ2h0IjowLCJCb3R0b20iOjB9LCJCYWNrZ3JvdW5kIjp7IiRyZWYiOiI4MiJ9LCJJc1Zpc2libGUiOnRydWUsIldpZHRoIjowLjAsIkhlaWdodCI6MC4wLCJCb3JkZXJTdHlsZSI6eyIkaWQiOiIyNjAiLCJMaW5lQ29sb3IiOm51bGwsIkxpbmVXZWlnaHQiOjAuMCwiTGluZVR5cGUiOjAsIlBhcmVudFN0eWxlIjpudWxsfSwiUGFyZW50U3R5bGUiOm51bGx9LCJEYXRlRm9ybWF0Ijp7IiRpZCI6IjI2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YyIiwiRGF0ZVBhcnRJc1Zpc2libGUiOnRydWUsIlRpbWVQYXJ0SXNWaXNpYmxlIjpmYWxzZX19LCJJc1Zpc2libGUiOnRydWUsIlBhcmVudFN0eWxlIjpudWxsfSwiSW5kZXgiOjcsIlBlcmNlbnRhZ2VDb21wbGV0ZSI6bnVsbCwiUG9zaXRpb24iOnsiUmF0aW8iOjAuMjQyNTYyNDI0Njk1MDUwMjcsIklzQ3VzdG9tIjp0cnVlfSwiRGF0ZUZvcm1hdCI6eyIkcmVmIjoiMjYxIn0sIklkIjoiYzU4NGViMzctMTMxZi00NTE3LWE3YmYtZjQwOTgyZDVmYjYyIiwiSW1wb3J0SWQiOm51bGwsIlRpdGxlIjoiTW92ZXMgd2l0aCBmYW1pbHkgZnJvbSBaYW56aWJhciB0byBFbmdsYW5kIiwiTm90ZSI6bnVsbCwiSHlwZXJsaW5rIjpudWxsLCJJc0NoYW5nZWQiOmZhbHNlLCJJc05ldyI6ZmFsc2V9LHsiJGlkIjoiMjYzIiwiRGF0ZSI6IjE5NjYtMDktMDVUMDA6MDA6MDBaIiwiU3R5bGUiOnsiJGlkIjoiMjY0IiwiU2hhcGUiOjEzLCJDb25uZWN0b3JNYXJnaW4iOnsiJGlkIjoiMjY1IiwiVG9wIjowLCJMZWZ0IjoyLCJSaWdodCI6MiwiQm90dG9tIjowfSwiQ29ubmVjdG9yU3R5bGUiOnsiJGlkIjoiMjY2IiwiTGluZUNvbG9yIjp7IiRyZWYiOiI1OCJ9LCJMaW5lV2VpZ2h0IjoxLjAsIkxpbmVUeXBlIjowLCJQYXJlbnRTdHlsZSI6bnVsbH0sIklzQmVsb3dUaW1lYmFuZCI6ZmFsc2UsIkhpZGVEYXRlIjpmYWxzZSwiU2hhcGVTaXplIjowLCJTcGFjaW5nIjoyLjAsIlBhZGRpbmciOnsiJGlkIjoiMjY3IiwiVG9wIjo3LCJMZWZ0IjozLCJSaWdodCI6MCwiQm90dG9tIjoyfSwiU2hhcGVTdHlsZSI6eyIkaWQiOiIyNjgiLCJNYXJnaW4iOnsiJGlkIjoiMjY5IiwiVG9wIjowLCJMZWZ0IjowLCJSaWdodCI6MCwiQm90dG9tIjowfSwiUGFkZGluZyI6eyIkaWQiOiIyNzAiLCJUb3AiOjAsIkxlZnQiOjAsIlJpZ2h0IjowLCJCb3R0b20iOjB9LCJCYWNrZ3JvdW5kIjp7IiRyZWYiOiI2NCJ9LCJJc1Zpc2libGUiOnRydWUsIldpZHRoIjoxMi4wLCJIZWlnaHQiOjE0LjAsIkJvcmRlclN0eWxlIjp7IiRpZCI6IjI3MSIsIkxpbmVDb2xvciI6eyIkcmVmIjoiNjcifSwiTGluZVdlaWdodCI6MC4wLCJMaW5lVHlwZSI6MCwiUGFyZW50U3R5bGUiOm51bGx9LCJQYXJlbnRTdHlsZSI6bnVsbH0sIlRpdGxlU3R5bGUiOnsiJGlkIjoiMjcyIiwiRm9udFNldHRpbmdzIjp7IiRpZCI6IjI3My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yNzQiLCJUb3AiOjAsIkxlZnQiOjAsIlJpZ2h0IjowLCJCb3R0b20iOjB9LCJQYWRkaW5nIjp7IiRpZCI6IjI3NSIsIlRvcCI6MCwiTGVmdCI6MCwiUmlnaHQiOjAsIkJvdHRvbSI6MH0sIkJhY2tncm91bmQiOnsiJHJlZiI6Ijc1In0sIklzVmlzaWJsZSI6dHJ1ZSwiV2lkdGgiOjAuMCwiSGVpZ2h0IjowLjAsIkJvcmRlclN0eWxlIjp7IiRpZCI6IjI3NiIsIkxpbmVDb2xvciI6bnVsbCwiTGluZVdlaWdodCI6MC4wLCJMaW5lVHlwZSI6MCwiUGFyZW50U3R5bGUiOm51bGx9LCJQYXJlbnRTdHlsZSI6bnVsbH0sIkRhdGVTdHlsZSI6eyIkaWQiOiIyNzciLCJGb250U2V0dGluZ3MiOnsiJGlkIjoiMjc4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c5IiwiVG9wIjowLCJMZWZ0IjowLCJSaWdodCI6MCwiQm90dG9tIjowfSwiUGFkZGluZyI6eyIkaWQiOiIyODAiLCJUb3AiOjAsIkxlZnQiOjAsIlJpZ2h0IjowLCJCb3R0b20iOjB9LCJCYWNrZ3JvdW5kIjp7IiRyZWYiOiI4MiJ9LCJJc1Zpc2libGUiOnRydWUsIldpZHRoIjowLjAsIkhlaWdodCI6MC4wLCJCb3JkZXJTdHlsZSI6eyIkaWQiOiIyODEiLCJMaW5lQ29sb3IiOm51bGwsIkxpbmVXZWlnaHQiOjAuMCwiTGluZVR5cGUiOjAsIlBhcmVudFN0eWxlIjpudWxsfSwiUGFyZW50U3R5bGUiOm51bGx9LCJEYXRlRm9ybWF0Ijp7IiRpZCI6IjI4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gzIiwiRGF0ZVBhcnRJc1Zpc2libGUiOnRydWUsIlRpbWVQYXJ0SXNWaXNpYmxlIjpmYWxzZX19LCJJc1Zpc2libGUiOnRydWUsIlBhcmVudFN0eWxlIjpudWxsfSwiSW5kZXgiOjgsIlBlcmNlbnRhZ2VDb21wbGV0ZSI6bnVsbCwiUG9zaXRpb24iOnsiUmF0aW8iOjAuMjUyNzk0NTM0MTg4NzI5NzcsIklzQ3VzdG9tIjp0cnVlfSwiRGF0ZUZvcm1hdCI6eyIkcmVmIjoiMjgyIn0sIklkIjoiOTNiNmZiOWQtYzliZC00NDA4LWJhMTItYTI3ZGJkNjMyODA4IiwiSW1wb3J0SWQiOm51bGwsIlRpdGxlIjoiRW5yb2xscyBhdCBXZXN0IFRoYW1lcyBDb2xsZWdlIiwiTm90ZSI6bnVsbCwiSHlwZXJsaW5rIjpudWxsLCJJc0NoYW5nZWQiOmZhbHNlLCJJc05ldyI6ZmFsc2V9LHsiJGlkIjoiMjg0IiwiRGF0ZSI6IjE5NzEtMDktMDVUMDA6MDA6MDBaIiwiU3R5bGUiOnsiJGlkIjoiMjg1IiwiU2hhcGUiOjEzLCJDb25uZWN0b3JNYXJnaW4iOnsiJGlkIjoiMjg2IiwiVG9wIjowLCJMZWZ0IjoyLCJSaWdodCI6MiwiQm90dG9tIjowfSwiQ29ubmVjdG9yU3R5bGUiOnsiJGlkIjoiMjg3IiwiTGluZUNvbG9yIjp7IiRyZWYiOiI1OCJ9LCJMaW5lV2VpZ2h0IjoxLjAsIkxpbmVUeXBlIjowLCJQYXJlbnRTdHlsZSI6bnVsbH0sIklzQmVsb3dUaW1lYmFuZCI6dHJ1ZSwiSGlkZURhdGUiOmZhbHNlLCJTaGFwZVNpemUiOjAsIlNwYWNpbmciOjIuMCwiUGFkZGluZyI6eyIkaWQiOiIyODgiLCJUb3AiOjcsIkxlZnQiOjMsIlJpZ2h0IjowLCJCb3R0b20iOjJ9LCJTaGFwZVN0eWxlIjp7IiRpZCI6IjI4OSIsIk1hcmdpbiI6eyIkaWQiOiIyOTAiLCJUb3AiOjAsIkxlZnQiOjAsIlJpZ2h0IjowLCJCb3R0b20iOjB9LCJQYWRkaW5nIjp7IiRpZCI6IjI5MSIsIlRvcCI6MCwiTGVmdCI6MCwiUmlnaHQiOjAsIkJvdHRvbSI6MH0sIkJhY2tncm91bmQiOnsiJHJlZiI6IjY0In0sIklzVmlzaWJsZSI6dHJ1ZSwiV2lkdGgiOjEyLjAsIkhlaWdodCI6MTQuMCwiQm9yZGVyU3R5bGUiOnsiJGlkIjoiMjkyIiwiTGluZUNvbG9yIjp7IiRyZWYiOiI2NyJ9LCJMaW5lV2VpZ2h0IjowLjAsIkxpbmVUeXBlIjowLCJQYXJlbnRTdHlsZSI6bnVsbH0sIlBhcmVudFN0eWxlIjpudWxsfSwiVGl0bGVTdHlsZSI6eyIkaWQiOiIyOTMiLCJGb250U2V0dGluZ3MiOnsiJGlkIjoiMjk0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I5NSIsIlRvcCI6MCwiTGVmdCI6MCwiUmlnaHQiOjAsIkJvdHRvbSI6MH0sIlBhZGRpbmciOnsiJGlkIjoiMjk2IiwiVG9wIjowLCJMZWZ0IjowLCJSaWdodCI6MCwiQm90dG9tIjowfSwiQmFja2dyb3VuZCI6eyIkcmVmIjoiNzUifSwiSXNWaXNpYmxlIjp0cnVlLCJXaWR0aCI6MC4wLCJIZWlnaHQiOjAuMCwiQm9yZGVyU3R5bGUiOnsiJGlkIjoiMjk3IiwiTGluZUNvbG9yIjpudWxsLCJMaW5lV2VpZ2h0IjowLjAsIkxpbmVUeXBlIjowLCJQYXJlbnRTdHlsZSI6bnVsbH0sIlBhcmVudFN0eWxlIjpudWxsfSwiRGF0ZVN0eWxlIjp7IiRpZCI6IjI5OCIsIkZvbnRTZXR0aW5ncyI6eyIkaWQiOiIyOTkiLCJGb250U2l6ZSI6MTEsIkZvbnROYW1lIjoiQ2FsaWJyaSIsIklzQm9sZCI6dHJ1ZSwiSXNJdGFsaWMiOmZhbHNlLCJJc1VuZGVybGluZWQiOmZhbHNlLCJQYXJlbnRTdHlsZSI6bnVsbH0sIkF1dG9TaXplIjowLCJGb3JlZ3JvdW5kIjp7IiRpZCI6IjMwMCIsIkNvbG9yIjp7IiRpZCI6IjMwMSIsIkEiOjI1NSwiUiI6MTk4LCJHIjo2NCwiQiI6MTM5fX0sIk1heFdpZHRoIjoyMDAuMCwiTWF4SGVpZ2h0IjoiSW5maW5pdHkiLCJTbWFydEZvcmVncm91bmRJc0FjdGl2ZSI6ZmFsc2UsIkhvcml6b250YWxBbGlnbm1lbnQiOjAsIlZlcnRpY2FsQWxpZ25tZW50IjowLCJTbWFydEZvcmVncm91bmQiOm51bGwsIkJhY2tncm91bmRGaWxsVHlwZSI6MCwiTWFyZ2luIjp7IiRpZCI6IjMwMiIsIlRvcCI6MCwiTGVmdCI6MCwiUmlnaHQiOjAsIkJvdHRvbSI6MH0sIlBhZGRpbmciOnsiJGlkIjoiMzAzIiwiVG9wIjowLCJMZWZ0IjowLCJSaWdodCI6MCwiQm90dG9tIjowfSwiQmFja2dyb3VuZCI6eyIkcmVmIjoiODIifSwiSXNWaXNpYmxlIjp0cnVlLCJXaWR0aCI6MC4wLCJIZWlnaHQiOjAuMCwiQm9yZGVyU3R5bGUiOnsiJGlkIjoiMzA0IiwiTGluZUNvbG9yIjpudWxsLCJMaW5lV2VpZ2h0IjowLjAsIkxpbmVUeXBlIjowLCJQYXJlbnRTdHlsZSI6bnVsbH0sIlBhcmVudFN0eWxlIjpudWxsfSwiRGF0ZUZvcm1hdCI6eyIkaWQiOiIzM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wNiIsIkRhdGVQYXJ0SXNWaXNpYmxlIjp0cnVlLCJUaW1lUGFydElzVmlzaWJsZSI6ZmFsc2V9fSwiSXNWaXNpYmxlIjp0cnVlLCJQYXJlbnRTdHlsZSI6bnVsbH0sIkluZGV4Ijo5LCJQZXJjZW50YWdlQ29tcGxldGUiOm51bGwsIlBvc2l0aW9uIjp7IlJhdGlvIjowLjA5NDgwMTY4MDI0Njk4ODkyOSwiSXNDdXN0b20iOnRydWV9LCJEYXRlRm9ybWF0Ijp7IiRyZWYiOiIzMDUifSwiSWQiOiJjYzJmMzMyMy1kZWQ1LTQzMjgtYTBiNy1iYmE1MWZjM2Y4MTMiLCJJbXBvcnRJZCI6bnVsbCwiVGl0bGUiOiJDaGFuZ2VzIGhpcyBzdXJuYW1lIHRvIE1lcmN1cnkiLCJOb3RlIjpudWxsLCJIeXBlcmxpbmsiOm51bGwsIklzQ2hhbmdlZCI6ZmFsc2UsIklzTmV3IjpmYWxzZX0seyIkaWQiOiIzMDciLCJEYXRlIjoiMTk4NS0wOS0wNVQwMDowMDowMFoiLCJTdHlsZSI6eyIkaWQiOiIzMDgiLCJTaGFwZSI6MTMsIkNvbm5lY3Rvck1hcmdpbiI6eyIkaWQiOiIzMDkiLCJUb3AiOjAsIkxlZnQiOjIsIlJpZ2h0IjoyLCJCb3R0b20iOjB9LCJDb25uZWN0b3JTdHlsZSI6eyIkaWQiOiIzMTAiLCJMaW5lQ29sb3IiOnsiJHJlZiI6IjU4In0sIkxpbmVXZWlnaHQiOjEuMCwiTGluZVR5cGUiOjAsIlBhcmVudFN0eWxlIjpudWxsfSwiSXNCZWxvd1RpbWViYW5kIjp0cnVlLCJIaWRlRGF0ZSI6ZmFsc2UsIlNoYXBlU2l6ZSI6MCwiU3BhY2luZyI6Mi4wLCJQYWRkaW5nIjp7IiRpZCI6IjMxMSIsIlRvcCI6NywiTGVmdCI6MywiUmlnaHQiOjAsIkJvdHRvbSI6Mn0sIlNoYXBlU3R5bGUiOnsiJGlkIjoiMzEyIiwiTWFyZ2luIjp7IiRpZCI6IjMxMyIsIlRvcCI6MCwiTGVmdCI6MCwiUmlnaHQiOjAsIkJvdHRvbSI6MH0sIlBhZGRpbmciOnsiJGlkIjoiMzE0IiwiVG9wIjowLCJMZWZ0IjowLCJSaWdodCI6MCwiQm90dG9tIjowfSwiQmFja2dyb3VuZCI6eyIkcmVmIjoiNjQifSwiSXNWaXNpYmxlIjp0cnVlLCJXaWR0aCI6MTIuMCwiSGVpZ2h0IjoxNC4wLCJCb3JkZXJTdHlsZSI6eyIkaWQiOiIzMTUiLCJMaW5lQ29sb3IiOnsiJHJlZiI6IjY3In0sIkxpbmVXZWlnaHQiOjAuMCwiTGluZVR5cGUiOjAsIlBhcmVudFN0eWxlIjpudWxsfSwiUGFyZW50U3R5bGUiOm51bGx9LCJUaXRsZVN0eWxlIjp7IiRpZCI6IjMxNiIsIkZvbnRTZXR0aW5ncyI6eyIkaWQiOiIzMTciLCJGb250U2l6ZSI6MTIsIkZvbnROYW1lIjoiQ2FsaWJyaSIsIklzQm9sZCI6ZmFsc2UsIklzSXRhbGljIjpmYWxzZSwiSXNVbmRlcmxpbmVkIjpmYWxzZSwiUGFyZW50U3R5bGUiOm51bGx9LCJBdXRvU2l6ZSI6MiwiRm9yZWdyb3VuZCI6eyIkcmVmIjoiNzEifSwiTWF4V2lkdGgiOjI4My41MTA0Njc1MjkyOTY4OCwiTWF4SGVpZ2h0IjoiSW5maW5pdHkiLCJTbWFydEZvcmVncm91bmRJc0FjdGl2ZSI6ZmFsc2UsIkhvcml6b250YWxBbGlnbm1lbnQiOjEsIlZlcnRpY2FsQWxpZ25tZW50IjowLCJTbWFydEZvcmVncm91bmQiOm51bGwsIkJhY2tncm91bmRGaWxsVHlwZSI6MCwiTWFyZ2luIjp7IiRpZCI6IjMxOCIsIlRvcCI6MCwiTGVmdCI6MCwiUmlnaHQiOjAsIkJvdHRvbSI6MH0sIlBhZGRpbmciOnsiJGlkIjoiMzE5IiwiVG9wIjowLCJMZWZ0IjowLCJSaWdodCI6MCwiQm90dG9tIjowfSwiQmFja2dyb3VuZCI6eyIkcmVmIjoiNzUifSwiSXNWaXNpYmxlIjp0cnVlLCJXaWR0aCI6MC4wLCJIZWlnaHQiOjAuMCwiQm9yZGVyU3R5bGUiOnsiJGlkIjoiMzIwIiwiTGluZUNvbG9yIjpudWxsLCJMaW5lV2VpZ2h0IjowLjAsIkxpbmVUeXBlIjowLCJQYXJlbnRTdHlsZSI6bnVsbH0sIlBhcmVudFN0eWxlIjpudWxsfSwiRGF0ZVN0eWxlIjp7IiRpZCI6IjMyMSIsIkZvbnRTZXR0aW5ncyI6eyIkaWQiOiIzMjI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MjMiLCJUb3AiOjAsIkxlZnQiOjAsIlJpZ2h0IjowLCJCb3R0b20iOjB9LCJQYWRkaW5nIjp7IiRpZCI6IjMyNCIsIlRvcCI6MCwiTGVmdCI6MCwiUmlnaHQiOjAsIkJvdHRvbSI6MH0sIkJhY2tncm91bmQiOnsiJHJlZiI6IjgyIn0sIklzVmlzaWJsZSI6dHJ1ZSwiV2lkdGgiOjAuMCwiSGVpZ2h0IjowLjAsIkJvcmRlclN0eWxlIjp7IiRpZCI6IjMyNSIsIkxpbmVDb2xvciI6bnVsbCwiTGluZVdlaWdodCI6MC4wLCJMaW5lVHlwZSI6MCwiUGFyZW50U3R5bGUiOm51bGx9LCJQYXJlbnRTdHlsZSI6bnVsbH0sIkRhdGVGb3JtYXQiOnsiJGlkIjoiMzI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jciLCJEYXRlUGFydElzVmlzaWJsZSI6dHJ1ZSwiVGltZVBhcnRJc1Zpc2libGUiOmZhbHNlfX0sIklzVmlzaWJsZSI6dHJ1ZSwiUGFyZW50U3R5bGUiOm51bGx9LCJJbmRleCI6MTAsIlBlcmNlbnRhZ2VDb21wbGV0ZSI6bnVsbCwiUG9zaXRpb24iOnsiUmF0aW8iOjAuMTU5NjYyNDQ4MDM1MzQ2MTMsIklzQ3VzdG9tIjp0cnVlfSwiRGF0ZUZvcm1hdCI6eyIkcmVmIjoiMzI2In0sIklkIjoiNjQxOGE0ZDQtOWM2Yy00NGE3LTkwNGItNzcyZTc0OTY5NmYwIiwiSW1wb3J0SWQiOm51bGwsIlRpdGxlIjoiT3V0c3RhbmRpbmcgcGVyZm9ybWFuY2Ugd2l0aCBRdWVlbiBhdCBMaXZlIEFpZCIsIk5vdGUiOm51bGwsIkh5cGVybGluayI6bnVsbCwiSXNDaGFuZ2VkIjpmYWxzZSwiSXNOZXciOmZhbHNlfSx7IiRpZCI6IjMyOCIsIkRhdGUiOiIxOTgxLTA5LTA1VDAwOjAwOjAwWiIsIlN0eWxlIjp7IiRpZCI6IjMyOSIsIlNoYXBlIjoxMywiQ29ubmVjdG9yTWFyZ2luIjp7IiRpZCI6IjMzMCIsIlRvcCI6MCwiTGVmdCI6MiwiUmlnaHQiOjIsIkJvdHRvbSI6MH0sIkNvbm5lY3RvclN0eWxlIjp7IiRpZCI6IjMzMSIsIkxpbmVDb2xvciI6eyIkcmVmIjoiNTgifSwiTGluZVdlaWdodCI6MS4wLCJMaW5lVHlwZSI6MCwiUGFyZW50U3R5bGUiOm51bGx9LCJJc0JlbG93VGltZWJhbmQiOnRydWUsIkhpZGVEYXRlIjpmYWxzZSwiU2hhcGVTaXplIjowLCJTcGFjaW5nIjoyLjAsIlBhZGRpbmciOnsiJGlkIjoiMzMyIiwiVG9wIjo3LCJMZWZ0IjozLCJSaWdodCI6MCwiQm90dG9tIjoyfSwiU2hhcGVTdHlsZSI6eyIkaWQiOiIzMzMiLCJNYXJnaW4iOnsiJGlkIjoiMzM0IiwiVG9wIjowLCJMZWZ0IjowLCJSaWdodCI6MCwiQm90dG9tIjowfSwiUGFkZGluZyI6eyIkaWQiOiIzMzUiLCJUb3AiOjAsIkxlZnQiOjAsIlJpZ2h0IjowLCJCb3R0b20iOjB9LCJCYWNrZ3JvdW5kIjp7IiRyZWYiOiI2NCJ9LCJJc1Zpc2libGUiOnRydWUsIldpZHRoIjoxMi4wLCJIZWlnaHQiOjE0LjAsIkJvcmRlclN0eWxlIjp7IiRpZCI6IjMzNiIsIkxpbmVDb2xvciI6eyIkcmVmIjoiNjcifSwiTGluZVdlaWdodCI6MC4wLCJMaW5lVHlwZSI6MCwiUGFyZW50U3R5bGUiOm51bGx9LCJQYXJlbnRTdHlsZSI6bnVsbH0sIlRpdGxlU3R5bGUiOnsiJGlkIjoiMzM3IiwiRm9udFNldHRpbmdzIjp7IiRpZCI6IjMzOCIsIkZvbnRTaXplIjoxMiwiRm9udE5hbWUiOiJDYWxpYnJpIiwiSXNCb2xkIjpmYWxzZSwiSXNJdGFsaWMiOmZhbHNlLCJJc1VuZGVybGluZWQiOmZhbHNlLCJQYXJlbnRTdHlsZSI6bnVsbH0sIkF1dG9TaXplIjoyLCJGb3JlZ3JvdW5kIjp7IiRyZWYiOiI3MSJ9LCJNYXhXaWR0aCI6MzI1LjgxOTYxMDU5NTcwMzEyLCJNYXhIZWlnaHQiOiJJbmZpbml0eSIsIlNtYXJ0Rm9yZWdyb3VuZElzQWN0aXZlIjpmYWxzZSwiSG9yaXpvbnRhbEFsaWdubWVudCI6MSwiVmVydGljYWxBbGlnbm1lbnQiOjAsIlNtYXJ0Rm9yZWdyb3VuZCI6bnVsbCwiQmFja2dyb3VuZEZpbGxUeXBlIjowLCJNYXJnaW4iOnsiJGlkIjoiMzM5IiwiVG9wIjowLCJMZWZ0IjowLCJSaWdodCI6MCwiQm90dG9tIjowfSwiUGFkZGluZyI6eyIkaWQiOiIzNDAiLCJUb3AiOjAsIkxlZnQiOjAsIlJpZ2h0IjowLCJCb3R0b20iOjB9LCJCYWNrZ3JvdW5kIjp7IiRyZWYiOiI3NSJ9LCJJc1Zpc2libGUiOnRydWUsIldpZHRoIjowLjAsIkhlaWdodCI6MC4wLCJCb3JkZXJTdHlsZSI6eyIkaWQiOiIzNDEiLCJMaW5lQ29sb3IiOm51bGwsIkxpbmVXZWlnaHQiOjAuMCwiTGluZVR5cGUiOjAsIlBhcmVudFN0eWxlIjpudWxsfSwiUGFyZW50U3R5bGUiOm51bGx9LCJEYXRlU3R5bGUiOnsiJGlkIjoiMzQyIiwiRm9udFNldHRpbmdzIjp7IiRpZCI6IjM0My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M0NCIsIlRvcCI6MCwiTGVmdCI6MCwiUmlnaHQiOjAsIkJvdHRvbSI6MH0sIlBhZGRpbmciOnsiJGlkIjoiMzQ1IiwiVG9wIjowLCJMZWZ0IjowLCJSaWdodCI6MCwiQm90dG9tIjowfSwiQmFja2dyb3VuZCI6eyIkcmVmIjoiODIifSwiSXNWaXNpYmxlIjp0cnVlLCJXaWR0aCI6MC4wLCJIZWlnaHQiOjAuMCwiQm9yZGVyU3R5bGUiOnsiJGlkIjoiMzQ2IiwiTGluZUNvbG9yIjpudWxsLCJMaW5lV2VpZ2h0IjowLjAsIkxpbmVUeXBlIjowLCJQYXJlbnRTdHlsZSI6bnVsbH0sIlBhcmVudFN0eWxlIjpudWxsfSwiRGF0ZUZvcm1hdCI6eyIkaWQiOiIzND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0OCIsIkRhdGVQYXJ0SXNWaXNpYmxlIjp0cnVlLCJUaW1lUGFydElzVmlzaWJsZSI6ZmFsc2V9fSwiSXNWaXNpYmxlIjp0cnVlLCJQYXJlbnRTdHlsZSI6bnVsbH0sIkluZGV4IjoxMSwiUGVyY2VudGFnZUNvbXBsZXRlIjpudWxsLCJQb3NpdGlvbiI6eyJSYXRpbyI6MC4yNDI1NjI0MzUyOTE0MzE1NywiSXNDdXN0b20iOnRydWV9LCJEYXRlRm9ybWF0Ijp7IiRyZWYiOiIzNDcifSwiSWQiOiIyZjFhOGMzMy1hNzlmLTRkYzYtODg1NC0wMDc1MDA0NmE4MjciLCJJbXBvcnRJZCI6bnVsbCwiVGl0bGUiOiJRdWVlbiBDb25jZXJ0IHdpdGggYXR0ZW5kYW5jZSByZWNvcmQgaW4gU2FvIFBhb2xvIiwiTm90ZSI6bnVsbCwiSHlwZXJsaW5rIjpudWxsLCJJc0NoYW5nZWQiOmZhbHNlLCJJc05ldyI6ZmFsc2V9LHsiJGlkIjoiMzQ5IiwiRGF0ZSI6IjE5ODUtMTItMDVUMDA6MDA6MDBaIiwiU3R5bGUiOnsiJGlkIjoiMzUwIiwiU2hhcGUiOjEzLCJDb25uZWN0b3JNYXJnaW4iOnsiJGlkIjoiMzUxIiwiVG9wIjowLCJMZWZ0IjoyLCJSaWdodCI6MiwiQm90dG9tIjowfSwiQ29ubmVjdG9yU3R5bGUiOnsiJGlkIjoiMzUyIiwiTGluZUNvbG9yIjp7IiRyZWYiOiI1OCJ9LCJMaW5lV2VpZ2h0IjoxLjAsIkxpbmVUeXBlIjowLCJQYXJlbnRTdHlsZSI6bnVsbH0sIklzQmVsb3dUaW1lYmFuZCI6ZmFsc2UsIkhpZGVEYXRlIjpmYWxzZSwiU2hhcGVTaXplIjowLCJTcGFjaW5nIjoyLjAsIlBhZGRpbmciOnsiJGlkIjoiMzUzIiwiVG9wIjo3LCJMZWZ0IjozLCJSaWdodCI6MCwiQm90dG9tIjoyfSwiU2hhcGVTdHlsZSI6eyIkaWQiOiIzNTQiLCJNYXJnaW4iOnsiJGlkIjoiMzU1IiwiVG9wIjowLCJMZWZ0IjowLCJSaWdodCI6MCwiQm90dG9tIjowfSwiUGFkZGluZyI6eyIkaWQiOiIzNTYiLCJUb3AiOjAsIkxlZnQiOjAsIlJpZ2h0IjowLCJCb3R0b20iOjB9LCJCYWNrZ3JvdW5kIjp7IiRyZWYiOiI2NCJ9LCJJc1Zpc2libGUiOnRydWUsIldpZHRoIjoxMi4wLCJIZWlnaHQiOjE0LjAsIkJvcmRlclN0eWxlIjp7IiRpZCI6IjM1NyIsIkxpbmVDb2xvciI6eyIkcmVmIjoiNjcifSwiTGluZVdlaWdodCI6MC4wLCJMaW5lVHlwZSI6MCwiUGFyZW50U3R5bGUiOm51bGx9LCJQYXJlbnRTdHlsZSI6bnVsbH0sIlRpdGxlU3R5bGUiOnsiJGlkIjoiMzU4IiwiRm9udFNldHRpbmdzIjp7IiRpZCI6IjM1OS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zNjAiLCJUb3AiOjAsIkxlZnQiOjAsIlJpZ2h0IjowLCJCb3R0b20iOjB9LCJQYWRkaW5nIjp7IiRpZCI6IjM2MSIsIlRvcCI6MCwiTGVmdCI6MCwiUmlnaHQiOjAsIkJvdHRvbSI6MH0sIkJhY2tncm91bmQiOnsiJHJlZiI6Ijc1In0sIklzVmlzaWJsZSI6dHJ1ZSwiV2lkdGgiOjAuMCwiSGVpZ2h0IjowLjAsIkJvcmRlclN0eWxlIjp7IiRpZCI6IjM2MiIsIkxpbmVDb2xvciI6bnVsbCwiTGluZVdlaWdodCI6MC4wLCJMaW5lVHlwZSI6MCwiUGFyZW50U3R5bGUiOm51bGx9LCJQYXJlbnRTdHlsZSI6bnVsbH0sIkRhdGVTdHlsZSI6eyIkaWQiOiIzNjMiLCJGb250U2V0dGluZ3MiOnsiJGlkIjoiMzY0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zY1IiwiVG9wIjowLCJMZWZ0IjowLCJSaWdodCI6MCwiQm90dG9tIjowfSwiUGFkZGluZyI6eyIkaWQiOiIzNjYiLCJUb3AiOjAsIkxlZnQiOjAsIlJpZ2h0IjowLCJCb3R0b20iOjB9LCJCYWNrZ3JvdW5kIjp7IiRyZWYiOiI4MiJ9LCJJc1Zpc2libGUiOnRydWUsIldpZHRoIjowLjAsIkhlaWdodCI6MC4wLCJCb3JkZXJTdHlsZSI6eyIkaWQiOiIzNjciLCJMaW5lQ29sb3IiOm51bGwsIkxpbmVXZWlnaHQiOjAuMCwiTGluZVR5cGUiOjAsIlBhcmVudFN0eWxlIjpudWxsfSwiUGFyZW50U3R5bGUiOm51bGx9LCJEYXRlRm9ybWF0Ijp7IiRpZCI6IjM2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Y5IiwiRGF0ZVBhcnRJc1Zpc2libGUiOnRydWUsIlRpbWVQYXJ0SXNWaXNpYmxlIjpmYWxzZX19LCJJc1Zpc2libGUiOnRydWUsIlBhcmVudFN0eWxlIjpudWxsfSwiSW5kZXgiOjEyLCJQZXJjZW50YWdlQ29tcGxldGUiOm51bGwsIlBvc2l0aW9uIjp7IlJhdGlvIjowLjAsIklzQ3VzdG9tIjpmYWxzZX0sIkRhdGVGb3JtYXQiOnsiJHJlZiI6IjM2OCJ9LCJJZCI6IjNmOWY0OWMyLTc0OTYtNDU4ZC05ZDIwLTFiMzM3ZDc1YTdiYSIsIkltcG9ydElkIjpudWxsLCJUaXRsZSI6IjFzdCBzb2xvIGFsYnVtIFwiTXIuIEJhZCBHdXlcIiIsIk5vdGUiOm51bGwsIkh5cGVybGluayI6bnVsbCwiSXNDaGFuZ2VkIjpmYWxzZSwiSXNOZXciOmZhbHNlfSx7IiRpZCI6IjM3MCIsIkRhdGUiOiIxOTg4LTA5LTA1VDAwOjAwOjAwWiIsIlN0eWxlIjp7IiRpZCI6IjM3MSIsIlNoYXBlIjoxMywiQ29ubmVjdG9yTWFyZ2luIjp7IiRpZCI6IjM3MiIsIlRvcCI6MCwiTGVmdCI6MiwiUmlnaHQiOjIsIkJvdHRvbSI6MH0sIkNvbm5lY3RvclN0eWxlIjp7IiRpZCI6IjM3MyIsIkxpbmVDb2xvciI6eyIkcmVmIjoiNTgifSwiTGluZVdlaWdodCI6MS4wLCJMaW5lVHlwZSI6MCwiUGFyZW50U3R5bGUiOm51bGx9LCJJc0JlbG93VGltZWJhbmQiOnRydWUsIkhpZGVEYXRlIjpmYWxzZSwiU2hhcGVTaXplIjowLCJTcGFjaW5nIjoyLjAsIlBhZGRpbmciOnsiJGlkIjoiMzc0IiwiVG9wIjo3LCJMZWZ0IjozLCJSaWdodCI6MCwiQm90dG9tIjoyfSwiU2hhcGVTdHlsZSI6eyIkaWQiOiIzNzUiLCJNYXJnaW4iOnsiJGlkIjoiMzc2IiwiVG9wIjowLCJMZWZ0IjowLCJSaWdodCI6MCwiQm90dG9tIjowfSwiUGFkZGluZyI6eyIkaWQiOiIzNzciLCJUb3AiOjAsIkxlZnQiOjAsIlJpZ2h0IjowLCJCb3R0b20iOjB9LCJCYWNrZ3JvdW5kIjp7IiRyZWYiOiI2NCJ9LCJJc1Zpc2libGUiOnRydWUsIldpZHRoIjoxMi4wLCJIZWlnaHQiOjE0LjAsIkJvcmRlclN0eWxlIjp7IiRpZCI6IjM3OCIsIkxpbmVDb2xvciI6eyIkcmVmIjoiNjcifSwiTGluZVdlaWdodCI6MC4wLCJMaW5lVHlwZSI6MCwiUGFyZW50U3R5bGUiOm51bGx9LCJQYXJlbnRTdHlsZSI6bnVsbH0sIlRpdGxlU3R5bGUiOnsiJGlkIjoiMzc5IiwiRm9udFNldHRpbmdzIjp7IiRpZCI6IjM4MC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zODEiLCJUb3AiOjAsIkxlZnQiOjAsIlJpZ2h0IjowLCJCb3R0b20iOjB9LCJQYWRkaW5nIjp7IiRpZCI6IjM4MiIsIlRvcCI6MCwiTGVmdCI6MCwiUmlnaHQiOjAsIkJvdHRvbSI6MH0sIkJhY2tncm91bmQiOnsiJHJlZiI6Ijc1In0sIklzVmlzaWJsZSI6dHJ1ZSwiV2lkdGgiOjAuMCwiSGVpZ2h0IjowLjAsIkJvcmRlclN0eWxlIjp7IiRpZCI6IjM4MyIsIkxpbmVDb2xvciI6bnVsbCwiTGluZVdlaWdodCI6MC4wLCJMaW5lVHlwZSI6MCwiUGFyZW50U3R5bGUiOm51bGx9LCJQYXJlbnRTdHlsZSI6bnVsbH0sIkRhdGVTdHlsZSI6eyIkaWQiOiIzODQiLCJGb250U2V0dGluZ3MiOnsiJGlkIjoiMzg1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zg2IiwiVG9wIjowLCJMZWZ0IjowLCJSaWdodCI6MCwiQm90dG9tIjowfSwiUGFkZGluZyI6eyIkaWQiOiIzODciLCJUb3AiOjAsIkxlZnQiOjAsIlJpZ2h0IjowLCJCb3R0b20iOjB9LCJCYWNrZ3JvdW5kIjp7IiRyZWYiOiI4MiJ9LCJJc1Zpc2libGUiOnRydWUsIldpZHRoIjowLjAsIkhlaWdodCI6MC4wLCJCb3JkZXJTdHlsZSI6eyIkaWQiOiIzODgiLCJMaW5lQ29sb3IiOm51bGwsIkxpbmVXZWlnaHQiOjAuMCwiTGluZVR5cGUiOjAsIlBhcmVudFN0eWxlIjpudWxsfSwiUGFyZW50U3R5bGUiOm51bGx9LCJEYXRlRm9ybWF0Ijp7IiRpZCI6IjM4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kwIiwiRGF0ZVBhcnRJc1Zpc2libGUiOnRydWUsIlRpbWVQYXJ0SXNWaXNpYmxlIjpmYWxzZX19LCJJc1Zpc2libGUiOnRydWUsIlBhcmVudFN0eWxlIjpudWxsfSwiSW5kZXgiOjEzLCJQZXJjZW50YWdlQ29tcGxldGUiOm51bGwsIlBvc2l0aW9uIjp7IlJhdGlvIjowLjA5MjgwNzM5NTM2OTkxODI2NCwiSXNDdXN0b20iOnRydWV9LCJEYXRlRm9ybWF0Ijp7IiRyZWYiOiIzODkifSwiSWQiOiJiYWEzNDM3YS1lNjQ0LTRlYTctODFjOS0xZTllMzM4ZDQyMWQiLCJJbXBvcnRJZCI6bnVsbCwiVGl0bGUiOiIybmQgc29sbyBhbGJ1bSBcIkJhcmNlbG9uYVwiIiwiTm90ZSI6bnVsbCwiSHlwZXJsaW5rIjpudWxsLCJJc0NoYW5nZWQiOmZhbHNlLCJJc05ldyI6ZmFsc2V9LHsiJGlkIjoiMzkxIiwiRGF0ZSI6IjE5ODMtMDktMDVUMDA6MDA6MDBaIiwiU3R5bGUiOnsiJGlkIjoiMzkyIiwiU2hhcGUiOjEzLCJDb25uZWN0b3JNYXJnaW4iOnsiJGlkIjoiMzkzIiwiVG9wIjowLCJMZWZ0IjoyLCJSaWdodCI6MiwiQm90dG9tIjowfSwiQ29ubmVjdG9yU3R5bGUiOnsiJGlkIjoiMzk0IiwiTGluZUNvbG9yIjp7IiRyZWYiOiI1OCJ9LCJMaW5lV2VpZ2h0IjoxLjAsIkxpbmVUeXBlIjowLCJQYXJlbnRTdHlsZSI6bnVsbH0sIklzQmVsb3dUaW1lYmFuZCI6ZmFsc2UsIkhpZGVEYXRlIjpmYWxzZSwiU2hhcGVTaXplIjowLCJTcGFjaW5nIjoyLjAsIlBhZGRpbmciOnsiJGlkIjoiMzk1IiwiVG9wIjo3LCJMZWZ0IjozLCJSaWdodCI6MCwiQm90dG9tIjoyfSwiU2hhcGVTdHlsZSI6eyIkaWQiOiIzOTYiLCJNYXJnaW4iOnsiJGlkIjoiMzk3IiwiVG9wIjowLCJMZWZ0IjowLCJSaWdodCI6MCwiQm90dG9tIjowfSwiUGFkZGluZyI6eyIkaWQiOiIzOTgiLCJUb3AiOjAsIkxlZnQiOjAsIlJpZ2h0IjowLCJCb3R0b20iOjB9LCJCYWNrZ3JvdW5kIjp7IiRyZWYiOiI2NCJ9LCJJc1Zpc2libGUiOnRydWUsIldpZHRoIjoxMi4wLCJIZWlnaHQiOjE0LjAsIkJvcmRlclN0eWxlIjp7IiRpZCI6IjM5OSIsIkxpbmVDb2xvciI6eyIkcmVmIjoiNjcifSwiTGluZVdlaWdodCI6MC4wLCJMaW5lVHlwZSI6MCwiUGFyZW50U3R5bGUiOm51bGx9LCJQYXJlbnRTdHlsZSI6bnVsbH0sIlRpdGxlU3R5bGUiOnsiJGlkIjoiNDAwIiwiRm9udFNldHRpbmdzIjp7IiRpZCI6IjQwMSIsIkZvbnRTaXplIjoxMiwiRm9udE5hbWUiOiJDYWxpYnJpIiwiSXNCb2xkIjpmYWxzZSwiSXNJdGFsaWMiOmZhbHNlLCJJc1VuZGVybGluZWQiOmZhbHNlLCJQYXJlbnRTdHlsZSI6bnVsbH0sIkF1dG9TaXplIjoyLCJGb3JlZ3JvdW5kIjp7IiRyZWYiOiI3MSJ9LCJNYXhXaWR0aCI6MjQ5LjQ2MDIzNTU5NTcwMzEyLCJNYXhIZWlnaHQiOiJJbmZpbml0eSIsIlNtYXJ0Rm9yZWdyb3VuZElzQWN0aXZlIjpmYWxzZSwiSG9yaXpvbnRhbEFsaWdubWVudCI6MSwiVmVydGljYWxBbGlnbm1lbnQiOjAsIlNtYXJ0Rm9yZWdyb3VuZCI6bnVsbCwiQmFja2dyb3VuZEZpbGxUeXBlIjowLCJNYXJnaW4iOnsiJGlkIjoiNDAyIiwiVG9wIjowLCJMZWZ0IjowLCJSaWdodCI6MCwiQm90dG9tIjowfSwiUGFkZGluZyI6eyIkaWQiOiI0MDMiLCJUb3AiOjAsIkxlZnQiOjAsIlJpZ2h0IjowLCJCb3R0b20iOjB9LCJCYWNrZ3JvdW5kIjp7IiRyZWYiOiI3NSJ9LCJJc1Zpc2libGUiOnRydWUsIldpZHRoIjowLjAsIkhlaWdodCI6MC4wLCJCb3JkZXJTdHlsZSI6eyIkaWQiOiI0MDQiLCJMaW5lQ29sb3IiOm51bGwsIkxpbmVXZWlnaHQiOjAuMCwiTGluZVR5cGUiOjAsIlBhcmVudFN0eWxlIjpudWxsfSwiUGFyZW50U3R5bGUiOm51bGx9LCJEYXRlU3R5bGUiOnsiJGlkIjoiNDA1IiwiRm9udFNldHRpbmdzIjp7IiRpZCI6IjQwNi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wNyIsIlRvcCI6MCwiTGVmdCI6MCwiUmlnaHQiOjAsIkJvdHRvbSI6MH0sIlBhZGRpbmciOnsiJGlkIjoiNDA4IiwiVG9wIjowLCJMZWZ0IjowLCJSaWdodCI6MCwiQm90dG9tIjowfSwiQmFja2dyb3VuZCI6eyIkcmVmIjoiODIifSwiSXNWaXNpYmxlIjp0cnVlLCJXaWR0aCI6MC4wLCJIZWlnaHQiOjAuMCwiQm9yZGVyU3R5bGUiOnsiJGlkIjoiNDA5IiwiTGluZUNvbG9yIjpudWxsLCJMaW5lV2VpZ2h0IjowLjAsIkxpbmVUeXBlIjowLCJQYXJlbnRTdHlsZSI6bnVsbH0sIlBhcmVudFN0eWxlIjpudWxsfSwiRGF0ZUZvcm1hdCI6eyIkaWQiOiI0MT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xMSIsIkRhdGVQYXJ0SXNWaXNpYmxlIjp0cnVlLCJUaW1lUGFydElzVmlzaWJsZSI6ZmFsc2V9fSwiSXNWaXNpYmxlIjp0cnVlLCJQYXJlbnRTdHlsZSI6bnVsbH0sIkluZGV4IjoxNCwiUGVyY2VudGFnZUNvbXBsZXRlIjpudWxsLCJQb3NpdGlvbiI6eyJSYXRpbyI6MC4yNTIyNzU3MzUzNjA2MDQ3NywiSXNDdXN0b20iOnRydWV9LCJEYXRlRm9ybWF0Ijp7IiRyZWYiOiI0MTAifSwiSWQiOiI0MmQ4ZDg4ZS1iNTdiLTQ4MDktYTdlZi1lODkxMmVlMmI4NWUiLCJJbXBvcnRJZCI6bnVsbCwiVGl0bGUiOiJSZWNvcmRzIHVucmVsZWFzZWQgdHJhY2tzIHdpdGggTWljaGFlbCBKYWNrc29uIiwiTm90ZSI6bnVsbCwiSHlwZXJsaW5rIjpudWxsLCJJc0NoYW5nZWQiOmZhbHNlLCJJc05ldyI6ZmFsc2V9LHsiJGlkIjoiNDEyIiwiRGF0ZSI6IjE5NjktMTItMDVUMDA6MDA6MDBaIiwiU3R5bGUiOnsiJGlkIjoiNDEzIiwiU2hhcGUiOjEzLCJDb25uZWN0b3JNYXJnaW4iOnsiJGlkIjoiNDE0IiwiVG9wIjowLCJMZWZ0IjoyLCJSaWdodCI6MiwiQm90dG9tIjowfSwiQ29ubmVjdG9yU3R5bGUiOnsiJGlkIjoiNDE1IiwiTGluZUNvbG9yIjp7IiRyZWYiOiI1OCJ9LCJMaW5lV2VpZ2h0IjoxLjAsIkxpbmVUeXBlIjowLCJQYXJlbnRTdHlsZSI6bnVsbH0sIklzQmVsb3dUaW1lYmFuZCI6dHJ1ZSwiSGlkZURhdGUiOmZhbHNlLCJTaGFwZVNpemUiOjAsIlNwYWNpbmciOjIuMCwiUGFkZGluZyI6eyIkaWQiOiI0MTYiLCJUb3AiOjcsIkxlZnQiOjMsIlJpZ2h0IjowLCJCb3R0b20iOjJ9LCJTaGFwZVN0eWxlIjp7IiRpZCI6IjQxNyIsIk1hcmdpbiI6eyIkaWQiOiI0MTgiLCJUb3AiOjAsIkxlZnQiOjAsIlJpZ2h0IjowLCJCb3R0b20iOjB9LCJQYWRkaW5nIjp7IiRpZCI6IjQxOSIsIlRvcCI6MCwiTGVmdCI6MCwiUmlnaHQiOjAsIkJvdHRvbSI6MH0sIkJhY2tncm91bmQiOnsiJHJlZiI6IjY0In0sIklzVmlzaWJsZSI6dHJ1ZSwiV2lkdGgiOjEyLjAsIkhlaWdodCI6MTQuMCwiQm9yZGVyU3R5bGUiOnsiJGlkIjoiNDIwIiwiTGluZUNvbG9yIjp7IiRyZWYiOiI2NyJ9LCJMaW5lV2VpZ2h0IjowLjAsIkxpbmVUeXBlIjowLCJQYXJlbnRTdHlsZSI6bnVsbH0sIlBhcmVudFN0eWxlIjpudWxsfSwiVGl0bGVTdHlsZSI6eyIkaWQiOiI0MjEiLCJGb250U2V0dGluZ3MiOnsiJGlkIjoiNDIy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QyMyIsIlRvcCI6MCwiTGVmdCI6MCwiUmlnaHQiOjAsIkJvdHRvbSI6MH0sIlBhZGRpbmciOnsiJGlkIjoiNDI0IiwiVG9wIjowLCJMZWZ0IjowLCJSaWdodCI6MCwiQm90dG9tIjowfSwiQmFja2dyb3VuZCI6eyIkcmVmIjoiNzUifSwiSXNWaXNpYmxlIjp0cnVlLCJXaWR0aCI6MC4wLCJIZWlnaHQiOjAuMCwiQm9yZGVyU3R5bGUiOnsiJGlkIjoiNDI1IiwiTGluZUNvbG9yIjpudWxsLCJMaW5lV2VpZ2h0IjowLjAsIkxpbmVUeXBlIjowLCJQYXJlbnRTdHlsZSI6bnVsbH0sIlBhcmVudFN0eWxlIjpudWxsfSwiRGF0ZVN0eWxlIjp7IiRpZCI6IjQyNiIsIkZvbnRTZXR0aW5ncyI6eyIkaWQiOiI0Mjc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MjgiLCJUb3AiOjAsIkxlZnQiOjAsIlJpZ2h0IjowLCJCb3R0b20iOjB9LCJQYWRkaW5nIjp7IiRpZCI6IjQyOSIsIlRvcCI6MCwiTGVmdCI6MCwiUmlnaHQiOjAsIkJvdHRvbSI6MH0sIkJhY2tncm91bmQiOnsiJHJlZiI6IjgyIn0sIklzVmlzaWJsZSI6dHJ1ZSwiV2lkdGgiOjAuMCwiSGVpZ2h0IjowLjAsIkJvcmRlclN0eWxlIjp7IiRpZCI6IjQzMCIsIkxpbmVDb2xvciI6bnVsbCwiTGluZVdlaWdodCI6MC4wLCJMaW5lVHlwZSI6MCwiUGFyZW50U3R5bGUiOm51bGx9LCJQYXJlbnRTdHlsZSI6bnVsbH0sIkRhdGVGb3JtYXQiOnsiJGlkIjoiNDM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zIiLCJEYXRlUGFydElzVmlzaWJsZSI6dHJ1ZSwiVGltZVBhcnRJc1Zpc2libGUiOmZhbHNlfX0sIklzVmlzaWJsZSI6dHJ1ZSwiUGFyZW50U3R5bGUiOm51bGx9LCJJbmRleCI6MTUsIlBlcmNlbnRhZ2VDb21wbGV0ZSI6bnVsbCwiUG9zaXRpb24iOnsiUmF0aW8iOjAuMTU5NjYyNDQwOTcxMDkxOTUsIklzQ3VzdG9tIjp0cnVlfSwiRGF0ZUZvcm1hdCI6eyIkcmVmIjoiNDMxIn0sIklkIjoiMzExZTgxZDYtNjBjMy00OTcxLThkY2EtZWJhMjhiNmI1NmNkIiwiSW1wb3J0SWQiOm51bGwsIlRpdGxlIjoiTWVldHMgTWFyeSBBdXN0aW4iLCJOb3RlIjpudWxsLCJIeXBlcmxpbmsiOm51bGwsIklzQ2hhbmdlZCI6ZmFsc2UsIklzTmV3IjpmYWxzZX0seyIkaWQiOiI0MzMiLCJEYXRlIjoiMTk3NC0wOS0wNVQwMDowMDowMFoiLCJTdHlsZSI6eyIkaWQiOiI0MzQiLCJTaGFwZSI6MTMsIkNvbm5lY3Rvck1hcmdpbiI6eyIkaWQiOiI0MzUiLCJUb3AiOjAsIkxlZnQiOjIsIlJpZ2h0IjoyLCJCb3R0b20iOjB9LCJDb25uZWN0b3JTdHlsZSI6eyIkaWQiOiI0MzYiLCJMaW5lQ29sb3IiOnsiJHJlZiI6IjU4In0sIkxpbmVXZWlnaHQiOjEuMCwiTGluZVR5cGUiOjAsIlBhcmVudFN0eWxlIjpudWxsfSwiSXNCZWxvd1RpbWViYW5kIjpmYWxzZSwiSGlkZURhdGUiOmZhbHNlLCJTaGFwZVNpemUiOjAsIlNwYWNpbmciOjIuMCwiUGFkZGluZyI6eyIkaWQiOiI0MzciLCJUb3AiOjcsIkxlZnQiOjMsIlJpZ2h0IjowLCJCb3R0b20iOjJ9LCJTaGFwZVN0eWxlIjp7IiRpZCI6IjQzOCIsIk1hcmdpbiI6eyIkaWQiOiI0MzkiLCJUb3AiOjAsIkxlZnQiOjAsIlJpZ2h0IjowLCJCb3R0b20iOjB9LCJQYWRkaW5nIjp7IiRpZCI6IjQ0MCIsIlRvcCI6MCwiTGVmdCI6MCwiUmlnaHQiOjAsIkJvdHRvbSI6MH0sIkJhY2tncm91bmQiOnsiJHJlZiI6IjY0In0sIklzVmlzaWJsZSI6dHJ1ZSwiV2lkdGgiOjEyLjAsIkhlaWdodCI6MTQuMCwiQm9yZGVyU3R5bGUiOnsiJGlkIjoiNDQxIiwiTGluZUNvbG9yIjp7IiRyZWYiOiI2NyJ9LCJMaW5lV2VpZ2h0IjowLjAsIkxpbmVUeXBlIjowLCJQYXJlbnRTdHlsZSI6bnVsbH0sIlBhcmVudFN0eWxlIjpudWxsfSwiVGl0bGVTdHlsZSI6eyIkaWQiOiI0NDIiLCJGb250U2V0dGluZ3MiOnsiJGlkIjoiNDQz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Q0NCIsIlRvcCI6MCwiTGVmdCI6MCwiUmlnaHQiOjAsIkJvdHRvbSI6MH0sIlBhZGRpbmciOnsiJGlkIjoiNDQ1IiwiVG9wIjowLCJMZWZ0IjowLCJSaWdodCI6MCwiQm90dG9tIjowfSwiQmFja2dyb3VuZCI6eyIkcmVmIjoiNzUifSwiSXNWaXNpYmxlIjp0cnVlLCJXaWR0aCI6MC4wLCJIZWlnaHQiOjAuMCwiQm9yZGVyU3R5bGUiOnsiJGlkIjoiNDQ2IiwiTGluZUNvbG9yIjpudWxsLCJMaW5lV2VpZ2h0IjowLjAsIkxpbmVUeXBlIjowLCJQYXJlbnRTdHlsZSI6bnVsbH0sIlBhcmVudFN0eWxlIjpudWxsfSwiRGF0ZVN0eWxlIjp7IiRpZCI6IjQ0NyIsIkZvbnRTZXR0aW5ncyI6eyIkaWQiOiI0NDg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NDkiLCJUb3AiOjAsIkxlZnQiOjAsIlJpZ2h0IjowLCJCb3R0b20iOjB9LCJQYWRkaW5nIjp7IiRpZCI6IjQ1MCIsIlRvcCI6MCwiTGVmdCI6MCwiUmlnaHQiOjAsIkJvdHRvbSI6MH0sIkJhY2tncm91bmQiOnsiJHJlZiI6IjgyIn0sIklzVmlzaWJsZSI6dHJ1ZSwiV2lkdGgiOjAuMCwiSGVpZ2h0IjowLjAsIkJvcmRlclN0eWxlIjp7IiRpZCI6IjQ1MSIsIkxpbmVDb2xvciI6bnVsbCwiTGluZVdlaWdodCI6MC4wLCJMaW5lVHlwZSI6MCwiUGFyZW50U3R5bGUiOm51bGx9LCJQYXJlbnRTdHlsZSI6bnVsbH0sIkRhdGVGb3JtYXQiOnsiJGlkIjoiNDU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TMiLCJEYXRlUGFydElzVmlzaWJsZSI6dHJ1ZSwiVGltZVBhcnRJc1Zpc2libGUiOmZhbHNlfX0sIklzVmlzaWJsZSI6dHJ1ZSwiUGFyZW50U3R5bGUiOm51bGx9LCJJbmRleCI6MTYsIlBlcmNlbnRhZ2VDb21wbGV0ZSI6bnVsbCwiUG9zaXRpb24iOnsiUmF0aW8iOjAuMDkzNTM5MjMwOTExODIwMDIzLCJJc0N1c3RvbSI6dHJ1ZX0sIkRhdGVGb3JtYXQiOnsiJHJlZiI6IjQ1MiJ9LCJJZCI6IjdlNmI4NzIzLWM4M2EtNGU1YS1iNjAxLWJhOGU1ZTFmZWY2ZSIsIkltcG9ydElkIjpudWxsLCJUaXRsZSI6Ik1lZXRzICYgYmVmcmllbmRzIEtlbm55IEV2ZXJldHQiLCJOb3RlIjpudWxsLCJIeXBlcmxpbmsiOm51bGwsIklzQ2hhbmdlZCI6ZmFsc2UsIklzTmV3IjpmYWxzZX1dLCJUYXNrcyI6W3siJGlkIjoiNDU0IiwiR3JvdXBOYW1lIjpudWxsLCJTdGFydERhdGUiOiIyMDE4LTExLTIyVDAwOjAwOjAwIiwiRW5kRGF0ZSI6IjIwMTgtMTEtMjJUMjM6NTk6MDAiLCJQZXJjZW50YWdlQ29tcGxldGUiOm51bGwsIlN0eWxlIjp7IiRpZCI6IjQ1NSIsIlNoYXBlIjoyLCJTaGFwZVRoaWNrbmVzcyI6MSwiRHVyYXRpb25Gb3JtYXQiOjAsIkluY2x1ZGVOb25Xb3JraW5nRGF5c0luRHVyYXRpb24iOmZhbHNlLCJQZXJjZW50YWdlQ29tcGxldGVTdHlsZSI6eyIkaWQiOiI0NTYiLCJGb250U2V0dGluZ3MiOnsiJGlkIjoiNDU3IiwiRm9udFNpemUiOjEwLCJGb250TmFtZSI6IkNhbGlicmkiLCJJc0JvbGQiOmZhbHNlLCJJc0l0YWxpYyI6ZmFsc2UsIklzVW5kZXJsaW5lZCI6ZmFsc2UsIlBhcmVudFN0eWxlIjpudWxsfSwiQXV0b1NpemUiOjAsIkZvcmVncm91bmQiOnsiJGlkIjoiNDU4IiwiQ29sb3IiOnsiJHJlZiI6Ijg5In19LCJNYXhXaWR0aCI6MjAwLjAsIk1heEhlaWdodCI6IkluZmluaXR5IiwiU21hcnRGb3JlZ3JvdW5kSXNBY3RpdmUiOmZhbHNlLCJIb3Jpem9udGFsQWxpZ25tZW50IjowLCJWZXJ0aWNhbEFsaWdubWVudCI6MCwiU21hcnRGb3JlZ3JvdW5kIjpudWxsLCJCYWNrZ3JvdW5kRmlsbFR5cGUiOjAsIk1hcmdpbiI6eyIkaWQiOiI0NTkiLCJUb3AiOjAsIkxlZnQiOjAsIlJpZ2h0IjowLCJCb3R0b20iOjB9LCJQYWRkaW5nIjp7IiRpZCI6IjQ2MCIsIlRvcCI6MCwiTGVmdCI6MCwiUmlnaHQiOjAsIkJvdHRvbSI6MH0sIkJhY2tncm91bmQiOnsiJHJlZiI6IjkyIn0sIklzVmlzaWJsZSI6dHJ1ZSwiV2lkdGgiOjAuMCwiSGVpZ2h0IjowLjAsIkJvcmRlclN0eWxlIjp7IiRpZCI6IjQ2MSIsIkxpbmVDb2xvciI6bnVsbCwiTGluZVdlaWdodCI6MC4wLCJMaW5lVHlwZSI6MCwiUGFyZW50U3R5bGUiOm51bGx9LCJQYXJlbnRTdHlsZSI6bnVsbH0sIkR1cmF0aW9uU3R5bGUiOnsiJGlkIjoiNDYyIiwiRm9udFNldHRpbmdzIjp7IiRpZCI6IjQ2MyIsIkZvbnRTaXplIjoxMCwiRm9udE5hbWUiOiJDYWxpYnJpIiwiSXNCb2xkIjpmYWxzZSwiSXNJdGFsaWMiOmZhbHNlLCJJc1VuZGVybGluZWQiOmZhbHNlLCJQYXJlbnRTdHlsZSI6bnVsbH0sIkF1dG9TaXplIjowLCJGb3JlZ3JvdW5kIjp7IiRpZCI6IjQ2NCIsIkNvbG9yIjp7IiRyZWYiOiI5NiJ9fSwiTWF4V2lkdGgiOjIwMC4wLCJNYXhIZWlnaHQiOiJJbmZpbml0eSIsIlNtYXJ0Rm9yZWdyb3VuZElzQWN0aXZlIjpmYWxzZSwiSG9yaXpvbnRhbEFsaWdubWVudCI6MCwiVmVydGljYWxBbGlnbm1lbnQiOjAsIlNtYXJ0Rm9yZWdyb3VuZCI6bnVsbCwiQmFja2dyb3VuZEZpbGxUeXBlIjowLCJNYXJnaW4iOnsiJGlkIjoiNDY1IiwiVG9wIjowLCJMZWZ0IjowLCJSaWdodCI6MCwiQm90dG9tIjowfSwiUGFkZGluZyI6eyIkaWQiOiI0NjYiLCJUb3AiOjAsIkxlZnQiOjAsIlJpZ2h0IjowLCJCb3R0b20iOjB9LCJCYWNrZ3JvdW5kIjp7IiRyZWYiOiI5OSJ9LCJJc1Zpc2libGUiOnRydWUsIldpZHRoIjowLjAsIkhlaWdodCI6MC4wLCJCb3JkZXJTdHlsZSI6eyIkaWQiOiI0NjciLCJMaW5lQ29sb3IiOm51bGwsIkxpbmVXZWlnaHQiOjAuMCwiTGluZVR5cGUiOjAsIlBhcmVudFN0eWxlIjpudWxsfSwiUGFyZW50U3R5bGUiOm51bGx9LCJIb3Jpem9udGFsQ29ubmVjdG9yU3R5bGUiOnsiJGlkIjoiNDY4IiwiTGluZUNvbG9yIjp7IiRyZWYiOiIxMDEifSwiTGluZVdlaWdodCI6MS4wLCJMaW5lVHlwZSI6MCwiUGFyZW50U3R5bGUiOm51bGx9LCJWZXJ0aWNhbENvbm5lY3RvclN0eWxlIjp7IiRpZCI6IjQ2OSIsIkxpbmVDb2xvciI6eyIkcmVmIjoiMTA0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0NzAiLCJNYXJnaW4iOnsiJGlkIjoiNDcxIiwiVG9wIjowLCJMZWZ0Ijo0LCJSaWdodCI6NCwiQm90dG9tIjowfSwiUGFkZGluZyI6eyIkaWQiOiI0NzIiLCJUb3AiOjAsIkxlZnQiOjAsIlJpZ2h0IjowLCJCb3R0b20iOjB9LCJCYWNrZ3JvdW5kIjp7IiRpZCI6IjQ3MyIsIkNvbG9yIjp7IiRpZCI6IjQ3NCIsIkEiOjI1NSwiUiI6OTEsIkciOjE1NSwiQiI6MjEzfX0sIklzVmlzaWJsZSI6dHJ1ZSwiV2lkdGgiOjAuMCwiSGVpZ2h0IjoxNi4wLCJCb3JkZXJTdHlsZSI6eyIkaWQiOiI0NzUiLCJMaW5lQ29sb3IiOnsiJHJlZiI6IjExMiJ9LCJMaW5lV2VpZ2h0IjowLjAsIkxpbmVUeXBlIjowLCJQYXJlbnRTdHlsZSI6bnVsbH0sIlBhcmVudFN0eWxlIjpudWxsfSwiVGl0bGVTdHlsZSI6eyIkaWQiOiI0NzYiLCJGb250U2V0dGluZ3MiOnsiJGlkIjoiNDc3IiwiRm9udFNpemUiOjExLCJGb250TmFtZSI6IkNhbGlicmkiLCJJc0JvbGQiOnRydWUsIklzSXRhbGljIjpmYWxzZSwiSXNVbmRlcmxpbmVkIjpmYWxzZSwiUGFyZW50U3R5bGUiOm51bGx9LCJBdXRvU2l6ZSI6MCwiRm9yZWdyb3VuZCI6eyIkaWQiOiI0NzgiLCJDb2xvciI6eyIkcmVmIjoiMTE3In19LCJNYXhXaWR0aCI6OTYwLjAsIk1heEhlaWdodCI6IkluZmluaXR5IiwiU21hcnRGb3JlZ3JvdW5kSXNBY3RpdmUiOmZhbHNlLCJIb3Jpem9udGFsQWxpZ25tZW50IjoxLCJWZXJ0aWNhbEFsaWdubWVudCI6MCwiU21hcnRGb3JlZ3JvdW5kIjpudWxsLCJCYWNrZ3JvdW5kRmlsbFR5cGUiOjAsIk1hcmdpbiI6eyIkaWQiOiI0NzkiLCJUb3AiOjAsIkxlZnQiOjAsIlJpZ2h0IjowLCJCb3R0b20iOjB9LCJQYWRkaW5nIjp7IiRpZCI6IjQ4MCIsIlRvcCI6MCwiTGVmdCI6MCwiUmlnaHQiOjAsIkJvdHRvbSI6MH0sIkJhY2tncm91bmQiOnsiJHJlZiI6IjEyMCJ9LCJJc1Zpc2libGUiOnRydWUsIldpZHRoIjowLjAsIkhlaWdodCI6MC4wLCJCb3JkZXJTdHlsZSI6eyIkaWQiOiI0ODEiLCJMaW5lQ29sb3IiOm51bGwsIkxpbmVXZWlnaHQiOjAuMCwiTGluZVR5cGUiOjAsIlBhcmVudFN0eWxlIjpudWxsfSwiUGFyZW50U3R5bGUiOm51bGx9LCJEYXRlU3R5bGUiOnsiJGlkIjoiNDgyIiwiRm9udFNldHRpbmdzIjp7IiRpZCI6IjQ4MyIsIkZvbnRTaXplIjoxMCwiRm9udE5hbWUiOiJDYWxpYnJpIiwiSXNCb2xkIjpmYWxzZSwiSXNJdGFsaWMiOmZhbHNlLCJJc1VuZGVybGluZWQiOmZhbHNlLCJQYXJlbnRTdHlsZSI6bnVsbH0sIkF1dG9TaXplIjowLCJGb3JlZ3JvdW5kIjp7IiRpZCI6IjQ4NCIsIkNvbG9yIjp7IiRyZWYiOiIxMjQifX0sIk1heFdpZHRoIjoyMDAuMCwiTWF4SGVpZ2h0IjoiSW5maW5pdHkiLCJTbWFydEZvcmVncm91bmRJc0FjdGl2ZSI6ZmFsc2UsIkhvcml6b250YWxBbGlnbm1lbnQiOjAsIlZlcnRpY2FsQWxpZ25tZW50IjowLCJTbWFydEZvcmVncm91bmQiOm51bGwsIkJhY2tncm91bmRGaWxsVHlwZSI6MCwiTWFyZ2luIjp7IiRpZCI6IjQ4NSIsIlRvcCI6MCwiTGVmdCI6MCwiUmlnaHQiOjAsIkJvdHRvbSI6MH0sIlBhZGRpbmciOnsiJGlkIjoiNDg2IiwiVG9wIjowLCJMZWZ0IjowLCJSaWdodCI6MCwiQm90dG9tIjowfSwiQmFja2dyb3VuZCI6eyIkcmVmIjoiMTI3In0sIklzVmlzaWJsZSI6dHJ1ZSwiV2lkdGgiOjAuMCwiSGVpZ2h0IjowLjAsIkJvcmRlclN0eWxlIjp7IiRpZCI6IjQ4NyIsIkxpbmVDb2xvciI6bnVsbCwiTGluZVdlaWdodCI6MC4wLCJMaW5lVHlwZSI6MCwiUGFyZW50U3R5bGUiOm51bGx9LCJQYXJlbnRTdHlsZSI6bnVsbH0sIkRhdGVGb3JtYXQiOnsiJGlkIjoiND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0ODgifSwiSWQiOiI2ZWI4MjIwOC1lMzI2LTQ2NzMtOTc5ZC0zYmEwMzA5MWUyMmQiLCJJbXBvcnRJZCI6bnVsbCwiVGl0bGUiOm51bGwsIk5vdGUiOm51bGwsIkh5cGVybGluayI6bnVsbCwiSXNDaGFuZ2VkIjpmYWxzZSwiSXNOZXciOmZhbHNlfV0sIk1zUHJvamVjdEl0ZW1zVHJlZSI6eyIkaWQiOiI0ODkiLCJSb290Ijp7IkltcG9ydElkIjpudWxsLCJJc0ltcG9ydGVkIjpmYWxzZSwiQ2hpbGRyZW4iOltdfX0sIk1ldGFkYXRhIjp7IiRpZCI6IjQ5MCIsIlJlY2VudENvbG9yc0NvbGxlY3Rpb24iOiJbXSJ9LCJTZXR0aW5ncyI6eyIkaWQiOiI0OTEiLCJJbXBhT3B0aW9ucyI6eyIkaWQiOiI0OTI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Q5My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2018-11-23T11:36:15Z</dcterms:created>
  <dcterms:modified xsi:type="dcterms:W3CDTF">2018-11-23T12:16:20Z</dcterms:modified>
</cp:coreProperties>
</file>