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B94"/>
    <a:srgbClr val="1D2313"/>
    <a:srgbClr val="FBF5AB"/>
    <a:srgbClr val="FCF7BA"/>
    <a:srgbClr val="E8D299"/>
    <a:srgbClr val="F5E26F"/>
    <a:srgbClr val="FAF8B8"/>
    <a:srgbClr val="DFC48D"/>
    <a:srgbClr val="EAD086"/>
    <a:srgbClr val="F3E0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5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7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7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9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2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7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1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4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5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9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5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41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3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image" Target="../media/image3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image" Target="../media/image4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2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TLSHAPE_SL_250858431e164c39b15c39486e833feb_BackgroundRectangle">
            <a:extLst>
              <a:ext uri="{FF2B5EF4-FFF2-40B4-BE49-F238E27FC236}">
                <a16:creationId xmlns:a16="http://schemas.microsoft.com/office/drawing/2014/main" id="{7896D3CE-E78A-0326-BDE3-AE35DBD57DC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294384"/>
            <a:ext cx="11290300" cy="243865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LSHAPE_SL_6a5e9e75a5dc4eaca83bdfd6f7aaa3b6_BackgroundRectangle">
            <a:extLst>
              <a:ext uri="{FF2B5EF4-FFF2-40B4-BE49-F238E27FC236}">
                <a16:creationId xmlns:a16="http://schemas.microsoft.com/office/drawing/2014/main" id="{6907390E-DF1D-1DF3-7A92-2F524E8B59B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796538"/>
            <a:ext cx="11290300" cy="82135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SL_23593e73f8cd4963aab68994417a6b5a_BackgroundRectangle">
            <a:extLst>
              <a:ext uri="{FF2B5EF4-FFF2-40B4-BE49-F238E27FC236}">
                <a16:creationId xmlns:a16="http://schemas.microsoft.com/office/drawing/2014/main" id="{4084688B-BB48-DEE4-21CF-3CF8F783B0F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2409533"/>
            <a:ext cx="11290300" cy="82135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72" name="OTLSHAPE_M_23a0b8e0ce57488f93d1da7b334b70f9_Connector1"/>
          <p:cNvCxnSpPr/>
          <p:nvPr>
            <p:custDataLst>
              <p:tags r:id="rId5"/>
            </p:custDataLst>
          </p:nvPr>
        </p:nvCxnSpPr>
        <p:spPr>
          <a:xfrm>
            <a:off x="9806773" y="1394251"/>
            <a:ext cx="0" cy="532682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8" name="OTLSHAPE_M_b14b3fcda8ad4d15acc82d0539a94930_Connector1"/>
          <p:cNvCxnSpPr/>
          <p:nvPr>
            <p:custDataLst>
              <p:tags r:id="rId6"/>
            </p:custDataLst>
          </p:nvPr>
        </p:nvCxnSpPr>
        <p:spPr>
          <a:xfrm>
            <a:off x="4535255" y="1533208"/>
            <a:ext cx="0" cy="393725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1" name="OTLSHAPE_M_67d9a48a8bde42f2a5aec7a2d54a8975_Connector1"/>
          <p:cNvCxnSpPr/>
          <p:nvPr>
            <p:custDataLst>
              <p:tags r:id="rId7"/>
            </p:custDataLst>
          </p:nvPr>
        </p:nvCxnSpPr>
        <p:spPr>
          <a:xfrm>
            <a:off x="4066961" y="1739033"/>
            <a:ext cx="0" cy="1879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05" name="OTLSHAPE_M_32ead3b700594ba5a64a0fa76b3414d5_Connector1">
            <a:extLst>
              <a:ext uri="{FF2B5EF4-FFF2-40B4-BE49-F238E27FC236}">
                <a16:creationId xmlns:a16="http://schemas.microsoft.com/office/drawing/2014/main" id="{115B4288-F578-B675-43CF-E9D70301AF5B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6078443" y="1586033"/>
            <a:ext cx="0" cy="3409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09" name="OTLSHAPE_M_9b32c2afb8ec4f00a6f41479d81c42d7_Connector1">
            <a:extLst>
              <a:ext uri="{FF2B5EF4-FFF2-40B4-BE49-F238E27FC236}">
                <a16:creationId xmlns:a16="http://schemas.microsoft.com/office/drawing/2014/main" id="{74AFFF5D-D394-9CF9-98F9-7EEB873A3C41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1267463" y="1599833"/>
            <a:ext cx="0" cy="2890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46" name="OTLSHAPE_M_a123ae337d74482d9f8036a7d74e879c_Connector1">
            <a:extLst>
              <a:ext uri="{FF2B5EF4-FFF2-40B4-BE49-F238E27FC236}">
                <a16:creationId xmlns:a16="http://schemas.microsoft.com/office/drawing/2014/main" id="{A6E8EDA2-4B7B-4336-46FB-035EAD2A356D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138995" y="1599833"/>
            <a:ext cx="0" cy="2890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26" name="OTLSHAPE_TB_00000000000000000000000000000000_ScaleContainer"/>
          <p:cNvSpPr/>
          <p:nvPr>
            <p:custDataLst>
              <p:tags r:id="rId11"/>
            </p:custDataLst>
          </p:nvPr>
        </p:nvSpPr>
        <p:spPr>
          <a:xfrm>
            <a:off x="1092200" y="1952333"/>
            <a:ext cx="10261600" cy="254000"/>
          </a:xfrm>
          <a:prstGeom prst="roundRect">
            <a:avLst/>
          </a:prstGeom>
          <a:solidFill>
            <a:srgbClr val="7A7F7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TLSHAPE_SL_250858431e164c39b15c39486e833feb_HeaderRectangle">
            <a:extLst>
              <a:ext uri="{FF2B5EF4-FFF2-40B4-BE49-F238E27FC236}">
                <a16:creationId xmlns:a16="http://schemas.microsoft.com/office/drawing/2014/main" id="{819BB3D2-7F21-084B-4F1C-30F13E7C4FAF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3294384"/>
            <a:ext cx="901700" cy="2438654"/>
          </a:xfrm>
          <a:prstGeom prst="rect">
            <a:avLst/>
          </a:prstGeom>
          <a:solidFill>
            <a:srgbClr val="FAEB9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_6a5e9e75a5dc4eaca83bdfd6f7aaa3b6_HeaderRectangle">
            <a:extLst>
              <a:ext uri="{FF2B5EF4-FFF2-40B4-BE49-F238E27FC236}">
                <a16:creationId xmlns:a16="http://schemas.microsoft.com/office/drawing/2014/main" id="{430B11C9-B741-96F1-2CCB-BABB9D1E9303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5796538"/>
            <a:ext cx="901700" cy="821351"/>
          </a:xfrm>
          <a:prstGeom prst="rect">
            <a:avLst/>
          </a:prstGeom>
          <a:solidFill>
            <a:srgbClr val="FAEB9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SL_23593e73f8cd4963aab68994417a6b5a_HeaderRectangle">
            <a:extLst>
              <a:ext uri="{FF2B5EF4-FFF2-40B4-BE49-F238E27FC236}">
                <a16:creationId xmlns:a16="http://schemas.microsoft.com/office/drawing/2014/main" id="{AD0C0697-931D-BCB9-E44B-E8C1C5B1253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2409533"/>
            <a:ext cx="901700" cy="821351"/>
          </a:xfrm>
          <a:prstGeom prst="rect">
            <a:avLst/>
          </a:prstGeom>
          <a:solidFill>
            <a:srgbClr val="FAEB9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M_41a8f4afc8fc4071af45c8b11949e0cb_Shape">
            <a:extLst>
              <a:ext uri="{FF2B5EF4-FFF2-40B4-BE49-F238E27FC236}">
                <a16:creationId xmlns:a16="http://schemas.microsoft.com/office/drawing/2014/main" id="{80C27239-8DD0-FE1C-E410-C0D10860A084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840389" y="3413997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M_184e5abf71714cc6a73c7baea91d4bdb_Shape">
            <a:extLst>
              <a:ext uri="{FF2B5EF4-FFF2-40B4-BE49-F238E27FC236}">
                <a16:creationId xmlns:a16="http://schemas.microsoft.com/office/drawing/2014/main" id="{DCA6D381-B265-8DD1-7688-9BA73586F073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7124278" y="3818323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M_10a811610e9a486f9f62500a58f78c3f_Shape">
            <a:extLst>
              <a:ext uri="{FF2B5EF4-FFF2-40B4-BE49-F238E27FC236}">
                <a16:creationId xmlns:a16="http://schemas.microsoft.com/office/drawing/2014/main" id="{F350A271-FACF-CAF8-9A29-F92D57F3E95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7473332" y="3818323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SLM_42e4186f28824193b238a54c2707d1b5_Shape">
            <a:extLst>
              <a:ext uri="{FF2B5EF4-FFF2-40B4-BE49-F238E27FC236}">
                <a16:creationId xmlns:a16="http://schemas.microsoft.com/office/drawing/2014/main" id="{C31C3AF1-84D7-D670-50FB-43F981555930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8359660" y="4222648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M_17cdffcc07d249ee9785db720e4a5ade_Shape">
            <a:extLst>
              <a:ext uri="{FF2B5EF4-FFF2-40B4-BE49-F238E27FC236}">
                <a16:creationId xmlns:a16="http://schemas.microsoft.com/office/drawing/2014/main" id="{46DBF69A-6C63-59E1-F85B-8D96AC15286B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8486179" y="4222648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9" name="OTLSHAPE_SLM_086e796745fe4eadb0b58e45e4b9998c_Shape">
            <a:extLst>
              <a:ext uri="{FF2B5EF4-FFF2-40B4-BE49-F238E27FC236}">
                <a16:creationId xmlns:a16="http://schemas.microsoft.com/office/drawing/2014/main" id="{281F328F-71C9-9FC9-B784-4CDF50899221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8739564" y="3413997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2" name="OTLSHAPE_SLM_0db823425d7d40a39109b4f1cb657f01_Shape">
            <a:extLst>
              <a:ext uri="{FF2B5EF4-FFF2-40B4-BE49-F238E27FC236}">
                <a16:creationId xmlns:a16="http://schemas.microsoft.com/office/drawing/2014/main" id="{E589D561-8455-31AE-C432-D0C7688F588F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739564" y="462697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5" name="OTLSHAPE_SLM_59f2a9b32f63441e97f2507ae96226a8_Shape">
            <a:extLst>
              <a:ext uri="{FF2B5EF4-FFF2-40B4-BE49-F238E27FC236}">
                <a16:creationId xmlns:a16="http://schemas.microsoft.com/office/drawing/2014/main" id="{4AE34BC6-02C5-4ABF-5D6B-87DFCC15CAEB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8739564" y="50313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8" name="OTLSHAPE_SLM_ce065ffd6f7340d3b3e23a089742d8c7_Shape">
            <a:extLst>
              <a:ext uri="{FF2B5EF4-FFF2-40B4-BE49-F238E27FC236}">
                <a16:creationId xmlns:a16="http://schemas.microsoft.com/office/drawing/2014/main" id="{A9FBB41C-B8D7-44EE-D95B-A17BB4FC8FB6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866083" y="5435626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26" name="OTLSHAPE_SLM_be279c55b8204c758b4b30fb8ab3400a_Shape">
            <a:extLst>
              <a:ext uri="{FF2B5EF4-FFF2-40B4-BE49-F238E27FC236}">
                <a16:creationId xmlns:a16="http://schemas.microsoft.com/office/drawing/2014/main" id="{BFA69FD2-6EB3-10EF-A1A7-95174BFBF0FA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0406497" y="462697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29" name="OTLSHAPE_SLM_ab403b23a947441fbe331cb878580168_Shape">
            <a:extLst>
              <a:ext uri="{FF2B5EF4-FFF2-40B4-BE49-F238E27FC236}">
                <a16:creationId xmlns:a16="http://schemas.microsoft.com/office/drawing/2014/main" id="{DD02AAC3-2DD4-428C-44E5-42C12254AC28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0911188" y="50313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5" name="OTLSHAPE_SLM_b33b5f4df3ca44f8907da9599d18ab3f_Shape">
            <a:extLst>
              <a:ext uri="{FF2B5EF4-FFF2-40B4-BE49-F238E27FC236}">
                <a16:creationId xmlns:a16="http://schemas.microsoft.com/office/drawing/2014/main" id="{D88C432C-3735-0883-2E0E-EC9502799E6C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1195076" y="5435626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8" name="OTLSHAPE_SLM_e6fe5978466a44bdbcd2daa5bb57c817_Shape">
            <a:extLst>
              <a:ext uri="{FF2B5EF4-FFF2-40B4-BE49-F238E27FC236}">
                <a16:creationId xmlns:a16="http://schemas.microsoft.com/office/drawing/2014/main" id="{02425F2E-E264-ADBE-7A87-6BB816BC644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5765149" y="3413997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5" name="OTLSHAPE_SLM_6a68c2e8b73b466884f1dd7fa5ce14da_Shape">
            <a:extLst>
              <a:ext uri="{FF2B5EF4-FFF2-40B4-BE49-F238E27FC236}">
                <a16:creationId xmlns:a16="http://schemas.microsoft.com/office/drawing/2014/main" id="{BE82C790-BC8F-E46B-EF3E-C3148CE0AF2D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8785319" y="5916151"/>
            <a:ext cx="152400" cy="1778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9" name="OTLSHAPE_SLM_6ff22bac35e84244819d5bfe804a3619_Shape">
            <a:extLst>
              <a:ext uri="{FF2B5EF4-FFF2-40B4-BE49-F238E27FC236}">
                <a16:creationId xmlns:a16="http://schemas.microsoft.com/office/drawing/2014/main" id="{456A9FBB-3EFA-EF4D-51CB-4F590D2D1283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429700" y="6320477"/>
            <a:ext cx="152400" cy="1778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7" name="OTLSHAPE_SLM_72791b8e0c8e47939eb8bed31218d8ae_Shape">
            <a:extLst>
              <a:ext uri="{FF2B5EF4-FFF2-40B4-BE49-F238E27FC236}">
                <a16:creationId xmlns:a16="http://schemas.microsoft.com/office/drawing/2014/main" id="{12354C50-4FB4-DB56-40FE-09F4318A6B4E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8841125" y="6320477"/>
            <a:ext cx="152400" cy="1778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4" name="OTLSHAPE_SLM_a19268a14d064ae9b618299833c33682_Shape">
            <a:extLst>
              <a:ext uri="{FF2B5EF4-FFF2-40B4-BE49-F238E27FC236}">
                <a16:creationId xmlns:a16="http://schemas.microsoft.com/office/drawing/2014/main" id="{85089E51-CEBA-9CE7-3594-01DB46C7C01D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7024102" y="5916151"/>
            <a:ext cx="152400" cy="1778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M_395fd94d6cd646978cb8ac8924ca738e_Shape">
            <a:extLst>
              <a:ext uri="{FF2B5EF4-FFF2-40B4-BE49-F238E27FC236}">
                <a16:creationId xmlns:a16="http://schemas.microsoft.com/office/drawing/2014/main" id="{8979B789-B0A8-8F38-91B2-C1DB93AB1744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351579" y="2529146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SLM_9ec8dd4ce37a4009bbe1645df24d72c4_Shape">
            <a:extLst>
              <a:ext uri="{FF2B5EF4-FFF2-40B4-BE49-F238E27FC236}">
                <a16:creationId xmlns:a16="http://schemas.microsoft.com/office/drawing/2014/main" id="{2B063325-A18C-C53B-4A55-89869BDBBD18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5763763" y="2529146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M_4597c2cf11914af09dcdaa3fa9ccd09f_Shape">
            <a:extLst>
              <a:ext uri="{FF2B5EF4-FFF2-40B4-BE49-F238E27FC236}">
                <a16:creationId xmlns:a16="http://schemas.microsoft.com/office/drawing/2014/main" id="{ED6CAACB-A6FB-6F94-73D6-159BF802B8B9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622707" y="2529146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M_0cd4f479e43045448b5a000150ab8c04_Shape">
            <a:extLst>
              <a:ext uri="{FF2B5EF4-FFF2-40B4-BE49-F238E27FC236}">
                <a16:creationId xmlns:a16="http://schemas.microsoft.com/office/drawing/2014/main" id="{33D74DEB-D9BE-D71B-7D85-39AB3707B1A8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9812031" y="2529146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M_fe894b99ce39427c9c3e2d8b191de796_Shape">
            <a:extLst>
              <a:ext uri="{FF2B5EF4-FFF2-40B4-BE49-F238E27FC236}">
                <a16:creationId xmlns:a16="http://schemas.microsoft.com/office/drawing/2014/main" id="{D08F23DA-6C25-E2BB-5828-3D4CD379D293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4192845" y="2933472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9" name="OTLSHAPE_SLM_4a75e396a41d4abd98e28ffbca282519_Shape">
            <a:extLst>
              <a:ext uri="{FF2B5EF4-FFF2-40B4-BE49-F238E27FC236}">
                <a16:creationId xmlns:a16="http://schemas.microsoft.com/office/drawing/2014/main" id="{ECC79B27-DD27-3958-BBA2-6271F79C2679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6021654" y="2933472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SLM_ac022a28e54d4653803b18e7901be50c_Shape">
            <a:extLst>
              <a:ext uri="{FF2B5EF4-FFF2-40B4-BE49-F238E27FC236}">
                <a16:creationId xmlns:a16="http://schemas.microsoft.com/office/drawing/2014/main" id="{5515A7C7-784B-AA38-9040-BC4F4087B1CD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7233119" y="2933472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25" name="OTLSHAPE_SLM_be083b48d45044c6a769888f3d89aa71_Shape">
            <a:extLst>
              <a:ext uri="{FF2B5EF4-FFF2-40B4-BE49-F238E27FC236}">
                <a16:creationId xmlns:a16="http://schemas.microsoft.com/office/drawing/2014/main" id="{F4766390-7FA5-59FF-532A-B6B7C62DC33C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9829709" y="2933472"/>
            <a:ext cx="152400" cy="1778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SL_250858431e164c39b15c39486e833feb_Header">
            <a:extLst>
              <a:ext uri="{FF2B5EF4-FFF2-40B4-BE49-F238E27FC236}">
                <a16:creationId xmlns:a16="http://schemas.microsoft.com/office/drawing/2014/main" id="{9E799623-6343-E151-1F43-3B50B2DE02CE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3500" y="4420684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dk1"/>
                </a:solidFill>
                <a:latin typeface="Calibri" panose="020F0502020204030204" pitchFamily="34" charset="0"/>
              </a:rPr>
              <a:t>Awards</a:t>
            </a:r>
          </a:p>
        </p:txBody>
      </p:sp>
      <p:sp>
        <p:nvSpPr>
          <p:cNvPr id="7170" name="OTLSHAPE_SL_6a5e9e75a5dc4eaca83bdfd6f7aaa3b6_Header">
            <a:extLst>
              <a:ext uri="{FF2B5EF4-FFF2-40B4-BE49-F238E27FC236}">
                <a16:creationId xmlns:a16="http://schemas.microsoft.com/office/drawing/2014/main" id="{14BCBC1D-4843-6466-5780-49C004944D7E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3500" y="6114186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dk1"/>
                </a:solidFill>
                <a:latin typeface="Calibri" panose="020F0502020204030204" pitchFamily="34" charset="0"/>
              </a:rPr>
              <a:t>Charity</a:t>
            </a:r>
          </a:p>
        </p:txBody>
      </p:sp>
      <p:sp>
        <p:nvSpPr>
          <p:cNvPr id="5" name="OTLSHAPE_SL_23593e73f8cd4963aab68994417a6b5a_Header">
            <a:extLst>
              <a:ext uri="{FF2B5EF4-FFF2-40B4-BE49-F238E27FC236}">
                <a16:creationId xmlns:a16="http://schemas.microsoft.com/office/drawing/2014/main" id="{37EA4A89-E02C-05BB-F3EF-084F870A84DD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3500" y="2727181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dk1"/>
                </a:solidFill>
                <a:latin typeface="Calibri" panose="020F0502020204030204" pitchFamily="34" charset="0"/>
              </a:rPr>
              <a:t>Life</a:t>
            </a:r>
          </a:p>
        </p:txBody>
      </p:sp>
      <p:sp>
        <p:nvSpPr>
          <p:cNvPr id="7130" name="OTLSHAPE_TB_00000000000000000000000000000000_TimescaleInterval1"/>
          <p:cNvSpPr txBox="1"/>
          <p:nvPr>
            <p:custDataLst>
              <p:tags r:id="rId43"/>
            </p:custDataLst>
          </p:nvPr>
        </p:nvSpPr>
        <p:spPr>
          <a:xfrm>
            <a:off x="1155700" y="1989036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dirty="0">
                <a:solidFill>
                  <a:schemeClr val="lt1"/>
                </a:solidFill>
                <a:latin typeface="Stencil" panose="040409050D0802020404" pitchFamily="82" charset="0"/>
              </a:rPr>
              <a:t>1944</a:t>
            </a:r>
          </a:p>
        </p:txBody>
      </p:sp>
      <p:sp>
        <p:nvSpPr>
          <p:cNvPr id="7131" name="OTLSHAPE_TB_00000000000000000000000000000000_TimescaleInterval2"/>
          <p:cNvSpPr txBox="1"/>
          <p:nvPr>
            <p:custDataLst>
              <p:tags r:id="rId44"/>
            </p:custDataLst>
          </p:nvPr>
        </p:nvSpPr>
        <p:spPr>
          <a:xfrm>
            <a:off x="2295413" y="1989036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dirty="0">
                <a:solidFill>
                  <a:schemeClr val="lt1"/>
                </a:solidFill>
                <a:latin typeface="Stencil" panose="040409050D0802020404" pitchFamily="82" charset="0"/>
              </a:rPr>
              <a:t>1953</a:t>
            </a:r>
          </a:p>
        </p:txBody>
      </p:sp>
      <p:sp>
        <p:nvSpPr>
          <p:cNvPr id="7132" name="OTLSHAPE_TB_00000000000000000000000000000000_TimescaleInterval3"/>
          <p:cNvSpPr txBox="1"/>
          <p:nvPr>
            <p:custDataLst>
              <p:tags r:id="rId45"/>
            </p:custDataLst>
          </p:nvPr>
        </p:nvSpPr>
        <p:spPr>
          <a:xfrm>
            <a:off x="3434779" y="1989036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Stencil" panose="040409050D0802020404" pitchFamily="82" charset="0"/>
              </a:rPr>
              <a:t>1962</a:t>
            </a:r>
          </a:p>
        </p:txBody>
      </p:sp>
      <p:sp>
        <p:nvSpPr>
          <p:cNvPr id="7133" name="OTLSHAPE_TB_00000000000000000000000000000000_TimescaleInterval4"/>
          <p:cNvSpPr txBox="1"/>
          <p:nvPr>
            <p:custDataLst>
              <p:tags r:id="rId46"/>
            </p:custDataLst>
          </p:nvPr>
        </p:nvSpPr>
        <p:spPr>
          <a:xfrm>
            <a:off x="4574145" y="1989036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Stencil" panose="040409050D0802020404" pitchFamily="82" charset="0"/>
              </a:rPr>
              <a:t>1971</a:t>
            </a:r>
            <a:endParaRPr lang="en-GB" sz="1200" spc="-20" dirty="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34" name="OTLSHAPE_TB_00000000000000000000000000000000_TimescaleInterval5"/>
          <p:cNvSpPr txBox="1"/>
          <p:nvPr>
            <p:custDataLst>
              <p:tags r:id="rId47"/>
            </p:custDataLst>
          </p:nvPr>
        </p:nvSpPr>
        <p:spPr>
          <a:xfrm>
            <a:off x="5713511" y="1989036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dirty="0">
                <a:solidFill>
                  <a:schemeClr val="lt1"/>
                </a:solidFill>
                <a:latin typeface="Stencil" panose="040409050D0802020404" pitchFamily="82" charset="0"/>
              </a:rPr>
              <a:t>1980</a:t>
            </a:r>
          </a:p>
        </p:txBody>
      </p:sp>
      <p:sp>
        <p:nvSpPr>
          <p:cNvPr id="7135" name="OTLSHAPE_TB_00000000000000000000000000000000_TimescaleInterval6"/>
          <p:cNvSpPr txBox="1"/>
          <p:nvPr>
            <p:custDataLst>
              <p:tags r:id="rId48"/>
            </p:custDataLst>
          </p:nvPr>
        </p:nvSpPr>
        <p:spPr>
          <a:xfrm>
            <a:off x="6853224" y="1989036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Stencil" panose="040409050D0802020404" pitchFamily="82" charset="0"/>
              </a:rPr>
              <a:t>1989</a:t>
            </a:r>
            <a:endParaRPr lang="en-GB" sz="1200" spc="-20" dirty="0">
              <a:solidFill>
                <a:schemeClr val="lt1"/>
              </a:solidFill>
              <a:latin typeface="Stencil" panose="040409050D0802020404" pitchFamily="82" charset="0"/>
            </a:endParaRPr>
          </a:p>
        </p:txBody>
      </p:sp>
      <p:sp>
        <p:nvSpPr>
          <p:cNvPr id="7136" name="OTLSHAPE_TB_00000000000000000000000000000000_TimescaleInterval7"/>
          <p:cNvSpPr txBox="1"/>
          <p:nvPr>
            <p:custDataLst>
              <p:tags r:id="rId49"/>
            </p:custDataLst>
          </p:nvPr>
        </p:nvSpPr>
        <p:spPr>
          <a:xfrm>
            <a:off x="7992590" y="1989036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dirty="0">
                <a:solidFill>
                  <a:schemeClr val="lt1"/>
                </a:solidFill>
                <a:latin typeface="Stencil" panose="040409050D0802020404" pitchFamily="82" charset="0"/>
              </a:rPr>
              <a:t>1998</a:t>
            </a:r>
          </a:p>
        </p:txBody>
      </p:sp>
      <p:sp>
        <p:nvSpPr>
          <p:cNvPr id="7137" name="OTLSHAPE_TB_00000000000000000000000000000000_TimescaleInterval8"/>
          <p:cNvSpPr txBox="1"/>
          <p:nvPr>
            <p:custDataLst>
              <p:tags r:id="rId50"/>
            </p:custDataLst>
          </p:nvPr>
        </p:nvSpPr>
        <p:spPr>
          <a:xfrm>
            <a:off x="9131956" y="1989036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dirty="0">
                <a:solidFill>
                  <a:schemeClr val="lt1"/>
                </a:solidFill>
                <a:latin typeface="Stencil" panose="040409050D0802020404" pitchFamily="82" charset="0"/>
              </a:rPr>
              <a:t>2007</a:t>
            </a:r>
          </a:p>
        </p:txBody>
      </p:sp>
      <p:sp>
        <p:nvSpPr>
          <p:cNvPr id="7138" name="OTLSHAPE_TB_00000000000000000000000000000000_TimescaleInterval9"/>
          <p:cNvSpPr txBox="1"/>
          <p:nvPr>
            <p:custDataLst>
              <p:tags r:id="rId51"/>
            </p:custDataLst>
          </p:nvPr>
        </p:nvSpPr>
        <p:spPr>
          <a:xfrm>
            <a:off x="10271322" y="1989036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dirty="0">
                <a:solidFill>
                  <a:schemeClr val="lt1"/>
                </a:solidFill>
                <a:latin typeface="Stencil" panose="040409050D0802020404" pitchFamily="82" charset="0"/>
              </a:rPr>
              <a:t>2016</a:t>
            </a:r>
          </a:p>
        </p:txBody>
      </p:sp>
      <p:sp>
        <p:nvSpPr>
          <p:cNvPr id="48" name="OTLSHAPE_SLM_41a8f4afc8fc4071af45c8b11949e0cb_Date">
            <a:extLst>
              <a:ext uri="{FF2B5EF4-FFF2-40B4-BE49-F238E27FC236}">
                <a16:creationId xmlns:a16="http://schemas.microsoft.com/office/drawing/2014/main" id="{9D27A9B7-BAF5-ADC2-A303-4FBBEAAE7A66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7043589" y="351828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1990</a:t>
            </a:r>
          </a:p>
        </p:txBody>
      </p:sp>
      <p:sp>
        <p:nvSpPr>
          <p:cNvPr id="49" name="OTLSHAPE_SLM_41a8f4afc8fc4071af45c8b11949e0cb_Title">
            <a:extLst>
              <a:ext uri="{FF2B5EF4-FFF2-40B4-BE49-F238E27FC236}">
                <a16:creationId xmlns:a16="http://schemas.microsoft.com/office/drawing/2014/main" id="{CF297DB2-1696-4DDC-A691-FB7A6BB51BC4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7043589" y="3332484"/>
            <a:ext cx="11557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rgbClr val="FAEB94"/>
                </a:solidFill>
                <a:latin typeface="Segoe UI" panose="020B0502040204020203" pitchFamily="34" charset="0"/>
              </a:rPr>
              <a:t>CINE Golden Eagle</a:t>
            </a:r>
          </a:p>
        </p:txBody>
      </p:sp>
      <p:sp>
        <p:nvSpPr>
          <p:cNvPr id="51" name="OTLSHAPE_SLM_184e5abf71714cc6a73c7baea91d4bdb_Date">
            <a:extLst>
              <a:ext uri="{FF2B5EF4-FFF2-40B4-BE49-F238E27FC236}">
                <a16:creationId xmlns:a16="http://schemas.microsoft.com/office/drawing/2014/main" id="{583842F5-70C4-2294-6B51-2EB4D007B813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815922" y="392261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1992</a:t>
            </a:r>
          </a:p>
        </p:txBody>
      </p:sp>
      <p:sp>
        <p:nvSpPr>
          <p:cNvPr id="52" name="OTLSHAPE_SLM_184e5abf71714cc6a73c7baea91d4bdb_Title">
            <a:extLst>
              <a:ext uri="{FF2B5EF4-FFF2-40B4-BE49-F238E27FC236}">
                <a16:creationId xmlns:a16="http://schemas.microsoft.com/office/drawing/2014/main" id="{378D5776-7178-7397-F230-B3216A643978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4925103" y="3736810"/>
            <a:ext cx="21590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 dirty="0">
                <a:solidFill>
                  <a:srgbClr val="FAEB94"/>
                </a:solidFill>
                <a:latin typeface="Segoe UI" panose="020B0502040204020203" pitchFamily="34" charset="0"/>
              </a:rPr>
              <a:t>Irving G. </a:t>
            </a:r>
            <a:r>
              <a:rPr lang="en-US" sz="1100" spc="-6" dirty="0" err="1">
                <a:solidFill>
                  <a:srgbClr val="FAEB94"/>
                </a:solidFill>
                <a:latin typeface="Segoe UI" panose="020B0502040204020203" pitchFamily="34" charset="0"/>
              </a:rPr>
              <a:t>Thalberg</a:t>
            </a:r>
            <a:r>
              <a:rPr lang="en-US" sz="1100" spc="-6" dirty="0">
                <a:solidFill>
                  <a:srgbClr val="FAEB94"/>
                </a:solidFill>
                <a:latin typeface="Segoe UI" panose="020B0502040204020203" pitchFamily="34" charset="0"/>
              </a:rPr>
              <a:t> Memorial Award</a:t>
            </a:r>
          </a:p>
        </p:txBody>
      </p:sp>
      <p:sp>
        <p:nvSpPr>
          <p:cNvPr id="54" name="OTLSHAPE_SLM_10a811610e9a486f9f62500a58f78c3f_Date">
            <a:extLst>
              <a:ext uri="{FF2B5EF4-FFF2-40B4-BE49-F238E27FC236}">
                <a16:creationId xmlns:a16="http://schemas.microsoft.com/office/drawing/2014/main" id="{D5D4A8B2-4B4F-491C-FFBA-5D6D127157D6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7676532" y="392261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1995</a:t>
            </a:r>
          </a:p>
        </p:txBody>
      </p:sp>
      <p:sp>
        <p:nvSpPr>
          <p:cNvPr id="55" name="OTLSHAPE_SLM_10a811610e9a486f9f62500a58f78c3f_Title">
            <a:extLst>
              <a:ext uri="{FF2B5EF4-FFF2-40B4-BE49-F238E27FC236}">
                <a16:creationId xmlns:a16="http://schemas.microsoft.com/office/drawing/2014/main" id="{B791A494-7D91-AC4C-C480-89D18047729B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676532" y="3736810"/>
            <a:ext cx="2768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4">
                <a:solidFill>
                  <a:srgbClr val="FAEB94"/>
                </a:solidFill>
                <a:latin typeface="Segoe UI" panose="020B0502040204020203" pitchFamily="34" charset="0"/>
              </a:rPr>
              <a:t>Lifetime Achievement Award Sci-Fi Magazine</a:t>
            </a:r>
            <a:endParaRPr lang="en-US" sz="1100" spc="-4" dirty="0">
              <a:solidFill>
                <a:srgbClr val="FAEB94"/>
              </a:solidFill>
              <a:latin typeface="Segoe UI" panose="020B0502040204020203" pitchFamily="34" charset="0"/>
            </a:endParaRPr>
          </a:p>
        </p:txBody>
      </p:sp>
      <p:sp>
        <p:nvSpPr>
          <p:cNvPr id="60" name="OTLSHAPE_SLM_42e4186f28824193b238a54c2707d1b5_Date">
            <a:extLst>
              <a:ext uri="{FF2B5EF4-FFF2-40B4-BE49-F238E27FC236}">
                <a16:creationId xmlns:a16="http://schemas.microsoft.com/office/drawing/2014/main" id="{BEE7D58A-551A-729D-FCA3-57C6003E2177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8051304" y="432693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2002</a:t>
            </a:r>
          </a:p>
        </p:txBody>
      </p:sp>
      <p:sp>
        <p:nvSpPr>
          <p:cNvPr id="61" name="OTLSHAPE_SLM_42e4186f28824193b238a54c2707d1b5_Title">
            <a:extLst>
              <a:ext uri="{FF2B5EF4-FFF2-40B4-BE49-F238E27FC236}">
                <a16:creationId xmlns:a16="http://schemas.microsoft.com/office/drawing/2014/main" id="{5CE8F6FB-DE6D-52F6-6649-B6B2B4B16941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296714" y="4141136"/>
            <a:ext cx="2019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>
                <a:solidFill>
                  <a:srgbClr val="FAEB94"/>
                </a:solidFill>
                <a:latin typeface="Segoe UI" panose="020B0502040204020203" pitchFamily="34" charset="0"/>
              </a:rPr>
              <a:t>Excellence in Film award - BAFTA</a:t>
            </a:r>
          </a:p>
        </p:txBody>
      </p:sp>
      <p:sp>
        <p:nvSpPr>
          <p:cNvPr id="63" name="OTLSHAPE_SLM_17cdffcc07d249ee9785db720e4a5ade_Date">
            <a:extLst>
              <a:ext uri="{FF2B5EF4-FFF2-40B4-BE49-F238E27FC236}">
                <a16:creationId xmlns:a16="http://schemas.microsoft.com/office/drawing/2014/main" id="{80A591A4-4B13-9E19-E3FF-B1D3ED078A82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689379" y="432693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2003</a:t>
            </a:r>
          </a:p>
        </p:txBody>
      </p:sp>
      <p:sp>
        <p:nvSpPr>
          <p:cNvPr id="7169" name="OTLSHAPE_SLM_17cdffcc07d249ee9785db720e4a5ade_Title">
            <a:extLst>
              <a:ext uri="{FF2B5EF4-FFF2-40B4-BE49-F238E27FC236}">
                <a16:creationId xmlns:a16="http://schemas.microsoft.com/office/drawing/2014/main" id="{433B535C-F8AB-B41A-6B5D-4943CE2FCD86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689379" y="4141136"/>
            <a:ext cx="1168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4">
                <a:solidFill>
                  <a:srgbClr val="FAEB94"/>
                </a:solidFill>
                <a:latin typeface="Segoe UI" panose="020B0502040204020203" pitchFamily="34" charset="0"/>
              </a:rPr>
              <a:t>Nikola Tesla Award</a:t>
            </a:r>
          </a:p>
        </p:txBody>
      </p:sp>
      <p:sp>
        <p:nvSpPr>
          <p:cNvPr id="7180" name="OTLSHAPE_SLM_086e796745fe4eadb0b58e45e4b9998c_Date">
            <a:extLst>
              <a:ext uri="{FF2B5EF4-FFF2-40B4-BE49-F238E27FC236}">
                <a16:creationId xmlns:a16="http://schemas.microsoft.com/office/drawing/2014/main" id="{9D0C4DEC-029D-D3BC-11CC-6A1326C4E2B1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8942764" y="351828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7181" name="OTLSHAPE_SLM_086e796745fe4eadb0b58e45e4b9998c_Title">
            <a:extLst>
              <a:ext uri="{FF2B5EF4-FFF2-40B4-BE49-F238E27FC236}">
                <a16:creationId xmlns:a16="http://schemas.microsoft.com/office/drawing/2014/main" id="{94C99F3C-D9CF-A8B6-FE66-C6CEE49765B9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8942764" y="3332484"/>
            <a:ext cx="1511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0">
                <a:solidFill>
                  <a:srgbClr val="FAEB94"/>
                </a:solidFill>
                <a:latin typeface="Segoe UI" panose="020B0502040204020203" pitchFamily="34" charset="0"/>
              </a:rPr>
              <a:t>Festival Trophy – Cannes</a:t>
            </a:r>
          </a:p>
        </p:txBody>
      </p:sp>
      <p:sp>
        <p:nvSpPr>
          <p:cNvPr id="7183" name="OTLSHAPE_SLM_0db823425d7d40a39109b4f1cb657f01_Date">
            <a:extLst>
              <a:ext uri="{FF2B5EF4-FFF2-40B4-BE49-F238E27FC236}">
                <a16:creationId xmlns:a16="http://schemas.microsoft.com/office/drawing/2014/main" id="{7D39104C-2AFC-FECF-B970-4C1AD709EFED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8431208" y="473126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7184" name="OTLSHAPE_SLM_0db823425d7d40a39109b4f1cb657f01_Title">
            <a:extLst>
              <a:ext uri="{FF2B5EF4-FFF2-40B4-BE49-F238E27FC236}">
                <a16:creationId xmlns:a16="http://schemas.microsoft.com/office/drawing/2014/main" id="{148FD42F-E87E-564F-57EB-0705A746EAB2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863351" y="4545461"/>
            <a:ext cx="18288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 dirty="0">
                <a:solidFill>
                  <a:srgbClr val="FAEB94"/>
                </a:solidFill>
                <a:latin typeface="Segoe UI" panose="020B0502040204020203" pitchFamily="34" charset="0"/>
              </a:rPr>
              <a:t>Life Achievement Award – AFI</a:t>
            </a:r>
          </a:p>
        </p:txBody>
      </p:sp>
      <p:sp>
        <p:nvSpPr>
          <p:cNvPr id="7186" name="OTLSHAPE_SLM_59f2a9b32f63441e97f2507ae96226a8_Date">
            <a:extLst>
              <a:ext uri="{FF2B5EF4-FFF2-40B4-BE49-F238E27FC236}">
                <a16:creationId xmlns:a16="http://schemas.microsoft.com/office/drawing/2014/main" id="{4B50157D-0F4D-570D-AAB8-CB251E5761C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8431208" y="513558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7187" name="OTLSHAPE_SLM_59f2a9b32f63441e97f2507ae96226a8_Title">
            <a:extLst>
              <a:ext uri="{FF2B5EF4-FFF2-40B4-BE49-F238E27FC236}">
                <a16:creationId xmlns:a16="http://schemas.microsoft.com/office/drawing/2014/main" id="{CFF84117-5ECC-5D67-36FE-3E0AD7EA4AB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7530397" y="4949787"/>
            <a:ext cx="1168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 dirty="0">
                <a:solidFill>
                  <a:srgbClr val="FAEB94"/>
                </a:solidFill>
                <a:latin typeface="Segoe UI" panose="020B0502040204020203" pitchFamily="34" charset="0"/>
              </a:rPr>
              <a:t>Filmmaker’s Award</a:t>
            </a:r>
          </a:p>
        </p:txBody>
      </p:sp>
      <p:sp>
        <p:nvSpPr>
          <p:cNvPr id="7192" name="OTLSHAPE_SLM_ce065ffd6f7340d3b3e23a089742d8c7_Date">
            <a:extLst>
              <a:ext uri="{FF2B5EF4-FFF2-40B4-BE49-F238E27FC236}">
                <a16:creationId xmlns:a16="http://schemas.microsoft.com/office/drawing/2014/main" id="{14F123E9-9249-B4F5-AE30-5DCF6C2892E6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8557727" y="553991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7193" name="OTLSHAPE_SLM_ce065ffd6f7340d3b3e23a089742d8c7_Title">
            <a:extLst>
              <a:ext uri="{FF2B5EF4-FFF2-40B4-BE49-F238E27FC236}">
                <a16:creationId xmlns:a16="http://schemas.microsoft.com/office/drawing/2014/main" id="{B848D70D-24CA-9F34-A269-B05C872937A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333915" y="5354113"/>
            <a:ext cx="2489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>
                <a:solidFill>
                  <a:srgbClr val="FAEB94"/>
                </a:solidFill>
                <a:latin typeface="Segoe UI" panose="020B0502040204020203" pitchFamily="34" charset="0"/>
              </a:rPr>
              <a:t>Jules Verne Lifetime Achievement Award</a:t>
            </a:r>
          </a:p>
        </p:txBody>
      </p:sp>
      <p:sp>
        <p:nvSpPr>
          <p:cNvPr id="7227" name="OTLSHAPE_SLM_be279c55b8204c758b4b30fb8ab3400a_Date">
            <a:extLst>
              <a:ext uri="{FF2B5EF4-FFF2-40B4-BE49-F238E27FC236}">
                <a16:creationId xmlns:a16="http://schemas.microsoft.com/office/drawing/2014/main" id="{6CFA7787-F056-69E0-BCA0-7C56062E2766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0098142" y="473126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7228" name="OTLSHAPE_SLM_be279c55b8204c758b4b30fb8ab3400a_Title">
            <a:extLst>
              <a:ext uri="{FF2B5EF4-FFF2-40B4-BE49-F238E27FC236}">
                <a16:creationId xmlns:a16="http://schemas.microsoft.com/office/drawing/2014/main" id="{96E45FD3-A3C3-C3E2-509E-FAEE360AB464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9305492" y="4545461"/>
            <a:ext cx="1054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14">
                <a:solidFill>
                  <a:srgbClr val="FAEB94"/>
                </a:solidFill>
                <a:latin typeface="Segoe UI" panose="020B0502040204020203" pitchFamily="34" charset="0"/>
              </a:rPr>
              <a:t>OFTA Film Award</a:t>
            </a:r>
          </a:p>
        </p:txBody>
      </p:sp>
      <p:sp>
        <p:nvSpPr>
          <p:cNvPr id="7230" name="OTLSHAPE_SLM_ab403b23a947441fbe331cb878580168_Date">
            <a:extLst>
              <a:ext uri="{FF2B5EF4-FFF2-40B4-BE49-F238E27FC236}">
                <a16:creationId xmlns:a16="http://schemas.microsoft.com/office/drawing/2014/main" id="{03AFE07C-B741-B53C-19CC-6BED18B36E85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0602832" y="513558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7234" name="OTLSHAPE_SLM_ab403b23a947441fbe331cb878580168_Title">
            <a:extLst>
              <a:ext uri="{FF2B5EF4-FFF2-40B4-BE49-F238E27FC236}">
                <a16:creationId xmlns:a16="http://schemas.microsoft.com/office/drawing/2014/main" id="{2F726453-6303-5C4C-29B1-109D54ED0912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9428505" y="4949787"/>
            <a:ext cx="1435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100" spc="-6">
                <a:solidFill>
                  <a:srgbClr val="FAEB94"/>
                </a:solidFill>
                <a:latin typeface="Segoe UI" panose="020B0502040204020203" pitchFamily="34" charset="0"/>
              </a:rPr>
              <a:t>Milestone Award - PGA</a:t>
            </a:r>
          </a:p>
        </p:txBody>
      </p:sp>
      <p:sp>
        <p:nvSpPr>
          <p:cNvPr id="7236" name="OTLSHAPE_SLM_b33b5f4df3ca44f8907da9599d18ab3f_Date">
            <a:extLst>
              <a:ext uri="{FF2B5EF4-FFF2-40B4-BE49-F238E27FC236}">
                <a16:creationId xmlns:a16="http://schemas.microsoft.com/office/drawing/2014/main" id="{32616FD2-5478-A1FA-D2E6-4552C230792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0886720" y="553991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7237" name="OTLSHAPE_SLM_b33b5f4df3ca44f8907da9599d18ab3f_Title">
            <a:extLst>
              <a:ext uri="{FF2B5EF4-FFF2-40B4-BE49-F238E27FC236}">
                <a16:creationId xmlns:a16="http://schemas.microsoft.com/office/drawing/2014/main" id="{0E773596-C19F-C5D6-709E-8C5871D75CB0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9269587" y="5354113"/>
            <a:ext cx="1879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100" spc="-6">
                <a:solidFill>
                  <a:srgbClr val="FAEB94"/>
                </a:solidFill>
                <a:latin typeface="Segoe UI" panose="020B0502040204020203" pitchFamily="34" charset="0"/>
              </a:rPr>
              <a:t>Honorary Palme d’Or - Cannes</a:t>
            </a:r>
          </a:p>
        </p:txBody>
      </p:sp>
      <p:sp>
        <p:nvSpPr>
          <p:cNvPr id="7239" name="OTLSHAPE_SLM_e6fe5978466a44bdbcd2daa5bb57c817_Date">
            <a:extLst>
              <a:ext uri="{FF2B5EF4-FFF2-40B4-BE49-F238E27FC236}">
                <a16:creationId xmlns:a16="http://schemas.microsoft.com/office/drawing/2014/main" id="{9A9F6AF6-A68A-717C-0E82-A4F0F9439797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5456793" y="351828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1981</a:t>
            </a:r>
          </a:p>
        </p:txBody>
      </p:sp>
      <p:sp>
        <p:nvSpPr>
          <p:cNvPr id="7243" name="OTLSHAPE_SLM_e6fe5978466a44bdbcd2daa5bb57c817_Title">
            <a:extLst>
              <a:ext uri="{FF2B5EF4-FFF2-40B4-BE49-F238E27FC236}">
                <a16:creationId xmlns:a16="http://schemas.microsoft.com/office/drawing/2014/main" id="{6E951147-32DF-B776-6D60-3C55598B5A8E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2600140" y="3332484"/>
            <a:ext cx="3124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100" spc="-4" dirty="0">
                <a:solidFill>
                  <a:srgbClr val="FAEB94"/>
                </a:solidFill>
                <a:latin typeface="Segoe UI" panose="020B0502040204020203" pitchFamily="34" charset="0"/>
              </a:rPr>
              <a:t>Best Foreign Producer (David di Donatello Awards)</a:t>
            </a:r>
          </a:p>
        </p:txBody>
      </p:sp>
      <p:sp>
        <p:nvSpPr>
          <p:cNvPr id="37" name="OTLSHAPE_SLM_6a68c2e8b73b466884f1dd7fa5ce14da_Title">
            <a:extLst>
              <a:ext uri="{FF2B5EF4-FFF2-40B4-BE49-F238E27FC236}">
                <a16:creationId xmlns:a16="http://schemas.microsoft.com/office/drawing/2014/main" id="{0D5E69DE-DF1E-3745-28C7-F306DD70E10D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988519" y="5834638"/>
            <a:ext cx="2247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6">
                <a:solidFill>
                  <a:srgbClr val="FAEB94"/>
                </a:solidFill>
                <a:latin typeface="Segoe UI" panose="020B0502040204020203" pitchFamily="34" charset="0"/>
              </a:rPr>
              <a:t>Raises $500K for Koret Family House</a:t>
            </a:r>
            <a:endParaRPr lang="en-US" sz="1100" spc="-6">
              <a:solidFill>
                <a:srgbClr val="FAEB94"/>
              </a:solidFill>
              <a:latin typeface="Segoe UI" panose="020B0502040204020203" pitchFamily="34" charset="0"/>
            </a:endParaRPr>
          </a:p>
        </p:txBody>
      </p:sp>
      <p:sp>
        <p:nvSpPr>
          <p:cNvPr id="38" name="OTLSHAPE_SLM_6a68c2e8b73b466884f1dd7fa5ce14da_Date">
            <a:extLst>
              <a:ext uri="{FF2B5EF4-FFF2-40B4-BE49-F238E27FC236}">
                <a16:creationId xmlns:a16="http://schemas.microsoft.com/office/drawing/2014/main" id="{45FDF123-FDC6-8DBE-F20B-0E37193ED03D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988519" y="602043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40" name="OTLSHAPE_SLM_6ff22bac35e84244819d5bfe804a3619_Title">
            <a:extLst>
              <a:ext uri="{FF2B5EF4-FFF2-40B4-BE49-F238E27FC236}">
                <a16:creationId xmlns:a16="http://schemas.microsoft.com/office/drawing/2014/main" id="{BE21238F-5753-E688-0C9A-11C2DEC030B7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9632900" y="6238964"/>
            <a:ext cx="1460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rgbClr val="FAEB94"/>
                </a:solidFill>
                <a:latin typeface="Segoe UI" panose="020B0502040204020203" pitchFamily="34" charset="0"/>
              </a:rPr>
              <a:t>Signs the Giving Pledge</a:t>
            </a:r>
          </a:p>
        </p:txBody>
      </p:sp>
      <p:sp>
        <p:nvSpPr>
          <p:cNvPr id="41" name="OTLSHAPE_SLM_6ff22bac35e84244819d5bfe804a3619_Date">
            <a:extLst>
              <a:ext uri="{FF2B5EF4-FFF2-40B4-BE49-F238E27FC236}">
                <a16:creationId xmlns:a16="http://schemas.microsoft.com/office/drawing/2014/main" id="{72CFA77F-9AD7-B96F-4A5D-397950F09C1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9632900" y="642476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2010</a:t>
            </a:r>
          </a:p>
        </p:txBody>
      </p:sp>
      <p:sp>
        <p:nvSpPr>
          <p:cNvPr id="43" name="OTLSHAPE_SLM_72791b8e0c8e47939eb8bed31218d8ae_Title">
            <a:extLst>
              <a:ext uri="{FF2B5EF4-FFF2-40B4-BE49-F238E27FC236}">
                <a16:creationId xmlns:a16="http://schemas.microsoft.com/office/drawing/2014/main" id="{F3FC7813-14B2-1A11-28A1-75AB15C9D593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659225" y="6238964"/>
            <a:ext cx="3136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spc="-4" dirty="0">
                <a:solidFill>
                  <a:srgbClr val="FAEB94"/>
                </a:solidFill>
                <a:latin typeface="Segoe UI" panose="020B0502040204020203" pitchFamily="34" charset="0"/>
              </a:rPr>
              <a:t>Donates $1 million to Martin Luther King memorial</a:t>
            </a:r>
            <a:endParaRPr lang="en-US" sz="1100" spc="-4" dirty="0">
              <a:solidFill>
                <a:srgbClr val="FAEB94"/>
              </a:solidFill>
              <a:latin typeface="Segoe UI" panose="020B0502040204020203" pitchFamily="34" charset="0"/>
            </a:endParaRPr>
          </a:p>
        </p:txBody>
      </p:sp>
      <p:sp>
        <p:nvSpPr>
          <p:cNvPr id="56" name="OTLSHAPE_SLM_72791b8e0c8e47939eb8bed31218d8ae_Date">
            <a:extLst>
              <a:ext uri="{FF2B5EF4-FFF2-40B4-BE49-F238E27FC236}">
                <a16:creationId xmlns:a16="http://schemas.microsoft.com/office/drawing/2014/main" id="{8D1E202A-4F5D-EE9E-8C04-2DCC4FB19576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532770" y="642476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7207" name="OTLSHAPE_SLM_a19268a14d064ae9b618299833c33682_Title">
            <a:extLst>
              <a:ext uri="{FF2B5EF4-FFF2-40B4-BE49-F238E27FC236}">
                <a16:creationId xmlns:a16="http://schemas.microsoft.com/office/drawing/2014/main" id="{A44F884E-B71F-586F-5BFB-092E40ADF3EE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5316926" y="5834638"/>
            <a:ext cx="16637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 dirty="0">
                <a:solidFill>
                  <a:srgbClr val="FAEB94"/>
                </a:solidFill>
                <a:latin typeface="Segoe UI" panose="020B0502040204020203" pitchFamily="34" charset="0"/>
              </a:rPr>
              <a:t>GL Educational Foundation</a:t>
            </a:r>
          </a:p>
        </p:txBody>
      </p:sp>
      <p:sp>
        <p:nvSpPr>
          <p:cNvPr id="7208" name="OTLSHAPE_SLM_a19268a14d064ae9b618299833c33682_Date">
            <a:extLst>
              <a:ext uri="{FF2B5EF4-FFF2-40B4-BE49-F238E27FC236}">
                <a16:creationId xmlns:a16="http://schemas.microsoft.com/office/drawing/2014/main" id="{A937D48C-D323-06A6-CBB7-103004D218AC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6715746" y="602043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1991</a:t>
            </a:r>
          </a:p>
        </p:txBody>
      </p:sp>
      <p:sp>
        <p:nvSpPr>
          <p:cNvPr id="15" name="OTLSHAPE_SLM_395fd94d6cd646978cb8ac8924ca738e_Title">
            <a:extLst>
              <a:ext uri="{FF2B5EF4-FFF2-40B4-BE49-F238E27FC236}">
                <a16:creationId xmlns:a16="http://schemas.microsoft.com/office/drawing/2014/main" id="{1CC82674-6E7D-7E81-3092-6F6C2FB28165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885406" y="2447633"/>
            <a:ext cx="1422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 dirty="0">
                <a:solidFill>
                  <a:srgbClr val="FAEB94"/>
                </a:solidFill>
                <a:latin typeface="Segoe UI" panose="020B0502040204020203" pitchFamily="34" charset="0"/>
              </a:rPr>
              <a:t>Suffers near-fatal crash</a:t>
            </a:r>
          </a:p>
        </p:txBody>
      </p:sp>
      <p:sp>
        <p:nvSpPr>
          <p:cNvPr id="17" name="OTLSHAPE_SLM_395fd94d6cd646978cb8ac8924ca738e_Date">
            <a:extLst>
              <a:ext uri="{FF2B5EF4-FFF2-40B4-BE49-F238E27FC236}">
                <a16:creationId xmlns:a16="http://schemas.microsoft.com/office/drawing/2014/main" id="{3B5FDC22-787D-6F48-F398-FB3A220291A4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3043223" y="263343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1962</a:t>
            </a:r>
          </a:p>
        </p:txBody>
      </p:sp>
      <p:sp>
        <p:nvSpPr>
          <p:cNvPr id="19" name="OTLSHAPE_SLM_9ec8dd4ce37a4009bbe1645df24d72c4_Title">
            <a:extLst>
              <a:ext uri="{FF2B5EF4-FFF2-40B4-BE49-F238E27FC236}">
                <a16:creationId xmlns:a16="http://schemas.microsoft.com/office/drawing/2014/main" id="{0BB19215-FBF1-6B24-03EC-0BE63F531EF7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4717791" y="2447633"/>
            <a:ext cx="1003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10" dirty="0">
                <a:solidFill>
                  <a:srgbClr val="FAEB94"/>
                </a:solidFill>
                <a:latin typeface="Segoe UI" panose="020B0502040204020203" pitchFamily="34" charset="0"/>
              </a:rPr>
              <a:t>Adopts Amanda</a:t>
            </a:r>
          </a:p>
        </p:txBody>
      </p:sp>
      <p:sp>
        <p:nvSpPr>
          <p:cNvPr id="20" name="OTLSHAPE_SLM_9ec8dd4ce37a4009bbe1645df24d72c4_Date">
            <a:extLst>
              <a:ext uri="{FF2B5EF4-FFF2-40B4-BE49-F238E27FC236}">
                <a16:creationId xmlns:a16="http://schemas.microsoft.com/office/drawing/2014/main" id="{A5D5A4C3-EF0E-3AB1-8926-45F0BE3C7AAC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5455407" y="263343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1981</a:t>
            </a:r>
          </a:p>
        </p:txBody>
      </p:sp>
      <p:sp>
        <p:nvSpPr>
          <p:cNvPr id="25" name="OTLSHAPE_SLM_4597c2cf11914af09dcdaa3fa9ccd09f_Title">
            <a:extLst>
              <a:ext uri="{FF2B5EF4-FFF2-40B4-BE49-F238E27FC236}">
                <a16:creationId xmlns:a16="http://schemas.microsoft.com/office/drawing/2014/main" id="{5F631C46-8446-A5CA-88A0-8B7A63F2813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825907" y="2447633"/>
            <a:ext cx="800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0" dirty="0">
                <a:solidFill>
                  <a:srgbClr val="FAEB94"/>
                </a:solidFill>
                <a:latin typeface="Segoe UI" panose="020B0502040204020203" pitchFamily="34" charset="0"/>
              </a:rPr>
              <a:t>Adopts Katie</a:t>
            </a:r>
          </a:p>
        </p:txBody>
      </p:sp>
      <p:sp>
        <p:nvSpPr>
          <p:cNvPr id="26" name="OTLSHAPE_SLM_4597c2cf11914af09dcdaa3fa9ccd09f_Date">
            <a:extLst>
              <a:ext uri="{FF2B5EF4-FFF2-40B4-BE49-F238E27FC236}">
                <a16:creationId xmlns:a16="http://schemas.microsoft.com/office/drawing/2014/main" id="{C05C111A-E816-F608-C801-3EB454F4E014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825907" y="263343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1988</a:t>
            </a:r>
          </a:p>
        </p:txBody>
      </p:sp>
      <p:sp>
        <p:nvSpPr>
          <p:cNvPr id="28" name="OTLSHAPE_SLM_0cd4f479e43045448b5a000150ab8c04_Title">
            <a:extLst>
              <a:ext uri="{FF2B5EF4-FFF2-40B4-BE49-F238E27FC236}">
                <a16:creationId xmlns:a16="http://schemas.microsoft.com/office/drawing/2014/main" id="{32C954B1-0190-4F0A-CCD2-BBDD6778F84C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8243623" y="2447633"/>
            <a:ext cx="15240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 dirty="0">
                <a:solidFill>
                  <a:srgbClr val="FAEB94"/>
                </a:solidFill>
                <a:latin typeface="Segoe UI" panose="020B0502040204020203" pitchFamily="34" charset="0"/>
              </a:rPr>
              <a:t>Marries Mellody Hobson</a:t>
            </a:r>
          </a:p>
        </p:txBody>
      </p:sp>
      <p:sp>
        <p:nvSpPr>
          <p:cNvPr id="29" name="OTLSHAPE_SLM_0cd4f479e43045448b5a000150ab8c04_Date">
            <a:extLst>
              <a:ext uri="{FF2B5EF4-FFF2-40B4-BE49-F238E27FC236}">
                <a16:creationId xmlns:a16="http://schemas.microsoft.com/office/drawing/2014/main" id="{5A2F04EB-3BA4-161A-C541-FF947EA8A96E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9503675" y="263343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31" name="OTLSHAPE_SLM_fe894b99ce39427c9c3e2d8b191de796_Title">
            <a:extLst>
              <a:ext uri="{FF2B5EF4-FFF2-40B4-BE49-F238E27FC236}">
                <a16:creationId xmlns:a16="http://schemas.microsoft.com/office/drawing/2014/main" id="{29EB0D17-6BFE-4D86-AAC2-D38D4AD481DB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2547687" y="2851959"/>
            <a:ext cx="160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 dirty="0">
                <a:solidFill>
                  <a:srgbClr val="FAEB94"/>
                </a:solidFill>
                <a:latin typeface="Segoe UI" panose="020B0502040204020203" pitchFamily="34" charset="0"/>
              </a:rPr>
              <a:t>Marries Marcia Lou Griffin</a:t>
            </a:r>
          </a:p>
        </p:txBody>
      </p:sp>
      <p:sp>
        <p:nvSpPr>
          <p:cNvPr id="7198" name="OTLSHAPE_SLM_fe894b99ce39427c9c3e2d8b191de796_Date">
            <a:extLst>
              <a:ext uri="{FF2B5EF4-FFF2-40B4-BE49-F238E27FC236}">
                <a16:creationId xmlns:a16="http://schemas.microsoft.com/office/drawing/2014/main" id="{8942E66C-2D27-3A78-BAE4-54F1AC26DD84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3884489" y="30377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1969</a:t>
            </a:r>
          </a:p>
        </p:txBody>
      </p:sp>
      <p:sp>
        <p:nvSpPr>
          <p:cNvPr id="32" name="OTLSHAPE_SLM_4a75e396a41d4abd98e28ffbca282519_Title">
            <a:extLst>
              <a:ext uri="{FF2B5EF4-FFF2-40B4-BE49-F238E27FC236}">
                <a16:creationId xmlns:a16="http://schemas.microsoft.com/office/drawing/2014/main" id="{5D3216CA-6763-C482-3AB8-8944CBD6420A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4992107" y="2851959"/>
            <a:ext cx="990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 dirty="0">
                <a:solidFill>
                  <a:srgbClr val="FAEB94"/>
                </a:solidFill>
                <a:latin typeface="Segoe UI" panose="020B0502040204020203" pitchFamily="34" charset="0"/>
              </a:rPr>
              <a:t>Divorces Marcia</a:t>
            </a:r>
          </a:p>
        </p:txBody>
      </p:sp>
      <p:sp>
        <p:nvSpPr>
          <p:cNvPr id="57" name="OTLSHAPE_SLM_4a75e396a41d4abd98e28ffbca282519_Date">
            <a:extLst>
              <a:ext uri="{FF2B5EF4-FFF2-40B4-BE49-F238E27FC236}">
                <a16:creationId xmlns:a16="http://schemas.microsoft.com/office/drawing/2014/main" id="{89388071-082F-0F96-1667-09C5A407E4D2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713298" y="30377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1983</a:t>
            </a:r>
          </a:p>
        </p:txBody>
      </p:sp>
      <p:sp>
        <p:nvSpPr>
          <p:cNvPr id="7200" name="OTLSHAPE_SLM_ac022a28e54d4653803b18e7901be50c_Title">
            <a:extLst>
              <a:ext uri="{FF2B5EF4-FFF2-40B4-BE49-F238E27FC236}">
                <a16:creationId xmlns:a16="http://schemas.microsoft.com/office/drawing/2014/main" id="{65179DEE-64BD-C474-E983-EF2E7608CFC0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483480" y="2851959"/>
            <a:ext cx="711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10" dirty="0">
                <a:solidFill>
                  <a:srgbClr val="FAEB94"/>
                </a:solidFill>
                <a:latin typeface="Segoe UI" panose="020B0502040204020203" pitchFamily="34" charset="0"/>
              </a:rPr>
              <a:t>Adopts Jett</a:t>
            </a:r>
          </a:p>
        </p:txBody>
      </p:sp>
      <p:sp>
        <p:nvSpPr>
          <p:cNvPr id="7215" name="OTLSHAPE_SLM_ac022a28e54d4653803b18e7901be50c_Date">
            <a:extLst>
              <a:ext uri="{FF2B5EF4-FFF2-40B4-BE49-F238E27FC236}">
                <a16:creationId xmlns:a16="http://schemas.microsoft.com/office/drawing/2014/main" id="{BD24142C-2A68-0AE4-1F56-EEA1B6D1553B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924763" y="30377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1993</a:t>
            </a:r>
          </a:p>
        </p:txBody>
      </p:sp>
      <p:sp>
        <p:nvSpPr>
          <p:cNvPr id="7244" name="OTLSHAPE_SLM_be083b48d45044c6a769888f3d89aa71_Title">
            <a:extLst>
              <a:ext uri="{FF2B5EF4-FFF2-40B4-BE49-F238E27FC236}">
                <a16:creationId xmlns:a16="http://schemas.microsoft.com/office/drawing/2014/main" id="{EFF9BF95-767E-8590-1714-AD0EBBB934F1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262106" y="2851959"/>
            <a:ext cx="15240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 dirty="0">
                <a:solidFill>
                  <a:srgbClr val="FAEB94"/>
                </a:solidFill>
                <a:latin typeface="Segoe UI" panose="020B0502040204020203" pitchFamily="34" charset="0"/>
              </a:rPr>
              <a:t>Daughter Everest is born</a:t>
            </a:r>
          </a:p>
        </p:txBody>
      </p:sp>
      <p:sp>
        <p:nvSpPr>
          <p:cNvPr id="7245" name="OTLSHAPE_SLM_be083b48d45044c6a769888f3d89aa71_Date">
            <a:extLst>
              <a:ext uri="{FF2B5EF4-FFF2-40B4-BE49-F238E27FC236}">
                <a16:creationId xmlns:a16="http://schemas.microsoft.com/office/drawing/2014/main" id="{69EC82BF-2509-33D7-7630-1749E2021443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9521353" y="30377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7176" name="OTLSHAPE_M_a123ae337d74482d9f8036a7d74e879c_Shape"/>
          <p:cNvSpPr/>
          <p:nvPr>
            <p:custDataLst>
              <p:tags r:id="rId102"/>
            </p:custDataLst>
          </p:nvPr>
        </p:nvSpPr>
        <p:spPr>
          <a:xfrm>
            <a:off x="1024695" y="1761833"/>
            <a:ext cx="228600" cy="254000"/>
          </a:xfrm>
          <a:prstGeom prst="star8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TLSHAPE_M_9b32c2afb8ec4f00a6f41479d81c42d7_Shape">
            <a:extLst>
              <a:ext uri="{FF2B5EF4-FFF2-40B4-BE49-F238E27FC236}">
                <a16:creationId xmlns:a16="http://schemas.microsoft.com/office/drawing/2014/main" id="{997C7B2F-5194-0538-76EE-E19D2C6A8475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11153163" y="1761833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24" name="OTLSHAPE_M_b14b3fcda8ad4d15acc82d0539a94930_Shape"/>
          <p:cNvSpPr/>
          <p:nvPr>
            <p:custDataLst>
              <p:tags r:id="rId104"/>
            </p:custDataLst>
          </p:nvPr>
        </p:nvSpPr>
        <p:spPr>
          <a:xfrm>
            <a:off x="4459055" y="1838033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51" name="OTLSHAPE_M_23a0b8e0ce57488f93d1da7b334b70f9_Shape"/>
          <p:cNvSpPr/>
          <p:nvPr>
            <p:custDataLst>
              <p:tags r:id="rId105"/>
            </p:custDataLst>
          </p:nvPr>
        </p:nvSpPr>
        <p:spPr>
          <a:xfrm>
            <a:off x="9730573" y="1838033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OTLSHAPE_M_67d9a48a8bde42f2a5aec7a2d54a8975_Shape">
            <a:extLst>
              <a:ext uri="{FF2B5EF4-FFF2-40B4-BE49-F238E27FC236}">
                <a16:creationId xmlns:a16="http://schemas.microsoft.com/office/drawing/2014/main" id="{73B987DF-6092-604E-1F2F-2418D3EAC5AA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3990761" y="1838033"/>
            <a:ext cx="152400" cy="177800"/>
          </a:xfrm>
          <a:prstGeom prst="star8">
            <a:avLst/>
          </a:prstGeom>
          <a:solidFill>
            <a:srgbClr val="FAEB9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M_32ead3b700594ba5a64a0fa76b3414d5_Shape">
            <a:extLst>
              <a:ext uri="{FF2B5EF4-FFF2-40B4-BE49-F238E27FC236}">
                <a16:creationId xmlns:a16="http://schemas.microsoft.com/office/drawing/2014/main" id="{A4986A80-6BBB-8A87-6B8D-B48C2308E136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6002243" y="1838033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174" name="OTLSHAPE_M_a123ae337d74482d9f8036a7d74e879c_Title"/>
          <p:cNvSpPr txBox="1"/>
          <p:nvPr>
            <p:custDataLst>
              <p:tags r:id="rId108"/>
            </p:custDataLst>
          </p:nvPr>
        </p:nvSpPr>
        <p:spPr>
          <a:xfrm>
            <a:off x="472922" y="1022406"/>
            <a:ext cx="13335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dirty="0">
                <a:solidFill>
                  <a:srgbClr val="FAEB94"/>
                </a:solidFill>
                <a:latin typeface="Segoe UI" panose="020B0502040204020203" pitchFamily="34" charset="0"/>
              </a:rPr>
              <a:t>George Lucas is born in Modesto, CA</a:t>
            </a:r>
          </a:p>
        </p:txBody>
      </p:sp>
      <p:sp>
        <p:nvSpPr>
          <p:cNvPr id="7175" name="OTLSHAPE_M_a123ae337d74482d9f8036a7d74e879c_Date"/>
          <p:cNvSpPr txBox="1"/>
          <p:nvPr>
            <p:custDataLst>
              <p:tags r:id="rId109"/>
            </p:custDataLst>
          </p:nvPr>
        </p:nvSpPr>
        <p:spPr>
          <a:xfrm>
            <a:off x="789004" y="1419408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>
                <a:solidFill>
                  <a:schemeClr val="lt1"/>
                </a:solidFill>
                <a:latin typeface="Calibri" panose="020F0502020204030204" pitchFamily="34" charset="0"/>
              </a:rPr>
              <a:t>May 14, 1944</a:t>
            </a:r>
          </a:p>
        </p:txBody>
      </p:sp>
      <p:sp>
        <p:nvSpPr>
          <p:cNvPr id="7177" name="OTLSHAPE_M_67d9a48a8bde42f2a5aec7a2d54a8975_Title"/>
          <p:cNvSpPr txBox="1"/>
          <p:nvPr>
            <p:custDataLst>
              <p:tags r:id="rId110"/>
            </p:custDataLst>
          </p:nvPr>
        </p:nvSpPr>
        <p:spPr>
          <a:xfrm>
            <a:off x="3439348" y="1347407"/>
            <a:ext cx="1257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8" dirty="0">
                <a:solidFill>
                  <a:srgbClr val="FAEB94"/>
                </a:solidFill>
                <a:latin typeface="Segoe UI" panose="020B0502040204020203" pitchFamily="34" charset="0"/>
              </a:rPr>
              <a:t>Graduates from USC</a:t>
            </a:r>
          </a:p>
        </p:txBody>
      </p:sp>
      <p:sp>
        <p:nvSpPr>
          <p:cNvPr id="7178" name="OTLSHAPE_M_67d9a48a8bde42f2a5aec7a2d54a8975_Date"/>
          <p:cNvSpPr txBox="1"/>
          <p:nvPr>
            <p:custDataLst>
              <p:tags r:id="rId111"/>
            </p:custDataLst>
          </p:nvPr>
        </p:nvSpPr>
        <p:spPr>
          <a:xfrm>
            <a:off x="3938183" y="155860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1967</a:t>
            </a:r>
          </a:p>
        </p:txBody>
      </p:sp>
      <p:sp>
        <p:nvSpPr>
          <p:cNvPr id="7213" name="OTLSHAPE_M_9b32c2afb8ec4f00a6f41479d81c42d7_Title"/>
          <p:cNvSpPr txBox="1"/>
          <p:nvPr>
            <p:custDataLst>
              <p:tags r:id="rId112"/>
            </p:custDataLst>
          </p:nvPr>
        </p:nvSpPr>
        <p:spPr>
          <a:xfrm>
            <a:off x="10854904" y="1208207"/>
            <a:ext cx="838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8">
                <a:solidFill>
                  <a:srgbClr val="FAEB94"/>
                </a:solidFill>
                <a:latin typeface="Segoe UI" panose="020B0502040204020203" pitchFamily="34" charset="0"/>
              </a:rPr>
              <a:t>80th Birthday</a:t>
            </a:r>
            <a:endParaRPr lang="en-GB" sz="1100" spc="-8" dirty="0">
              <a:solidFill>
                <a:srgbClr val="FAEB94"/>
              </a:solidFill>
              <a:latin typeface="Segoe UI" panose="020B0502040204020203" pitchFamily="34" charset="0"/>
            </a:endParaRPr>
          </a:p>
        </p:txBody>
      </p:sp>
      <p:sp>
        <p:nvSpPr>
          <p:cNvPr id="7214" name="OTLSHAPE_M_9b32c2afb8ec4f00a6f41479d81c42d7_Date"/>
          <p:cNvSpPr txBox="1"/>
          <p:nvPr>
            <p:custDataLst>
              <p:tags r:id="rId113"/>
            </p:custDataLst>
          </p:nvPr>
        </p:nvSpPr>
        <p:spPr>
          <a:xfrm>
            <a:off x="10917472" y="1419408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>
                <a:solidFill>
                  <a:schemeClr val="lt1"/>
                </a:solidFill>
                <a:latin typeface="Calibri" panose="020F0502020204030204" pitchFamily="34" charset="0"/>
              </a:rPr>
              <a:t>May 14, 2024</a:t>
            </a:r>
          </a:p>
        </p:txBody>
      </p:sp>
      <p:sp>
        <p:nvSpPr>
          <p:cNvPr id="7222" name="OTLSHAPE_M_b14b3fcda8ad4d15acc82d0539a94930_Title"/>
          <p:cNvSpPr txBox="1"/>
          <p:nvPr>
            <p:custDataLst>
              <p:tags r:id="rId114"/>
            </p:custDataLst>
          </p:nvPr>
        </p:nvSpPr>
        <p:spPr>
          <a:xfrm>
            <a:off x="4005559" y="901596"/>
            <a:ext cx="10668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8" dirty="0">
                <a:solidFill>
                  <a:srgbClr val="FAEB94"/>
                </a:solidFill>
                <a:latin typeface="Segoe UI" panose="020B0502040204020203" pitchFamily="34" charset="0"/>
              </a:rPr>
              <a:t>Founds Lucasfilm</a:t>
            </a:r>
          </a:p>
        </p:txBody>
      </p:sp>
      <p:sp>
        <p:nvSpPr>
          <p:cNvPr id="7223" name="OTLSHAPE_M_b14b3fcda8ad4d15acc82d0539a94930_Date"/>
          <p:cNvSpPr txBox="1"/>
          <p:nvPr>
            <p:custDataLst>
              <p:tags r:id="rId115"/>
            </p:custDataLst>
          </p:nvPr>
        </p:nvSpPr>
        <p:spPr>
          <a:xfrm>
            <a:off x="4406477" y="111279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1971</a:t>
            </a:r>
          </a:p>
        </p:txBody>
      </p:sp>
      <p:sp>
        <p:nvSpPr>
          <p:cNvPr id="7249" name="OTLSHAPE_M_23a0b8e0ce57488f93d1da7b334b70f9_Title"/>
          <p:cNvSpPr txBox="1"/>
          <p:nvPr>
            <p:custDataLst>
              <p:tags r:id="rId116"/>
            </p:custDataLst>
          </p:nvPr>
        </p:nvSpPr>
        <p:spPr>
          <a:xfrm>
            <a:off x="9056584" y="1002625"/>
            <a:ext cx="1511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4" dirty="0">
                <a:solidFill>
                  <a:srgbClr val="FAEB94"/>
                </a:solidFill>
                <a:latin typeface="Segoe UI" panose="020B0502040204020203" pitchFamily="34" charset="0"/>
              </a:rPr>
              <a:t>Sells Lucasfilm to Disney</a:t>
            </a:r>
          </a:p>
        </p:txBody>
      </p:sp>
      <p:sp>
        <p:nvSpPr>
          <p:cNvPr id="7250" name="OTLSHAPE_M_23a0b8e0ce57488f93d1da7b334b70f9_Date"/>
          <p:cNvSpPr txBox="1"/>
          <p:nvPr>
            <p:custDataLst>
              <p:tags r:id="rId117"/>
            </p:custDataLst>
          </p:nvPr>
        </p:nvSpPr>
        <p:spPr>
          <a:xfrm>
            <a:off x="9677995" y="121382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2012</a:t>
            </a:r>
          </a:p>
        </p:txBody>
      </p:sp>
      <p:sp>
        <p:nvSpPr>
          <p:cNvPr id="21" name="OTLSHAPE_M_32ead3b700594ba5a64a0fa76b3414d5_Title">
            <a:extLst>
              <a:ext uri="{FF2B5EF4-FFF2-40B4-BE49-F238E27FC236}">
                <a16:creationId xmlns:a16="http://schemas.microsoft.com/office/drawing/2014/main" id="{E312B6F1-1DF7-7C98-2B0E-3A28793234E5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5576031" y="1194407"/>
            <a:ext cx="10160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8">
                <a:solidFill>
                  <a:srgbClr val="FAEB94"/>
                </a:solidFill>
                <a:latin typeface="Segoe UI" panose="020B0502040204020203" pitchFamily="34" charset="0"/>
              </a:rPr>
              <a:t>Founds THX Ltd.</a:t>
            </a:r>
          </a:p>
        </p:txBody>
      </p:sp>
      <p:sp>
        <p:nvSpPr>
          <p:cNvPr id="22" name="OTLSHAPE_M_32ead3b700594ba5a64a0fa76b3414d5_Date">
            <a:extLst>
              <a:ext uri="{FF2B5EF4-FFF2-40B4-BE49-F238E27FC236}">
                <a16:creationId xmlns:a16="http://schemas.microsoft.com/office/drawing/2014/main" id="{4441C7B0-AEC4-727F-2788-34B6D1975BF4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5949665" y="140560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ACA7DD-CFAC-9C7C-42F3-560AFBA7E1A8}"/>
              </a:ext>
            </a:extLst>
          </p:cNvPr>
          <p:cNvSpPr txBox="1"/>
          <p:nvPr/>
        </p:nvSpPr>
        <p:spPr>
          <a:xfrm>
            <a:off x="422312" y="205771"/>
            <a:ext cx="5467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AEB94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George Lucas </a:t>
            </a:r>
            <a:r>
              <a:rPr lang="en-US" sz="3600" dirty="0">
                <a:solidFill>
                  <a:srgbClr val="FAEB94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timeline</a:t>
            </a:r>
          </a:p>
        </p:txBody>
      </p:sp>
      <p:pic>
        <p:nvPicPr>
          <p:cNvPr id="7257" name="Picture 7256">
            <a:extLst>
              <a:ext uri="{FF2B5EF4-FFF2-40B4-BE49-F238E27FC236}">
                <a16:creationId xmlns:a16="http://schemas.microsoft.com/office/drawing/2014/main" id="{025C36C1-D991-1C1E-5686-B91E9899601F}"/>
              </a:ext>
            </a:extLst>
          </p:cNvPr>
          <p:cNvPicPr>
            <a:picLocks noChangeAspect="1"/>
          </p:cNvPicPr>
          <p:nvPr/>
        </p:nvPicPr>
        <p:blipFill>
          <a:blip r:embed="rId1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96974" y="5577092"/>
            <a:ext cx="1908057" cy="216395"/>
          </a:xfrm>
          <a:prstGeom prst="rect">
            <a:avLst/>
          </a:prstGeom>
        </p:spPr>
      </p:pic>
      <p:pic>
        <p:nvPicPr>
          <p:cNvPr id="7161" name="Picture 7160" descr="A person with a beard&#10;&#10;Description automatically generated">
            <a:extLst>
              <a:ext uri="{FF2B5EF4-FFF2-40B4-BE49-F238E27FC236}">
                <a16:creationId xmlns:a16="http://schemas.microsoft.com/office/drawing/2014/main" id="{8F8B006D-6C09-6046-5037-6A9BD23B7330}"/>
              </a:ext>
            </a:extLst>
          </p:cNvPr>
          <p:cNvPicPr>
            <a:picLocks noChangeAspect="1"/>
          </p:cNvPicPr>
          <p:nvPr/>
        </p:nvPicPr>
        <p:blipFill>
          <a:blip r:embed="rId1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48" y="3736810"/>
            <a:ext cx="3168437" cy="293800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570021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zOTVmZDk0ZC02Y2Q2LTQ2OTctOGNiOC1hYzg5MjRjYTczOGUiLCJJbmRleCI6MCwiR3JvdXBJZCI6bnVsbCwiVGl0bGUiOiJTdWZmZXJzIG5lYXItZmF0YWwgY3Jhc2giLCJEYXRlVGltZSI6IjE5NjItMDYtMTJUMjM6NTk6MDBaIiwiUGVyY2VudGFnZUNvbXBsZXRlIjpudWxsLCJOb3RlIjpudWxsLCJTdHlsZSI6eyIkaWQiOiI2IiwiVGl0bGVQb3NpdGlvbiI6IkxlZnQiLCJEYXRlUG9zaXRpb24iOiJMZWZ0IiwiU2hhcGVUeXBlIjoxNCwiU2hhcGVTaXplIjowLCJTcGFjaW5nIjo1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I1NSwiRyI6MTkyLCJCIjowfX0sIklzVmlzaWJsZSI6dHJ1ZSwiV2lkdGgiOjEyLjAsIkhlaWdodCI6MTQuMCwiQm9yZGVyU3R5bGUiOnsiJGlkIjoiMTIiLCJMaW5lQ29sb3IiOnsiJGlkIjoiMTMiLCIkdHlwZSI6Ik5MUkUuQ29tbW9uLkRvbS5Tb2xpZENvbG9yQnJ1c2gsIE5MUkUuQ29tbW9uIiwiQ29sb3IiOnsiJGlkIjoiMTQiLCJBIjoyNTUsIlIiOjI1NSwiRyI6MCwiQiI6MH19LCJMaW5lV2VpZ2h0IjowLjAsIkxpbmVUeXBlIjowLCJQYXJlbnRTdHlsZSI6bnVsbH0sIlBhcmVudFN0eWxlIjpudWxsfSwiVGl0bGVTdHlsZSI6eyIkaWQiOiIxNSIsIkZvbnRTZXR0aW5ncyI6eyIkaWQiOiIxNiIsIkZvbnRTaXplIjoxMSwiRm9udE5hbWUiOiJTZWdvZSBVSSIsIklzQm9sZCI6ZmFsc2UsIklzSXRhbGljIjpmYWxzZSwiSXNVbmRlcmxpbmVkIjpmYWxzZSwiUGFyZW50U3R5bGUiOm51bGx9LCJBdXRvU2l6ZSI6MCwiRm9yZWdyb3VuZCI6eyIkaWQiOiIxNyIsIkNvbG9yIjp7IiRpZCI6IjE4IiwiQSI6MjU1LCJSIjoyNTAsIkciOjIzNSwiQiI6MTQ4fX0sIk1heFdpZHRoIjoyMDAuMCwiTWF4SGVpZ2h0IjoiSW5maW5pdHkiLCJTbWFydEZvcmVncm91bmRJc0FjdGl2ZSI6ZmFsc2UsIkhvcml6b250YWxBbGlnbm1lbnQiOjI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7IiRpZCI6IjIzIiwiTGluZUNvbG9yIjpudWxsLCJMaW5lV2VpZ2h0IjowLjAsIkxpbmVUeXBlIjowLCJQYXJlbnRTdHlsZSI6bnVsbH0sIlBhcmVudFN0eWxlIjpudWxsfSwiRGF0ZVN0eWxlIjp7IiRpZCI6IjI0IiwiRm9udFNldHRpbmdzIjp7IiRpZCI6IjI1IiwiRm9udFNpemUiOjEwLCJGb250TmFtZSI6IkNhbGlicmkiLCJJc0JvbGQiOmZhbHNlLCJJc0l0YWxpYyI6ZmFsc2UsIklzVW5kZXJsaW5lZCI6ZmFsc2UsIlBhcmVudFN0eWxlIjpudWxsfSwiQXV0b1NpemUiOjAsIkZvcmVncm91bmQiOnsiJGlkIjoiMjYiLCJDb2xvciI6eyIkaWQiOiIyNy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yOCIsIlRvcCI6MC4wLCJMZWZ0IjowLjAsIlJpZ2h0IjowLjAsIkJvdHRvbSI6MC4wfSwiUGFkZGluZyI6eyIkaWQiOiIyOSIsIlRvcCI6MC4wLCJMZWZ0IjowLjAsIlJpZ2h0IjowLjAsIkJvdHRvbSI6MC4wfSwiQmFja2dyb3VuZCI6eyIkaWQiOiIzMCIsIkNvbG9yIjp7IiRpZCI6IjMxIiwiQSI6MCwiUiI6MjU1LCJHIjoyNTUsIkIiOjI1NX19LCJJc1Zpc2libGUiOnRydWUsIldpZHRoIjowLjAsIkhlaWdodCI6MC4wLCJCb3JkZXJTdHlsZSI6eyIkaWQiOiIzMiIsIkxpbmVDb2xvciI6bnVsbCwiTGluZVdlaWdodCI6MC4wLCJMaW5lVHlwZSI6MCwiUGFyZW50U3R5bGUiOm51bGx9LCJQYXJlbnRTdHlsZSI6bnVsbH0sIkRhdGVGb3JtYXQiOnsiJGlkIjoiMzM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CIsIkZvcm1hdCI6MCwiSXNWaXNpYmxlIjpmYWxzZSwiTGFzdEtub3duVmlzaWJpbGl0eVN0YXRlIjpmYWxzZX0sIklzVmlzaWJsZSI6dHJ1ZSwiUGFyZW50U3R5bGUiOm51bGx9LCJIeXBlcmxpbmsiOm51bGwsIkltcG9ydElkIjpudWxsfSx7IiRpZCI6IjM1IiwiSWQiOiI5ZWM4ZGQ0Yy1lMzdhLTQwMDktYmJlMS02NDVkZjI0ZDcyYzQiLCJJbmRleCI6MSwiR3JvdXBJZCI6bnVsbCwiVGl0bGUiOiJBZG9wdHMgQW1hbmRhIiwiRGF0ZVRpbWUiOiIxOTgxLTA3LTAxVDIzOjU5OjAwWiIsIlBlcmNlbnRhZ2VDb21wbGV0ZSI6bnVsbCwiTm90ZSI6bnVsbCwiU3R5bGUiOnsiJGlkIjoiMzYiLCJUaXRsZVBvc2l0aW9uIjoiTGVmdCIsIkRhdGVQb3NpdGlvbiI6IkxlZnQiLCJTaGFwZVR5cGUiOjE0LCJTaGFwZVNpemUiOjAsIlNwYWNpbmciOjUsIlNoYXBlU3R5bGUiOnsiJGlkIjoiMzciLCJNYXJnaW4iOnsiJHJlZiI6IjgifSwiUGFkZGluZyI6eyIkcmVmIjoiOSJ9LCJCYWNrZ3JvdW5kIjp7IiRpZCI6IjM4IiwiQ29sb3IiOnsiJGlkIjoiMzkiLCJBIjoyNTUsIlIiOjI1NSwiRyI6MTkyLCJCIjowfX0sIklzVmlzaWJsZSI6dHJ1ZSwiV2lkdGgiOjEyLjAsIkhlaWdodCI6MTQuMCwiQm9yZGVyU3R5bGUiOnsiJGlkIjoiNDAiLCJMaW5lQ29sb3IiOnsiJHJlZiI6IjEzIn0sIkxpbmVXZWlnaHQiOjAuMCwiTGluZVR5cGUiOjAsIlBhcmVudFN0eWxlIjpudWxsfSwiUGFyZW50U3R5bGUiOm51bGx9LCJUaXRsZVN0eWxlIjp7IiRpZCI6IjQxIiwiRm9udFNldHRpbmdzIjp7IiRpZCI6IjQyIiwiRm9udFNpemUiOjExLCJGb250TmFtZSI6IlNlZ29lIFVJIiwiSXNCb2xkIjpmYWxzZSwiSXNJdGFsaWMiOmZhbHNlLCJJc1VuZGVybGluZWQiOmZhbHNlLCJQYXJlbnRTdHlsZSI6bnVsbH0sIkF1dG9TaXplIjowLCJGb3JlZ3JvdW5kIjp7IiRpZCI6IjQzIiwiQ29sb3IiOnsiJGlkIjoiNDQiLCJBIjoyNTUsIlIiOjI1MCwiRyI6MjM1LCJCIjoxNDh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DUiLCJDb2xvciI6eyIkaWQiOiI0NiIsIkEiOjAsIlIiOjI1NSwiRyI6MjU1LCJCIjoyNTV9fSwiSXNWaXNpYmxlIjp0cnVlLCJXaWR0aCI6MC4wLCJIZWlnaHQiOjAuMCwiQm9yZGVyU3R5bGUiOnsiJGlkIjoiNDciLCJMaW5lQ29sb3IiOm51bGwsIkxpbmVXZWlnaHQiOjAuMCwiTGluZVR5cGUiOjAsIlBhcmVudFN0eWxlIjpudWxsfSwiUGFyZW50U3R5bGUiOm51bGx9LCJEYXRlU3R5bGUiOnsiJGlkIjoiNDgiLCJGb250U2V0dGluZ3MiOnsiJGlkIjoiNDkiLCJGb250U2l6ZSI6MTAsIkZvbnROYW1lIjoiQ2FsaWJyaSIsIklzQm9sZCI6ZmFsc2UsIklzSXRhbGljIjpmYWxzZSwiSXNVbmRlcmxpbmVkIjpmYWxzZSwiUGFyZW50U3R5bGUiOm51bGx9LCJBdXRvU2l6ZSI6MCwiRm9yZWdyb3VuZCI6eyIkaWQiOiI1MCIsIkNvbG9yIjp7IiRpZCI6IjUx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yOCJ9LCJQYWRkaW5nIjp7IiRyZWYiOiIyOSJ9LCJCYWNrZ3JvdW5kIjp7IiRpZCI6IjUyIiwiQ29sb3IiOnsiJGlkIjoiNTMiLCJBIjowLCJSIjoyNTUsIkciOjI1NSwiQiI6MjU1fX0sIklzVmlzaWJsZSI6dHJ1ZSwiV2lkdGgiOjAuMCwiSGVpZ2h0IjowLjAsIkJvcmRlclN0eWxlIjp7IiRpZCI6IjU0IiwiTGluZUNvbG9yIjpudWxsLCJMaW5lV2VpZ2h0IjowLjAsIkxpbmVUeXBlIjowLCJQYXJlbnRTdHlsZSI6bnVsbH0sIlBhcmVudFN0eWxlIjpudWxsfSwiRGF0ZUZvcm1hdCI6eyIkcmVmIjoiMzMifSwiV2Vla051bWJlcmluZyI6eyIkaWQiOiI1NSIsIkZvcm1hdCI6MCwiSXNWaXNpYmxlIjpmYWxzZSwiTGFzdEtub3duVmlzaWJpbGl0eVN0YXRlIjpmYWxzZX0sIklzVmlzaWJsZSI6dHJ1ZSwiUGFyZW50U3R5bGUiOm51bGx9LCJIeXBlcmxpbmsiOm51bGwsIkltcG9ydElkIjpudWxsfSx7IiRpZCI6IjU2IiwiSWQiOiI0NTk3YzJjZi0xMTkxLTRhZjAtOWRjZC1hYTNmYTljY2QwOWYiLCJJbmRleCI6MiwiR3JvdXBJZCI6bnVsbCwiVGl0bGUiOiJBZG9wdHMgS2F0aWUiLCJEYXRlVGltZSI6IjE5ODgtMDQtMTNUMjM6NTk6MDBaIiwiUGVyY2VudGFnZUNvbXBsZXRlIjpudWxsLCJOb3RlIjpudWxsLCJTdHlsZSI6eyIkaWQiOiI1NyIsIlRpdGxlUG9zaXRpb24iOiJSaWdodCIsIkRhdGVQb3NpdGlvbiI6IlJpZ2h0IiwiU2hhcGVUeXBlIjoxNCwiU2hhcGVTaXplIjowLCJTcGFjaW5nIjo1LCJTaGFwZVN0eWxlIjp7IiRpZCI6IjU4IiwiTWFyZ2luIjp7IiRyZWYiOiI4In0sIlBhZGRpbmciOnsiJHJlZiI6IjkifSwiQmFja2dyb3VuZCI6eyIkaWQiOiI1OSIsIkNvbG9yIjp7IiRpZCI6IjYwIiwiQSI6MjU1LCJSIjoyNTUsIkciOjE5MiwiQiI6MH19LCJJc1Zpc2libGUiOnRydWUsIldpZHRoIjoxMi4wLCJIZWlnaHQiOjE0LjAsIkJvcmRlclN0eWxlIjp7IiRpZCI6IjYxIiwiTGluZUNvbG9yIjp7IiRyZWYiOiIxMyJ9LCJMaW5lV2VpZ2h0IjowLjAsIkxpbmVUeXBlIjowLCJQYXJlbnRTdHlsZSI6bnVsbH0sIlBhcmVudFN0eWxlIjpudWxsfSwiVGl0bGVTdHlsZSI6eyIkaWQiOiI2MiIsIkZvbnRTZXR0aW5ncyI6eyIkaWQiOiI2MyIsIkZvbnRTaXplIjoxMSwiRm9udE5hbWUiOiJTZWdvZSBVSSIsIklzQm9sZCI6ZmFsc2UsIklzSXRhbGljIjpmYWxzZSwiSXNVbmRlcmxpbmVkIjpmYWxzZSwiUGFyZW50U3R5bGUiOm51bGx9LCJBdXRvU2l6ZSI6MCwiRm9yZWdyb3VuZCI6eyIkaWQiOiI2NCIsIkNvbG9yIjp7IiRpZCI6IjY1IiwiQSI6MjU1LCJSIjoyNTAsIkciOjIzNSwiQiI6MTQ4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Y2IiwiQ29sb3IiOnsiJGlkIjoiNjciLCJBIjowLCJSIjoyNTUsIkciOjI1NSwiQiI6MjU1fX0sIklzVmlzaWJsZSI6dHJ1ZSwiV2lkdGgiOjAuMCwiSGVpZ2h0IjowLjAsIkJvcmRlclN0eWxlIjp7IiRpZCI6IjY4IiwiTGluZUNvbG9yIjpudWxsLCJMaW5lV2VpZ2h0IjowLjAsIkxpbmVUeXBlIjowLCJQYXJlbnRTdHlsZSI6bnVsbH0sIlBhcmVudFN0eWxlIjpudWxsfSwiRGF0ZVN0eWxlIjp7IiRpZCI6IjY5IiwiRm9udFNldHRpbmdzIjp7IiRpZCI6IjcwIiwiRm9udFNpemUiOjEwLCJGb250TmFtZSI6IkNhbGlicmkiLCJJc0JvbGQiOmZhbHNlLCJJc0l0YWxpYyI6ZmFsc2UsIklzVW5kZXJsaW5lZCI6ZmFsc2UsIlBhcmVudFN0eWxlIjpudWxsfSwiQXV0b1NpemUiOjAsIkZvcmVncm91bmQiOnsiJGlkIjoiNzEiLCJDb2xvciI6eyIkaWQiOiI3M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jgifSwiUGFkZGluZyI6eyIkcmVmIjoiMjkifSwiQmFja2dyb3VuZCI6eyIkaWQiOiI3MyIsIkNvbG9yIjp7IiRpZCI6Ijc0IiwiQSI6MCwiUiI6MjU1LCJHIjoyNTUsIkIiOjI1NX19LCJJc1Zpc2libGUiOnRydWUsIldpZHRoIjowLjAsIkhlaWdodCI6MC4wLCJCb3JkZXJTdHlsZSI6eyIkaWQiOiI3NSIsIkxpbmVDb2xvciI6bnVsbCwiTGluZVdlaWdodCI6MC4wLCJMaW5lVHlwZSI6MCwiUGFyZW50U3R5bGUiOm51bGx9LCJQYXJlbnRTdHlsZSI6bnVsbH0sIkRhdGVGb3JtYXQiOnsiJHJlZiI6IjMzIn0sIldlZWtOdW1iZXJpbmciOnsiJGlkIjoiNzYiLCJGb3JtYXQiOjAsIklzVmlzaWJsZSI6ZmFsc2UsIkxhc3RLbm93blZpc2liaWxpdHlTdGF0ZSI6ZmFsc2V9LCJJc1Zpc2libGUiOnRydWUsIlBhcmVudFN0eWxlIjpudWxsfSwiSHlwZXJsaW5rIjpudWxsLCJJbXBvcnRJZCI6bnVsbH0seyIkaWQiOiI3NyIsIklkIjoiMGNkNGY0NzktZTQzMC00NTQ0LThiNWEtMDAwMTUwYWI4YzA0IiwiSW5kZXgiOjMsIkdyb3VwSWQiOm51bGwsIlRpdGxlIjoiTWFycmllcyBNZWxsb2R5IEhvYnNvbiIsIkRhdGVUaW1lIjoiMjAxMy0wNi0yMlQyMzo1OTowMFoiLCJQZXJjZW50YWdlQ29tcGxldGUiOm51bGwsIk5vdGUiOm51bGwsIlN0eWxlIjp7IiRpZCI6Ijc4IiwiVGl0bGVQb3NpdGlvbiI6IkxlZnQiLCJEYXRlUG9zaXRpb24iOiJMZWZ0IiwiU2hhcGVUeXBlIjoxNCwiU2hhcGVTaXplIjowLCJTcGFjaW5nIjo1LCJTaGFwZVN0eWxlIjp7IiRpZCI6Ijc5IiwiTWFyZ2luIjp7IiRyZWYiOiI4In0sIlBhZGRpbmciOnsiJHJlZiI6IjkifSwiQmFja2dyb3VuZCI6eyIkaWQiOiI4MCIsIkNvbG9yIjp7IiRpZCI6IjgxIiwiQSI6MjU1LCJSIjoyNTUsIkciOjE5MiwiQiI6MH19LCJJc1Zpc2libGUiOnRydWUsIldpZHRoIjoxMi4wLCJIZWlnaHQiOjE0LjAsIkJvcmRlclN0eWxlIjp7IiRpZCI6IjgyIiwiTGluZUNvbG9yIjp7IiRyZWYiOiIxMyJ9LCJMaW5lV2VpZ2h0IjowLjAsIkxpbmVUeXBlIjowLCJQYXJlbnRTdHlsZSI6bnVsbH0sIlBhcmVudFN0eWxlIjpudWxsfSwiVGl0bGVTdHlsZSI6eyIkaWQiOiI4MyIsIkZvbnRTZXR0aW5ncyI6eyIkaWQiOiI4NCIsIkZvbnRTaXplIjoxMSwiRm9udE5hbWUiOiJTZWdvZSBVSSIsIklzQm9sZCI6ZmFsc2UsIklzSXRhbGljIjpmYWxzZSwiSXNVbmRlcmxpbmVkIjpmYWxzZSwiUGFyZW50U3R5bGUiOm51bGx9LCJBdXRvU2l6ZSI6MCwiRm9yZWdyb3VuZCI6eyIkaWQiOiI4NSIsIkNvbG9yIjp7IiRpZCI6Ijg2IiwiQSI6MjU1LCJSIjoyNTAsIkciOjIzNSwiQiI6MTQ4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g3IiwiQ29sb3IiOnsiJGlkIjoiODgiLCJBIjowLCJSIjoyNTUsIkciOjI1NSwiQiI6MjU1fX0sIklzVmlzaWJsZSI6dHJ1ZSwiV2lkdGgiOjAuMCwiSGVpZ2h0IjowLjAsIkJvcmRlclN0eWxlIjp7IiRpZCI6Ijg5IiwiTGluZUNvbG9yIjpudWxsLCJMaW5lV2VpZ2h0IjowLjAsIkxpbmVUeXBlIjowLCJQYXJlbnRTdHlsZSI6bnVsbH0sIlBhcmVudFN0eWxlIjpudWxsfSwiRGF0ZVN0eWxlIjp7IiRpZCI6IjkwIiwiRm9udFNldHRpbmdzIjp7IiRpZCI6IjkxIiwiRm9udFNpemUiOjEwLCJGb250TmFtZSI6IkNhbGlicmkiLCJJc0JvbGQiOmZhbHNlLCJJc0l0YWxpYyI6ZmFsc2UsIklzVW5kZXJsaW5lZCI6ZmFsc2UsIlBhcmVudFN0eWxlIjpudWxsfSwiQXV0b1NpemUiOjAsIkZvcmVncm91bmQiOnsiJGlkIjoiOTIiLCJDb2xvciI6eyIkaWQiOiI5My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jgifSwiUGFkZGluZyI6eyIkcmVmIjoiMjkifSwiQmFja2dyb3VuZCI6eyIkaWQiOiI5NCIsIkNvbG9yIjp7IiRpZCI6Ijk1IiwiQSI6MCwiUiI6MjU1LCJHIjoyNTUsIkIiOjI1NX19LCJJc1Zpc2libGUiOnRydWUsIldpZHRoIjowLjAsIkhlaWdodCI6MC4wLCJCb3JkZXJTdHlsZSI6eyIkaWQiOiI5NiIsIkxpbmVDb2xvciI6bnVsbCwiTGluZVdlaWdodCI6MC4wLCJMaW5lVHlwZSI6MCwiUGFyZW50U3R5bGUiOm51bGx9LCJQYXJlbnRTdHlsZSI6bnVsbH0sIkRhdGVGb3JtYXQiOnsiJHJlZiI6IjMzIn0sIldlZWtOdW1iZXJpbmciOnsiJGlkIjoiOTciLCJGb3JtYXQiOjAsIklzVmlzaWJsZSI6ZmFsc2UsIkxhc3RLbm93blZpc2liaWxpdHlTdGF0ZSI6ZmFsc2V9LCJJc1Zpc2libGUiOnRydWUsIlBhcmVudFN0eWxlIjpudWxsfSwiSHlwZXJsaW5rIjpudWxsLCJJbXBvcnRJZCI6bnVsbH1dLCJJZCI6ImVjOWM0YjljLWRmNjAtNDAyYi1hOTZkLWRiZWQ5NzVkOTU5MyIsIklzU2luZ2xlSXRlbVJvdyI6ZmFsc2V9LHsiJGlkIjoiOTgiLCJfdGFza3MiOltdLCJfbWlsZXN0b25lcyI6W3siJGlkIjoiOTkiLCJJZCI6ImZlODk0Yjk5LWNlMzktNDI3Yy05YzNlLTJkOGIxOTFkZTc5NiIsIkluZGV4Ijo0LCJHcm91cElkIjpudWxsLCJUaXRsZSI6Ik1hcnJpZXMgTWFyY2lhIExvdSBHcmlmZmluIiwiRGF0ZVRpbWUiOiIxOTY5LTAyLTAyVDIzOjU5OjAwWiIsIlBlcmNlbnRhZ2VDb21wbGV0ZSI6bnVsbCwiTm90ZSI6bnVsbCwiU3R5bGUiOnsiJGlkIjoiMTAwIiwiVGl0bGVQb3NpdGlvbiI6IkxlZnQiLCJEYXRlUG9zaXRpb24iOiJMZWZ0IiwiU2hhcGVUeXBlIjoxNCwiU2hhcGVTaXplIjowLCJTcGFjaW5nIjo1LCJTaGFwZVN0eWxlIjp7IiRpZCI6IjEwMSIsIk1hcmdpbiI6eyIkcmVmIjoiOCJ9LCJQYWRkaW5nIjp7IiRyZWYiOiI5In0sIkJhY2tncm91bmQiOnsiJGlkIjoiMTAyIiwiQ29sb3IiOnsiJGlkIjoiMTAzIiwiQSI6MjU1LCJSIjoyNTUsIkciOjE5MiwiQiI6MH19LCJJc1Zpc2libGUiOnRydWUsIldpZHRoIjoxMi4wLCJIZWlnaHQiOjE0LjAsIkJvcmRlclN0eWxlIjp7IiRpZCI6IjEwNCIsIkxpbmVDb2xvciI6eyIkcmVmIjoiMTMifSwiTGluZVdlaWdodCI6MC4wLCJMaW5lVHlwZSI6MCwiUGFyZW50U3R5bGUiOm51bGx9LCJQYXJlbnRTdHlsZSI6bnVsbH0sIlRpdGxlU3R5bGUiOnsiJGlkIjoiMTA1IiwiRm9udFNldHRpbmdzIjp7IiRpZCI6IjEwNiIsIkZvbnRTaXplIjoxMSwiRm9udE5hbWUiOiJTZWdvZSBVSSIsIklzQm9sZCI6ZmFsc2UsIklzSXRhbGljIjpmYWxzZSwiSXNVbmRlcmxpbmVkIjpmYWxzZSwiUGFyZW50U3R5bGUiOm51bGx9LCJBdXRvU2l6ZSI6MCwiRm9yZWdyb3VuZCI6eyIkaWQiOiIxMDciLCJDb2xvciI6eyIkaWQiOiIxMDgiLCJBIjoyNTUsIlIiOjI1MCwiRyI6MjM1LCJCIjoxNDh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TA5IiwiQ29sb3IiOnsiJGlkIjoiMTEwIiwiQSI6MCwiUiI6MjU1LCJHIjoyNTUsIkIiOjI1NX19LCJJc1Zpc2libGUiOnRydWUsIldpZHRoIjowLjAsIkhlaWdodCI6MC4wLCJCb3JkZXJTdHlsZSI6eyIkaWQiOiIxMTEiLCJMaW5lQ29sb3IiOm51bGwsIkxpbmVXZWlnaHQiOjAuMCwiTGluZVR5cGUiOjAsIlBhcmVudFN0eWxlIjpudWxsfSwiUGFyZW50U3R5bGUiOm51bGx9LCJEYXRlU3R5bGUiOnsiJGlkIjoiMTEyIiwiRm9udFNldHRpbmdzIjp7IiRpZCI6IjExMyIsIkZvbnRTaXplIjoxMCwiRm9udE5hbWUiOiJDYWxpYnJpIiwiSXNCb2xkIjpmYWxzZSwiSXNJdGFsaWMiOmZhbHNlLCJJc1VuZGVybGluZWQiOmZhbHNlLCJQYXJlbnRTdHlsZSI6bnVsbH0sIkF1dG9TaXplIjowLCJGb3JlZ3JvdW5kIjp7IiRpZCI6IjExNCIsIkNvbG9yIjp7IiRpZCI6IjExNS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jgifSwiUGFkZGluZyI6eyIkcmVmIjoiMjkifSwiQmFja2dyb3VuZCI6eyIkaWQiOiIxMTYiLCJDb2xvciI6eyIkaWQiOiIxMTciLCJBIjowLCJSIjoyNTUsIkciOjI1NSwiQiI6MjU1fX0sIklzVmlzaWJsZSI6dHJ1ZSwiV2lkdGgiOjAuMCwiSGVpZ2h0IjowLjAsIkJvcmRlclN0eWxlIjp7IiRpZCI6IjExOCIsIkxpbmVDb2xvciI6bnVsbCwiTGluZVdlaWdodCI6MC4wLCJMaW5lVHlwZSI6MCwiUGFyZW50U3R5bGUiOm51bGx9LCJQYXJlbnRTdHlsZSI6bnVsbH0sIkRhdGVGb3JtYXQiOnsiJHJlZiI6IjMzIn0sIldlZWtOdW1iZXJpbmciOnsiJGlkIjoiMTE5IiwiRm9ybWF0IjowLCJJc1Zpc2libGUiOmZhbHNlLCJMYXN0S25vd25WaXNpYmlsaXR5U3RhdGUiOmZhbHNlfSwiSXNWaXNpYmxlIjp0cnVlLCJQYXJlbnRTdHlsZSI6bnVsbH0sIkh5cGVybGluayI6bnVsbCwiSW1wb3J0SWQiOm51bGx9LHsiJGlkIjoiMTIwIiwiSWQiOiI0YTc1ZTM5Ni1hNDFkLTRhYmQtOThlMi04ZmZiY2EyODI1MTkiLCJJbmRleCI6NSwiR3JvdXBJZCI6bnVsbCwiVGl0bGUiOiJEaXZvcmNlcyBNYXJjaWEiLCJEYXRlVGltZSI6IjE5ODMtMDctMTVUMjM6NTk6MDBaIiwiUGVyY2VudGFnZUNvbXBsZXRlIjpudWxsLCJOb3RlIjpudWxsLCJTdHlsZSI6eyIkaWQiOiIxMjEiLCJUaXRsZVBvc2l0aW9uIjoiTGVmdCIsIkRhdGVQb3NpdGlvbiI6IkxlZnQiLCJTaGFwZVR5cGUiOjE0LCJTaGFwZVNpemUiOjAsIlNwYWNpbmciOjUsIlNoYXBlU3R5bGUiOnsiJGlkIjoiMTIyIiwiTWFyZ2luIjp7IiRyZWYiOiI4In0sIlBhZGRpbmciOnsiJHJlZiI6IjkifSwiQmFja2dyb3VuZCI6eyIkaWQiOiIxMjMiLCJDb2xvciI6eyIkaWQiOiIxMjQiLCJBIjoyNTUsIlIiOjI1NSwiRyI6MTkyLCJCIjowfX0sIklzVmlzaWJsZSI6dHJ1ZSwiV2lkdGgiOjEyLjAsIkhlaWdodCI6MTQuMCwiQm9yZGVyU3R5bGUiOnsiJGlkIjoiMTI1IiwiTGluZUNvbG9yIjp7IiRyZWYiOiIxMyJ9LCJMaW5lV2VpZ2h0IjowLjAsIkxpbmVUeXBlIjowLCJQYXJlbnRTdHlsZSI6bnVsbH0sIlBhcmVudFN0eWxlIjpudWxsfSwiVGl0bGVTdHlsZSI6eyIkaWQiOiIxMjYiLCJGb250U2V0dGluZ3MiOnsiJGlkIjoiMTI3IiwiRm9udFNpemUiOjExLCJGb250TmFtZSI6IlNlZ29lIFVJIiwiSXNCb2xkIjpmYWxzZSwiSXNJdGFsaWMiOmZhbHNlLCJJc1VuZGVybGluZWQiOmZhbHNlLCJQYXJlbnRTdHlsZSI6bnVsbH0sIkF1dG9TaXplIjowLCJGb3JlZ3JvdW5kIjp7IiRpZCI6IjEyOCIsIkNvbG9yIjp7IiRpZCI6IjEyOSIsIkEiOjI1NSwiUiI6MjUwLCJHIjoyMzUsIkIiOjE0OH1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MzAiLCJDb2xvciI6eyIkaWQiOiIxMzEiLCJBIjowLCJSIjoyNTUsIkciOjI1NSwiQiI6MjU1fX0sIklzVmlzaWJsZSI6dHJ1ZSwiV2lkdGgiOjAuMCwiSGVpZ2h0IjowLjAsIkJvcmRlclN0eWxlIjp7IiRpZCI6IjEzMiIsIkxpbmVDb2xvciI6bnVsbCwiTGluZVdlaWdodCI6MC4wLCJMaW5lVHlwZSI6MCwiUGFyZW50U3R5bGUiOm51bGx9LCJQYXJlbnRTdHlsZSI6bnVsbH0sIkRhdGVTdHlsZSI6eyIkaWQiOiIxMzMiLCJGb250U2V0dGluZ3MiOnsiJGlkIjoiMTM0IiwiRm9udFNpemUiOjEwLCJGb250TmFtZSI6IkNhbGlicmkiLCJJc0JvbGQiOmZhbHNlLCJJc0l0YWxpYyI6ZmFsc2UsIklzVW5kZXJsaW5lZCI6ZmFsc2UsIlBhcmVudFN0eWxlIjpudWxsfSwiQXV0b1NpemUiOjAsIkZvcmVncm91bmQiOnsiJGlkIjoiMTM1IiwiQ29sb3IiOnsiJGlkIjoiMTM2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yOCJ9LCJQYWRkaW5nIjp7IiRyZWYiOiIyOSJ9LCJCYWNrZ3JvdW5kIjp7IiRpZCI6IjEzNyIsIkNvbG9yIjp7IiRpZCI6IjEzOCIsIkEiOjAsIlIiOjI1NSwiRyI6MjU1LCJCIjoyNTV9fSwiSXNWaXNpYmxlIjp0cnVlLCJXaWR0aCI6MC4wLCJIZWlnaHQiOjAuMCwiQm9yZGVyU3R5bGUiOnsiJGlkIjoiMTM5IiwiTGluZUNvbG9yIjpudWxsLCJMaW5lV2VpZ2h0IjowLjAsIkxpbmVUeXBlIjowLCJQYXJlbnRTdHlsZSI6bnVsbH0sIlBhcmVudFN0eWxlIjpudWxsfSwiRGF0ZUZvcm1hdCI6eyIkcmVmIjoiMzMifSwiV2Vla051bWJlcmluZyI6eyIkaWQiOiIxNDAiLCJGb3JtYXQiOjAsIklzVmlzaWJsZSI6ZmFsc2UsIkxhc3RLbm93blZpc2liaWxpdHlTdGF0ZSI6ZmFsc2V9LCJJc1Zpc2libGUiOnRydWUsIlBhcmVudFN0eWxlIjpudWxsfSwiSHlwZXJsaW5rIjpudWxsLCJJbXBvcnRJZCI6bnVsbH0seyIkaWQiOiIxNDEiLCJJZCI6ImFjMDIyYTI4LWU1NGQtNDY1My04MDNiLTE4ZTc5MDFiZTUwYyIsIkluZGV4Ijo2LCJHcm91cElkIjpudWxsLCJUaXRsZSI6IkFkb3B0cyBKZXR0IiwiRGF0ZVRpbWUiOiIxOTkzLTAyLTA3VDIzOjU5OjAwWiIsIlBlcmNlbnRhZ2VDb21wbGV0ZSI6bnVsbCwiTm90ZSI6bnVsbCwiU3R5bGUiOnsiJGlkIjoiMTQyIiwiVGl0bGVQb3NpdGlvbiI6IkxlZnQiLCJEYXRlUG9zaXRpb24iOiJMZWZ0IiwiU2hhcGVUeXBlIjoxNCwiU2hhcGVTaXplIjowLCJTcGFjaW5nIjo1LCJTaGFwZVN0eWxlIjp7IiRpZCI6IjE0MyIsIk1hcmdpbiI6eyIkcmVmIjoiOCJ9LCJQYWRkaW5nIjp7IiRyZWYiOiI5In0sIkJhY2tncm91bmQiOnsiJGlkIjoiMTQ0IiwiQ29sb3IiOnsiJGlkIjoiMTQ1IiwiQSI6MjU1LCJSIjoyNTUsIkciOjE5MiwiQiI6MH19LCJJc1Zpc2libGUiOnRydWUsIldpZHRoIjoxMi4wLCJIZWlnaHQiOjE0LjAsIkJvcmRlclN0eWxlIjp7IiRpZCI6IjE0NiIsIkxpbmVDb2xvciI6eyIkcmVmIjoiMTMifSwiTGluZVdlaWdodCI6MC4wLCJMaW5lVHlwZSI6MCwiUGFyZW50U3R5bGUiOm51bGx9LCJQYXJlbnRTdHlsZSI6bnVsbH0sIlRpdGxlU3R5bGUiOnsiJGlkIjoiMTQ3IiwiRm9udFNldHRpbmdzIjp7IiRpZCI6IjE0OCIsIkZvbnRTaXplIjoxMSwiRm9udE5hbWUiOiJTZWdvZSBVSSIsIklzQm9sZCI6ZmFsc2UsIklzSXRhbGljIjpmYWxzZSwiSXNVbmRlcmxpbmVkIjpmYWxzZSwiUGFyZW50U3R5bGUiOm51bGx9LCJBdXRvU2l6ZSI6MCwiRm9yZWdyb3VuZCI6eyIkaWQiOiIxNDkiLCJDb2xvciI6eyIkaWQiOiIxNTAiLCJBIjoyNTUsIlIiOjI1MCwiRyI6MjM1LCJCIjoxNDh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TUxIiwiQ29sb3IiOnsiJGlkIjoiMTUyIiwiQSI6MCwiUiI6MjU1LCJHIjoyNTUsIkIiOjI1NX19LCJJc1Zpc2libGUiOnRydWUsIldpZHRoIjowLjAsIkhlaWdodCI6MC4wLCJCb3JkZXJTdHlsZSI6eyIkaWQiOiIxNTMiLCJMaW5lQ29sb3IiOm51bGwsIkxpbmVXZWlnaHQiOjAuMCwiTGluZVR5cGUiOjAsIlBhcmVudFN0eWxlIjpudWxsfSwiUGFyZW50U3R5bGUiOm51bGx9LCJEYXRlU3R5bGUiOnsiJGlkIjoiMTU0IiwiRm9udFNldHRpbmdzIjp7IiRpZCI6IjE1NSIsIkZvbnRTaXplIjoxMCwiRm9udE5hbWUiOiJDYWxpYnJpIiwiSXNCb2xkIjpmYWxzZSwiSXNJdGFsaWMiOmZhbHNlLCJJc1VuZGVybGluZWQiOmZhbHNlLCJQYXJlbnRTdHlsZSI6bnVsbH0sIkF1dG9TaXplIjowLCJGb3JlZ3JvdW5kIjp7IiRpZCI6IjE1NiIsIkNvbG9yIjp7IiRpZCI6IjE1Ny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jgifSwiUGFkZGluZyI6eyIkcmVmIjoiMjkifSwiQmFja2dyb3VuZCI6eyIkaWQiOiIxNTgiLCJDb2xvciI6eyIkaWQiOiIxNTkiLCJBIjowLCJSIjoyNTUsIkciOjI1NSwiQiI6MjU1fX0sIklzVmlzaWJsZSI6dHJ1ZSwiV2lkdGgiOjAuMCwiSGVpZ2h0IjowLjAsIkJvcmRlclN0eWxlIjp7IiRpZCI6IjE2MCIsIkxpbmVDb2xvciI6bnVsbCwiTGluZVdlaWdodCI6MC4wLCJMaW5lVHlwZSI6MCwiUGFyZW50U3R5bGUiOm51bGx9LCJQYXJlbnRTdHlsZSI6bnVsbH0sIkRhdGVGb3JtYXQiOnsiJHJlZiI6IjMzIn0sIldlZWtOdW1iZXJpbmciOnsiJGlkIjoiMTYxIiwiRm9ybWF0IjowLCJJc1Zpc2libGUiOmZhbHNlLCJMYXN0S25vd25WaXNpYmlsaXR5U3RhdGUiOmZhbHNlfSwiSXNWaXNpYmxlIjp0cnVlLCJQYXJlbnRTdHlsZSI6bnVsbH0sIkh5cGVybGluayI6bnVsbCwiSW1wb3J0SWQiOm51bGx9LHsiJGlkIjoiMTYyIiwiSWQiOiJiZTA4M2I0OC1kNDUwLTQ0YzYtYTc2OS04ODhmM2Q4OWFhNzEiLCJJbmRleCI6NywiR3JvdXBJZCI6bnVsbCwiVGl0bGUiOiJEYXVnaHRlciBFdmVyZXN0IGlzIGJvcm4iLCJEYXRlVGltZSI6IjIwMTMtMDgtMTJUMjM6NTk6MDBaIiwiUGVyY2VudGFnZUNvbXBsZXRlIjpudWxsLCJOb3RlIjpudWxsLCJTdHlsZSI6eyIkaWQiOiIxNjMiLCJUaXRsZVBvc2l0aW9uIjoiTGVmdCIsIkRhdGVQb3NpdGlvbiI6IkxlZnQiLCJTaGFwZVR5cGUiOjE0LCJTaGFwZVNpemUiOjAsIlNwYWNpbmciOjUsIlNoYXBlU3R5bGUiOnsiJGlkIjoiMTY0IiwiTWFyZ2luIjp7IiRyZWYiOiI4In0sIlBhZGRpbmciOnsiJHJlZiI6IjkifSwiQmFja2dyb3VuZCI6eyIkaWQiOiIxNjUiLCJDb2xvciI6eyIkaWQiOiIxNjYiLCJBIjoyNTUsIlIiOjI1NSwiRyI6MTkyLCJCIjowfX0sIklzVmlzaWJsZSI6dHJ1ZSwiV2lkdGgiOjEyLjAsIkhlaWdodCI6MTQuMCwiQm9yZGVyU3R5bGUiOnsiJGlkIjoiMTY3IiwiTGluZUNvbG9yIjp7IiRyZWYiOiIxMyJ9LCJMaW5lV2VpZ2h0IjowLjAsIkxpbmVUeXBlIjowLCJQYXJlbnRTdHlsZSI6bnVsbH0sIlBhcmVudFN0eWxlIjpudWxsfSwiVGl0bGVTdHlsZSI6eyIkaWQiOiIxNjgiLCJGb250U2V0dGluZ3MiOnsiJGlkIjoiMTY5IiwiRm9udFNpemUiOjExLCJGb250TmFtZSI6IlNlZ29lIFVJIiwiSXNCb2xkIjpmYWxzZSwiSXNJdGFsaWMiOmZhbHNlLCJJc1VuZGVybGluZWQiOmZhbHNlLCJQYXJlbnRTdHlsZSI6bnVsbH0sIkF1dG9TaXplIjowLCJGb3JlZ3JvdW5kIjp7IiRpZCI6IjE3MCIsIkNvbG9yIjp7IiRpZCI6IjE3MSIsIkEiOjI1NSwiUiI6MjUwLCJHIjoyMzUsIkIiOjE0OH1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NzIiLCJDb2xvciI6eyIkaWQiOiIxNzMiLCJBIjowLCJSIjoyNTUsIkciOjI1NSwiQiI6MjU1fX0sIklzVmlzaWJsZSI6dHJ1ZSwiV2lkdGgiOjAuMCwiSGVpZ2h0IjowLjAsIkJvcmRlclN0eWxlIjp7IiRpZCI6IjE3NCIsIkxpbmVDb2xvciI6bnVsbCwiTGluZVdlaWdodCI6MC4wLCJMaW5lVHlwZSI6MCwiUGFyZW50U3R5bGUiOm51bGx9LCJQYXJlbnRTdHlsZSI6bnVsbH0sIkRhdGVTdHlsZSI6eyIkaWQiOiIxNzUiLCJGb250U2V0dGluZ3MiOnsiJGlkIjoiMTc2IiwiRm9udFNpemUiOjEwLCJGb250TmFtZSI6IkNhbGlicmkiLCJJc0JvbGQiOmZhbHNlLCJJc0l0YWxpYyI6ZmFsc2UsIklzVW5kZXJsaW5lZCI6ZmFsc2UsIlBhcmVudFN0eWxlIjpudWxsfSwiQXV0b1NpemUiOjAsIkZvcmVncm91bmQiOnsiJGlkIjoiMTc3IiwiQ29sb3IiOnsiJGlkIjoiMTc4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yOCJ9LCJQYWRkaW5nIjp7IiRyZWYiOiIyOSJ9LCJCYWNrZ3JvdW5kIjp7IiRpZCI6IjE3OSIsIkNvbG9yIjp7IiRpZCI6IjE4MCIsIkEiOjAsIlIiOjI1NSwiRyI6MjU1LCJCIjoyNTV9fSwiSXNWaXNpYmxlIjp0cnVlLCJXaWR0aCI6MC4wLCJIZWlnaHQiOjAuMCwiQm9yZGVyU3R5bGUiOnsiJGlkIjoiMTgxIiwiTGluZUNvbG9yIjpudWxsLCJMaW5lV2VpZ2h0IjowLjAsIkxpbmVUeXBlIjowLCJQYXJlbnRTdHlsZSI6bnVsbH0sIlBhcmVudFN0eWxlIjpudWxsfSwiRGF0ZUZvcm1hdCI6eyIkcmVmIjoiMzMifSwiV2Vla051bWJlcmluZyI6eyIkaWQiOiIxODIiLCJGb3JtYXQiOjAsIklzVmlzaWJsZSI6ZmFsc2UsIkxhc3RLbm93blZpc2liaWxpdHlTdGF0ZSI6ZmFsc2V9LCJJc1Zpc2libGUiOnRydWUsIlBhcmVudFN0eWxlIjpudWxsfSwiSHlwZXJsaW5rIjpudWxsLCJJbXBvcnRJZCI6bnVsbH1dLCJJZCI6IjViN2JjMTFhLTE1M2UtNGQ5Zi05NmI3LWNlNzY3NDVhMTI1YyIsIklzU2luZ2xlSXRlbVJvdyI6ZmFsc2V9XSwiSW5kZXgiOjAsIklkIjoiNzllM2ExZWItN2RmNC00ODZlLTlmZDQtMGM3Y2ExOWYwZmZjIiwiSGVhZGVyVGV4dCI6IiIsIklzRGVmYXVsdCI6dHJ1ZSwiU3R5bGUiOnsiJGlkIjoiMTgzIiwiSGVhZGVyU3R5bGUiOnsiJGlkIjoiMTg0IiwiVGV4dFN0eWxlIjp7IiRpZCI6IjE4NSIsIkZvbnRTZXR0aW5ncyI6eyIkaWQiOiIxODYiLCJGb250U2l6ZSI6MTEsIkZvbnROYW1lIjoiQ2FsaWJyaSIsIklzQm9sZCI6ZmFsc2UsIklzSXRhbGljIjpmYWxzZSwiSXNVbmRlcmxpbmVkIjpmYWxzZSwiUGFyZW50U3R5bGUiOm51bGx9LCJBdXRvU2l6ZSI6MiwiRm9yZWdyb3VuZCI6eyIkaWQiOiIxODciLCJDb2xvciI6eyIkaWQiOiIxOD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4OSIsIlRvcCI6MC4wLCJMZWZ0IjowLjAsIlJpZ2h0IjowLjAsIkJvdHRvbSI6MC4wfSwiUGFkZGluZyI6eyIkaWQiOiIxOTAiLCJUb3AiOjAuMCwiTGVmdCI6MC4wLCJSaWdodCI6MC4wLCJCb3R0b20iOjAuMH0sIkJhY2tncm91bmQiOm51bGwsIklzVmlzaWJsZSI6dHJ1ZSwiV2lkdGgiOjAuMCwiSGVpZ2h0IjowLjAsIkJvcmRlclN0eWxlIjpudWxsLCJQYXJlbnRTdHlsZSI6bnVsbH0sIlJlY3RhbmdsZVN0eWxlIjp7IiRpZCI6IjE5MSIsIk1hcmdpbiI6eyIkaWQiOiIxOTIiLCJUb3AiOjAuMCwiTGVmdCI6MC4wLCJSaWdodCI6MC4wLCJCb3R0b20iOjAuMH0sIlBhZGRpbmciOnsiJGlkIjoiMTkzIiwiVG9wIjowLjAsIkxlZnQiOjAuMCwiUmlnaHQiOjAuMCwiQm90dG9tIjowLjB9LCJCYWNrZ3JvdW5kIjp7IiRpZCI6IjE5NCIsIkNvbG9yIjp7IiRpZCI6IjE5NSIsIkEiOjYzLCJSIjoyNTUsIkciOjE5MiwiQiI6MH19LCJJc1Zpc2libGUiOnRydWUsIldpZHRoIjowLjAsIkhlaWdodCI6MC4wLCJCb3JkZXJTdHlsZSI6eyIkaWQiOiIxOTYiLCJMaW5lQ29sb3IiOnsiJGlkIjoiMTk3IiwiJHR5cGUiOiJOTFJFLkNvbW1vbi5Eb20uU29saWRDb2xvckJydXNoLCBOTFJFLkNvbW1vbiIsIkNvbG9yIjp7IiRpZCI6IjE5OCIsIkEiOjI1NSwiUiI6MjU1LCJHIjowLCJCIjowfX0sIkxpbmVXZWlnaHQiOjAuMCwiTGluZVR5cGUiOjAsIlBhcmVudFN0eWxlIjpudWxsfSwiUGFyZW50U3R5bGUiOm51bGx9LCJNYXJnaW4iOnsiJGlkIjoiMTk5IiwiVG9wIjowLjAsIkxlZnQiOjAuMCwiUmlnaHQiOjAuMCwiQm90dG9tIjowLjB9LCJQYWRkaW5nIjp7IiRpZCI6IjIwMCIsIlRvcCI6MC4wLCJMZWZ0IjowLjAsIlJpZ2h0IjowLjAsIkJvdHRvbSI6MC4wfSwiQmFja2dyb3VuZCI6bnVsbCwiSXNWaXNpYmxlIjp0cnVlLCJXaWR0aCI6MC4wLCJIZWlnaHQiOjAuMCwiQm9yZGVyU3R5bGUiOm51bGwsIlBhcmVudFN0eWxlIjpudWxsfSwiQmFja2dyb3VuZFN0eWxlIjp7IiRpZCI6IjIwMSIsIk1hcmdpbiI6eyIkaWQiOiIyMDIiLCJUb3AiOjAuMCwiTGVmdCI6MC4wLCJSaWdodCI6MC4wLCJCb3R0b20iOjAuMH0sIlBhZGRpbmciOnsiJGlkIjoiMjAzIiwiVG9wIjowLjAsIkxlZnQiOjAuMCwiUmlnaHQiOjAuMCwiQm90dG9tIjowLjB9LCJCYWNrZ3JvdW5kIjp7IiRpZCI6IjIwNCIsIkNvbG9yIjp7IiRpZCI6IjIwNSIsIkEiOjUxLCJSIjoxNjUsIkciOjE2NSwiQiI6MTY1fX0sIklzVmlzaWJsZSI6dHJ1ZSwiV2lkdGgiOjAuMCwiSGVpZ2h0IjowLjAsIkJvcmRlclN0eWxlIjp7IiRpZCI6IjIwNiIsIkxpbmVDb2xvciI6eyIkaWQiOiIyMDciLCIkdHlwZSI6Ik5MUkUuQ29tbW9uLkRvbS5Tb2xpZENvbG9yQnJ1c2gsIE5MUkUuQ29tbW9uIiwiQ29sb3IiOnsiJGlkIjoiMjA4IiwiQSI6MjU1LCJSIjoyNTUsIkciOjAsIkIiOjB9fSwiTGluZVdlaWdodCI6MC4wLCJMaW5lVHlwZSI6MCwiUGFyZW50U3R5bGUiOm51bGx9LCJQYXJlbnRTdHlsZSI6bnVsbH0sIk1hcmdpbiI6eyIkaWQiOiIyMDkiLCJUb3AiOjAuMCwiTGVmdCI6MC4wLCJSaWdodCI6MC4wLCJCb3R0b20iOjAuMH0sIlBhZGRpbmciOnsiJGlkIjoiMjEwIiwiVG9wIjowLjAsIkxlZnQiOjAuMCwiUmlnaHQiOjAuMCwiQm90dG9tIjowLjB9LCJJc1Zpc2libGUiOnRydWUsIldpZHRoIjowLjAsIkhlaWdodCI6MC4wLCJCb3JkZXJTdHlsZSI6bnVsbCwiUGFyZW50U3R5bGUiOm51bGx9fV0sIklkIjoiMjM1OTNlNzMtZjhjZC00OTYzLWFhYjYtODk5NDQxN2E2YjVhIiwiSW5kZXgiOjAsIkhlYWRlclRleHQiOiJMaWZlIiwiU3R5bGUiOnsiJGlkIjoiMjExIiwiSGVhZGVyU3R5bGUiOnsiJGlkIjoiMjEyIiwiVGV4dElzVmVydGljYWwiOmZhbHNlLCJUZXh0U3R5bGUiOnsiJGlkIjoiMjEzIiwiRm9udFNldHRpbmdzIjp7IiRpZCI6IjIxNCIsIkZvbnRTaXplIjoxMiwiRm9udE5hbWUiOiJDYWxpYnJpIiwiSXNCb2xkIjpmYWxzZSwiSXNJdGFsaWMiOmZhbHNlLCJJc1VuZGVybGluZWQiOmZhbHNlLCJQYXJlbnRTdHlsZSI6bnVsbH0sIkF1dG9TaXplIjoyLCJGb3JlZ3JvdW5kIjp7IiRpZCI6IjIxNSIsIkNvbG9yIjp7IiRpZCI6IjIxNiIsIkEiOjI1NSwiUiI6MCwiRyI6MCwiQiI6MH19LCJNYXhXaWR0aCI6NzEuMCwiTWF4SGVpZ2h0IjoiSW5maW5pdHkiLCJTbWFydEZvcmVncm91bmRJc0FjdGl2ZSI6ZmFsc2UsIkhvcml6b250YWxBbGlnbm1lbnQiOjAsIlZlcnRpY2FsQWxpZ25tZW50IjowLCJTbWFydEZvcmVncm91bmQiOm51bGwsIkJhY2tncm91bmRGaWxsVHlwZSI6MCwiTWFyZ2luIjp7IiRpZCI6IjIxNyIsIlRvcCI6MC4wLCJMZWZ0IjowLjAsIlJpZ2h0IjowLjAsIkJvdHRvbSI6MC4wfSwiUGFkZGluZyI6eyIkaWQiOiIyMTgiLCJUb3AiOjAuMCwiTGVmdCI6MC4wLCJSaWdodCI6MC4wLCJCb3R0b20iOjAuMH0sIkJhY2tncm91bmQiOm51bGwsIklzVmlzaWJsZSI6dHJ1ZSwiV2lkdGgiOjAuMCwiSGVpZ2h0IjowLjAsIkJvcmRlclN0eWxlIjpudWxsLCJQYXJlbnRTdHlsZSI6bnVsbH0sIlJlY3RhbmdsZVN0eWxlIjp7IiRpZCI6IjIxOSIsIk1hcmdpbiI6eyIkaWQiOiIyMjAiLCJUb3AiOjAuMCwiTGVmdCI6MC4wLCJSaWdodCI6MC4wLCJCb3R0b20iOjAuMH0sIlBhZGRpbmciOnsiJGlkIjoiMjIxIiwiVG9wIjowLjAsIkxlZnQiOjAuMCwiUmlnaHQiOjAuMCwiQm90dG9tIjowLjB9LCJCYWNrZ3JvdW5kIjp7IiRpZCI6IjIyMiIsIkNvbG9yIjp7IiRpZCI6IjIyMyIsIkEiOjI1NSwiUiI6MjUwLCJHIjoyMzUsIkIiOjE0OH19LCJJc1Zpc2libGUiOnRydWUsIldpZHRoIjowLjAsIkhlaWdodCI6MC4wLCJCb3JkZXJTdHlsZSI6eyIkaWQiOiIyMjQiLCJMaW5lQ29sb3IiOnsiJGlkIjoiMjI1IiwiJHR5cGUiOiJOTFJFLkNvbW1vbi5Eb20uU29saWRDb2xvckJydXNoLCBOTFJFLkNvbW1vbiIsIkNvbG9yIjp7IiRpZCI6IjIyNiIsIkEiOjI1NSwiUiI6MjU1LCJHIjowLCJCIjowfX0sIkxpbmVXZWlnaHQiOjAuMCwiTGluZVR5cGUiOjAsIlBhcmVudFN0eWxlIjpudWxsfSwiUGFyZW50U3R5bGUiOm51bGx9LCJNYXJnaW4iOnsiJGlkIjoiMjI3IiwiVG9wIjowLjAsIkxlZnQiOjAuMCwiUmlnaHQiOjAuMCwiQm90dG9tIjowLjB9LCJQYWRkaW5nIjp7IiRpZCI6IjIyOCIsIlRvcCI6MC4wLCJMZWZ0IjowLjAsIlJpZ2h0IjowLjAsIkJvdHRvbSI6MC4wfSwiQmFja2dyb3VuZCI6bnVsbCwiSXNWaXNpYmxlIjp0cnVlLCJXaWR0aCI6MC4wLCJIZWlnaHQiOjAuMCwiQm9yZGVyU3R5bGUiOm51bGwsIlBhcmVudFN0eWxlIjpudWxsfSwiQmFja2dyb3VuZFN0eWxlIjp7IiRpZCI6IjIyOSIsIk1hcmdpbiI6eyIkaWQiOiIyMzAiLCJUb3AiOjAuMCwiTGVmdCI6MC4wLCJSaWdodCI6MC4wLCJCb3R0b20iOjAuMH0sIlBhZGRpbmciOnsiJGlkIjoiMjMxIiwiVG9wIjowLjAsIkxlZnQiOjAuMCwiUmlnaHQiOjAuMCwiQm90dG9tIjowLjB9LCJCYWNrZ3JvdW5kIjp7IiRpZCI6IjIzMiIsIkNvbG9yIjp7IiRpZCI6IjIzMyIsIkEiOjUxLCJSIjoxNjUsIkciOjE2NSwiQiI6MTY1fX0sIklzVmlzaWJsZSI6dHJ1ZSwiV2lkdGgiOjAuMCwiSGVpZ2h0IjowLjAsIkJvcmRlclN0eWxlIjp7IiRpZCI6IjIzNCIsIkxpbmVDb2xvciI6eyIkaWQiOiIyMzUiLCIkdHlwZSI6Ik5MUkUuQ29tbW9uLkRvbS5Tb2xpZENvbG9yQnJ1c2gsIE5MUkUuQ29tbW9uIiwiQ29sb3IiOnsiJGlkIjoiMjM2IiwiQSI6MjU1LCJSIjoyNTUsIkciOjAsIkIiOjB9fSwiTGluZVdlaWdodCI6MC4wLCJMaW5lVHlwZSI6MCwiUGFyZW50U3R5bGUiOm51bGx9LCJQYXJlbnRTdHlsZSI6bnVsbH0sIklzQWJvdmVUaW1lYmFuZCI6ZmFsc2UsIlNwYWNpbmciOjUsIk1hcmdpbiI6eyIkaWQiOiIyMzciLCJUb3AiOjAuMCwiTGVmdCI6MC4wLCJSaWdodCI6MC4wLCJCb3R0b20iOjAuMH0sIlBhZGRpbmciOnsiJGlkIjoiMjM4IiwiVG9wIjowLjAsIkxlZnQiOjAuMCwiUmlnaHQiOjAuMCwiQm90dG9tIjowLjB9LCJJc1Zpc2libGUiOnRydWUsIldpZHRoIjo4ODkuMCwiSGVpZ2h0Ijo2NC42NzMzMDkzMjYxNzE4NzUsIkJvcmRlclN0eWxlIjp7IiRpZCI6IjIzOSIsIkxpbmVDb2xvciI6bnVsbCwiTGluZVdlaWdodCI6MC4wLCJMaW5lVHlwZSI6MCwiUGFyZW50U3R5bGUiOm51bGx9LCJQYXJlbnRTdHlsZSI6bnVsbH19LHsiJGlkIjoiMjQwIiwiX2FjdGl2aXRpZXMiOlt7IiRpZCI6IjI0MSIsIl9yb3dzIjpbeyIkaWQiOiIyNDIiLCJfdGFza3MiOltdLCJfbWlsZXN0b25lcyI6W3siJGlkIjoiMjQzIiwiSWQiOiJlNmZlNTk3OC00NjZhLTQ0YmQtYmNkMi1kYWE1YmI1N2M4MTciLCJJbmRleCI6OCwiR3JvdXBJZCI6bnVsbCwiVGl0bGUiOiJCZXN0IEZvcmVpZ24gUHJvZHVjZXIgKERhdmlkIGRpIERvbmF0ZWxsbyBBd2FyZHMpIiwiRGF0ZVRpbWUiOiIxOTgxLTA3LTA1VDIzOjU5OjAwIiwiUGVyY2VudGFnZUNvbXBsZXRlIjpudWxsLCJOb3RlIjpudWxsLCJTdHlsZSI6eyIkaWQiOiIyNDQiLCJUaXRsZVBvc2l0aW9uIjoiTGVmdCIsIkRhdGVQb3NpdGlvbiI6IkxlZnQiLCJTaGFwZVR5cGUiOjEzLCJTaGFwZVNpemUiOjAsIlNwYWNpbmciOjUsIlNoYXBlU3R5bGUiOnsiJGlkIjoiMjQ1IiwiTWFyZ2luIjp7IiRyZWYiOiI4In0sIlBhZGRpbmciOnsiJHJlZiI6IjkifSwiQmFja2dyb3VuZCI6eyIkaWQiOiIyNDYiLCJDb2xvciI6eyIkaWQiOiIyNDciLCJBIjoyNTUsIlIiOjI1NSwiRyI6MTkyLCJCIjowfX0sIklzVmlzaWJsZSI6dHJ1ZSwiV2lkdGgiOjEyLjAsIkhlaWdodCI6MTQuMCwiQm9yZGVyU3R5bGUiOnsiJGlkIjoiMjQ4IiwiTGluZUNvbG9yIjp7IiRpZCI6IjI0OSIsIiR0eXBlIjoiTkxSRS5Db21tb24uRG9tLlNvbGlkQ29sb3JCcnVzaCwgTkxSRS5Db21tb24iLCJDb2xvciI6eyIkaWQiOiIyNTAiLCJBIjoyNTUsIlIiOjI1NSwiRyI6MCwiQiI6MH19LCJMaW5lV2VpZ2h0IjowLjAsIkxpbmVUeXBlIjowLCJQYXJlbnRTdHlsZSI6bnVsbH0sIlBhcmVudFN0eWxlIjpudWxsfSwiVGl0bGVTdHlsZSI6eyIkaWQiOiIyNTEiLCJGb250U2V0dGluZ3MiOnsiJGlkIjoiMjUyIiwiRm9udFNpemUiOjExLCJGb250TmFtZSI6IlNlZ29lIFVJIiwiSXNCb2xkIjpmYWxzZSwiSXNJdGFsaWMiOmZhbHNlLCJJc1VuZGVybGluZWQiOmZhbHNlLCJQYXJlbnRTdHlsZSI6bnVsbH0sIkF1dG9TaXplIjoyLCJGb3JlZ3JvdW5kIjp7IiRpZCI6IjI1MyIsIkNvbG9yIjp7IiRpZCI6IjI1NCIsIkEiOjI1NSwiUiI6MjUwLCJHIjoyMzUsIkIiOjE0OH19LCJNYXhXaWR0aCI6MjcwLjYxNjI2NTU3MzQwOTgx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jU1IiwiQ29sb3IiOnsiJGlkIjoiMjU2IiwiQSI6MCwiUiI6MjU1LCJHIjoyNTUsIkIiOjI1NX19LCJJc1Zpc2libGUiOnRydWUsIldpZHRoIjowLjAsIkhlaWdodCI6MC4wLCJCb3JkZXJTdHlsZSI6bnVsbCwiUGFyZW50U3R5bGUiOm51bGx9LCJEYXRlU3R5bGUiOnsiJGlkIjoiMjU3IiwiRm9udFNldHRpbmdzIjp7IiRpZCI6IjI1OCIsIkZvbnRTaXplIjoxMCwiRm9udE5hbWUiOiJDYWxpYnJpIiwiSXNCb2xkIjpmYWxzZSwiSXNJdGFsaWMiOmZhbHNlLCJJc1VuZGVybGluZWQiOmZhbHNlLCJQYXJlbnRTdHlsZSI6bnVsbH0sIkF1dG9TaXplIjowLCJGb3JlZ3JvdW5kIjp7IiRpZCI6IjI1OSIsIkNvbG9yIjp7IiRpZCI6IjI2MC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jgifSwiUGFkZGluZyI6eyIkcmVmIjoiMjkifSwiQmFja2dyb3VuZCI6eyIkaWQiOiIyNjEiLCJDb2xvciI6eyIkaWQiOiIyNjIiLCJBIjowLCJSIjoyNTUsIkciOjI1NSwiQiI6MjU1fX0sIklzVmlzaWJsZSI6dHJ1ZSwiV2lkdGgiOjAuMCwiSGVpZ2h0IjowLjAsIkJvcmRlclN0eWxlIjpudWxsLCJQYXJlbnRTdHlsZSI6bnVsbH0sIkRhdGVGb3JtYXQiOnsiJGlkIjoiMjYz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0IiwiRm9ybWF0IjowLCJJc1Zpc2libGUiOmZhbHNlLCJMYXN0S25vd25WaXNpYmlsaXR5U3RhdGUiOmZhbHNlfSwiSXNWaXNpYmxlIjp0cnVlLCJQYXJlbnRTdHlsZSI6bnVsbH0sIkh5cGVybGluayI6bnVsbCwiSW1wb3J0SWQiOiIifSx7IiRpZCI6IjI2NSIsIklkIjoiNDFhOGY0YWYtYzhmYy00MDcxLWFmNDUtYzhiMTE5NDllMGNiIiwiSW5kZXgiOjksIkdyb3VwSWQiOm51bGwsIlRpdGxlIjoiQ0lORSBHb2xkZW4gRWFnbGUiLCJEYXRlVGltZSI6IjE5OTAtMDEtMDFUMjM6NTk6MDAiLCJQZXJjZW50YWdlQ29tcGxldGUiOm51bGwsIk5vdGUiOm51bGwsIlN0eWxlIjp7IiRpZCI6IjI2NiIsIlRpdGxlUG9zaXRpb24iOiJSaWdodCIsIkRhdGVQb3NpdGlvbiI6IlJpZ2h0IiwiU2hhcGVUeXBlIjoxMywiU2hhcGVTaXplIjowLCJTcGFjaW5nIjo1LCJTaGFwZVN0eWxlIjp7IiRpZCI6IjI2NyIsIk1hcmdpbiI6eyIkcmVmIjoiOCJ9LCJQYWRkaW5nIjp7IiRyZWYiOiI5In0sIkJhY2tncm91bmQiOnsiJGlkIjoiMjY4IiwiQ29sb3IiOnsiJGlkIjoiMjY5IiwiQSI6MjU1LCJSIjoyNTUsIkciOjE5MiwiQiI6MH19LCJJc1Zpc2libGUiOnRydWUsIldpZHRoIjoxMi4wLCJIZWlnaHQiOjE0LjAsIkJvcmRlclN0eWxlIjp7IiRpZCI6IjI3MCIsIkxpbmVDb2xvciI6eyIkcmVmIjoiMjQ5In0sIkxpbmVXZWlnaHQiOjAuMCwiTGluZVR5cGUiOjAsIlBhcmVudFN0eWxlIjpudWxsfSwiUGFyZW50U3R5bGUiOm51bGx9LCJUaXRsZVN0eWxlIjp7IiRpZCI6IjI3MSIsIkZvbnRTZXR0aW5ncyI6eyIkaWQiOiIyNzIiLCJGb250U2l6ZSI6MTEsIkZvbnROYW1lIjoiU2Vnb2UgVUkiLCJJc0JvbGQiOmZhbHNlLCJJc0l0YWxpYyI6ZmFsc2UsIklzVW5kZXJsaW5lZCI6ZmFsc2UsIlBhcmVudFN0eWxlIjpudWxsfSwiQXV0b1NpemUiOjAsIkZvcmVncm91bmQiOnsiJHJlZiI6IjI1MyJ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NzMiLCJDb2xvciI6eyIkaWQiOiIyNzQiLCJBIjowLCJSIjoyNTUsIkciOjI1NSwiQiI6MjU1fX0sIklzVmlzaWJsZSI6dHJ1ZSwiV2lkdGgiOjAuMCwiSGVpZ2h0IjowLjAsIkJvcmRlclN0eWxlIjpudWxsLCJQYXJlbnRTdHlsZSI6bnVsbH0sIkRhdGVTdHlsZSI6eyIkaWQiOiIyNzUiLCJGb250U2V0dGluZ3MiOnsiJGlkIjoiMjc2IiwiRm9udFNpemUiOjEwLCJGb250TmFtZSI6IkNhbGlicmkiLCJJc0JvbGQiOmZhbHNlLCJJc0l0YWxpYyI6ZmFsc2UsIklzVW5kZXJsaW5lZCI6ZmFsc2UsIlBhcmVudFN0eWxlIjpudWxsfSwiQXV0b1NpemUiOjAsIkZvcmVncm91bmQiOnsiJGlkIjoiMjc3IiwiQ29sb3IiOnsiJGlkIjoiMjc4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yOCJ9LCJQYWRkaW5nIjp7IiRyZWYiOiIyOSJ9LCJCYWNrZ3JvdW5kIjp7IiRpZCI6IjI3OSIsIkNvbG9yIjp7IiRpZCI6IjI4MCIsIkEiOjAsIlIiOjI1NSwiRyI6MjU1LCJCIjoyNTV9fSwiSXNWaXNpYmxlIjp0cnVlLCJXaWR0aCI6MC4wLCJIZWlnaHQiOjAuMCwiQm9yZGVyU3R5bGUiOm51bGwsIlBhcmVudFN0eWxlIjpudWxsfSwiRGF0ZUZvcm1hdCI6eyIkcmVmIjoiMjYzIn0sIldlZWtOdW1iZXJpbmciOnsiJGlkIjoiMjgxIiwiRm9ybWF0IjowLCJJc1Zpc2libGUiOmZhbHNlLCJMYXN0S25vd25WaXNpYmlsaXR5U3RhdGUiOmZhbHNlfSwiSXNWaXNpYmxlIjp0cnVlLCJQYXJlbnRTdHlsZSI6bnVsbH0sIkh5cGVybGluayI6bnVsbCwiSW1wb3J0SWQiOiIifSx7IiRpZCI6IjI4MiIsIklkIjoiMDg2ZTc5NjctNDVmZS00ZWFkLWIwYjUtOGU0NWU0Yjk5OThjIiwiSW5kZXgiOjExLCJHcm91cElkIjpudWxsLCJUaXRsZSI6IkZlc3RpdmFsIFRyb3BoeSDigJMgQ2FubmVzIiwiRGF0ZVRpbWUiOiIyMDA1LTAxLTAxVDIzOjU5OjAwIiwiUGVyY2VudGFnZUNvbXBsZXRlIjpudWxsLCJOb3RlIjpudWxsLCJTdHlsZSI6eyIkaWQiOiIyODMiLCJUaXRsZVBvc2l0aW9uIjoiUmlnaHQiLCJEYXRlUG9zaXRpb24iOiJSaWdodCIsIlNoYXBlVHlwZSI6MTMsIlNoYXBlU2l6ZSI6MCwiU3BhY2luZyI6NSwiU2hhcGVTdHlsZSI6eyIkaWQiOiIyODQiLCJNYXJnaW4iOnsiJHJlZiI6IjgifSwiUGFkZGluZyI6eyIkcmVmIjoiOSJ9LCJCYWNrZ3JvdW5kIjp7IiRpZCI6IjI4NSIsIkNvbG9yIjp7IiRpZCI6IjI4NiIsIkEiOjI1NSwiUiI6MjU1LCJHIjoxOTIsIkIiOjB9fSwiSXNWaXNpYmxlIjp0cnVlLCJXaWR0aCI6MTIuMCwiSGVpZ2h0IjoxNC4wLCJCb3JkZXJTdHlsZSI6eyIkaWQiOiIyODciLCJMaW5lQ29sb3IiOnsiJHJlZiI6IjI0OSJ9LCJMaW5lV2VpZ2h0IjowLjAsIkxpbmVUeXBlIjowLCJQYXJlbnRTdHlsZSI6bnVsbH0sIlBhcmVudFN0eWxlIjpudWxsfSwiVGl0bGVTdHlsZSI6eyIkaWQiOiIyODgiLCJGb250U2V0dGluZ3MiOnsiJGlkIjoiMjg5IiwiRm9udFNpemUiOjExLCJGb250TmFtZSI6IlNlZ29lIFVJIiwiSXNCb2xkIjpmYWxzZSwiSXNJdGFsaWMiOmZhbHNlLCJJc1VuZGVybGluZWQiOmZhbHNlLCJQYXJlbnRTdHlsZSI6bnVsbH0sIkF1dG9TaXplIjowLCJGb3JlZ3JvdW5kIjp7IiRyZWYiOiIyNTMi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jkwIiwiQ29sb3IiOnsiJGlkIjoiMjkxIiwiQSI6MCwiUiI6MjU1LCJHIjoyNTUsIkIiOjI1NX19LCJJc1Zpc2libGUiOnRydWUsIldpZHRoIjowLjAsIkhlaWdodCI6MC4wLCJCb3JkZXJTdHlsZSI6bnVsbCwiUGFyZW50U3R5bGUiOm51bGx9LCJEYXRlU3R5bGUiOnsiJGlkIjoiMjkyIiwiRm9udFNldHRpbmdzIjp7IiRpZCI6IjI5MyIsIkZvbnRTaXplIjoxMCwiRm9udE5hbWUiOiJDYWxpYnJpIiwiSXNCb2xkIjpmYWxzZSwiSXNJdGFsaWMiOmZhbHNlLCJJc1VuZGVybGluZWQiOmZhbHNlLCJQYXJlbnRTdHlsZSI6bnVsbH0sIkF1dG9TaXplIjowLCJGb3JlZ3JvdW5kIjp7IiRpZCI6IjI5NCIsIkNvbG9yIjp7IiRpZCI6IjI5N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jgifSwiUGFkZGluZyI6eyIkcmVmIjoiMjkifSwiQmFja2dyb3VuZCI6eyIkaWQiOiIyOTYiLCJDb2xvciI6eyIkaWQiOiIyOTciLCJBIjowLCJSIjoyNTUsIkciOjI1NSwiQiI6MjU1fX0sIklzVmlzaWJsZSI6dHJ1ZSwiV2lkdGgiOjAuMCwiSGVpZ2h0IjowLjAsIkJvcmRlclN0eWxlIjpudWxsLCJQYXJlbnRTdHlsZSI6bnVsbH0sIkRhdGVGb3JtYXQiOnsiJHJlZiI6IjI2MyJ9LCJXZWVrTnVtYmVyaW5nIjp7IiRpZCI6IjI5OCIsIkZvcm1hdCI6MCwiSXNWaXNpYmxlIjpmYWxzZSwiTGFzdEtub3duVmlzaWJpbGl0eVN0YXRlIjpmYWxzZX0sIklzVmlzaWJsZSI6dHJ1ZSwiUGFyZW50U3R5bGUiOm51bGx9LCJIeXBlcmxpbmsiOm51bGwsIkltcG9ydElkIjoiIn0seyIkaWQiOiIyOTkiLCJJZCI6ImFlODQ0Y2MyLTY0YWMtNDdmMy1hMThiLTQzNmIyOWEwNmM3MSIsIkluZGV4IjoxMCwiR3JvdXBJZCI6bnVsbCwiVGl0bGUiOiJTcGVjaWFsIEF3YXJkIOKAkyBOQlIiLCJEYXRlVGltZSI6IjIwMDItMDEtMDFUMjM6NTk6MDAiLCJQZXJjZW50YWdlQ29tcGxldGUiOm51bGwsIk5vdGUiOm51bGwsIlN0eWxlIjp7IiRpZCI6IjMwMCIsIlRpdGxlUG9zaXRpb24iOiJSaWdodCIsIkRhdGVQb3NpdGlvbiI6IlJpZ2h0IiwiU2hhcGVUeXBlIjoxMywiU2hhcGVTaXplIjowLCJTcGFjaW5nIjo1LCJTaGFwZVN0eWxlIjp7IiRpZCI6IjMwMSIsIk1hcmdpbiI6eyIkcmVmIjoiOCJ9LCJQYWRkaW5nIjp7IiRyZWYiOiI5In0sIkJhY2tncm91bmQiOnsiJGlkIjoiMzAyIiwiQ29sb3IiOnsiJGlkIjoiMzAzIiwiQSI6MjU1LCJSIjoyNTUsIkciOjE5MiwiQiI6MH19LCJJc1Zpc2libGUiOnRydWUsIldpZHRoIjoxMi4wLCJIZWlnaHQiOjE0LjAsIkJvcmRlclN0eWxlIjp7IiRpZCI6IjMwNCIsIkxpbmVDb2xvciI6eyIkaWQiOiIzMDUiLCIkdHlwZSI6Ik5MUkUuQ29tbW9uLkRvbS5Tb2xpZENvbG9yQnJ1c2gsIE5MUkUuQ29tbW9uIiwiQ29sb3IiOnsiJGlkIjoiMzA2IiwiQSI6MjU1LCJSIjoyNTUsIkciOjAsIkIiOjB9fSwiTGluZVdlaWdodCI6MC4wLCJMaW5lVHlwZSI6MCwiUGFyZW50U3R5bGUiOm51bGx9LCJQYXJlbnRTdHlsZSI6bnVsbH0sIlRpdGxlU3R5bGUiOnsiJGlkIjoiMzA3IiwiRm9udFNldHRpbmdzIjp7IiRpZCI6IjMwOCIsIkZvbnRTaXplIjoxMSwiRm9udE5hbWUiOiJTZWdvZSBVSSIsIklzQm9sZCI6ZmFsc2UsIklzSXRhbGljIjpmYWxzZSwiSXNVbmRlcmxpbmVkIjpmYWxzZSwiUGFyZW50U3R5bGUiOm51bGx9LCJBdXRvU2l6ZSI6MCwiRm9yZWdyb3VuZCI6eyIkcmVmIjoiMjUzIn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MwOSIsIkNvbG9yIjp7IiRpZCI6IjMxMCIsIkEiOjAsIlIiOjI1NSwiRyI6MjU1LCJCIjoyNTV9fSwiSXNWaXNpYmxlIjp0cnVlLCJXaWR0aCI6MC4wLCJIZWlnaHQiOjAuMCwiQm9yZGVyU3R5bGUiOm51bGwsIlBhcmVudFN0eWxlIjpudWxsfSwiRGF0ZVN0eWxlIjp7IiRpZCI6IjMxMSIsIkZvbnRTZXR0aW5ncyI6eyIkaWQiOiIzMTIiLCJGb250U2l6ZSI6MTAsIkZvbnROYW1lIjoiQ2FsaWJyaSIsIklzQm9sZCI6ZmFsc2UsIklzSXRhbGljIjpmYWxzZSwiSXNVbmRlcmxpbmVkIjpmYWxzZSwiUGFyZW50U3R5bGUiOm51bGx9LCJBdXRvU2l6ZSI6MCwiRm9yZWdyb3VuZCI6eyIkaWQiOiIzMTMiLCJDb2xvciI6eyIkaWQiOiIzMTQ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I4In0sIlBhZGRpbmciOnsiJHJlZiI6IjI5In0sIkJhY2tncm91bmQiOnsiJGlkIjoiMzE1IiwiQ29sb3IiOnsiJGlkIjoiMzE2IiwiQSI6MCwiUiI6MjU1LCJHIjoyNTUsIkIiOjI1NX19LCJJc1Zpc2libGUiOnRydWUsIldpZHRoIjowLjAsIkhlaWdodCI6MC4wLCJCb3JkZXJTdHlsZSI6bnVsbCwiUGFyZW50U3R5bGUiOm51bGx9LCJEYXRlRm9ybWF0Ijp7IiRpZCI6IjMxNy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OCIsIkZvcm1hdCI6MCwiSXNWaXNpYmxlIjpmYWxzZSwiTGFzdEtub3duVmlzaWJpbGl0eVN0YXRlIjpmYWxzZX0sIklzVmlzaWJsZSI6ZmFsc2UsIlBhcmVudFN0eWxlIjpudWxsfSwiSHlwZXJsaW5rIjpudWxsLCJJbXBvcnRJZCI6IiJ9XSwiSWQiOiIzMTgyMzkwZS04MzRjLTQwNWEtYWQyOC1kMmY4YzhjN2Y1NzYiLCJJc1NpbmdsZUl0ZW1Sb3ciOmZhbHNlfSx7IiRpZCI6IjMxOSIsIl90YXNrcyI6W10sIl9taWxlc3RvbmVzIjpbeyIkaWQiOiIzMjAiLCJJZCI6IjE4NGU1YWJmLTcxNzEtNGNjNi1hNzNjLTdiYWVhOTFkNGJkYiIsIkluZGV4IjoxMiwiR3JvdXBJZCI6bnVsbCwiVGl0bGUiOiJJcnZpbmcgRy4gVGhhbGJlcmcgTWVtb3JpYWwgQXdhcmQiLCJEYXRlVGltZSI6IjE5OTItMDMtMzBUMjM6NTk6MDAiLCJQZXJjZW50YWdlQ29tcGxldGUiOm51bGwsIk5vdGUiOm51bGwsIlN0eWxlIjp7IiRpZCI6IjMyMSIsIlRpdGxlUG9zaXRpb24iOiJMZWZ0IiwiRGF0ZVBvc2l0aW9uIjoiTGVmdCIsIlNoYXBlVHlwZSI6MTMsIlNoYXBlU2l6ZSI6MCwiU3BhY2luZyI6NSwiU2hhcGVTdHlsZSI6eyIkaWQiOiIzMjIiLCJNYXJnaW4iOnsiJHJlZiI6IjgifSwiUGFkZGluZyI6eyIkcmVmIjoiOSJ9LCJCYWNrZ3JvdW5kIjp7IiRpZCI6IjMyMyIsIkNvbG9yIjp7IiRpZCI6IjMyNCIsIkEiOjI1NSwiUiI6MjU1LCJHIjoxOTIsIkIiOjB9fSwiSXNWaXNpYmxlIjp0cnVlLCJXaWR0aCI6MTIuMCwiSGVpZ2h0IjoxNC4wLCJCb3JkZXJTdHlsZSI6eyIkaWQiOiIzMjUiLCJMaW5lQ29sb3IiOnsiJHJlZiI6IjI0OSJ9LCJMaW5lV2VpZ2h0IjowLjAsIkxpbmVUeXBlIjowLCJQYXJlbnRTdHlsZSI6bnVsbH0sIlBhcmVudFN0eWxlIjpudWxsfSwiVGl0bGVTdHlsZSI6eyIkaWQiOiIzMjYiLCJGb250U2V0dGluZ3MiOnsiJGlkIjoiMzI3IiwiRm9udFNpemUiOjExLCJGb250TmFtZSI6IlNlZ29lIFVJIiwiSXNCb2xkIjpmYWxzZSwiSXNJdGFsaWMiOmZhbHNlLCJJc1VuZGVybGluZWQiOmZhbHNlLCJQYXJlbnRTdHlsZSI6bnVsbH0sIkF1dG9TaXplIjowLCJGb3JlZ3JvdW5kIjp7IiRyZWYiOiIyNTM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zI4IiwiQ29sb3IiOnsiJGlkIjoiMzI5IiwiQSI6MCwiUiI6MjU1LCJHIjoyNTUsIkIiOjI1NX19LCJJc1Zpc2libGUiOnRydWUsIldpZHRoIjowLjAsIkhlaWdodCI6MC4wLCJCb3JkZXJTdHlsZSI6bnVsbCwiUGFyZW50U3R5bGUiOm51bGx9LCJEYXRlU3R5bGUiOnsiJGlkIjoiMzMwIiwiRm9udFNldHRpbmdzIjp7IiRpZCI6IjMzMSIsIkZvbnRTaXplIjoxMCwiRm9udE5hbWUiOiJDYWxpYnJpIiwiSXNCb2xkIjpmYWxzZSwiSXNJdGFsaWMiOmZhbHNlLCJJc1VuZGVybGluZWQiOmZhbHNlLCJQYXJlbnRTdHlsZSI6bnVsbH0sIkF1dG9TaXplIjowLCJGb3JlZ3JvdW5kIjp7IiRpZCI6IjMzMiIsIkNvbG9yIjp7IiRpZCI6IjMzMy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jgifSwiUGFkZGluZyI6eyIkcmVmIjoiMjkifSwiQmFja2dyb3VuZCI6eyIkaWQiOiIzMzQiLCJDb2xvciI6eyIkaWQiOiIzMzUiLCJBIjowLCJSIjoyNTUsIkciOjI1NSwiQiI6MjU1fX0sIklzVmlzaWJsZSI6dHJ1ZSwiV2lkdGgiOjAuMCwiSGVpZ2h0IjowLjAsIkJvcmRlclN0eWxlIjpudWxsLCJQYXJlbnRTdHlsZSI6bnVsbH0sIkRhdGVGb3JtYXQiOnsiJHJlZiI6IjI2MyJ9LCJXZWVrTnVtYmVyaW5nIjp7IiRpZCI6IjMzNiIsIkZvcm1hdCI6MCwiSXNWaXNpYmxlIjpmYWxzZSwiTGFzdEtub3duVmlzaWJpbGl0eVN0YXRlIjpmYWxzZX0sIklzVmlzaWJsZSI6dHJ1ZSwiUGFyZW50U3R5bGUiOm51bGx9LCJIeXBlcmxpbmsiOm51bGwsIkltcG9ydElkIjoiIn0seyIkaWQiOiIzMzciLCJJZCI6IjEwYTgxMTYxLTBlOWEtNDg2Zi05ZjYyLTUwMGE1OGY3OGMzZiIsIkluZGV4IjoxMywiR3JvdXBJZCI6bnVsbCwiVGl0bGUiOiJMaWZldGltZSBBY2hpZXZlbWVudCBBd2FyZCBTY2ktRmkgTWFnYXppbmUiLCJEYXRlVGltZSI6IjE5OTUtMDEtMDFUMjM6NTk6MDAiLCJQZXJjZW50YWdlQ29tcGxldGUiOm51bGwsIk5vdGUiOm51bGwsIlN0eWxlIjp7IiRpZCI6IjMzOCIsIlRpdGxlUG9zaXRpb24iOiJSaWdodCIsIkRhdGVQb3NpdGlvbiI6IlJpZ2h0IiwiU2hhcGVUeXBlIjoxMywiU2hhcGVTaXplIjowLCJTcGFjaW5nIjo1LCJTaGFwZVN0eWxlIjp7IiRpZCI6IjMzOSIsIk1hcmdpbiI6eyIkcmVmIjoiOCJ9LCJQYWRkaW5nIjp7IiRyZWYiOiI5In0sIkJhY2tncm91bmQiOnsiJGlkIjoiMzQwIiwiQ29sb3IiOnsiJGlkIjoiMzQxIiwiQSI6MjU1LCJSIjoyNTUsIkciOjE5MiwiQiI6MH19LCJJc1Zpc2libGUiOnRydWUsIldpZHRoIjoxMi4wLCJIZWlnaHQiOjE0LjAsIkJvcmRlclN0eWxlIjp7IiRpZCI6IjM0MiIsIkxpbmVDb2xvciI6eyIkcmVmIjoiMjQ5In0sIkxpbmVXZWlnaHQiOjAuMCwiTGluZVR5cGUiOjAsIlBhcmVudFN0eWxlIjpudWxsfSwiUGFyZW50U3R5bGUiOm51bGx9LCJUaXRsZVN0eWxlIjp7IiRpZCI6IjM0MyIsIkZvbnRTZXR0aW5ncyI6eyIkaWQiOiIzNDQiLCJGb250U2l6ZSI6MTEsIkZvbnROYW1lIjoiU2Vnb2UgVUkiLCJJc0JvbGQiOmZhbHNlLCJJc0l0YWxpYyI6ZmFsc2UsIklzVW5kZXJsaW5lZCI6ZmFsc2UsIlBhcmVudFN0eWxlIjpudWxsfSwiQXV0b1NpemUiOjIsIkZvcmVncm91bmQiOnsiJHJlZiI6IjI1MyJ9LCJNYXhXaWR0aCI6MjU4LjExNTYyNjc2Mjg3MDQ4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zQ1IiwiQ29sb3IiOnsiJGlkIjoiMzQ2IiwiQSI6MCwiUiI6MjU1LCJHIjoyNTUsIkIiOjI1NX19LCJJc1Zpc2libGUiOnRydWUsIldpZHRoIjowLjAsIkhlaWdodCI6MC4wLCJCb3JkZXJTdHlsZSI6bnVsbCwiUGFyZW50U3R5bGUiOm51bGx9LCJEYXRlU3R5bGUiOnsiJGlkIjoiMzQ3IiwiRm9udFNldHRpbmdzIjp7IiRpZCI6IjM0OCIsIkZvbnRTaXplIjoxMCwiRm9udE5hbWUiOiJDYWxpYnJpIiwiSXNCb2xkIjpmYWxzZSwiSXNJdGFsaWMiOmZhbHNlLCJJc1VuZGVybGluZWQiOmZhbHNlLCJQYXJlbnRTdHlsZSI6bnVsbH0sIkF1dG9TaXplIjowLCJGb3JlZ3JvdW5kIjp7IiRpZCI6IjM0OSIsIkNvbG9yIjp7IiRpZCI6IjM1M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jgifSwiUGFkZGluZyI6eyIkcmVmIjoiMjkifSwiQmFja2dyb3VuZCI6eyIkaWQiOiIzNTEiLCJDb2xvciI6eyIkaWQiOiIzNTIiLCJBIjowLCJSIjoyNTUsIkciOjI1NSwiQiI6MjU1fX0sIklzVmlzaWJsZSI6dHJ1ZSwiV2lkdGgiOjAuMCwiSGVpZ2h0IjowLjAsIkJvcmRlclN0eWxlIjpudWxsLCJQYXJlbnRTdHlsZSI6bnVsbH0sIkRhdGVGb3JtYXQiOnsiJHJlZiI6IjI2MyJ9LCJXZWVrTnVtYmVyaW5nIjp7IiRpZCI6IjM1MyIsIkZvcm1hdCI6MCwiSXNWaXNpYmxlIjpmYWxzZSwiTGFzdEtub3duVmlzaWJpbGl0eVN0YXRlIjpmYWxzZX0sIklzVmlzaWJsZSI6dHJ1ZSwiUGFyZW50U3R5bGUiOm51bGx9LCJIeXBlcmxpbmsiOm51bGwsIkltcG9ydElkIjoiIn1dLCJJZCI6IjlkNmZjZjkzLWY5ZmItNDdmOS1iODFkLTRkZTRhZWVmMjZjNCIsIklzU2luZ2xlSXRlbVJvdyI6ZmFsc2V9LHsiJGlkIjoiMzU0IiwiX3Rhc2tzIjpbXSwiX21pbGVzdG9uZXMiOlt7IiRpZCI6IjM1NSIsIklkIjoiNDJlNDE4NmYtMjg4Mi00MTkzLWIyMzgtYTU0YzI3MDdkMWI1IiwiSW5kZXgiOjE0LCJHcm91cElkIjpudWxsLCJUaXRsZSI6IkV4Y2VsbGVuY2UgaW4gRmlsbSBhd2FyZCAtIEJBRlRBIiwiRGF0ZVRpbWUiOiIyMDAyLTAxLTAxVDIzOjU5OjAwIiwiUGVyY2VudGFnZUNvbXBsZXRlIjpudWxsLCJOb3RlIjpudWxsLCJTdHlsZSI6eyIkaWQiOiIzNTYiLCJUaXRsZVBvc2l0aW9uIjoiTGVmdCIsIkRhdGVQb3NpdGlvbiI6IkxlZnQiLCJTaGFwZVR5cGUiOjEzLCJTaGFwZVNpemUiOjAsIlNwYWNpbmciOjUsIlNoYXBlU3R5bGUiOnsiJGlkIjoiMzU3IiwiTWFyZ2luIjp7IiRyZWYiOiI4In0sIlBhZGRpbmciOnsiJHJlZiI6IjkifSwiQmFja2dyb3VuZCI6eyIkaWQiOiIzNTgiLCJDb2xvciI6eyIkaWQiOiIzNTkiLCJBIjoyNTUsIlIiOjI1NSwiRyI6MTkyLCJCIjowfX0sIklzVmlzaWJsZSI6dHJ1ZSwiV2lkdGgiOjEyLjAsIkhlaWdodCI6MTQuMCwiQm9yZGVyU3R5bGUiOnsiJGlkIjoiMzYwIiwiTGluZUNvbG9yIjp7IiRyZWYiOiIyNDkifSwiTGluZVdlaWdodCI6MC4wLCJMaW5lVHlwZSI6MCwiUGFyZW50U3R5bGUiOm51bGx9LCJQYXJlbnRTdHlsZSI6bnVsbH0sIlRpdGxlU3R5bGUiOnsiJGlkIjoiMzYxIiwiRm9udFNldHRpbmdzIjp7IiRpZCI6IjM2MiIsIkZvbnRTaXplIjoxMSwiRm9udE5hbWUiOiJTZWdvZSBVSSIsIklzQm9sZCI6ZmFsc2UsIklzSXRhbGljIjpmYWxzZSwiSXNVbmRlcmxpbmVkIjpmYWxzZSwiUGFyZW50U3R5bGUiOm51bGx9LCJBdXRvU2l6ZSI6MCwiRm9yZWdyb3VuZCI6eyIkcmVmIjoiMjUzIn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M2MyIsIkNvbG9yIjp7IiRpZCI6IjM2NCIsIkEiOjAsIlIiOjI1NSwiRyI6MjU1LCJCIjoyNTV9fSwiSXNWaXNpYmxlIjp0cnVlLCJXaWR0aCI6MC4wLCJIZWlnaHQiOjAuMCwiQm9yZGVyU3R5bGUiOm51bGwsIlBhcmVudFN0eWxlIjpudWxsfSwiRGF0ZVN0eWxlIjp7IiRpZCI6IjM2NSIsIkZvbnRTZXR0aW5ncyI6eyIkaWQiOiIzNjYiLCJGb250U2l6ZSI6MTAsIkZvbnROYW1lIjoiQ2FsaWJyaSIsIklzQm9sZCI6ZmFsc2UsIklzSXRhbGljIjpmYWxzZSwiSXNVbmRlcmxpbmVkIjpmYWxzZSwiUGFyZW50U3R5bGUiOm51bGx9LCJBdXRvU2l6ZSI6MCwiRm9yZWdyb3VuZCI6eyIkaWQiOiIzNjciLCJDb2xvciI6eyIkaWQiOiIzNjg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I4In0sIlBhZGRpbmciOnsiJHJlZiI6IjI5In0sIkJhY2tncm91bmQiOnsiJGlkIjoiMzY5IiwiQ29sb3IiOnsiJGlkIjoiMzcwIiwiQSI6MCwiUiI6MjU1LCJHIjoyNTUsIkIiOjI1NX19LCJJc1Zpc2libGUiOnRydWUsIldpZHRoIjowLjAsIkhlaWdodCI6MC4wLCJCb3JkZXJTdHlsZSI6bnVsbCwiUGFyZW50U3R5bGUiOm51bGx9LCJEYXRlRm9ybWF0Ijp7IiRyZWYiOiIyNjMifSwiV2Vla051bWJlcmluZyI6eyIkaWQiOiIzNzEiLCJGb3JtYXQiOjAsIklzVmlzaWJsZSI6ZmFsc2UsIkxhc3RLbm93blZpc2liaWxpdHlTdGF0ZSI6ZmFsc2V9LCJJc1Zpc2libGUiOnRydWUsIlBhcmVudFN0eWxlIjpudWxsfSwiSHlwZXJsaW5rIjpudWxsLCJJbXBvcnRJZCI6IiJ9LHsiJGlkIjoiMzcyIiwiSWQiOiIxN2NkZmZjYy0wN2QyLTQ5ZWUtOTc4NS1kYjcyMGU0YTVhZGUiLCJJbmRleCI6MTUsIkdyb3VwSWQiOm51bGwsIlRpdGxlIjoiTmlrb2xhIFRlc2xhIEF3YXJkIiwiRGF0ZVRpbWUiOiIyMDAzLTAxLTAxVDIzOjU5OjAwIiwiUGVyY2VudGFnZUNvbXBsZXRlIjpudWxsLCJOb3RlIjpudWxsLCJTdHlsZSI6eyIkaWQiOiIzNzMiLCJUaXRsZVBvc2l0aW9uIjoiUmlnaHQiLCJEYXRlUG9zaXRpb24iOiJSaWdodCIsIlNoYXBlVHlwZSI6MTMsIlNoYXBlU2l6ZSI6MCwiU3BhY2luZyI6NSwiU2hhcGVTdHlsZSI6eyIkaWQiOiIzNzQiLCJNYXJnaW4iOnsiJHJlZiI6IjgifSwiUGFkZGluZyI6eyIkcmVmIjoiOSJ9LCJCYWNrZ3JvdW5kIjp7IiRpZCI6IjM3NSIsIkNvbG9yIjp7IiRpZCI6IjM3NiIsIkEiOjI1NSwiUiI6MjU1LCJHIjoxOTIsIkIiOjB9fSwiSXNWaXNpYmxlIjp0cnVlLCJXaWR0aCI6MTIuMCwiSGVpZ2h0IjoxNC4wLCJCb3JkZXJTdHlsZSI6eyIkaWQiOiIzNzciLCJMaW5lQ29sb3IiOnsiJHJlZiI6IjI0OSJ9LCJMaW5lV2VpZ2h0IjowLjAsIkxpbmVUeXBlIjowLCJQYXJlbnRTdHlsZSI6bnVsbH0sIlBhcmVudFN0eWxlIjpudWxsfSwiVGl0bGVTdHlsZSI6eyIkaWQiOiIzNzgiLCJGb250U2V0dGluZ3MiOnsiJGlkIjoiMzc5IiwiRm9udFNpemUiOjExLCJGb250TmFtZSI6IlNlZ29lIFVJIiwiSXNCb2xkIjpmYWxzZSwiSXNJdGFsaWMiOmZhbHNlLCJJc1VuZGVybGluZWQiOmZhbHNlLCJQYXJlbnRTdHlsZSI6bnVsbH0sIkF1dG9TaXplIjowLCJGb3JlZ3JvdW5kIjp7IiRyZWYiOiIyNTMi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zgwIiwiQ29sb3IiOnsiJGlkIjoiMzgxIiwiQSI6MCwiUiI6MjU1LCJHIjoyNTUsIkIiOjI1NX19LCJJc1Zpc2libGUiOnRydWUsIldpZHRoIjowLjAsIkhlaWdodCI6MC4wLCJCb3JkZXJTdHlsZSI6bnVsbCwiUGFyZW50U3R5bGUiOm51bGx9LCJEYXRlU3R5bGUiOnsiJGlkIjoiMzgyIiwiRm9udFNldHRpbmdzIjp7IiRpZCI6IjM4MyIsIkZvbnRTaXplIjoxMCwiRm9udE5hbWUiOiJDYWxpYnJpIiwiSXNCb2xkIjpmYWxzZSwiSXNJdGFsaWMiOmZhbHNlLCJJc1VuZGVybGluZWQiOmZhbHNlLCJQYXJlbnRTdHlsZSI6bnVsbH0sIkF1dG9TaXplIjoyLCJGb3JlZ3JvdW5kIjp7IiRpZCI6IjM4NCIsIkNvbG9yIjp7IiRpZCI6IjM4NSIsIkEiOjI1NSwiUiI6MjU1LCJHIjoyNTUsIkIiOjI1NX19LCJNYXhXaWR0aCI6NDQuOTY1MjA4OTIwOTU2NzQ4LCJNYXhIZWlnaHQiOiJJbmZpbml0eSIsIlNtYXJ0Rm9yZWdyb3VuZElzQWN0aXZlIjpmYWxzZSwiSG9yaXpvbnRhbEFsaWdubWVudCI6MCwiVmVydGljYWxBbGlnbm1lbnQiOjAsIlNtYXJ0Rm9yZWdyb3VuZCI6bnVsbCwiQmFja2dyb3VuZEZpbGxUeXBlIjowLCJNYXJnaW4iOnsiJHJlZiI6IjI4In0sIlBhZGRpbmciOnsiJHJlZiI6IjI5In0sIkJhY2tncm91bmQiOnsiJGlkIjoiMzg2IiwiQ29sb3IiOnsiJGlkIjoiMzg3IiwiQSI6MCwiUiI6MjU1LCJHIjoyNTUsIkIiOjI1NX19LCJJc1Zpc2libGUiOnRydWUsIldpZHRoIjowLjAsIkhlaWdodCI6MC4wLCJCb3JkZXJTdHlsZSI6bnVsbCwiUGFyZW50U3R5bGUiOm51bGx9LCJEYXRlRm9ybWF0Ijp7IiRyZWYiOiIyNjMifSwiV2Vla051bWJlcmluZyI6eyIkaWQiOiIzODgiLCJGb3JtYXQiOjAsIklzVmlzaWJsZSI6ZmFsc2UsIkxhc3RLbm93blZpc2liaWxpdHlTdGF0ZSI6ZmFsc2V9LCJJc1Zpc2libGUiOnRydWUsIlBhcmVudFN0eWxlIjpudWxsfSwiSHlwZXJsaW5rIjpudWxsLCJJbXBvcnRJZCI6IiJ9XSwiSWQiOiI4ZWU5MmZlNi03MjAxLTQ2ODgtYWQ0Zi05ZWY1NmY1YTcxYWYiLCJJc1NpbmdsZUl0ZW1Sb3ciOmZhbHNlfSx7IiRpZCI6IjM4OSIsIl90YXNrcyI6W10sIl9taWxlc3RvbmVzIjpbeyIkaWQiOiIzOTAiLCJJZCI6IjBkYjgyMzQyLTVkN2QtNDBhMy05MTA5LWI0ZjFjYjY1N2YwMSIsIkluZGV4IjoxNiwiR3JvdXBJZCI6bnVsbCwiVGl0bGUiOiJMaWZlIEFjaGlldmVtZW50IEF3YXJkIOKAkyBBRkkiLCJEYXRlVGltZSI6IjIwMDUtMDEtMDFUMjM6NTk6MDAiLCJQZXJjZW50YWdlQ29tcGxldGUiOm51bGwsIk5vdGUiOm51bGwsIlN0eWxlIjp7IiRpZCI6IjM5MSIsIlRpdGxlUG9zaXRpb24iOiJMZWZ0IiwiRGF0ZVBvc2l0aW9uIjoiTGVmdCIsIlNoYXBlVHlwZSI6MTMsIlNoYXBlU2l6ZSI6MCwiU3BhY2luZyI6NSwiU2hhcGVTdHlsZSI6eyIkaWQiOiIzOTIiLCJNYXJnaW4iOnsiJHJlZiI6IjgifSwiUGFkZGluZyI6eyIkcmVmIjoiOSJ9LCJCYWNrZ3JvdW5kIjp7IiRpZCI6IjM5MyIsIkNvbG9yIjp7IiRpZCI6IjM5NCIsIkEiOjI1NSwiUiI6MjU1LCJHIjoxOTIsIkIiOjB9fSwiSXNWaXNpYmxlIjp0cnVlLCJXaWR0aCI6MTIuMCwiSGVpZ2h0IjoxNC4wLCJCb3JkZXJTdHlsZSI6eyIkaWQiOiIzOTUiLCJMaW5lQ29sb3IiOnsiJHJlZiI6IjI0OSJ9LCJMaW5lV2VpZ2h0IjowLjAsIkxpbmVUeXBlIjowLCJQYXJlbnRTdHlsZSI6bnVsbH0sIlBhcmVudFN0eWxlIjpudWxsfSwiVGl0bGVTdHlsZSI6eyIkaWQiOiIzOTYiLCJGb250U2V0dGluZ3MiOnsiJGlkIjoiMzk3IiwiRm9udFNpemUiOjExLCJGb250TmFtZSI6IlNlZ29lIFVJIiwiSXNCb2xkIjpmYWxzZSwiSXNJdGFsaWMiOmZhbHNlLCJJc1VuZGVybGluZWQiOmZhbHNlLCJQYXJlbnRTdHlsZSI6bnVsbH0sIkF1dG9TaXplIjowLCJGb3JlZ3JvdW5kIjp7IiRyZWYiOiIyNTM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zk4IiwiQ29sb3IiOnsiJGlkIjoiMzk5IiwiQSI6MCwiUiI6MjU1LCJHIjoyNTUsIkIiOjI1NX19LCJJc1Zpc2libGUiOnRydWUsIldpZHRoIjowLjAsIkhlaWdodCI6MC4wLCJCb3JkZXJTdHlsZSI6bnVsbCwiUGFyZW50U3R5bGUiOm51bGx9LCJEYXRlU3R5bGUiOnsiJGlkIjoiNDAwIiwiRm9udFNldHRpbmdzIjp7IiRpZCI6IjQwMSIsIkZvbnRTaXplIjoxMCwiRm9udE5hbWUiOiJDYWxpYnJpIiwiSXNCb2xkIjpmYWxzZSwiSXNJdGFsaWMiOmZhbHNlLCJJc1VuZGVybGluZWQiOmZhbHNlLCJQYXJlbnRTdHlsZSI6bnVsbH0sIkF1dG9TaXplIjowLCJGb3JlZ3JvdW5kIjp7IiRpZCI6IjQwMiIsIkNvbG9yIjp7IiRpZCI6IjQwMy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jgifSwiUGFkZGluZyI6eyIkcmVmIjoiMjkifSwiQmFja2dyb3VuZCI6eyIkaWQiOiI0MDQiLCJDb2xvciI6eyIkaWQiOiI0MDUiLCJBIjowLCJSIjoyNTUsIkciOjI1NSwiQiI6MjU1fX0sIklzVmlzaWJsZSI6dHJ1ZSwiV2lkdGgiOjAuMCwiSGVpZ2h0IjowLjAsIkJvcmRlclN0eWxlIjpudWxsLCJQYXJlbnRTdHlsZSI6bnVsbH0sIkRhdGVGb3JtYXQiOnsiJHJlZiI6IjI2MyJ9LCJXZWVrTnVtYmVyaW5nIjp7IiRpZCI6IjQwNiIsIkZvcm1hdCI6MCwiSXNWaXNpYmxlIjpmYWxzZSwiTGFzdEtub3duVmlzaWJpbGl0eVN0YXRlIjpmYWxzZX0sIklzVmlzaWJsZSI6dHJ1ZSwiUGFyZW50U3R5bGUiOm51bGx9LCJIeXBlcmxpbmsiOm51bGwsIkltcG9ydElkIjoiIn0seyIkaWQiOiI0MDciLCJJZCI6ImJlMjc5YzU1LWI4MjAtNGM3NS04YjRiLTMwZmI4YWIzNDAwYSIsIkluZGV4IjoxOCwiR3JvdXBJZCI6bnVsbCwiVGl0bGUiOiJPRlRBIEZpbG0gQXdhcmQiLCJEYXRlVGltZSI6IjIwMTgtMDMtMDNUMjM6NTk6MDAiLCJQZXJjZW50YWdlQ29tcGxldGUiOm51bGwsIk5vdGUiOm51bGwsIlN0eWxlIjp7IiRpZCI6IjQwOCIsIlRpdGxlUG9zaXRpb24iOiJMZWZ0IiwiRGF0ZVBvc2l0aW9uIjoiTGVmdCIsIlNoYXBlVHlwZSI6MTMsIlNoYXBlU2l6ZSI6MCwiU3BhY2luZyI6NSwiU2hhcGVTdHlsZSI6eyIkaWQiOiI0MDkiLCJNYXJnaW4iOnsiJHJlZiI6IjgifSwiUGFkZGluZyI6eyIkcmVmIjoiOSJ9LCJCYWNrZ3JvdW5kIjp7IiRpZCI6IjQxMCIsIkNvbG9yIjp7IiRpZCI6IjQxMSIsIkEiOjI1NSwiUiI6MjU1LCJHIjoxOTIsIkIiOjB9fSwiSXNWaXNpYmxlIjp0cnVlLCJXaWR0aCI6MTIuMCwiSGVpZ2h0IjoxNC4wLCJCb3JkZXJTdHlsZSI6eyIkaWQiOiI0MTIiLCJMaW5lQ29sb3IiOnsiJHJlZiI6IjI0OSJ9LCJMaW5lV2VpZ2h0IjowLjAsIkxpbmVUeXBlIjowLCJQYXJlbnRTdHlsZSI6bnVsbH0sIlBhcmVudFN0eWxlIjpudWxsfSwiVGl0bGVTdHlsZSI6eyIkaWQiOiI0MTMiLCJGb250U2V0dGluZ3MiOnsiJGlkIjoiNDE0IiwiRm9udFNpemUiOjExLCJGb250TmFtZSI6IlNlZ29lIFVJIiwiSXNCb2xkIjpmYWxzZSwiSXNJdGFsaWMiOmZhbHNlLCJJc1VuZGVybGluZWQiOmZhbHNlLCJQYXJlbnRTdHlsZSI6bnVsbH0sIkF1dG9TaXplIjowLCJGb3JlZ3JvdW5kIjp7IiRyZWYiOiIyNTM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DE1IiwiQ29sb3IiOnsiJGlkIjoiNDE2IiwiQSI6MCwiUiI6MjU1LCJHIjoyNTUsIkIiOjI1NX19LCJJc1Zpc2libGUiOnRydWUsIldpZHRoIjowLjAsIkhlaWdodCI6MC4wLCJCb3JkZXJTdHlsZSI6bnVsbCwiUGFyZW50U3R5bGUiOm51bGx9LCJEYXRlU3R5bGUiOnsiJGlkIjoiNDE3IiwiRm9udFNldHRpbmdzIjp7IiRpZCI6IjQxOCIsIkZvbnRTaXplIjoxMCwiRm9udE5hbWUiOiJDYWxpYnJpIiwiSXNCb2xkIjpmYWxzZSwiSXNJdGFsaWMiOmZhbHNlLCJJc1VuZGVybGluZWQiOmZhbHNlLCJQYXJlbnRTdHlsZSI6bnVsbH0sIkF1dG9TaXplIjowLCJGb3JlZ3JvdW5kIjp7IiRpZCI6IjQxOSIsIkNvbG9yIjp7IiRpZCI6IjQyMC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jgifSwiUGFkZGluZyI6eyIkcmVmIjoiMjkifSwiQmFja2dyb3VuZCI6eyIkaWQiOiI0MjEiLCJDb2xvciI6eyIkaWQiOiI0MjIiLCJBIjowLCJSIjoyNTUsIkciOjI1NSwiQiI6MjU1fX0sIklzVmlzaWJsZSI6dHJ1ZSwiV2lkdGgiOjAuMCwiSGVpZ2h0IjowLjAsIkJvcmRlclN0eWxlIjpudWxsLCJQYXJlbnRTdHlsZSI6bnVsbH0sIkRhdGVGb3JtYXQiOnsiJHJlZiI6IjI2MyJ9LCJXZWVrTnVtYmVyaW5nIjp7IiRpZCI6IjQyMyIsIkZvcm1hdCI6MCwiSXNWaXNpYmxlIjpmYWxzZSwiTGFzdEtub3duVmlzaWJpbGl0eVN0YXRlIjpmYWxzZX0sIklzVmlzaWJsZSI6dHJ1ZSwiUGFyZW50U3R5bGUiOm51bGx9LCJIeXBlcmxpbmsiOm51bGwsIkltcG9ydElkIjoiIn1dLCJJZCI6IjQyMDhlZTQyLTdmNzUtNGMwNC04NTFiLWM0OWE0N2FiZmI2ZCIsIklzU2luZ2xlSXRlbVJvdyI6ZmFsc2V9LHsiJGlkIjoiNDI0IiwiX3Rhc2tzIjpbXSwiX21pbGVzdG9uZXMiOlt7IiRpZCI6IjQyNSIsIklkIjoiYWMyOWI3ZWUtMTZkYS00YzY2LTg0MzQtYWQwNDQwYmM2Y2ExIiwiSW5kZXgiOjE3LCJHcm91cElkIjpudWxsLCJUaXRsZSI6IlZhbmd1YXJkIEF3YXJkIC0gUEdBIiwiRGF0ZVRpbWUiOiIyMDAzLTAxLTAxVDIzOjU5OjAwIiwiUGVyY2VudGFnZUNvbXBsZXRlIjpudWxsLCJOb3RlIjpudWxsLCJTdHlsZSI6eyIkaWQiOiI0MjYiLCJUaXRsZVBvc2l0aW9uIjoiTGVmdCIsIkRhdGVQb3NpdGlvbiI6IkxlZnQiLCJTaGFwZVR5cGUiOjEzLCJTaGFwZVNpemUiOjAsIlNwYWNpbmciOjUsIlNoYXBlU3R5bGUiOnsiJGlkIjoiNDI3IiwiTWFyZ2luIjp7IiRyZWYiOiI4In0sIlBhZGRpbmciOnsiJHJlZiI6IjkifSwiQmFja2dyb3VuZCI6eyIkaWQiOiI0MjgiLCJDb2xvciI6eyIkaWQiOiI0MjkiLCJBIjoyNTUsIlIiOjI1NSwiRyI6MTkyLCJCIjowfX0sIklzVmlzaWJsZSI6dHJ1ZSwiV2lkdGgiOjEyLjAsIkhlaWdodCI6MTQuMCwiQm9yZGVyU3R5bGUiOnsiJGlkIjoiNDMwIiwiTGluZUNvbG9yIjp7IiRyZWYiOiIzMDUifSwiTGluZVdlaWdodCI6MC4wLCJMaW5lVHlwZSI6MCwiUGFyZW50U3R5bGUiOm51bGx9LCJQYXJlbnRTdHlsZSI6bnVsbH0sIlRpdGxlU3R5bGUiOnsiJGlkIjoiNDMxIiwiRm9udFNldHRpbmdzIjp7IiRpZCI6IjQzMiIsIkZvbnRTaXplIjoxMSwiRm9udE5hbWUiOiJTZWdvZSBVSSIsIklzQm9sZCI6ZmFsc2UsIklzSXRhbGljIjpmYWxzZSwiSXNVbmRlcmxpbmVkIjpmYWxzZSwiUGFyZW50U3R5bGUiOm51bGx9LCJBdXRvU2l6ZSI6MCwiRm9yZWdyb3VuZCI6eyIkcmVmIjoiMjUzIn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QzMyIsIkNvbG9yIjp7IiRpZCI6IjQzNCIsIkEiOjAsIlIiOjI1NSwiRyI6MjU1LCJCIjoyNTV9fSwiSXNWaXNpYmxlIjp0cnVlLCJXaWR0aCI6MC4wLCJIZWlnaHQiOjAuMCwiQm9yZGVyU3R5bGUiOm51bGwsIlBhcmVudFN0eWxlIjpudWxsfSwiRGF0ZVN0eWxlIjp7IiRpZCI6IjQzNSIsIkZvbnRTZXR0aW5ncyI6eyIkaWQiOiI0MzYiLCJGb250U2l6ZSI6MTAsIkZvbnROYW1lIjoiQ2FsaWJyaSIsIklzQm9sZCI6ZmFsc2UsIklzSXRhbGljIjpmYWxzZSwiSXNVbmRlcmxpbmVkIjpmYWxzZSwiUGFyZW50U3R5bGUiOm51bGx9LCJBdXRvU2l6ZSI6MCwiRm9yZWdyb3VuZCI6eyIkaWQiOiI0MzciLCJDb2xvciI6eyIkaWQiOiI0Mzg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I4In0sIlBhZGRpbmciOnsiJHJlZiI6IjI5In0sIkJhY2tncm91bmQiOnsiJGlkIjoiNDM5IiwiQ29sb3IiOnsiJGlkIjoiNDQwIiwiQSI6MCwiUiI6MjU1LCJHIjoyNTUsIkIiOjI1NX19LCJJc1Zpc2libGUiOnRydWUsIldpZHRoIjowLjAsIkhlaWdodCI6MC4wLCJCb3JkZXJTdHlsZSI6bnVsbCwiUGFyZW50U3R5bGUiOm51bGx9LCJEYXRlRm9ybWF0Ijp7IiRyZWYiOiIzMTcifSwiV2Vla051bWJlcmluZyI6eyIkaWQiOiI0NDEiLCJGb3JtYXQiOjAsIklzVmlzaWJsZSI6ZmFsc2UsIkxhc3RLbm93blZpc2liaWxpdHlTdGF0ZSI6ZmFsc2V9LCJJc1Zpc2libGUiOmZhbHNlLCJQYXJlbnRTdHlsZSI6bnVsbH0sIkh5cGVybGluayI6bnVsbCwiSW1wb3J0SWQiOiIifV0sIklkIjoiMDAwMDAwMDAtMDAwMC0wMDAwLTAwMDAtMDAwMDAwMDAwMDAwIiwiSXNTaW5nbGVJdGVtUm93Ijp0cnVlfSx7IiRpZCI6IjQ0MiIsIl90YXNrcyI6W10sIl9taWxlc3RvbmVzIjpbeyIkaWQiOiI0NDMiLCJJZCI6IjU5ZjJhOWIzLTJmNjMtNDQxZS05N2YyLTUwN2FlOTYyMjZhOCIsIkluZGV4IjoxOSwiR3JvdXBJZCI6bnVsbCwiVGl0bGUiOiJGaWxtbWFrZXLigJlzIEF3YXJkIiwiRGF0ZVRpbWUiOiIyMDA1LTAxLTAxVDIzOjU5OjAwIiwiUGVyY2VudGFnZUNvbXBsZXRlIjpudWxsLCJOb3RlIjpudWxsLCJTdHlsZSI6eyIkaWQiOiI0NDQiLCJUaXRsZVBvc2l0aW9uIjoiTGVmdCIsIkRhdGVQb3NpdGlvbiI6IkxlZnQiLCJTaGFwZVR5cGUiOjEzLCJTaGFwZVNpemUiOjAsIlNwYWNpbmciOjUsIlNoYXBlU3R5bGUiOnsiJGlkIjoiNDQ1IiwiTWFyZ2luIjp7IiRyZWYiOiI4In0sIlBhZGRpbmciOnsiJHJlZiI6IjkifSwiQmFja2dyb3VuZCI6eyIkaWQiOiI0NDYiLCJDb2xvciI6eyIkaWQiOiI0NDciLCJBIjoyNTUsIlIiOjI1NSwiRyI6MTkyLCJCIjowfX0sIklzVmlzaWJsZSI6dHJ1ZSwiV2lkdGgiOjEyLjAsIkhlaWdodCI6MTQuMCwiQm9yZGVyU3R5bGUiOnsiJGlkIjoiNDQ4IiwiTGluZUNvbG9yIjp7IiRyZWYiOiIyNDkifSwiTGluZVdlaWdodCI6MC4wLCJMaW5lVHlwZSI6MCwiUGFyZW50U3R5bGUiOm51bGx9LCJQYXJlbnRTdHlsZSI6bnVsbH0sIlRpdGxlU3R5bGUiOnsiJGlkIjoiNDQ5IiwiRm9udFNldHRpbmdzIjp7IiRpZCI6IjQ1MCIsIkZvbnRTaXplIjoxMSwiRm9udE5hbWUiOiJTZWdvZSBVSSIsIklzQm9sZCI6ZmFsc2UsIklzSXRhbGljIjpmYWxzZSwiSXNVbmRlcmxpbmVkIjpmYWxzZSwiUGFyZW50U3R5bGUiOm51bGx9LCJBdXRvU2l6ZSI6MCwiRm9yZWdyb3VuZCI6eyIkcmVmIjoiMjUzIn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Q1MSIsIkNvbG9yIjp7IiRpZCI6IjQ1MiIsIkEiOjAsIlIiOjI1NSwiRyI6MjU1LCJCIjoyNTV9fSwiSXNWaXNpYmxlIjp0cnVlLCJXaWR0aCI6MC4wLCJIZWlnaHQiOjAuMCwiQm9yZGVyU3R5bGUiOm51bGwsIlBhcmVudFN0eWxlIjpudWxsfSwiRGF0ZVN0eWxlIjp7IiRpZCI6IjQ1MyIsIkZvbnRTZXR0aW5ncyI6eyIkaWQiOiI0NTQiLCJGb250U2l6ZSI6MTAsIkZvbnROYW1lIjoiQ2FsaWJyaSIsIklzQm9sZCI6ZmFsc2UsIklzSXRhbGljIjpmYWxzZSwiSXNVbmRlcmxpbmVkIjpmYWxzZSwiUGFyZW50U3R5bGUiOm51bGx9LCJBdXRvU2l6ZSI6MCwiRm9yZWdyb3VuZCI6eyIkaWQiOiI0NTUiLCJDb2xvciI6eyIkaWQiOiI0NTY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I4In0sIlBhZGRpbmciOnsiJHJlZiI6IjI5In0sIkJhY2tncm91bmQiOnsiJGlkIjoiNDU3IiwiQ29sb3IiOnsiJGlkIjoiNDU4IiwiQSI6MCwiUiI6MjU1LCJHIjoyNTUsIkIiOjI1NX19LCJJc1Zpc2libGUiOnRydWUsIldpZHRoIjowLjAsIkhlaWdodCI6MC4wLCJCb3JkZXJTdHlsZSI6bnVsbCwiUGFyZW50U3R5bGUiOm51bGx9LCJEYXRlRm9ybWF0Ijp7IiRyZWYiOiIyNjMifSwiV2Vla051bWJlcmluZyI6eyIkaWQiOiI0NTkiLCJGb3JtYXQiOjAsIklzVmlzaWJsZSI6ZmFsc2UsIkxhc3RLbm93blZpc2liaWxpdHlTdGF0ZSI6ZmFsc2V9LCJJc1Zpc2libGUiOnRydWUsIlBhcmVudFN0eWxlIjpudWxsfSwiSHlwZXJsaW5rIjpudWxsLCJJbXBvcnRJZCI6IiJ9LHsiJGlkIjoiNDYwIiwiSWQiOiJhYjQwM2IyMy1hOTQ3LTQ0MWYtYmUzMy0xY2I4Nzg1ODAxNjgiLCJJbmRleCI6MjAsIkdyb3VwSWQiOm51bGwsIlRpdGxlIjoiTWlsZXN0b25lIEF3YXJkIC0gUEdBIiwiRGF0ZVRpbWUiOiIyMDIyLTAyLTI2VDIzOjU5OjAwIiwiUGVyY2VudGFnZUNvbXBsZXRlIjpudWxsLCJOb3RlIjpudWxsLCJTdHlsZSI6eyIkaWQiOiI0NjEiLCJUaXRsZVBvc2l0aW9uIjoiTGVmdCIsIkRhdGVQb3NpdGlvbiI6IkxlZnQiLCJTaGFwZVR5cGUiOjEzLCJTaGFwZVNpemUiOjAsIlNwYWNpbmciOjUsIlNoYXBlU3R5bGUiOnsiJGlkIjoiNDYyIiwiTWFyZ2luIjp7IiRyZWYiOiI4In0sIlBhZGRpbmciOnsiJHJlZiI6IjkifSwiQmFja2dyb3VuZCI6eyIkaWQiOiI0NjMiLCJDb2xvciI6eyIkaWQiOiI0NjQiLCJBIjoyNTUsIlIiOjI1NSwiRyI6MTkyLCJCIjowfX0sIklzVmlzaWJsZSI6dHJ1ZSwiV2lkdGgiOjEyLjAsIkhlaWdodCI6MTQuMCwiQm9yZGVyU3R5bGUiOnsiJGlkIjoiNDY1IiwiTGluZUNvbG9yIjp7IiRyZWYiOiIyNDkifSwiTGluZVdlaWdodCI6MC4wLCJMaW5lVHlwZSI6MCwiUGFyZW50U3R5bGUiOm51bGx9LCJQYXJlbnRTdHlsZSI6bnVsbH0sIlRpdGxlU3R5bGUiOnsiJGlkIjoiNDY2IiwiRm9udFNldHRpbmdzIjp7IiRpZCI6IjQ2NyIsIkZvbnRTaXplIjoxMSwiRm9udE5hbWUiOiJTZWdvZSBVSSIsIklzQm9sZCI6ZmFsc2UsIklzSXRhbGljIjpmYWxzZSwiSXNVbmRlcmxpbmVkIjpmYWxzZSwiUGFyZW50U3R5bGUiOm51bGx9LCJBdXRvU2l6ZSI6MiwiRm9yZWdyb3VuZCI6eyIkcmVmIjoiMjUzIn0sIk1heFdpZHRoIjoyNjMuNzA5OTYyNzE1MTI2MjE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0NjgiLCJDb2xvciI6eyIkaWQiOiI0NjkiLCJBIjowLCJSIjoyNTUsIkciOjI1NSwiQiI6MjU1fX0sIklzVmlzaWJsZSI6dHJ1ZSwiV2lkdGgiOjAuMCwiSGVpZ2h0IjowLjAsIkJvcmRlclN0eWxlIjpudWxsLCJQYXJlbnRTdHlsZSI6bnVsbH0sIkRhdGVTdHlsZSI6eyIkaWQiOiI0NzAiLCJGb250U2V0dGluZ3MiOnsiJGlkIjoiNDcxIiwiRm9udFNpemUiOjEwLCJGb250TmFtZSI6IkNhbGlicmkiLCJJc0JvbGQiOmZhbHNlLCJJc0l0YWxpYyI6ZmFsc2UsIklzVW5kZXJsaW5lZCI6ZmFsc2UsIlBhcmVudFN0eWxlIjpudWxsfSwiQXV0b1NpemUiOjAsIkZvcmVncm91bmQiOnsiJGlkIjoiNDcyIiwiQ29sb3IiOnsiJGlkIjoiNDcz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yOCJ9LCJQYWRkaW5nIjp7IiRyZWYiOiIyOSJ9LCJCYWNrZ3JvdW5kIjp7IiRpZCI6IjQ3NCIsIkNvbG9yIjp7IiRpZCI6IjQ3NSIsIkEiOjAsIlIiOjI1NSwiRyI6MjU1LCJCIjoyNTV9fSwiSXNWaXNpYmxlIjp0cnVlLCJXaWR0aCI6MC4wLCJIZWlnaHQiOjAuMCwiQm9yZGVyU3R5bGUiOm51bGwsIlBhcmVudFN0eWxlIjpudWxsfSwiRGF0ZUZvcm1hdCI6eyIkcmVmIjoiMjYzIn0sIldlZWtOdW1iZXJpbmciOnsiJGlkIjoiNDc2IiwiRm9ybWF0IjowLCJJc1Zpc2libGUiOmZhbHNlLCJMYXN0S25vd25WaXNpYmlsaXR5U3RhdGUiOmZhbHNlfSwiSXNWaXNpYmxlIjp0cnVlLCJQYXJlbnRTdHlsZSI6bnVsbH0sIkh5cGVybGluayI6bnVsbCwiSW1wb3J0SWQiOiIifV0sIklkIjoiOGQzZjU3YzYtNzk4Yy00ZWVhLWJhNWYtMWU4MjFhZTk4OWNlIiwiSXNTaW5nbGVJdGVtUm93IjpmYWxzZX0seyIkaWQiOiI0NzciLCJfdGFza3MiOltdLCJfbWlsZXN0b25lcyI6W3siJGlkIjoiNDc4IiwiSWQiOiJjZTA2NWZmZC02ZjczLTQwZDMtYjNlMi0zYTA4OTc0MmQ4YzciLCJJbmRleCI6MjEsIkdyb3VwSWQiOm51bGwsIlRpdGxlIjoiSnVsZXMgVmVybmUgTGlmZXRpbWUgQWNoaWV2ZW1lbnQgQXdhcmQiLCJEYXRlVGltZSI6IjIwMDYtMDEtMDFUMjM6NTk6MDAiLCJQZXJjZW50YWdlQ29tcGxldGUiOm51bGwsIk5vdGUiOm51bGwsIlN0eWxlIjp7IiRpZCI6IjQ3OSIsIlRpdGxlUG9zaXRpb24iOiJMZWZ0IiwiRGF0ZVBvc2l0aW9uIjoiTGVmdCIsIlNoYXBlVHlwZSI6MTMsIlNoYXBlU2l6ZSI6MCwiU3BhY2luZyI6NSwiU2hhcGVTdHlsZSI6eyIkaWQiOiI0ODAiLCJNYXJnaW4iOnsiJHJlZiI6IjgifSwiUGFkZGluZyI6eyIkcmVmIjoiOSJ9LCJCYWNrZ3JvdW5kIjp7IiRpZCI6IjQ4MSIsIkNvbG9yIjp7IiRpZCI6IjQ4MiIsIkEiOjI1NSwiUiI6MjU1LCJHIjoxOTIsIkIiOjB9fSwiSXNWaXNpYmxlIjp0cnVlLCJXaWR0aCI6MTIuMCwiSGVpZ2h0IjoxNC4wLCJCb3JkZXJTdHlsZSI6eyIkaWQiOiI0ODMiLCJMaW5lQ29sb3IiOnsiJHJlZiI6IjI0OSJ9LCJMaW5lV2VpZ2h0IjowLjAsIkxpbmVUeXBlIjowLCJQYXJlbnRTdHlsZSI6bnVsbH0sIlBhcmVudFN0eWxlIjpudWxsfSwiVGl0bGVTdHlsZSI6eyIkaWQiOiI0ODQiLCJGb250U2V0dGluZ3MiOnsiJGlkIjoiNDg1IiwiRm9udFNpemUiOjExLCJGb250TmFtZSI6IlNlZ29lIFVJIiwiSXNCb2xkIjpmYWxzZSwiSXNJdGFsaWMiOmZhbHNlLCJJc1VuZGVybGluZWQiOmZhbHNlLCJQYXJlbnRTdHlsZSI6bnVsbH0sIkF1dG9TaXplIjowLCJGb3JlZ3JvdW5kIjp7IiRyZWYiOiIyNTMi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Dg2IiwiQ29sb3IiOnsiJGlkIjoiNDg3IiwiQSI6MCwiUiI6MjU1LCJHIjoyNTUsIkIiOjI1NX19LCJJc1Zpc2libGUiOnRydWUsIldpZHRoIjowLjAsIkhlaWdodCI6MC4wLCJCb3JkZXJTdHlsZSI6bnVsbCwiUGFyZW50U3R5bGUiOm51bGx9LCJEYXRlU3R5bGUiOnsiJGlkIjoiNDg4IiwiRm9udFNldHRpbmdzIjp7IiRpZCI6IjQ4OSIsIkZvbnRTaXplIjoxMCwiRm9udE5hbWUiOiJDYWxpYnJpIiwiSXNCb2xkIjpmYWxzZSwiSXNJdGFsaWMiOmZhbHNlLCJJc1VuZGVybGluZWQiOmZhbHNlLCJQYXJlbnRTdHlsZSI6bnVsbH0sIkF1dG9TaXplIjowLCJGb3JlZ3JvdW5kIjp7IiRpZCI6IjQ5MCIsIkNvbG9yIjp7IiRpZCI6IjQ5MS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jgifSwiUGFkZGluZyI6eyIkcmVmIjoiMjkifSwiQmFja2dyb3VuZCI6eyIkaWQiOiI0OTIiLCJDb2xvciI6eyIkaWQiOiI0OTMiLCJBIjowLCJSIjoyNTUsIkciOjI1NSwiQiI6MjU1fX0sIklzVmlzaWJsZSI6dHJ1ZSwiV2lkdGgiOjAuMCwiSGVpZ2h0IjowLjAsIkJvcmRlclN0eWxlIjpudWxsLCJQYXJlbnRTdHlsZSI6bnVsbH0sIkRhdGVGb3JtYXQiOnsiJHJlZiI6IjI2MyJ9LCJXZWVrTnVtYmVyaW5nIjp7IiRpZCI6IjQ5NCIsIkZvcm1hdCI6MCwiSXNWaXNpYmxlIjpmYWxzZSwiTGFzdEtub3duVmlzaWJpbGl0eVN0YXRlIjpmYWxzZX0sIklzVmlzaWJsZSI6dHJ1ZSwiUGFyZW50U3R5bGUiOm51bGx9LCJIeXBlcmxpbmsiOm51bGwsIkltcG9ydElkIjoiIn0seyIkaWQiOiI0OTUiLCJJZCI6ImIzM2I1ZjRkLWYzY2EtNDRmOC05MDdkLWE5NTk5ZDE4YWIzZiIsIkluZGV4IjoyMiwiR3JvdXBJZCI6bnVsbCwiVGl0bGUiOiJIb25vcmFyeSBQYWxtZSBk4oCZT3IgLSBDYW5uZXMiLCJEYXRlVGltZSI6IjIwMjQtMDUtMjVUMjM6NTk6MDAiLCJQZXJjZW50YWdlQ29tcGxldGUiOm51bGwsIk5vdGUiOm51bGwsIlN0eWxlIjp7IiRpZCI6IjQ5NiIsIlRpdGxlUG9zaXRpb24iOiJMZWZ0IiwiRGF0ZVBvc2l0aW9uIjoiTGVmdCIsIlNoYXBlVHlwZSI6MTMsIlNoYXBlU2l6ZSI6MCwiU3BhY2luZyI6NSwiU2hhcGVTdHlsZSI6eyIkaWQiOiI0OTciLCJNYXJnaW4iOnsiJHJlZiI6IjgifSwiUGFkZGluZyI6eyIkcmVmIjoiOSJ9LCJCYWNrZ3JvdW5kIjp7IiRpZCI6IjQ5OCIsIkNvbG9yIjp7IiRpZCI6IjQ5OSIsIkEiOjI1NSwiUiI6MjU1LCJHIjoxOTIsIkIiOjB9fSwiSXNWaXNpYmxlIjp0cnVlLCJXaWR0aCI6MTIuMCwiSGVpZ2h0IjoxNC4wLCJCb3JkZXJTdHlsZSI6eyIkaWQiOiI1MDAiLCJMaW5lQ29sb3IiOnsiJHJlZiI6IjI0OSJ9LCJMaW5lV2VpZ2h0IjowLjAsIkxpbmVUeXBlIjowLCJQYXJlbnRTdHlsZSI6bnVsbH0sIlBhcmVudFN0eWxlIjpudWxsfSwiVGl0bGVTdHlsZSI6eyIkaWQiOiI1MDEiLCJGb250U2V0dGluZ3MiOnsiJGlkIjoiNTAyIiwiRm9udFNpemUiOjExLCJGb250TmFtZSI6IlNlZ29lIFVJIiwiSXNCb2xkIjpmYWxzZSwiSXNJdGFsaWMiOmZhbHNlLCJJc1VuZGVybGluZWQiOmZhbHNlLCJQYXJlbnRTdHlsZSI6bnVsbH0sIkF1dG9TaXplIjoyLCJGb3JlZ3JvdW5kIjp7IiRyZWYiOiIyNTMifSwiTWF4V2lkdGgiOjM5Ni44MzAxMTAzNjc1NTY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1MDMiLCJDb2xvciI6eyIkaWQiOiI1MDQiLCJBIjowLCJSIjoyNTUsIkciOjI1NSwiQiI6MjU1fX0sIklzVmlzaWJsZSI6dHJ1ZSwiV2lkdGgiOjAuMCwiSGVpZ2h0IjowLjAsIkJvcmRlclN0eWxlIjpudWxsLCJQYXJlbnRTdHlsZSI6bnVsbH0sIkRhdGVTdHlsZSI6eyIkaWQiOiI1MDUiLCJGb250U2V0dGluZ3MiOnsiJGlkIjoiNTA2IiwiRm9udFNpemUiOjEwLCJGb250TmFtZSI6IkNhbGlicmkiLCJJc0JvbGQiOmZhbHNlLCJJc0l0YWxpYyI6ZmFsc2UsIklzVW5kZXJsaW5lZCI6ZmFsc2UsIlBhcmVudFN0eWxlIjpudWxsfSwiQXV0b1NpemUiOjAsIkZvcmVncm91bmQiOnsiJGlkIjoiNTA3IiwiQ29sb3IiOnsiJGlkIjoiNTA4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yOCJ9LCJQYWRkaW5nIjp7IiRyZWYiOiIyOSJ9LCJCYWNrZ3JvdW5kIjp7IiRpZCI6IjUwOSIsIkNvbG9yIjp7IiRpZCI6IjUxMCIsIkEiOjAsIlIiOjI1NSwiRyI6MjU1LCJCIjoyNTV9fSwiSXNWaXNpYmxlIjp0cnVlLCJXaWR0aCI6MC4wLCJIZWlnaHQiOjAuMCwiQm9yZGVyU3R5bGUiOm51bGwsIlBhcmVudFN0eWxlIjpudWxsfSwiRGF0ZUZvcm1hdCI6eyIkcmVmIjoiMjYzIn0sIldlZWtOdW1iZXJpbmciOnsiJGlkIjoiNTExIiwiRm9ybWF0IjowLCJJc1Zpc2libGUiOmZhbHNlLCJMYXN0S25vd25WaXNpYmlsaXR5U3RhdGUiOmZhbHNlfSwiSXNWaXNpYmxlIjp0cnVlLCJQYXJlbnRTdHlsZSI6bnVsbH0sIkh5cGVybGluayI6bnVsbCwiSW1wb3J0SWQiOiIifV0sIklkIjoiY2E4NmNmNzktZDY0Mi00MzRiLThmZmQtOTgxMDYwNTU1MTgxIiwiSXNTaW5nbGVJdGVtUm93IjpmYWxzZX0seyIkaWQiOiI1MTIiLCJfdGFza3MiOltdLCJfbWlsZXN0b25lcyI6W3siJGlkIjoiNTEzIiwiSWQiOiI1ZjVlZDEyNS1jNmIzLTQ5YTItOGYzYS1mZTg4MDNiMDMyMGIiLCJJbmRleCI6MjMsIkdyb3VwSWQiOm51bGwsIlRpdGxlIjoiQ2FyZWVyIEFjaGlldmVtZW50IEF3YXJkIC0gTW90aW9uIFBpY3R1cmUgU291bmQgRWRpdG9ycyIsIkRhdGVUaW1lIjoiMjAwOS0wMS0wMVQyMzo1OTowMCIsIlBlcmNlbnRhZ2VDb21wbGV0ZSI6bnVsbCwiTm90ZSI6bnVsbCwiU3R5bGUiOnsiJGlkIjoiNTE0IiwiVGl0bGVQb3NpdGlvbiI6IkJlbG93IiwiRGF0ZVBvc2l0aW9uIjoiTGVmdCIsIlNoYXBlVHlwZSI6MTMsIlNoYXBlU2l6ZSI6MCwiU3BhY2luZyI6NSwiU2hhcGVTdHlsZSI6eyIkaWQiOiI1MTUiLCJNYXJnaW4iOnsiJHJlZiI6IjgifSwiUGFkZGluZyI6eyIkcmVmIjoiOSJ9LCJCYWNrZ3JvdW5kIjp7IiRpZCI6IjUxNiIsIkNvbG9yIjp7IiRpZCI6IjUxNyIsIkEiOjI1NSwiUiI6MjU1LCJHIjoxOTIsIkIiOjB9fSwiSXNWaXNpYmxlIjp0cnVlLCJXaWR0aCI6MTIuMCwiSGVpZ2h0IjoxNC4wLCJCb3JkZXJTdHlsZSI6eyIkaWQiOiI1MTgiLCJMaW5lQ29sb3IiOnsiJHJlZiI6IjMwNSJ9LCJMaW5lV2VpZ2h0IjowLjAsIkxpbmVUeXBlIjowLCJQYXJlbnRTdHlsZSI6bnVsbH0sIlBhcmVudFN0eWxlIjpudWxsfSwiVGl0bGVTdHlsZSI6eyIkaWQiOiI1MTkiLCJGb250U2V0dGluZ3MiOnsiJGlkIjoiNTIwIiwiRm9udFNpemUiOjExLCJGb250TmFtZSI6IlNlZ29lIFVJIiwiSXNCb2xkIjpmYWxzZSwiSXNJdGFsaWMiOmZhbHNlLCJJc1VuZGVybGluZWQiOmZhbHNlLCJQYXJlbnRTdHlsZSI6bnVsbH0sIkF1dG9TaXplIjowLCJGb3JlZ3JvdW5kIjp7IiRyZWYiOiIyNTMi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NTIxIiwiQ29sb3IiOnsiJGlkIjoiNTIyIiwiQSI6MCwiUiI6MjU1LCJHIjoyNTUsIkIiOjI1NX19LCJJc1Zpc2libGUiOnRydWUsIldpZHRoIjowLjAsIkhlaWdodCI6MC4wLCJCb3JkZXJTdHlsZSI6bnVsbCwiUGFyZW50U3R5bGUiOm51bGx9LCJEYXRlU3R5bGUiOnsiJGlkIjoiNTIzIiwiRm9udFNldHRpbmdzIjp7IiRpZCI6IjUyNCIsIkZvbnRTaXplIjoxMCwiRm9udE5hbWUiOiJDYWxpYnJpIiwiSXNCb2xkIjpmYWxzZSwiSXNJdGFsaWMiOmZhbHNlLCJJc1VuZGVybGluZWQiOmZhbHNlLCJQYXJlbnRTdHlsZSI6bnVsbH0sIkF1dG9TaXplIjowLCJGb3JlZ3JvdW5kIjp7IiRpZCI6IjUyNSIsIkNvbG9yIjp7IiRpZCI6IjUyNi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jgifSwiUGFkZGluZyI6eyIkcmVmIjoiMjkifSwiQmFja2dyb3VuZCI6eyIkaWQiOiI1MjciLCJDb2xvciI6eyIkaWQiOiI1MjgiLCJBIjowLCJSIjoyNTUsIkciOjI1NSwiQiI6MjU1fX0sIklzVmlzaWJsZSI6dHJ1ZSwiV2lkdGgiOjAuMCwiSGVpZ2h0IjowLjAsIkJvcmRlclN0eWxlIjpudWxsLCJQYXJlbnRTdHlsZSI6bnVsbH0sIkRhdGVGb3JtYXQiOnsiJHJlZiI6IjMxNyJ9LCJXZWVrTnVtYmVyaW5nIjp7IiRpZCI6IjUyOSIsIkZvcm1hdCI6MCwiSXNWaXNpYmxlIjpmYWxzZSwiTGFzdEtub3duVmlzaWJpbGl0eVN0YXRlIjpmYWxzZX0sIklzVmlzaWJsZSI6ZmFsc2UsIlBhcmVudFN0eWxlIjpudWxsfSwiSHlwZXJsaW5rIjpudWxsLCJJbXBvcnRJZCI6IiJ9XSwiSWQiOiIwMDAwMDAwMC0wMDAwLTAwMDAtMDAwMC0wMDAwMDAwMDAwMDAiLCJJc1NpbmdsZUl0ZW1Sb3ciOnRydWV9LHsiJGlkIjoiNTMwIiwiX3Rhc2tzIjpbXSwiX21pbGVzdG9uZXMiOlt7IiRpZCI6IjUzMSIsIklkIjoiZDI4M2Y0MjctMTA5ZC00ZmYyLTlkMDktZTI1ZGI4MTkxNGRjIiwiSW5kZXgiOjI0LCJHcm91cElkIjpudWxsLCJUaXRsZSI6IkNvbnRyaWJ1dGlvbiB0byBDaW5lbWF0aWMgSW1hZ2VyeSBBd2FyZCAtIEFydCBEaXJlY3RvcnMgR3VpbGQiLCJEYXRlVGltZSI6IjIwMDktMDEtMDFUMjM6NTk6MDAiLCJQZXJjZW50YWdlQ29tcGxldGUiOm51bGwsIk5vdGUiOm51bGwsIlN0eWxlIjp7IiRpZCI6IjUzMiIsIlRpdGxlUG9zaXRpb24iOiJCZWxvdyIsIkRhdGVQb3NpdGlvbiI6IkxlZnQiLCJTaGFwZVR5cGUiOjEzLCJTaGFwZVNpemUiOjAsIlNwYWNpbmciOjUsIlNoYXBlU3R5bGUiOnsiJGlkIjoiNTMzIiwiTWFyZ2luIjp7IiRyZWYiOiI4In0sIlBhZGRpbmciOnsiJHJlZiI6IjkifSwiQmFja2dyb3VuZCI6eyIkaWQiOiI1MzQiLCJDb2xvciI6eyIkaWQiOiI1MzUiLCJBIjoyNTUsIlIiOjI1NSwiRyI6MTkyLCJCIjowfX0sIklzVmlzaWJsZSI6dHJ1ZSwiV2lkdGgiOjEyLjAsIkhlaWdodCI6MTQuMCwiQm9yZGVyU3R5bGUiOnsiJGlkIjoiNTM2IiwiTGluZUNvbG9yIjp7IiRyZWYiOiIzMDUifSwiTGluZVdlaWdodCI6MC4wLCJMaW5lVHlwZSI6MCwiUGFyZW50U3R5bGUiOm51bGx9LCJQYXJlbnRTdHlsZSI6bnVsbH0sIlRpdGxlU3R5bGUiOnsiJGlkIjoiNTM3IiwiRm9udFNldHRpbmdzIjp7IiRpZCI6IjUzOCIsIkZvbnRTaXplIjoxMSwiRm9udE5hbWUiOiJTZWdvZSBVSSIsIklzQm9sZCI6ZmFsc2UsIklzSXRhbGljIjpmYWxzZSwiSXNVbmRlcmxpbmVkIjpmYWxzZSwiUGFyZW50U3R5bGUiOm51bGx9LCJBdXRvU2l6ZSI6MCwiRm9yZWdyb3VuZCI6eyIkcmVmIjoiMjUzIn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UzOSIsIkNvbG9yIjp7IiRpZCI6IjU0MCIsIkEiOjAsIlIiOjI1NSwiRyI6MjU1LCJCIjoyNTV9fSwiSXNWaXNpYmxlIjp0cnVlLCJXaWR0aCI6MC4wLCJIZWlnaHQiOjAuMCwiQm9yZGVyU3R5bGUiOm51bGwsIlBhcmVudFN0eWxlIjpudWxsfSwiRGF0ZVN0eWxlIjp7IiRpZCI6IjU0MSIsIkZvbnRTZXR0aW5ncyI6eyIkaWQiOiI1NDIiLCJGb250U2l6ZSI6MTAsIkZvbnROYW1lIjoiQ2FsaWJyaSIsIklzQm9sZCI6ZmFsc2UsIklzSXRhbGljIjpmYWxzZSwiSXNVbmRlcmxpbmVkIjpmYWxzZSwiUGFyZW50U3R5bGUiOm51bGx9LCJBdXRvU2l6ZSI6MCwiRm9yZWdyb3VuZCI6eyIkaWQiOiI1NDMiLCJDb2xvciI6eyIkaWQiOiI1NDQ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I4In0sIlBhZGRpbmciOnsiJHJlZiI6IjI5In0sIkJhY2tncm91bmQiOnsiJGlkIjoiNTQ1IiwiQ29sb3IiOnsiJGlkIjoiNTQ2IiwiQSI6MCwiUiI6MjU1LCJHIjoyNTUsIkIiOjI1NX19LCJJc1Zpc2libGUiOnRydWUsIldpZHRoIjowLjAsIkhlaWdodCI6MC4wLCJCb3JkZXJTdHlsZSI6bnVsbCwiUGFyZW50U3R5bGUiOm51bGx9LCJEYXRlRm9ybWF0Ijp7IiRyZWYiOiIzMTcifSwiV2Vla051bWJlcmluZyI6eyIkaWQiOiI1NDciLCJGb3JtYXQiOjAsIklzVmlzaWJsZSI6ZmFsc2UsIkxhc3RLbm93blZpc2liaWxpdHlTdGF0ZSI6ZmFsc2V9LCJJc1Zpc2libGUiOmZhbHNlLCJQYXJlbnRTdHlsZSI6bnVsbH0sIkh5cGVybGluayI6bnVsbCwiSW1wb3J0SWQiOiIifV0sIklkIjoiMDAwMDAwMDAtMDAwMC0wMDAwLTAwMDAtMDAwMDAwMDAwMDAwIiwiSXNTaW5nbGVJdGVtUm93Ijp0cnVlfSx7IiRpZCI6IjU0OCIsIl90YXNrcyI6W10sIl9taWxlc3RvbmVzIjpbeyIkaWQiOiI1NDkiLCJJZCI6IjNjYWY1NzZiLWNkMjgtNDUzZS05MmE5LWEwNjQ3MTZmZTc5YiIsIkluZGV4IjoyNSwiR3JvdXBJZCI6bnVsbCwiVGl0bGUiOiJWYW5ndWFyZCBBd2FyZCIsIkRhdGVUaW1lIjoiMjAxMi0wMS0wMVQyMzo1OTowMCIsIlBlcmNlbnRhZ2VDb21wbGV0ZSI6bnVsbCwiTm90ZSI6bnVsbCwiU3R5bGUiOnsiJGlkIjoiNTUwIiwiVGl0bGVQb3NpdGlvbiI6IkJlbG93IiwiRGF0ZVBvc2l0aW9uIjoiTGVmdCIsIlNoYXBlVHlwZSI6MTMsIlNoYXBlU2l6ZSI6MCwiU3BhY2luZyI6NSwiU2hhcGVTdHlsZSI6eyIkaWQiOiI1NTEiLCJNYXJnaW4iOnsiJHJlZiI6IjgifSwiUGFkZGluZyI6eyIkcmVmIjoiOSJ9LCJCYWNrZ3JvdW5kIjp7IiRpZCI6IjU1MiIsIkNvbG9yIjp7IiRpZCI6IjU1MyIsIkEiOjI1NSwiUiI6MjU1LCJHIjoxOTIsIkIiOjB9fSwiSXNWaXNpYmxlIjp0cnVlLCJXaWR0aCI6MTIuMCwiSGVpZ2h0IjoxNC4wLCJCb3JkZXJTdHlsZSI6eyIkaWQiOiI1NTQiLCJMaW5lQ29sb3IiOnsiJGlkIjoiNTU1IiwiJHR5cGUiOiJOTFJFLkNvbW1vbi5Eb20uU29saWRDb2xvckJydXNoLCBOTFJFLkNvbW1vbiIsIkNvbG9yIjp7IiRpZCI6IjU1NiIsIkEiOjI1NSwiUiI6MjU1LCJHIjowLCJCIjowfX0sIkxpbmVXZWlnaHQiOjAuMCwiTGluZVR5cGUiOjAsIlBhcmVudFN0eWxlIjpudWxsfSwiUGFyZW50U3R5bGUiOm51bGx9LCJUaXRsZVN0eWxlIjp7IiRpZCI6IjU1NyIsIkZvbnRTZXR0aW5ncyI6eyIkaWQiOiI1NTgiLCJGb250U2l6ZSI6MTEsIkZvbnROYW1lIjoiU2Vnb2UgVUkiLCJJc0JvbGQiOmZhbHNlLCJJc0l0YWxpYyI6ZmFsc2UsIklzVW5kZXJsaW5lZCI6ZmFsc2UsIlBhcmVudFN0eWxlIjpudWxsfSwiQXV0b1NpemUiOjAsIkZvcmVncm91bmQiOnsiJHJlZiI6IjI1MyJ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1NTkiLCJDb2xvciI6eyIkaWQiOiI1NjAiLCJBIjowLCJSIjoyNTUsIkciOjI1NSwiQiI6MjU1fX0sIklzVmlzaWJsZSI6dHJ1ZSwiV2lkdGgiOjAuMCwiSGVpZ2h0IjowLjAsIkJvcmRlclN0eWxlIjpudWxsLCJQYXJlbnRTdHlsZSI6bnVsbH0sIkRhdGVTdHlsZSI6eyIkaWQiOiI1NjEiLCJGb250U2V0dGluZ3MiOnsiJGlkIjoiNTYyIiwiRm9udFNpemUiOjEwLCJGb250TmFtZSI6IkNhbGlicmkiLCJJc0JvbGQiOmZhbHNlLCJJc0l0YWxpYyI6ZmFsc2UsIklzVW5kZXJsaW5lZCI6ZmFsc2UsIlBhcmVudFN0eWxlIjpudWxsfSwiQXV0b1NpemUiOjAsIkZvcmVncm91bmQiOnsiJGlkIjoiNTYzIiwiQ29sb3IiOnsiJGlkIjoiNTY0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yOCJ9LCJQYWRkaW5nIjp7IiRyZWYiOiIyOSJ9LCJCYWNrZ3JvdW5kIjp7IiRpZCI6IjU2NSIsIkNvbG9yIjp7IiRpZCI6IjU2NiIsIkEiOjAsIlIiOjI1NSwiRyI6MjU1LCJCIjoyNTV9fSwiSXNWaXNpYmxlIjp0cnVlLCJXaWR0aCI6MC4wLCJIZWlnaHQiOjAuMCwiQm9yZGVyU3R5bGUiOm51bGwsIlBhcmVudFN0eWxlIjpudWxsfSwiRGF0ZUZvcm1hdCI6eyIkaWQiOiI1Njc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jgiLCJGb3JtYXQiOjAsIklzVmlzaWJsZSI6ZmFsc2UsIkxhc3RLbm93blZpc2liaWxpdHlTdGF0ZSI6ZmFsc2V9LCJJc1Zpc2libGUiOmZhbHNlLCJQYXJlbnRTdHlsZSI6bnVsbH0sIkh5cGVybGluayI6bnVsbCwiSW1wb3J0SWQiOiIifV0sIklkIjoiMDAwMDAwMDAtMDAwMC0wMDAwLTAwMDAtMDAwMDAwMDAwMDAwIiwiSXNTaW5nbGVJdGVtUm93Ijp0cnVlfSx7IiRpZCI6IjU2OSIsIl90YXNrcyI6W10sIl9taWxlc3RvbmVzIjpbeyIkaWQiOiI1NzAiLCJJZCI6ImJmMjIyYTU3LWU3ZjctNDY1ZS1iMTI1LTUxYjA4NDVhYjYyOSIsIkluZGV4IjoyNiwiR3JvdXBJZCI6bnVsbCwiVGl0bGUiOiJWYW5ndWFyZCBBd2FyZCIsIkRhdGVUaW1lIjoiMjAxMy0wMS0wMVQyMzo1OTowMCIsIlBlcmNlbnRhZ2VDb21wbGV0ZSI6bnVsbCwiTm90ZSI6bnVsbCwiU3R5bGUiOnsiJGlkIjoiNTcxIiwiVGl0bGVQb3NpdGlvbiI6IkJlbG93IiwiRGF0ZVBvc2l0aW9uIjoiTGVmdCIsIlNoYXBlVHlwZSI6MTMsIlNoYXBlU2l6ZSI6MCwiU3BhY2luZyI6NSwiU2hhcGVTdHlsZSI6eyIkaWQiOiI1NzIiLCJNYXJnaW4iOnsiJHJlZiI6IjgifSwiUGFkZGluZyI6eyIkcmVmIjoiOSJ9LCJCYWNrZ3JvdW5kIjp7IiRpZCI6IjU3MyIsIkNvbG9yIjp7IiRpZCI6IjU3NCIsIkEiOjI1NSwiUiI6MjU1LCJHIjoxOTIsIkIiOjB9fSwiSXNWaXNpYmxlIjp0cnVlLCJXaWR0aCI6MTIuMCwiSGVpZ2h0IjoxNC4wLCJCb3JkZXJTdHlsZSI6eyIkaWQiOiI1NzUiLCJMaW5lQ29sb3IiOnsiJHJlZiI6IjU1NSJ9LCJMaW5lV2VpZ2h0IjowLjAsIkxpbmVUeXBlIjowLCJQYXJlbnRTdHlsZSI6bnVsbH0sIlBhcmVudFN0eWxlIjpudWxsfSwiVGl0bGVTdHlsZSI6eyIkaWQiOiI1NzYiLCJGb250U2V0dGluZ3MiOnsiJGlkIjoiNTc3IiwiRm9udFNpemUiOjExLCJGb250TmFtZSI6IlNlZ29lIFVJIiwiSXNCb2xkIjpmYWxzZSwiSXNJdGFsaWMiOmZhbHNlLCJJc1VuZGVybGluZWQiOmZhbHNlLCJQYXJlbnRTdHlsZSI6bnVsbH0sIkF1dG9TaXplIjowLCJGb3JlZ3JvdW5kIjp7IiRyZWYiOiIyNTMi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Tc4IiwiQ29sb3IiOnsiJGlkIjoiNTc5IiwiQSI6MCwiUiI6MjU1LCJHIjoyNTUsIkIiOjI1NX19LCJJc1Zpc2libGUiOnRydWUsIldpZHRoIjowLjAsIkhlaWdodCI6MC4wLCJCb3JkZXJTdHlsZSI6bnVsbCwiUGFyZW50U3R5bGUiOm51bGx9LCJEYXRlU3R5bGUiOnsiJGlkIjoiNTgwIiwiRm9udFNldHRpbmdzIjp7IiRpZCI6IjU4MSIsIkZvbnRTaXplIjoxMCwiRm9udE5hbWUiOiJDYWxpYnJpIiwiSXNCb2xkIjpmYWxzZSwiSXNJdGFsaWMiOmZhbHNlLCJJc1VuZGVybGluZWQiOmZhbHNlLCJQYXJlbnRTdHlsZSI6bnVsbH0sIkF1dG9TaXplIjowLCJGb3JlZ3JvdW5kIjp7IiRpZCI6IjU4MiIsIkNvbG9yIjp7IiRpZCI6IjU4My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jgifSwiUGFkZGluZyI6eyIkcmVmIjoiMjkifSwiQmFja2dyb3VuZCI6eyIkaWQiOiI1ODQiLCJDb2xvciI6eyIkaWQiOiI1ODUiLCJBIjowLCJSIjoyNTUsIkciOjI1NSwiQiI6MjU1fX0sIklzVmlzaWJsZSI6dHJ1ZSwiV2lkdGgiOjAuMCwiSGVpZ2h0IjowLjAsIkJvcmRlclN0eWxlIjpudWxsLCJQYXJlbnRTdHlsZSI6bnVsbH0sIkRhdGVGb3JtYXQiOnsiJHJlZiI6IjU2NyJ9LCJXZWVrTnVtYmVyaW5nIjp7IiRpZCI6IjU4NiIsIkZvcm1hdCI6MCwiSXNWaXNpYmxlIjpmYWxzZSwiTGFzdEtub3duVmlzaWJpbGl0eVN0YXRlIjpmYWxzZX0sIklzVmlzaWJsZSI6ZmFsc2UsIlBhcmVudFN0eWxlIjpudWxsfSwiSHlwZXJsaW5rIjpudWxsLCJJbXBvcnRJZCI6IiJ9XSwiSWQiOiIwMDAwMDAwMC0wMDAwLTAwMDAtMDAwMC0wMDAwMDAwMDAwMDAiLCJJc1NpbmdsZUl0ZW1Sb3ciOnRydWV9XSwiSW5kZXgiOjAsIklkIjoiYzNkZmM4OWMtMmUzNC00M2IzLWE2ZGMtZjZkODM3MDE1MmQzIiwiSGVhZGVyVGV4dCI6bnVsbCwiSXNEZWZhdWx0Ijp0cnVlLCJTdHlsZSI6eyIkaWQiOiI1ODciLCJIZWFkZXJTdHlsZSI6eyIkaWQiOiI1ODgiLCJUZXh0U3R5bGUiOnsiJGlkIjoiNTg5IiwiRm9udFNldHRpbmdzIjp7IiRpZCI6IjU5MCIsIkZvbnRTaXplIjoxMSwiRm9udE5hbWUiOiJDYWxpYnJpIiwiSXNCb2xkIjpmYWxzZSwiSXNJdGFsaWMiOmZhbHNlLCJJc1VuZGVybGluZWQiOmZhbHNlLCJQYXJlbnRTdHlsZSI6bnVsbH0sIkF1dG9TaXplIjoyLCJGb3JlZ3JvdW5kIjp7IiRpZCI6IjU5MSIsIkNvbG9yIjp7IiRpZCI6IjU5MiIsIkEiOjI1NSwiUiI6MCwiRyI6MCwiQiI6MH19LCJNYXhXaWR0aCI6MC4wLCJNYXhIZWlnaHQiOiJJbmZpbml0eSIsIlNtYXJ0Rm9yZWdyb3VuZElzQWN0aXZlIjpmYWxzZSwiSG9yaXpvbnRhbEFsaWdubWVudCI6MCwiVmVydGljYWxBbGlnbm1lbnQiOjAsIlNtYXJ0Rm9yZWdyb3VuZCI6bnVsbCwiQmFja2dyb3VuZEZpbGxUeXBlIjowLCJNYXJnaW4iOnsiJGlkIjoiNTkzIiwiVG9wIjowLjAsIkxlZnQiOjAuMCwiUmlnaHQiOjAuMCwiQm90dG9tIjowLjB9LCJQYWRkaW5nIjp7IiRpZCI6IjU5NCIsIlRvcCI6MC4wLCJMZWZ0IjowLjAsIlJpZ2h0IjowLjAsIkJvdHRvbSI6MC4wfSwiQmFja2dyb3VuZCI6bnVsbCwiSXNWaXNpYmxlIjp0cnVlLCJXaWR0aCI6MC4wLCJIZWlnaHQiOjAuMCwiQm9yZGVyU3R5bGUiOm51bGwsIlBhcmVudFN0eWxlIjpudWxsfSwiUmVjdGFuZ2xlU3R5bGUiOnsiJGlkIjoiNTk1IiwiTWFyZ2luIjp7IiRpZCI6IjU5NiIsIlRvcCI6MC4wLCJMZWZ0IjowLjAsIlJpZ2h0IjowLjAsIkJvdHRvbSI6MC4wfSwiUGFkZGluZyI6eyIkaWQiOiI1OTciLCJUb3AiOjAuMCwiTGVmdCI6MC4wLCJSaWdodCI6MC4wLCJCb3R0b20iOjAuMH0sIkJhY2tncm91bmQiOnsiJGlkIjoiNTk4IiwiQ29sb3IiOnsiJGlkIjoiNTk5IiwiQSI6NjMsIlIiOjkxLCJHIjoxNTUsIkIiOjIxM319LCJJc1Zpc2libGUiOnRydWUsIldpZHRoIjowLjAsIkhlaWdodCI6MC4wLCJCb3JkZXJTdHlsZSI6eyIkaWQiOiI2MDAiLCJMaW5lQ29sb3IiOnsiJGlkIjoiNjAxIiwiJHR5cGUiOiJOTFJFLkNvbW1vbi5Eb20uU29saWRDb2xvckJydXNoLCBOTFJFLkNvbW1vbiIsIkNvbG9yIjp7IiRpZCI6IjYwMiIsIkEiOjI1NSwiUiI6MjU1LCJHIjowLCJCIjowfX0sIkxpbmVXZWlnaHQiOjAuMCwiTGluZVR5cGUiOjAsIlBhcmVudFN0eWxlIjpudWxsfSwiUGFyZW50U3R5bGUiOm51bGx9LCJNYXJnaW4iOnsiJGlkIjoiNjAzIiwiVG9wIjowLjAsIkxlZnQiOjAuMCwiUmlnaHQiOjAuMCwiQm90dG9tIjowLjB9LCJQYWRkaW5nIjp7IiRpZCI6IjYwNCIsIlRvcCI6MC4wLCJMZWZ0IjowLjAsIlJpZ2h0IjowLjAsIkJvdHRvbSI6MC4wfSwiQmFja2dyb3VuZCI6bnVsbCwiSXNWaXNpYmxlIjp0cnVlLCJXaWR0aCI6MC4wLCJIZWlnaHQiOjAuMCwiQm9yZGVyU3R5bGUiOm51bGwsIlBhcmVudFN0eWxlIjpudWxsfSwiQmFja2dyb3VuZFN0eWxlIjp7IiRpZCI6IjYwNSIsIk1hcmdpbiI6eyIkaWQiOiI2MDYiLCJUb3AiOjAuMCwiTGVmdCI6MC4wLCJSaWdodCI6MC4wLCJCb3R0b20iOjAuMH0sIlBhZGRpbmciOnsiJGlkIjoiNjA3IiwiVG9wIjowLjAsIkxlZnQiOjAuMCwiUmlnaHQiOjAuMCwiQm90dG9tIjowLjB9LCJCYWNrZ3JvdW5kIjp7IiRpZCI6IjYwOCIsIkNvbG9yIjp7IiRpZCI6IjYwOSIsIkEiOjUxLCJSIjoxNjUsIkciOjE2NSwiQiI6MTY1fX0sIklzVmlzaWJsZSI6dHJ1ZSwiV2lkdGgiOjAuMCwiSGVpZ2h0IjowLjAsIkJvcmRlclN0eWxlIjp7IiRpZCI6IjYxMCIsIkxpbmVDb2xvciI6eyIkaWQiOiI2MTEiLCIkdHlwZSI6Ik5MUkUuQ29tbW9uLkRvbS5Tb2xpZENvbG9yQnJ1c2gsIE5MUkUuQ29tbW9uIiwiQ29sb3IiOnsiJGlkIjoiNjEyIiwiQSI6MjU1LCJSIjoyNTUsIkciOjAsIkIiOjB9fSwiTGluZVdlaWdodCI6MC4wLCJMaW5lVHlwZSI6MCwiUGFyZW50U3R5bGUiOm51bGx9LCJQYXJlbnRTdHlsZSI6bnVsbH0sIk1hcmdpbiI6eyIkaWQiOiI2MTMiLCJUb3AiOjAuMCwiTGVmdCI6MC4wLCJSaWdodCI6MC4wLCJCb3R0b20iOjAuMH0sIlBhZGRpbmciOnsiJGlkIjoiNjE0IiwiVG9wIjowLjAsIkxlZnQiOjAuMCwiUmlnaHQiOjAuMCwiQm90dG9tIjowLjB9LCJJc1Zpc2libGUiOmZhbHNlLCJXaWR0aCI6MC4wLCJIZWlnaHQiOjAuMCwiQm9yZGVyU3R5bGUiOm51bGwsIlBhcmVudFN0eWxlIjpudWxsfX1dLCJJZCI6IjI1MDg1ODQzLTFlMTYtNGMzOS1iMTVjLTM5NDg2ZTgzM2ZlYiIsIkluZGV4IjoxLCJIZWFkZXJUZXh0IjoiQXdhcmRzIiwiU3R5bGUiOnsiJGlkIjoiNjE1IiwiSGVhZGVyU3R5bGUiOnsiJGlkIjoiNjE2IiwiVGV4dElzVmVydGljYWwiOmZhbHNlLCJUZXh0U3R5bGUiOnsiJGlkIjoiNjE3IiwiRm9udFNldHRpbmdzIjp7IiRpZCI6IjYxOCIsIkZvbnRTaXplIjoxMiwiRm9udE5hbWUiOiJDYWxpYnJpIiwiSXNCb2xkIjpmYWxzZSwiSXNJdGFsaWMiOmZhbHNlLCJJc1VuZGVybGluZWQiOmZhbHNlLCJQYXJlbnRTdHlsZSI6bnVsbH0sIkF1dG9TaXplIjoyLCJGb3JlZ3JvdW5kIjp7IiRpZCI6IjYxOSIsIkNvbG9yIjp7IiRpZCI6IjYyMCIsIkEiOjI1NSwiUiI6MCwiRyI6MCwiQiI6MH19LCJNYXhXaWR0aCI6NzEuMCwiTWF4SGVpZ2h0IjoiSW5maW5pdHkiLCJTbWFydEZvcmVncm91bmRJc0FjdGl2ZSI6ZmFsc2UsIkhvcml6b250YWxBbGlnbm1lbnQiOjAsIlZlcnRpY2FsQWxpZ25tZW50IjowLCJTbWFydEZvcmVncm91bmQiOm51bGwsIkJhY2tncm91bmRGaWxsVHlwZSI6MCwiTWFyZ2luIjp7IiRpZCI6IjYyMSIsIlRvcCI6MC4wLCJMZWZ0IjowLjAsIlJpZ2h0IjowLjAsIkJvdHRvbSI6MC4wfSwiUGFkZGluZyI6eyIkaWQiOiI2MjIiLCJUb3AiOjAuMCwiTGVmdCI6MC4wLCJSaWdodCI6MC4wLCJCb3R0b20iOjAuMH0sIkJhY2tncm91bmQiOm51bGwsIklzVmlzaWJsZSI6dHJ1ZSwiV2lkdGgiOjAuMCwiSGVpZ2h0IjowLjAsIkJvcmRlclN0eWxlIjpudWxsLCJQYXJlbnRTdHlsZSI6bnVsbH0sIlJlY3RhbmdsZVN0eWxlIjp7IiRpZCI6IjYyMyIsIk1hcmdpbiI6eyIkaWQiOiI2MjQiLCJUb3AiOjAuMCwiTGVmdCI6MC4wLCJSaWdodCI6MC4wLCJCb3R0b20iOjAuMH0sIlBhZGRpbmciOnsiJGlkIjoiNjI1IiwiVG9wIjowLjAsIkxlZnQiOjAuMCwiUmlnaHQiOjAuMCwiQm90dG9tIjowLjB9LCJCYWNrZ3JvdW5kIjp7IiRyZWYiOiIyMjIifSwiSXNWaXNpYmxlIjp0cnVlLCJXaWR0aCI6MC4wLCJIZWlnaHQiOjAuMCwiQm9yZGVyU3R5bGUiOnsiJGlkIjoiNjI2IiwiTGluZUNvbG9yIjp7IiRpZCI6IjYyNyIsIiR0eXBlIjoiTkxSRS5Db21tb24uRG9tLlNvbGlkQ29sb3JCcnVzaCwgTkxSRS5Db21tb24iLCJDb2xvciI6eyIkaWQiOiI2MjgiLCJBIjoyNTUsIlIiOjI1NSwiRyI6MCwiQiI6MH19LCJMaW5lV2VpZ2h0IjowLjAsIkxpbmVUeXBlIjowLCJQYXJlbnRTdHlsZSI6bnVsbH0sIlBhcmVudFN0eWxlIjpudWxsfSwiTWFyZ2luIjp7IiRpZCI6IjYyOSIsIlRvcCI6MC4wLCJMZWZ0IjowLjAsIlJpZ2h0IjowLjAsIkJvdHRvbSI6MC4wfSwiUGFkZGluZyI6eyIkaWQiOiI2MzAiLCJUb3AiOjAuMCwiTGVmdCI6MC4wLCJSaWdodCI6MC4wLCJCb3R0b20iOjAuMH0sIkJhY2tncm91bmQiOm51bGwsIklzVmlzaWJsZSI6dHJ1ZSwiV2lkdGgiOjAuMCwiSGVpZ2h0IjowLjAsIkJvcmRlclN0eWxlIjpudWxsLCJQYXJlbnRTdHlsZSI6bnVsbH0sIkJhY2tncm91bmRTdHlsZSI6eyIkaWQiOiI2MzEiLCJNYXJnaW4iOnsiJGlkIjoiNjMyIiwiVG9wIjowLjAsIkxlZnQiOjAuMCwiUmlnaHQiOjAuMCwiQm90dG9tIjowLjB9LCJQYWRkaW5nIjp7IiRpZCI6IjYzMyIsIlRvcCI6MC4wLCJMZWZ0IjowLjAsIlJpZ2h0IjowLjAsIkJvdHRvbSI6MC4wfSwiQmFja2dyb3VuZCI6eyIkaWQiOiI2MzQiLCJDb2xvciI6eyIkaWQiOiI2MzUiLCJBIjo1MSwiUiI6MTY1LCJHIjoxNjUsIkIiOjE2NX19LCJJc1Zpc2libGUiOnRydWUsIldpZHRoIjowLjAsIkhlaWdodCI6MC4wLCJCb3JkZXJTdHlsZSI6eyIkaWQiOiI2MzYiLCJMaW5lQ29sb3IiOnsiJGlkIjoiNjM3IiwiJHR5cGUiOiJOTFJFLkNvbW1vbi5Eb20uU29saWRDb2xvckJydXNoLCBOTFJFLkNvbW1vbiIsIkNvbG9yIjp7IiRpZCI6IjYzOCIsIkEiOjI1NSwiUiI6MjU1LCJHIjowLCJCIjowfX0sIkxpbmVXZWlnaHQiOjAuMCwiTGluZVR5cGUiOjAsIlBhcmVudFN0eWxlIjpudWxsfSwiUGFyZW50U3R5bGUiOm51bGx9LCJJc0Fib3ZlVGltZWJhbmQiOmZhbHNlLCJTcGFjaW5nIjo1LCJNYXJnaW4iOnsiJGlkIjoiNjM5IiwiVG9wIjowLjAsIkxlZnQiOjAuMCwiUmlnaHQiOjAuMCwiQm90dG9tIjowLjB9LCJQYWRkaW5nIjp7IiRpZCI6IjY0MCIsIlRvcCI6MC4wLCJMZWZ0IjowLjAsIlJpZ2h0IjowLjAsIkJvdHRvbSI6MC4wfSwiSXNWaXNpYmxlIjp0cnVlLCJXaWR0aCI6MC4wLCJIZWlnaHQiOjAuMCwiQm9yZGVyU3R5bGUiOnsiJGlkIjoiNjQxIiwiTGluZUNvbG9yIjpudWxsLCJMaW5lV2VpZ2h0IjowLjAsIkxpbmVUeXBlIjowLCJQYXJlbnRTdHlsZSI6bnVsbH0sIlBhcmVudFN0eWxlIjpudWxsfX0seyIkaWQiOiI2NDIiLCJfYWN0aXZpdGllcyI6W3siJGlkIjoiNjQzIiwiX3Jvd3MiOlt7IiRpZCI6IjY0NCIsIl90YXNrcyI6W10sIl9taWxlc3RvbmVzIjpbeyIkaWQiOiI2NDUiLCJJZCI6IjZhNjhjMmU4LWI3M2ItNDY2OC04NGYxLWRkN2ZhNWNlMTRkYSIsIkluZGV4IjoyNywiR3JvdXBJZCI6bnVsbCwiVGl0bGUiOiJSYWlzZXMgJDUwMEsgZm9yIEtvcmV0IEZhbWlseSBIb3VzZSIsIkRhdGVUaW1lIjoiMjAwNS0wNS0xM1QyMzo1OTowMCIsIlBlcmNlbnRhZ2VDb21wbGV0ZSI6bnVsbCwiTm90ZSI6bnVsbCwiU3R5bGUiOnsiJGlkIjoiNjQ2IiwiVGl0bGVQb3NpdGlvbiI6IlJpZ2h0IiwiRGF0ZVBvc2l0aW9uIjoiUmlnaHQiLCJTaGFwZVR5cGUiOjEsIlNoYXBlU2l6ZSI6MCwiU3BhY2luZyI6NSwiU2hhcGVTdHlsZSI6eyIkaWQiOiI2NDciLCJNYXJnaW4iOnsiJGlkIjoiNjQ4IiwiVG9wIjowLjAsIkxlZnQiOjAuMCwiUmlnaHQiOjAuMCwiQm90dG9tIjowLjB9LCJQYWRkaW5nIjp7IiRpZCI6IjY0OSIsIlRvcCI6MC4wLCJMZWZ0IjowLjAsIlJpZ2h0IjowLjAsIkJvdHRvbSI6MC4wfSwiQmFja2dyb3VuZCI6eyIkaWQiOiI2NTAiLCJDb2xvciI6eyIkaWQiOiI2NTEiLCJBIjoyNTUsIlIiOjI1NSwiRyI6MTkyLCJCIjowfX0sIklzVmlzaWJsZSI6dHJ1ZSwiV2lkdGgiOjEyLjAsIkhlaWdodCI6MTQuMCwiQm9yZGVyU3R5bGUiOnsiJGlkIjoiNjUyIiwiTGluZUNvbG9yIjp7IiRpZCI6IjY1MyIsIiR0eXBlIjoiTkxSRS5Db21tb24uRG9tLlNvbGlkQ29sb3JCcnVzaCwgTkxSRS5Db21tb24iLCJDb2xvciI6eyIkaWQiOiI2NTQiLCJBIjoyNTUsIlIiOjI1NSwiRyI6MCwiQiI6MH19LCJMaW5lV2VpZ2h0IjowLjAsIkxpbmVUeXBlIjowLCJQYXJlbnRTdHlsZSI6bnVsbH0sIlBhcmVudFN0eWxlIjpudWxsfSwiVGl0bGVTdHlsZSI6eyIkaWQiOiI2NTUiLCJGb250U2V0dGluZ3MiOnsiJGlkIjoiNjU2IiwiRm9udFNpemUiOjExLCJGb250TmFtZSI6IlNlZ29lIFVJIiwiSXNCb2xkIjpmYWxzZSwiSXNJdGFsaWMiOmZhbHNlLCJJc1VuZGVybGluZWQiOmZhbHNlLCJQYXJlbnRTdHlsZSI6bnVsbH0sIkF1dG9TaXplIjowLCJGb3JlZ3JvdW5kIjp7IiRpZCI6IjY1NyIsIkNvbG9yIjp7IiRpZCI6IjY1OCIsIkEiOjI1NSwiUiI6MjUwLCJHIjoyMzUsIkIiOjE0OH19LCJNYXhXaWR0aCI6MjAwLjAsIk1heEhlaWdodCI6IkluZmluaXR5IiwiU21hcnRGb3JlZ3JvdW5kSXNBY3RpdmUiOmZhbHNlLCJIb3Jpem9udGFsQWxpZ25tZW50IjowLCJWZXJ0aWNhbEFsaWdubWVudCI6MCwiU21hcnRGb3JlZ3JvdW5kIjpudWxsLCJCYWNrZ3JvdW5kRmlsbFR5cGUiOjAsIk1hcmdpbiI6eyIkaWQiOiI2NTkiLCJUb3AiOjAuMCwiTGVmdCI6MC4wLCJSaWdodCI6MC4wLCJCb3R0b20iOjAuMH0sIlBhZGRpbmciOnsiJGlkIjoiNjYwIiwiVG9wIjowLjAsIkxlZnQiOjAuMCwiUmlnaHQiOjAuMCwiQm90dG9tIjowLjB9LCJCYWNrZ3JvdW5kIjp7IiRpZCI6IjY2MSIsIkNvbG9yIjp7IiRpZCI6IjY2MiIsIkEiOjAsIlIiOjI1NSwiRyI6MjU1LCJCIjoyNTV9fSwiSXNWaXNpYmxlIjp0cnVlLCJXaWR0aCI6MC4wLCJIZWlnaHQiOjAuMCwiQm9yZGVyU3R5bGUiOm51bGwsIlBhcmVudFN0eWxlIjpudWxsfSwiRGF0ZVN0eWxlIjp7IiRpZCI6IjY2MyIsIkZvbnRTZXR0aW5ncyI6eyIkaWQiOiI2NjQiLCJGb250U2l6ZSI6MTAsIkZvbnROYW1lIjoiQ2FsaWJyaSIsIklzQm9sZCI6ZmFsc2UsIklzSXRhbGljIjpmYWxzZSwiSXNVbmRlcmxpbmVkIjpmYWxzZSwiUGFyZW50U3R5bGUiOm51bGx9LCJBdXRvU2l6ZSI6MCwiRm9yZWdyb3VuZCI6eyIkaWQiOiI2NjUiLCJDb2xvciI6eyIkaWQiOiI2NjY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jY3IiwiVG9wIjowLjAsIkxlZnQiOjAuMCwiUmlnaHQiOjAuMCwiQm90dG9tIjowLjB9LCJQYWRkaW5nIjp7IiRpZCI6IjY2OCIsIlRvcCI6MC4wLCJMZWZ0IjowLjAsIlJpZ2h0IjowLjAsIkJvdHRvbSI6MC4wfSwiQmFja2dyb3VuZCI6eyIkaWQiOiI2NjkiLCJDb2xvciI6eyIkaWQiOiI2NzAiLCJBIjowLCJSIjoyNTUsIkciOjI1NSwiQiI6MjU1fX0sIklzVmlzaWJsZSI6dHJ1ZSwiV2lkdGgiOjAuMCwiSGVpZ2h0IjowLjAsIkJvcmRlclN0eWxlIjpudWxsLCJQYXJlbnRTdHlsZSI6bnVsbH0sIkRhdGVGb3JtYXQiOnsiJGlkIjoiNjcx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cyIiwiRm9ybWF0IjowLCJJc1Zpc2libGUiOmZhbHNlLCJMYXN0S25vd25WaXNpYmlsaXR5U3RhdGUiOmZhbHNlfSwiSXNWaXNpYmxlIjp0cnVlLCJQYXJlbnRTdHlsZSI6bnVsbH0sIkh5cGVybGluayI6bnVsbCwiSW1wb3J0SWQiOm51bGx9LHsiJGlkIjoiNjczIiwiSWQiOiJhMTkyNjhhMS00ZDA2LTRhZTktYjYxOC0yOTk4MzNjMzM2ODIiLCJJbmRleCI6MjgsIkdyb3VwSWQiOm51bGwsIlRpdGxlIjoiR0wgRWR1Y2F0aW9uYWwgRm91bmRhdGlvbiIsIkRhdGVUaW1lIjoiMTk5MS0wNi0xNVQyMzo1OTowMFoiLCJQZXJjZW50YWdlQ29tcGxldGUiOm51bGwsIk5vdGUiOm51bGwsIlN0eWxlIjp7IiRpZCI6IjY3NCIsIlRpdGxlUG9zaXRpb24iOiJMZWZ0IiwiRGF0ZVBvc2l0aW9uIjoiTGVmdCIsIlNoYXBlVHlwZSI6MSwiU2hhcGVTaXplIjowLCJTcGFjaW5nIjo1LCJTaGFwZVN0eWxlIjp7IiRpZCI6IjY3NSIsIk1hcmdpbiI6eyIkcmVmIjoiNjQ4In0sIlBhZGRpbmciOnsiJHJlZiI6IjY0OSJ9LCJCYWNrZ3JvdW5kIjp7IiRpZCI6IjY3NiIsIkNvbG9yIjp7IiRpZCI6IjY3NyIsIkEiOjI1NSwiUiI6MjU1LCJHIjoxOTIsIkIiOjB9fSwiSXNWaXNpYmxlIjp0cnVlLCJXaWR0aCI6MTIuMCwiSGVpZ2h0IjoxNC4wLCJCb3JkZXJTdHlsZSI6eyIkaWQiOiI2NzgiLCJMaW5lQ29sb3IiOnsiJGlkIjoiNjc5IiwiJHR5cGUiOiJOTFJFLkNvbW1vbi5Eb20uU29saWRDb2xvckJydXNoLCBOTFJFLkNvbW1vbiIsIkNvbG9yIjp7IiRpZCI6IjY4MCIsIkEiOjI1NSwiUiI6MjU1LCJHIjowLCJCIjowfX0sIkxpbmVXZWlnaHQiOjAuMCwiTGluZVR5cGUiOjAsIlBhcmVudFN0eWxlIjpudWxsfSwiUGFyZW50U3R5bGUiOm51bGx9LCJUaXRsZVN0eWxlIjp7IiRpZCI6IjY4MSIsIkZvbnRTZXR0aW5ncyI6eyIkaWQiOiI2ODIiLCJGb250U2l6ZSI6MTEsIkZvbnROYW1lIjoiU2Vnb2UgVUkiLCJJc0JvbGQiOmZhbHNlLCJJc0l0YWxpYyI6ZmFsc2UsIklzVW5kZXJsaW5lZCI6ZmFsc2UsIlBhcmVudFN0eWxlIjpudWxsfSwiQXV0b1NpemUiOjAsIkZvcmVncm91bmQiOnsiJGlkIjoiNjgzIiwiQ29sb3IiOnsiJGlkIjoiNjg0IiwiQSI6MjU1LCJSIjoyNTAsIkciOjIzNSwiQiI6MTQ4fX0sIk1heFdpZHRoIjoyMDAuMCwiTWF4SGVpZ2h0IjoiSW5maW5pdHkiLCJTbWFydEZvcmVncm91bmRJc0FjdGl2ZSI6ZmFsc2UsIkhvcml6b250YWxBbGlnbm1lbnQiOjIsIlZlcnRpY2FsQWxpZ25tZW50IjowLCJTbWFydEZvcmVncm91bmQiOm51bGwsIkJhY2tncm91bmRGaWxsVHlwZSI6MCwiTWFyZ2luIjp7IiRyZWYiOiI2NTkifSwiUGFkZGluZyI6eyIkcmVmIjoiNjYwIn0sIkJhY2tncm91bmQiOnsiJGlkIjoiNjg1IiwiQ29sb3IiOnsiJGlkIjoiNjg2IiwiQSI6MCwiUiI6MjU1LCJHIjoyNTUsIkIiOjI1NX19LCJJc1Zpc2libGUiOnRydWUsIldpZHRoIjowLjAsIkhlaWdodCI6MC4wLCJCb3JkZXJTdHlsZSI6bnVsbCwiUGFyZW50U3R5bGUiOm51bGx9LCJEYXRlU3R5bGUiOnsiJGlkIjoiNjg3IiwiRm9udFNldHRpbmdzIjp7IiRpZCI6IjY4OCIsIkZvbnRTaXplIjoxMCwiRm9udE5hbWUiOiJDYWxpYnJpIiwiSXNCb2xkIjpmYWxzZSwiSXNJdGFsaWMiOmZhbHNlLCJJc1VuZGVybGluZWQiOmZhbHNlLCJQYXJlbnRTdHlsZSI6bnVsbH0sIkF1dG9TaXplIjowLCJGb3JlZ3JvdW5kIjp7IiRpZCI6IjY4OSIsIkNvbG9yIjp7IiRpZCI6IjY5MC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NjY3In0sIlBhZGRpbmciOnsiJHJlZiI6IjY2OCJ9LCJCYWNrZ3JvdW5kIjp7IiRpZCI6IjY5MSIsIkNvbG9yIjp7IiRpZCI6IjY5MiIsIkEiOjAsIlIiOjI1NSwiRyI6MjU1LCJCIjoyNTV9fSwiSXNWaXNpYmxlIjp0cnVlLCJXaWR0aCI6MC4wLCJIZWlnaHQiOjAuMCwiQm9yZGVyU3R5bGUiOm51bGwsIlBhcmVudFN0eWxlIjpudWxsfSwiRGF0ZUZvcm1hdCI6eyIkaWQiOiI2OTM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TQiLCJGb3JtYXQiOjAsIklzVmlzaWJsZSI6ZmFsc2UsIkxhc3RLbm93blZpc2liaWxpdHlTdGF0ZSI6ZmFsc2V9LCJJc1Zpc2libGUiOnRydWUsIlBhcmVudFN0eWxlIjpudWxsfSwiSHlwZXJsaW5rIjpudWxsLCJJbXBvcnRJZCI6IkdMIEVkdWNhdGlvbmFsIEZvdW5kYXRpb24ifV0sIklkIjoiNWMyYWY2MDEtODFjMC00YzY1LWI1ZDMtMDA2YzZmZmZkMWUwIiwiSXNTaW5nbGVJdGVtUm93IjpmYWxzZX0seyIkaWQiOiI2OTUiLCJfdGFza3MiOltdLCJfbWlsZXN0b25lcyI6W3siJGlkIjoiNjk2IiwiSWQiOiI3Mjc5MWI4ZS0wYzhlLTQ3OTMtOWViOC1iZWQzMTIxOGQ4YWUiLCJJbmRleCI6MjksIkdyb3VwSWQiOm51bGwsIlRpdGxlIjoiRG9uYXRlcyAkMSBtaWxsaW9uIHRvIE1hcnRpbiBMdXRoZXIgS2luZyBtZW1vcmlhbCIsIkRhdGVUaW1lIjoiMjAwNS0xMC0yMVQyMzo1OTowMCIsIlBlcmNlbnRhZ2VDb21wbGV0ZSI6bnVsbCwiTm90ZSI6bnVsbCwiU3R5bGUiOnsiJGlkIjoiNjk3IiwiVGl0bGVQb3NpdGlvbiI6IkxlZnQiLCJEYXRlUG9zaXRpb24iOiJMZWZ0IiwiU2hhcGVUeXBlIjoxLCJTaGFwZVNpemUiOjAsIlNwYWNpbmciOjUsIlNoYXBlU3R5bGUiOnsiJGlkIjoiNjk4IiwiTWFyZ2luIjp7IiRyZWYiOiI2NDgifSwiUGFkZGluZyI6eyIkcmVmIjoiNjQ5In0sIkJhY2tncm91bmQiOnsiJGlkIjoiNjk5IiwiQ29sb3IiOnsiJGlkIjoiNzAwIiwiQSI6MjU1LCJSIjoyNTUsIkciOjE5MiwiQiI6MH19LCJJc1Zpc2libGUiOnRydWUsIldpZHRoIjoxMi4wLCJIZWlnaHQiOjE0LjAsIkJvcmRlclN0eWxlIjp7IiRpZCI6IjcwMSIsIkxpbmVDb2xvciI6eyIkcmVmIjoiNjUzIn0sIkxpbmVXZWlnaHQiOjAuMCwiTGluZVR5cGUiOjAsIlBhcmVudFN0eWxlIjpudWxsfSwiUGFyZW50U3R5bGUiOm51bGx9LCJUaXRsZVN0eWxlIjp7IiRpZCI6IjcwMiIsIkZvbnRTZXR0aW5ncyI6eyIkaWQiOiI3MDMiLCJGb250U2l6ZSI6MTEsIkZvbnROYW1lIjoiU2Vnb2UgVUkiLCJJc0JvbGQiOmZhbHNlLCJJc0l0YWxpYyI6ZmFsc2UsIklzVW5kZXJsaW5lZCI6ZmFsc2UsIlBhcmVudFN0eWxlIjpudWxsfSwiQXV0b1NpemUiOjIsIkZvcmVncm91bmQiOnsiJGlkIjoiNzA0IiwiQ29sb3IiOnsiJGlkIjoiNzA1IiwiQSI6MjU1LCJSIjoyNTAsIkciOjIzNSwiQiI6MTQ4fX0sIk1heFdpZHRoIjoyOTguMjY2NTg3OTI2NTA5MDMsIk1heEhlaWdodCI6IkluZmluaXR5IiwiU21hcnRGb3JlZ3JvdW5kSXNBY3RpdmUiOmZhbHNlLCJIb3Jpem9udGFsQWxpZ25tZW50IjoyLCJWZXJ0aWNhbEFsaWdubWVudCI6MCwiU21hcnRGb3JlZ3JvdW5kIjpudWxsLCJCYWNrZ3JvdW5kRmlsbFR5cGUiOjAsIk1hcmdpbiI6eyIkcmVmIjoiNjU5In0sIlBhZGRpbmciOnsiJHJlZiI6IjY2MCJ9LCJCYWNrZ3JvdW5kIjp7IiRpZCI6IjcwNiIsIkNvbG9yIjp7IiRpZCI6IjcwNyIsIkEiOjAsIlIiOjI1NSwiRyI6MjU1LCJCIjoyNTV9fSwiSXNWaXNpYmxlIjp0cnVlLCJXaWR0aCI6MC4wLCJIZWlnaHQiOjAuMCwiQm9yZGVyU3R5bGUiOm51bGwsIlBhcmVudFN0eWxlIjpudWxsfSwiRGF0ZVN0eWxlIjp7IiRpZCI6IjcwOCIsIkZvbnRTZXR0aW5ncyI6eyIkaWQiOiI3MDkiLCJGb250U2l6ZSI6MTAsIkZvbnROYW1lIjoiQ2FsaWJyaSIsIklzQm9sZCI6ZmFsc2UsIklzSXRhbGljIjpmYWxzZSwiSXNVbmRlcmxpbmVkIjpmYWxzZSwiUGFyZW50U3R5bGUiOm51bGx9LCJBdXRvU2l6ZSI6MCwiRm9yZWdyb3VuZCI6eyIkaWQiOiI3MTAiLCJDb2xvciI6eyIkaWQiOiI3MTE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Y2NyJ9LCJQYWRkaW5nIjp7IiRyZWYiOiI2NjgifSwiQmFja2dyb3VuZCI6eyIkaWQiOiI3MTIiLCJDb2xvciI6eyIkaWQiOiI3MTMiLCJBIjowLCJSIjoyNTUsIkciOjI1NSwiQiI6MjU1fX0sIklzVmlzaWJsZSI6dHJ1ZSwiV2lkdGgiOjAuMCwiSGVpZ2h0IjowLjAsIkJvcmRlclN0eWxlIjpudWxsLCJQYXJlbnRTdHlsZSI6bnVsbH0sIkRhdGVGb3JtYXQiOnsiJHJlZiI6IjY3MSJ9LCJXZWVrTnVtYmVyaW5nIjp7IiRpZCI6IjcxNCIsIkZvcm1hdCI6MCwiSXNWaXNpYmxlIjpmYWxzZSwiTGFzdEtub3duVmlzaWJpbGl0eVN0YXRlIjpmYWxzZX0sIklzVmlzaWJsZSI6dHJ1ZSwiUGFyZW50U3R5bGUiOm51bGx9LCJIeXBlcmxpbmsiOm51bGwsIkltcG9ydElkIjpudWxsfSx7IiRpZCI6IjcxNSIsIklkIjoiNmZmMjJiYWMtMzVlOC00MjQ0LTgxOWQtNWJmZTgwNGEzNjE5IiwiSW5kZXgiOjMwLCJHcm91cElkIjpudWxsLCJUaXRsZSI6IlNpZ25zIHRoZSBHaXZpbmcgUGxlZGdlIiwiRGF0ZVRpbWUiOiIyMDEwLTA2LTE1VDIzOjU5OjAwIiwiUGVyY2VudGFnZUNvbXBsZXRlIjpudWxsLCJOb3RlIjpudWxsLCJTdHlsZSI6eyIkaWQiOiI3MTYiLCJUaXRsZVBvc2l0aW9uIjoiUmlnaHQiLCJEYXRlUG9zaXRpb24iOiJSaWdodCIsIlNoYXBlVHlwZSI6MSwiU2hhcGVTaXplIjowLCJTcGFjaW5nIjo1LCJTaGFwZVN0eWxlIjp7IiRpZCI6IjcxNyIsIk1hcmdpbiI6eyIkcmVmIjoiNjQ4In0sIlBhZGRpbmciOnsiJHJlZiI6IjY0OSJ9LCJCYWNrZ3JvdW5kIjp7IiRpZCI6IjcxOCIsIkNvbG9yIjp7IiRpZCI6IjcxOSIsIkEiOjI1NSwiUiI6MjU1LCJHIjoxOTIsIkIiOjB9fSwiSXNWaXNpYmxlIjp0cnVlLCJXaWR0aCI6MTIuMCwiSGVpZ2h0IjoxNC4wLCJCb3JkZXJTdHlsZSI6eyIkaWQiOiI3MjAiLCJMaW5lQ29sb3IiOnsiJHJlZiI6IjY1MyJ9LCJMaW5lV2VpZ2h0IjowLjAsIkxpbmVUeXBlIjowLCJQYXJlbnRTdHlsZSI6bnVsbH0sIlBhcmVudFN0eWxlIjpudWxsfSwiVGl0bGVTdHlsZSI6eyIkaWQiOiI3MjEiLCJGb250U2V0dGluZ3MiOnsiJGlkIjoiNzIyIiwiRm9udFNpemUiOjExLCJGb250TmFtZSI6IlNlZ29lIFVJIiwiSXNCb2xkIjpmYWxzZSwiSXNJdGFsaWMiOmZhbHNlLCJJc1VuZGVybGluZWQiOmZhbHNlLCJQYXJlbnRTdHlsZSI6bnVsbH0sIkF1dG9TaXplIjowLCJGb3JlZ3JvdW5kIjp7IiRpZCI6IjcyMyIsIkNvbG9yIjp7IiRpZCI6IjcyNCIsIkEiOjI1NSwiUiI6MjUwLCJHIjoyMzUsIkIiOjE0OH19LCJNYXhXaWR0aCI6MjAwLjAsIk1heEhlaWdodCI6IkluZmluaXR5IiwiU21hcnRGb3JlZ3JvdW5kSXNBY3RpdmUiOmZhbHNlLCJIb3Jpem9udGFsQWxpZ25tZW50IjowLCJWZXJ0aWNhbEFsaWdubWVudCI6MCwiU21hcnRGb3JlZ3JvdW5kIjpudWxsLCJCYWNrZ3JvdW5kRmlsbFR5cGUiOjAsIk1hcmdpbiI6eyIkcmVmIjoiNjU5In0sIlBhZGRpbmciOnsiJHJlZiI6IjY2MCJ9LCJCYWNrZ3JvdW5kIjp7IiRpZCI6IjcyNSIsIkNvbG9yIjp7IiRpZCI6IjcyNiIsIkEiOjAsIlIiOjI1NSwiRyI6MjU1LCJCIjoyNTV9fSwiSXNWaXNpYmxlIjp0cnVlLCJXaWR0aCI6MC4wLCJIZWlnaHQiOjAuMCwiQm9yZGVyU3R5bGUiOm51bGwsIlBhcmVudFN0eWxlIjpudWxsfSwiRGF0ZVN0eWxlIjp7IiRpZCI6IjcyNyIsIkZvbnRTZXR0aW5ncyI6eyIkaWQiOiI3MjgiLCJGb250U2l6ZSI6MTAsIkZvbnROYW1lIjoiQ2FsaWJyaSIsIklzQm9sZCI6ZmFsc2UsIklzSXRhbGljIjpmYWxzZSwiSXNVbmRlcmxpbmVkIjpmYWxzZSwiUGFyZW50U3R5bGUiOm51bGx9LCJBdXRvU2l6ZSI6MCwiRm9yZWdyb3VuZCI6eyIkaWQiOiI3MjkiLCJDb2xvciI6eyIkaWQiOiI3MzA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Y2NyJ9LCJQYWRkaW5nIjp7IiRyZWYiOiI2NjgifSwiQmFja2dyb3VuZCI6eyIkaWQiOiI3MzEiLCJDb2xvciI6eyIkaWQiOiI3MzIiLCJBIjowLCJSIjoyNTUsIkciOjI1NSwiQiI6MjU1fX0sIklzVmlzaWJsZSI6dHJ1ZSwiV2lkdGgiOjAuMCwiSGVpZ2h0IjowLjAsIkJvcmRlclN0eWxlIjpudWxsLCJQYXJlbnRTdHlsZSI6bnVsbH0sIkRhdGVGb3JtYXQiOnsiJHJlZiI6IjY3MSJ9LCJXZWVrTnVtYmVyaW5nIjp7IiRpZCI6IjczMyIsIkZvcm1hdCI6MCwiSXNWaXNpYmxlIjpmYWxzZSwiTGFzdEtub3duVmlzaWJpbGl0eVN0YXRlIjpmYWxzZX0sIklzVmlzaWJsZSI6dHJ1ZSwiUGFyZW50U3R5bGUiOm51bGx9LCJIeXBlcmxpbmsiOm51bGwsIkltcG9ydElkIjpudWxsfV0sIklkIjoiM2M4ZmQzMjMtNTZlNy00ZDA5LTgyZWEtMTc5NjI1MzlmYTEyIiwiSXNTaW5nbGVJdGVtUm93IjpmYWxzZX1dLCJJbmRleCI6MCwiSWQiOiIzMDIyOTQ4ZC1kZWE5LTRhYjItYjA0NS0yN2ZkNTVkNDE2ODYiLCJIZWFkZXJUZXh0IjoiIiwiSXNEZWZhdWx0Ijp0cnVlLCJTdHlsZSI6eyIkaWQiOiI3MzQiLCJIZWFkZXJTdHlsZSI6eyIkaWQiOiI3MzUiLCJUZXh0U3R5bGUiOnsiJGlkIjoiNzM2IiwiRm9udFNldHRpbmdzIjp7IiRpZCI6IjczNyIsIkZvbnRTaXplIjoxMSwiRm9udE5hbWUiOiJDYWxpYnJpIiwiSXNCb2xkIjpmYWxzZSwiSXNJdGFsaWMiOmZhbHNlLCJJc1VuZGVybGluZWQiOmZhbHNlLCJQYXJlbnRTdHlsZSI6bnVsbH0sIkF1dG9TaXplIjoyLCJGb3JlZ3JvdW5kIjp7IiRpZCI6IjczOCIsIkNvbG9yIjp7IiRpZCI6Ijcz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NzQwIiwiVG9wIjowLjAsIkxlZnQiOjAuMCwiUmlnaHQiOjAuMCwiQm90dG9tIjowLjB9LCJQYWRkaW5nIjp7IiRpZCI6Ijc0MSIsIlRvcCI6MC4wLCJMZWZ0IjowLjAsIlJpZ2h0IjowLjAsIkJvdHRvbSI6MC4wfSwiQmFja2dyb3VuZCI6eyIkaWQiOiI3NDIiLCJDb2xvciI6eyIkaWQiOiI3NDMiLCJBIjowLCJSIjoyNTUsIkciOjI1NSwiQiI6MjU1fX0sIklzVmlzaWJsZSI6dHJ1ZSwiV2lkdGgiOjAuMCwiSGVpZ2h0IjowLjAsIkJvcmRlclN0eWxlIjpudWxsLCJQYXJlbnRTdHlsZSI6bnVsbH0sIlJlY3RhbmdsZVN0eWxlIjp7IiRpZCI6Ijc0NCIsIk1hcmdpbiI6eyIkaWQiOiI3NDUiLCJUb3AiOjAuMCwiTGVmdCI6MC4wLCJSaWdodCI6MC4wLCJCb3R0b20iOjAuMH0sIlBhZGRpbmciOnsiJGlkIjoiNzQ2IiwiVG9wIjowLjAsIkxlZnQiOjAuMCwiUmlnaHQiOjAuMCwiQm90dG9tIjowLjB9LCJCYWNrZ3JvdW5kIjp7IiRpZCI6Ijc0NyIsIkNvbG9yIjp7IiRpZCI6Ijc0OCIsIkEiOjYzLCJSIjo2OCwiRyI6MTE0LCJCIjoxOTZ9fSwiSXNWaXNpYmxlIjp0cnVlLCJXaWR0aCI6MC4wLCJIZWlnaHQiOjAuMCwiQm9yZGVyU3R5bGUiOnsiJGlkIjoiNzQ5IiwiTGluZUNvbG9yIjp7IiRpZCI6Ijc1MCIsIiR0eXBlIjoiTkxSRS5Db21tb24uRG9tLlNvbGlkQ29sb3JCcnVzaCwgTkxSRS5Db21tb24iLCJDb2xvciI6eyIkaWQiOiI3NTEiLCJBIjoyNTUsIlIiOjI1NSwiRyI6MCwiQiI6MH19LCJMaW5lV2VpZ2h0IjowLjAsIkxpbmVUeXBlIjowLCJQYXJlbnRTdHlsZSI6bnVsbH0sIlBhcmVudFN0eWxlIjpudWxsfSwiTWFyZ2luIjp7IiRpZCI6Ijc1MiIsIlRvcCI6MC4wLCJMZWZ0IjowLjAsIlJpZ2h0IjowLjAsIkJvdHRvbSI6MC4wfSwiUGFkZGluZyI6eyIkaWQiOiI3NTMiLCJUb3AiOjAuMCwiTGVmdCI6MC4wLCJSaWdodCI6MC4wLCJCb3R0b20iOjAuMH0sIkJhY2tncm91bmQiOm51bGwsIklzVmlzaWJsZSI6dHJ1ZSwiV2lkdGgiOjAuMCwiSGVpZ2h0IjowLjAsIkJvcmRlclN0eWxlIjpudWxsLCJQYXJlbnRTdHlsZSI6bnVsbH0sIkJhY2tncm91bmRTdHlsZSI6eyIkaWQiOiI3NTQiLCJNYXJnaW4iOnsiJGlkIjoiNzU1IiwiVG9wIjowLjAsIkxlZnQiOjAuMCwiUmlnaHQiOjAuMCwiQm90dG9tIjowLjB9LCJQYWRkaW5nIjp7IiRpZCI6Ijc1NiIsIlRvcCI6MC4wLCJMZWZ0IjowLjAsIlJpZ2h0IjowLjAsIkJvdHRvbSI6MC4wfSwiQmFja2dyb3VuZCI6eyIkaWQiOiI3NTciLCJDb2xvciI6eyIkaWQiOiI3NTgiLCJBIjo1MSwiUiI6MTY1LCJHIjoxNjUsIkIiOjE2NX19LCJJc1Zpc2libGUiOnRydWUsIldpZHRoIjowLjAsIkhlaWdodCI6MC4wLCJCb3JkZXJTdHlsZSI6eyIkaWQiOiI3NTkiLCJMaW5lQ29sb3IiOnsiJGlkIjoiNzYwIiwiJHR5cGUiOiJOTFJFLkNvbW1vbi5Eb20uU29saWRDb2xvckJydXNoLCBOTFJFLkNvbW1vbiIsIkNvbG9yIjp7IiRpZCI6Ijc2MSIsIkEiOjI1NSwiUiI6MjU1LCJHIjowLCJCIjowfX0sIkxpbmVXZWlnaHQiOjAuMCwiTGluZVR5cGUiOjAsIlBhcmVudFN0eWxlIjpudWxsfSwiUGFyZW50U3R5bGUiOm51bGx9LCJNYXJnaW4iOnsiJGlkIjoiNzYyIiwiVG9wIjowLjAsIkxlZnQiOjAuMCwiUmlnaHQiOjAuMCwiQm90dG9tIjowLjB9LCJQYWRkaW5nIjp7IiRpZCI6Ijc2MyIsIlRvcCI6MC4wLCJMZWZ0IjowLjAsIlJpZ2h0IjowLjAsIkJvdHRvbSI6MC4wfSwiSXNWaXNpYmxlIjp0cnVlLCJXaWR0aCI6MC4wLCJIZWlnaHQiOjAuMCwiQm9yZGVyU3R5bGUiOm51bGwsIlBhcmVudFN0eWxlIjpudWxsfX1dLCJJZCI6IjZhNWU5ZTc1LWE1ZGMtNGVhYy1hODNiLWRmZDZmN2FhYTNiNiIsIkluZGV4IjoyLCJIZWFkZXJUZXh0IjoiQ2hhcml0eSIsIlN0eWxlIjp7IiRpZCI6Ijc2NCIsIkhlYWRlclN0eWxlIjp7IiRpZCI6Ijc2NSIsIlRleHRJc1ZlcnRpY2FsIjpmYWxzZSwiVGV4dFN0eWxlIjp7IiRpZCI6Ijc2NiIsIkZvbnRTZXR0aW5ncyI6eyIkaWQiOiI3NjciLCJGb250U2l6ZSI6MTIsIkZvbnROYW1lIjoiQ2FsaWJyaSIsIklzQm9sZCI6ZmFsc2UsIklzSXRhbGljIjpmYWxzZSwiSXNVbmRlcmxpbmVkIjpmYWxzZSwiUGFyZW50U3R5bGUiOm51bGx9LCJBdXRvU2l6ZSI6MiwiRm9yZWdyb3VuZCI6eyIkaWQiOiI3NjgiLCJDb2xvciI6eyIkaWQiOiI3NjkiLCJBIjoyNTUsIlIiOjAsIkciOjAsIkIiOjB9fSwiTWF4V2lkdGgiOjcxLjAsIk1heEhlaWdodCI6IkluZmluaXR5IiwiU21hcnRGb3JlZ3JvdW5kSXNBY3RpdmUiOmZhbHNlLCJIb3Jpem9udGFsQWxpZ25tZW50IjowLCJWZXJ0aWNhbEFsaWdubWVudCI6MCwiU21hcnRGb3JlZ3JvdW5kIjpudWxsLCJCYWNrZ3JvdW5kRmlsbFR5cGUiOjAsIk1hcmdpbiI6eyIkaWQiOiI3NzAiLCJUb3AiOjAuMCwiTGVmdCI6MC4wLCJSaWdodCI6MC4wLCJCb3R0b20iOjAuMH0sIlBhZGRpbmciOnsiJGlkIjoiNzcxIiwiVG9wIjowLjAsIkxlZnQiOjAuMCwiUmlnaHQiOjAuMCwiQm90dG9tIjowLjB9LCJCYWNrZ3JvdW5kIjp7IiRpZCI6Ijc3MiIsIkNvbG9yIjp7IiRpZCI6Ijc3MyIsIkEiOjAsIlIiOjI1NSwiRyI6MjU1LCJCIjoyNTV9fSwiSXNWaXNpYmxlIjp0cnVlLCJXaWR0aCI6MC4wLCJIZWlnaHQiOjAuMCwiQm9yZGVyU3R5bGUiOm51bGwsIlBhcmVudFN0eWxlIjpudWxsfSwiUmVjdGFuZ2xlU3R5bGUiOnsiJGlkIjoiNzc0IiwiTWFyZ2luIjp7IiRpZCI6Ijc3NSIsIlRvcCI6MC4wLCJMZWZ0IjowLjAsIlJpZ2h0IjowLjAsIkJvdHRvbSI6MC4wfSwiUGFkZGluZyI6eyIkaWQiOiI3NzYiLCJUb3AiOjAuMCwiTGVmdCI6MC4wLCJSaWdodCI6MC4wLCJCb3R0b20iOjAuMH0sIkJhY2tncm91bmQiOnsiJHJlZiI6IjIyMiJ9LCJJc1Zpc2libGUiOnRydWUsIldpZHRoIjowLjAsIkhlaWdodCI6MC4wLCJCb3JkZXJTdHlsZSI6eyIkaWQiOiI3NzciLCJMaW5lQ29sb3IiOnsiJGlkIjoiNzc4IiwiJHR5cGUiOiJOTFJFLkNvbW1vbi5Eb20uU29saWRDb2xvckJydXNoLCBOTFJFLkNvbW1vbiIsIkNvbG9yIjp7IiRpZCI6Ijc3OSIsIkEiOjI1NSwiUiI6MjU1LCJHIjowLCJCIjowfX0sIkxpbmVXZWlnaHQiOjAuMCwiTGluZVR5cGUiOjAsIlBhcmVudFN0eWxlIjpudWxsfSwiUGFyZW50U3R5bGUiOm51bGx9LCJNYXJnaW4iOnsiJGlkIjoiNzgwIiwiVG9wIjowLjAsIkxlZnQiOjAuMCwiUmlnaHQiOjAuMCwiQm90dG9tIjowLjB9LCJQYWRkaW5nIjp7IiRpZCI6Ijc4MSIsIlRvcCI6MC4wLCJMZWZ0IjowLjAsIlJpZ2h0IjowLjAsIkJvdHRvbSI6MC4wfSwiQmFja2dyb3VuZCI6bnVsbCwiSXNWaXNpYmxlIjp0cnVlLCJXaWR0aCI6MC4wLCJIZWlnaHQiOjAuMCwiQm9yZGVyU3R5bGUiOm51bGwsIlBhcmVudFN0eWxlIjpudWxsfSwiQmFja2dyb3VuZFN0eWxlIjp7IiRpZCI6Ijc4MiIsIk1hcmdpbiI6eyIkaWQiOiI3ODMiLCJUb3AiOjAuMCwiTGVmdCI6MC4wLCJSaWdodCI6MC4wLCJCb3R0b20iOjAuMH0sIlBhZGRpbmciOnsiJGlkIjoiNzg0IiwiVG9wIjowLjAsIkxlZnQiOjAuMCwiUmlnaHQiOjAuMCwiQm90dG9tIjowLjB9LCJCYWNrZ3JvdW5kIjp7IiRpZCI6Ijc4NSIsIkNvbG9yIjp7IiRpZCI6Ijc4NiIsIkEiOjUxLCJSIjoxNjUsIkciOjE2NSwiQiI6MTY1fX0sIklzVmlzaWJsZSI6dHJ1ZSwiV2lkdGgiOjAuMCwiSGVpZ2h0IjowLjAsIkJvcmRlclN0eWxlIjp7IiRpZCI6Ijc4NyIsIkxpbmVDb2xvciI6eyIkaWQiOiI3ODgiLCIkdHlwZSI6Ik5MUkUuQ29tbW9uLkRvbS5Tb2xpZENvbG9yQnJ1c2gsIE5MUkUuQ29tbW9uIiwiQ29sb3IiOnsiJGlkIjoiNzg5IiwiQSI6MjU1LCJSIjoyNTUsIkciOjAsIkIiOjB9fSwiTGluZVdlaWdodCI6MC4wLCJMaW5lVHlwZSI6MCwiUGFyZW50U3R5bGUiOm51bGx9LCJQYXJlbnRTdHlsZSI6bnVsbH0sIklzQWJvdmVUaW1lYmFuZCI6ZmFsc2UsIlNwYWNpbmciOjUsIk1hcmdpbiI6eyIkaWQiOiI3OTAiLCJUb3AiOjAuMCwiTGVmdCI6MC4wLCJSaWdodCI6MC4wLCJCb3R0b20iOjAuMH0sIlBhZGRpbmciOnsiJGlkIjoiNzkxIiwiVG9wIjowLjAsIkxlZnQiOjAuMCwiUmlnaHQiOjAuMCwiQm90dG9tIjowLjB9LCJJc1Zpc2libGUiOnRydWUsIldpZHRoIjowLjAsIkhlaWdodCI6MC4wLCJCb3JkZXJTdHlsZSI6eyIkaWQiOiI3OTIiLCJMaW5lQ29sb3IiOm51bGwsIkxpbmVXZWlnaHQiOjAuMCwiTGluZVR5cGUiOjAsIlBhcmVudFN0eWxlIjpudWxsfSwiUGFyZW50U3R5bGUiOm51bGx9fV0sIkN1bHR1cmVJbmZvTmFtZSI6ImVuLVVTIiwiU3R5bGVOYW1lIjoiR2FudHQiLCJWZXJzaW9uIjp7IiRpZCI6Ijc5MyIsIlZlcnNpb24iOiIzLjkuMCIsIk9yaWdpbmFsQXNzZW1ibHlWZXJzaW9uIjoiMy4xNC4wMC4wMCIsIkVkaXRpb24iOiJQbHVzIiwiTGFzdFNhdmVkRWRpdGlvbiI6MywiSXNQbHVzRWRpdGlvbiI6dHJ1ZSwiSXNQcm9FZGl0aW9uIjpmYWxzZX0sIkVmZmVjdCI6MCwiU3R5bGUiOnsiJGlkIjoiNzk0IiwiRGVmYXVsdERlcGVuZGVuY3lTdHlsZSI6eyIkaWQiOiI3OTUiLCJMaW5lU3R5bGUiOnsiJGlkIjoiNzk2IiwiTGluZUNvbG9yIjp7IiRpZCI6Ijc5NyIsIiR0eXBlIjoiTkxSRS5Db21tb24uRG9tLlNvbGlkQ29sb3JCcnVzaCwgTkxSRS5Db21tb24iLCJDb2xvciI6eyIkaWQiOiI3OTgiLCJBIjoyNTUsIlIiOjAsIkciOjAsIkIiOjB9fSwiTGluZVdlaWdodCI6MS4wLCJMaW5lVHlwZSI6MCwiUGFyZW50U3R5bGUiOm51bGx9LCJFbmRBcnJvd2hlYWRMaW5lU3R5bGUiOnsiJGlkIjoiNzk5IiwiS2luZCI6MSwiV2lkdGgiOjEsIkxlbmd0aCI6MCwiUGFyZW50U3R5bGUiOm51bGx9LCJCcmluZ1RvRnJvbnQiOnRydWUsIkVsYm93UmFkaXVzIjowLjAsIk1hcmdpbiI6eyIkaWQiOiI4MDAiLCJUb3AiOjAuMCwiTGVmdCI6MC4wLCJSaWdodCI6MC4wLCJCb3R0b20iOjAuMH0sIlBhZGRpbmciOnsiJGlkIjoiODAxIiwiVG9wIjowLjAsIkxlZnQiOjAuMCwiUmlnaHQiOjAuMCwiQm90dG9tIjowLjB9LCJCYWNrZ3JvdW5kIjpudWxsLCJJc1Zpc2libGUiOnRydWUsIldpZHRoIjowLjAsIkhlaWdodCI6MC4wLCJCb3JkZXJTdHlsZSI6bnVsbCwiUGFyZW50U3R5bGUiOm51bGx9LCJDcml0aWNhbFBhdGhTdHlsZSI6eyIkaWQiOiI4MDIiLCJDcml0aWNhbFBhdGhTdHlsZU9wdGlvbnMiOjE1LCJMaW5lU3R5bGUiOnsiJGlkIjoiODAzIiwiTGluZUNvbG9yIjp7IiRpZCI6IjgwNCIsIiR0eXBlIjoiTkxSRS5Db21tb24uRG9tLlNvbGlkQ29sb3JCcnVzaCwgTkxSRS5Db21tb24iLCJDb2xvciI6eyIkaWQiOiI4MDUiLCJBIjoyNTUsIlIiOjIyMiwiRyI6NTAsIkIiOjUwfX0sIkxpbmVXZWlnaHQiOjEuMCwiTGluZVR5cGUiOjAsIlBhcmVudFN0eWxlIjpudWxsfSwiVGl0bGVGb3JlZ3JvdW5kIjp7IiRpZCI6IjgwNiIsIkNvbG9yIjp7IiRpZCI6IjgwNyIsIkEiOjI1NSwiUiI6MTc2LCJHIjoxOSwiQiI6MjV9fSwiU2hhcGVzQmFja2dyb3VuZCI6eyIkaWQiOiI4MDgiLCJDb2xvciI6eyIkaWQiOiI4MDkiLCJBIjoyNTUsIlIiOjI1MywiRyI6MjAzLCJCIjoyMDh9fSwiU2hhcGVzQm9yZGVyU3R5bGUiOnsiJGlkIjoiODEwIiwiTGluZUNvbG9yIjp7IiRpZCI6IjgxMSIsIiR0eXBlIjoiTkxSRS5Db21tb24uRG9tLlNvbGlkQ29sb3JCcnVzaCwgTkxSRS5Db21tb24iLCJDb2xvciI6eyIkaWQiOiI4MTIiLCJBIjoyNTUsIlIiOjIyMiwiRyI6NTAsIkIiOjUwfX0sIkxpbmVXZWlnaHQiOjEuNSwiTGluZVR5cGUiOjAsIlBhcmVudFN0eWxlIjpudWxsfSwiTWFyZ2luIjp7IiRpZCI6IjgxMyIsIlRvcCI6MC4wLCJMZWZ0IjowLjAsIlJpZ2h0IjowLjAsIkJvdHRvbSI6MC4wfSwiUGFkZGluZyI6eyIkaWQiOiI4MTQiLCJUb3AiOjAuMCwiTGVmdCI6MC4wLCJSaWdodCI6MC4wLCJCb3R0b20iOjAuMH0sIkJhY2tncm91bmQiOm51bGwsIklzVmlzaWJsZSI6ZmFsc2UsIldpZHRoIjowLjAsIkhlaWdodCI6MC4wLCJCb3JkZXJTdHlsZSI6bnVsbCwiUGFyZW50U3R5bGUiOm51bGx9LCJQYW5lbHNTcGFjaW5nRGVmaW5pdGlvbiI6eyIkaWQiOiI4MTUiLCJTcGFjaW5nQWJvdmVUaW1lYmFuZCI6MTYsIlNwYWNpbmdCZWxvd1RpbWViYW5kIjoxNiwiU3BhY2luZ0Fib3ZlQmV0d2VlblN3aW1sYW5lc0FuZFRhc2tzIjoxNiwiU3BhY2luZ0JlbG93QmV0d2VlblN3aW1sYW5lc0FuZFRhc2tzIjoxNn0sIlRpbWViYW5kU3R5bGUiOnsiJGlkIjoiODE2IiwiU2NhbGVNYXJraW5nIjoxLCJTaGFwZSI6MTAsIlNoYXBlU3R5bGUiOnsiJGlkIjoiODE3IiwiTWFyZ2luIjp7IiRpZCI6IjgxOCIsIlRvcCI6MC4wLCJMZWZ0IjoxMC4wLCJSaWdodCI6MTAuMCwiQm90dG9tIjowLjB9LCJQYWRkaW5nIjp7IiRpZCI6IjgxOSIsIlRvcCI6My4wLCJMZWZ0IjowLjAsIlJpZ2h0IjowLjAsIkJvdHRvbSI6My4wfSwiQmFja2dyb3VuZCI6eyIkaWQiOiI4MjAiLCJDb2xvciI6eyIkaWQiOiI4MjEiLCJBIjoyNTUsIlIiOjEyMiwiRyI6MTI3LCJCIjoxMTR9fSwiSXNWaXNpYmxlIjp0cnVlLCJXaWR0aCI6ODU4LjAsIkhlaWdodCI6MjAuMCwiQm9yZGVyU3R5bGUiOnsiJGlkIjoiODIyIiwiTGluZUNvbG9yIjp7IiRpZCI6IjgyMyIsIiR0eXBlIjoiTkxSRS5Db21tb24uRG9tLlNvbGlkQ29sb3JCcnVzaCwgTkxSRS5Db21tb24iLCJDb2xvciI6eyIkaWQiOiI4MjQiLCJBIjoyNTUsIlIiOjI1NSwiRyI6MCwiQiI6MH19LCJMaW5lV2VpZ2h0IjowLjAsIkxpbmVUeXBlIjowLCJQYXJlbnRTdHlsZSI6bnVsbH0sIlBhcmVudFN0eWxlIjpudWxsfSwiTWlkZGxlVGllclNoYXBlU3R5bGUiOnsiJGlkIjoiODI1IiwiTWFyZ2luIjp7IiRyZWYiOiI4MTgifSwiUGFkZGluZyI6eyIkcmVmIjoiODE5In0sIkJhY2tncm91bmQiOnsiJGlkIjoiODI2IiwiQ29sb3IiOnsiJGlkIjoiODI3IiwiQSI6MjU1LCJSIjoxMTUsIkciOjExNSwiQiI6MTE1fX0sIklzVmlzaWJsZSI6dHJ1ZSwiV2lkdGgiOjg1OC4wLCJIZWlnaHQiOjIwLjAsIkJvcmRlclN0eWxlIjpudWxsLCJQYXJlbnRTdHlsZSI6bnVsbH0sIkJvdHRvbVRpZXJTaGFwZVN0eWxlIjp7IiRpZCI6IjgyOCIsIk1hcmdpbiI6eyIkcmVmIjoiODE4In0sIlBhZGRpbmciOnsiJHJlZiI6IjgxOSJ9LCJCYWNrZ3JvdW5kIjp7IiRyZWYiOiI4MjYifSwiSXNWaXNpYmxlIjp0cnVlLCJXaWR0aCI6ODU4LjAsIkhlaWdodCI6MjAuMCwiQm9yZGVyU3R5bGUiOm51bGwsIlBhcmVudFN0eWxlIjpudWxsfSwiUmlnaHRFbmRDYXBzU3R5bGUiOnsiJGlkIjoiODI5IiwiRm9udFNldHRpbmdzIjp7IiRpZCI6IjgzMCIsIkZvbnRTaXplIjoxOCwiRm9udE5hbWUiOiJDYWxpYnJpIiwiSXNCb2xkIjp0cnVlLCJJc0l0YWxpYyI6ZmFsc2UsIklzVW5kZXJsaW5lZCI6ZmFsc2UsIlBhcmVudFN0eWxlIjpudWxsfSwiQXV0b1NpemUiOjAsIkZvcmVncm91bmQiOnsiJGlkIjoiODMxIiwiQ29sb3IiOnsiJGlkIjoiODM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4MzMiLCJUb3AiOjAuMCwiTGVmdCI6MC4wLCJSaWdodCI6MjAuMCwiQm90dG9tIjowLjB9LCJQYWRkaW5nIjp7IiRpZCI6IjgzNCIsIlRvcCI6MC4wLCJMZWZ0IjowLjAsIlJpZ2h0IjowLjAsIkJvdHRvbSI6MC4wfSwiQmFja2dyb3VuZCI6eyIkaWQiOiI4MzUiLCJDb2xvciI6eyIkaWQiOiI4MzYiLCJBIjowLCJSIjowLCJHIjowLCJCIjowfX0sIklzVmlzaWJsZSI6ZmFsc2UsIldpZHRoIjowLjAsIkhlaWdodCI6MC4wLCJCb3JkZXJTdHlsZSI6bnVsbCwiUGFyZW50U3R5bGUiOm51bGx9LCJMZWZ0RW5kQ2Fwc1N0eWxlIjp7IiRpZCI6IjgzNyIsIkZvbnRTZXR0aW5ncyI6eyIkaWQiOiI4MzgiLCJGb250U2l6ZSI6MTgsIkZvbnROYW1lIjoiQ2FsaWJyaSIsIklzQm9sZCI6dHJ1ZSwiSXNJdGFsaWMiOmZhbHNlLCJJc1VuZGVybGluZWQiOmZhbHNlLCJQYXJlbnRTdHlsZSI6bnVsbH0sIkF1dG9TaXplIjowLCJGb3JlZ3JvdW5kIjp7IiRpZCI6IjgzOSIsIkNvbG9yIjp7IiRpZCI6Ijg0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DQxIiwiVG9wIjowLjAsIkxlZnQiOjM5LjUwNjY2NjY2NjY2NjY2MSwiUmlnaHQiOjAuMCwiQm90dG9tIjowLjB9LCJQYWRkaW5nIjp7IiRpZCI6Ijg0MiIsIlRvcCI6MC4wLCJMZWZ0IjowLjAsIlJpZ2h0IjowLjAsIkJvdHRvbSI6MC4wfSwiQmFja2dyb3VuZCI6eyIkaWQiOiI4NDMiLCJDb2xvciI6eyIkcmVmIjoiODM2In19LCJJc1Zpc2libGUiOmZhbHNlLCJXaWR0aCI6MC4wLCJIZWlnaHQiOjAuMCwiQm9yZGVyU3R5bGUiOm51bGwsIlBhcmVudFN0eWxlIjpudWxsfSwiVG9kYXlUZXh0U3R5bGUiOnsiJGlkIjoiODQ0IiwiRm9udFNldHRpbmdzIjp7IiRpZCI6Ijg0NSIsIkZvbnRTaXplIjoxMiwiRm9udE5hbWUiOiJDYWxpYnJpIiwiSXNCb2xkIjpmYWxzZSwiSXNJdGFsaWMiOmZhbHNlLCJJc1VuZGVybGluZWQiOmZhbHNlLCJQYXJlbnRTdHlsZSI6bnVsbH0sIkF1dG9TaXplIjowLCJGb3JlZ3JvdW5kIjp7IiRpZCI6Ijg0NiIsIkNvbG9yIjp7IiRpZCI6Ijg0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NDgiLCJUb3AiOjAuMCwiTGVmdCI6MC4wLCJSaWdodCI6MC4wLCJCb3R0b20iOjAuMH0sIlBhZGRpbmciOnsiJGlkIjoiODQ5IiwiVG9wIjowLjAsIkxlZnQiOjAuMCwiUmlnaHQiOjAuMCwiQm90dG9tIjowLjB9LCJCYWNrZ3JvdW5kIjp7IiRpZCI6Ijg1MCIsIkNvbG9yIjp7IiRyZWYiOiI4MzYifX0sIklzVmlzaWJsZSI6dHJ1ZSwiV2lkdGgiOjAuMCwiSGVpZ2h0IjowLjAsIkJvcmRlclN0eWxlIjpudWxsLCJQYXJlbnRTdHlsZSI6bnVsbH0sIlRvZGF5TWFya2VyU3R5bGUiOnsiJGlkIjoiODUxIiwiTWFyZ2luIjp7IiRpZCI6Ijg1MiIsIlRvcCI6MC4wLCJMZWZ0IjowLjAsIlJpZ2h0IjowLjAsIkJvdHRvbSI6MC4wfSwiUGFkZGluZyI6eyIkaWQiOiI4NTMiLCJUb3AiOjAuMCwiTGVmdCI6MC4wLCJSaWdodCI6MC4wLCJCb3R0b20iOjAuMH0sIkJhY2tncm91bmQiOnsiJGlkIjoiODU0IiwiQ29sb3IiOnsiJGlkIjoiODU1IiwiQSI6MjU1LCJSIjoyNTUsIkciOjAsIkIiOjB9fSwiSXNWaXNpYmxlIjp0cnVlLCJXaWR0aCI6MC4wLCJIZWlnaHQiOjAuMCwiQm9yZGVyU3R5bGUiOm51bGwsIlBhcmVudFN0eWxlIjpudWxsfSwiU2NhbGVTdHlsZSI6eyIkaWQiOiI4NTYiLCJTaGFwZSI6MywiU2hvd1NlZ21lbnRTZXBhcmF0b3JzIjpmYWxzZSwiU2VnbWVudFNlcGFyYXRvck9wYWNpdHkiOjMwLCJIYXNCZWVuVmlzaWJsZUJlZm9yZSI6dHJ1ZSwiRm9udFNldHRpbmdzIjp7IiRpZCI6Ijg1NyIsIkZvbnRTaXplIjoxMiwiRm9udE5hbWUiOiJTdGVuY2lsIiwiSXNCb2xkIjpmYWxzZSwiSXNJdGFsaWMiOmZhbHNlLCJJc1VuZGVybGluZWQiOmZhbHNlLCJQYXJlbnRTdHlsZSI6bnVsbH0sIkF1dG9TaXplIjowLCJGb3JlZ3JvdW5kIjp7IiRpZCI6Ijg1OCIsIkNvbG9yIjp7IiRpZCI6Ijg1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4NjAiLCJUb3AiOjAuMCwiTGVmdCI6NS4wLCJSaWdodCI6MC4wLCJCb3R0b20iOjAuMH0sIlBhZGRpbmciOnsiJGlkIjoiODYxIiwiVG9wIjowLjAsIkxlZnQiOjAuMCwiUmlnaHQiOjAuMCwiQm90dG9tIjowLjB9LCJCYWNrZ3JvdW5kIjp7IiRpZCI6Ijg2MiIsIkNvbG9yIjp7IiRyZWYiOiI4MzYifX0sIklzVmlzaWJsZSI6dHJ1ZSwiV2lkdGgiOjAuMCwiSGVpZ2h0IjowLjAsIkJvcmRlclN0eWxlIjpudWxsLCJQYXJlbnRTdHlsZSI6bnVsbH0sIlNpbmdsZVNjYWxlU2hhcGVTdHlsZSI6eyIkaWQiOiI4NjMiLCJTaGFwZSI6MywiSGVpZ2h0IjoyMC4wfSwiTWlkZGxlVGllclNjYWxlU3R5bGUiOnsiJGlkIjoiODY0IiwiU2hhcGUiOjMsIlNob3dTZWdtZW50U2VwYXJhdG9ycyI6ZmFsc2UsIlNlZ21lbnRTZXBhcmF0b3JPcGFjaXR5IjozMCwiSGFzQmVlblZpc2libGVCZWZvcmUiOmZhbHNlLCJGb250U2V0dGluZ3MiOnsiJGlkIjoiODY1IiwiRm9udFNpemUiOjEyLCJGb250TmFtZSI6IlN0ZW5jaWwiLCJJc0JvbGQiOmZhbHNlLCJJc0l0YWxpYyI6ZmFsc2UsIklzVW5kZXJsaW5lZCI6ZmFsc2UsIlBhcmVudFN0eWxlIjpudWxsfSwiQXV0b1NpemUiOjAsIkZvcmVncm91bmQiOnsiJGlkIjoiODY2IiwiQ29sb3IiOnsiJGlkIjoiODY3IiwiQSI6MjU1LCJSIjoyNTUsIkciOjE4NCwiQiI6MH19LCJNYXhXaWR0aCI6MjAwLjAsIk1heEhlaWdodCI6IkluZmluaXR5IiwiU21hcnRGb3JlZ3JvdW5kSXNBY3RpdmUiOmZhbHNlLCJIb3Jpem9udGFsQWxpZ25tZW50IjowLCJWZXJ0aWNhbEFsaWdubWVudCI6MSwiU21hcnRGb3JlZ3JvdW5kIjpudWxsLCJCYWNrZ3JvdW5kRmlsbFR5cGUiOjAsIk1hcmdpbiI6eyIkcmVmIjoiODYwIn0sIlBhZGRpbmciOnsiJHJlZiI6Ijg2MSJ9LCJCYWNrZ3JvdW5kIjp7IiRyZWYiOiI4NjIifSwiSXNWaXNpYmxlIjpmYWxzZSwiV2lkdGgiOjAuMCwiSGVpZ2h0IjowLjAsIkJvcmRlclN0eWxlIjpudWxsLCJQYXJlbnRTdHlsZSI6bnVsbH0sIkJvdHRvbVRpZXJTY2FsZVN0eWxlIjp7IiRpZCI6Ijg2OCIsIlNoYXBlIjozLCJTaG93U2VnbWVudFNlcGFyYXRvcnMiOmZhbHNlLCJTZWdtZW50U2VwYXJhdG9yT3BhY2l0eSI6MzAsIkhhc0JlZW5WaXNpYmxlQmVmb3JlIjpmYWxzZSwiRm9udFNldHRpbmdzIjp7IiRpZCI6Ijg2OSIsIkZvbnRTaXplIjoxMiwiRm9udE5hbWUiOiJTdGVuY2lsIiwiSXNCb2xkIjpmYWxzZSwiSXNJdGFsaWMiOmZhbHNlLCJJc1VuZGVybGluZWQiOmZhbHNlLCJQYXJlbnRTdHlsZSI6bnVsbH0sIkF1dG9TaXplIjowLCJGb3JlZ3JvdW5kIjp7IiRyZWYiOiI4NjYifSwiTWF4V2lkdGgiOjIwMC4wLCJNYXhIZWlnaHQiOiJJbmZpbml0eSIsIlNtYXJ0Rm9yZWdyb3VuZElzQWN0aXZlIjpmYWxzZSwiSG9yaXpvbnRhbEFsaWdubWVudCI6MCwiVmVydGljYWxBbGlnbm1lbnQiOjEsIlNtYXJ0Rm9yZWdyb3VuZCI6bnVsbCwiQmFja2dyb3VuZEZpbGxUeXBlIjowLCJNYXJnaW4iOnsiJHJlZiI6Ijg2MCJ9LCJQYWRkaW5nIjp7IiRyZWYiOiI4NjEifSwiQmFja2dyb3VuZCI6eyIkcmVmIjoiODYyIn0sIklzVmlzaWJsZSI6ZmFsc2UsIldpZHRoIjowLjAsIkhlaWdodCI6MC4wLCJCb3JkZXJTdHlsZSI6bnVsbCwiUGFyZW50U3R5bGUiOm51bGx9LCJFbGFwc2VkVGltZUJhY2tncm91bmQiOnsiJGlkIjoiODcwIiwiQ29sb3IiOnsiJGlkIjoiODcxIiwiQSI6MTkxLCJSIjoyNTUsIkciOjAsIkIiOjB9fSwiQXBwZW5kWWVhck9uWWVhckNoYW5nZSI6ZmFsc2UsIkVsYXBzZWRUaW1lRm9ybWF0IjowLCJUb2RheU1hcmtlclBvc2l0aW9uIjowLCJRdWlja1Bvc2l0aW9uIjozLCJBYnNvbHV0ZVBvc2l0aW9uIjoxNTMuNzI3LCJNYXJnaW4iOnsiJGlkIjoiODcyIiwiVG9wIjowLjAsIkxlZnQiOjEwLjAsIlJpZ2h0IjoxMC4wLCJCb3R0b20iOjAuMH0sIlBhZGRpbmciOnsiJGlkIjoiODczIiwiVG9wIjowLjAsIkxlZnQiOjAuMCwiUmlnaHQiOjAuMCwiQm90dG9tIjowLjB9LCJCYWNrZ3JvdW5kIjp7IiRpZCI6Ijg3NCIsIkNvbG9yIjp7IiRpZCI6Ijg3NSIsIkEiOjI1NSwiUiI6NDcsIkciOjU0LCJCIjoxNTN9fSwiSXNWaXNpYmxlIjp0cnVlLCJXaWR0aCI6MC4wLCJIZWlnaHQiOjAuMCwiQm9yZGVyU3R5bGUiOm51bGwsIlBhcmVudFN0eWxlIjpudWxsfSwiRGVmYXVsdE1pbGVzdG9uZVN0eWxlIjp7IiRpZCI6Ijg3NiIsIlNoYXBlIjowLCJDb25uZWN0b3JNYXJnaW4iOnsiJGlkIjoiODc3IiwiVG9wIjowLjAsIkxlZnQiOjIuMCwiUmlnaHQiOjIuMCwiQm90dG9tIjowLjB9LCJDb25uZWN0b3JTdHlsZSI6eyIkaWQiOiI4NzgiLCJMaW5lQ29sb3IiOnsiJGlkIjoiODc5IiwiJHR5cGUiOiJOTFJFLkNvbW1vbi5Eb20uU29saWRDb2xvckJydXNoLCBOTFJFLkNvbW1vbiIsIkNvbG9yIjp7IiRpZCI6Ijg4MCIsIkEiOjI1NSwiUiI6MjU1LCJHIjoyNTUsIkIiOjI1NX19LCJMaW5lV2VpZ2h0IjoxLjAsIkxpbmVUeXBlIjowLCJQYXJlbnRTdHlsZSI6bnVsbH0sIklzQmVsb3dUaW1lYmFuZCI6ZmFsc2UsIlBvc2l0aW9uT25UYXNrIjowLCJIaWRlRGF0ZSI6ZmFsc2UsIlNoYXBlU2l6ZSI6MCwiU3BhY2luZyI6Mi4wLCJQYWRkaW5nIjp7IiRpZCI6Ijg4MSIsIlRvcCI6Ny4wLCJMZWZ0IjozLjAsIlJpZ2h0IjowLjAsIkJvdHRvbSI6Mi4wfSwiU2hhcGVTdHlsZSI6eyIkaWQiOiI4ODIiLCJNYXJnaW4iOnsiJHJlZiI6IjY0OCJ9LCJQYWRkaW5nIjp7IiRyZWYiOiI2NDkifSwiQmFja2dyb3VuZCI6eyIkaWQiOiI4ODMiLCJDb2xvciI6eyIkaWQiOiI4ODQiLCJBIjoyNTUsIlIiOjI0OCwiRyI6MjMwLCJCIjoxNjd9fSwiSXNWaXNpYmxlIjp0cnVlLCJXaWR0aCI6MTIuMCwiSGVpZ2h0IjoxNC4wLCJCb3JkZXJTdHlsZSI6eyIkaWQiOiI4ODUiLCJMaW5lQ29sb3IiOnsiJGlkIjoiODg2IiwiJHR5cGUiOiJOTFJFLkNvbW1vbi5Eb20uU29saWRDb2xvckJydXNoLCBOTFJFLkNvbW1vbiIsIkNvbG9yIjp7IiRpZCI6Ijg4NyIsIkEiOjI1NSwiUiI6MjU1LCJHIjowLCJCIjowfX0sIkxpbmVXZWlnaHQiOjAuMCwiTGluZVR5cGUiOjAsIlBhcmVudFN0eWxlIjpudWxsfSwiUGFyZW50U3R5bGUiOm51bGx9LCJUaXRsZVN0eWxlIjp7IiRpZCI6Ijg4OCIsIkZvbnRTZXR0aW5ncyI6eyIkaWQiOiI4ODkiLCJGb250U2l6ZSI6MTEsIkZvbnROYW1lIjoiU2Vnb2UgVUkiLCJJc0JvbGQiOmZhbHNlLCJJc0l0YWxpYyI6ZmFsc2UsIklzVW5kZXJsaW5lZCI6ZmFsc2UsIlBhcmVudFN0eWxlIjpudWxsfSwiQXV0b1NpemUiOjAsIkZvcmVncm91bmQiOnsiJGlkIjoiODkwIiwiQ29sb3IiOnsiJGlkIjoiODkxIiwiQSI6MjU1LCJSIjoyNTAsIkciOjIzNSwiQiI6MTQ4fX0sIk1heFdpZHRoIjoyMDAuMCwiTWF4SGVpZ2h0IjoiSW5maW5pdHkiLCJTbWFydEZvcmVncm91bmRJc0FjdGl2ZSI6ZmFsc2UsIkhvcml6b250YWxBbGlnbm1lbnQiOjEsIlZlcnRpY2FsQWxpZ25tZW50IjowLCJTbWFydEZvcmVncm91bmQiOm51bGwsIkJhY2tncm91bmRGaWxsVHlwZSI6MCwiTWFyZ2luIjp7IiRyZWYiOiI2NTkifSwiUGFkZGluZyI6eyIkcmVmIjoiNjYwIn0sIkJhY2tncm91bmQiOnsiJGlkIjoiODkyIiwiQ29sb3IiOnsiJHJlZiI6IjgzNiJ9fSwiSXNWaXNpYmxlIjp0cnVlLCJXaWR0aCI6MC4wLCJIZWlnaHQiOjAuMCwiQm9yZGVyU3R5bGUiOm51bGwsIlBhcmVudFN0eWxlIjpudWxsfSwiRGF0ZVN0eWxlIjp7IiRpZCI6Ijg5MyIsIkZvbnRTZXR0aW5ncyI6eyIkaWQiOiI4OTQiLCJGb250U2l6ZSI6MTAsIkZvbnROYW1lIjoiQ2FsaWJyaSIsIklzQm9sZCI6ZmFsc2UsIklzSXRhbGljIjpmYWxzZSwiSXNVbmRlcmxpbmVkIjpmYWxzZSwiUGFyZW50U3R5bGUiOm51bGx9LCJBdXRvU2l6ZSI6MCwiRm9yZWdyb3VuZCI6eyIkaWQiOiI4OTUiLCJDb2xvciI6eyIkaWQiOiI4OTY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Y2NyJ9LCJQYWRkaW5nIjp7IiRyZWYiOiI2NjgifSwiQmFja2dyb3VuZCI6eyIkaWQiOiI4OTciLCJDb2xvciI6eyIkcmVmIjoiODM2In19LCJJc1Zpc2libGUiOnRydWUsIldpZHRoIjowLjAsIkhlaWdodCI6MC4wLCJCb3JkZXJTdHlsZSI6bnVsbCwiUGFyZW50U3R5bGUiOm51bGx9LCJEYXRlRm9ybWF0Ijp7IiRpZCI6Ijg5O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5OSIsIkZvcm1hdCI6MCwiSXNWaXNpYmxlIjpmYWxzZSwiTGFzdEtub3duVmlzaWJpbGl0eVN0YXRlIjpmYWxzZX0sIklzVmlzaWJsZSI6dHJ1ZSwiUGFyZW50U3R5bGUiOm51bGx9LCJEZWZhdWx0VGFza1N0eWxlIjp7IiRpZCI6IjkwMCIsIlNoYXBlIjoxLCJTaGFwZVRoaWNrbmVzcyI6MCwiRHVyYXRpb25Gb3JtYXQiOjAsIkluY2x1ZGVOb25Xb3JraW5nRGF5c0luRHVyYXRpb24iOmZhbHNlLCJQZXJjZW50YWdlQ29tcGxldGVTdHlsZSI6eyIkaWQiOiI5MDEiLCJGb250U2V0dGluZ3MiOnsiJGlkIjoiOTAyIiwiRm9udFNpemUiOjEwLCJGb250TmFtZSI6IkNhbGlicmkiLCJJc0JvbGQiOmZhbHNlLCJJc0l0YWxpYyI6ZmFsc2UsIklzVW5kZXJsaW5lZCI6ZmFsc2UsIlBhcmVudFN0eWxlIjpudWxsfSwiQXV0b1NpemUiOjAsIkZvcmVncm91bmQiOnsiJGlkIjoiOTAzIiwiQ29sb3IiOnsiJGlkIjoiOTA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A1IiwiVG9wIjowLjAsIkxlZnQiOjAuMCwiUmlnaHQiOjAuMCwiQm90dG9tIjowLjB9LCJQYWRkaW5nIjp7IiRpZCI6IjkwNiIsIlRvcCI6MC4wLCJMZWZ0IjowLjAsIlJpZ2h0IjowLjAsIkJvdHRvbSI6MC4wfSwiQmFja2dyb3VuZCI6eyIkaWQiOiI5MDciLCJDb2xvciI6eyIkcmVmIjoiODM2In19LCJJc1Zpc2libGUiOnRydWUsIldpZHRoIjowLjAsIkhlaWdodCI6MC4wLCJCb3JkZXJTdHlsZSI6bnVsbCwiUGFyZW50U3R5bGUiOm51bGx9LCJEdXJhdGlvblN0eWxlIjp7IiRpZCI6IjkwOCIsIkZvbnRTZXR0aW5ncyI6eyIkaWQiOiI5MDkiLCJGb250U2l6ZSI6MTAsIkZvbnROYW1lIjoiQ2FsaWJyaSIsIklzQm9sZCI6ZmFsc2UsIklzSXRhbGljIjpmYWxzZSwiSXNVbmRlcmxpbmVkIjpmYWxzZSwiUGFyZW50U3R5bGUiOm51bGx9LCJBdXRvU2l6ZSI6MCwiRm9yZWdyb3VuZCI6eyIkaWQiOiI5MTAiLCJDb2xvciI6eyIkaWQiOiI5M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TIiLCJUb3AiOjAuMCwiTGVmdCI6MC4wLCJSaWdodCI6MC4wLCJCb3R0b20iOjAuMH0sIlBhZGRpbmciOnsiJGlkIjoiOTEzIiwiVG9wIjowLjAsIkxlZnQiOjAuMCwiUmlnaHQiOjAuMCwiQm90dG9tIjowLjB9LCJCYWNrZ3JvdW5kIjp7IiRpZCI6IjkxNCIsIkNvbG9yIjp7IiRyZWYiOiI4MzYifX0sIklzVmlzaWJsZSI6dHJ1ZSwiV2lkdGgiOjAuMCwiSGVpZ2h0IjowLjAsIkJvcmRlclN0eWxlIjpudWxsLCJQYXJlbnRTdHlsZSI6bnVsbH0sIkhvcml6b250YWxDb25uZWN0b3JTdHlsZSI6eyIkaWQiOiI5MTUiLCJMaW5lQ29sb3IiOnsiJGlkIjoiOTE2IiwiJHR5cGUiOiJOTFJFLkNvbW1vbi5Eb20uU29saWRDb2xvckJydXNoLCBOTFJFLkNvbW1vbiIsIkNvbG9yIjp7IiRpZCI6IjkxNyIsIkEiOjI1NSwiUiI6MjA0LCJHIjoyMDQsIkIiOjIwNH19LCJMaW5lV2VpZ2h0IjoxLjAsIkxpbmVUeXBlIjowLCJQYXJlbnRTdHlsZSI6bnVsbH0sIlZlcnRpY2FsQ29ubmVjdG9yU3R5bGUiOnsiJGlkIjoiOTE4IiwiTGluZUNvbG9yIjp7IiRpZCI6IjkxOSIsIiR0eXBlIjoiTkxSRS5Db21tb24uRG9tLlNvbGlkQ29sb3JCcnVzaCwgTkxSRS5Db21tb24iLCJDb2xvciI6eyIkaWQiOiI5MjA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5MjEiLCJNYXJnaW4iOnsiJGlkIjoiOTIyIiwiVG9wIjowLjAsIkxlZnQiOjQuMCwiUmlnaHQiOjQuMCwiQm90dG9tIjowLjB9LCJQYWRkaW5nIjp7IiRpZCI6IjkyMyIsIlRvcCI6MC4wLCJMZWZ0IjowLjAsIlJpZ2h0IjowLjAsIkJvdHRvbSI6MC4wfSwiQmFja2dyb3VuZCI6eyIkaWQiOiI5MjQiLCJDb2xvciI6eyIkaWQiOiI5MjUiLCJBIjoyNTUsIlIiOjAsIkciOjExNCwiQiI6MTg4fX0sIklzVmlzaWJsZSI6dHJ1ZSwiV2lkdGgiOjAuMCwiSGVpZ2h0IjoxMC4wLCJCb3JkZXJTdHlsZSI6eyIkaWQiOiI5MjYiLCJMaW5lQ29sb3IiOnsiJGlkIjoiOTI3IiwiJHR5cGUiOiJOTFJFLkNvbW1vbi5Eb20uU29saWRDb2xvckJydXNoLCBOTFJFLkNvbW1vbiIsIkNvbG9yIjp7IiRpZCI6IjkyOCIsIkEiOjI1NSwiUiI6MjU1LCJHIjowLCJCIjowfX0sIkxpbmVXZWlnaHQiOjAuMCwiTGluZVR5cGUiOjAsIlBhcmVudFN0eWxlIjpudWxsfSwiUGFyZW50U3R5bGUiOm51bGx9LCJUaXRsZVN0eWxlIjp7IiRpZCI6IjkyOSIsIkZvbnRTZXR0aW5ncyI6eyIkaWQiOiI5MzAiLCJGb250U2l6ZSI6MTEsIkZvbnROYW1lIjoiQ2FsaWJyaSIsIklzQm9sZCI6dHJ1ZSwiSXNJdGFsaWMiOmZhbHNlLCJJc1VuZGVybGluZWQiOmZhbHNlLCJQYXJlbnRTdHlsZSI6bnVsbH0sIkF1dG9TaXplIjowLCJGb3JlZ3JvdW5kIjp7IiRpZCI6IjkzMSIsIkNvbG9yIjp7IiRpZCI6IjkzMi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5MzMiLCJUb3AiOjAuMCwiTGVmdCI6MC4wLCJSaWdodCI6MC4wLCJCb3R0b20iOjAuMH0sIlBhZGRpbmciOnsiJGlkIjoiOTM0IiwiVG9wIjowLjAsIkxlZnQiOjAuMCwiUmlnaHQiOjAuMCwiQm90dG9tIjowLjB9LCJCYWNrZ3JvdW5kIjp7IiRpZCI6IjkzNSIsIkNvbG9yIjp7IiRyZWYiOiI4MzYifX0sIklzVmlzaWJsZSI6dHJ1ZSwiV2lkdGgiOjAuMCwiSGVpZ2h0IjowLjAsIkJvcmRlclN0eWxlIjpudWxsLCJQYXJlbnRTdHlsZSI6bnVsbH0sIkRhdGVTdHlsZSI6eyIkaWQiOiI5MzYiLCJGb250U2V0dGluZ3MiOnsiJGlkIjoiOTM3IiwiRm9udFNpemUiOjEwLCJGb250TmFtZSI6IkNhbGlicmkiLCJJc0JvbGQiOmZhbHNlLCJJc0l0YWxpYyI6ZmFsc2UsIklzVW5kZXJsaW5lZCI6ZmFsc2UsIlBhcmVudFN0eWxlIjpudWxsfSwiQXV0b1NpemUiOjAsIkZvcmVncm91bmQiOnsiJGlkIjoiOTM4IiwiQ29sb3IiOnsiJGlkIjoiOTM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DAiLCJUb3AiOjAuMCwiTGVmdCI6MC4wLCJSaWdodCI6MC4wLCJCb3R0b20iOjAuMH0sIlBhZGRpbmciOnsiJGlkIjoiOTQxIiwiVG9wIjowLjAsIkxlZnQiOjAuMCwiUmlnaHQiOjAuMCwiQm90dG9tIjowLjB9LCJCYWNrZ3JvdW5kIjp7IiRpZCI6Ijk0MiIsIkNvbG9yIjp7IiRyZWYiOiI4MzYifX0sIklzVmlzaWJsZSI6dHJ1ZSwiV2lkdGgiOjAuMCwiSGVpZ2h0IjowLjAsIkJvcmRlclN0eWxlIjpudWxsLCJQYXJlbnRTdHlsZSI6bnVsbH0sIkRhdGVGb3JtYXQiOnsiJGlkIjoiOT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0NCIsIkZvcm1hdCI6MCwiSXNWaXNpYmxlIjpmYWxzZSwiTGFzdEtub3duVmlzaWJpbGl0eVN0YXRlIjpmYWxzZX0sIklzVmlzaWJsZSI6dHJ1ZSwiUGFyZW50U3R5bGUiOm51bGwsIl9leHBsaWNpdGx5U2V0Ijp7IiRpZCI6Ijk0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5NDYiLCJUaXRsZVBvc2l0aW9uIjoiUmlnaHQiLCJEYXRlUG9zaXRpb24iOiJMZWZ0IiwiU2hhcGVUeXBlIjowLCJTaGFwZVNpemUiOjAsIlNwYWNpbmciOjUsIlNoYXBlU3R5bGUiOnsiJGlkIjoiOTQ3IiwiTWFyZ2luIjp7IiRyZWYiOiI4In0sIlBhZGRpbmciOnsiJHJlZiI6IjkifSwiQmFja2dyb3VuZCI6eyIkcmVmIjoiODgzIn0sIklzVmlzaWJsZSI6dHJ1ZSwiV2lkdGgiOjEyLjAsIkhlaWdodCI6MTQuMCwiQm9yZGVyU3R5bGUiOnsiJGlkIjoiOTQ4IiwiTGluZUNvbG9yIjp7IiRpZCI6Ijk0OSIsIiR0eXBlIjoiTkxSRS5Db21tb24uRG9tLlNvbGlkQ29sb3JCcnVzaCwgTkxSRS5Db21tb24iLCJDb2xvciI6eyIkaWQiOiI5NTAiLCJBIjoyNTUsIlIiOjI1NSwiRyI6MCwiQiI6MH19LCJMaW5lV2VpZ2h0IjowLjAsIkxpbmVUeXBlIjowLCJQYXJlbnRTdHlsZSI6bnVsbH0sIlBhcmVudFN0eWxlIjpudWxsfSwiVGl0bGVTdHlsZSI6eyIkaWQiOiI5NTEiLCJGb250U2V0dGluZ3MiOnsiJGlkIjoiOTUyIiwiRm9udFNpemUiOjExLCJGb250TmFtZSI6IlNlZ29lIFVJIiwiSXNCb2xkIjpmYWxzZSwiSXNJdGFsaWMiOmZhbHNlLCJJc1VuZGVybGluZWQiOmZhbHNlLCJQYXJlbnRTdHlsZSI6bnVsbH0sIkF1dG9TaXplIjowLCJGb3JlZ3JvdW5kIjp7IiRyZWYiOiI4OTAi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OTUzIiwiQ29sb3IiOnsiJGlkIjoiOTU0IiwiQSI6MCwiUiI6MCwiRyI6MCwiQiI6MH19LCJJc1Zpc2libGUiOnRydWUsIldpZHRoIjowLjAsIkhlaWdodCI6MC4wLCJCb3JkZXJTdHlsZSI6bnVsbCwiUGFyZW50U3R5bGUiOm51bGx9LCJEYXRlU3R5bGUiOnsiJGlkIjoiOTU1IiwiRm9udFNldHRpbmdzIjp7IiRpZCI6Ijk1NiIsIkZvbnRTaXplIjoxMCwiRm9udE5hbWUiOiJDYWxpYnJpIiwiSXNCb2xkIjpmYWxzZSwiSXNJdGFsaWMiOmZhbHNlLCJJc1VuZGVybGluZWQiOmZhbHNlLCJQYXJlbnRTdHlsZSI6bnVsbH0sIkF1dG9TaXplIjowLCJGb3JlZ3JvdW5kIjp7IiRyZWYiOiI4OTUifSwiTWF4V2lkdGgiOjIwMC4wLCJNYXhIZWlnaHQiOiJJbmZpbml0eSIsIlNtYXJ0Rm9yZWdyb3VuZElzQWN0aXZlIjpmYWxzZSwiSG9yaXpvbnRhbEFsaWdubWVudCI6MCwiVmVydGljYWxBbGlnbm1lbnQiOjAsIlNtYXJ0Rm9yZWdyb3VuZCI6bnVsbCwiQmFja2dyb3VuZEZpbGxUeXBlIjowLCJNYXJnaW4iOnsiJHJlZiI6IjI4In0sIlBhZGRpbmciOnsiJHJlZiI6IjI5In0sIkJhY2tncm91bmQiOnsiJGlkIjoiOTU3IiwiQ29sb3IiOnsiJGlkIjoiOTU4IiwiQSI6MCwiUiI6MCwiRyI6MCwiQiI6MH19LCJJc1Zpc2libGUiOnRydWUsIldpZHRoIjowLjAsIkhlaWdodCI6MC4wLCJCb3JkZXJTdHlsZSI6bnVsbCwiUGFyZW50U3R5bGUiOm51bGx9LCJEYXRlRm9ybWF0Ijp7IiRpZCI6Ijk1O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2MCIsIkZvcm1hdCI6MCwiSXNWaXNpYmxlIjpmYWxzZSwiTGFzdEtub3duVmlzaWJpbGl0eVN0YXRlIjpmYWxzZX0sIklzVmlzaWJsZSI6dHJ1ZSwiUGFyZW50U3R5bGUiOm51bGx9LCJHcmlkbGluZVBhbmVsU3R5bGUiOnsiJGlkIjoiOTYxIiwiR3JpZGxpbmVTdHlsZSI6eyIkaWQiOiI5NjIiLCJMaW5lQ29sb3IiOnsiJGlkIjoiOTYzIiwiJHR5cGUiOiJOTFJFLkNvbW1vbi5Eb20uU29saWRDb2xvckJydXNoLCBOTFJFLkNvbW1vbiIsIkNvbG9yIjp7IiRpZCI6Ijk2NCIsIkEiOjM4LCJSIjo5MSwiRyI6MTU1LCJCIjoyMTN9fSwiTGluZVdlaWdodCI6MS4wLCJMaW5lVHlwZSI6MCwiUGFyZW50U3R5bGUiOm51bGx9LCJNYXJnaW4iOnsiJGlkIjoiOTY1IiwiVG9wIjowLjAsIkxlZnQiOjAuMCwiUmlnaHQiOjAuMCwiQm90dG9tIjowLjB9LCJQYWRkaW5nIjp7IiRpZCI6Ijk2NiIsIlRvcCI6MC4wLCJMZWZ0IjowLjAsIlJpZ2h0IjowLjAsIkJvdHRvbSI6MC4wfSwiQmFja2dyb3VuZCI6bnVsbCwiSXNWaXNpYmxlIjpmYWxzZSwiV2lkdGgiOjAuMCwiSGVpZ2h0IjowLjAsIkJvcmRlclN0eWxlIjpudWxsLCJQYXJlbnRTdHlsZSI6bnVsbH0sIkFjdGl2aXR5TGluZVBhbmVsU3R5bGUiOnsiJGlkIjoiOTY3IiwiQWN0aXZpdHlMaW5lU3R5bGUiOnsiJGlkIjoiOTY4IiwiTGluZUNvbG9yIjp7IiRpZCI6Ijk2OSIsIiR0eXBlIjoiTkxSRS5Db21tb24uRG9tLlNvbGlkQ29sb3JCcnVzaCwgTkxSRS5Db21tb24iLCJDb2xvciI6eyIkaWQiOiI5NzAiLCJBIjozOCwiUiI6OTEsIkciOjE1NSwiQiI6MjEzfX0sIkxpbmVXZWlnaHQiOjEuMCwiTGluZVR5cGUiOjAsIlBhcmVudFN0eWxlIjpudWxsfSwiTWFyZ2luIjp7IiRpZCI6Ijk3MSIsIlRvcCI6MC4wLCJMZWZ0IjowLjAsIlJpZ2h0IjowLjAsIkJvdHRvbSI6MC4wfSwiUGFkZGluZyI6eyIkaWQiOiI5NzI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5NzMiLCJBY3Rpdml0eUhlYWRlcldpZHRoIjowLjAsIklzU2V0IjpmYWxzZX0sIkRlZmF1bHRTd2ltbGFuZVN0eWxlIjp7IiRpZCI6Ijk3NCIsIkhlYWRlclN0eWxlIjp7IiRpZCI6Ijk3NSIsIlRleHRTdHlsZSI6eyIkaWQiOiI5NzYiLCJGb250U2V0dGluZ3MiOnsiJGlkIjoiOTc3IiwiRm9udFNpemUiOjEyLCJGb250TmFtZSI6IkNhbGlicmkiLCJJc0JvbGQiOmZhbHNlLCJJc0l0YWxpYyI6ZmFsc2UsIklzVW5kZXJsaW5lZCI6ZmFsc2UsIlBhcmVudFN0eWxlIjpudWxsfSwiQXV0b1NpemUiOjAsIkZvcmVncm91bmQiOnsiJGlkIjoiOTc4IiwiQ29sb3IiOnsiJGlkIjoiOTc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OTgwIiwiVG9wIjowLjAsIkxlZnQiOjAuMCwiUmlnaHQiOjAuMCwiQm90dG9tIjowLjB9LCJQYWRkaW5nIjp7IiRpZCI6Ijk4MSIsIlRvcCI6MC4wLCJMZWZ0IjowLjAsIlJpZ2h0IjowLjAsIkJvdHRvbSI6MC4wfSwiQmFja2dyb3VuZCI6bnVsbCwiSXNWaXNpYmxlIjp0cnVlLCJXaWR0aCI6MC4wLCJIZWlnaHQiOjAuMCwiQm9yZGVyU3R5bGUiOm51bGwsIlBhcmVudFN0eWxlIjpudWxsfSwiUmVjdGFuZ2xlU3R5bGUiOnsiJGlkIjoiOTgyIiwiTWFyZ2luIjp7IiRpZCI6Ijk4MyIsIlRvcCI6MC4wLCJMZWZ0IjowLjAsIlJpZ2h0IjowLjAsIkJvdHRvbSI6MC4wfSwiUGFkZGluZyI6eyIkaWQiOiI5ODQiLCJUb3AiOjAuMCwiTGVmdCI6MC4wLCJSaWdodCI6MC4wLCJCb3R0b20iOjAuMH0sIkJhY2tncm91bmQiOnsiJGlkIjoiOTg1IiwiQ29sb3IiOnsiJGlkIjoiOTg2IiwiQSI6MTI3LCJSIjo5MSwiRyI6MTU1LCJCIjoyMTN9fSwiSXNWaXNpYmxlIjp0cnVlLCJXaWR0aCI6MC4wLCJIZWlnaHQiOjAuMCwiQm9yZGVyU3R5bGUiOnsiJGlkIjoiOTg3IiwiTGluZUNvbG9yIjp7IiRpZCI6Ijk4OCIsIiR0eXBlIjoiTkxSRS5Db21tb24uRG9tLlNvbGlkQ29sb3JCcnVzaCwgTkxSRS5Db21tb24iLCJDb2xvciI6eyIkaWQiOiI5ODkiLCJBIjoyNTUsIlIiOjI1NSwiRyI6MCwiQiI6MH19LCJMaW5lV2VpZ2h0IjowLjAsIkxpbmVUeXBlIjowLCJQYXJlbnRTdHlsZSI6bnVsbH0sIlBhcmVudFN0eWxlIjpudWxsfSwiTWFyZ2luIjp7IiRpZCI6Ijk5MCIsIlRvcCI6MC4wLCJMZWZ0IjowLjAsIlJpZ2h0IjowLjAsIkJvdHRvbSI6MC4wfSwiUGFkZGluZyI6eyIkaWQiOiI5OTEiLCJUb3AiOjAuMCwiTGVmdCI6MC4wLCJSaWdodCI6MC4wLCJCb3R0b20iOjAuMH0sIkJhY2tncm91bmQiOm51bGwsIklzVmlzaWJsZSI6dHJ1ZSwiV2lkdGgiOjAuMCwiSGVpZ2h0IjowLjAsIkJvcmRlclN0eWxlIjpudWxsLCJQYXJlbnRTdHlsZSI6bnVsbH0sIkJhY2tncm91bmRTdHlsZSI6eyIkaWQiOiI5OTIiLCJNYXJnaW4iOnsiJGlkIjoiOTkzIiwiVG9wIjowLjAsIkxlZnQiOjAuMCwiUmlnaHQiOjAuMCwiQm90dG9tIjowLjB9LCJQYWRkaW5nIjp7IiRpZCI6Ijk5NCIsIlRvcCI6MC4wLCJMZWZ0IjowLjAsIlJpZ2h0IjowLjAsIkJvdHRvbSI6MC4wfSwiQmFja2dyb3VuZCI6eyIkaWQiOiI5OTUiLCJDb2xvciI6eyIkaWQiOiI5OTYiLCJBIjozOCwiUiI6OTEsIkciOjE1NSwiQiI6MjEzfX0sIklzVmlzaWJsZSI6dHJ1ZSwiV2lkdGgiOjAuMCwiSGVpZ2h0IjowLjAsIkJvcmRlclN0eWxlIjp7IiRpZCI6Ijk5NyIsIkxpbmVDb2xvciI6eyIkaWQiOiI5OTgiLCIkdHlwZSI6Ik5MUkUuQ29tbW9uLkRvbS5Tb2xpZENvbG9yQnJ1c2gsIE5MUkUuQ29tbW9uIiwiQ29sb3IiOnsiJGlkIjoiOTk5IiwiQSI6MjU1LCJSIjoyNTUsIkciOjAsIkIiOjB9fSwiTGluZVdlaWdodCI6MC4wLCJMaW5lVHlwZSI6MCwiUGFyZW50U3R5bGUiOm51bGx9LCJQYXJlbnRTdHlsZSI6bnVsbH0sIklzQWJvdmVUaW1lYmFuZCI6ZmFsc2UsIk1hcmdpbiI6eyIkaWQiOiIxMDAwIiwiVG9wIjowLjAsIkxlZnQiOjAuMCwiUmlnaHQiOjAuMCwiQm90dG9tIjowLjB9LCJQYWRkaW5nIjp7IiRpZCI6IjEwMDEiLCJUb3AiOjAuMCwiTGVmdCI6MC4wLCJSaWdodCI6MC4wLCJCb3R0b20iOjAuMH0sIklzVmlzaWJsZSI6dHJ1ZSwiV2lkdGgiOjAuMCwiSGVpZ2h0IjowLjAsIkJvcmRlclN0eWxlIjpudWxsLCJQYXJlbnRTdHlsZSI6bnVsbH0sIkRlZmF1bHRTd2ltbGFuZVYyU3R5bGUiOnsiJGlkIjoiMTAwMiIsIkhlYWRlclN0eWxlIjp7IiRpZCI6IjEwMDMiLCJUZXh0SXNWZXJ0aWNhbCI6ZmFsc2UsIlRleHRTdHlsZSI6eyIkaWQiOiIxMDA0IiwiRm9udFNldHRpbmdzIjp7IiRpZCI6IjEwMDUiLCJGb250U2l6ZSI6MTIsIkZvbnROYW1lIjoiQ2FsaWJyaSIsIklzQm9sZCI6ZmFsc2UsIklzSXRhbGljIjpmYWxzZSwiSXNVbmRlcmxpbmVkIjpmYWxzZSwiUGFyZW50U3R5bGUiOm51bGx9LCJBdXRvU2l6ZSI6MiwiRm9yZWdyb3VuZCI6eyIkaWQiOiIxMDA2IiwiQ29sb3IiOnsiJGlkIjoiMTAwNy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EwMDgiLCJUb3AiOjAuMCwiTGVmdCI6MC4wLCJSaWdodCI6MC4wLCJCb3R0b20iOjAuMH0sIlBhZGRpbmciOnsiJGlkIjoiMTAwOSIsIlRvcCI6MC4wLCJMZWZ0IjowLjAsIlJpZ2h0IjowLjAsIkJvdHRvbSI6MC4wfSwiQmFja2dyb3VuZCI6bnVsbCwiSXNWaXNpYmxlIjp0cnVlLCJXaWR0aCI6MC4wLCJIZWlnaHQiOjAuMCwiQm9yZGVyU3R5bGUiOm51bGwsIlBhcmVudFN0eWxlIjpudWxsfSwiUmVjdGFuZ2xlU3R5bGUiOnsiJGlkIjoiMTAxMCIsIk1hcmdpbiI6eyIkaWQiOiIxMDExIiwiVG9wIjowLjAsIkxlZnQiOjAuMCwiUmlnaHQiOjAuMCwiQm90dG9tIjowLjB9LCJQYWRkaW5nIjp7IiRpZCI6IjEwMTIiLCJUb3AiOjAuMCwiTGVmdCI6MC4wLCJSaWdodCI6MC4wLCJCb3R0b20iOjAuMH0sIkJhY2tncm91bmQiOnsiJGlkIjoiMTAxMyIsIkNvbG9yIjp7IiRpZCI6IjEwMTQiLCJBIjoyNTUsIlIiOjkxLCJHIjoxNTUsIkIiOjIxM319LCJJc1Zpc2libGUiOnRydWUsIldpZHRoIjowLjAsIkhlaWdodCI6MC4wLCJCb3JkZXJTdHlsZSI6eyIkaWQiOiIxMDE1IiwiTGluZUNvbG9yIjp7IiRpZCI6IjEwMTYiLCIkdHlwZSI6Ik5MUkUuQ29tbW9uLkRvbS5Tb2xpZENvbG9yQnJ1c2gsIE5MUkUuQ29tbW9uIiwiQ29sb3IiOnsiJGlkIjoiMTAxNyIsIkEiOjI1NSwiUiI6MjU1LCJHIjowLCJCIjowfX0sIkxpbmVXZWlnaHQiOjAuMCwiTGluZVR5cGUiOjAsIlBhcmVudFN0eWxlIjpudWxsfSwiUGFyZW50U3R5bGUiOm51bGx9LCJNYXJnaW4iOnsiJGlkIjoiMTAxOCIsIlRvcCI6MC4wLCJMZWZ0IjowLjAsIlJpZ2h0IjowLjAsIkJvdHRvbSI6MC4wfSwiUGFkZGluZyI6eyIkaWQiOiIxMDE5IiwiVG9wIjowLjAsIkxlZnQiOjAuMCwiUmlnaHQiOjAuMCwiQm90dG9tIjowLjB9LCJCYWNrZ3JvdW5kIjpudWxsLCJJc1Zpc2libGUiOnRydWUsIldpZHRoIjowLjAsIkhlaWdodCI6MC4wLCJCb3JkZXJTdHlsZSI6bnVsbCwiUGFyZW50U3R5bGUiOm51bGx9LCJCYWNrZ3JvdW5kU3R5bGUiOnsiJGlkIjoiMTAyMCIsIk1hcmdpbiI6eyIkaWQiOiIxMDIxIiwiVG9wIjowLjAsIkxlZnQiOjAuMCwiUmlnaHQiOjAuMCwiQm90dG9tIjowLjB9LCJQYWRkaW5nIjp7IiRpZCI6IjEwMjIiLCJUb3AiOjAuMCwiTGVmdCI6MC4wLCJSaWdodCI6MC4wLCJCb3R0b20iOjAuMH0sIkJhY2tncm91bmQiOnsiJGlkIjoiMTAyMyIsIkNvbG9yIjp7IiRpZCI6IjEwMjQiLCJBIjo1MSwiUiI6MTY1LCJHIjoxNjUsIkIiOjE2NX19LCJJc1Zpc2libGUiOnRydWUsIldpZHRoIjowLjAsIkhlaWdodCI6MC4wLCJCb3JkZXJTdHlsZSI6eyIkaWQiOiIxMDI1IiwiTGluZUNvbG9yIjp7IiRpZCI6IjEwMjYiLCIkdHlwZSI6Ik5MUkUuQ29tbW9uLkRvbS5Tb2xpZENvbG9yQnJ1c2gsIE5MUkUuQ29tbW9uIiwiQ29sb3IiOnsiJGlkIjoiMTAyNyIsIkEiOjI1NSwiUiI6MjU1LCJHIjowLCJCIjowfX0sIkxpbmVXZWlnaHQiOjAuMCwiTGluZVR5cGUiOjAsIlBhcmVudFN0eWxlIjpudWxsfSwiUGFyZW50U3R5bGUiOm51bGx9LCJJc0Fib3ZlVGltZWJhbmQiOmZhbHNlLCJTcGFjaW5nIjo1LCJNYXJnaW4iOnsiJGlkIjoiMTAyOCIsIlRvcCI6MC4wLCJMZWZ0IjowLjAsIlJpZ2h0IjowLjAsIkJvdHRvbSI6MC4wfSwiUGFkZGluZyI6eyIkaWQiOiIxMDI5IiwiVG9wIjowLjAsIkxlZnQiOjAuMCwiUmlnaHQiOjAuMCwiQm90dG9tIjowLjB9LCJJc1Zpc2libGUiOnRydWUsIldpZHRoIjowLjAsIkhlaWdodCI6MC4wLCJCb3JkZXJTdHlsZSI6eyIkaWQiOiIxMDMwIiwiTGluZUNvbG9yIjpudWxsLCJMaW5lV2VpZ2h0IjowLjAsIkxpbmVUeXBlIjowLCJQYXJlbnRTdHlsZSI6bnVsbH0sIlBhcmVudFN0eWxlIjpudWxsfX0sIlNjYWxlIjp7IiRpZCI6IjEwMzEiLCJTdGFydERhdGUiOiIxOTQ0LTA1LTE0VDIzOjU5OjAwIiwiRW5kRGF0ZSI6IjIwMTctMDUtMTRUMjM6NTk6MDAiLCJGb3JtYXQiOiJNTU0iLCJUeXBlIjo0LCJBdXRvRGF0ZVJhbmdlIjpmYWxzZSwiV29ya2luZ0RheXMiOjMxLCJGaXNjYWxZZWFyIjp7IiRpZCI6IjEwMzIiLCJTdGFydE1vbnRoIjoxLCJVc2VTdGFydGluZ1llYXJGb3JOdW1iZXJpbmciOnRydWUsIlNob3dGaXNjYWxZZWFyTGFiZWwiOnRydWV9LCJUb2RheU1hcmtlclRleHQiOiJUb2RheSIsIkF1dG9TY2FsZVR5cGUiOnRydWV9LCJTY2FsZVYyIjp7IiRpZCI6IjEwMzMiLCJTdGFydERhdGUiOiIxOTQ0LTA1LTE0VDIzOjU5OjAwIiwiRW5kRGF0ZSI6IjIwMjQtMDUtMjVUMjM6NTk6MDAiLCJBdXRvRGF0ZVJhbmdlIjpmYWxzZSwiV29ya2luZ0RheXMiOjMxLCJGaXNjYWxZZWFyIjp7IiRyZWYiOiIxMDMyIn0sIlRvZGF5TWFya2VyVGV4dCI6IlRvZGF5IiwiQXV0b1NjYWxlVHlwZSI6dHJ1ZSwiVGltZWJhbmRTY2FsZXMiOnsiJGlkIjoiMTAzNCIsIlRvcFNjYWxlTGF5ZXIiOnsiJGlkIjoiMTAzNSIsIkZvcm1hdCI6Ik1NTSIsIlR5cGUiOjR9LCJNaWRkbGVTY2FsZUxheWVyIjp7IiRpZCI6IjEwMzYiLCJGb3JtYXQiOm51bGwsIlR5cGUiOjB9LCJCb3R0b21TY2FsZUxheWVyIjp7IiRpZCI6IjEwMzciLCJGb3JtYXQiOm51bGwsIlR5cGUiOjB9fX0sIk1pbGVzdG9uZXMiOlt7IiRpZCI6IjEwMzgiLCJEYXRlIjoiMTk0NC0wNS0xNFQyMzo1OTowMFoiLCJTdHlsZSI6eyIkaWQiOiIxMDM5IiwiU2hhcGUiOjE0LCJDb25uZWN0b3JNYXJnaW4iOnsiJHJlZiI6Ijg3NyJ9LCJDb25uZWN0b3JTdHlsZSI6eyIkaWQiOiIxMDQwIiwiTGluZUNvbG9yIjp7IiRyZWYiOiI4NzkifSwiTGluZVdlaWdodCI6MS4wLCJMaW5lVHlwZSI6MCwiUGFyZW50U3R5bGUiOnsiJHJlZiI6Ijg3OCJ9fSwiSXNCZWxvd1RpbWViYW5kIjpmYWxzZSwiUG9zaXRpb25PblRhc2siOjAsIkhpZGVEYXRlIjpmYWxzZSwiU2hhcGVTaXplIjoxLCJTcGFjaW5nIjoyLjAsIlBhZGRpbmciOnsiJHJlZiI6Ijg4MSJ9LCJTaGFwZVN0eWxlIjp7IiRpZCI6IjEwNDEiLCJNYXJnaW4iOnsiJHJlZiI6IjY0OCJ9LCJQYWRkaW5nIjp7IiRyZWYiOiI2NDkifSwiQmFja2dyb3VuZCI6eyIkaWQiOiIxMDQyIiwiQ29sb3IiOnsiJGlkIjoiMTA0MyIsIkEiOjI1NSwiUiI6MjM3LCJHIjoxMjUsIkIiOjQ5fX0sIklzVmlzaWJsZSI6dHJ1ZSwiV2lkdGgiOjE4LjAsIkhlaWdodCI6MjAuMCwiQm9yZGVyU3R5bGUiOnsiJGlkIjoiMTA0NCIsIkxpbmVDb2xvciI6eyIkcmVmIjoiODg2In0sIkxpbmVXZWlnaHQiOjAuMCwiTGluZVR5cGUiOjAsIlBhcmVudFN0eWxlIjp7IiRyZWYiOiI4ODUifX0sIlBhcmVudFN0eWxlIjp7IiRyZWYiOiI4ODIifX0sIlRpdGxlU3R5bGUiOnsiJGlkIjoiMTA0NSIsIkZvbnRTZXR0aW5ncyI6eyIkaWQiOiIxMDQ2IiwiRm9udFNpemUiOjExLCJGb250TmFtZSI6IlNlZ29lIFVJIiwiSXNCb2xkIjpmYWxzZSwiSXNJdGFsaWMiOmZhbHNlLCJJc1VuZGVybGluZWQiOmZhbHNlLCJQYXJlbnRTdHlsZSI6eyIkcmVmIjoiODg5In19LCJBdXRvU2l6ZSI6MiwiRm9yZWdyb3VuZCI6eyIkcmVmIjoiODkwIn0sIk1heFdpZHRoIjoxMTIuMzk2NjI2MTIwNTEyMiwiTWF4SGVpZ2h0IjoiSW5maW5pdHkiLCJTbWFydEZvcmVncm91bmRJc0FjdGl2ZSI6ZmFsc2UsIkhvcml6b250YWxBbGlnbm1lbnQiOjEsIlZlcnRpY2FsQWxpZ25tZW50IjowLCJTbWFydEZvcmVncm91bmQiOm51bGwsIkJhY2tncm91bmRGaWxsVHlwZSI6MCwiTWFyZ2luIjp7IiRyZWYiOiI2NTkifSwiUGFkZGluZyI6eyIkcmVmIjoiNjYwIn0sIkJhY2tncm91bmQiOnsiJGlkIjoiMTA0NyIsIkNvbG9yIjp7IiRpZCI6IjEwNDgiLCJBIjowLCJSIjoyNTUsIkciOjI1NSwiQiI6MjU1fX0sIklzVmlzaWJsZSI6dHJ1ZSwiV2lkdGgiOjAuMCwiSGVpZ2h0IjowLjAsIkJvcmRlclN0eWxlIjp7IiRpZCI6IjEwNDkiLCJMaW5lQ29sb3IiOm51bGwsIkxpbmVXZWlnaHQiOjAuMCwiTGluZVR5cGUiOjAsIlBhcmVudFN0eWxlIjpudWxsfSwiUGFyZW50U3R5bGUiOnsiJHJlZiI6Ijg4OCJ9fSwiRGF0ZVN0eWxlIjp7IiRpZCI6IjEwNTAiLCJGb250U2V0dGluZ3MiOnsiJGlkIjoiMTA1MSIsIkZvbnRTaXplIjoxMCwiRm9udE5hbWUiOiJDYWxpYnJpIiwiSXNCb2xkIjpmYWxzZSwiSXNJdGFsaWMiOmZhbHNlLCJJc1VuZGVybGluZWQiOmZhbHNlLCJQYXJlbnRTdHlsZSI6eyIkcmVmIjoiODk0In19LCJBdXRvU2l6ZSI6MCwiRm9yZWdyb3VuZCI6eyIkcmVmIjoiODk1In0sIk1heFdpZHRoIjoyMDAuMCwiTWF4SGVpZ2h0IjoiSW5maW5pdHkiLCJTbWFydEZvcmVncm91bmRJc0FjdGl2ZSI6ZmFsc2UsIkhvcml6b250YWxBbGlnbm1lbnQiOjEsIlZlcnRpY2FsQWxpZ25tZW50IjowLCJTbWFydEZvcmVncm91bmQiOm51bGwsIkJhY2tncm91bmRGaWxsVHlwZSI6MCwiTWFyZ2luIjp7IiRyZWYiOiI2NjcifSwiUGFkZGluZyI6eyIkcmVmIjoiNjY4In0sIkJhY2tncm91bmQiOnsiJGlkIjoiMTA1MiIsIkNvbG9yIjp7IiRpZCI6IjEwNTMiLCJBIjowLCJSIjoyNTUsIkciOjI1NSwiQiI6MjU1fX0sIklzVmlzaWJsZSI6dHJ1ZSwiV2lkdGgiOjAuMCwiSGVpZ2h0IjowLjAsIkJvcmRlclN0eWxlIjp7IiRpZCI6IjEwNTQiLCJMaW5lQ29sb3IiOm51bGwsIkxpbmVXZWlnaHQiOjAuMCwiTGluZVR5cGUiOjAsIlBhcmVudFN0eWxlIjpudWxsfSwiUGFyZW50U3R5bGUiOnsiJHJlZiI6Ijg5MyJ9fSwiRGF0ZUZvcm1hdCI6eyIkaWQiOiIxMDU1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eyIkaWQiOiIxMDU2IiwiRGF0ZVBhcnRJc1Zpc2libGUiOmZhbHNlLCJUaW1lUGFydElzVmlzaWJsZSI6ZmFsc2V9fSwiV2Vla051bWJlcmluZyI6eyIkaWQiOiIxMDU3IiwiRm9ybWF0IjowLCJJc1Zpc2libGUiOmZhbHNlLCJMYXN0S25vd25WaXNpYmlsaXR5U3RhdGUiOmZhbHNlfSwiSXNWaXNpYmxlIjp0cnVlLCJQYXJlbnRTdHlsZSI6eyIkcmVmIjoiODc2In19LCJJbmRleCI6MCwiUGVyY2VudGFnZUNvbXBsZXRlIjpudWxsLCJQb3NpdGlvbiI6eyJSYXRpbyI6MC4xNDQ4NTY2NTc4MDUyNjYyMiwiSXNDdXN0b20iOnRydWV9LCJEYXRlRm9ybWF0Ijp7IiRyZWYiOiIxMDU1In0sIldlZWtOdW1iZXJpbmciOnsiJGlkIjoiMTA1OCIsIkZvcm1hdCI6MCwiSXNWaXNpYmxlIjpmYWxzZSwiTGFzdEtub3duVmlzaWJpbGl0eVN0YXRlIjpmYWxzZX0sIlJlbGF0ZWRUYXNrSWQiOiIwMDAwMDAwMC0wMDAwLTAwMDAtMDAwMC0wMDAwMDAwMDAwMDAiLCJJZCI6ImExMjNhZTMzLTdkNzQtNDgyZC05ZjgwLTM2YTdkNzRlODc5YyIsIkltcG9ydElkIjoiR2VvcmdlIEx1Y2FzIGlzIGJvcm4gaW4gTW9kZXN0bywgQ0EiLCJUaXRsZSI6Ikdlb3JnZSBMdWNhcyBpcyBib3JuIGluIE1vZGVzdG8sIENBIiwiTm90ZSI6bnVsbCwiSHlwZXJsaW5rIjp7IiRpZCI6IjEwNTkiLCJBZGRyZXNzIjpudWxsLCJTdWJBZGRyZXNzIjpudWxsfSwiSXNDaGFuZ2VkIjpmYWxzZSwiSXNOZXciOmZhbHNlfSx7IiRpZCI6IjEwNjAiLCJEYXRlIjoiMTk2Ny0wNi0zMFQyMzo1OTowMFoiLCJTdHlsZSI6eyIkaWQiOiIxMDYxIiwiU2hhcGUiOjE0LCJDb25uZWN0b3JNYXJnaW4iOnsiJHJlZiI6Ijg3NyJ9LCJDb25uZWN0b3JTdHlsZSI6eyIkaWQiOiIxMDYyIiwiTGluZUNvbG9yIjp7IiRyZWYiOiI4NzkifSwiTGluZVdlaWdodCI6MS4wLCJMaW5lVHlwZSI6MCwiUGFyZW50U3R5bGUiOnsiJHJlZiI6Ijg3OCJ9fSwiSXNCZWxvd1RpbWViYW5kIjpmYWxzZSwiUG9zaXRpb25PblRhc2siOjAsIkhpZGVEYXRlIjpmYWxzZSwiU2hhcGVTaXplIjowLCJTcGFjaW5nIjoyLjAsIlBhZGRpbmciOnsiJHJlZiI6Ijg4MSJ9LCJTaGFwZVN0eWxlIjp7IiRpZCI6IjEwNjMiLCJNYXJnaW4iOnsiJHJlZiI6IjY0OCJ9LCJQYWRkaW5nIjp7IiRyZWYiOiI2NDkifSwiQmFja2dyb3VuZCI6eyIkaWQiOiIxMDY0IiwiQ29sb3IiOnsiJGlkIjoiMTA2NSIsIkEiOjI1NSwiUiI6MjUwLCJHIjoyMzUsIkIiOjE0OH19LCJJc1Zpc2libGUiOnRydWUsIldpZHRoIjoxMi4wLCJIZWlnaHQiOjE0LjAsIkJvcmRlclN0eWxlIjp7IiRpZCI6IjEwNjYiLCJMaW5lQ29sb3IiOnsiJHJlZiI6Ijg4NiJ9LCJMaW5lV2VpZ2h0IjowLjAsIkxpbmVUeXBlIjowLCJQYXJlbnRTdHlsZSI6eyIkcmVmIjoiODg1In19LCJQYXJlbnRTdHlsZSI6eyIkcmVmIjoiODgyIn19LCJUaXRsZVN0eWxlIjp7IiRpZCI6IjEwNjciLCJGb250U2V0dGluZ3MiOnsiJGlkIjoiMTA2OCIsIkZvbnRTaXplIjoxMSwiRm9udE5hbWUiOiJTZWdvZSBVSSIsIklzQm9sZCI6ZmFsc2UsIklzSXRhbGljIjpmYWxzZSwiSXNVbmRlcmxpbmVkIjpmYWxzZSwiUGFyZW50U3R5bGUiOnsiJHJlZiI6Ijg4OSJ9fSwiQXV0b1NpemUiOjAsIkZvcmVncm91bmQiOnsiJHJlZiI6Ijg5MCJ9LCJNYXhXaWR0aCI6MjAwLjAsIk1heEhlaWdodCI6IkluZmluaXR5IiwiU21hcnRGb3JlZ3JvdW5kSXNBY3RpdmUiOmZhbHNlLCJIb3Jpem9udGFsQWxpZ25tZW50IjoxLCJWZXJ0aWNhbEFsaWdubWVudCI6MCwiU21hcnRGb3JlZ3JvdW5kIjpudWxsLCJCYWNrZ3JvdW5kRmlsbFR5cGUiOjAsIk1hcmdpbiI6eyIkcmVmIjoiNjU5In0sIlBhZGRpbmciOnsiJHJlZiI6IjY2MCJ9LCJCYWNrZ3JvdW5kIjp7IiRpZCI6IjEwNjkiLCJDb2xvciI6eyIkaWQiOiIxMDcwIiwiQSI6MCwiUiI6MjU1LCJHIjoyNTUsIkIiOjI1NX19LCJJc1Zpc2libGUiOnRydWUsIldpZHRoIjowLjAsIkhlaWdodCI6MC4wLCJCb3JkZXJTdHlsZSI6eyIkaWQiOiIxMDcxIiwiTGluZUNvbG9yIjpudWxsLCJMaW5lV2VpZ2h0IjowLjAsIkxpbmVUeXBlIjowLCJQYXJlbnRTdHlsZSI6bnVsbH0sIlBhcmVudFN0eWxlIjp7IiRyZWYiOiI4ODgifX0sIkRhdGVTdHlsZSI6eyIkaWQiOiIxMDcyIiwiRm9udFNldHRpbmdzIjp7IiRpZCI6IjEwNzMiLCJGb250U2l6ZSI6MTAsIkZvbnROYW1lIjoiQ2FsaWJyaSIsIklzQm9sZCI6ZmFsc2UsIklzSXRhbGljIjpmYWxzZSwiSXNVbmRlcmxpbmVkIjpmYWxzZSwiUGFyZW50U3R5bGUiOnsiJHJlZiI6Ijg5NCJ9fSwiQXV0b1NpemUiOjAsIkZvcmVncm91bmQiOnsiJHJlZiI6Ijg5NSJ9LCJNYXhXaWR0aCI6MjAwLjAsIk1heEhlaWdodCI6IkluZmluaXR5IiwiU21hcnRGb3JlZ3JvdW5kSXNBY3RpdmUiOmZhbHNlLCJIb3Jpem9udGFsQWxpZ25tZW50IjoxLCJWZXJ0aWNhbEFsaWdubWVudCI6MCwiU21hcnRGb3JlZ3JvdW5kIjpudWxsLCJCYWNrZ3JvdW5kRmlsbFR5cGUiOjAsIk1hcmdpbiI6eyIkcmVmIjoiNjY3In0sIlBhZGRpbmciOnsiJHJlZiI6IjY2OCJ9LCJCYWNrZ3JvdW5kIjp7IiRpZCI6IjEwNzQiLCJDb2xvciI6eyIkaWQiOiIxMDc1IiwiQSI6MCwiUiI6MjU1LCJHIjoyNTUsIkIiOjI1NX19LCJJc1Zpc2libGUiOnRydWUsIldpZHRoIjowLjAsIkhlaWdodCI6MC4wLCJCb3JkZXJTdHlsZSI6eyIkaWQiOiIxMDc2IiwiTGluZUNvbG9yIjpudWxsLCJMaW5lV2VpZ2h0IjowLjAsIkxpbmVUeXBlIjowLCJQYXJlbnRTdHlsZSI6bnVsbH0sIlBhcmVudFN0eWxlIjp7IiRyZWYiOiI4OTMifX0sIkRhdGVGb3JtYXQiOnsiJHJlZiI6Ijg5OCJ9LCJXZWVrTnVtYmVyaW5nIjp7IiRpZCI6IjEwNzciLCJGb3JtYXQiOjAsIklzVmlzaWJsZSI6ZmFsc2UsIkxhc3RLbm93blZpc2liaWxpdHlTdGF0ZSI6ZmFsc2V9LCJJc1Zpc2libGUiOnRydWUsIlBhcmVudFN0eWxlIjp7IiRyZWYiOiI4NzYifX0sIkluZGV4IjoxLCJQZXJjZW50YWdlQ29tcGxldGUiOm51bGwsIlBvc2l0aW9uIjp7IlJhdGlvIjowLjA5NzQ2NjYwMzAzMTg2NDg3MSwiSXNDdXN0b20iOnRydWV9LCJEYXRlRm9ybWF0Ijp7IiRyZWYiOiI4OTgifSwiV2Vla051bWJlcmluZyI6eyIkaWQiOiIxMDc4IiwiRm9ybWF0IjowLCJJc1Zpc2libGUiOmZhbHNlLCJMYXN0S25vd25WaXNpYmlsaXR5U3RhdGUiOmZhbHNlfSwiUmVsYXRlZFRhc2tJZCI6IjAwMDAwMDAwLTAwMDAtMDAwMC0wMDAwLTAwMDAwMDAwMDAwMCIsIklkIjoiNjdkOWE0OGEtOGJkZS00MmYyLWE1YWUtYzdhMmQ1NGE4OTc1IiwiSW1wb3J0SWQiOiJHcmFkdWF0ZXMgIGZyb20gVVNDIiwiVGl0bGUiOiJHcmFkdWF0ZXMgZnJvbSBVU0MiLCJOb3RlIjpudWxsLCJIeXBlcmxpbmsiOnsiJGlkIjoiMTA3OSIsIkFkZHJlc3MiOm51bGwsIlN1YkFkZHJlc3MiOm51bGx9LCJJc0NoYW5nZWQiOmZhbHNlLCJJc05ldyI6ZmFsc2V9LHsiJGlkIjoiMTA4MCIsIkRhdGUiOiIxOTcxLTAzLTEyVDIzOjU5OjAwWiIsIlN0eWxlIjp7IiRpZCI6IjEwODEiLCJTaGFwZSI6NywiQ29ubmVjdG9yTWFyZ2luIjp7IiRyZWYiOiI4NzcifSwiQ29ubmVjdG9yU3R5bGUiOnsiJGlkIjoiMTA4MiIsIkxpbmVDb2xvciI6eyIkcmVmIjoiODc5In0sIkxpbmVXZWlnaHQiOjEuMCwiTGluZVR5cGUiOjAsIlBhcmVudFN0eWxlIjp7IiRyZWYiOiI4NzgifX0sIklzQmVsb3dUaW1lYmFuZCI6ZmFsc2UsIlBvc2l0aW9uT25UYXNrIjowLCJIaWRlRGF0ZSI6ZmFsc2UsIlNoYXBlU2l6ZSI6MCwiU3BhY2luZyI6Mi4wLCJQYWRkaW5nIjp7IiRyZWYiOiI4ODEifSwiU2hhcGVTdHlsZSI6eyIkaWQiOiIxMDgzIiwiTWFyZ2luIjp7IiRyZWYiOiI2NDgifSwiUGFkZGluZyI6eyIkcmVmIjoiNjQ5In0sIkJhY2tncm91bmQiOnsiJGlkIjoiMTA4NCIsIkNvbG9yIjp7IiRpZCI6IjEwODUiLCJBIjoyNTUsIlIiOjI1NSwiRyI6MTkyLCJCIjowfX0sIklzVmlzaWJsZSI6dHJ1ZSwiV2lkdGgiOjEyLjAsIkhlaWdodCI6MTQuMCwiQm9yZGVyU3R5bGUiOnsiJGlkIjoiMTA4NiIsIkxpbmVDb2xvciI6eyIkcmVmIjoiODg2In0sIkxpbmVXZWlnaHQiOjAuMCwiTGluZVR5cGUiOjAsIlBhcmVudFN0eWxlIjp7IiRyZWYiOiI4ODUifX0sIlBhcmVudFN0eWxlIjp7IiRyZWYiOiI4ODIifX0sIlRpdGxlU3R5bGUiOnsiJGlkIjoiMTA4NyIsIkZvbnRTZXR0aW5ncyI6eyIkaWQiOiIxMDg4IiwiRm9udFNpemUiOjExLCJGb250TmFtZSI6IlNlZ29lIFVJIiwiSXNCb2xkIjpmYWxzZSwiSXNJdGFsaWMiOmZhbHNlLCJJc1VuZGVybGluZWQiOmZhbHNlLCJQYXJlbnRTdHlsZSI6eyIkcmVmIjoiODg5In19LCJBdXRvU2l6ZSI6MCwiRm9yZWdyb3VuZCI6eyIkcmVmIjoiODkwIn0sIk1heFdpZHRoIjoyMDAuMCwiTWF4SGVpZ2h0IjoiSW5maW5pdHkiLCJTbWFydEZvcmVncm91bmRJc0FjdGl2ZSI6ZmFsc2UsIkhvcml6b250YWxBbGlnbm1lbnQiOjEsIlZlcnRpY2FsQWxpZ25tZW50IjowLCJTbWFydEZvcmVncm91bmQiOm51bGwsIkJhY2tncm91bmRGaWxsVHlwZSI6MCwiTWFyZ2luIjp7IiRyZWYiOiI2NTkifSwiUGFkZGluZyI6eyIkcmVmIjoiNjYwIn0sIkJhY2tncm91bmQiOnsiJGlkIjoiMTA4OSIsIkNvbG9yIjp7IiRpZCI6IjEwOTAiLCJBIjowLCJSIjoyNTUsIkciOjI1NSwiQiI6MjU1fX0sIklzVmlzaWJsZSI6dHJ1ZSwiV2lkdGgiOjAuMCwiSGVpZ2h0IjowLjAsIkJvcmRlclN0eWxlIjp7IiRpZCI6IjEwOTEiLCJMaW5lQ29sb3IiOm51bGwsIkxpbmVXZWlnaHQiOjAuMCwiTGluZVR5cGUiOjAsIlBhcmVudFN0eWxlIjpudWxsfSwiUGFyZW50U3R5bGUiOnsiJHJlZiI6Ijg4OCJ9fSwiRGF0ZVN0eWxlIjp7IiRpZCI6IjEwOTIiLCJGb250U2V0dGluZ3MiOnsiJGlkIjoiMTA5MyIsIkZvbnRTaXplIjoxMCwiRm9udE5hbWUiOiJDYWxpYnJpIiwiSXNCb2xkIjpmYWxzZSwiSXNJdGFsaWMiOmZhbHNlLCJJc1VuZGVybGluZWQiOmZhbHNlLCJQYXJlbnRTdHlsZSI6eyIkcmVmIjoiODk0In19LCJBdXRvU2l6ZSI6MCwiRm9yZWdyb3VuZCI6eyIkcmVmIjoiODk1In0sIk1heFdpZHRoIjoyMDAuMCwiTWF4SGVpZ2h0IjoiSW5maW5pdHkiLCJTbWFydEZvcmVncm91bmRJc0FjdGl2ZSI6ZmFsc2UsIkhvcml6b250YWxBbGlnbm1lbnQiOjEsIlZlcnRpY2FsQWxpZ25tZW50IjowLCJTbWFydEZvcmVncm91bmQiOm51bGwsIkJhY2tncm91bmRGaWxsVHlwZSI6MCwiTWFyZ2luIjp7IiRyZWYiOiI2NjcifSwiUGFkZGluZyI6eyIkcmVmIjoiNjY4In0sIkJhY2tncm91bmQiOnsiJGlkIjoiMTA5NCIsIkNvbG9yIjp7IiRpZCI6IjEwOTUiLCJBIjowLCJSIjoyNTUsIkciOjI1NSwiQiI6MjU1fX0sIklzVmlzaWJsZSI6dHJ1ZSwiV2lkdGgiOjAuMCwiSGVpZ2h0IjowLjAsIkJvcmRlclN0eWxlIjp7IiRpZCI6IjEwOTYiLCJMaW5lQ29sb3IiOm51bGwsIkxpbmVXZWlnaHQiOjAuMCwiTGluZVR5cGUiOjAsIlBhcmVudFN0eWxlIjpudWxsfSwiUGFyZW50U3R5bGUiOnsiJHJlZiI6Ijg5MyJ9fSwiRGF0ZUZvcm1hdCI6eyIkcmVmIjoiODk4In0sIldlZWtOdW1iZXJpbmciOnsiJGlkIjoiMTA5NyIsIkZvcm1hdCI6MCwiSXNWaXNpYmxlIjpmYWxzZSwiTGFzdEtub3duVmlzaWJpbGl0eVN0YXRlIjpmYWxzZX0sIklzVmlzaWJsZSI6dHJ1ZSwiUGFyZW50U3R5bGUiOnsiJHJlZiI6Ijg3NiJ9fSwiSW5kZXgiOjIsIlBlcmNlbnRhZ2VDb21wbGV0ZSI6bnVsbCwiUG9zaXRpb24iOnsiUmF0aW8iOjAuMTYyNDcyNTc2NTY1MjEyNjYsIklzQ3VzdG9tIjp0cnVlfSwiRGF0ZUZvcm1hdCI6eyIkcmVmIjoiODk4In0sIldlZWtOdW1iZXJpbmciOnsiJGlkIjoiMTA5OCIsIkZvcm1hdCI6MCwiSXNWaXNpYmxlIjpmYWxzZSwiTGFzdEtub3duVmlzaWJpbGl0eVN0YXRlIjpmYWxzZX0sIlJlbGF0ZWRUYXNrSWQiOiIwMDAwMDAwMC0wMDAwLTAwMDAtMDAwMC0wMDAwMDAwMDAwMDAiLCJJZCI6ImIxNGIzZmNkLWE4YWQtNGQxNS1hY2M4LTJkMDUzOWE5NDkzMCIsIkltcG9ydElkIjoiRm91bmRzIEx1Y2FzZmlsbSIsIlRpdGxlIjoiRm91bmRzIEx1Y2FzZmlsbSIsIk5vdGUiOm51bGwsIkh5cGVybGluayI6eyIkaWQiOiIxMDk5IiwiQWRkcmVzcyI6bnVsbCwiU3ViQWRkcmVzcyI6bnVsbH0sIklzQ2hhbmdlZCI6ZmFsc2UsIklzTmV3IjpmYWxzZX0seyIkaWQiOiIxMTAwIiwiRGF0ZSI6IjE5ODMtMDUtMjBUMjM6NTk6MDAiLCJTdHlsZSI6eyIkaWQiOiIxMTAxIiwiU2hhcGUiOjcsIkNvbm5lY3Rvck1hcmdpbiI6eyIkcmVmIjoiODc3In0sIkNvbm5lY3RvclN0eWxlIjp7IiRpZCI6IjExMDIiLCJMaW5lQ29sb3IiOnsiJHJlZiI6Ijg3OSJ9LCJMaW5lV2VpZ2h0IjoxLjAsIkxpbmVUeXBlIjowLCJQYXJlbnRTdHlsZSI6bnVsbH0sIklzQmVsb3dUaW1lYmFuZCI6ZmFsc2UsIlBvc2l0aW9uT25UYXNrIjowLCJIaWRlRGF0ZSI6ZmFsc2UsIlNoYXBlU2l6ZSI6MCwiU3BhY2luZyI6Mi4wLCJQYWRkaW5nIjp7IiRyZWYiOiI4ODEifSwiU2hhcGVTdHlsZSI6eyIkaWQiOiIxMTAzIiwiTWFyZ2luIjp7IiRyZWYiOiI2NDgifSwiUGFkZGluZyI6eyIkcmVmIjoiNjQ5In0sIkJhY2tncm91bmQiOnsiJGlkIjoiMTEwNCIsIkNvbG9yIjp7IiRpZCI6IjExMDUiLCJBIjoyNTUsIlIiOjI1NSwiRyI6MTkyLCJCIjowfX0sIklzVmlzaWJsZSI6dHJ1ZSwiV2lkdGgiOjEyLjAsIkhlaWdodCI6MTQuMCwiQm9yZGVyU3R5bGUiOnsiJGlkIjoiMTEwNiIsIkxpbmVDb2xvciI6eyIkcmVmIjoiNjUzIn0sIkxpbmVXZWlnaHQiOjAuMCwiTGluZVR5cGUiOjAsIlBhcmVudFN0eWxlIjpudWxsfSwiUGFyZW50U3R5bGUiOm51bGx9LCJUaXRsZVN0eWxlIjp7IiRpZCI6IjExMDciLCJGb250U2V0dGluZ3MiOnsiJGlkIjoiMTEwOCIsIkZvbnRTaXplIjoxMSwiRm9udE5hbWUiOiJTZWdvZSBVSSIsIklzQm9sZCI6ZmFsc2UsIklzSXRhbGljIjpmYWxzZSwiSXNVbmRlcmxpbmVkIjpmYWxzZSwiUGFyZW50U3R5bGUiOm51bGx9LCJBdXRvU2l6ZSI6MCwiRm9yZWdyb3VuZCI6eyIkaWQiOiIxMTA5IiwiQ29sb3IiOnsiJGlkIjoiMTExMCIsIkEiOjI1NSwiUiI6MjUwLCJHIjoyMzUsIkIiOjE0OH19LCJNYXhXaWR0aCI6MjAwLjAsIk1heEhlaWdodCI6IkluZmluaXR5IiwiU21hcnRGb3JlZ3JvdW5kSXNBY3RpdmUiOmZhbHNlLCJIb3Jpem9udGFsQWxpZ25tZW50IjoxLCJWZXJ0aWNhbEFsaWdubWVudCI6MCwiU21hcnRGb3JlZ3JvdW5kIjpudWxsLCJCYWNrZ3JvdW5kRmlsbFR5cGUiOjAsIk1hcmdpbiI6eyIkcmVmIjoiNjU5In0sIlBhZGRpbmciOnsiJHJlZiI6IjY2MCJ9LCJCYWNrZ3JvdW5kIjp7IiRpZCI6IjExMTEiLCJDb2xvciI6eyIkaWQiOiIxMTEyIiwiQSI6MCwiUiI6MjU1LCJHIjoyNTUsIkIiOjI1NX19LCJJc1Zpc2libGUiOnRydWUsIldpZHRoIjowLjAsIkhlaWdodCI6MC4wLCJCb3JkZXJTdHlsZSI6eyIkaWQiOiIxMTEzIiwiTGluZUNvbG9yIjpudWxsLCJMaW5lV2VpZ2h0IjowLjAsIkxpbmVUeXBlIjowLCJQYXJlbnRTdHlsZSI6bnVsbH0sIlBhcmVudFN0eWxlIjpudWxsfSwiRGF0ZVN0eWxlIjp7IiRpZCI6IjExMTQiLCJGb250U2V0dGluZ3MiOnsiJGlkIjoiMTExNSIsIkZvbnRTaXplIjoxMCwiRm9udE5hbWUiOiJDYWxpYnJpIiwiSXNCb2xkIjpmYWxzZSwiSXNJdGFsaWMiOmZhbHNlLCJJc1VuZGVybGluZWQiOmZhbHNlLCJQYXJlbnRTdHlsZSI6bnVsbH0sIkF1dG9TaXplIjowLCJGb3JlZ3JvdW5kIjp7IiRpZCI6IjExMTYiLCJDb2xvciI6eyIkaWQiOiIxMTE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2NjcifSwiUGFkZGluZyI6eyIkcmVmIjoiNjY4In0sIkJhY2tncm91bmQiOnsiJGlkIjoiMTExOCIsIkNvbG9yIjp7IiRpZCI6IjExMTkiLCJBIjowLCJSIjoyNTUsIkciOjI1NSwiQiI6MjU1fX0sIklzVmlzaWJsZSI6dHJ1ZSwiV2lkdGgiOjAuMCwiSGVpZ2h0IjowLjAsIkJvcmRlclN0eWxlIjp7IiRpZCI6IjExMjAiLCJMaW5lQ29sb3IiOm51bGwsIkxpbmVXZWlnaHQiOjAuMCwiTGluZVR5cGUiOjAsIlBhcmVudFN0eWxlIjpudWxsfSwiUGFyZW50U3R5bGUiOm51bGx9LCJEYXRlRm9ybWF0Ijp7IiRyZWYiOiI2NzEifSwiV2Vla051bWJlcmluZyI6eyIkaWQiOiIxMTIxIiwiRm9ybWF0IjowLCJJc1Zpc2libGUiOmZhbHNlLCJMYXN0S25vd25WaXNpYmlsaXR5U3RhdGUiOmZhbHNlfSwiSXNWaXNpYmxlIjp0cnVlLCJQYXJlbnRTdHlsZSI6bnVsbH0sIkluZGV4IjozLCJQZXJjZW50YWdlQ29tcGxldGUiOm51bGwsIlBvc2l0aW9uIjp7IlJhdGlvIjowLjExOTc3NjMwODk3ODA0NTQzLCJJc0N1c3RvbSI6dHJ1ZX0sIkRhdGVGb3JtYXQiOnsiJHJlZiI6IjY3MSJ9LCJXZWVrTnVtYmVyaW5nIjp7IiRpZCI6IjExMjIiLCJGb3JtYXQiOjAsIklzVmlzaWJsZSI6ZmFsc2UsIkxhc3RLbm93blZpc2liaWxpdHlTdGF0ZSI6ZmFsc2V9LCJSZWxhdGVkVGFza0lkIjoiMDAwMDAwMDAtMDAwMC0wMDAwLTAwMDAtMDAwMDAwMDAwMDAwIiwiSWQiOiIzMmVhZDNiNy0wMDU5LTRiYTUtYTY0YS0wZmE3NmIzNDE0ZDUiLCJJbXBvcnRJZCI6bnVsbCwiVGl0bGUiOiJGb3VuZHMgVEhYIEx0ZC4iLCJOb3RlIjpudWxsLCJIeXBlcmxpbmsiOnsiJGlkIjoiMTEyMyIsIkFkZHJlc3MiOm51bGwsIlN1YkFkZHJlc3MiOm51bGx9LCJJc0NoYW5nZWQiOmZhbHNlLCJJc05ldyI6ZmFsc2V9LHsiJGlkIjoiMTEyNCIsIkRhdGUiOiIyMDEyLTEwLTMwVDIzOjU5OjAwWiIsIlN0eWxlIjp7IiRpZCI6IjExMjUiLCJTaGFwZSI6NywiQ29ubmVjdG9yTWFyZ2luIjp7IiRyZWYiOiI4NzcifSwiQ29ubmVjdG9yU3R5bGUiOnsiJGlkIjoiMTEyNiIsIkxpbmVDb2xvciI6eyIkcmVmIjoiODc5In0sIkxpbmVXZWlnaHQiOjEuMCwiTGluZVR5cGUiOjAsIlBhcmVudFN0eWxlIjp7IiRyZWYiOiI4NzgifX0sIklzQmVsb3dUaW1lYmFuZCI6ZmFsc2UsIlBvc2l0aW9uT25UYXNrIjowLCJIaWRlRGF0ZSI6ZmFsc2UsIlNoYXBlU2l6ZSI6MCwiU3BhY2luZyI6Mi4wLCJQYWRkaW5nIjp7IiRyZWYiOiI4ODEifSwiU2hhcGVTdHlsZSI6eyIkaWQiOiIxMTI3IiwiTWFyZ2luIjp7IiRyZWYiOiI2NDgifSwiUGFkZGluZyI6eyIkcmVmIjoiNjQ5In0sIkJhY2tncm91bmQiOnsiJGlkIjoiMTEyOCIsIkNvbG9yIjp7IiRpZCI6IjExMjkiLCJBIjoyNTUsIlIiOjI1NSwiRyI6MTkyLCJCIjowfX0sIklzVmlzaWJsZSI6dHJ1ZSwiV2lkdGgiOjEyLjAsIkhlaWdodCI6MTQuMCwiQm9yZGVyU3R5bGUiOnsiJGlkIjoiMTEzMCIsIkxpbmVDb2xvciI6eyIkcmVmIjoiODg2In0sIkxpbmVXZWlnaHQiOjAuMCwiTGluZVR5cGUiOjAsIlBhcmVudFN0eWxlIjp7IiRyZWYiOiI4ODUifX0sIlBhcmVudFN0eWxlIjp7IiRyZWYiOiI4ODIifX0sIlRpdGxlU3R5bGUiOnsiJGlkIjoiMTEzMSIsIkZvbnRTZXR0aW5ncyI6eyIkaWQiOiIxMTMyIiwiRm9udFNpemUiOjExLCJGb250TmFtZSI6IlNlZ29lIFVJIiwiSXNCb2xkIjpmYWxzZSwiSXNJdGFsaWMiOmZhbHNlLCJJc1VuZGVybGluZWQiOmZhbHNlLCJQYXJlbnRTdHlsZSI6eyIkcmVmIjoiODg5In19LCJBdXRvU2l6ZSI6MCwiRm9yZWdyb3VuZCI6eyIkcmVmIjoiODkwIn0sIk1heFdpZHRoIjoyMDAuMCwiTWF4SGVpZ2h0IjoiSW5maW5pdHkiLCJTbWFydEZvcmVncm91bmRJc0FjdGl2ZSI6ZmFsc2UsIkhvcml6b250YWxBbGlnbm1lbnQiOjEsIlZlcnRpY2FsQWxpZ25tZW50IjowLCJTbWFydEZvcmVncm91bmQiOm51bGwsIkJhY2tncm91bmRGaWxsVHlwZSI6MCwiTWFyZ2luIjp7IiRyZWYiOiI2NTkifSwiUGFkZGluZyI6eyIkcmVmIjoiNjYwIn0sIkJhY2tncm91bmQiOnsiJGlkIjoiMTEzMyIsIkNvbG9yIjp7IiRpZCI6IjExMzQiLCJBIjowLCJSIjoyNTUsIkciOjI1NSwiQiI6MjU1fX0sIklzVmlzaWJsZSI6dHJ1ZSwiV2lkdGgiOjAuMCwiSGVpZ2h0IjowLjAsIkJvcmRlclN0eWxlIjp7IiRpZCI6IjExMzUiLCJMaW5lQ29sb3IiOm51bGwsIkxpbmVXZWlnaHQiOjAuMCwiTGluZVR5cGUiOjAsIlBhcmVudFN0eWxlIjpudWxsfSwiUGFyZW50U3R5bGUiOnsiJHJlZiI6Ijg4OCJ9fSwiRGF0ZVN0eWxlIjp7IiRpZCI6IjExMzYiLCJGb250U2V0dGluZ3MiOnsiJGlkIjoiMTEzNyIsIkZvbnRTaXplIjoxMCwiRm9udE5hbWUiOiJDYWxpYnJpIiwiSXNCb2xkIjpmYWxzZSwiSXNJdGFsaWMiOmZhbHNlLCJJc1VuZGVybGluZWQiOmZhbHNlLCJQYXJlbnRTdHlsZSI6eyIkcmVmIjoiODk0In19LCJBdXRvU2l6ZSI6MCwiRm9yZWdyb3VuZCI6eyIkcmVmIjoiODk1In0sIk1heFdpZHRoIjoyMDAuMCwiTWF4SGVpZ2h0IjoiSW5maW5pdHkiLCJTbWFydEZvcmVncm91bmRJc0FjdGl2ZSI6ZmFsc2UsIkhvcml6b250YWxBbGlnbm1lbnQiOjEsIlZlcnRpY2FsQWxpZ25tZW50IjowLCJTbWFydEZvcmVncm91bmQiOm51bGwsIkJhY2tncm91bmRGaWxsVHlwZSI6MCwiTWFyZ2luIjp7IiRyZWYiOiI2NjcifSwiUGFkZGluZyI6eyIkcmVmIjoiNjY4In0sIkJhY2tncm91bmQiOnsiJGlkIjoiMTEzOCIsIkNvbG9yIjp7IiRpZCI6IjExMzkiLCJBIjowLCJSIjoyNTUsIkciOjI1NSwiQiI6MjU1fX0sIklzVmlzaWJsZSI6dHJ1ZSwiV2lkdGgiOjAuMCwiSGVpZ2h0IjowLjAsIkJvcmRlclN0eWxlIjp7IiRpZCI6IjExNDAiLCJMaW5lQ29sb3IiOm51bGwsIkxpbmVXZWlnaHQiOjAuMCwiTGluZVR5cGUiOjAsIlBhcmVudFN0eWxlIjpudWxsfSwiUGFyZW50U3R5bGUiOnsiJHJlZiI6Ijg5MyJ9fSwiRGF0ZUZvcm1hdCI6eyIkcmVmIjoiODk4In0sIldlZWtOdW1iZXJpbmciOnsiJGlkIjoiMTE0MSIsIkZvcm1hdCI6MCwiSXNWaXNpYmxlIjpmYWxzZSwiTGFzdEtub3duVmlzaWJpbGl0eVN0YXRlIjpmYWxzZX0sIklzVmlzaWJsZSI6dHJ1ZSwiUGFyZW50U3R5bGUiOnsiJHJlZiI6Ijg3NiJ9fSwiSW5kZXgiOjQsIlBlcmNlbnRhZ2VDb21wbGV0ZSI6bnVsbCwiUG9zaXRpb24iOnsiUmF0aW8iOjAuMTQ3NzQxMDIxMDUwMzQ3MjMsIklzQ3VzdG9tIjp0cnVlfSwiRGF0ZUZvcm1hdCI6eyIkcmVmIjoiODk4In0sIldlZWtOdW1iZXJpbmciOnsiJGlkIjoiMTE0MiIsIkZvcm1hdCI6MCwiSXNWaXNpYmxlIjpmYWxzZSwiTGFzdEtub3duVmlzaWJpbGl0eVN0YXRlIjpmYWxzZX0sIlJlbGF0ZWRUYXNrSWQiOiIwMDAwMDAwMC0wMDAwLTAwMDAtMDAwMC0wMDAwMDAwMDAwMDAiLCJJZCI6IjIzYTBiOGUwLWNlNTctNDg4Zi05M2QxLWRhN2IzMzRiNzBmOSIsIkltcG9ydElkIjoiU2VsbHMgTHVjYXNmaWxtIHRvIERpc25leSIsIlRpdGxlIjoiU2VsbHMgTHVjYXNmaWxtIHRvIERpc25leSIsIk5vdGUiOm51bGwsIkh5cGVybGluayI6eyIkaWQiOiIxMTQzIiwiQWRkcmVzcyI6bnVsbCwiU3ViQWRkcmVzcyI6bnVsbH0sIklzQ2hhbmdlZCI6ZmFsc2UsIklzTmV3IjpmYWxzZX0seyIkaWQiOiIxMTQ0IiwiRGF0ZSI6IjIwMjQtMDUtMTRUMjM6NTk6MDAiLCJTdHlsZSI6eyIkaWQiOiIxMTQ1IiwiU2hhcGUiOjEzLCJDb25uZWN0b3JNYXJnaW4iOnsiJHJlZiI6Ijg3NyJ9LCJDb25uZWN0b3JTdHlsZSI6eyIkaWQiOiIxMTQ2IiwiTGluZUNvbG9yIjp7IiRyZWYiOiI4NzkifSwiTGluZVdlaWdodCI6MS4wLCJMaW5lVHlwZSI6MCwiUGFyZW50U3R5bGUiOnsiJHJlZiI6Ijg3OCJ9fSwiSXNCZWxvd1RpbWViYW5kIjpmYWxzZSwiUG9zaXRpb25PblRhc2siOjAsIkhpZGVEYXRlIjpmYWxzZSwiU2hhcGVTaXplIjoxLCJTcGFjaW5nIjoyLjAsIlBhZGRpbmciOnsiJHJlZiI6Ijg4MSJ9LCJTaGFwZVN0eWxlIjp7IiRpZCI6IjExNDciLCJNYXJnaW4iOnsiJHJlZiI6IjY0OCJ9LCJQYWRkaW5nIjp7IiRyZWYiOiI2NDkifSwiQmFja2dyb3VuZCI6eyIkaWQiOiIxMTQ4IiwiQ29sb3IiOnsiJGlkIjoiMTE0OSIsIkEiOjI1NSwiUiI6MjM3LCJHIjoxMjUsIkIiOjQ5fX0sIklzVmlzaWJsZSI6dHJ1ZSwiV2lkdGgiOjE4LjAsIkhlaWdodCI6MjAuMCwiQm9yZGVyU3R5bGUiOnsiJGlkIjoiMTE1MCIsIkxpbmVDb2xvciI6eyIkcmVmIjoiODg2In0sIkxpbmVXZWlnaHQiOjAuMCwiTGluZVR5cGUiOjAsIlBhcmVudFN0eWxlIjp7IiRyZWYiOiI4ODUifX0sIlBhcmVudFN0eWxlIjp7IiRyZWYiOiI4ODIifX0sIlRpdGxlU3R5bGUiOnsiJGlkIjoiMTE1MSIsIkZvbnRTZXR0aW5ncyI6eyIkaWQiOiIxMTUyIiwiRm9udFNpemUiOjExLCJGb250TmFtZSI6IlNlZ29lIFVJIiwiSXNCb2xkIjpmYWxzZSwiSXNJdGFsaWMiOmZhbHNlLCJJc1VuZGVybGluZWQiOmZhbHNlLCJQYXJlbnRTdHlsZSI6eyIkcmVmIjoiODg5In19LCJBdXRvU2l6ZSI6MCwiRm9yZWdyb3VuZCI6eyIkcmVmIjoiODkwIn0sIk1heFdpZHRoIjoyMDAuMCwiTWF4SGVpZ2h0IjoiSW5maW5pdHkiLCJTbWFydEZvcmVncm91bmRJc0FjdGl2ZSI6ZmFsc2UsIkhvcml6b250YWxBbGlnbm1lbnQiOjEsIlZlcnRpY2FsQWxpZ25tZW50IjowLCJTbWFydEZvcmVncm91bmQiOm51bGwsIkJhY2tncm91bmRGaWxsVHlwZSI6MCwiTWFyZ2luIjp7IiRyZWYiOiI2NTkifSwiUGFkZGluZyI6eyIkcmVmIjoiNjYwIn0sIkJhY2tncm91bmQiOnsiJGlkIjoiMTE1MyIsIkNvbG9yIjp7IiRpZCI6IjExNTQiLCJBIjowLCJSIjoyNTUsIkciOjI1NSwiQiI6MjU1fX0sIklzVmlzaWJsZSI6dHJ1ZSwiV2lkdGgiOjAuMCwiSGVpZ2h0IjowLjAsIkJvcmRlclN0eWxlIjp7IiRpZCI6IjExNTUiLCJMaW5lQ29sb3IiOm51bGwsIkxpbmVXZWlnaHQiOjAuMCwiTGluZVR5cGUiOjAsIlBhcmVudFN0eWxlIjpudWxsfSwiUGFyZW50U3R5bGUiOnsiJHJlZiI6Ijg4OCJ9fSwiRGF0ZVN0eWxlIjp7IiRpZCI6IjExNTYiLCJGb250U2V0dGluZ3MiOnsiJGlkIjoiMTE1NyIsIkZvbnRTaXplIjoxMCwiRm9udE5hbWUiOiJDYWxpYnJpIiwiSXNCb2xkIjpmYWxzZSwiSXNJdGFsaWMiOmZhbHNlLCJJc1VuZGVybGluZWQiOmZhbHNlLCJQYXJlbnRTdHlsZSI6eyIkcmVmIjoiODk0In19LCJBdXRvU2l6ZSI6MCwiRm9yZWdyb3VuZCI6eyIkcmVmIjoiODk1In0sIk1heFdpZHRoIjoyMDAuMCwiTWF4SGVpZ2h0IjoiSW5maW5pdHkiLCJTbWFydEZvcmVncm91bmRJc0FjdGl2ZSI6ZmFsc2UsIkhvcml6b250YWxBbGlnbm1lbnQiOjEsIlZlcnRpY2FsQWxpZ25tZW50IjowLCJTbWFydEZvcmVncm91bmQiOm51bGwsIkJhY2tncm91bmRGaWxsVHlwZSI6MCwiTWFyZ2luIjp7IiRyZWYiOiI2NjcifSwiUGFkZGluZyI6eyIkcmVmIjoiNjY4In0sIkJhY2tncm91bmQiOnsiJGlkIjoiMTE1OCIsIkNvbG9yIjp7IiRpZCI6IjExNTkiLCJBIjowLCJSIjoyNTUsIkciOjI1NSwiQiI6MjU1fX0sIklzVmlzaWJsZSI6dHJ1ZSwiV2lkdGgiOjAuMCwiSGVpZ2h0IjowLjAsIkJvcmRlclN0eWxlIjp7IiRpZCI6IjExNjAiLCJMaW5lQ29sb3IiOm51bGwsIkxpbmVXZWlnaHQiOjAuMCwiTGluZVR5cGUiOjAsIlBhcmVudFN0eWxlIjpudWxsfSwiUGFyZW50U3R5bGUiOnsiJHJlZiI6Ijg5MyJ9fSwiRGF0ZUZvcm1hdCI6eyIkaWQiOiIxMTYx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eyIkaWQiOiIxMTYyIiwiRGF0ZVBhcnRJc1Zpc2libGUiOmZhbHNlLCJUaW1lUGFydElzVmlzaWJsZSI6ZmFsc2V9fSwiV2Vla051bWJlcmluZyI6eyIkaWQiOiIxMTYzIiwiRm9ybWF0IjowLCJJc1Zpc2libGUiOmZhbHNlLCJMYXN0S25vd25WaXNpYmlsaXR5U3RhdGUiOmZhbHNlfSwiSXNWaXNpYmxlIjp0cnVlLCJQYXJlbnRTdHlsZSI6eyIkcmVmIjoiODc2In19LCJJbmRleCI6NSwiUGVyY2VudGFnZUNvbXBsZXRlIjpudWxsLCJQb3NpdGlvbiI6eyJSYXRpbyI6MC4xMTc3NjQwNzAyOTg5MzY2NCwiSXNDdXN0b20iOnRydWV9LCJEYXRlRm9ybWF0Ijp7IiRyZWYiOiIxMTYxIn0sIldlZWtOdW1iZXJpbmciOnsiJGlkIjoiMTE2NCIsIkZvcm1hdCI6MCwiSXNWaXNpYmxlIjpmYWxzZSwiTGFzdEtub3duVmlzaWJpbGl0eVN0YXRlIjpmYWxzZX0sIlJlbGF0ZWRUYXNrSWQiOiIwMDAwMDAwMC0wMDAwLTAwMDAtMDAwMC0wMDAwMDAwMDAwMDAiLCJJZCI6IjliMzJjMmFmLWI4ZWMtNGYwMC1hNmY0LTE0NzlkODFjNDJkNyIsIkltcG9ydElkIjoiNzNyZCBCaXJ0aGRheSIsIlRpdGxlIjoiODB0aCBCaXJ0aGRheSIsIk5vdGUiOm51bGwsIkh5cGVybGluayI6eyIkaWQiOiIxMTY1IiwiQWRkcmVzcyI6bnVsbCwiU3ViQWRkcmVzcyI6bnVsbH0sIklzQ2hhbmdlZCI6ZmFsc2UsIklzTmV3IjpmYWxzZX1dLCJUYXNrcyI6W10sIlN3aW1sYW5lcyI6W10sIk1zUHJvamVjdEl0ZW1zVHJlZSI6bnVsbCwiTWV0YWRhdGEiOnsiJGlkIjoiMTE2NiIsIkV4Y2VsU2hlZXROYW1lIjoiU2hlZXQyIiwiSXRlbXNUaXRsZXMiOiJbXCJUaXRsZVwiLFwiR2VvcmdlIEx1Y2FzIGlzIGJvcm4gaW4gTW9kZXN0bywgQ0FcIixcIlN1ZmZlcnMgbmVhci1mYXRhbCBjcmFzaFwiLFwiR3JhZHVhdGVzICBVbml2ZXJzaXR5XCIsXCJNYXJyaWVzIE1hcmNpYSBMb3UgR3JpZmZpblwiLFwiVEhYIDExMzgsIGZpcnN0IGZlYXR1cmUgZmlsbVwiLFwiRm91bmRzIEx1Y2FzZmlsbVwiLFwiQW1lcmljYW4gR3JhZmZpdGlcIixcIlN0YXIgV2Fyc1wiLFwiU3RhciBXYXJzOiBFcGlzb2RlIFZcIixcIlJhaWRlcnMgb2YgdGhlIExvc3QgQXJrXCIsXCJBZG9wdHMgQW1hbmRhXCIsXCJEaXZvcmNlXCIsXCJTdGFyIFdhcnM6IEVwaXNvZGUgVklcIixcIkluZGlhbmEgSm9uZXMgYW5kIHRoZSBUZW1wbGUgb2YgRG9vbVwiLFwiQWRvcHRzIEthdGllXCIsXCJNb3RoZXIgZGllc1wiLFwiSW5kaWFuYSBKb25lcyBhbmQgdGhlIExhc3QgQ3J1c2FkZVwiLFwiRm91bmRzIHRoZSBHZW9yZ2UgTHVjYXMgRWR1Y2F0aW9uYWwgRm91bmRhdGlvblwiLFwiRmF0aGVyIGRpZXNcIixcIkFkb3B0cyBKZXR0XCIsXCJTdGFyIFdhcnM6IEVwaXNvZGUgSVwiLFwiU3RhciBXYXJzOiBFcGlzb2RlIElJXCIsXCJTdGFyIFdhcnM6IEVwaXNvZGUgSUlJXCIsXCJTdGFyIFdhcnM6IFRoZSBDbG9uZSBXYXJzXCIsXCJTaWducyB0aGUgR2l2aW5nIFBsZWRnZVwiLFwiU2VsbHMgTHVjYXNmaWxtIHRvIERpc25leVwiLFwiTWFycmllcyBNZWxsb2R5IEhvYnNvblwiLFwiM3JkIGRhdWdodGVyIGJvcm4gKEV2ZXJlc3QpXCIsXCI3M3JkIEJpcnRoZGF5XCJdIiwiQ29sdW1uc01hcHBpbmciOiJbe1wiJGlkXCI6XCIxXCIsXCJTZWxlY3RlZE1hcHBpbmdcIjoyLFwiQ29sdW1uSGVhZGVyXCI6XCJDb2x1bW4xXCIsXCJDb2x1bW5GcmllbmRseU5hbWVcIjpcIlN0YXJ0IGRhdGVcIn0se1wiJGlkXCI6XCIyXCIsXCJTZWxlY3RlZE1hcHBpbmdcIjozLFwiQ29sdW1uSGVhZGVyXCI6XCJDb2x1bW4yXCIsXCJDb2x1bW5GcmllbmRseU5hbWVcIjpcIkVuZCBkYXRlXCJ9LHtcIiRpZFwiOlwiM1wiLFwiU2VsZWN0ZWRNYXBwaW5nXCI6NCxcIkNvbHVtbkhlYWRlclwiOlwiQ29sdW1uM1wiLFwiQ29sdW1uRnJpZW5kbHlOYW1lXCI6XCJEdXJhdGlvbiAoZGF5cylcIn0se1wiJGlkXCI6XCI0XCIsXCJTZWxlY3RlZE1hcHBpbmdcIjo1LFwiQ29sdW1uSGVhZGVyXCI6XCJDb2x1bW41XCIsXCJDb2x1bW5GcmllbmRseU5hbWVcIjpcIiUgQ29tcGxldGVkXCJ9XSIsIkhlYWRlclJvdyI6IltcIlRpdGxlXCIsXCJTdGFydCBkYXRlXCIsXCJFbmQgZGF0ZVwiLFwiRHVyYXRpb24gKGRheXMpXCIsXCIlIENvbXBsZXRlZF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iwiSGVhZGVyUm93SW5kZXgiOiIwIiwiTXNlU3luY0J5VWlkIjoiRmFsc2UiLCJNc2VMYXRlc3RJbXBvcnRJdGVtcyI6IntcIiRpZFwiOlwiMVwiLFwiUm9vdFwiOntcIkltcG9ydElkXCI6bnVsbCxcIklzSW1wb3J0ZWRcIjpmYWxzZSxcIkNoaWxkcmVuXCI6W3tcIiRpZFwiOlwiMlwiLFwiSW1wb3J0SWRcIjpcIlRpdGxlXCIsXCJJc0ltcG9ydGVkXCI6dHJ1ZSxcIkNoaWxkcmVuXCI6W119LHtcIiRpZFwiOlwiM1wiLFwiSW1wb3J0SWRcIjpcIkdlb3JnZSBMdWNhcyBpcyBib3JuIGluIE1vZGVzdG8sIENBXCIsXCJJc0ltcG9ydGVkXCI6dHJ1ZSxcIkNoaWxkcmVuXCI6W119LHtcIiRpZFwiOlwiNFwiLFwiSW1wb3J0SWRcIjpcIlN1ZmZlcnMgbmVhci1mYXRhbCBjcmFzaFwiLFwiSXNJbXBvcnRlZFwiOnRydWUsXCJDaGlsZHJlblwiOltdfSx7XCIkaWRcIjpcIjVcIixcIkltcG9ydElkXCI6XCJHcmFkdWF0ZXMgIFVuaXZlcnNpdHlcIixcIklzSW1wb3J0ZWRcIjp0cnVlLFwiQ2hpbGRyZW5cIjpbXX0se1wiJGlkXCI6XCI2XCIsXCJJbXBvcnRJZFwiOlwiTWFycmllcyBNYXJjaWEgTG91IEdyaWZmaW5cIixcIklzSW1wb3J0ZWRcIjp0cnVlLFwiQ2hpbGRyZW5cIjpbXX0se1wiJGlkXCI6XCI3XCIsXCJJbXBvcnRJZFwiOlwiVEhYIDExMzgsIGZpcnN0IGZlYXR1cmUgZmlsbVwiLFwiSXNJbXBvcnRlZFwiOnRydWUsXCJDaGlsZHJlblwiOltdfSx7XCIkaWRcIjpcIjhcIixcIkltcG9ydElkXCI6XCJGb3VuZHMgTHVjYXNmaWxtXCIsXCJJc0ltcG9ydGVkXCI6dHJ1ZSxcIkNoaWxkcmVuXCI6W119LHtcIiRpZFwiOlwiOVwiLFwiSW1wb3J0SWRcIjpcIkFtZXJpY2FuIEdyYWZmaXRpXCIsXCJJc0ltcG9ydGVkXCI6dHJ1ZSxcIkNoaWxkcmVuXCI6W119LHtcIiRpZFwiOlwiMTBcIixcIkltcG9ydElkXCI6XCJTdGFyIFdhcnNcIixcIklzSW1wb3J0ZWRcIjp0cnVlLFwiQ2hpbGRyZW5cIjpbXX0se1wiJGlkXCI6XCIxMVwiLFwiSW1wb3J0SWRcIjpcIlN0YXIgV2FyczogRXBpc29kZSBWXCIsXCJJc0ltcG9ydGVkXCI6dHJ1ZSxcIkNoaWxkcmVuXCI6W119LHtcIiRpZFwiOlwiMTJcIixcIkltcG9ydElkXCI6XCJSYWlkZXJzIG9mIHRoZSBMb3N0IEFya1wiLFwiSXNJbXBvcnRlZFwiOnRydWUsXCJDaGlsZHJlblwiOltdfSx7XCIkaWRcIjpcIjEzXCIsXCJJbXBvcnRJZFwiOlwiQWRvcHRzIEFtYW5kYVwiLFwiSXNJbXBvcnRlZFwiOnRydWUsXCJDaGlsZHJlblwiOltdfSx7XCIkaWRcIjpcIjE0XCIsXCJJbXBvcnRJZFwiOlwiRGl2b3JjZVwiLFwiSXNJbXBvcnRlZFwiOnRydWUsXCJDaGlsZHJlblwiOltdfSx7XCIkaWRcIjpcIjE1XCIsXCJJbXBvcnRJZFwiOlwiU3RhciBXYXJzOiBFcGlzb2RlIFZJXCIsXCJJc0ltcG9ydGVkXCI6dHJ1ZSxcIkNoaWxkcmVuXCI6W119LHtcIiRpZFwiOlwiMTZcIixcIkltcG9ydElkXCI6XCJJbmRpYW5hIEpvbmVzIGFuZCB0aGUgVGVtcGxlIG9mIERvb21cIixcIklzSW1wb3J0ZWRcIjp0cnVlLFwiQ2hpbGRyZW5cIjpbXX0se1wiJGlkXCI6XCIxN1wiLFwiSW1wb3J0SWRcIjpcIkFkb3B0cyBLYXRpZVwiLFwiSXNJbXBvcnRlZFwiOnRydWUsXCJDaGlsZHJlblwiOltdfSx7XCIkaWRcIjpcIjE4XCIsXCJJbXBvcnRJZFwiOlwiTW90aGVyIGRpZXNcIixcIklzSW1wb3J0ZWRcIjp0cnVlLFwiQ2hpbGRyZW5cIjpbXX0se1wiJGlkXCI6XCIxOVwiLFwiSW1wb3J0SWRcIjpcIkluZGlhbmEgSm9uZXMgYW5kIHRoZSBMYXN0IENydXNhZGVcIixcIklzSW1wb3J0ZWRcIjp0cnVlLFwiQ2hpbGRyZW5cIjpbXX0se1wiJGlkXCI6XCIyMFwiLFwiSW1wb3J0SWRcIjpcIkZvdW5kcyB0aGUgR2VvcmdlIEx1Y2FzIEVkdWNhdGlvbmFsIEZvdW5kYXRpb25cIixcIklzSW1wb3J0ZWRcIjp0cnVlLFwiQ2hpbGRyZW5cIjpbXX0se1wiJGlkXCI6XCIyMVwiLFwiSW1wb3J0SWRcIjpcIkZhdGhlciBkaWVzXCIsXCJJc0ltcG9ydGVkXCI6dHJ1ZSxcIkNoaWxkcmVuXCI6W119LHtcIiRpZFwiOlwiMjJcIixcIkltcG9ydElkXCI6XCJBZG9wdHMgSmV0dFwiLFwiSXNJbXBvcnRlZFwiOnRydWUsXCJDaGlsZHJlblwiOltdfSx7XCIkaWRcIjpcIjIzXCIsXCJJbXBvcnRJZFwiOlwiU3RhciBXYXJzOiBFcGlzb2RlIElcIixcIklzSW1wb3J0ZWRcIjp0cnVlLFwiQ2hpbGRyZW5cIjpbXX0se1wiJGlkXCI6XCIyNFwiLFwiSW1wb3J0SWRcIjpcIlN0YXIgV2FyczogRXBpc29kZSBJSVwiLFwiSXNJbXBvcnRlZFwiOnRydWUsXCJDaGlsZHJlblwiOltdfSx7XCIkaWRcIjpcIjI1XCIsXCJJbXBvcnRJZFwiOlwiU3RhciBXYXJzOiBFcGlzb2RlIElJSVwiLFwiSXNJbXBvcnRlZFwiOnRydWUsXCJDaGlsZHJlblwiOltdfSx7XCIkaWRcIjpcIjI2XCIsXCJJbXBvcnRJZFwiOlwiU3RhciBXYXJzOiBUaGUgQ2xvbmUgV2Fyc1wiLFwiSXNJbXBvcnRlZFwiOnRydWUsXCJDaGlsZHJlblwiOltdfSx7XCIkaWRcIjpcIjI3XCIsXCJJbXBvcnRJZFwiOlwiU2lnbnMgdGhlIEdpdmluZyBQbGVkZ2VcIixcIklzSW1wb3J0ZWRcIjp0cnVlLFwiQ2hpbGRyZW5cIjpbXX0se1wiJGlkXCI6XCIyOFwiLFwiSW1wb3J0SWRcIjpcIlNlbGxzIEx1Y2FzZmlsbSB0byBEaXNuZXlcIixcIklzSW1wb3J0ZWRcIjp0cnVlLFwiQ2hpbGRyZW5cIjpbXX0se1wiJGlkXCI6XCIyOVwiLFwiSW1wb3J0SWRcIjpcIk1hcnJpZXMgTWVsbG9keSBIb2Jzb25cIixcIklzSW1wb3J0ZWRcIjp0cnVlLFwiQ2hpbGRyZW5cIjpbXX0se1wiJGlkXCI6XCIzMFwiLFwiSW1wb3J0SWRcIjpcIjNyZCBkYXVnaHRlciBib3JuIChFdmVyZXN0KVwiLFwiSXNJbXBvcnRlZFwiOnRydWUsXCJDaGlsZHJlblwiOltdfSx7XCIkaWRcIjpcIjMxXCIsXCJJbXBvcnRJZFwiOlwiNzNyZCBCaXJ0aGRheVwiLFwiSXNJbXBvcnRlZFwiOnRydWUsXCJDaGlsZHJlblwiOltdfV19fSIsIlJlY2VudENvbG9yc0NvbGxlY3Rpb24iOiJbXCIjRkZGRkMwMDBcIl0ifSwiU2V0dGluZ3MiOnsiJGlkIjoiMTE2NyIsIkltcGFPcHRpb25zIjp7IiRpZCI6IjExNjg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mZhbHNlLCJJbXBvcnRUeXBlIjo0LCJGaWxlUGF0aCI6IkM6XFxPZmZpY2UgVGltZWxpbmVcXEdlb3JnZSBMdWNhcyBUaW1lbGluZS54bHN4IiwiVGltZUNvbmZpZ3VyYXRpb24iOnsiJGlkIjoiMTE2OSIsIlVzZVRpbWUiOmZhbHNlLCJXb3JrRGF5U3RhcnQiOiIwMDowMDowMCIsIldvcmtEYXlFbmQiOiIyMzo1OTowMCJ9LCJMYXN0VXNlZFRlbXBsYXRlSWQiOiJjYzI2Zjg2My0yN2NlLTQ4MGUtYTU4OS1iM2YxMmYyZDZlYjAiLCJGaXJzdFdlZWtPZlllYXIiOjAsIlBsYWNlTWlsZXN0b25lQXRUaGVCZWdpbm5pbmdPZlRoZURheSI6ZmFsc2UsIkRlcGVuZGVuY3lTY2hlZHVsaW5nU2V0dGluZ3MiOnsiJGlkIjoiMTE3MC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eorge Lucas is born in Modesto, CA"/>
  <p:tag name="OTLDATE" val="1944-05-14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80th Birthday"/>
  <p:tag name="OTLDATE" val="2024-05-14T23:59:00.0000000"/>
  <p:tag name="OTLPOSITIONONTASK" val="None"/>
  <p:tag name="OTLRELATEDTASKID" val="00000000-0000-0000-0000-00000000000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ounds Lucasfilm"/>
  <p:tag name="OTLDATE" val="1971-03-12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lls Lucasfilm to Disney"/>
  <p:tag name="OTLDATE" val="2012-10-30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67-06-30T23:59:00.0000000Z"/>
  <p:tag name="OTLPOSITIONONTASK" val="None"/>
  <p:tag name="OTLRELATEDTASKID" val="00000000-0000-0000-0000-000000000000"/>
  <p:tag name="OTLMTITLE" val="Graduates from USC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ounds THX Ltd."/>
  <p:tag name="OTLDATE" val="1983-05-20T23:59:00.0000000"/>
  <p:tag name="OTLPOSITIONONTASK" val="None"/>
  <p:tag name="OTLRELATEDTASKID" val="00000000-0000-0000-0000-00000000000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STARTDATE" val="1944-05-14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oundedCornerRectangleTimeband"/>
  <p:tag name="OTLTIMEBANDSHAPEHEIGHT" val="20"/>
  <p:tag name="OTLTIMEBANDSHAPEPADDINGLEFT" val="0"/>
  <p:tag name="OTLTIMEBANDENDDATE" val="2024-05-25T23:59:00.0000000"/>
  <p:tag name="OTLLEFTENDCAPSMARGINLEFT" val="39.5066666666667"/>
  <p:tag name="OTLTIMEBANDDEPENABLED" val="Fals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CINE Golden Eagle"/>
  <p:tag name="OTLDATE" val="1990-01-01T23:59:00.0000000"/>
  <p:tag name="OTLPOSITIONONTASK" val="None"/>
  <p:tag name="OTLRELATEDTASKID" val="00000000-0000-0000-0000-00000000000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Irving G. Thalberg Memorial Award"/>
  <p:tag name="OTLDATE" val="1992-03-30T23:59:00.0000000"/>
  <p:tag name="OTLPOSITIONONTASK" val="None"/>
  <p:tag name="OTLRELATEDTASKID" val="00000000-0000-0000-0000-00000000000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1995-01-01T23:59:00.0000000"/>
  <p:tag name="OTLPOSITIONONTASK" val="None"/>
  <p:tag name="OTLRELATEDTASKID" val="00000000-0000-0000-0000-000000000000"/>
  <p:tag name="OTLMTITLE" val="Lifetime Achievement Award Sci-Fi Magaz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Excellence in Film award - BAFTA"/>
  <p:tag name="OTLDATE" val="2002-01-01T23:59:00.0000000"/>
  <p:tag name="OTLPOSITIONONTASK" val="None"/>
  <p:tag name="OTLRELATEDTASKID" val="00000000-0000-0000-0000-00000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Nikola Tesla Award"/>
  <p:tag name="OTLDATE" val="2003-01-01T23:59:00.0000000"/>
  <p:tag name="OTLPOSITIONONTASK" val="None"/>
  <p:tag name="OTLRELATEDTASKID" val="00000000-0000-0000-0000-00000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estival Trophy – Cannes"/>
  <p:tag name="OTLDATE" val="2005-01-01T23:59:00.0000000"/>
  <p:tag name="OTLPOSITIONONTASK" val="None"/>
  <p:tag name="OTLRELATEDTASKID" val="00000000-0000-0000-0000-00000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Life Achievement Award – AFI"/>
  <p:tag name="OTLDATE" val="2005-01-01T23:59:00.0000000"/>
  <p:tag name="OTLPOSITIONONTASK" val="None"/>
  <p:tag name="OTLRELATEDTASKID" val="00000000-0000-0000-0000-00000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05-01-01T23:59:00.0000000"/>
  <p:tag name="OTLPOSITIONONTASK" val="None"/>
  <p:tag name="OTLRELATEDTASKID" val="00000000-0000-0000-0000-000000000000"/>
  <p:tag name="OTLMTITLE" val="Filmmaker’s Award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Jules Verne Lifetime Achievement Award"/>
  <p:tag name="OTLDATE" val="2006-01-01T23:59:00.0000000"/>
  <p:tag name="OTLPOSITIONONTASK" val="None"/>
  <p:tag name="OTLRELATEDTASKID" val="00000000-0000-0000-0000-00000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OFTA Film Award"/>
  <p:tag name="OTLDATE" val="2018-03-03T23:59:00.0000000"/>
  <p:tag name="OTLPOSITIONONTASK" val="None"/>
  <p:tag name="OTLRELATEDTASKID" val="00000000-0000-0000-0000-00000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Milestone Award - PGA"/>
  <p:tag name="OTLDATE" val="2022-02-26T23:59:00.0000000"/>
  <p:tag name="OTLPOSITIONONTASK" val="None"/>
  <p:tag name="OTLRELATEDTASKID" val="00000000-0000-0000-0000-00000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24-05-25T23:59:00.0000000"/>
  <p:tag name="OTLPOSITIONONTASK" val="None"/>
  <p:tag name="OTLRELATEDTASKID" val="00000000-0000-0000-0000-000000000000"/>
  <p:tag name="OTLMTITLE" val="Honorary Palme d’Or - Cannes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Best Foreign Producer (David di Donatello Awards)"/>
  <p:tag name="OTLDATE" val="1981-07-05T23:59:00.0000000"/>
  <p:tag name="OTLPOSITIONONTASK" val="None"/>
  <p:tag name="OTLRELATEDTASKID" val="00000000-0000-0000-0000-00000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Raises $500K for Koret Family House"/>
  <p:tag name="OTLDATE" val="2005-05-13T23:59:00.0000000"/>
  <p:tag name="OTLPOSITIONONTASK" val="None"/>
  <p:tag name="OTLRELATEDTASKID" val="00000000-0000-0000-0000-00000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igns the Giving Pledge"/>
  <p:tag name="OTLDATE" val="2010-06-15T23:59:00.0000000"/>
  <p:tag name="OTLPOSITIONONTASK" val="None"/>
  <p:tag name="OTLRELATEDTASKID" val="00000000-0000-0000-0000-00000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Donates $1 million to Martin Luther King memorial"/>
  <p:tag name="OTLDATE" val="2005-10-21T23:59:00.0000000"/>
  <p:tag name="OTLPOSITIONONTASK" val="None"/>
  <p:tag name="OTLRELATEDTASKID" val="00000000-0000-0000-0000-00000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GL Educational Foundation"/>
  <p:tag name="OTLDATE" val="1991-06-15T23:59:00.0000000Z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uffers near-fatal crash"/>
  <p:tag name="OTLDATE" val="1962-06-12T23:59:00.0000000Z"/>
  <p:tag name="OTLPOSITIONONTASK" val="None"/>
  <p:tag name="OTLRELATEDTASKID" val="00000000-0000-0000-0000-00000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dopts Amanda"/>
  <p:tag name="OTLDATE" val="1981-07-01T23:59:00.0000000Z"/>
  <p:tag name="OTLPOSITIONONTASK" val="None"/>
  <p:tag name="OTLRELATEDTASKID" val="00000000-0000-0000-0000-00000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dopts Katie"/>
  <p:tag name="OTLDATE" val="1988-04-13T23:59:00.0000000Z"/>
  <p:tag name="OTLPOSITIONONTASK" val="None"/>
  <p:tag name="OTLRELATEDTASKID" val="00000000-0000-0000-0000-00000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Marries Mellody Hobson"/>
  <p:tag name="OTLDATE" val="2013-06-22T23:59:00.0000000Z"/>
  <p:tag name="OTLPOSITIONONTASK" val="None"/>
  <p:tag name="OTLRELATEDTASKID" val="00000000-0000-0000-0000-00000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Marries Marcia Lou Griffin"/>
  <p:tag name="OTLDATE" val="1969-02-02T23:59:00.0000000Z"/>
  <p:tag name="OTLPOSITIONONTASK" val="None"/>
  <p:tag name="OTLRELATEDTASKID" val="00000000-0000-0000-0000-00000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1983-07-15T23:59:00.0000000Z"/>
  <p:tag name="OTLPOSITIONONTASK" val="None"/>
  <p:tag name="OTLRELATEDTASKID" val="00000000-0000-0000-0000-000000000000"/>
  <p:tag name="OTLMTITLE" val="Divorces Marci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dopts Jett"/>
  <p:tag name="OTLDATE" val="1993-02-07T23:59:00.0000000Z"/>
  <p:tag name="OTLPOSITIONONTASK" val="None"/>
  <p:tag name="OTLRELATEDTASKID" val="00000000-0000-0000-0000-00000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Daughter Everest is born"/>
  <p:tag name="OTLDATE" val="2013-08-12T23:59:00.0000000Z"/>
  <p:tag name="OTLPOSITIONONTASK" val="None"/>
  <p:tag name="OTLRELATEDTASKID" val="00000000-0000-0000-0000-00000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Widescreen</PresentationFormat>
  <Paragraphs>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Segoe UI Black</vt:lpstr>
      <vt:lpstr>Segoe UI Light</vt:lpstr>
      <vt:lpstr>Segoe UI Semibold</vt:lpstr>
      <vt:lpstr>Stencil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2024-04-30T13:42:04Z</dcterms:created>
  <dcterms:modified xsi:type="dcterms:W3CDTF">2024-04-30T13:45:12Z</dcterms:modified>
</cp:coreProperties>
</file>