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A0A"/>
    <a:srgbClr val="BA706A"/>
    <a:srgbClr val="FAF8B8"/>
    <a:srgbClr val="AE5851"/>
    <a:srgbClr val="F6B923"/>
    <a:srgbClr val="EE8124"/>
    <a:srgbClr val="EF6A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71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179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99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823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74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1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4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50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9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151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41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C7DD9-AC0F-4B58-9D57-659B5AE29028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8DB86-4068-4AEC-9FDC-2EFBF478C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337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tags" Target="../tags/tag102.xml"/><Relationship Id="rId110" Type="http://schemas.openxmlformats.org/officeDocument/2006/relationships/tags" Target="../tags/tag110.xml"/><Relationship Id="rId115" Type="http://schemas.openxmlformats.org/officeDocument/2006/relationships/image" Target="../media/image3.jpeg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image" Target="../media/image4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slideLayout" Target="../slideLayouts/slideLayout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1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394" r="-1"/>
          <a:stretch/>
        </p:blipFill>
        <p:spPr>
          <a:xfrm flipH="1">
            <a:off x="14308" y="9525"/>
            <a:ext cx="12177692" cy="4333141"/>
          </a:xfrm>
          <a:prstGeom prst="rect">
            <a:avLst/>
          </a:prstGeom>
        </p:spPr>
      </p:pic>
      <p:sp>
        <p:nvSpPr>
          <p:cNvPr id="4" name="OTLSHAPE_SL_6804ad5aea114c78b42bc86a1f2a18bc_BackgroundRectangle">
            <a:extLst>
              <a:ext uri="{FF2B5EF4-FFF2-40B4-BE49-F238E27FC236}">
                <a16:creationId xmlns:a16="http://schemas.microsoft.com/office/drawing/2014/main" id="{666AB29A-FD52-5AD3-0823-A9AD0FE4094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156786"/>
            <a:ext cx="11290300" cy="119295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02" name="OTLSHAPE_SL_3b434f44ae494fcd8911e6ef78dea87b_BackgroundRectangle">
            <a:extLst>
              <a:ext uri="{FF2B5EF4-FFF2-40B4-BE49-F238E27FC236}">
                <a16:creationId xmlns:a16="http://schemas.microsoft.com/office/drawing/2014/main" id="{DFE5CEAA-9DDB-52E1-A878-2AD2FB24769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5413239"/>
            <a:ext cx="11290300" cy="1007152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42" name="OTLSHAPE_M_798e8abb8f5b458689c17b2e190ecb4a_Connector1"/>
          <p:cNvCxnSpPr/>
          <p:nvPr>
            <p:custDataLst>
              <p:tags r:id="rId4"/>
            </p:custDataLst>
          </p:nvPr>
        </p:nvCxnSpPr>
        <p:spPr>
          <a:xfrm>
            <a:off x="1644002" y="2393060"/>
            <a:ext cx="0" cy="295900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M_02f79a7be12847dc87deab4879508bdf_Connector1">
            <a:extLst>
              <a:ext uri="{FF2B5EF4-FFF2-40B4-BE49-F238E27FC236}">
                <a16:creationId xmlns:a16="http://schemas.microsoft.com/office/drawing/2014/main" id="{3022E7A2-8367-855E-0E07-382F75114CC0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4078799" y="2393060"/>
            <a:ext cx="0" cy="393725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OTLSHAPE_M_02f79a7be12847dc87deab4879508bdf_Connector2">
            <a:extLst>
              <a:ext uri="{FF2B5EF4-FFF2-40B4-BE49-F238E27FC236}">
                <a16:creationId xmlns:a16="http://schemas.microsoft.com/office/drawing/2014/main" id="{4D909D89-79EE-C8C5-F9B3-FE35420F8205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4078799" y="2972586"/>
            <a:ext cx="0" cy="103374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ade02ef5afc143f99c01cba09f27aa5e_Connector1">
            <a:extLst>
              <a:ext uri="{FF2B5EF4-FFF2-40B4-BE49-F238E27FC236}">
                <a16:creationId xmlns:a16="http://schemas.microsoft.com/office/drawing/2014/main" id="{412AD3C4-65F3-93E6-2BBA-CC6E15A5AFCB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3934116" y="2393060"/>
            <a:ext cx="0" cy="393725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ade02ef5afc143f99c01cba09f27aa5e_Connector2">
            <a:extLst>
              <a:ext uri="{FF2B5EF4-FFF2-40B4-BE49-F238E27FC236}">
                <a16:creationId xmlns:a16="http://schemas.microsoft.com/office/drawing/2014/main" id="{2EE12DEA-6E52-5600-92A6-726CAAB91931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3934116" y="2972586"/>
            <a:ext cx="0" cy="309199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ade02ef5afc143f99c01cba09f27aa5e_Connector3">
            <a:extLst>
              <a:ext uri="{FF2B5EF4-FFF2-40B4-BE49-F238E27FC236}">
                <a16:creationId xmlns:a16="http://schemas.microsoft.com/office/drawing/2014/main" id="{52FB7C8B-5473-A6EE-E27A-916DB46BE24C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3934116" y="3467586"/>
            <a:ext cx="0" cy="94374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65ab44f2a1844c3f9ad75685464486b2_Connector1">
            <a:extLst>
              <a:ext uri="{FF2B5EF4-FFF2-40B4-BE49-F238E27FC236}">
                <a16:creationId xmlns:a16="http://schemas.microsoft.com/office/drawing/2014/main" id="{1D90D39D-550A-1235-5919-6320CDF10DE1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2776658" y="1225033"/>
            <a:ext cx="0" cy="863227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657618e5366d4a24ad57f5d50d935aaa_Connector1">
            <a:extLst>
              <a:ext uri="{FF2B5EF4-FFF2-40B4-BE49-F238E27FC236}">
                <a16:creationId xmlns:a16="http://schemas.microsoft.com/office/drawing/2014/main" id="{EFF1B2CF-D2C6-DC5B-EDD7-53A08A115910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8903953" y="2393060"/>
            <a:ext cx="0" cy="403900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M_c9f6e356c7f24bf19f46402fac51472d_Connector1">
            <a:extLst>
              <a:ext uri="{FF2B5EF4-FFF2-40B4-BE49-F238E27FC236}">
                <a16:creationId xmlns:a16="http://schemas.microsoft.com/office/drawing/2014/main" id="{A825FC2C-6F2E-F059-82CA-653B6F3EC2BE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4401234" y="2393060"/>
            <a:ext cx="0" cy="187900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08" name="OTLSHAPE_M_35ccefed6b7c404c9190906b6aad2c74_Connector1">
            <a:extLst>
              <a:ext uri="{FF2B5EF4-FFF2-40B4-BE49-F238E27FC236}">
                <a16:creationId xmlns:a16="http://schemas.microsoft.com/office/drawing/2014/main" id="{B61D2F81-307D-4CFB-73A2-ED6558AC7711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2914623" y="2393060"/>
            <a:ext cx="0" cy="304900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14" name="OTLSHAPE_M_4373265794a74e95a53991597e404d6f_Connector1">
            <a:extLst>
              <a:ext uri="{FF2B5EF4-FFF2-40B4-BE49-F238E27FC236}">
                <a16:creationId xmlns:a16="http://schemas.microsoft.com/office/drawing/2014/main" id="{50CD2899-7055-5890-61CD-1D0467135614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4096884" y="735507"/>
            <a:ext cx="0" cy="1352752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20" name="OTLSHAPE_M_8db854361bb346b9b94d57893f594eaa_Connector1">
            <a:extLst>
              <a:ext uri="{FF2B5EF4-FFF2-40B4-BE49-F238E27FC236}">
                <a16:creationId xmlns:a16="http://schemas.microsoft.com/office/drawing/2014/main" id="{4B49569C-FAB4-D576-FD66-31CBBAE92A87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4530931" y="1882360"/>
            <a:ext cx="0" cy="205900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66" name="OTLSHAPE_M_683f85cc2ae54972b2993b8d84e7025b_Connector1">
            <a:extLst>
              <a:ext uri="{FF2B5EF4-FFF2-40B4-BE49-F238E27FC236}">
                <a16:creationId xmlns:a16="http://schemas.microsoft.com/office/drawing/2014/main" id="{B9CBECEA-F9FE-6E10-0646-8255198FCBC5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1191870" y="1505475"/>
            <a:ext cx="0" cy="582785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67" name="OTLSHAPE_M_308770606d1b4c5bb0ae676e44eeacff_Connector1">
            <a:extLst>
              <a:ext uri="{FF2B5EF4-FFF2-40B4-BE49-F238E27FC236}">
                <a16:creationId xmlns:a16="http://schemas.microsoft.com/office/drawing/2014/main" id="{7933A616-9671-DB7A-82F8-38B5603E7BD9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3532623" y="1891360"/>
            <a:ext cx="0" cy="196900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68" name="OTLSHAPE_M_7f3405a8e5f1498cb34def9279bc52f2_Connector1">
            <a:extLst>
              <a:ext uri="{FF2B5EF4-FFF2-40B4-BE49-F238E27FC236}">
                <a16:creationId xmlns:a16="http://schemas.microsoft.com/office/drawing/2014/main" id="{CEBCA371-65DD-6FD9-6306-006E115D3A3E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4436888" y="1216033"/>
            <a:ext cx="0" cy="88900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75" name="OTLSHAPE_M_de39fbb75d594e68a2bbe1829b1ef8d9_Connector1">
            <a:extLst>
              <a:ext uri="{FF2B5EF4-FFF2-40B4-BE49-F238E27FC236}">
                <a16:creationId xmlns:a16="http://schemas.microsoft.com/office/drawing/2014/main" id="{17878AA3-6F11-E992-B0C8-D58F9B47FDD6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5648602" y="1837360"/>
            <a:ext cx="0" cy="250900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76" name="OTLSHAPE_M_11ee697c8fd240b0890018949bde29a6_Connector1">
            <a:extLst>
              <a:ext uri="{FF2B5EF4-FFF2-40B4-BE49-F238E27FC236}">
                <a16:creationId xmlns:a16="http://schemas.microsoft.com/office/drawing/2014/main" id="{4E94D0B2-33D0-94B2-74B7-8B188CF2F319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9471832" y="1765360"/>
            <a:ext cx="0" cy="322900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90" name="OTLSHAPE_M_7f3405a8e5f1498cb34def9279bc52f2_Connector2">
            <a:extLst>
              <a:ext uri="{FF2B5EF4-FFF2-40B4-BE49-F238E27FC236}">
                <a16:creationId xmlns:a16="http://schemas.microsoft.com/office/drawing/2014/main" id="{B94B43AD-18ED-9C0A-23BE-9DEA14C8AFB1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4436888" y="1856960"/>
            <a:ext cx="0" cy="231300"/>
          </a:xfrm>
          <a:prstGeom prst="line">
            <a:avLst/>
          </a:prstGeom>
          <a:ln w="9525" cap="flat" cmpd="sng" algn="ctr">
            <a:solidFill>
              <a:srgbClr val="FAF8C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26" name="OTLSHAPE_TB_00000000000000000000000000000000_ScaleContainer"/>
          <p:cNvSpPr/>
          <p:nvPr>
            <p:custDataLst>
              <p:tags r:id="rId22"/>
            </p:custDataLst>
          </p:nvPr>
        </p:nvSpPr>
        <p:spPr>
          <a:xfrm>
            <a:off x="1155700" y="2113660"/>
            <a:ext cx="10198100" cy="254000"/>
          </a:xfrm>
          <a:prstGeom prst="round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TLSHAPE_SL_6804ad5aea114c78b42bc86a1f2a18bc_HeaderRectangle">
            <a:extLst>
              <a:ext uri="{FF2B5EF4-FFF2-40B4-BE49-F238E27FC236}">
                <a16:creationId xmlns:a16="http://schemas.microsoft.com/office/drawing/2014/main" id="{C53CB71F-5A15-DF5B-43FD-566CC1CAAEF3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63500" y="4156786"/>
            <a:ext cx="965200" cy="1192953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03" name="OTLSHAPE_SL_3b434f44ae494fcd8911e6ef78dea87b_HeaderRectangle">
            <a:extLst>
              <a:ext uri="{FF2B5EF4-FFF2-40B4-BE49-F238E27FC236}">
                <a16:creationId xmlns:a16="http://schemas.microsoft.com/office/drawing/2014/main" id="{572E12B7-C327-2EFA-7C3B-9269DBDECED5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3500" y="5413239"/>
            <a:ext cx="965200" cy="1007152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SLM_e31dbf6e4b064bf1a50bda4285c369c7_Shape">
            <a:extLst>
              <a:ext uri="{FF2B5EF4-FFF2-40B4-BE49-F238E27FC236}">
                <a16:creationId xmlns:a16="http://schemas.microsoft.com/office/drawing/2014/main" id="{0D0F4728-9D46-DB5A-2B96-9A9E0C22A3C0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2287080" y="43693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SLM_4a8ae099bbd24883aa12a6b234cf7e1f_Shape">
            <a:extLst>
              <a:ext uri="{FF2B5EF4-FFF2-40B4-BE49-F238E27FC236}">
                <a16:creationId xmlns:a16="http://schemas.microsoft.com/office/drawing/2014/main" id="{FE9F3233-92D8-6BD8-9A20-D1B64A6A4399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3447122" y="43693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SLM_43c9a3ea4b4c441f82eeac1b44c5a870_Shape">
            <a:extLst>
              <a:ext uri="{FF2B5EF4-FFF2-40B4-BE49-F238E27FC236}">
                <a16:creationId xmlns:a16="http://schemas.microsoft.com/office/drawing/2014/main" id="{898A36D4-3140-DF72-8F5E-7D6D4375440C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2849274" y="4959426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TLSHAPE_SLM_45d09a96f7034e03adfe2ebc06207cdf_Shape">
            <a:extLst>
              <a:ext uri="{FF2B5EF4-FFF2-40B4-BE49-F238E27FC236}">
                <a16:creationId xmlns:a16="http://schemas.microsoft.com/office/drawing/2014/main" id="{E3441727-1E59-E93A-AD62-538ED8748080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434295" y="4959426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SLM_79d971d606ce41f29878799d1311b1c5_Shape">
            <a:extLst>
              <a:ext uri="{FF2B5EF4-FFF2-40B4-BE49-F238E27FC236}">
                <a16:creationId xmlns:a16="http://schemas.microsoft.com/office/drawing/2014/main" id="{CADF8FC4-9340-52FD-9844-105F0F84E0F8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998556" y="43693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01" name="OTLSHAPE_SLM_703c792593c14e29aa31de72d97622fe_Shape">
            <a:extLst>
              <a:ext uri="{FF2B5EF4-FFF2-40B4-BE49-F238E27FC236}">
                <a16:creationId xmlns:a16="http://schemas.microsoft.com/office/drawing/2014/main" id="{9244FD56-79BC-7384-D9D7-123B8293931A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7566434" y="4959426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SLM_9d30fe38b8924e78ac829c3113047c1b_Shape">
            <a:extLst>
              <a:ext uri="{FF2B5EF4-FFF2-40B4-BE49-F238E27FC236}">
                <a16:creationId xmlns:a16="http://schemas.microsoft.com/office/drawing/2014/main" id="{45C4F833-2FE4-A96D-E372-9BFF6EB62D93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8177716" y="43693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77" name="OTLSHAPE_SLM_26048171d476438d937a131c01a3e303_Shape">
            <a:extLst>
              <a:ext uri="{FF2B5EF4-FFF2-40B4-BE49-F238E27FC236}">
                <a16:creationId xmlns:a16="http://schemas.microsoft.com/office/drawing/2014/main" id="{56F92721-60EE-1332-AD0C-102D264DABA7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3051313" y="5532852"/>
            <a:ext cx="152400" cy="177800"/>
          </a:xfrm>
          <a:prstGeom prst="diamond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85" name="OTLSHAPE_SLM_a4866d771268490a90d60220b4a2c381_Shape">
            <a:extLst>
              <a:ext uri="{FF2B5EF4-FFF2-40B4-BE49-F238E27FC236}">
                <a16:creationId xmlns:a16="http://schemas.microsoft.com/office/drawing/2014/main" id="{ADD36292-048B-B418-A679-2DEA48D72F89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3599555" y="6030078"/>
            <a:ext cx="152400" cy="177800"/>
          </a:xfrm>
          <a:prstGeom prst="diamond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78" name="OTLSHAPE_SLM_81e93af6a6f24585ae672f7db009bd42_Shape">
            <a:extLst>
              <a:ext uri="{FF2B5EF4-FFF2-40B4-BE49-F238E27FC236}">
                <a16:creationId xmlns:a16="http://schemas.microsoft.com/office/drawing/2014/main" id="{FF7AA6BB-24B5-5BF8-BAC6-510F76340F48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4551358" y="5532852"/>
            <a:ext cx="152400" cy="177800"/>
          </a:xfrm>
          <a:prstGeom prst="diamond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86" name="OTLSHAPE_SLM_2de209c2114d473d9ce686f864181f97_Shape">
            <a:extLst>
              <a:ext uri="{FF2B5EF4-FFF2-40B4-BE49-F238E27FC236}">
                <a16:creationId xmlns:a16="http://schemas.microsoft.com/office/drawing/2014/main" id="{B017C835-15C9-05BB-40CE-B7887FFD5427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136896" y="6030078"/>
            <a:ext cx="152400" cy="177800"/>
          </a:xfrm>
          <a:prstGeom prst="diamond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80" name="OTLSHAPE_SLM_10373aa67789461ba3a92aefaa64567d_Shape">
            <a:extLst>
              <a:ext uri="{FF2B5EF4-FFF2-40B4-BE49-F238E27FC236}">
                <a16:creationId xmlns:a16="http://schemas.microsoft.com/office/drawing/2014/main" id="{29CE460E-2DE8-6C62-EB9F-0C4625483567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0987137" y="5532852"/>
            <a:ext cx="152400" cy="177800"/>
          </a:xfrm>
          <a:prstGeom prst="diamond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SL_6804ad5aea114c78b42bc86a1f2a18bc_Header">
            <a:extLst>
              <a:ext uri="{FF2B5EF4-FFF2-40B4-BE49-F238E27FC236}">
                <a16:creationId xmlns:a16="http://schemas.microsoft.com/office/drawing/2014/main" id="{FB95D9AD-4BC5-EB78-09D7-BD208F200796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63500" y="4651917"/>
            <a:ext cx="965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2"/>
                </a:solidFill>
                <a:latin typeface="Segoe UI Semibold" panose="020B0702040204020203" pitchFamily="34" charset="0"/>
              </a:rPr>
              <a:t>Star Wars</a:t>
            </a:r>
          </a:p>
        </p:txBody>
      </p:sp>
      <p:sp>
        <p:nvSpPr>
          <p:cNvPr id="7204" name="OTLSHAPE_SL_3b434f44ae494fcd8911e6ef78dea87b_Header">
            <a:extLst>
              <a:ext uri="{FF2B5EF4-FFF2-40B4-BE49-F238E27FC236}">
                <a16:creationId xmlns:a16="http://schemas.microsoft.com/office/drawing/2014/main" id="{50FB9FB2-8E93-2B52-C35F-E2D2D94ED280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63500" y="5714124"/>
            <a:ext cx="9652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2"/>
                </a:solidFill>
                <a:latin typeface="Segoe UI Semibold" panose="020B0702040204020203" pitchFamily="34" charset="0"/>
              </a:rPr>
              <a:t>Indiana </a:t>
            </a:r>
            <a:br>
              <a:rPr lang="en-US" sz="1200" dirty="0">
                <a:solidFill>
                  <a:schemeClr val="lt2"/>
                </a:solidFill>
                <a:latin typeface="Segoe UI Semibold" panose="020B0702040204020203" pitchFamily="34" charset="0"/>
              </a:rPr>
            </a:br>
            <a:r>
              <a:rPr lang="en-US" sz="1200" dirty="0">
                <a:solidFill>
                  <a:schemeClr val="lt2"/>
                </a:solidFill>
                <a:latin typeface="Segoe UI Semibold" panose="020B0702040204020203" pitchFamily="34" charset="0"/>
              </a:rPr>
              <a:t>Jones</a:t>
            </a:r>
          </a:p>
        </p:txBody>
      </p:sp>
      <p:sp>
        <p:nvSpPr>
          <p:cNvPr id="7130" name="OTLSHAPE_TB_00000000000000000000000000000000_TimescaleInterval1"/>
          <p:cNvSpPr txBox="1"/>
          <p:nvPr>
            <p:custDataLst>
              <p:tags r:id="rId39"/>
            </p:custDataLst>
          </p:nvPr>
        </p:nvSpPr>
        <p:spPr>
          <a:xfrm>
            <a:off x="1219200" y="2150363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Stencil" panose="040409050D0802020404" pitchFamily="82" charset="0"/>
              </a:rPr>
              <a:t>1971</a:t>
            </a:r>
          </a:p>
        </p:txBody>
      </p:sp>
      <p:sp>
        <p:nvSpPr>
          <p:cNvPr id="7131" name="OTLSHAPE_TB_00000000000000000000000000000000_TimescaleInterval2"/>
          <p:cNvSpPr txBox="1"/>
          <p:nvPr>
            <p:custDataLst>
              <p:tags r:id="rId40"/>
            </p:custDataLst>
          </p:nvPr>
        </p:nvSpPr>
        <p:spPr>
          <a:xfrm>
            <a:off x="2351856" y="2150363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Stencil" panose="040409050D0802020404" pitchFamily="82" charset="0"/>
              </a:rPr>
              <a:t>1977</a:t>
            </a:r>
          </a:p>
        </p:txBody>
      </p:sp>
      <p:sp>
        <p:nvSpPr>
          <p:cNvPr id="7132" name="OTLSHAPE_TB_00000000000000000000000000000000_TimescaleInterval3"/>
          <p:cNvSpPr txBox="1"/>
          <p:nvPr>
            <p:custDataLst>
              <p:tags r:id="rId41"/>
            </p:custDataLst>
          </p:nvPr>
        </p:nvSpPr>
        <p:spPr>
          <a:xfrm>
            <a:off x="3483995" y="2150363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Stencil" panose="040409050D0802020404" pitchFamily="82" charset="0"/>
              </a:rPr>
              <a:t>1983</a:t>
            </a:r>
          </a:p>
        </p:txBody>
      </p:sp>
      <p:sp>
        <p:nvSpPr>
          <p:cNvPr id="7133" name="OTLSHAPE_TB_00000000000000000000000000000000_TimescaleInterval4"/>
          <p:cNvSpPr txBox="1"/>
          <p:nvPr>
            <p:custDataLst>
              <p:tags r:id="rId42"/>
            </p:custDataLst>
          </p:nvPr>
        </p:nvSpPr>
        <p:spPr>
          <a:xfrm>
            <a:off x="4616650" y="2150363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Stencil" panose="040409050D0802020404" pitchFamily="82" charset="0"/>
              </a:rPr>
              <a:t>1989</a:t>
            </a:r>
          </a:p>
        </p:txBody>
      </p:sp>
      <p:sp>
        <p:nvSpPr>
          <p:cNvPr id="7134" name="OTLSHAPE_TB_00000000000000000000000000000000_TimescaleInterval5"/>
          <p:cNvSpPr txBox="1"/>
          <p:nvPr>
            <p:custDataLst>
              <p:tags r:id="rId43"/>
            </p:custDataLst>
          </p:nvPr>
        </p:nvSpPr>
        <p:spPr>
          <a:xfrm>
            <a:off x="5748789" y="2150363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Stencil" panose="040409050D0802020404" pitchFamily="82" charset="0"/>
              </a:rPr>
              <a:t>1995</a:t>
            </a:r>
          </a:p>
        </p:txBody>
      </p:sp>
      <p:sp>
        <p:nvSpPr>
          <p:cNvPr id="7135" name="OTLSHAPE_TB_00000000000000000000000000000000_TimescaleInterval6"/>
          <p:cNvSpPr txBox="1"/>
          <p:nvPr>
            <p:custDataLst>
              <p:tags r:id="rId44"/>
            </p:custDataLst>
          </p:nvPr>
        </p:nvSpPr>
        <p:spPr>
          <a:xfrm>
            <a:off x="6881445" y="2150363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Stencil" panose="040409050D0802020404" pitchFamily="82" charset="0"/>
              </a:rPr>
              <a:t>2001</a:t>
            </a:r>
          </a:p>
        </p:txBody>
      </p:sp>
      <p:sp>
        <p:nvSpPr>
          <p:cNvPr id="7136" name="OTLSHAPE_TB_00000000000000000000000000000000_TimescaleInterval7"/>
          <p:cNvSpPr txBox="1"/>
          <p:nvPr>
            <p:custDataLst>
              <p:tags r:id="rId45"/>
            </p:custDataLst>
          </p:nvPr>
        </p:nvSpPr>
        <p:spPr>
          <a:xfrm>
            <a:off x="8013585" y="2150363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Stencil" panose="040409050D0802020404" pitchFamily="82" charset="0"/>
              </a:rPr>
              <a:t>2007</a:t>
            </a:r>
          </a:p>
        </p:txBody>
      </p:sp>
      <p:sp>
        <p:nvSpPr>
          <p:cNvPr id="7137" name="OTLSHAPE_TB_00000000000000000000000000000000_TimescaleInterval8"/>
          <p:cNvSpPr txBox="1"/>
          <p:nvPr>
            <p:custDataLst>
              <p:tags r:id="rId46"/>
            </p:custDataLst>
          </p:nvPr>
        </p:nvSpPr>
        <p:spPr>
          <a:xfrm>
            <a:off x="9146240" y="2150363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Stencil" panose="040409050D0802020404" pitchFamily="82" charset="0"/>
              </a:rPr>
              <a:t>2013</a:t>
            </a:r>
          </a:p>
        </p:txBody>
      </p:sp>
      <p:sp>
        <p:nvSpPr>
          <p:cNvPr id="7138" name="OTLSHAPE_TB_00000000000000000000000000000000_TimescaleInterval9"/>
          <p:cNvSpPr txBox="1"/>
          <p:nvPr>
            <p:custDataLst>
              <p:tags r:id="rId47"/>
            </p:custDataLst>
          </p:nvPr>
        </p:nvSpPr>
        <p:spPr>
          <a:xfrm>
            <a:off x="10278379" y="2150363"/>
            <a:ext cx="352661" cy="180594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spc="-20">
                <a:solidFill>
                  <a:schemeClr val="lt1"/>
                </a:solidFill>
                <a:latin typeface="Stencil" panose="040409050D0802020404" pitchFamily="82" charset="0"/>
              </a:rPr>
              <a:t>2019</a:t>
            </a:r>
          </a:p>
        </p:txBody>
      </p:sp>
      <p:sp>
        <p:nvSpPr>
          <p:cNvPr id="30" name="OTLSHAPE_SLM_e31dbf6e4b064bf1a50bda4285c369c7_Title">
            <a:extLst>
              <a:ext uri="{FF2B5EF4-FFF2-40B4-BE49-F238E27FC236}">
                <a16:creationId xmlns:a16="http://schemas.microsoft.com/office/drawing/2014/main" id="{D39B7C9F-72CD-0BAB-6B4C-B108D74444F8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657372" y="4287787"/>
            <a:ext cx="584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20">
                <a:solidFill>
                  <a:srgbClr val="EED79B"/>
                </a:solidFill>
                <a:latin typeface="Segoe UI" panose="020B0502040204020203" pitchFamily="34" charset="0"/>
              </a:rPr>
              <a:t>Star Wars</a:t>
            </a:r>
          </a:p>
        </p:txBody>
      </p:sp>
      <p:sp>
        <p:nvSpPr>
          <p:cNvPr id="7186" name="OTLSHAPE_SLM_e31dbf6e4b064bf1a50bda4285c369c7_Date">
            <a:extLst>
              <a:ext uri="{FF2B5EF4-FFF2-40B4-BE49-F238E27FC236}">
                <a16:creationId xmlns:a16="http://schemas.microsoft.com/office/drawing/2014/main" id="{D1585319-0C04-B2B0-03D5-BF3A30A8F3BF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978724" y="447358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1977</a:t>
            </a:r>
          </a:p>
        </p:txBody>
      </p:sp>
      <p:sp>
        <p:nvSpPr>
          <p:cNvPr id="7188" name="OTLSHAPE_SLM_4a8ae099bbd24883aa12a6b234cf7e1f_Date">
            <a:extLst>
              <a:ext uri="{FF2B5EF4-FFF2-40B4-BE49-F238E27FC236}">
                <a16:creationId xmlns:a16="http://schemas.microsoft.com/office/drawing/2014/main" id="{B17E643E-C837-F60D-8169-2A5C203CE81C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3650322" y="456648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chemeClr val="lt1"/>
                </a:solidFill>
                <a:latin typeface="Calibri" panose="020F0502020204030204" pitchFamily="34" charset="0"/>
              </a:rPr>
              <a:t>1983</a:t>
            </a:r>
          </a:p>
        </p:txBody>
      </p:sp>
      <p:sp>
        <p:nvSpPr>
          <p:cNvPr id="7192" name="OTLSHAPE_SLM_4a8ae099bbd24883aa12a6b234cf7e1f_Title">
            <a:extLst>
              <a:ext uri="{FF2B5EF4-FFF2-40B4-BE49-F238E27FC236}">
                <a16:creationId xmlns:a16="http://schemas.microsoft.com/office/drawing/2014/main" id="{A8C92D11-D477-9666-4506-34BB4EBD7CDB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3650322" y="4194886"/>
            <a:ext cx="10922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10">
                <a:solidFill>
                  <a:srgbClr val="EED79B"/>
                </a:solidFill>
                <a:latin typeface="Segoe UI" panose="020B0502040204020203" pitchFamily="34" charset="0"/>
              </a:rPr>
              <a:t>Star Wars: </a:t>
            </a:r>
          </a:p>
          <a:p>
            <a:r>
              <a:rPr lang="en-GB" sz="1100" spc="-10">
                <a:solidFill>
                  <a:srgbClr val="EED79B"/>
                </a:solidFill>
                <a:latin typeface="Segoe UI" panose="020B0502040204020203" pitchFamily="34" charset="0"/>
              </a:rPr>
              <a:t>Return of the Jedi</a:t>
            </a:r>
            <a:endParaRPr lang="en-US" sz="1100" spc="-10" dirty="0">
              <a:solidFill>
                <a:srgbClr val="EED79B"/>
              </a:solidFill>
              <a:latin typeface="Segoe UI" panose="020B0502040204020203" pitchFamily="34" charset="0"/>
            </a:endParaRPr>
          </a:p>
        </p:txBody>
      </p:sp>
      <p:sp>
        <p:nvSpPr>
          <p:cNvPr id="7194" name="OTLSHAPE_SLM_43c9a3ea4b4c441f82eeac1b44c5a870_Title">
            <a:extLst>
              <a:ext uri="{FF2B5EF4-FFF2-40B4-BE49-F238E27FC236}">
                <a16:creationId xmlns:a16="http://schemas.microsoft.com/office/drawing/2014/main" id="{F272868A-4588-E018-3867-F9038E627606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3052474" y="4785013"/>
            <a:ext cx="14605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8">
                <a:solidFill>
                  <a:srgbClr val="EED79B"/>
                </a:solidFill>
                <a:latin typeface="Segoe UI" panose="020B0502040204020203" pitchFamily="34" charset="0"/>
              </a:rPr>
              <a:t>Star Wars: </a:t>
            </a:r>
          </a:p>
          <a:p>
            <a:r>
              <a:rPr lang="en-GB" sz="1100" spc="-8">
                <a:solidFill>
                  <a:srgbClr val="EED79B"/>
                </a:solidFill>
                <a:latin typeface="Segoe UI" panose="020B0502040204020203" pitchFamily="34" charset="0"/>
              </a:rPr>
              <a:t>The Empire Strikes Back</a:t>
            </a:r>
            <a:endParaRPr lang="en-US" sz="1100" spc="-8">
              <a:solidFill>
                <a:srgbClr val="EED79B"/>
              </a:solidFill>
              <a:latin typeface="Segoe UI" panose="020B0502040204020203" pitchFamily="34" charset="0"/>
            </a:endParaRPr>
          </a:p>
        </p:txBody>
      </p:sp>
      <p:sp>
        <p:nvSpPr>
          <p:cNvPr id="35" name="OTLSHAPE_SLM_43c9a3ea4b4c441f82eeac1b44c5a870_Date">
            <a:extLst>
              <a:ext uri="{FF2B5EF4-FFF2-40B4-BE49-F238E27FC236}">
                <a16:creationId xmlns:a16="http://schemas.microsoft.com/office/drawing/2014/main" id="{BB1BC260-437F-5A91-06EC-9456AE0FBB53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3052474" y="515661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chemeClr val="lt1"/>
                </a:solidFill>
                <a:latin typeface="Calibri" panose="020F0502020204030204" pitchFamily="34" charset="0"/>
              </a:rPr>
              <a:t>1980</a:t>
            </a:r>
          </a:p>
        </p:txBody>
      </p:sp>
      <p:sp>
        <p:nvSpPr>
          <p:cNvPr id="37" name="OTLSHAPE_SLM_45d09a96f7034e03adfe2ebc06207cdf_Title">
            <a:extLst>
              <a:ext uri="{FF2B5EF4-FFF2-40B4-BE49-F238E27FC236}">
                <a16:creationId xmlns:a16="http://schemas.microsoft.com/office/drawing/2014/main" id="{20843126-43F7-BA92-D3EF-7B72A5E159CE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5031156" y="4785013"/>
            <a:ext cx="13589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spc="-4">
                <a:solidFill>
                  <a:srgbClr val="EED79B"/>
                </a:solidFill>
                <a:latin typeface="Segoe UI" panose="020B0502040204020203" pitchFamily="34" charset="0"/>
              </a:rPr>
              <a:t>Star Wars: Episode I – The Phantom Menace</a:t>
            </a:r>
            <a:endParaRPr lang="en-US" sz="1100" spc="-4">
              <a:solidFill>
                <a:srgbClr val="EED79B"/>
              </a:solidFill>
              <a:latin typeface="Segoe UI" panose="020B0502040204020203" pitchFamily="34" charset="0"/>
            </a:endParaRPr>
          </a:p>
        </p:txBody>
      </p:sp>
      <p:sp>
        <p:nvSpPr>
          <p:cNvPr id="38" name="OTLSHAPE_SLM_45d09a96f7034e03adfe2ebc06207cdf_Date">
            <a:extLst>
              <a:ext uri="{FF2B5EF4-FFF2-40B4-BE49-F238E27FC236}">
                <a16:creationId xmlns:a16="http://schemas.microsoft.com/office/drawing/2014/main" id="{64EE754C-7532-BFD8-17D0-A1105D40C440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125939" y="515661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1999</a:t>
            </a:r>
          </a:p>
        </p:txBody>
      </p:sp>
      <p:sp>
        <p:nvSpPr>
          <p:cNvPr id="40" name="OTLSHAPE_SLM_79d971d606ce41f29878799d1311b1c5_Title">
            <a:extLst>
              <a:ext uri="{FF2B5EF4-FFF2-40B4-BE49-F238E27FC236}">
                <a16:creationId xmlns:a16="http://schemas.microsoft.com/office/drawing/2014/main" id="{33636F6D-ACCE-FFC5-E99D-83BFB64AA967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5558249" y="4194886"/>
            <a:ext cx="13970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>
                <a:solidFill>
                  <a:srgbClr val="EED79B"/>
                </a:solidFill>
                <a:latin typeface="Segoe UI" panose="020B0502040204020203" pitchFamily="34" charset="0"/>
              </a:rPr>
              <a:t>Star Wars: Episode II – Attack of the Clones</a:t>
            </a:r>
            <a:endParaRPr lang="en-US" sz="1100">
              <a:solidFill>
                <a:srgbClr val="EED79B"/>
              </a:solidFill>
              <a:latin typeface="Segoe UI" panose="020B0502040204020203" pitchFamily="34" charset="0"/>
            </a:endParaRPr>
          </a:p>
        </p:txBody>
      </p:sp>
      <p:sp>
        <p:nvSpPr>
          <p:cNvPr id="41" name="OTLSHAPE_SLM_79d971d606ce41f29878799d1311b1c5_Date">
            <a:extLst>
              <a:ext uri="{FF2B5EF4-FFF2-40B4-BE49-F238E27FC236}">
                <a16:creationId xmlns:a16="http://schemas.microsoft.com/office/drawing/2014/main" id="{5CC54FAC-72CE-049E-502B-78899BF6F2AE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690200" y="456648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 dirty="0">
                <a:solidFill>
                  <a:schemeClr val="lt1"/>
                </a:solidFill>
                <a:latin typeface="Calibri" panose="020F0502020204030204" pitchFamily="34" charset="0"/>
              </a:rPr>
              <a:t>2002</a:t>
            </a:r>
          </a:p>
        </p:txBody>
      </p:sp>
      <p:sp>
        <p:nvSpPr>
          <p:cNvPr id="43" name="OTLSHAPE_SLM_703c792593c14e29aa31de72d97622fe_Title">
            <a:extLst>
              <a:ext uri="{FF2B5EF4-FFF2-40B4-BE49-F238E27FC236}">
                <a16:creationId xmlns:a16="http://schemas.microsoft.com/office/drawing/2014/main" id="{F640AEBF-F2E8-1F92-A9CF-C5898455F245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7769634" y="4785013"/>
            <a:ext cx="14224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2">
                <a:solidFill>
                  <a:srgbClr val="EED79B"/>
                </a:solidFill>
                <a:latin typeface="Segoe UI" panose="020B0502040204020203" pitchFamily="34" charset="0"/>
              </a:rPr>
              <a:t>Star Wars: Episode III – Revenge of the Sith</a:t>
            </a:r>
            <a:endParaRPr lang="en-US" sz="1100" spc="-2">
              <a:solidFill>
                <a:srgbClr val="EED79B"/>
              </a:solidFill>
              <a:latin typeface="Segoe UI" panose="020B0502040204020203" pitchFamily="34" charset="0"/>
            </a:endParaRPr>
          </a:p>
        </p:txBody>
      </p:sp>
      <p:sp>
        <p:nvSpPr>
          <p:cNvPr id="44" name="OTLSHAPE_SLM_703c792593c14e29aa31de72d97622fe_Date">
            <a:extLst>
              <a:ext uri="{FF2B5EF4-FFF2-40B4-BE49-F238E27FC236}">
                <a16:creationId xmlns:a16="http://schemas.microsoft.com/office/drawing/2014/main" id="{C8C572BD-73AA-E43C-2414-4647E6FCC1EA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7769634" y="515661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2005</a:t>
            </a:r>
          </a:p>
        </p:txBody>
      </p:sp>
      <p:sp>
        <p:nvSpPr>
          <p:cNvPr id="49" name="OTLSHAPE_SLM_9d30fe38b8924e78ac829c3113047c1b_Title">
            <a:extLst>
              <a:ext uri="{FF2B5EF4-FFF2-40B4-BE49-F238E27FC236}">
                <a16:creationId xmlns:a16="http://schemas.microsoft.com/office/drawing/2014/main" id="{5638F471-967B-62E0-CCC4-826E07B245AC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8380916" y="4194886"/>
            <a:ext cx="9652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10">
                <a:solidFill>
                  <a:srgbClr val="EED79B"/>
                </a:solidFill>
                <a:latin typeface="Segoe UI" panose="020B0502040204020203" pitchFamily="34" charset="0"/>
              </a:rPr>
              <a:t>Star Wars: </a:t>
            </a:r>
          </a:p>
          <a:p>
            <a:r>
              <a:rPr lang="en-GB" sz="1100" spc="-10">
                <a:solidFill>
                  <a:srgbClr val="EED79B"/>
                </a:solidFill>
                <a:latin typeface="Segoe UI" panose="020B0502040204020203" pitchFamily="34" charset="0"/>
              </a:rPr>
              <a:t>The Clone Wars</a:t>
            </a:r>
            <a:endParaRPr lang="en-US" sz="1100" spc="-10">
              <a:solidFill>
                <a:srgbClr val="EED79B"/>
              </a:solidFill>
              <a:latin typeface="Segoe UI" panose="020B0502040204020203" pitchFamily="34" charset="0"/>
            </a:endParaRPr>
          </a:p>
        </p:txBody>
      </p:sp>
      <p:sp>
        <p:nvSpPr>
          <p:cNvPr id="50" name="OTLSHAPE_SLM_9d30fe38b8924e78ac829c3113047c1b_Date">
            <a:extLst>
              <a:ext uri="{FF2B5EF4-FFF2-40B4-BE49-F238E27FC236}">
                <a16:creationId xmlns:a16="http://schemas.microsoft.com/office/drawing/2014/main" id="{9B1BF047-6217-821D-EEA4-990886D81787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8380916" y="456648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2008</a:t>
            </a:r>
          </a:p>
        </p:txBody>
      </p:sp>
      <p:sp>
        <p:nvSpPr>
          <p:cNvPr id="7209" name="OTLSHAPE_SLM_26048171d476438d937a131c01a3e303_Date">
            <a:extLst>
              <a:ext uri="{FF2B5EF4-FFF2-40B4-BE49-F238E27FC236}">
                <a16:creationId xmlns:a16="http://schemas.microsoft.com/office/drawing/2014/main" id="{536E9E64-CEE3-7119-2BB2-94CBAE5CDAA2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2742957" y="563714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1981</a:t>
            </a:r>
          </a:p>
        </p:txBody>
      </p:sp>
      <p:sp>
        <p:nvSpPr>
          <p:cNvPr id="7237" name="OTLSHAPE_SLM_26048171d476438d937a131c01a3e303_Title">
            <a:extLst>
              <a:ext uri="{FF2B5EF4-FFF2-40B4-BE49-F238E27FC236}">
                <a16:creationId xmlns:a16="http://schemas.microsoft.com/office/drawing/2014/main" id="{CE8AC20D-4EB1-BFFE-ADC8-AAEF4D23DCC3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608423" y="5451339"/>
            <a:ext cx="13970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spc="-6">
                <a:solidFill>
                  <a:srgbClr val="EED79B"/>
                </a:solidFill>
                <a:latin typeface="Segoe UI" panose="020B0502040204020203" pitchFamily="34" charset="0"/>
              </a:rPr>
              <a:t>Raiders of the Lost Ark</a:t>
            </a:r>
            <a:endParaRPr lang="en-US" sz="1100" spc="-6">
              <a:solidFill>
                <a:srgbClr val="EED79B"/>
              </a:solidFill>
              <a:latin typeface="Segoe UI" panose="020B0502040204020203" pitchFamily="34" charset="0"/>
            </a:endParaRPr>
          </a:p>
        </p:txBody>
      </p:sp>
      <p:sp>
        <p:nvSpPr>
          <p:cNvPr id="7239" name="OTLSHAPE_SLM_a4866d771268490a90d60220b4a2c381_Date">
            <a:extLst>
              <a:ext uri="{FF2B5EF4-FFF2-40B4-BE49-F238E27FC236}">
                <a16:creationId xmlns:a16="http://schemas.microsoft.com/office/drawing/2014/main" id="{29E65299-AAEB-FC11-2781-5A49F48A7A6D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3802755" y="622726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1984</a:t>
            </a:r>
          </a:p>
        </p:txBody>
      </p:sp>
      <p:sp>
        <p:nvSpPr>
          <p:cNvPr id="7243" name="OTLSHAPE_SLM_a4866d771268490a90d60220b4a2c381_Title">
            <a:extLst>
              <a:ext uri="{FF2B5EF4-FFF2-40B4-BE49-F238E27FC236}">
                <a16:creationId xmlns:a16="http://schemas.microsoft.com/office/drawing/2014/main" id="{B7FCC336-BA18-C96E-A080-4C3D616F824A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3802755" y="5855665"/>
            <a:ext cx="13843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>
                <a:solidFill>
                  <a:srgbClr val="EED79B"/>
                </a:solidFill>
                <a:latin typeface="Segoe UI" panose="020B0502040204020203" pitchFamily="34" charset="0"/>
              </a:rPr>
              <a:t>Indiana Jones and the Temple of Doom</a:t>
            </a:r>
            <a:endParaRPr lang="en-US" sz="1100">
              <a:solidFill>
                <a:srgbClr val="EED79B"/>
              </a:solidFill>
              <a:latin typeface="Segoe UI" panose="020B0502040204020203" pitchFamily="34" charset="0"/>
            </a:endParaRPr>
          </a:p>
        </p:txBody>
      </p:sp>
      <p:sp>
        <p:nvSpPr>
          <p:cNvPr id="7245" name="OTLSHAPE_SLM_81e93af6a6f24585ae672f7db009bd42_Date">
            <a:extLst>
              <a:ext uri="{FF2B5EF4-FFF2-40B4-BE49-F238E27FC236}">
                <a16:creationId xmlns:a16="http://schemas.microsoft.com/office/drawing/2014/main" id="{FDACEE94-F0BD-6B29-9A2B-EBDAE9F1C18D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4754558" y="563714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1989</a:t>
            </a:r>
          </a:p>
        </p:txBody>
      </p:sp>
      <p:sp>
        <p:nvSpPr>
          <p:cNvPr id="7258" name="OTLSHAPE_SLM_81e93af6a6f24585ae672f7db009bd42_Title">
            <a:extLst>
              <a:ext uri="{FF2B5EF4-FFF2-40B4-BE49-F238E27FC236}">
                <a16:creationId xmlns:a16="http://schemas.microsoft.com/office/drawing/2014/main" id="{4CC25944-B762-A4FD-748A-6971A03E3C5E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4754558" y="5451339"/>
            <a:ext cx="21717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spc="-4">
                <a:solidFill>
                  <a:srgbClr val="EED79B"/>
                </a:solidFill>
                <a:latin typeface="Segoe UI" panose="020B0502040204020203" pitchFamily="34" charset="0"/>
              </a:rPr>
              <a:t>Indiana Jones and the Last Crusade</a:t>
            </a:r>
            <a:endParaRPr lang="en-US" sz="1100" spc="-4">
              <a:solidFill>
                <a:srgbClr val="EED79B"/>
              </a:solidFill>
              <a:latin typeface="Segoe UI" panose="020B0502040204020203" pitchFamily="34" charset="0"/>
            </a:endParaRPr>
          </a:p>
        </p:txBody>
      </p:sp>
      <p:sp>
        <p:nvSpPr>
          <p:cNvPr id="7261" name="OTLSHAPE_SLM_2de209c2114d473d9ce686f864181f97_Date">
            <a:extLst>
              <a:ext uri="{FF2B5EF4-FFF2-40B4-BE49-F238E27FC236}">
                <a16:creationId xmlns:a16="http://schemas.microsoft.com/office/drawing/2014/main" id="{5CDCB1E5-1034-6D17-4C07-1275F57A164A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8340096" y="622726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2008</a:t>
            </a:r>
          </a:p>
        </p:txBody>
      </p:sp>
      <p:sp>
        <p:nvSpPr>
          <p:cNvPr id="7262" name="OTLSHAPE_SLM_2de209c2114d473d9ce686f864181f97_Title">
            <a:extLst>
              <a:ext uri="{FF2B5EF4-FFF2-40B4-BE49-F238E27FC236}">
                <a16:creationId xmlns:a16="http://schemas.microsoft.com/office/drawing/2014/main" id="{D8540A58-4593-85A0-4F48-63316EE9A179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8340096" y="5855665"/>
            <a:ext cx="17526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6">
                <a:solidFill>
                  <a:srgbClr val="EED79B"/>
                </a:solidFill>
                <a:latin typeface="Segoe UI" panose="020B0502040204020203" pitchFamily="34" charset="0"/>
              </a:rPr>
              <a:t>Indiana Jones and the Kingdom of the Crystal Skull</a:t>
            </a:r>
            <a:endParaRPr lang="en-US" sz="1100" spc="-6">
              <a:solidFill>
                <a:srgbClr val="EED79B"/>
              </a:solidFill>
              <a:latin typeface="Segoe UI" panose="020B0502040204020203" pitchFamily="34" charset="0"/>
            </a:endParaRPr>
          </a:p>
        </p:txBody>
      </p:sp>
      <p:sp>
        <p:nvSpPr>
          <p:cNvPr id="7264" name="OTLSHAPE_SLM_10373aa67789461ba3a92aefaa64567d_Date">
            <a:extLst>
              <a:ext uri="{FF2B5EF4-FFF2-40B4-BE49-F238E27FC236}">
                <a16:creationId xmlns:a16="http://schemas.microsoft.com/office/drawing/2014/main" id="{CAB30D40-1C2B-29DA-B8F4-F5FF3807EBDC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0678781" y="563714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7265" name="OTLSHAPE_SLM_10373aa67789461ba3a92aefaa64567d_Title">
            <a:extLst>
              <a:ext uri="{FF2B5EF4-FFF2-40B4-BE49-F238E27FC236}">
                <a16:creationId xmlns:a16="http://schemas.microsoft.com/office/drawing/2014/main" id="{EFD9898B-C715-9650-DB3C-C02F6708EB34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8657703" y="5451339"/>
            <a:ext cx="22860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spc="-4">
                <a:solidFill>
                  <a:srgbClr val="EED79B"/>
                </a:solidFill>
                <a:latin typeface="Segoe UI" panose="020B0502040204020203" pitchFamily="34" charset="0"/>
              </a:rPr>
              <a:t>Indiana Jones and the Dial of Destiny</a:t>
            </a:r>
            <a:endParaRPr lang="en-US" sz="1100" spc="-4">
              <a:solidFill>
                <a:srgbClr val="EED79B"/>
              </a:solidFill>
              <a:latin typeface="Segoe UI" panose="020B0502040204020203" pitchFamily="34" charset="0"/>
            </a:endParaRPr>
          </a:p>
        </p:txBody>
      </p:sp>
      <p:sp>
        <p:nvSpPr>
          <p:cNvPr id="7182" name="OTLSHAPE_M_683f85cc2ae54972b2993b8d84e7025b_Shape"/>
          <p:cNvSpPr/>
          <p:nvPr>
            <p:custDataLst>
              <p:tags r:id="rId72"/>
            </p:custDataLst>
          </p:nvPr>
        </p:nvSpPr>
        <p:spPr>
          <a:xfrm flipV="1">
            <a:off x="1115670" y="1999360"/>
            <a:ext cx="152400" cy="17780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85" name="OTLSHAPE_M_798e8abb8f5b458689c17b2e190ecb4a_Shape"/>
          <p:cNvSpPr/>
          <p:nvPr>
            <p:custDataLst>
              <p:tags r:id="rId73"/>
            </p:custDataLst>
          </p:nvPr>
        </p:nvSpPr>
        <p:spPr>
          <a:xfrm>
            <a:off x="1567802" y="2304160"/>
            <a:ext cx="152400" cy="17780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TLSHAPE_M_4373265794a74e95a53991597e404d6f_Shape">
            <a:extLst>
              <a:ext uri="{FF2B5EF4-FFF2-40B4-BE49-F238E27FC236}">
                <a16:creationId xmlns:a16="http://schemas.microsoft.com/office/drawing/2014/main" id="{02401DFE-AEBE-238B-2CBC-A9E84D19C84D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 flipV="1">
            <a:off x="4020684" y="1999360"/>
            <a:ext cx="152400" cy="17780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3" name="OTLSHAPE_M_35ccefed6b7c404c9190906b6aad2c74_Shape">
            <a:extLst>
              <a:ext uri="{FF2B5EF4-FFF2-40B4-BE49-F238E27FC236}">
                <a16:creationId xmlns:a16="http://schemas.microsoft.com/office/drawing/2014/main" id="{138F57D4-BDE7-CE2C-0891-2450A061267C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2838423" y="2304160"/>
            <a:ext cx="152400" cy="17780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6" name="OTLSHAPE_M_02f79a7be12847dc87deab4879508bdf_Shape">
            <a:extLst>
              <a:ext uri="{FF2B5EF4-FFF2-40B4-BE49-F238E27FC236}">
                <a16:creationId xmlns:a16="http://schemas.microsoft.com/office/drawing/2014/main" id="{B90B5071-2554-4535-6728-957C58EE0F55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4002599" y="2304160"/>
            <a:ext cx="152400" cy="17780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9" name="OTLSHAPE_M_ade02ef5afc143f99c01cba09f27aa5e_Shape">
            <a:extLst>
              <a:ext uri="{FF2B5EF4-FFF2-40B4-BE49-F238E27FC236}">
                <a16:creationId xmlns:a16="http://schemas.microsoft.com/office/drawing/2014/main" id="{07D4E7A9-420E-5A20-853E-E2112EEDD7E0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3857916" y="2304160"/>
            <a:ext cx="152400" cy="17780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1" name="OTLSHAPE_M_65ab44f2a1844c3f9ad75685464486b2_Shape">
            <a:extLst>
              <a:ext uri="{FF2B5EF4-FFF2-40B4-BE49-F238E27FC236}">
                <a16:creationId xmlns:a16="http://schemas.microsoft.com/office/drawing/2014/main" id="{7E81E412-2C4C-E83E-1D51-18101FB3F119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 flipV="1">
            <a:off x="2700458" y="1999360"/>
            <a:ext cx="152400" cy="17780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7" name="OTLSHAPE_M_de39fbb75d594e68a2bbe1829b1ef8d9_Shape">
            <a:extLst>
              <a:ext uri="{FF2B5EF4-FFF2-40B4-BE49-F238E27FC236}">
                <a16:creationId xmlns:a16="http://schemas.microsoft.com/office/drawing/2014/main" id="{FB6A4F37-610C-2D0C-0F91-1A1EFCB34893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 flipV="1">
            <a:off x="5572402" y="1999360"/>
            <a:ext cx="152400" cy="17780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00" name="OTLSHAPE_M_657618e5366d4a24ad57f5d50d935aaa_Shape">
            <a:extLst>
              <a:ext uri="{FF2B5EF4-FFF2-40B4-BE49-F238E27FC236}">
                <a16:creationId xmlns:a16="http://schemas.microsoft.com/office/drawing/2014/main" id="{C8E8F944-F886-D37C-2ACB-371927A2092D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8827753" y="2304160"/>
            <a:ext cx="152400" cy="17780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3" name="OTLSHAPE_M_11ee697c8fd240b0890018949bde29a6_Shape">
            <a:extLst>
              <a:ext uri="{FF2B5EF4-FFF2-40B4-BE49-F238E27FC236}">
                <a16:creationId xmlns:a16="http://schemas.microsoft.com/office/drawing/2014/main" id="{D7044F6E-5F50-B94E-AC77-213CFCFA60C4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 flipV="1">
            <a:off x="9395632" y="1999360"/>
            <a:ext cx="152400" cy="17780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42" name="OTLSHAPE_M_8db854361bb346b9b94d57893f594eaa_Shape">
            <a:extLst>
              <a:ext uri="{FF2B5EF4-FFF2-40B4-BE49-F238E27FC236}">
                <a16:creationId xmlns:a16="http://schemas.microsoft.com/office/drawing/2014/main" id="{1AB181EE-6665-2DAC-0EC5-5FDDD425C99B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 flipV="1">
            <a:off x="4454731" y="1999360"/>
            <a:ext cx="152400" cy="17780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1" name="OTLSHAPE_M_c9f6e356c7f24bf19f46402fac51472d_Shape">
            <a:extLst>
              <a:ext uri="{FF2B5EF4-FFF2-40B4-BE49-F238E27FC236}">
                <a16:creationId xmlns:a16="http://schemas.microsoft.com/office/drawing/2014/main" id="{23E62E7F-CB9B-FA11-173B-3E5983AC74A2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4325034" y="2304160"/>
            <a:ext cx="152400" cy="17780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4" name="OTLSHAPE_M_308770606d1b4c5bb0ae676e44eeacff_Shape">
            <a:extLst>
              <a:ext uri="{FF2B5EF4-FFF2-40B4-BE49-F238E27FC236}">
                <a16:creationId xmlns:a16="http://schemas.microsoft.com/office/drawing/2014/main" id="{7F102227-05B8-D596-B794-7472944E65AB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 flipV="1">
            <a:off x="3456423" y="1999360"/>
            <a:ext cx="152400" cy="17780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7" name="OTLSHAPE_M_7f3405a8e5f1498cb34def9279bc52f2_Shape">
            <a:extLst>
              <a:ext uri="{FF2B5EF4-FFF2-40B4-BE49-F238E27FC236}">
                <a16:creationId xmlns:a16="http://schemas.microsoft.com/office/drawing/2014/main" id="{F99B4FD7-AAEC-B0F7-472E-9F340D835CBD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 flipV="1">
            <a:off x="4360688" y="1999360"/>
            <a:ext cx="152400" cy="17780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0" name="OTLSHAPE_M_683f85cc2ae54972b2993b8d84e7025b_Title"/>
          <p:cNvSpPr txBox="1"/>
          <p:nvPr>
            <p:custDataLst>
              <p:tags r:id="rId86"/>
            </p:custDataLst>
          </p:nvPr>
        </p:nvSpPr>
        <p:spPr>
          <a:xfrm>
            <a:off x="894733" y="1113849"/>
            <a:ext cx="596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8" dirty="0">
                <a:solidFill>
                  <a:srgbClr val="EED79B"/>
                </a:solidFill>
                <a:latin typeface="Segoe UI" panose="020B0502040204020203" pitchFamily="34" charset="0"/>
              </a:rPr>
              <a:t>THX 1138</a:t>
            </a:r>
          </a:p>
        </p:txBody>
      </p:sp>
      <p:sp>
        <p:nvSpPr>
          <p:cNvPr id="7181" name="OTLSHAPE_M_683f85cc2ae54972b2993b8d84e7025b_Date"/>
          <p:cNvSpPr txBox="1"/>
          <p:nvPr>
            <p:custDataLst>
              <p:tags r:id="rId87"/>
            </p:custDataLst>
          </p:nvPr>
        </p:nvSpPr>
        <p:spPr>
          <a:xfrm>
            <a:off x="1063092" y="132505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>
                <a:solidFill>
                  <a:schemeClr val="lt1"/>
                </a:solidFill>
                <a:latin typeface="Calibri" panose="020F0502020204030204" pitchFamily="34" charset="0"/>
              </a:rPr>
              <a:t>1971</a:t>
            </a:r>
          </a:p>
        </p:txBody>
      </p:sp>
      <p:sp>
        <p:nvSpPr>
          <p:cNvPr id="7183" name="OTLSHAPE_M_798e8abb8f5b458689c17b2e190ecb4a_Title"/>
          <p:cNvSpPr txBox="1"/>
          <p:nvPr>
            <p:custDataLst>
              <p:tags r:id="rId88"/>
            </p:custDataLst>
          </p:nvPr>
        </p:nvSpPr>
        <p:spPr>
          <a:xfrm>
            <a:off x="1125631" y="2894785"/>
            <a:ext cx="1041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8">
                <a:solidFill>
                  <a:srgbClr val="EED79B"/>
                </a:solidFill>
                <a:latin typeface="Segoe UI" panose="020B0502040204020203" pitchFamily="34" charset="0"/>
              </a:rPr>
              <a:t>American Graffiti</a:t>
            </a:r>
          </a:p>
        </p:txBody>
      </p:sp>
      <p:sp>
        <p:nvSpPr>
          <p:cNvPr id="7184" name="OTLSHAPE_M_798e8abb8f5b458689c17b2e190ecb4a_Date"/>
          <p:cNvSpPr txBox="1"/>
          <p:nvPr>
            <p:custDataLst>
              <p:tags r:id="rId89"/>
            </p:custDataLst>
          </p:nvPr>
        </p:nvSpPr>
        <p:spPr>
          <a:xfrm>
            <a:off x="1515224" y="27143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10">
                <a:solidFill>
                  <a:schemeClr val="lt1"/>
                </a:solidFill>
                <a:latin typeface="Calibri" panose="020F0502020204030204" pitchFamily="34" charset="0"/>
              </a:rPr>
              <a:t>1973</a:t>
            </a:r>
          </a:p>
        </p:txBody>
      </p:sp>
      <p:sp>
        <p:nvSpPr>
          <p:cNvPr id="55" name="OTLSHAPE_M_4373265794a74e95a53991597e404d6f_Title">
            <a:extLst>
              <a:ext uri="{FF2B5EF4-FFF2-40B4-BE49-F238E27FC236}">
                <a16:creationId xmlns:a16="http://schemas.microsoft.com/office/drawing/2014/main" id="{801AF309-7622-6DE1-08D1-B9F46EC6454A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3561431" y="343882"/>
            <a:ext cx="1079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10">
                <a:solidFill>
                  <a:srgbClr val="EED79B"/>
                </a:solidFill>
                <a:latin typeface="Segoe UI" panose="020B0502040204020203" pitchFamily="34" charset="0"/>
              </a:rPr>
              <a:t>Howard the Duck</a:t>
            </a:r>
          </a:p>
        </p:txBody>
      </p:sp>
      <p:sp>
        <p:nvSpPr>
          <p:cNvPr id="56" name="OTLSHAPE_M_4373265794a74e95a53991597e404d6f_Date">
            <a:extLst>
              <a:ext uri="{FF2B5EF4-FFF2-40B4-BE49-F238E27FC236}">
                <a16:creationId xmlns:a16="http://schemas.microsoft.com/office/drawing/2014/main" id="{C35BA8E1-D1E6-F3CE-DD7F-EC67E1F1A39C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3968106" y="55508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1986</a:t>
            </a:r>
          </a:p>
        </p:txBody>
      </p:sp>
      <p:sp>
        <p:nvSpPr>
          <p:cNvPr id="7171" name="OTLSHAPE_M_35ccefed6b7c404c9190906b6aad2c74_Title">
            <a:extLst>
              <a:ext uri="{FF2B5EF4-FFF2-40B4-BE49-F238E27FC236}">
                <a16:creationId xmlns:a16="http://schemas.microsoft.com/office/drawing/2014/main" id="{A2CB7BA2-829B-BCB3-8160-2363BAD120E7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2556504" y="2903785"/>
            <a:ext cx="723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2">
                <a:solidFill>
                  <a:srgbClr val="EED79B"/>
                </a:solidFill>
                <a:latin typeface="Segoe UI" panose="020B0502040204020203" pitchFamily="34" charset="0"/>
              </a:rPr>
              <a:t>Kagemusha</a:t>
            </a:r>
          </a:p>
        </p:txBody>
      </p:sp>
      <p:sp>
        <p:nvSpPr>
          <p:cNvPr id="7172" name="OTLSHAPE_M_35ccefed6b7c404c9190906b6aad2c74_Date">
            <a:extLst>
              <a:ext uri="{FF2B5EF4-FFF2-40B4-BE49-F238E27FC236}">
                <a16:creationId xmlns:a16="http://schemas.microsoft.com/office/drawing/2014/main" id="{FF215EA0-F285-34A6-E87B-1C80D8E1F876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2785845" y="27233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1980</a:t>
            </a:r>
          </a:p>
        </p:txBody>
      </p:sp>
      <p:sp>
        <p:nvSpPr>
          <p:cNvPr id="7174" name="OTLSHAPE_M_02f79a7be12847dc87deab4879508bdf_Title">
            <a:extLst>
              <a:ext uri="{FF2B5EF4-FFF2-40B4-BE49-F238E27FC236}">
                <a16:creationId xmlns:a16="http://schemas.microsoft.com/office/drawing/2014/main" id="{92E6050B-7055-5A02-6D84-F3518610DCDC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3791588" y="3281785"/>
            <a:ext cx="584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2">
                <a:solidFill>
                  <a:srgbClr val="EED79B"/>
                </a:solidFill>
                <a:latin typeface="Segoe UI" panose="020B0502040204020203" pitchFamily="34" charset="0"/>
              </a:rPr>
              <a:t>Labyrinth</a:t>
            </a:r>
          </a:p>
        </p:txBody>
      </p:sp>
      <p:sp>
        <p:nvSpPr>
          <p:cNvPr id="7175" name="OTLSHAPE_M_02f79a7be12847dc87deab4879508bdf_Date">
            <a:extLst>
              <a:ext uri="{FF2B5EF4-FFF2-40B4-BE49-F238E27FC236}">
                <a16:creationId xmlns:a16="http://schemas.microsoft.com/office/drawing/2014/main" id="{23EDA3BF-2109-5E84-656E-DF6C6E80E0BD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3950021" y="31013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1986</a:t>
            </a:r>
          </a:p>
        </p:txBody>
      </p:sp>
      <p:sp>
        <p:nvSpPr>
          <p:cNvPr id="7177" name="OTLSHAPE_M_ade02ef5afc143f99c01cba09f27aa5e_Title">
            <a:extLst>
              <a:ext uri="{FF2B5EF4-FFF2-40B4-BE49-F238E27FC236}">
                <a16:creationId xmlns:a16="http://schemas.microsoft.com/office/drawing/2014/main" id="{44070E34-C832-A25E-18CE-6200D52138F8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2939855" y="3767785"/>
            <a:ext cx="1993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rgbClr val="EED79B"/>
                </a:solidFill>
                <a:latin typeface="Segoe UI" panose="020B0502040204020203" pitchFamily="34" charset="0"/>
              </a:rPr>
              <a:t>Mishima: A Life in Four Chapters</a:t>
            </a:r>
          </a:p>
        </p:txBody>
      </p:sp>
      <p:sp>
        <p:nvSpPr>
          <p:cNvPr id="7178" name="OTLSHAPE_M_ade02ef5afc143f99c01cba09f27aa5e_Date">
            <a:extLst>
              <a:ext uri="{FF2B5EF4-FFF2-40B4-BE49-F238E27FC236}">
                <a16:creationId xmlns:a16="http://schemas.microsoft.com/office/drawing/2014/main" id="{E7502362-643D-FDD9-0279-B9A3C4EA104B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3805339" y="35873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1985</a:t>
            </a:r>
          </a:p>
        </p:txBody>
      </p:sp>
      <p:sp>
        <p:nvSpPr>
          <p:cNvPr id="7189" name="OTLSHAPE_M_65ab44f2a1844c3f9ad75685464486b2_Title">
            <a:extLst>
              <a:ext uri="{FF2B5EF4-FFF2-40B4-BE49-F238E27FC236}">
                <a16:creationId xmlns:a16="http://schemas.microsoft.com/office/drawing/2014/main" id="{B127BB80-1098-8BCD-6DDE-BC1EA7C38BBD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2283644" y="647606"/>
            <a:ext cx="9906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>
                <a:solidFill>
                  <a:srgbClr val="EED79B"/>
                </a:solidFill>
                <a:latin typeface="Segoe UI" panose="020B0502040204020203" pitchFamily="34" charset="0"/>
              </a:rPr>
              <a:t>More American Graffiti</a:t>
            </a:r>
          </a:p>
        </p:txBody>
      </p:sp>
      <p:sp>
        <p:nvSpPr>
          <p:cNvPr id="7190" name="OTLSHAPE_M_65ab44f2a1844c3f9ad75685464486b2_Date">
            <a:extLst>
              <a:ext uri="{FF2B5EF4-FFF2-40B4-BE49-F238E27FC236}">
                <a16:creationId xmlns:a16="http://schemas.microsoft.com/office/drawing/2014/main" id="{A359D234-8B69-00FC-ABFD-DD520FFD431C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2647880" y="104460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1979</a:t>
            </a:r>
          </a:p>
        </p:txBody>
      </p:sp>
      <p:sp>
        <p:nvSpPr>
          <p:cNvPr id="7195" name="OTLSHAPE_M_de39fbb75d594e68a2bbe1829b1ef8d9_Title">
            <a:extLst>
              <a:ext uri="{FF2B5EF4-FFF2-40B4-BE49-F238E27FC236}">
                <a16:creationId xmlns:a16="http://schemas.microsoft.com/office/drawing/2014/main" id="{094C6F4B-B9CA-0160-2145-9C0538484609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5320053" y="1259933"/>
            <a:ext cx="6604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>
                <a:solidFill>
                  <a:srgbClr val="EED79B"/>
                </a:solidFill>
                <a:latin typeface="Segoe UI" panose="020B0502040204020203" pitchFamily="34" charset="0"/>
              </a:rPr>
              <a:t>Radioland Murders</a:t>
            </a:r>
          </a:p>
        </p:txBody>
      </p:sp>
      <p:sp>
        <p:nvSpPr>
          <p:cNvPr id="7196" name="OTLSHAPE_M_de39fbb75d594e68a2bbe1829b1ef8d9_Date">
            <a:extLst>
              <a:ext uri="{FF2B5EF4-FFF2-40B4-BE49-F238E27FC236}">
                <a16:creationId xmlns:a16="http://schemas.microsoft.com/office/drawing/2014/main" id="{069EBD6A-696E-5B74-5680-038FC804B1FC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5519824" y="165693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1994</a:t>
            </a:r>
          </a:p>
        </p:txBody>
      </p:sp>
      <p:sp>
        <p:nvSpPr>
          <p:cNvPr id="7198" name="OTLSHAPE_M_657618e5366d4a24ad57f5d50d935aaa_Title">
            <a:extLst>
              <a:ext uri="{FF2B5EF4-FFF2-40B4-BE49-F238E27FC236}">
                <a16:creationId xmlns:a16="http://schemas.microsoft.com/office/drawing/2014/main" id="{03BCE524-AB91-2D34-FA67-07082B56ED87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8639687" y="3002785"/>
            <a:ext cx="53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6">
                <a:solidFill>
                  <a:srgbClr val="EED79B"/>
                </a:solidFill>
                <a:latin typeface="Segoe UI" panose="020B0502040204020203" pitchFamily="34" charset="0"/>
              </a:rPr>
              <a:t>Red Tails</a:t>
            </a:r>
          </a:p>
        </p:txBody>
      </p:sp>
      <p:sp>
        <p:nvSpPr>
          <p:cNvPr id="7199" name="OTLSHAPE_M_657618e5366d4a24ad57f5d50d935aaa_Date">
            <a:extLst>
              <a:ext uri="{FF2B5EF4-FFF2-40B4-BE49-F238E27FC236}">
                <a16:creationId xmlns:a16="http://schemas.microsoft.com/office/drawing/2014/main" id="{13788BAC-F375-FD7A-7822-4C7E8CC82D8C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8775175" y="28223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2012</a:t>
            </a:r>
          </a:p>
        </p:txBody>
      </p:sp>
      <p:sp>
        <p:nvSpPr>
          <p:cNvPr id="7231" name="OTLSHAPE_M_11ee697c8fd240b0890018949bde29a6_Title">
            <a:extLst>
              <a:ext uri="{FF2B5EF4-FFF2-40B4-BE49-F238E27FC236}">
                <a16:creationId xmlns:a16="http://schemas.microsoft.com/office/drawing/2014/main" id="{0B3D9390-A317-3B4C-C52F-F6555BD32A30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9028602" y="1373734"/>
            <a:ext cx="8890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2">
                <a:solidFill>
                  <a:srgbClr val="EED79B"/>
                </a:solidFill>
                <a:latin typeface="Segoe UI" panose="020B0502040204020203" pitchFamily="34" charset="0"/>
              </a:rPr>
              <a:t>Strange Magic</a:t>
            </a:r>
          </a:p>
        </p:txBody>
      </p:sp>
      <p:sp>
        <p:nvSpPr>
          <p:cNvPr id="7232" name="OTLSHAPE_M_11ee697c8fd240b0890018949bde29a6_Date">
            <a:extLst>
              <a:ext uri="{FF2B5EF4-FFF2-40B4-BE49-F238E27FC236}">
                <a16:creationId xmlns:a16="http://schemas.microsoft.com/office/drawing/2014/main" id="{4E4F4A69-3F31-1FA3-635D-76F5C3D934AD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9343054" y="158493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2015</a:t>
            </a:r>
          </a:p>
        </p:txBody>
      </p:sp>
      <p:sp>
        <p:nvSpPr>
          <p:cNvPr id="7240" name="OTLSHAPE_M_8db854361bb346b9b94d57893f594eaa_Title">
            <a:extLst>
              <a:ext uri="{FF2B5EF4-FFF2-40B4-BE49-F238E27FC236}">
                <a16:creationId xmlns:a16="http://schemas.microsoft.com/office/drawing/2014/main" id="{966BF4CF-F41E-18EB-67E3-50DF414ED10E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4161403" y="1304933"/>
            <a:ext cx="7493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10">
                <a:solidFill>
                  <a:srgbClr val="EED79B"/>
                </a:solidFill>
                <a:latin typeface="Segoe UI" panose="020B0502040204020203" pitchFamily="34" charset="0"/>
              </a:rPr>
              <a:t>The Land Before Time</a:t>
            </a:r>
          </a:p>
        </p:txBody>
      </p:sp>
      <p:sp>
        <p:nvSpPr>
          <p:cNvPr id="7241" name="OTLSHAPE_M_8db854361bb346b9b94d57893f594eaa_Date">
            <a:extLst>
              <a:ext uri="{FF2B5EF4-FFF2-40B4-BE49-F238E27FC236}">
                <a16:creationId xmlns:a16="http://schemas.microsoft.com/office/drawing/2014/main" id="{7A3D4A9D-A9B5-EA08-A785-57877DD9DE8B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4402153" y="170193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1988</a:t>
            </a:r>
          </a:p>
        </p:txBody>
      </p:sp>
      <p:sp>
        <p:nvSpPr>
          <p:cNvPr id="7249" name="OTLSHAPE_M_c9f6e356c7f24bf19f46402fac51472d_Title">
            <a:extLst>
              <a:ext uri="{FF2B5EF4-FFF2-40B4-BE49-F238E27FC236}">
                <a16:creationId xmlns:a16="http://schemas.microsoft.com/office/drawing/2014/main" id="{B5ADF211-AB34-B3F7-EE85-0A9B3F35AA1E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3418212" y="2786785"/>
            <a:ext cx="1968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>
                <a:solidFill>
                  <a:srgbClr val="EED79B"/>
                </a:solidFill>
                <a:latin typeface="Segoe UI" panose="020B0502040204020203" pitchFamily="34" charset="0"/>
              </a:rPr>
              <a:t>Tucker: The Man and His Dream</a:t>
            </a:r>
          </a:p>
        </p:txBody>
      </p:sp>
      <p:sp>
        <p:nvSpPr>
          <p:cNvPr id="7250" name="OTLSHAPE_M_c9f6e356c7f24bf19f46402fac51472d_Date">
            <a:extLst>
              <a:ext uri="{FF2B5EF4-FFF2-40B4-BE49-F238E27FC236}">
                <a16:creationId xmlns:a16="http://schemas.microsoft.com/office/drawing/2014/main" id="{BB877FB9-44CB-B49A-AA6D-A91BB2EB3E32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4272456" y="26063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1988</a:t>
            </a:r>
          </a:p>
        </p:txBody>
      </p:sp>
      <p:sp>
        <p:nvSpPr>
          <p:cNvPr id="7252" name="OTLSHAPE_M_308770606d1b4c5bb0ae676e44eeacff_Title">
            <a:extLst>
              <a:ext uri="{FF2B5EF4-FFF2-40B4-BE49-F238E27FC236}">
                <a16:creationId xmlns:a16="http://schemas.microsoft.com/office/drawing/2014/main" id="{37DAE65D-F321-7417-0255-2C718105A123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3155899" y="1313933"/>
            <a:ext cx="7620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dirty="0">
                <a:solidFill>
                  <a:srgbClr val="EED79B"/>
                </a:solidFill>
                <a:latin typeface="Segoe UI" panose="020B0502040204020203" pitchFamily="34" charset="0"/>
              </a:rPr>
              <a:t>Twice Upon a Time</a:t>
            </a:r>
          </a:p>
        </p:txBody>
      </p:sp>
      <p:sp>
        <p:nvSpPr>
          <p:cNvPr id="7253" name="OTLSHAPE_M_308770606d1b4c5bb0ae676e44eeacff_Date">
            <a:extLst>
              <a:ext uri="{FF2B5EF4-FFF2-40B4-BE49-F238E27FC236}">
                <a16:creationId xmlns:a16="http://schemas.microsoft.com/office/drawing/2014/main" id="{A42DC8ED-63E8-DB36-38AA-E6B481BB4B45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3403845" y="171093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1983</a:t>
            </a:r>
          </a:p>
        </p:txBody>
      </p:sp>
      <p:sp>
        <p:nvSpPr>
          <p:cNvPr id="7255" name="OTLSHAPE_M_7f3405a8e5f1498cb34def9279bc52f2_Title">
            <a:extLst>
              <a:ext uri="{FF2B5EF4-FFF2-40B4-BE49-F238E27FC236}">
                <a16:creationId xmlns:a16="http://schemas.microsoft.com/office/drawing/2014/main" id="{D37D72CB-83D5-D374-B590-F95F6F4CC0FE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4229496" y="824408"/>
            <a:ext cx="4191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>
                <a:solidFill>
                  <a:srgbClr val="EED79B"/>
                </a:solidFill>
                <a:latin typeface="Segoe UI" panose="020B0502040204020203" pitchFamily="34" charset="0"/>
              </a:rPr>
              <a:t>Willow</a:t>
            </a:r>
          </a:p>
        </p:txBody>
      </p:sp>
      <p:sp>
        <p:nvSpPr>
          <p:cNvPr id="7256" name="OTLSHAPE_M_7f3405a8e5f1498cb34def9279bc52f2_Date">
            <a:extLst>
              <a:ext uri="{FF2B5EF4-FFF2-40B4-BE49-F238E27FC236}">
                <a16:creationId xmlns:a16="http://schemas.microsoft.com/office/drawing/2014/main" id="{44CC0812-6F4E-4274-9512-42FA82CB8CDF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4308110" y="103560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1988</a:t>
            </a:r>
          </a:p>
        </p:txBody>
      </p:sp>
      <p:sp>
        <p:nvSpPr>
          <p:cNvPr id="7292" name="TextBox 7291">
            <a:extLst>
              <a:ext uri="{FF2B5EF4-FFF2-40B4-BE49-F238E27FC236}">
                <a16:creationId xmlns:a16="http://schemas.microsoft.com/office/drawing/2014/main" id="{0CC894B5-7AEB-021C-5208-D4336F6F0E3C}"/>
              </a:ext>
            </a:extLst>
          </p:cNvPr>
          <p:cNvSpPr txBox="1"/>
          <p:nvPr/>
        </p:nvSpPr>
        <p:spPr>
          <a:xfrm>
            <a:off x="5287734" y="328088"/>
            <a:ext cx="6066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>
                <a:solidFill>
                  <a:srgbClr val="FAEB94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George Lucas </a:t>
            </a:r>
            <a:r>
              <a:rPr lang="en-US" sz="3600" dirty="0">
                <a:solidFill>
                  <a:srgbClr val="FAEB94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films timeline</a:t>
            </a:r>
          </a:p>
        </p:txBody>
      </p:sp>
      <p:pic>
        <p:nvPicPr>
          <p:cNvPr id="7295" name="Picture 7294">
            <a:extLst>
              <a:ext uri="{FF2B5EF4-FFF2-40B4-BE49-F238E27FC236}">
                <a16:creationId xmlns:a16="http://schemas.microsoft.com/office/drawing/2014/main" id="{32452B2F-4672-EEC8-4DD3-9217D1EB9125}"/>
              </a:ext>
            </a:extLst>
          </p:cNvPr>
          <p:cNvPicPr>
            <a:picLocks noChangeAspect="1"/>
          </p:cNvPicPr>
          <p:nvPr/>
        </p:nvPicPr>
        <p:blipFill>
          <a:blip r:embed="rId1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696974" y="5374966"/>
            <a:ext cx="1908057" cy="21639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493635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JlMzFkYmY2ZS00YjA2LTRiZjEtYTUwYi1kYTQyODVjMzY5YzciLCJJbmRleCI6MCwiR3JvdXBJZCI6bnVsbCwiVGl0bGUiOiJTdGFyIFdhcnMiLCJEYXRlVGltZSI6IjE5NzctMDUtMjVUMjM6NTk6MDBaIiwiUGVyY2VudGFnZUNvbXBsZXRlIjpudWxsLCJOb3RlIjpudWxsLCJTdHlsZSI6eyIkaWQiOiI2IiwiVGl0bGVQb3NpdGlvbiI6IkxlZnQiLCJEYXRlUG9zaXRpb24iOiJMZWZ0IiwiU2hhcGVUeXBlIjoxMywiU2hhcGVTaXplIjowLCJTcGFjaW5nIjo1LCJTaGFwZVN0eWxlIjp7IiRpZCI6IjciLCJNYXJnaW4iOnsiJGlkIjoiOCIsIlRvcCI6MC4wLCJMZWZ0IjowLjAsIlJpZ2h0IjowLjAsIkJvdHRvbSI6MC4wfSwiUGFkZGluZyI6eyIkaWQiOiI5IiwiVG9wIjowLjAsIkxlZnQiOjAuMCwiUmlnaHQiOjAuMCwiQm90dG9tIjowLjB9LCJCYWNrZ3JvdW5kIjp7IiRpZCI6IjEwIiwiQ29sb3IiOnsiJGlkIjoiMTEiLCJBIjoyNTUsIlIiOjI1NCwiRyI6MTg2LCJCIjoxMH19LCJJc1Zpc2libGUiOnRydWUsIldpZHRoIjoxMi4wLCJIZWlnaHQiOjE0LjAsIkJvcmRlclN0eWxlIjp7IiRpZCI6IjEyIiwiTGluZUNvbG9yIjp7IiRpZCI6IjEzIiwiJHR5cGUiOiJOTFJFLkNvbW1vbi5Eb20uU29saWRDb2xvckJydXNoLCBOTFJFLkNvbW1vbiIsIkNvbG9yIjp7IiRpZCI6IjE0IiwiQSI6MjU1LCJSIjoyNTUsIkciOjAsIkIiOjB9fSwiTGluZVdlaWdodCI6MC4wLCJMaW5lVHlwZSI6MCwiUGFyZW50U3R5bGUiOm51bGx9LCJQYXJlbnRTdHlsZSI6bnVsbH0sIlRpdGxlU3R5bGUiOnsiJGlkIjoiMTUiLCJGb250U2V0dGluZ3MiOnsiJGlkIjoiMTYiLCJGb250U2l6ZSI6MTEsIkZvbnROYW1lIjoiU2Vnb2UgVUkiLCJJc0JvbGQiOmZhbHNlLCJJc0l0YWxpYyI6ZmFsc2UsIklzVW5kZXJsaW5lZCI6ZmFsc2UsIlBhcmVudFN0eWxlIjpudWxsfSwiQXV0b1NpemUiOjAsIkZvcmVncm91bmQiOnsiJGlkIjoiMTciLCJDb2xvciI6eyIkaWQiOiIxOCIsIkEiOjI1NSwiUiI6MjM4LCJHIjoyMTUsIkIiOjE1NX19LCJNYXhXaWR0aCI6MjAwLjAsIk1heEhlaWdodCI6IkluZmluaXR5IiwiU21hcnRGb3JlZ3JvdW5kSXNBY3RpdmUiOmZhbHNlLCJIb3Jpem9udGFsQWxpZ25tZW50IjoyLCJWZXJ0aWNhbEFsaWdubWVudCI6MCwiU21hcnRGb3JlZ3JvdW5kIjpudWxsLCJCYWNrZ3JvdW5kRmlsbFR5cGUiOjAsIk1hcmdpbiI6eyIkaWQiOiIxOSIsIlRvcCI6MC4wLCJMZWZ0IjowLjAsIlJpZ2h0IjowLjAsIkJvdHRvbSI6MC4wfSwiUGFkZGluZyI6eyIkaWQiOiIyMCIsIlRvcCI6MC4wLCJMZWZ0IjowLjAsIlJpZ2h0IjowLjAsIkJvdHRvbSI6MC4wfSwiQmFja2dyb3VuZCI6eyIkaWQiOiIyMSIsIkNvbG9yIjp7IiRpZCI6IjIyIiwiQSI6MCwiUiI6MjU1LCJHIjoyNTUsIkIiOjI1NX19LCJJc1Zpc2libGUiOnRydWUsIldpZHRoIjowLjAsIkhlaWdodCI6MC4wLCJCb3JkZXJTdHlsZSI6bnVsbCwiUGFyZW50U3R5bGUiOm51bGx9LCJEYXRlU3R5bGUiOnsiJGlkIjoiMjMiLCJGb250U2V0dGluZ3MiOnsiJGlkIjoiMjQiLCJGb250U2l6ZSI6MTAsIkZvbnROYW1lIjoiQ2FsaWJyaSIsIklzQm9sZCI6ZmFsc2UsIklzSXRhbGljIjpmYWxzZSwiSXNVbmRlcmxpbmVkIjpmYWxzZSwiUGFyZW50U3R5bGUiOm51bGx9LCJBdXRvU2l6ZSI6MCwiRm9yZWdyb3VuZCI6eyIkaWQiOiIyNSIsIkNvbG9yIjp7IiRpZCI6IjI2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pZCI6IjI3IiwiVG9wIjowLjAsIkxlZnQiOjAuMCwiUmlnaHQiOjAuMCwiQm90dG9tIjowLjB9LCJQYWRkaW5nIjp7IiRpZCI6IjI4IiwiVG9wIjowLjAsIkxlZnQiOjAuMCwiUmlnaHQiOjAuMCwiQm90dG9tIjowLjB9LCJCYWNrZ3JvdW5kIjp7IiRpZCI6IjI5IiwiQ29sb3IiOnsiJGlkIjoiMzAiLCJBIjowLCJSIjoyNTUsIkciOjI1NSwiQiI6MjU1fX0sIklzVmlzaWJsZSI6dHJ1ZSwiV2lkdGgiOjAuMCwiSGVpZ2h0IjowLjAsIkJvcmRlclN0eWxlIjpudWxsLCJQYXJlbnRTdHlsZSI6bnVsbH0sIkRhdGVGb3JtYXQiOnsiJGlkIjoiMzE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iIsIkZvcm1hdCI6MCwiSXNWaXNpYmxlIjpmYWxzZSwiTGFzdEtub3duVmlzaWJpbGl0eVN0YXRlIjpmYWxzZX0sIklzVmlzaWJsZSI6dHJ1ZSwiUGFyZW50U3R5bGUiOm51bGx9LCJIeXBlcmxpbmsiOm51bGwsIkltcG9ydElkIjoiU3RhciBXYXJzIn0seyIkaWQiOiIzMyIsIklkIjoiNGE4YWUwOTktYmJkMi00ODgzLWFhMTItYTZiMjM0Y2Y3ZTFmIiwiSW5kZXgiOjEsIkdyb3VwSWQiOm51bGwsIlRpdGxlIjoiU3RhciBXYXJzOiBcclxuUmV0dXJuIG9mIHRoZSBKZWRpIiwiRGF0ZVRpbWUiOiIxOTgzLTA3LTE4VDIzOjU5OjAwIiwiUGVyY2VudGFnZUNvbXBsZXRlIjpudWxsLCJOb3RlIjpudWxsLCJTdHlsZSI6eyIkaWQiOiIzNCIsIlRpdGxlUG9zaXRpb24iOiJSaWdodCIsIkRhdGVQb3NpdGlvbiI6IlJpZ2h0IiwiU2hhcGVUeXBlIjoxMywiU2hhcGVTaXplIjowLCJTcGFjaW5nIjo1LCJTaGFwZVN0eWxlIjp7IiRpZCI6IjM1IiwiTWFyZ2luIjp7IiRyZWYiOiI4In0sIlBhZGRpbmciOnsiJHJlZiI6IjkifSwiQmFja2dyb3VuZCI6eyIkaWQiOiIzNiIsIkNvbG9yIjp7IiRpZCI6IjM3IiwiQSI6MjU1LCJSIjoyNTQsIkciOjE4NiwiQiI6MTB9fSwiSXNWaXNpYmxlIjp0cnVlLCJXaWR0aCI6MTIuMCwiSGVpZ2h0IjoxNC4wLCJCb3JkZXJTdHlsZSI6eyIkaWQiOiIzOCIsIkxpbmVDb2xvciI6eyIkaWQiOiIzOSIsIiR0eXBlIjoiTkxSRS5Db21tb24uRG9tLlNvbGlkQ29sb3JCcnVzaCwgTkxSRS5Db21tb24iLCJDb2xvciI6eyIkaWQiOiI0MCIsIkEiOjI1NSwiUiI6MjU1LCJHIjowLCJCIjowfX0sIkxpbmVXZWlnaHQiOjAuMCwiTGluZVR5cGUiOjAsIlBhcmVudFN0eWxlIjpudWxsfSwiUGFyZW50U3R5bGUiOm51bGx9LCJUaXRsZVN0eWxlIjp7IiRpZCI6IjQxIiwiRm9udFNldHRpbmdzIjp7IiRpZCI6IjQyIiwiRm9udFNpemUiOjExLCJGb250TmFtZSI6IlNlZ29lIFVJIiwiSXNCb2xkIjpmYWxzZSwiSXNJdGFsaWMiOmZhbHNlLCJJc1VuZGVybGluZWQiOmZhbHNlLCJQYXJlbnRTdHlsZSI6bnVsbH0sIkF1dG9TaXplIjoyLCJGb3JlZ3JvdW5kIjp7IiRpZCI6IjQzIiwiQ29sb3IiOnsiJGlkIjoiNDQiLCJBIjoyNTUsIlIiOjIzOCwiRyI6MjE1LCJCIjoxNTV9fSwiTWF4V2lkdGgiOjEwNi4yMTMxNTE3MjA5OTA0NS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Q1IiwiQ29sb3IiOnsiJGlkIjoiNDYiLCJBIjowLCJSIjoyNTUsIkciOjI1NSwiQiI6MjU1fX0sIklzVmlzaWJsZSI6dHJ1ZSwiV2lkdGgiOjAuMCwiSGVpZ2h0IjowLjAsIkJvcmRlclN0eWxlIjpudWxsLCJQYXJlbnRTdHlsZSI6bnVsbH0sIkRhdGVTdHlsZSI6eyIkaWQiOiI0NyIsIkZvbnRTZXR0aW5ncyI6eyIkaWQiOiI0OCIsIkZvbnRTaXplIjoxMCwiRm9udE5hbWUiOiJDYWxpYnJpIiwiSXNCb2xkIjpmYWxzZSwiSXNJdGFsaWMiOmZhbHNlLCJJc1VuZGVybGluZWQiOmZhbHNlLCJQYXJlbnRTdHlsZSI6bnVsbH0sIkF1dG9TaXplIjowLCJGb3JlZ3JvdW5kIjp7IiRpZCI6IjQ5IiwiQ29sb3IiOnsiJGlkIjoiNTA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TEiLCJDb2xvciI6eyIkaWQiOiI1MiIsIkEiOjAsIlIiOjI1NSwiRyI6MjU1LCJCIjoyNTV9fSwiSXNWaXNpYmxlIjp0cnVlLCJXaWR0aCI6MC4wLCJIZWlnaHQiOjAuMCwiQm9yZGVyU3R5bGUiOm51bGwsIlBhcmVudFN0eWxlIjpudWxsfSwiRGF0ZUZvcm1hdCI6eyIkaWQiOiI1My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0IiwiRm9ybWF0IjowLCJJc1Zpc2libGUiOmZhbHNlLCJMYXN0S25vd25WaXNpYmlsaXR5U3RhdGUiOmZhbHNlfSwiSXNWaXNpYmxlIjp0cnVlLCJQYXJlbnRTdHlsZSI6bnVsbH0sIkh5cGVybGluayI6bnVsbCwiSW1wb3J0SWQiOm51bGx9LHsiJGlkIjoiNTUiLCJJZCI6Ijc5ZDk3MWQ2LTA2Y2UtNDFmMi05ODc4LTc5OWQxMzExYjFjNSIsIkluZGV4IjoyLCJHcm91cElkIjpudWxsLCJUaXRsZSI6IlN0YXIgV2FyczogRXBpc29kZSBJSSDigJMgQXR0YWNrIG9mIHRoZSBDbG9uZXMiLCJEYXRlVGltZSI6IjIwMDItMDUtMTJUMjM6NTk6MDAiLCJQZXJjZW50YWdlQ29tcGxldGUiOm51bGwsIk5vdGUiOm51bGwsIlN0eWxlIjp7IiRpZCI6IjU2IiwiVGl0bGVQb3NpdGlvbiI6IkxlZnQiLCJEYXRlUG9zaXRpb24iOiJMZWZ0IiwiU2hhcGVUeXBlIjoxMywiU2hhcGVTaXplIjowLCJTcGFjaW5nIjo1LCJTaGFwZVN0eWxlIjp7IiRpZCI6IjU3IiwiTWFyZ2luIjp7IiRyZWYiOiI4In0sIlBhZGRpbmciOnsiJHJlZiI6IjkifSwiQmFja2dyb3VuZCI6eyIkaWQiOiI1OCIsIkNvbG9yIjp7IiRpZCI6IjU5IiwiQSI6MjU1LCJSIjoyNTQsIkciOjE4NiwiQiI6MTB9fSwiSXNWaXNpYmxlIjp0cnVlLCJXaWR0aCI6MTIuMCwiSGVpZ2h0IjoxNC4wLCJCb3JkZXJTdHlsZSI6eyIkaWQiOiI2MCIsIkxpbmVDb2xvciI6eyIkcmVmIjoiMzkifSwiTGluZVdlaWdodCI6MC4wLCJMaW5lVHlwZSI6MCwiUGFyZW50U3R5bGUiOm51bGx9LCJQYXJlbnRTdHlsZSI6bnVsbH0sIlRpdGxlU3R5bGUiOnsiJGlkIjoiNjEiLCJGb250U2V0dGluZ3MiOnsiJGlkIjoiNjIiLCJGb250U2l6ZSI6MTEsIkZvbnROYW1lIjoiU2Vnb2UgVUkiLCJJc0JvbGQiOmZhbHNlLCJJc0l0YWxpYyI6ZmFsc2UsIklzVW5kZXJsaW5lZCI6ZmFsc2UsIlBhcmVudFN0eWxlIjpudWxsfSwiQXV0b1NpemUiOjIsIkZvcmVncm91bmQiOnsiJGlkIjoiNjMiLCJDb2xvciI6eyIkaWQiOiI2NCIsIkEiOjI1NSwiUiI6MjM4LCJHIjoyMTUsIkIiOjE1NX19LCJNYXhXaWR0aCI6MTMwLjA0ODg0ODc2ODU3MjI3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jUiLCJDb2xvciI6eyIkaWQiOiI2NiIsIkEiOjAsIlIiOjI1NSwiRyI6MjU1LCJCIjoyNTV9fSwiSXNWaXNpYmxlIjp0cnVlLCJXaWR0aCI6MC4wLCJIZWlnaHQiOjAuMCwiQm9yZGVyU3R5bGUiOm51bGwsIlBhcmVudFN0eWxlIjpudWxsfSwiRGF0ZVN0eWxlIjp7IiRpZCI6IjY3IiwiRm9udFNldHRpbmdzIjp7IiRpZCI6IjY4IiwiRm9udFNpemUiOjEwLCJGb250TmFtZSI6IkNhbGlicmkiLCJJc0JvbGQiOmZhbHNlLCJJc0l0YWxpYyI6ZmFsc2UsIklzVW5kZXJsaW5lZCI6ZmFsc2UsIlBhcmVudFN0eWxlIjpudWxsfSwiQXV0b1NpemUiOjAsIkZvcmVncm91bmQiOnsiJGlkIjoiNjkiLCJDb2xvciI6eyIkaWQiOiI3MC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3MSIsIkNvbG9yIjp7IiRpZCI6IjcyIiwiQSI6MCwiUiI6MjU1LCJHIjoyNTUsIkIiOjI1NX19LCJJc1Zpc2libGUiOnRydWUsIldpZHRoIjowLjAsIkhlaWdodCI6MC4wLCJCb3JkZXJTdHlsZSI6bnVsbCwiUGFyZW50U3R5bGUiOm51bGx9LCJEYXRlRm9ybWF0Ijp7IiRyZWYiOiI1MyJ9LCJXZWVrTnVtYmVyaW5nIjp7IiRpZCI6IjczIiwiRm9ybWF0IjowLCJJc1Zpc2libGUiOmZhbHNlLCJMYXN0S25vd25WaXNpYmlsaXR5U3RhdGUiOmZhbHNlfSwiSXNWaXNpYmxlIjp0cnVlLCJQYXJlbnRTdHlsZSI6bnVsbH0sIkh5cGVybGluayI6bnVsbCwiSW1wb3J0SWQiOm51bGx9LHsiJGlkIjoiNzQiLCJJZCI6IjlkMzBmZTM4LWI4OTItNGU3OC1hYzgyLTljMzExMzA0N2MxYiIsIkluZGV4IjozLCJHcm91cElkIjpudWxsLCJUaXRsZSI6IlN0YXIgV2FyczogXHJcblRoZSBDbG9uZSBXYXJzIiwiRGF0ZVRpbWUiOiIyMDA4LTA4LTEwVDIzOjU5OjAwWiIsIlBlcmNlbnRhZ2VDb21wbGV0ZSI6bnVsbCwiTm90ZSI6bnVsbCwiU3R5bGUiOnsiJGlkIjoiNzUiLCJUaXRsZVBvc2l0aW9uIjoiUmlnaHQiLCJEYXRlUG9zaXRpb24iOiJSaWdodCIsIlNoYXBlVHlwZSI6MTMsIlNoYXBlU2l6ZSI6MCwiU3BhY2luZyI6NSwiU2hhcGVTdHlsZSI6eyIkaWQiOiI3NiIsIk1hcmdpbiI6eyIkcmVmIjoiOCJ9LCJQYWRkaW5nIjp7IiRyZWYiOiI5In0sIkJhY2tncm91bmQiOnsiJGlkIjoiNzciLCJDb2xvciI6eyIkaWQiOiI3OCIsIkEiOjI1NSwiUiI6MjU0LCJHIjoxODYsIkIiOjEwfX0sIklzVmlzaWJsZSI6dHJ1ZSwiV2lkdGgiOjEyLjAsIkhlaWdodCI6MTQuMCwiQm9yZGVyU3R5bGUiOnsiJGlkIjoiNzkiLCJMaW5lQ29sb3IiOnsiJGlkIjoiODAiLCIkdHlwZSI6Ik5MUkUuQ29tbW9uLkRvbS5Tb2xpZENvbG9yQnJ1c2gsIE5MUkUuQ29tbW9uIiwiQ29sb3IiOnsiJGlkIjoiODEiLCJBIjoyNTUsIlIiOjI1NSwiRyI6MCwiQiI6MH19LCJMaW5lV2VpZ2h0IjowLjAsIkxpbmVUeXBlIjowLCJQYXJlbnRTdHlsZSI6bnVsbH0sIlBhcmVudFN0eWxlIjpudWxsfSwiVGl0bGVTdHlsZSI6eyIkaWQiOiI4MiIsIkZvbnRTZXR0aW5ncyI6eyIkaWQiOiI4MyIsIkZvbnRTaXplIjoxMSwiRm9udE5hbWUiOiJTZWdvZSBVSSIsIklzQm9sZCI6ZmFsc2UsIklzSXRhbGljIjpmYWxzZSwiSXNVbmRlcmxpbmVkIjpmYWxzZSwiUGFyZW50U3R5bGUiOm51bGx9LCJBdXRvU2l6ZSI6MiwiRm9yZWdyb3VuZCI6eyIkaWQiOiI4NCIsIkNvbG9yIjp7IiRpZCI6Ijg1IiwiQSI6MjU1LCJSIjoyMzgsIkciOjIxNSwiQiI6MTU1fX0sIk1heFdpZHRoIjoxMzcuOTc1ODc5MDA4Nzc2MjI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4NiIsIkNvbG9yIjp7IiRpZCI6Ijg3IiwiQSI6MCwiUiI6MjU1LCJHIjoyNTUsIkIiOjI1NX19LCJJc1Zpc2libGUiOnRydWUsIldpZHRoIjowLjAsIkhlaWdodCI6MC4wLCJCb3JkZXJTdHlsZSI6bnVsbCwiUGFyZW50U3R5bGUiOm51bGx9LCJEYXRlU3R5bGUiOnsiJGlkIjoiODgiLCJGb250U2V0dGluZ3MiOnsiJGlkIjoiODkiLCJGb250U2l6ZSI6MTAsIkZvbnROYW1lIjoiQ2FsaWJyaSIsIklzQm9sZCI6ZmFsc2UsIklzSXRhbGljIjpmYWxzZSwiSXNVbmRlcmxpbmVkIjpmYWxzZSwiUGFyZW50U3R5bGUiOm51bGx9LCJBdXRvU2l6ZSI6MCwiRm9yZWdyb3VuZCI6eyIkaWQiOiI5MCIsIkNvbG9yIjp7IiRpZCI6Ijkx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kyIiwiQ29sb3IiOnsiJGlkIjoiOTMiLCJBIjowLCJSIjoyNTUsIkciOjI1NSwiQiI6MjU1fX0sIklzVmlzaWJsZSI6dHJ1ZSwiV2lkdGgiOjAuMCwiSGVpZ2h0IjowLjAsIkJvcmRlclN0eWxlIjpudWxsLCJQYXJlbnRTdHlsZSI6bnVsbH0sIkRhdGVGb3JtYXQiOnsiJGlkIjoiOTQ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NSIsIkZvcm1hdCI6MCwiSXNWaXNpYmxlIjpmYWxzZSwiTGFzdEtub3duVmlzaWJpbGl0eVN0YXRlIjpmYWxzZX0sIklzVmlzaWJsZSI6dHJ1ZSwiUGFyZW50U3R5bGUiOm51bGx9LCJIeXBlcmxpbmsiOm51bGwsIkltcG9ydElkIjoiU3RhciBXYXJzOiBUaGUgQ2xvbmUgV2FycyJ9XSwiSWQiOiJlMDQ3OTVlNS02ZDYyLTRkOWYtYjE3YS1iZmExOTZmMzQ5ZjUiLCJJc1NpbmdsZUl0ZW1Sb3ciOmZhbHNlfSx7IiRpZCI6Ijk2IiwiX3Rhc2tzIjpbXSwiX21pbGVzdG9uZXMiOlt7IiRpZCI6Ijk3IiwiSWQiOiI0M2M5YTNlYS00YjRjLTQ0MWYtODJlZS1hYzFiNDRjNWE4NzAiLCJJbmRleCI6NCwiR3JvdXBJZCI6bnVsbCwiVGl0bGUiOiJTdGFyIFdhcnM6IFxyXG5UaGUgRW1waXJlIFN0cmlrZXMgQmFjayIsIkRhdGVUaW1lIjoiMTk4MC0wNS0xN1QyMzo1OTowMCIsIlBlcmNlbnRhZ2VDb21wbGV0ZSI6bnVsbCwiTm90ZSI6bnVsbCwiU3R5bGUiOnsiJGlkIjoiOTgiLCJUaXRsZVBvc2l0aW9uIjoiUmlnaHQiLCJEYXRlUG9zaXRpb24iOiJSaWdodCIsIlNoYXBlVHlwZSI6MTMsIlNoYXBlU2l6ZSI6MCwiU3BhY2luZyI6NSwiU2hhcGVTdHlsZSI6eyIkaWQiOiI5OSIsIk1hcmdpbiI6eyIkcmVmIjoiOCJ9LCJQYWRkaW5nIjp7IiRyZWYiOiI5In0sIkJhY2tncm91bmQiOnsiJGlkIjoiMTAwIiwiQ29sb3IiOnsiJGlkIjoiMTAxIiwiQSI6MjU1LCJSIjoyNTQsIkciOjE4NiwiQiI6MTB9fSwiSXNWaXNpYmxlIjp0cnVlLCJXaWR0aCI6MTIuMCwiSGVpZ2h0IjoxNC4wLCJCb3JkZXJTdHlsZSI6eyIkaWQiOiIxMDIiLCJMaW5lQ29sb3IiOnsiJHJlZiI6IjM5In0sIkxpbmVXZWlnaHQiOjAuMCwiTGluZVR5cGUiOjAsIlBhcmVudFN0eWxlIjpudWxsfSwiUGFyZW50U3R5bGUiOm51bGx9LCJUaXRsZVN0eWxlIjp7IiRpZCI6IjEwMyIsIkZvbnRTZXR0aW5ncyI6eyIkaWQiOiIxMDQiLCJGb250U2l6ZSI6MTEsIkZvbnROYW1lIjoiU2Vnb2UgVUkiLCJJc0JvbGQiOmZhbHNlLCJJc0l0YWxpYyI6ZmFsc2UsIklzVW5kZXJsaW5lZCI6ZmFsc2UsIlBhcmVudFN0eWxlIjpudWxsfSwiQXV0b1NpemUiOjIsIkZvcmVncm91bmQiOnsiJGlkIjoiMTA1IiwiQ29sb3IiOnsiJGlkIjoiMTA2IiwiQSI6MjU1LCJSIjoyMzgsIkciOjIxNSwiQiI6MTU1fX0sIk1heFdpZHRoIjoxMjkuMTQyMzIyMzcwMDczNi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wNyIsIkNvbG9yIjp7IiRpZCI6IjEwOCIsIkEiOjAsIlIiOjI1NSwiRyI6MjU1LCJCIjoyNTV9fSwiSXNWaXNpYmxlIjp0cnVlLCJXaWR0aCI6MC4wLCJIZWlnaHQiOjAuMCwiQm9yZGVyU3R5bGUiOm51bGwsIlBhcmVudFN0eWxlIjpudWxsfSwiRGF0ZVN0eWxlIjp7IiRpZCI6IjEwOSIsIkZvbnRTZXR0aW5ncyI6eyIkaWQiOiIxMTAiLCJGb250U2l6ZSI6MTAsIkZvbnROYW1lIjoiQ2FsaWJyaSIsIklzQm9sZCI6ZmFsc2UsIklzSXRhbGljIjpmYWxzZSwiSXNVbmRlcmxpbmVkIjpmYWxzZSwiUGFyZW50U3R5bGUiOm51bGx9LCJBdXRvU2l6ZSI6MCwiRm9yZWdyb3VuZCI6eyIkaWQiOiIxMTEiLCJDb2xvciI6eyIkaWQiOiIxMTI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EzIiwiQ29sb3IiOnsiJGlkIjoiMTE0IiwiQSI6MCwiUiI6MjU1LCJHIjoyNTUsIkIiOjI1NX19LCJJc1Zpc2libGUiOnRydWUsIldpZHRoIjowLjAsIkhlaWdodCI6MC4wLCJCb3JkZXJTdHlsZSI6bnVsbCwiUGFyZW50U3R5bGUiOm51bGx9LCJEYXRlRm9ybWF0Ijp7IiRyZWYiOiI1MyJ9LCJXZWVrTnVtYmVyaW5nIjp7IiRpZCI6IjExNSIsIkZvcm1hdCI6MCwiSXNWaXNpYmxlIjpmYWxzZSwiTGFzdEtub3duVmlzaWJpbGl0eVN0YXRlIjpmYWxzZX0sIklzVmlzaWJsZSI6dHJ1ZSwiUGFyZW50U3R5bGUiOm51bGx9LCJIeXBlcmxpbmsiOm51bGwsIkltcG9ydElkIjpudWxsfSx7IiRpZCI6IjExNiIsIklkIjoiNDVkMDlhOTYtZjcwMy00ZTAzLWFkZmUtMmViYzA2MjA3Y2RmIiwiSW5kZXgiOjUsIkdyb3VwSWQiOm51bGwsIlRpdGxlIjoiU3RhciBXYXJzOiBFcGlzb2RlIEkg4oCTIFRoZSBQaGFudG9tIE1lbmFjZSIsIkRhdGVUaW1lIjoiMTk5OS0wNS0xNlQyMzo1OTowMCIsIlBlcmNlbnRhZ2VDb21wbGV0ZSI6bnVsbCwiTm90ZSI6bnVsbCwiU3R5bGUiOnsiJGlkIjoiMTE3IiwiVGl0bGVQb3NpdGlvbiI6IkxlZnQiLCJEYXRlUG9zaXRpb24iOiJMZWZ0IiwiU2hhcGVUeXBlIjoxMywiU2hhcGVTaXplIjowLCJTcGFjaW5nIjo1LCJTaGFwZVN0eWxlIjp7IiRpZCI6IjExOCIsIk1hcmdpbiI6eyIkcmVmIjoiOCJ9LCJQYWRkaW5nIjp7IiRyZWYiOiI5In0sIkJhY2tncm91bmQiOnsiJGlkIjoiMTE5IiwiQ29sb3IiOnsiJGlkIjoiMTIwIiwiQSI6MjU1LCJSIjoyNTQsIkciOjE4NiwiQiI6MTB9fSwiSXNWaXNpYmxlIjp0cnVlLCJXaWR0aCI6MTIuMCwiSGVpZ2h0IjoxNC4wLCJCb3JkZXJTdHlsZSI6eyIkaWQiOiIxMjEiLCJMaW5lQ29sb3IiOnsiJHJlZiI6IjM5In0sIkxpbmVXZWlnaHQiOjAuMCwiTGluZVR5cGUiOjAsIlBhcmVudFN0eWxlIjpudWxsfSwiUGFyZW50U3R5bGUiOm51bGx9LCJUaXRsZVN0eWxlIjp7IiRpZCI6IjEyMiIsIkZvbnRTZXR0aW5ncyI6eyIkaWQiOiIxMjMiLCJGb250U2l6ZSI6MTEsIkZvbnROYW1lIjoiU2Vnb2UgVUkiLCJJc0JvbGQiOmZhbHNlLCJJc0l0YWxpYyI6ZmFsc2UsIklzVW5kZXJsaW5lZCI6ZmFsc2UsIlBhcmVudFN0eWxlIjpudWxsfSwiQXV0b1NpemUiOjIsIkZvcmVncm91bmQiOnsiJGlkIjoiMTI0IiwiQ29sb3IiOnsiJGlkIjoiMTI1IiwiQSI6MjU1LCJSIjoyMzgsIkciOjIxNSwiQiI6MTU1fX0sIk1heFdpZHRoIjoxMTUuNDExMDQ5NTMwMzcxNjM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xMjYiLCJDb2xvciI6eyIkaWQiOiIxMjciLCJBIjowLCJSIjoyNTUsIkciOjI1NSwiQiI6MjU1fX0sIklzVmlzaWJsZSI6dHJ1ZSwiV2lkdGgiOjAuMCwiSGVpZ2h0IjowLjAsIkJvcmRlclN0eWxlIjpudWxsLCJQYXJlbnRTdHlsZSI6bnVsbH0sIkRhdGVTdHlsZSI6eyIkaWQiOiIxMjgiLCJGb250U2V0dGluZ3MiOnsiJGlkIjoiMTI5IiwiRm9udFNpemUiOjEwLCJGb250TmFtZSI6IkNhbGlicmkiLCJJc0JvbGQiOmZhbHNlLCJJc0l0YWxpYyI6ZmFsc2UsIklzVW5kZXJsaW5lZCI6ZmFsc2UsIlBhcmVudFN0eWxlIjpudWxsfSwiQXV0b1NpemUiOjAsIkZvcmVncm91bmQiOnsiJGlkIjoiMTMwIiwiQ29sb3IiOnsiJGlkIjoiMTMx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EzMiIsIkNvbG9yIjp7IiRpZCI6IjEzMyIsIkEiOjAsIlIiOjI1NSwiRyI6MjU1LCJCIjoyNTV9fSwiSXNWaXNpYmxlIjp0cnVlLCJXaWR0aCI6MC4wLCJIZWlnaHQiOjAuMCwiQm9yZGVyU3R5bGUiOm51bGwsIlBhcmVudFN0eWxlIjpudWxsfSwiRGF0ZUZvcm1hdCI6eyIkcmVmIjoiNTMifSwiV2Vla051bWJlcmluZyI6eyIkaWQiOiIxMzQiLCJGb3JtYXQiOjAsIklzVmlzaWJsZSI6ZmFsc2UsIkxhc3RLbm93blZpc2liaWxpdHlTdGF0ZSI6ZmFsc2V9LCJJc1Zpc2libGUiOnRydWUsIlBhcmVudFN0eWxlIjpudWxsfSwiSHlwZXJsaW5rIjpudWxsLCJJbXBvcnRJZCI6bnVsbH0seyIkaWQiOiIxMzUiLCJJZCI6IjcwM2M3OTI1LTkzYzEtNGUyOS1hYTMxLWRlNzJkOTc2MjJmZSIsIkluZGV4Ijo2LCJHcm91cElkIjpudWxsLCJUaXRsZSI6IlN0YXIgV2FyczogRXBpc29kZSBJSUkg4oCTIFJldmVuZ2Ugb2YgdGhlIFNpdGgiLCJEYXRlVGltZSI6IjIwMDUtMDUtMTVUMjM6NTk6MDAiLCJQZXJjZW50YWdlQ29tcGxldGUiOm51bGwsIk5vdGUiOm51bGwsIlN0eWxlIjp7IiRpZCI6IjEzNiIsIlRpdGxlUG9zaXRpb24iOiJSaWdodCIsIkRhdGVQb3NpdGlvbiI6IlJpZ2h0IiwiU2hhcGVUeXBlIjoxMywiU2hhcGVTaXplIjowLCJTcGFjaW5nIjo1LCJTaGFwZVN0eWxlIjp7IiRpZCI6IjEzNyIsIk1hcmdpbiI6eyIkcmVmIjoiOCJ9LCJQYWRkaW5nIjp7IiRyZWYiOiI5In0sIkJhY2tncm91bmQiOnsiJGlkIjoiMTM4IiwiQ29sb3IiOnsiJGlkIjoiMTM5IiwiQSI6MjU1LCJSIjoyNTQsIkciOjE4NiwiQiI6MTB9fSwiSXNWaXNpYmxlIjp0cnVlLCJXaWR0aCI6MTIuMCwiSGVpZ2h0IjoxNC4wLCJCb3JkZXJTdHlsZSI6eyIkaWQiOiIxNDAiLCJMaW5lQ29sb3IiOnsiJHJlZiI6IjM5In0sIkxpbmVXZWlnaHQiOjAuMCwiTGluZVR5cGUiOjAsIlBhcmVudFN0eWxlIjpudWxsfSwiUGFyZW50U3R5bGUiOm51bGx9LCJUaXRsZVN0eWxlIjp7IiRpZCI6IjE0MSIsIkZvbnRTZXR0aW5ncyI6eyIkaWQiOiIxNDIiLCJGb250U2l6ZSI6MTEsIkZvbnROYW1lIjoiU2Vnb2UgVUkiLCJJc0JvbGQiOmZhbHNlLCJJc0l0YWxpYyI6ZmFsc2UsIklzVW5kZXJsaW5lZCI6ZmFsc2UsIlBhcmVudFN0eWxlIjpudWxsfSwiQXV0b1NpemUiOjIsIkZvcmVncm91bmQiOnsiJGlkIjoiMTQzIiwiQ29sb3IiOnsiJGlkIjoiMTQ0IiwiQSI6MjU1LCJSIjoyMzgsIkciOjIxNSwiQiI6MTU1fX0sIk1heFdpZHRoIjoxMTEuMDgzNjk3NDc1OTQ5NDk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NDUiLCJDb2xvciI6eyIkaWQiOiIxNDYiLCJBIjowLCJSIjoyNTUsIkciOjI1NSwiQiI6MjU1fX0sIklzVmlzaWJsZSI6dHJ1ZSwiV2lkdGgiOjAuMCwiSGVpZ2h0IjowLjAsIkJvcmRlclN0eWxlIjpudWxsLCJQYXJlbnRTdHlsZSI6bnVsbH0sIkRhdGVTdHlsZSI6eyIkaWQiOiIxNDciLCJGb250U2V0dGluZ3MiOnsiJGlkIjoiMTQ4IiwiRm9udFNpemUiOjEwLCJGb250TmFtZSI6IkNhbGlicmkiLCJJc0JvbGQiOmZhbHNlLCJJc0l0YWxpYyI6ZmFsc2UsIklzVW5kZXJsaW5lZCI6ZmFsc2UsIlBhcmVudFN0eWxlIjpudWxsfSwiQXV0b1NpemUiOjAsIkZvcmVncm91bmQiOnsiJGlkIjoiMTQ5IiwiQ29sb3IiOnsiJGlkIjoiMTUw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E1MSIsIkNvbG9yIjp7IiRpZCI6IjE1MiIsIkEiOjAsIlIiOjI1NSwiRyI6MjU1LCJCIjoyNTV9fSwiSXNWaXNpYmxlIjp0cnVlLCJXaWR0aCI6MC4wLCJIZWlnaHQiOjAuMCwiQm9yZGVyU3R5bGUiOm51bGwsIlBhcmVudFN0eWxlIjpudWxsfSwiRGF0ZUZvcm1hdCI6eyIkcmVmIjoiNTMifSwiV2Vla051bWJlcmluZyI6eyIkaWQiOiIxNTMiLCJGb3JtYXQiOjAsIklzVmlzaWJsZSI6ZmFsc2UsIkxhc3RLbm93blZpc2liaWxpdHlTdGF0ZSI6ZmFsc2V9LCJJc1Zpc2libGUiOnRydWUsIlBhcmVudFN0eWxlIjpudWxsfSwiSHlwZXJsaW5rIjpudWxsLCJJbXBvcnRJZCI6bnVsbH1dLCJJZCI6IjQ1YWVlYzJkLWE2ZDUtNDM2ZC1hZmIyLTE2MTA1ZTdkNmI3MyIsIklzU2luZ2xlSXRlbVJvdyI6ZmFsc2V9XSwiSW5kZXgiOjAsIklkIjoiYjhlNGI3MjQtNmNkYi00YjVlLWE0YzMtMzMxZjllZGM2N2VlIiwiSGVhZGVyVGV4dCI6bnVsbCwiSXNEZWZhdWx0Ijp0cnVlLCJTdHlsZSI6eyIkaWQiOiIxNTQiLCJIZWFkZXJTdHlsZSI6eyIkaWQiOiIxNTUiLCJUZXh0U3R5bGUiOnsiJGlkIjoiMTU2IiwiRm9udFNldHRpbmdzIjp7IiRpZCI6IjE1NyIsIkZvbnRTaXplIjoxMSwiRm9udE5hbWUiOiJDYWxpYnJpIiwiSXNCb2xkIjpmYWxzZSwiSXNJdGFsaWMiOmZhbHNlLCJJc1VuZGVybGluZWQiOmZhbHNlLCJQYXJlbnRTdHlsZSI6bnVsbH0sIkF1dG9TaXplIjoyLCJGb3JlZ3JvdW5kIjp7IiRpZCI6IjE1OCIsIkNvbG9yIjp7IiRpZCI6IjE1O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YwIiwiVG9wIjowLjAsIkxlZnQiOjAuMCwiUmlnaHQiOjAuMCwiQm90dG9tIjowLjB9LCJQYWRkaW5nIjp7IiRpZCI6IjE2MSIsIlRvcCI6MC4wLCJMZWZ0IjowLjAsIlJpZ2h0IjowLjAsIkJvdHRvbSI6MC4wfSwiQmFja2dyb3VuZCI6eyIkaWQiOiIxNjIiLCJDb2xvciI6eyIkaWQiOiIxNjMiLCJBIjowLCJSIjoyNTUsIkciOjI1NSwiQiI6MjU1fX0sIklzVmlzaWJsZSI6dHJ1ZSwiV2lkdGgiOjAuMCwiSGVpZ2h0IjowLjAsIkJvcmRlclN0eWxlIjpudWxsLCJQYXJlbnRTdHlsZSI6bnVsbH0sIlJlY3RhbmdsZVN0eWxlIjp7IiRpZCI6IjE2NCIsIk1hcmdpbiI6eyIkaWQiOiIxNjUiLCJUb3AiOjAuMCwiTGVmdCI6MC4wLCJSaWdodCI6MC4wLCJCb3R0b20iOjAuMH0sIlBhZGRpbmciOnsiJGlkIjoiMTY2IiwiVG9wIjowLjAsIkxlZnQiOjAuMCwiUmlnaHQiOjAuMCwiQm90dG9tIjowLjB9LCJCYWNrZ3JvdW5kIjp7IiRpZCI6IjE2NyIsIkNvbG9yIjp7IiRpZCI6IjE2OCIsIkEiOjYzLCJSIjo5MSwiRyI6MTU1LCJCIjoyMTN9fSwiSXNWaXNpYmxlIjp0cnVlLCJXaWR0aCI6MC4wLCJIZWlnaHQiOjAuMCwiQm9yZGVyU3R5bGUiOnsiJGlkIjoiMTY5IiwiTGluZUNvbG9yIjp7IiRpZCI6IjE3MCIsIiR0eXBlIjoiTkxSRS5Db21tb24uRG9tLlNvbGlkQ29sb3JCcnVzaCwgTkxSRS5Db21tb24iLCJDb2xvciI6eyIkaWQiOiIxNzEiLCJBIjoyNTUsIlIiOjI1NSwiRyI6MCwiQiI6MH19LCJMaW5lV2VpZ2h0IjowLjAsIkxpbmVUeXBlIjowLCJQYXJlbnRTdHlsZSI6bnVsbH0sIlBhcmVudFN0eWxlIjpudWxsfSwiTWFyZ2luIjp7IiRpZCI6IjE3MiIsIlRvcCI6MC4wLCJMZWZ0IjowLjAsIlJpZ2h0IjowLjAsIkJvdHRvbSI6MC4wfSwiUGFkZGluZyI6eyIkaWQiOiIxNzMiLCJUb3AiOjAuMCwiTGVmdCI6MC4wLCJSaWdodCI6MC4wLCJCb3R0b20iOjAuMH0sIkJhY2tncm91bmQiOm51bGwsIklzVmlzaWJsZSI6dHJ1ZSwiV2lkdGgiOjAuMCwiSGVpZ2h0IjowLjAsIkJvcmRlclN0eWxlIjpudWxsLCJQYXJlbnRTdHlsZSI6bnVsbH0sIkJhY2tncm91bmRTdHlsZSI6eyIkaWQiOiIxNzQiLCJNYXJnaW4iOnsiJGlkIjoiMTc1IiwiVG9wIjowLjAsIkxlZnQiOjAuMCwiUmlnaHQiOjAuMCwiQm90dG9tIjowLjB9LCJQYWRkaW5nIjp7IiRpZCI6IjE3NiIsIlRvcCI6MC4wLCJMZWZ0IjowLjAsIlJpZ2h0IjowLjAsIkJvdHRvbSI6MC4wfSwiQmFja2dyb3VuZCI6eyIkaWQiOiIxNzciLCJDb2xvciI6eyIkaWQiOiIxNzgiLCJBIjo1MSwiUiI6MTY1LCJHIjoxNjUsIkIiOjE2NX19LCJJc1Zpc2libGUiOnRydWUsIldpZHRoIjowLjAsIkhlaWdodCI6MC4wLCJCb3JkZXJTdHlsZSI6eyIkaWQiOiIxNzkiLCJMaW5lQ29sb3IiOnsiJGlkIjoiMTgwIiwiJHR5cGUiOiJOTFJFLkNvbW1vbi5Eb20uU29saWRDb2xvckJydXNoLCBOTFJFLkNvbW1vbiIsIkNvbG9yIjp7IiRpZCI6IjE4MSIsIkEiOjI1NSwiUiI6MjU1LCJHIjowLCJCIjowfX0sIkxpbmVXZWlnaHQiOjAuMCwiTGluZVR5cGUiOjAsIlBhcmVudFN0eWxlIjpudWxsfSwiUGFyZW50U3R5bGUiOm51bGx9LCJNYXJnaW4iOnsiJGlkIjoiMTgyIiwiVG9wIjowLjAsIkxlZnQiOjAuMCwiUmlnaHQiOjAuMCwiQm90dG9tIjowLjB9LCJQYWRkaW5nIjp7IiRpZCI6IjE4MyIsIlRvcCI6MC4wLCJMZWZ0IjowLjAsIlJpZ2h0IjowLjAsIkJvdHRvbSI6MC4wfSwiSXNWaXNpYmxlIjpmYWxzZSwiV2lkdGgiOjAuMCwiSGVpZ2h0IjowLjAsIkJvcmRlclN0eWxlIjpudWxsLCJQYXJlbnRTdHlsZSI6bnVsbH19XSwiSWQiOiI2ODA0YWQ1YS1lYTExLTRjNzgtYjQyYi1jODZhMWYyYTE4YmMiLCJJbmRleCI6MCwiSGVhZGVyVGV4dCI6IlN0YXIgV2FycyIsIlN0eWxlIjp7IiRpZCI6IjE4NCIsIkhlYWRlclN0eWxlIjp7IiRpZCI6IjE4NSIsIlRleHRJc1ZlcnRpY2FsIjpmYWxzZSwiVGV4dFN0eWxlIjp7IiRpZCI6IjE4NiIsIkZvbnRTZXR0aW5ncyI6eyIkaWQiOiIxODciLCJGb250U2l6ZSI6MTIsIkZvbnROYW1lIjoiU2Vnb2UgVUkgU2VtaWJvbGQiLCJJc0JvbGQiOmZhbHNlLCJJc0l0YWxpYyI6ZmFsc2UsIklzVW5kZXJsaW5lZCI6ZmFsc2UsIlBhcmVudFN0eWxlIjpudWxsfSwiQXV0b1NpemUiOjIsIkZvcmVncm91bmQiOnsiJGlkIjoiMTg4IiwiQ29sb3IiOnsiJGlkIjoiMTg5IiwiQSI6MjU1LCJSIjoyMzEsIkciOjIzMCwiQiI6MjMwfX0sIk1heFdpZHRoIjo3Ni4wLCJNYXhIZWlnaHQiOiJJbmZpbml0eSIsIlNtYXJ0Rm9yZWdyb3VuZElzQWN0aXZlIjpmYWxzZSwiSG9yaXpvbnRhbEFsaWdubWVudCI6MCwiVmVydGljYWxBbGlnbm1lbnQiOjAsIlNtYXJ0Rm9yZWdyb3VuZCI6bnVsbCwiQmFja2dyb3VuZEZpbGxUeXBlIjowLCJNYXJnaW4iOnsiJGlkIjoiMTkwIiwiVG9wIjowLjAsIkxlZnQiOjAuMCwiUmlnaHQiOjAuMCwiQm90dG9tIjowLjB9LCJQYWRkaW5nIjp7IiRpZCI6IjE5MSIsIlRvcCI6MC4wLCJMZWZ0IjowLjAsIlJpZ2h0IjowLjAsIkJvdHRvbSI6MC4wfSwiQmFja2dyb3VuZCI6eyIkaWQiOiIxOTIiLCJDb2xvciI6eyIkaWQiOiIxOTMiLCJBIjowLCJSIjoyNTUsIkciOjI1NSwiQiI6MjU1fX0sIklzVmlzaWJsZSI6dHJ1ZSwiV2lkdGgiOjAuMCwiSGVpZ2h0IjowLjAsIkJvcmRlclN0eWxlIjpudWxsLCJQYXJlbnRTdHlsZSI6bnVsbH0sIlJlY3RhbmdsZVN0eWxlIjp7IiRpZCI6IjE5NCIsIk1hcmdpbiI6eyIkaWQiOiIxOTUiLCJUb3AiOjAuMCwiTGVmdCI6MC4wLCJSaWdodCI6MC4wLCJCb3R0b20iOjAuMH0sIlBhZGRpbmciOnsiJGlkIjoiMTk2IiwiVG9wIjowLjAsIkxlZnQiOjAuMCwiUmlnaHQiOjAuMCwiQm90dG9tIjowLjB9LCJCYWNrZ3JvdW5kIjp7IiRpZCI6IjE5NyIsIkNvbG9yIjp7IiRpZCI6IjE5OCIsIkEiOjI1NSwiUiI6MTE1LCJHIjoxMTUsIkIiOjExNX19LCJJc1Zpc2libGUiOnRydWUsIldpZHRoIjowLjAsIkhlaWdodCI6MC4wLCJCb3JkZXJTdHlsZSI6eyIkaWQiOiIxOTkiLCJMaW5lQ29sb3IiOnsiJGlkIjoiMjAwIiwiJHR5cGUiOiJOTFJFLkNvbW1vbi5Eb20uU29saWRDb2xvckJydXNoLCBOTFJFLkNvbW1vbiIsIkNvbG9yIjp7IiRpZCI6IjIwMSIsIkEiOjI1NSwiUiI6MjU1LCJHIjowLCJCIjowfX0sIkxpbmVXZWlnaHQiOjAuMCwiTGluZVR5cGUiOjAsIlBhcmVudFN0eWxlIjpudWxsfSwiUGFyZW50U3R5bGUiOm51bGx9LCJNYXJnaW4iOnsiJGlkIjoiMjAyIiwiVG9wIjowLjAsIkxlZnQiOjAuMCwiUmlnaHQiOjAuMCwiQm90dG9tIjowLjB9LCJQYWRkaW5nIjp7IiRpZCI6IjIwMyIsIlRvcCI6MC4wLCJMZWZ0IjowLjAsIlJpZ2h0IjowLjAsIkJvdHRvbSI6MC4wfSwiQmFja2dyb3VuZCI6bnVsbCwiSXNWaXNpYmxlIjp0cnVlLCJXaWR0aCI6MC4wLCJIZWlnaHQiOjAuMCwiQm9yZGVyU3R5bGUiOm51bGwsIlBhcmVudFN0eWxlIjpudWxsfSwiQmFja2dyb3VuZFN0eWxlIjp7IiRpZCI6IjIwNCIsIk1hcmdpbiI6eyIkaWQiOiIyMDUiLCJUb3AiOjAuMCwiTGVmdCI6MC4wLCJSaWdodCI6MC4wLCJCb3R0b20iOjAuMH0sIlBhZGRpbmciOnsiJGlkIjoiMjA2IiwiVG9wIjowLjAsIkxlZnQiOjAuMCwiUmlnaHQiOjAuMCwiQm90dG9tIjowLjB9LCJCYWNrZ3JvdW5kIjp7IiRpZCI6IjIwNyIsIkNvbG9yIjp7IiRpZCI6IjIwOCIsIkEiOjUxLCJSIjoxNjUsIkciOjE2NSwiQiI6MTY1fX0sIklzVmlzaWJsZSI6dHJ1ZSwiV2lkdGgiOjAuMCwiSGVpZ2h0IjowLjAsIkJvcmRlclN0eWxlIjp7IiRpZCI6IjIwOSIsIkxpbmVDb2xvciI6eyIkaWQiOiIyMTAiLCIkdHlwZSI6Ik5MUkUuQ29tbW9uLkRvbS5Tb2xpZENvbG9yQnJ1c2gsIE5MUkUuQ29tbW9uIiwiQ29sb3IiOnsiJGlkIjoiMjExIiwiQSI6MjU1LCJSIjoyNTUsIkciOjAsIkIiOjB9fSwiTGluZVdlaWdodCI6MC4wLCJMaW5lVHlwZSI6MCwiUGFyZW50U3R5bGUiOm51bGx9LCJQYXJlbnRTdHlsZSI6bnVsbH0sIklzQWJvdmVUaW1lYmFuZCI6ZmFsc2UsIlNwYWNpbmciOjUsIk1hcmdpbiI6eyIkaWQiOiIyMTIiLCJUb3AiOjAuMCwiTGVmdCI6MC4wLCJSaWdodCI6MC4wLCJCb3R0b20iOjAuMH0sIlBhZGRpbmciOnsiJGlkIjoiMjEzIiwiVG9wIjowLjAsIkxlZnQiOjAuMCwiUmlnaHQiOjAuMCwiQm90dG9tIjowLjB9LCJJc1Zpc2libGUiOnRydWUsIldpZHRoIjowLjAsIkhlaWdodCI6MC4wLCJCb3JkZXJTdHlsZSI6eyIkaWQiOiIyMTQiLCJMaW5lQ29sb3IiOm51bGwsIkxpbmVXZWlnaHQiOjAuMCwiTGluZVR5cGUiOjAsIlBhcmVudFN0eWxlIjpudWxsfSwiUGFyZW50U3R5bGUiOm51bGx9fSx7IiRpZCI6IjIxNSIsIl9hY3Rpdml0aWVzIjpbeyIkaWQiOiIyMTYiLCJfcm93cyI6W3siJGlkIjoiMjE3IiwiX3Rhc2tzIjpbXSwiX21pbGVzdG9uZXMiOlt7IiRpZCI6IjIxOCIsIklkIjoiMjYwNDgxNzEtZDQ3Ni00MzhkLTkzN2EtMTMxYzAxYTNlMzAzIiwiSW5kZXgiOjAsIkdyb3VwSWQiOm51bGwsIlRpdGxlIjoiUmFpZGVycyBvZiB0aGUgTG9zdCBBcmsiLCJEYXRlVGltZSI6IjE5ODEtMDYtMTJUMjM6NTk6MDAiLCJQZXJjZW50YWdlQ29tcGxldGUiOm51bGwsIk5vdGUiOm51bGwsIlN0eWxlIjp7IiRpZCI6IjIxOSIsIlRpdGxlUG9zaXRpb24iOiJMZWZ0IiwiRGF0ZVBvc2l0aW9uIjoiTGVmdCIsIlNoYXBlVHlwZSI6MSwiU2hhcGVTaXplIjowLCJTcGFjaW5nIjo1LCJTaGFwZVN0eWxlIjp7IiRpZCI6IjIyMCIsIk1hcmdpbiI6eyIkcmVmIjoiOCJ9LCJQYWRkaW5nIjp7IiRyZWYiOiI5In0sIkJhY2tncm91bmQiOnsiJGlkIjoiMjIxIiwiQ29sb3IiOnsiJGlkIjoiMjIyIiwiQSI6MjU1LCJSIjoyNTQsIkciOjE4NiwiQiI6MTB9fSwiSXNWaXNpYmxlIjp0cnVlLCJXaWR0aCI6MTIuMCwiSGVpZ2h0IjoxNC4wLCJCb3JkZXJTdHlsZSI6eyIkaWQiOiIyMjMiLCJMaW5lQ29sb3IiOnsiJGlkIjoiMjI0IiwiJHR5cGUiOiJOTFJFLkNvbW1vbi5Eb20uU29saWRDb2xvckJydXNoLCBOTFJFLkNvbW1vbiIsIkNvbG9yIjp7IiRpZCI6IjIyNSIsIkEiOjI1NSwiUiI6MjU1LCJHIjowLCJCIjowfX0sIkxpbmVXZWlnaHQiOjAuMCwiTGluZVR5cGUiOjAsIlBhcmVudFN0eWxlIjpudWxsfSwiUGFyZW50U3R5bGUiOm51bGx9LCJUaXRsZVN0eWxlIjp7IiRpZCI6IjIyNiIsIkZvbnRTZXR0aW5ncyI6eyIkaWQiOiIyMjciLCJGb250U2l6ZSI6MTEsIkZvbnROYW1lIjoiU2Vnb2UgVUkiLCJJc0JvbGQiOmZhbHNlLCJJc0l0YWxpYyI6ZmFsc2UsIklzVW5kZXJsaW5lZCI6ZmFsc2UsIlBhcmVudFN0eWxlIjpudWxsfSwiQXV0b1NpemUiOjAsIkZvcmVncm91bmQiOnsiJGlkIjoiMjI4IiwiQ29sb3IiOnsiJGlkIjoiMjI5IiwiQSI6MjU1LCJSIjoyMzgsIkciOjIxNSwiQiI6MTU1fX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IzMCIsIkNvbG9yIjp7IiRpZCI6IjIzMSIsIkEiOjAsIlIiOjI1NSwiRyI6MjU1LCJCIjoyNTV9fSwiSXNWaXNpYmxlIjp0cnVlLCJXaWR0aCI6MC4wLCJIZWlnaHQiOjAuMCwiQm9yZGVyU3R5bGUiOm51bGwsIlBhcmVudFN0eWxlIjpudWxsfSwiRGF0ZVN0eWxlIjp7IiRpZCI6IjIzMiIsIkZvbnRTZXR0aW5ncyI6eyIkaWQiOiIyMzMiLCJGb250U2l6ZSI6MTAsIkZvbnROYW1lIjoiQ2FsaWJyaSIsIklzQm9sZCI6ZmFsc2UsIklzSXRhbGljIjpmYWxzZSwiSXNVbmRlcmxpbmVkIjpmYWxzZSwiUGFyZW50U3R5bGUiOm51bGx9LCJBdXRvU2l6ZSI6MCwiRm9yZWdyb3VuZCI6eyIkaWQiOiIyMzQiLCJDb2xvciI6eyIkaWQiOiIyMzU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jM2IiwiQ29sb3IiOnsiJGlkIjoiMjM3IiwiQSI6MCwiUiI6MjU1LCJHIjoyNTUsIkIiOjI1NX19LCJJc1Zpc2libGUiOnRydWUsIldpZHRoIjowLjAsIkhlaWdodCI6MC4wLCJCb3JkZXJTdHlsZSI6bnVsbCwiUGFyZW50U3R5bGUiOm51bGx9LCJEYXRlRm9ybWF0Ijp7IiRpZCI6IjIzOC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OSIsIkZvcm1hdCI6MCwiSXNWaXNpYmxlIjpmYWxzZSwiTGFzdEtub3duVmlzaWJpbGl0eVN0YXRlIjpmYWxzZX0sIklzVmlzaWJsZSI6dHJ1ZSwiUGFyZW50U3R5bGUiOm51bGx9LCJIeXBlcmxpbmsiOm51bGwsIkltcG9ydElkIjoiUmFpZGVycyBvZiB0aGUgTG9zdCBBcmsifSx7IiRpZCI6IjI0MCIsIklkIjoiODFlOTNhZjYtYTZmMi00NTg1LWFlNjctMmY3ZGIwMDliZDQyIiwiSW5kZXgiOjEsIkdyb3VwSWQiOm51bGwsIlRpdGxlIjoiSW5kaWFuYSBKb25lcyBhbmQgdGhlIExhc3QgQ3J1c2FkZSIsIkRhdGVUaW1lIjoiMTk4OS0wNS0yNFQyMzo1OTowMCIsIlBlcmNlbnRhZ2VDb21wbGV0ZSI6bnVsbCwiTm90ZSI6bnVsbCwiU3R5bGUiOnsiJGlkIjoiMjQxIiwiVGl0bGVQb3NpdGlvbiI6IlJpZ2h0IiwiRGF0ZVBvc2l0aW9uIjoiUmlnaHQiLCJTaGFwZVR5cGUiOjEsIlNoYXBlU2l6ZSI6MCwiU3BhY2luZyI6NSwiU2hhcGVTdHlsZSI6eyIkaWQiOiIyNDIiLCJNYXJnaW4iOnsiJHJlZiI6IjgifSwiUGFkZGluZyI6eyIkcmVmIjoiOSJ9LCJCYWNrZ3JvdW5kIjp7IiRpZCI6IjI0MyIsIkNvbG9yIjp7IiRpZCI6IjI0NCIsIkEiOjI1NSwiUiI6MjU0LCJHIjoxODYsIkIiOjEwfX0sIklzVmlzaWJsZSI6dHJ1ZSwiV2lkdGgiOjEyLjAsIkhlaWdodCI6MTQuMCwiQm9yZGVyU3R5bGUiOnsiJGlkIjoiMjQ1IiwiTGluZUNvbG9yIjp7IiRyZWYiOiIzOSJ9LCJMaW5lV2VpZ2h0IjowLjAsIkxpbmVUeXBlIjowLCJQYXJlbnRTdHlsZSI6bnVsbH0sIlBhcmVudFN0eWxlIjpudWxsfSwiVGl0bGVTdHlsZSI6eyIkaWQiOiIyNDYiLCJGb250U2V0dGluZ3MiOnsiJGlkIjoiMjQ3IiwiRm9udFNpemUiOjExLCJGb250TmFtZSI6IlNlZ29lIFVJIiwiSXNCb2xkIjpmYWxzZSwiSXNJdGFsaWMiOmZhbHNlLCJJc1VuZGVybGluZWQiOmZhbHNlLCJQYXJlbnRTdHlsZSI6bnVsbH0sIkF1dG9TaXplIjowLCJGb3JlZ3JvdW5kIjp7IiRpZCI6IjI0OCIsIkNvbG9yIjp7IiRpZCI6IjI0OSIsIkEiOjI1NSwiUiI6MjM4LCJHIjoyMTUsIkIiOjE1NX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yNTAiLCJDb2xvciI6eyIkaWQiOiIyNTEiLCJBIjowLCJSIjoyNTUsIkciOjI1NSwiQiI6MjU1fX0sIklzVmlzaWJsZSI6dHJ1ZSwiV2lkdGgiOjAuMCwiSGVpZ2h0IjowLjAsIkJvcmRlclN0eWxlIjpudWxsLCJQYXJlbnRTdHlsZSI6bnVsbH0sIkRhdGVTdHlsZSI6eyIkaWQiOiIyNTIiLCJGb250U2V0dGluZ3MiOnsiJGlkIjoiMjUzIiwiRm9udFNpemUiOjEwLCJGb250TmFtZSI6IkNhbGlicmkiLCJJc0JvbGQiOmZhbHNlLCJJc0l0YWxpYyI6ZmFsc2UsIklzVW5kZXJsaW5lZCI6ZmFsc2UsIlBhcmVudFN0eWxlIjpudWxsfSwiQXV0b1NpemUiOjAsIkZvcmVncm91bmQiOnsiJGlkIjoiMjU0IiwiQ29sb3IiOnsiJGlkIjoiMjU1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I1NiIsIkNvbG9yIjp7IiRpZCI6IjI1NyIsIkEiOjAsIlIiOjI1NSwiRyI6MjU1LCJCIjoyNTV9fSwiSXNWaXNpYmxlIjp0cnVlLCJXaWR0aCI6MC4wLCJIZWlnaHQiOjAuMCwiQm9yZGVyU3R5bGUiOm51bGwsIlBhcmVudFN0eWxlIjpudWxsfSwiRGF0ZUZvcm1hdCI6eyIkcmVmIjoiMjM4In0sIldlZWtOdW1iZXJpbmciOnsiJGlkIjoiMjU4IiwiRm9ybWF0IjowLCJJc1Zpc2libGUiOmZhbHNlLCJMYXN0S25vd25WaXNpYmlsaXR5U3RhdGUiOmZhbHNlfSwiSXNWaXNpYmxlIjp0cnVlLCJQYXJlbnRTdHlsZSI6bnVsbH0sIkh5cGVybGluayI6bnVsbCwiSW1wb3J0SWQiOm51bGx9LHsiJGlkIjoiMjU5IiwiSWQiOiIxMDM3M2FhNi03Nzg5LTQ2MWItYTNhOS0yYWVmYWE2NDU2N2QiLCJJbmRleCI6MiwiR3JvdXBJZCI6bnVsbCwiVGl0bGUiOiJJbmRpYW5hIEpvbmVzIGFuZCB0aGUgRGlhbCBvZiBEZXN0aW55IiwiRGF0ZVRpbWUiOiIyMDIzLTA2LTMwVDIzOjU5OjAwIiwiUGVyY2VudGFnZUNvbXBsZXRlIjpudWxsLCJOb3RlIjpudWxsLCJTdHlsZSI6eyIkaWQiOiIyNjAiLCJUaXRsZVBvc2l0aW9uIjoiTGVmdCIsIkRhdGVQb3NpdGlvbiI6IkxlZnQiLCJTaGFwZVR5cGUiOjEsIlNoYXBlU2l6ZSI6MCwiU3BhY2luZyI6NSwiU2hhcGVTdHlsZSI6eyIkaWQiOiIyNjEiLCJNYXJnaW4iOnsiJHJlZiI6IjgifSwiUGFkZGluZyI6eyIkcmVmIjoiOSJ9LCJCYWNrZ3JvdW5kIjp7IiRpZCI6IjI2MiIsIkNvbG9yIjp7IiRpZCI6IjI2MyIsIkEiOjI1NSwiUiI6MjU0LCJHIjoxODYsIkIiOjEwfX0sIklzVmlzaWJsZSI6dHJ1ZSwiV2lkdGgiOjEyLjAsIkhlaWdodCI6MTQuMCwiQm9yZGVyU3R5bGUiOnsiJGlkIjoiMjY0IiwiTGluZUNvbG9yIjp7IiRyZWYiOiIzOSJ9LCJMaW5lV2VpZ2h0IjowLjAsIkxpbmVUeXBlIjowLCJQYXJlbnRTdHlsZSI6bnVsbH0sIlBhcmVudFN0eWxlIjpudWxsfSwiVGl0bGVTdHlsZSI6eyIkaWQiOiIyNjUiLCJGb250U2V0dGluZ3MiOnsiJGlkIjoiMjY2IiwiRm9udFNpemUiOjExLCJGb250TmFtZSI6IlNlZ29lIFVJIiwiSXNCb2xkIjpmYWxzZSwiSXNJdGFsaWMiOmZhbHNlLCJJc1VuZGVybGluZWQiOmZhbHNlLCJQYXJlbnRTdHlsZSI6bnVsbH0sIkF1dG9TaXplIjowLCJGb3JlZ3JvdW5kIjp7IiRpZCI6IjI2NyIsIkNvbG9yIjp7IiRpZCI6IjI2OCIsIkEiOjI1NSwiUiI6MjM4LCJHIjoyMTUsIkIiOjE1NX19LCJNYXhXaWR0aCI6MjA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yNjkiLCJDb2xvciI6eyIkaWQiOiIyNzAiLCJBIjowLCJSIjoyNTUsIkciOjI1NSwiQiI6MjU1fX0sIklzVmlzaWJsZSI6dHJ1ZSwiV2lkdGgiOjAuMCwiSGVpZ2h0IjowLjAsIkJvcmRlclN0eWxlIjpudWxsLCJQYXJlbnRTdHlsZSI6bnVsbH0sIkRhdGVTdHlsZSI6eyIkaWQiOiIyNzEiLCJGb250U2V0dGluZ3MiOnsiJGlkIjoiMjcyIiwiRm9udFNpemUiOjEwLCJGb250TmFtZSI6IkNhbGlicmkiLCJJc0JvbGQiOmZhbHNlLCJJc0l0YWxpYyI6ZmFsc2UsIklzVW5kZXJsaW5lZCI6ZmFsc2UsIlBhcmVudFN0eWxlIjpudWxsfSwiQXV0b1NpemUiOjAsIkZvcmVncm91bmQiOnsiJGlkIjoiMjczIiwiQ29sb3IiOnsiJGlkIjoiMjc0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I3NSIsIkNvbG9yIjp7IiRpZCI6IjI3NiIsIkEiOjAsIlIiOjI1NSwiRyI6MjU1LCJCIjoyNTV9fSwiSXNWaXNpYmxlIjp0cnVlLCJXaWR0aCI6MC4wLCJIZWlnaHQiOjAuMCwiQm9yZGVyU3R5bGUiOm51bGwsIlBhcmVudFN0eWxlIjpudWxsfSwiRGF0ZUZvcm1hdCI6eyIkcmVmIjoiMjM4In0sIldlZWtOdW1iZXJpbmciOnsiJGlkIjoiMjc3IiwiRm9ybWF0IjowLCJJc1Zpc2libGUiOmZhbHNlLCJMYXN0S25vd25WaXNpYmlsaXR5U3RhdGUiOmZhbHNlfSwiSXNWaXNpYmxlIjp0cnVlLCJQYXJlbnRTdHlsZSI6bnVsbH0sIkh5cGVybGluayI6bnVsbCwiSW1wb3J0SWQiOm51bGx9XSwiSWQiOiJlZGVhZDA3MS00NWEyLTQ1ZWYtYjdjMi00MDI5ODM0MWYxMTIiLCJJc1NpbmdsZUl0ZW1Sb3ciOmZhbHNlfSx7IiRpZCI6IjI3OCIsIl90YXNrcyI6W10sIl9taWxlc3RvbmVzIjpbeyIkaWQiOiIyNzkiLCJJZCI6ImE0ODY2ZDc3LTEyNjgtNDkwYS05MGQ2LTAyMjBiNGEyYzM4MSIsIkluZGV4IjozLCJHcm91cElkIjpudWxsLCJUaXRsZSI6IkluZGlhbmEgSm9uZXMgYW5kIHRoZSBUZW1wbGUgb2YgRG9vbSIsIkRhdGVUaW1lIjoiMTk4NC0wNS0wOFQyMzo1OTowMCIsIlBlcmNlbnRhZ2VDb21wbGV0ZSI6bnVsbCwiTm90ZSI6bnVsbCwiU3R5bGUiOnsiJGlkIjoiMjgwIiwiVGl0bGVQb3NpdGlvbiI6IlJpZ2h0IiwiRGF0ZVBvc2l0aW9uIjoiUmlnaHQiLCJTaGFwZVR5cGUiOjEsIlNoYXBlU2l6ZSI6MCwiU3BhY2luZyI6NSwiU2hhcGVTdHlsZSI6eyIkaWQiOiIyODEiLCJNYXJnaW4iOnsiJHJlZiI6IjgifSwiUGFkZGluZyI6eyIkcmVmIjoiOSJ9LCJCYWNrZ3JvdW5kIjp7IiRpZCI6IjI4MiIsIkNvbG9yIjp7IiRpZCI6IjI4MyIsIkEiOjI1NSwiUiI6MjU0LCJHIjoxODYsIkIiOjEwfX0sIklzVmlzaWJsZSI6dHJ1ZSwiV2lkdGgiOjEyLjAsIkhlaWdodCI6MTQuMCwiQm9yZGVyU3R5bGUiOnsiJGlkIjoiMjg0IiwiTGluZUNvbG9yIjp7IiRyZWYiOiIyMjQifSwiTGluZVdlaWdodCI6MC4wLCJMaW5lVHlwZSI6MCwiUGFyZW50U3R5bGUiOm51bGx9LCJQYXJlbnRTdHlsZSI6bnVsbH0sIlRpdGxlU3R5bGUiOnsiJGlkIjoiMjg1IiwiRm9udFNldHRpbmdzIjp7IiRpZCI6IjI4NiIsIkZvbnRTaXplIjoxMSwiRm9udE5hbWUiOiJTZWdvZSBVSSIsIklzQm9sZCI6ZmFsc2UsIklzSXRhbGljIjpmYWxzZSwiSXNVbmRlcmxpbmVkIjpmYWxzZSwiUGFyZW50U3R5bGUiOm51bGx9LCJBdXRvU2l6ZSI6MiwiRm9yZWdyb3VuZCI6eyIkaWQiOiIyODciLCJDb2xvciI6eyIkaWQiOiIyODgiLCJBIjoyNTUsIlIiOjIzOCwiRyI6MjE1LCJCIjoxNTV9fSwiTWF4V2lkdGgiOjEyNS4xMDE4MTEwMjM2MjIwNS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I4OSIsIkNvbG9yIjp7IiRpZCI6IjI5MCIsIkEiOjAsIlIiOjI1NSwiRyI6MjU1LCJCIjoyNTV9fSwiSXNWaXNpYmxlIjp0cnVlLCJXaWR0aCI6MC4wLCJIZWlnaHQiOjAuMCwiQm9yZGVyU3R5bGUiOm51bGwsIlBhcmVudFN0eWxlIjpudWxsfSwiRGF0ZVN0eWxlIjp7IiRpZCI6IjI5MSIsIkZvbnRTZXR0aW5ncyI6eyIkaWQiOiIyOTIiLCJGb250U2l6ZSI6MTAsIkZvbnROYW1lIjoiQ2FsaWJyaSIsIklzQm9sZCI6ZmFsc2UsIklzSXRhbGljIjpmYWxzZSwiSXNVbmRlcmxpbmVkIjpmYWxzZSwiUGFyZW50U3R5bGUiOm51bGx9LCJBdXRvU2l6ZSI6MCwiRm9yZWdyb3VuZCI6eyIkaWQiOiIyOTMiLCJDb2xvciI6eyIkaWQiOiIyOTQ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jk1IiwiQ29sb3IiOnsiJGlkIjoiMjk2IiwiQSI6MCwiUiI6MjU1LCJHIjoyNTUsIkIiOjI1NX19LCJJc1Zpc2libGUiOnRydWUsIldpZHRoIjowLjAsIkhlaWdodCI6MC4wLCJCb3JkZXJTdHlsZSI6bnVsbCwiUGFyZW50U3R5bGUiOm51bGx9LCJEYXRlRm9ybWF0Ijp7IiRyZWYiOiIyMzgifSwiV2Vla051bWJlcmluZyI6eyIkaWQiOiIyOTciLCJGb3JtYXQiOjAsIklzVmlzaWJsZSI6ZmFsc2UsIkxhc3RLbm93blZpc2liaWxpdHlTdGF0ZSI6ZmFsc2V9LCJJc1Zpc2libGUiOnRydWUsIlBhcmVudFN0eWxlIjpudWxsfSwiSHlwZXJsaW5rIjpudWxsLCJJbXBvcnRJZCI6IkluZGlhbmEgSm9uZXMgYW5kIHRoZSBUZW1wbGUgb2YgRG9vbSJ9LHsiJGlkIjoiMjk4IiwiSWQiOiIyZGUyMDljMi0xMTRkLTQ3M2QtOWNlNi04NmY4NjQxODFmOTciLCJJbmRleCI6NCwiR3JvdXBJZCI6bnVsbCwiVGl0bGUiOiJJbmRpYW5hIEpvbmVzIGFuZCB0aGUgS2luZ2RvbSBvZiB0aGUgQ3J5c3RhbCBTa3VsbCIsIkRhdGVUaW1lIjoiMjAwOC0wNS0yM1QyMzo1OTowMCIsIlBlcmNlbnRhZ2VDb21wbGV0ZSI6bnVsbCwiTm90ZSI6bnVsbCwiU3R5bGUiOnsiJGlkIjoiMjk5IiwiVGl0bGVQb3NpdGlvbiI6IlJpZ2h0IiwiRGF0ZVBvc2l0aW9uIjoiUmlnaHQiLCJTaGFwZVR5cGUiOjEsIlNoYXBlU2l6ZSI6MCwiU3BhY2luZyI6NSwiU2hhcGVTdHlsZSI6eyIkaWQiOiIzMDAiLCJNYXJnaW4iOnsiJHJlZiI6IjgifSwiUGFkZGluZyI6eyIkcmVmIjoiOSJ9LCJCYWNrZ3JvdW5kIjp7IiRpZCI6IjMwMSIsIkNvbG9yIjp7IiRpZCI6IjMwMiIsIkEiOjI1NSwiUiI6MjU0LCJHIjoxODYsIkIiOjEwfX0sIklzVmlzaWJsZSI6dHJ1ZSwiV2lkdGgiOjEyLjAsIkhlaWdodCI6MTQuMCwiQm9yZGVyU3R5bGUiOnsiJGlkIjoiMzAzIiwiTGluZUNvbG9yIjp7IiRyZWYiOiIzOSJ9LCJMaW5lV2VpZ2h0IjowLjAsIkxpbmVUeXBlIjowLCJQYXJlbnRTdHlsZSI6bnVsbH0sIlBhcmVudFN0eWxlIjpudWxsfSwiVGl0bGVTdHlsZSI6eyIkaWQiOiIzMDQiLCJGb250U2V0dGluZ3MiOnsiJGlkIjoiMzA1IiwiRm9udFNpemUiOjExLCJGb250TmFtZSI6IlNlZ29lIFVJIiwiSXNCb2xkIjpmYWxzZSwiSXNJdGFsaWMiOmZhbHNlLCJJc1VuZGVybGluZWQiOmZhbHNlLCJQYXJlbnRTdHlsZSI6bnVsbH0sIkF1dG9TaXplIjoyLCJGb3JlZ3JvdW5kIjp7IiRpZCI6IjMwNiIsIkNvbG9yIjp7IiRpZCI6IjMwNyIsIkEiOjI1NSwiUiI6MjM4LCJHIjoyMTUsIkIiOjE1NX19LCJNYXhXaWR0aCI6MTQ3LjcwOTYwNjI5OTIxMjY4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zA4IiwiQ29sb3IiOnsiJGlkIjoiMzA5IiwiQSI6MCwiUiI6MjU1LCJHIjoyNTUsIkIiOjI1NX19LCJJc1Zpc2libGUiOnRydWUsIldpZHRoIjowLjAsIkhlaWdodCI6MC4wLCJCb3JkZXJTdHlsZSI6bnVsbCwiUGFyZW50U3R5bGUiOm51bGx9LCJEYXRlU3R5bGUiOnsiJGlkIjoiMzEwIiwiRm9udFNldHRpbmdzIjp7IiRpZCI6IjMxMSIsIkZvbnRTaXplIjoxMCwiRm9udE5hbWUiOiJDYWxpYnJpIiwiSXNCb2xkIjpmYWxzZSwiSXNJdGFsaWMiOmZhbHNlLCJJc1VuZGVybGluZWQiOmZhbHNlLCJQYXJlbnRTdHlsZSI6bnVsbH0sIkF1dG9TaXplIjowLCJGb3JlZ3JvdW5kIjp7IiRpZCI6IjMxMiIsIkNvbG9yIjp7IiRpZCI6IjMxMy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zMTQiLCJDb2xvciI6eyIkaWQiOiIzMTUiLCJBIjowLCJSIjoyNTUsIkciOjI1NSwiQiI6MjU1fX0sIklzVmlzaWJsZSI6dHJ1ZSwiV2lkdGgiOjAuMCwiSGVpZ2h0IjowLjAsIkJvcmRlclN0eWxlIjpudWxsLCJQYXJlbnRTdHlsZSI6bnVsbH0sIkRhdGVGb3JtYXQiOnsiJHJlZiI6IjIzOCJ9LCJXZWVrTnVtYmVyaW5nIjp7IiRpZCI6IjMxNiIsIkZvcm1hdCI6MCwiSXNWaXNpYmxlIjpmYWxzZSwiTGFzdEtub3duVmlzaWJpbGl0eVN0YXRlIjpmYWxzZX0sIklzVmlzaWJsZSI6dHJ1ZSwiUGFyZW50U3R5bGUiOm51bGx9LCJIeXBlcmxpbmsiOm51bGwsIkltcG9ydElkIjpudWxsfV0sIklkIjoiMGMyMjg4NzktYzhhOS00Nzg5LTkwYjUtOTU5YjA3OTI0YTVlIiwiSXNTaW5nbGVJdGVtUm93IjpmYWxzZX1dLCJJbmRleCI6MCwiSWQiOiJlNmQyNmI2Zi1iYTRjLTQ0YjgtODRjMi02NjRmMjZkMjM5M2UiLCJIZWFkZXJUZXh0IjpudWxsLCJJc0RlZmF1bHQiOnRydWUsIlN0eWxlIjp7IiRpZCI6IjMxNyIsIkhlYWRlclN0eWxlIjp7IiRpZCI6IjMxOCIsIlRleHRTdHlsZSI6eyIkaWQiOiIzMTkiLCJGb250U2V0dGluZ3MiOnsiJGlkIjoiMzIwIiwiRm9udFNpemUiOjExLCJGb250TmFtZSI6IkNhbGlicmkiLCJJc0JvbGQiOmZhbHNlLCJJc0l0YWxpYyI6ZmFsc2UsIklzVW5kZXJsaW5lZCI6ZmFsc2UsIlBhcmVudFN0eWxlIjpudWxsfSwiQXV0b1NpemUiOjIsIkZvcmVncm91bmQiOnsiJGlkIjoiMzIxIiwiQ29sb3IiOnsiJGlkIjoiMzIyIiwiQSI6MjU1LCJSIjowLCJHIjowLCJCIjowfX0sIk1heFdpZHRoIjowLjAsIk1heEhlaWdodCI6IkluZmluaXR5IiwiU21hcnRGb3JlZ3JvdW5kSXNBY3RpdmUiOmZhbHNlLCJIb3Jpem9udGFsQWxpZ25tZW50IjowLCJWZXJ0aWNhbEFsaWdubWVudCI6MCwiU21hcnRGb3JlZ3JvdW5kIjpudWxsLCJCYWNrZ3JvdW5kRmlsbFR5cGUiOjAsIk1hcmdpbiI6eyIkaWQiOiIzMjMiLCJUb3AiOjAuMCwiTGVmdCI6MC4wLCJSaWdodCI6MC4wLCJCb3R0b20iOjAuMH0sIlBhZGRpbmciOnsiJGlkIjoiMzI0IiwiVG9wIjowLjAsIkxlZnQiOjAuMCwiUmlnaHQiOjAuMCwiQm90dG9tIjowLjB9LCJCYWNrZ3JvdW5kIjpudWxsLCJJc1Zpc2libGUiOnRydWUsIldpZHRoIjowLjAsIkhlaWdodCI6MC4wLCJCb3JkZXJTdHlsZSI6bnVsbCwiUGFyZW50U3R5bGUiOm51bGx9LCJSZWN0YW5nbGVTdHlsZSI6eyIkaWQiOiIzMjUiLCJNYXJnaW4iOnsiJGlkIjoiMzI2IiwiVG9wIjowLjAsIkxlZnQiOjAuMCwiUmlnaHQiOjAuMCwiQm90dG9tIjowLjB9LCJQYWRkaW5nIjp7IiRpZCI6IjMyNyIsIlRvcCI6MC4wLCJMZWZ0IjowLjAsIlJpZ2h0IjowLjAsIkJvdHRvbSI6MC4wfSwiQmFja2dyb3VuZCI6eyIkaWQiOiIzMjgiLCJDb2xvciI6eyIkaWQiOiIzMjkiLCJBIjo2MywiUiI6OTEsIkciOjE1NSwiQiI6MjEzfX0sIklzVmlzaWJsZSI6dHJ1ZSwiV2lkdGgiOjAuMCwiSGVpZ2h0IjowLjAsIkJvcmRlclN0eWxlIjp7IiRpZCI6IjMzMCIsIkxpbmVDb2xvciI6eyIkaWQiOiIzMzEiLCIkdHlwZSI6Ik5MUkUuQ29tbW9uLkRvbS5Tb2xpZENvbG9yQnJ1c2gsIE5MUkUuQ29tbW9uIiwiQ29sb3IiOnsiJGlkIjoiMzMyIiwiQSI6MjU1LCJSIjoyNTUsIkciOjAsIkIiOjB9fSwiTGluZVdlaWdodCI6MC4wLCJMaW5lVHlwZSI6MCwiUGFyZW50U3R5bGUiOm51bGx9LCJQYXJlbnRTdHlsZSI6bnVsbH0sIk1hcmdpbiI6eyIkaWQiOiIzMzMiLCJUb3AiOjAuMCwiTGVmdCI6MC4wLCJSaWdodCI6MC4wLCJCb3R0b20iOjAuMH0sIlBhZGRpbmciOnsiJGlkIjoiMzM0IiwiVG9wIjowLjAsIkxlZnQiOjAuMCwiUmlnaHQiOjAuMCwiQm90dG9tIjowLjB9LCJCYWNrZ3JvdW5kIjpudWxsLCJJc1Zpc2libGUiOnRydWUsIldpZHRoIjowLjAsIkhlaWdodCI6MC4wLCJCb3JkZXJTdHlsZSI6bnVsbCwiUGFyZW50U3R5bGUiOm51bGx9LCJCYWNrZ3JvdW5kU3R5bGUiOnsiJGlkIjoiMzM1IiwiTWFyZ2luIjp7IiRpZCI6IjMzNiIsIlRvcCI6MC4wLCJMZWZ0IjowLjAsIlJpZ2h0IjowLjAsIkJvdHRvbSI6MC4wfSwiUGFkZGluZyI6eyIkaWQiOiIzMzciLCJUb3AiOjAuMCwiTGVmdCI6MC4wLCJSaWdodCI6MC4wLCJCb3R0b20iOjAuMH0sIkJhY2tncm91bmQiOnsiJGlkIjoiMzM4IiwiQ29sb3IiOnsiJGlkIjoiMzM5IiwiQSI6NTEsIlIiOjE2NSwiRyI6MTY1LCJCIjoxNjV9fSwiSXNWaXNpYmxlIjp0cnVlLCJXaWR0aCI6MC4wLCJIZWlnaHQiOjAuMCwiQm9yZGVyU3R5bGUiOnsiJGlkIjoiMzQwIiwiTGluZUNvbG9yIjp7IiRpZCI6IjM0MSIsIiR0eXBlIjoiTkxSRS5Db21tb24uRG9tLlNvbGlkQ29sb3JCcnVzaCwgTkxSRS5Db21tb24iLCJDb2xvciI6eyIkaWQiOiIzNDIiLCJBIjoyNTUsIlIiOjI1NSwiRyI6MCwiQiI6MH19LCJMaW5lV2VpZ2h0IjowLjAsIkxpbmVUeXBlIjowLCJQYXJlbnRTdHlsZSI6bnVsbH0sIlBhcmVudFN0eWxlIjpudWxsfSwiTWFyZ2luIjp7IiRpZCI6IjM0MyIsIlRvcCI6MC4wLCJMZWZ0IjowLjAsIlJpZ2h0IjowLjAsIkJvdHRvbSI6MC4wfSwiUGFkZGluZyI6eyIkaWQiOiIzNDQiLCJUb3AiOjAuMCwiTGVmdCI6MC4wLCJSaWdodCI6MC4wLCJCb3R0b20iOjAuMH0sIklzVmlzaWJsZSI6ZmFsc2UsIldpZHRoIjowLjAsIkhlaWdodCI6MC4wLCJCb3JkZXJTdHlsZSI6bnVsbCwiUGFyZW50U3R5bGUiOm51bGx9fV0sIklkIjoiM2I0MzRmNDQtYWU0OS00ZmNkLTg5MTEtZTZlZjc4ZGVhODdiIiwiSW5kZXgiOjEsIkhlYWRlclRleHQiOiJJbmRpYW5hIFx1MDAwYkpvbmVzIiwiU3R5bGUiOnsiJGlkIjoiMzQ1IiwiSGVhZGVyU3R5bGUiOnsiJGlkIjoiMzQ2IiwiVGV4dElzVmVydGljYWwiOmZhbHNlLCJUZXh0U3R5bGUiOnsiJGlkIjoiMzQ3IiwiRm9udFNldHRpbmdzIjp7IiRpZCI6IjM0OCIsIkZvbnRTaXplIjoxMiwiRm9udE5hbWUiOiJTZWdvZSBVSSBTZW1pYm9sZCIsIklzQm9sZCI6ZmFsc2UsIklzSXRhbGljIjpmYWxzZSwiSXNVbmRlcmxpbmVkIjpmYWxzZSwiUGFyZW50U3R5bGUiOm51bGx9LCJBdXRvU2l6ZSI6MiwiRm9yZWdyb3VuZCI6eyIkcmVmIjoiMTg4In0sIk1heFdpZHRoIjo3Ni4wLCJNYXhIZWlnaHQiOiJJbmZpbml0eSIsIlNtYXJ0Rm9yZWdyb3VuZElzQWN0aXZlIjpmYWxzZSwiSG9yaXpvbnRhbEFsaWdubWVudCI6MCwiVmVydGljYWxBbGlnbm1lbnQiOjAsIlNtYXJ0Rm9yZWdyb3VuZCI6bnVsbCwiQmFja2dyb3VuZEZpbGxUeXBlIjowLCJNYXJnaW4iOnsiJHJlZiI6IjE5MCJ9LCJQYWRkaW5nIjp7IiRyZWYiOiIxOTEifSwiQmFja2dyb3VuZCI6eyIkcmVmIjoiMTkyIn0sIklzVmlzaWJsZSI6dHJ1ZSwiV2lkdGgiOjAuMCwiSGVpZ2h0IjowLjAsIkJvcmRlclN0eWxlIjpudWxsLCJQYXJlbnRTdHlsZSI6bnVsbH0sIlJlY3RhbmdsZVN0eWxlIjp7IiRpZCI6IjM0OSIsIk1hcmdpbiI6eyIkaWQiOiIzNTAiLCJUb3AiOjAuMCwiTGVmdCI6MC4wLCJSaWdodCI6MC4wLCJCb3R0b20iOjAuMH0sIlBhZGRpbmciOnsiJGlkIjoiMzUxIiwiVG9wIjowLjAsIkxlZnQiOjAuMCwiUmlnaHQiOjAuMCwiQm90dG9tIjowLjB9LCJCYWNrZ3JvdW5kIjp7IiRyZWYiOiIxOTcifSwiSXNWaXNpYmxlIjp0cnVlLCJXaWR0aCI6MC4wLCJIZWlnaHQiOjAuMCwiQm9yZGVyU3R5bGUiOnsiJGlkIjoiMzUyIiwiTGluZUNvbG9yIjp7IiRpZCI6IjM1MyIsIiR0eXBlIjoiTkxSRS5Db21tb24uRG9tLlNvbGlkQ29sb3JCcnVzaCwgTkxSRS5Db21tb24iLCJDb2xvciI6eyIkaWQiOiIzNTQiLCJBIjoyNTUsIlIiOjI1NSwiRyI6MCwiQiI6MH19LCJMaW5lV2VpZ2h0IjowLjAsIkxpbmVUeXBlIjowLCJQYXJlbnRTdHlsZSI6bnVsbH0sIlBhcmVudFN0eWxlIjpudWxsfSwiTWFyZ2luIjp7IiRpZCI6IjM1NSIsIlRvcCI6MC4wLCJMZWZ0IjowLjAsIlJpZ2h0IjowLjAsIkJvdHRvbSI6MC4wfSwiUGFkZGluZyI6eyIkaWQiOiIzNTYiLCJUb3AiOjAuMCwiTGVmdCI6MC4wLCJSaWdodCI6MC4wLCJCb3R0b20iOjAuMH0sIkJhY2tncm91bmQiOm51bGwsIklzVmlzaWJsZSI6dHJ1ZSwiV2lkdGgiOjAuMCwiSGVpZ2h0IjowLjAsIkJvcmRlclN0eWxlIjpudWxsLCJQYXJlbnRTdHlsZSI6bnVsbH0sIkJhY2tncm91bmRTdHlsZSI6eyIkaWQiOiIzNTciLCJNYXJnaW4iOnsiJGlkIjoiMzU4IiwiVG9wIjowLjAsIkxlZnQiOjAuMCwiUmlnaHQiOjAuMCwiQm90dG9tIjowLjB9LCJQYWRkaW5nIjp7IiRpZCI6IjM1OSIsIlRvcCI6MC4wLCJMZWZ0IjowLjAsIlJpZ2h0IjowLjAsIkJvdHRvbSI6MC4wfSwiQmFja2dyb3VuZCI6eyIkaWQiOiIzNjAiLCJDb2xvciI6eyIkaWQiOiIzNjEiLCJBIjo1MSwiUiI6MTY1LCJHIjoxNjUsIkIiOjE2NX19LCJJc1Zpc2libGUiOnRydWUsIldpZHRoIjowLjAsIkhlaWdodCI6MC4wLCJCb3JkZXJTdHlsZSI6eyIkaWQiOiIzNjIiLCJMaW5lQ29sb3IiOnsiJGlkIjoiMzYzIiwiJHR5cGUiOiJOTFJFLkNvbW1vbi5Eb20uU29saWRDb2xvckJydXNoLCBOTFJFLkNvbW1vbiIsIkNvbG9yIjp7IiRpZCI6IjM2NCIsIkEiOjI1NSwiUiI6MjU1LCJHIjowLCJCIjowfX0sIkxpbmVXZWlnaHQiOjAuMCwiTGluZVR5cGUiOjAsIlBhcmVudFN0eWxlIjpudWxsfSwiUGFyZW50U3R5bGUiOm51bGx9LCJJc0Fib3ZlVGltZWJhbmQiOmZhbHNlLCJTcGFjaW5nIjo1LCJNYXJnaW4iOnsiJGlkIjoiMzY1IiwiVG9wIjowLjAsIkxlZnQiOjAuMCwiUmlnaHQiOjAuMCwiQm90dG9tIjowLjB9LCJQYWRkaW5nIjp7IiRpZCI6IjM2NiIsIlRvcCI6MC4wLCJMZWZ0IjowLjAsIlJpZ2h0IjowLjAsIkJvdHRvbSI6MC4wfSwiSXNWaXNpYmxlIjp0cnVlLCJXaWR0aCI6MC4wLCJIZWlnaHQiOjAuMCwiQm9yZGVyU3R5bGUiOnsiJGlkIjoiMzY3IiwiTGluZUNvbG9yIjpudWxsLCJMaW5lV2VpZ2h0IjowLjAsIkxpbmVUeXBlIjowLCJQYXJlbnRTdHlsZSI6bnVsbH0sIlBhcmVudFN0eWxlIjpudWxsfX1dLCJDdWx0dXJlSW5mb05hbWUiOiJlbi1VUyIsIlN0eWxlTmFtZSI6IkdhbnR0IiwiVmVyc2lvbiI6eyIkaWQiOiIzNjgiLCJWZXJzaW9uIjoiMy45LjAiLCJPcmlnaW5hbEFzc2VtYmx5VmVyc2lvbiI6IjMuMTQuMDAuMDAiLCJFZGl0aW9uIjoiUGx1cyIsIkxhc3RTYXZlZEVkaXRpb24iOjMsIklzUGx1c0VkaXRpb24iOnRydWUsIklzUHJvRWRpdGlvbiI6ZmFsc2V9LCJFZmZlY3QiOjAsIlN0eWxlIjp7IiRpZCI6IjM2OSIsIkRlZmF1bHREZXBlbmRlbmN5U3R5bGUiOnsiJGlkIjoiMzcwIiwiTGluZVN0eWxlIjp7IiRpZCI6IjM3MSIsIkxpbmVDb2xvciI6eyIkaWQiOiIzNzIiLCIkdHlwZSI6Ik5MUkUuQ29tbW9uLkRvbS5Tb2xpZENvbG9yQnJ1c2gsIE5MUkUuQ29tbW9uIiwiQ29sb3IiOnsiJGlkIjoiMzczIiwiQSI6MjU1LCJSIjowLCJHIjowLCJCIjowfX0sIkxpbmVXZWlnaHQiOjEuMCwiTGluZVR5cGUiOjAsIlBhcmVudFN0eWxlIjpudWxsfSwiRW5kQXJyb3doZWFkTGluZVN0eWxlIjp7IiRpZCI6IjM3NCIsIktpbmQiOjEsIldpZHRoIjoxLCJMZW5ndGgiOjAsIlBhcmVudFN0eWxlIjpudWxsfSwiQnJpbmdUb0Zyb250Ijp0cnVlLCJFbGJvd1JhZGl1cyI6MC4wLCJNYXJnaW4iOnsiJGlkIjoiMzc1IiwiVG9wIjowLjAsIkxlZnQiOjAuMCwiUmlnaHQiOjAuMCwiQm90dG9tIjowLjB9LCJQYWRkaW5nIjp7IiRpZCI6IjM3NiIsIlRvcCI6MC4wLCJMZWZ0IjowLjAsIlJpZ2h0IjowLjAsIkJvdHRvbSI6MC4wfSwiQmFja2dyb3VuZCI6bnVsbCwiSXNWaXNpYmxlIjp0cnVlLCJXaWR0aCI6MC4wLCJIZWlnaHQiOjAuMCwiQm9yZGVyU3R5bGUiOm51bGwsIlBhcmVudFN0eWxlIjpudWxsfSwiQ3JpdGljYWxQYXRoU3R5bGUiOnsiJGlkIjoiMzc3IiwiQ3JpdGljYWxQYXRoU3R5bGVPcHRpb25zIjoxNSwiTGluZVN0eWxlIjp7IiRpZCI6IjM3OCIsIkxpbmVDb2xvciI6eyIkaWQiOiIzNzkiLCIkdHlwZSI6Ik5MUkUuQ29tbW9uLkRvbS5Tb2xpZENvbG9yQnJ1c2gsIE5MUkUuQ29tbW9uIiwiQ29sb3IiOnsiJGlkIjoiMzgwIiwiQSI6MjU1LCJSIjoyMjIsIkciOjUwLCJCIjo1MH19LCJMaW5lV2VpZ2h0IjoxLjAsIkxpbmVUeXBlIjowLCJQYXJlbnRTdHlsZSI6bnVsbH0sIlRpdGxlRm9yZWdyb3VuZCI6eyIkaWQiOiIzODEiLCJDb2xvciI6eyIkaWQiOiIzODIiLCJBIjoyNTUsIlIiOjE3NiwiRyI6MTksIkIiOjI1fX0sIlNoYXBlc0JhY2tncm91bmQiOnsiJGlkIjoiMzgzIiwiQ29sb3IiOnsiJGlkIjoiMzg0IiwiQSI6MjU1LCJSIjoyNTMsIkciOjIwMywiQiI6MjA4fX0sIlNoYXBlc0JvcmRlclN0eWxlIjp7IiRpZCI6IjM4NSIsIkxpbmVDb2xvciI6eyIkaWQiOiIzODYiLCIkdHlwZSI6Ik5MUkUuQ29tbW9uLkRvbS5Tb2xpZENvbG9yQnJ1c2gsIE5MUkUuQ29tbW9uIiwiQ29sb3IiOnsiJGlkIjoiMzg3IiwiQSI6MjU1LCJSIjoyMjIsIkciOjUwLCJCIjo1MH19LCJMaW5lV2VpZ2h0IjoxLjUsIkxpbmVUeXBlIjowLCJQYXJlbnRTdHlsZSI6bnVsbH0sIk1hcmdpbiI6eyIkaWQiOiIzODgiLCJUb3AiOjAuMCwiTGVmdCI6MC4wLCJSaWdodCI6MC4wLCJCb3R0b20iOjAuMH0sIlBhZGRpbmciOnsiJGlkIjoiMzg5IiwiVG9wIjowLjAsIkxlZnQiOjAuMCwiUmlnaHQiOjAuMCwiQm90dG9tIjowLjB9LCJCYWNrZ3JvdW5kIjpudWxsLCJJc1Zpc2libGUiOmZhbHNlLCJXaWR0aCI6MC4wLCJIZWlnaHQiOjAuMCwiQm9yZGVyU3R5bGUiOm51bGwsIlBhcmVudFN0eWxlIjpudWxsfSwiUGFuZWxzU3BhY2luZ0RlZmluaXRpb24iOnsiJGlkIjoiMzkwIiwiU3BhY2luZ0Fib3ZlVGltZWJhbmQiOjE2LCJTcGFjaW5nQmVsb3dUaW1lYmFuZCI6MTYsIlNwYWNpbmdBYm92ZUJldHdlZW5Td2ltbGFuZXNBbmRUYXNrcyI6MTYsIlNwYWNpbmdCZWxvd0JldHdlZW5Td2ltbGFuZXNBbmRUYXNrcyI6MTZ9LCJUaW1lYmFuZFN0eWxlIjp7IiRpZCI6IjM5MSIsIlNjYWxlTWFya2luZyI6MSwiU2hhcGUiOjEwLCJTaGFwZVN0eWxlIjp7IiRpZCI6IjM5MiIsIk1hcmdpbiI6eyIkaWQiOiIzOTMiLCJUb3AiOjAuMCwiTGVmdCI6MTAuMCwiUmlnaHQiOjEwLjAsIkJvdHRvbSI6MC4wfSwiUGFkZGluZyI6eyIkaWQiOiIzOTQiLCJUb3AiOjMuMCwiTGVmdCI6MC4wLCJSaWdodCI6MC4wLCJCb3R0b20iOjMuMH0sIkJhY2tncm91bmQiOnsiJGlkIjoiMzk1IiwiQ29sb3IiOnsiJGlkIjoiMzk2IiwiQSI6MjU1LCJSIjoxMTUsIkciOjExNSwiQiI6MTE1fX0sIklzVmlzaWJsZSI6dHJ1ZSwiV2lkdGgiOjg1OC4wLCJIZWlnaHQiOjIwLjAsIkJvcmRlclN0eWxlIjp7IiRpZCI6IjM5NyIsIkxpbmVDb2xvciI6eyIkaWQiOiIzOTgiLCIkdHlwZSI6Ik5MUkUuQ29tbW9uLkRvbS5Tb2xpZENvbG9yQnJ1c2gsIE5MUkUuQ29tbW9uIiwiQ29sb3IiOnsiJGlkIjoiMzk5IiwiQSI6MjU1LCJSIjoyNTUsIkciOjAsIkIiOjB9fSwiTGluZVdlaWdodCI6MC4wLCJMaW5lVHlwZSI6MCwiUGFyZW50U3R5bGUiOm51bGx9LCJQYXJlbnRTdHlsZSI6bnVsbH0sIk1pZGRsZVRpZXJTaGFwZVN0eWxlIjp7IiRpZCI6IjQwMCIsIk1hcmdpbiI6eyIkcmVmIjoiMzkzIn0sIlBhZGRpbmciOnsiJHJlZiI6IjM5NCJ9LCJCYWNrZ3JvdW5kIjp7IiRpZCI6IjQwMSIsIkNvbG9yIjp7IiRpZCI6IjQwMiIsIkEiOjI1NSwiUiI6MTE1LCJHIjoxMTUsIkIiOjExNX19LCJJc1Zpc2libGUiOnRydWUsIldpZHRoIjo4NTguMCwiSGVpZ2h0IjoyMC4wLCJCb3JkZXJTdHlsZSI6bnVsbCwiUGFyZW50U3R5bGUiOm51bGx9LCJCb3R0b21UaWVyU2hhcGVTdHlsZSI6eyIkaWQiOiI0MDMiLCJNYXJnaW4iOnsiJHJlZiI6IjM5MyJ9LCJQYWRkaW5nIjp7IiRyZWYiOiIzOTQifSwiQmFja2dyb3VuZCI6eyIkcmVmIjoiNDAxIn0sIklzVmlzaWJsZSI6dHJ1ZSwiV2lkdGgiOjg1OC4wLCJIZWlnaHQiOjIwLjAsIkJvcmRlclN0eWxlIjpudWxsLCJQYXJlbnRTdHlsZSI6bnVsbH0sIlJpZ2h0RW5kQ2Fwc1N0eWxlIjp7IiRpZCI6IjQwNCIsIkZvbnRTZXR0aW5ncyI6eyIkaWQiOiI0MDUiLCJGb250U2l6ZSI6MTgsIkZvbnROYW1lIjoiQ2FsaWJyaSIsIklzQm9sZCI6dHJ1ZSwiSXNJdGFsaWMiOmZhbHNlLCJJc1VuZGVybGluZWQiOmZhbHNlLCJQYXJlbnRTdHlsZSI6bnVsbH0sIkF1dG9TaXplIjowLCJGb3JlZ3JvdW5kIjp7IiRpZCI6IjQwNiIsIkNvbG9yIjp7IiRpZCI6IjQwN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DA4IiwiVG9wIjowLjAsIkxlZnQiOjAuMCwiUmlnaHQiOjIwLjAsIkJvdHRvbSI6MC4wfSwiUGFkZGluZyI6eyIkaWQiOiI0MDkiLCJUb3AiOjAuMCwiTGVmdCI6MC4wLCJSaWdodCI6MC4wLCJCb3R0b20iOjAuMH0sIkJhY2tncm91bmQiOnsiJGlkIjoiNDEwIiwiQ29sb3IiOnsiJGlkIjoiNDExIiwiQSI6MCwiUiI6MCwiRyI6MCwiQiI6MH19LCJJc1Zpc2libGUiOmZhbHNlLCJXaWR0aCI6MC4wLCJIZWlnaHQiOjAuMCwiQm9yZGVyU3R5bGUiOm51bGwsIlBhcmVudFN0eWxlIjpudWxsfSwiTGVmdEVuZENhcHNTdHlsZSI6eyIkaWQiOiI0MTIiLCJGb250U2V0dGluZ3MiOnsiJGlkIjoiNDEzIiwiRm9udFNpemUiOjE4LCJGb250TmFtZSI6IkNhbGlicmkiLCJJc0JvbGQiOnRydWUsIklzSXRhbGljIjpmYWxzZSwiSXNVbmRlcmxpbmVkIjpmYWxzZSwiUGFyZW50U3R5bGUiOm51bGx9LCJBdXRvU2l6ZSI6MCwiRm9yZWdyb3VuZCI6eyIkaWQiOiI0MTQiLCJDb2xvciI6eyIkaWQiOiI0MTU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QxNiIsIlRvcCI6MC4wLCJMZWZ0Ijo0NC41MDY2NjY2NjY2NjY2NjEsIlJpZ2h0IjowLjAsIkJvdHRvbSI6MC4wfSwiUGFkZGluZyI6eyIkaWQiOiI0MTciLCJUb3AiOjAuMCwiTGVmdCI6MC4wLCJSaWdodCI6MC4wLCJCb3R0b20iOjAuMH0sIkJhY2tncm91bmQiOnsiJGlkIjoiNDE4IiwiQ29sb3IiOnsiJHJlZiI6IjQxMSJ9fSwiSXNWaXNpYmxlIjpmYWxzZSwiV2lkdGgiOjAuMCwiSGVpZ2h0IjowLjAsIkJvcmRlclN0eWxlIjpudWxsLCJQYXJlbnRTdHlsZSI6bnVsbH0sIlRvZGF5VGV4dFN0eWxlIjp7IiRpZCI6IjQxOSIsIkZvbnRTZXR0aW5ncyI6eyIkaWQiOiI0MjAiLCJGb250U2l6ZSI6MTIsIkZvbnROYW1lIjoiQ2FsaWJyaSIsIklzQm9sZCI6ZmFsc2UsIklzSXRhbGljIjpmYWxzZSwiSXNVbmRlcmxpbmVkIjpmYWxzZSwiUGFyZW50U3R5bGUiOm51bGx9LCJBdXRvU2l6ZSI6MCwiRm9yZWdyb3VuZCI6eyIkaWQiOiI0MjEiLCJDb2xvciI6eyIkaWQiOiI0Mj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DIzIiwiVG9wIjowLjAsIkxlZnQiOjAuMCwiUmlnaHQiOjAuMCwiQm90dG9tIjowLjB9LCJQYWRkaW5nIjp7IiRpZCI6IjQyNCIsIlRvcCI6MC4wLCJMZWZ0IjowLjAsIlJpZ2h0IjowLjAsIkJvdHRvbSI6MC4wfSwiQmFja2dyb3VuZCI6eyIkaWQiOiI0MjUiLCJDb2xvciI6eyIkcmVmIjoiNDExIn19LCJJc1Zpc2libGUiOnRydWUsIldpZHRoIjowLjAsIkhlaWdodCI6MC4wLCJCb3JkZXJTdHlsZSI6bnVsbCwiUGFyZW50U3R5bGUiOm51bGx9LCJUb2RheU1hcmtlclN0eWxlIjp7IiRpZCI6IjQyNiIsIk1hcmdpbiI6eyIkaWQiOiI0MjciLCJUb3AiOjAuMCwiTGVmdCI6MC4wLCJSaWdodCI6MC4wLCJCb3R0b20iOjAuMH0sIlBhZGRpbmciOnsiJGlkIjoiNDI4IiwiVG9wIjowLjAsIkxlZnQiOjAuMCwiUmlnaHQiOjAuMCwiQm90dG9tIjowLjB9LCJCYWNrZ3JvdW5kIjp7IiRpZCI6IjQyOSIsIkNvbG9yIjp7IiRpZCI6IjQzMCIsIkEiOjI1NSwiUiI6MjU1LCJHIjowLCJCIjowfX0sIklzVmlzaWJsZSI6dHJ1ZSwiV2lkdGgiOjAuMCwiSGVpZ2h0IjowLjAsIkJvcmRlclN0eWxlIjpudWxsLCJQYXJlbnRTdHlsZSI6bnVsbH0sIlNjYWxlU3R5bGUiOnsiJGlkIjoiNDMxIiwiU2hhcGUiOjMsIlNob3dTZWdtZW50U2VwYXJhdG9ycyI6ZmFsc2UsIlNlZ21lbnRTZXBhcmF0b3JPcGFjaXR5IjozMCwiSGFzQmVlblZpc2libGVCZWZvcmUiOnRydWUsIkZvbnRTZXR0aW5ncyI6eyIkaWQiOiI0MzIiLCJGb250U2l6ZSI6MTIsIkZvbnROYW1lIjoiU3RlbmNpbCIsIklzQm9sZCI6ZmFsc2UsIklzSXRhbGljIjpmYWxzZSwiSXNVbmRlcmxpbmVkIjpmYWxzZSwiUGFyZW50U3R5bGUiOm51bGx9LCJBdXRvU2l6ZSI6MCwiRm9yZWdyb3VuZCI6eyIkaWQiOiI0MzMiLCJDb2xvciI6eyIkaWQiOiI0MzQ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DM1IiwiVG9wIjowLjAsIkxlZnQiOjUuMCwiUmlnaHQiOjAuMCwiQm90dG9tIjowLjB9LCJQYWRkaW5nIjp7IiRpZCI6IjQzNiIsIlRvcCI6MC4wLCJMZWZ0IjowLjAsIlJpZ2h0IjowLjAsIkJvdHRvbSI6MC4wfSwiQmFja2dyb3VuZCI6eyIkaWQiOiI0MzciLCJDb2xvciI6eyIkcmVmIjoiNDExIn19LCJJc1Zpc2libGUiOnRydWUsIldpZHRoIjowLjAsIkhlaWdodCI6MC4wLCJCb3JkZXJTdHlsZSI6bnVsbCwiUGFyZW50U3R5bGUiOm51bGx9LCJTaW5nbGVTY2FsZVNoYXBlU3R5bGUiOnsiJGlkIjoiNDM4IiwiU2hhcGUiOjMsIkhlaWdodCI6MjAuMH0sIk1pZGRsZVRpZXJTY2FsZVN0eWxlIjp7IiRpZCI6IjQzOSIsIlNoYXBlIjozLCJTaG93U2VnbWVudFNlcGFyYXRvcnMiOmZhbHNlLCJTZWdtZW50U2VwYXJhdG9yT3BhY2l0eSI6MzAsIkhhc0JlZW5WaXNpYmxlQmVmb3JlIjpmYWxzZSwiRm9udFNldHRpbmdzIjp7IiRpZCI6IjQ0MCIsIkZvbnRTaXplIjoxMiwiRm9udE5hbWUiOiJTdGVuY2lsIiwiSXNCb2xkIjpmYWxzZSwiSXNJdGFsaWMiOmZhbHNlLCJJc1VuZGVybGluZWQiOmZhbHNlLCJQYXJlbnRTdHlsZSI6bnVsbH0sIkF1dG9TaXplIjowLCJGb3JlZ3JvdW5kIjp7IiRyZWYiOiI0MzMifSwiTWF4V2lkdGgiOjIwMC4wLCJNYXhIZWlnaHQiOiJJbmZpbml0eSIsIlNtYXJ0Rm9yZWdyb3VuZElzQWN0aXZlIjpmYWxzZSwiSG9yaXpvbnRhbEFsaWdubWVudCI6MCwiVmVydGljYWxBbGlnbm1lbnQiOjEsIlNtYXJ0Rm9yZWdyb3VuZCI6bnVsbCwiQmFja2dyb3VuZEZpbGxUeXBlIjowLCJNYXJnaW4iOnsiJHJlZiI6IjQzNSJ9LCJQYWRkaW5nIjp7IiRyZWYiOiI0MzYifSwiQmFja2dyb3VuZCI6eyIkcmVmIjoiNDM3In0sIklzVmlzaWJsZSI6ZmFsc2UsIldpZHRoIjowLjAsIkhlaWdodCI6MC4wLCJCb3JkZXJTdHlsZSI6bnVsbCwiUGFyZW50U3R5bGUiOm51bGx9LCJCb3R0b21UaWVyU2NhbGVTdHlsZSI6eyIkaWQiOiI0NDEiLCJTaGFwZSI6MywiU2hvd1NlZ21lbnRTZXBhcmF0b3JzIjpmYWxzZSwiU2VnbWVudFNlcGFyYXRvck9wYWNpdHkiOjMwLCJIYXNCZWVuVmlzaWJsZUJlZm9yZSI6ZmFsc2UsIkZvbnRTZXR0aW5ncyI6eyIkaWQiOiI0NDIiLCJGb250U2l6ZSI6MTIsIkZvbnROYW1lIjoiU3RlbmNpbCIsIklzQm9sZCI6ZmFsc2UsIklzSXRhbGljIjpmYWxzZSwiSXNVbmRlcmxpbmVkIjpmYWxzZSwiUGFyZW50U3R5bGUiOm51bGx9LCJBdXRvU2l6ZSI6MCwiRm9yZWdyb3VuZCI6eyIkcmVmIjoiNDMzIn0sIk1heFdpZHRoIjoyMDAuMCwiTWF4SGVpZ2h0IjoiSW5maW5pdHkiLCJTbWFydEZvcmVncm91bmRJc0FjdGl2ZSI6ZmFsc2UsIkhvcml6b250YWxBbGlnbm1lbnQiOjAsIlZlcnRpY2FsQWxpZ25tZW50IjoxLCJTbWFydEZvcmVncm91bmQiOm51bGwsIkJhY2tncm91bmRGaWxsVHlwZSI6MCwiTWFyZ2luIjp7IiRyZWYiOiI0MzUifSwiUGFkZGluZyI6eyIkcmVmIjoiNDM2In0sIkJhY2tncm91bmQiOnsiJHJlZiI6IjQzNyJ9LCJJc1Zpc2libGUiOmZhbHNlLCJXaWR0aCI6MC4wLCJIZWlnaHQiOjAuMCwiQm9yZGVyU3R5bGUiOm51bGwsIlBhcmVudFN0eWxlIjpudWxsfSwiRWxhcHNlZFRpbWVCYWNrZ3JvdW5kIjp7IiRpZCI6IjQ0MyIsIkNvbG9yIjp7IiRpZCI6IjQ0NCIsIkEiOjE5MSwiUiI6MjU1LCJHIjowLCJCIjowfX0sIkFwcGVuZFllYXJPblllYXJDaGFuZ2UiOmZhbHNlLCJFbGFwc2VkVGltZUZvcm1hdCI6MCwiVG9kYXlNYXJrZXJQb3NpdGlvbiI6MCwiUXVpY2tQb3NpdGlvbiI6MywiQWJzb2x1dGVQb3NpdGlvbiI6MTY2LjQyOTkxNiwiTWFyZ2luIjp7IiRpZCI6IjQ0NSIsIlRvcCI6MC4wLCJMZWZ0IjoxMC4wLCJSaWdodCI6MTAuMCwiQm90dG9tIjowLjB9LCJQYWRkaW5nIjp7IiRpZCI6IjQ0NiIsIlRvcCI6MC4wLCJMZWZ0IjowLjAsIlJpZ2h0IjowLjAsIkJvdHRvbSI6MC4wfSwiQmFja2dyb3VuZCI6eyIkaWQiOiI0NDciLCJDb2xvciI6eyIkaWQiOiI0NDgiLCJBIjoyNTUsIlIiOjQ3LCJHIjo1NCwiQiI6MTUzfX0sIklzVmlzaWJsZSI6dHJ1ZSwiV2lkdGgiOjAuMCwiSGVpZ2h0IjowLjAsIkJvcmRlclN0eWxlIjpudWxsLCJQYXJlbnRTdHlsZSI6bnVsbH0sIkRlZmF1bHRNaWxlc3RvbmVTdHlsZSI6eyIkaWQiOiI0NDkiLCJTaGFwZSI6MCwiQ29ubmVjdG9yTWFyZ2luIjp7IiRpZCI6IjQ1MCIsIlRvcCI6MC4wLCJMZWZ0IjoyLjAsIlJpZ2h0IjoyLjAsIkJvdHRvbSI6MC4wfSwiQ29ubmVjdG9yU3R5bGUiOnsiJGlkIjoiNDUxIiwiTGluZUNvbG9yIjp7IiRpZCI6IjQ1MiIsIiR0eXBlIjoiTkxSRS5Db21tb24uRG9tLlNvbGlkQ29sb3JCcnVzaCwgTkxSRS5Db21tb24iLCJDb2xvciI6eyIkaWQiOiI0NTMiLCJBIjoxMjcsIlIiOjI1MCwiRyI6MjQ4LCJCIjoxOTR9fSwiTGluZVdlaWdodCI6MS4wLCJMaW5lVHlwZSI6MCwiUGFyZW50U3R5bGUiOm51bGx9LCJJc0JlbG93VGltZWJhbmQiOmZhbHNlLCJQb3NpdGlvbk9uVGFzayI6MCwiSGlkZURhdGUiOmZhbHNlLCJTaGFwZVNpemUiOjAsIlNwYWNpbmciOjIuMCwiUGFkZGluZyI6eyIkaWQiOiI0NTQiLCJUb3AiOjcuMCwiTGVmdCI6My4wLCJSaWdodCI6MC4wLCJCb3R0b20iOjIuMH0sIlNoYXBlU3R5bGUiOnsiJGlkIjoiNDU1IiwiTWFyZ2luIjp7IiRyZWYiOiI4In0sIlBhZGRpbmciOnsiJHJlZiI6IjkifSwiQmFja2dyb3VuZCI6eyIkaWQiOiI0NTYiLCJDb2xvciI6eyIkaWQiOiI0NTciLCJBIjoyNTUsIlIiOjAsIkciOjExNCwiQiI6MTg4fX0sIklzVmlzaWJsZSI6dHJ1ZSwiV2lkdGgiOjEyLjAsIkhlaWdodCI6MTQuMCwiQm9yZGVyU3R5bGUiOnsiJGlkIjoiNDU4IiwiTGluZUNvbG9yIjp7IiRpZCI6IjQ1OSIsIiR0eXBlIjoiTkxSRS5Db21tb24uRG9tLlNvbGlkQ29sb3JCcnVzaCwgTkxSRS5Db21tb24iLCJDb2xvciI6eyIkaWQiOiI0NjAiLCJBIjoyNTUsIlIiOjI1NSwiRyI6MCwiQiI6MH19LCJMaW5lV2VpZ2h0IjowLjAsIkxpbmVUeXBlIjowLCJQYXJlbnRTdHlsZSI6bnVsbH0sIlBhcmVudFN0eWxlIjpudWxsfSwiVGl0bGVTdHlsZSI6eyIkaWQiOiI0NjEiLCJGb250U2V0dGluZ3MiOnsiJGlkIjoiNDYyIiwiRm9udFNpemUiOjExLCJGb250TmFtZSI6IlNlZ29lIFVJIiwiSXNCb2xkIjpmYWxzZSwiSXNJdGFsaWMiOmZhbHNlLCJJc1VuZGVybGluZWQiOmZhbHNlLCJQYXJlbnRTdHlsZSI6bnVsbH0sIkF1dG9TaXplIjowLCJGb3JlZ3JvdW5kIjp7IiRpZCI6IjQ2MyIsIkNvbG9yIjp7IiRpZCI6IjQ2NCIsIkEiOjI1NSwiUiI6MjM4LCJHIjoyMTUsIkIiOjE1NX19LCJNYXhXaWR0aCI6MjAw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0NjUiLCJDb2xvciI6eyIkcmVmIjoiNDExIn19LCJJc1Zpc2libGUiOnRydWUsIldpZHRoIjowLjAsIkhlaWdodCI6MC4wLCJCb3JkZXJTdHlsZSI6bnVsbCwiUGFyZW50U3R5bGUiOm51bGx9LCJEYXRlU3R5bGUiOnsiJGlkIjoiNDY2IiwiRm9udFNldHRpbmdzIjp7IiRpZCI6IjQ2NyIsIkZvbnRTaXplIjoxMCwiRm9udE5hbWUiOiJDYWxpYnJpIiwiSXNCb2xkIjpmYWxzZSwiSXNJdGFsaWMiOmZhbHNlLCJJc1VuZGVybGluZWQiOmZhbHNlLCJQYXJlbnRTdHlsZSI6bnVsbH0sIkF1dG9TaXplIjowLCJGb3JlZ3JvdW5kIjp7IiRpZCI6IjQ2OCIsIkNvbG9yIjp7IiRpZCI6IjQ2O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0NzAiLCJDb2xvciI6eyIkcmVmIjoiNDExIn19LCJJc1Zpc2libGUiOnRydWUsIldpZHRoIjowLjAsIkhlaWdodCI6MC4wLCJCb3JkZXJTdHlsZSI6bnVsbCwiUGFyZW50U3R5bGUiOm51bGx9LCJEYXRlRm9ybWF0Ijp7IiRpZCI6IjQ3MS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3MiIsIkZvcm1hdCI6MCwiSXNWaXNpYmxlIjpmYWxzZSwiTGFzdEtub3duVmlzaWJpbGl0eVN0YXRlIjpmYWxzZX0sIklzVmlzaWJsZSI6dHJ1ZSwiUGFyZW50U3R5bGUiOm51bGx9LCJEZWZhdWx0VGFza1N0eWxlIjp7IiRpZCI6IjQ3MyIsIlNoYXBlIjoxLCJTaGFwZVRoaWNrbmVzcyI6MCwiRHVyYXRpb25Gb3JtYXQiOjAsIkluY2x1ZGVOb25Xb3JraW5nRGF5c0luRHVyYXRpb24iOmZhbHNlLCJQZXJjZW50YWdlQ29tcGxldGVTdHlsZSI6eyIkaWQiOiI0NzQiLCJGb250U2V0dGluZ3MiOnsiJGlkIjoiNDc1IiwiRm9udFNpemUiOjEwLCJGb250TmFtZSI6IkNhbGlicmkiLCJJc0JvbGQiOmZhbHNlLCJJc0l0YWxpYyI6ZmFsc2UsIklzVW5kZXJsaW5lZCI6ZmFsc2UsIlBhcmVudFN0eWxlIjpudWxsfSwiQXV0b1NpemUiOjAsIkZvcmVncm91bmQiOnsiJGlkIjoiNDc2IiwiQ29sb3IiOnsiJGlkIjoiNDc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c4IiwiVG9wIjowLjAsIkxlZnQiOjAuMCwiUmlnaHQiOjAuMCwiQm90dG9tIjowLjB9LCJQYWRkaW5nIjp7IiRpZCI6IjQ3OSIsIlRvcCI6MC4wLCJMZWZ0IjowLjAsIlJpZ2h0IjowLjAsIkJvdHRvbSI6MC4wfSwiQmFja2dyb3VuZCI6eyIkaWQiOiI0ODAiLCJDb2xvciI6eyIkcmVmIjoiNDExIn19LCJJc1Zpc2libGUiOnRydWUsIldpZHRoIjowLjAsIkhlaWdodCI6MC4wLCJCb3JkZXJTdHlsZSI6bnVsbCwiUGFyZW50U3R5bGUiOm51bGx9LCJEdXJhdGlvblN0eWxlIjp7IiRpZCI6IjQ4MSIsIkZvbnRTZXR0aW5ncyI6eyIkaWQiOiI0ODIiLCJGb250U2l6ZSI6MTAsIkZvbnROYW1lIjoiQ2FsaWJyaSIsIklzQm9sZCI6ZmFsc2UsIklzSXRhbGljIjpmYWxzZSwiSXNVbmRlcmxpbmVkIjpmYWxzZSwiUGFyZW50U3R5bGUiOm51bGx9LCJBdXRvU2l6ZSI6MCwiRm9yZWdyb3VuZCI6eyIkaWQiOiI0ODMiLCJDb2xvciI6eyIkaWQiOiI0OD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ODUiLCJUb3AiOjAuMCwiTGVmdCI6MC4wLCJSaWdodCI6MC4wLCJCb3R0b20iOjAuMH0sIlBhZGRpbmciOnsiJGlkIjoiNDg2IiwiVG9wIjowLjAsIkxlZnQiOjAuMCwiUmlnaHQiOjAuMCwiQm90dG9tIjowLjB9LCJCYWNrZ3JvdW5kIjp7IiRpZCI6IjQ4NyIsIkNvbG9yIjp7IiRyZWYiOiI0MTEifX0sIklzVmlzaWJsZSI6dHJ1ZSwiV2lkdGgiOjAuMCwiSGVpZ2h0IjowLjAsIkJvcmRlclN0eWxlIjpudWxsLCJQYXJlbnRTdHlsZSI6bnVsbH0sIkhvcml6b250YWxDb25uZWN0b3JTdHlsZSI6eyIkaWQiOiI0ODgiLCJMaW5lQ29sb3IiOnsiJGlkIjoiNDg5IiwiJHR5cGUiOiJOTFJFLkNvbW1vbi5Eb20uU29saWRDb2xvckJydXNoLCBOTFJFLkNvbW1vbiIsIkNvbG9yIjp7IiRpZCI6IjQ5MCIsIkEiOjI1NSwiUiI6MjA0LCJHIjoyMDQsIkIiOjIwNH19LCJMaW5lV2VpZ2h0IjoxLjAsIkxpbmVUeXBlIjowLCJQYXJlbnRTdHlsZSI6bnVsbH0sIlZlcnRpY2FsQ29ubmVjdG9yU3R5bGUiOnsiJGlkIjoiNDkxIiwiTGluZUNvbG9yIjp7IiRpZCI6IjQ5MiIsIiR0eXBlIjoiTkxSRS5Db21tb24uRG9tLlNvbGlkQ29sb3JCcnVzaCwgTkxSRS5Db21tb24iLCJDb2xvciI6eyIkaWQiOiI0OTM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0OTQiLCJNYXJnaW4iOnsiJGlkIjoiNDk1IiwiVG9wIjowLjAsIkxlZnQiOjQuMCwiUmlnaHQiOjQuMCwiQm90dG9tIjowLjB9LCJQYWRkaW5nIjp7IiRpZCI6IjQ5NiIsIlRvcCI6MC4wLCJMZWZ0IjowLjAsIlJpZ2h0IjowLjAsIkJvdHRvbSI6MC4wfSwiQmFja2dyb3VuZCI6eyIkaWQiOiI0OTciLCJDb2xvciI6eyIkaWQiOiI0OTgiLCJBIjoyNTUsIlIiOjAsIkciOjExNCwiQiI6MTg4fX0sIklzVmlzaWJsZSI6dHJ1ZSwiV2lkdGgiOjAuMCwiSGVpZ2h0IjoxMC4wLCJCb3JkZXJTdHlsZSI6eyIkaWQiOiI0OTkiLCJMaW5lQ29sb3IiOnsiJGlkIjoiNTAwIiwiJHR5cGUiOiJOTFJFLkNvbW1vbi5Eb20uU29saWRDb2xvckJydXNoLCBOTFJFLkNvbW1vbiIsIkNvbG9yIjp7IiRpZCI6IjUwMSIsIkEiOjI1NSwiUiI6MjU1LCJHIjowLCJCIjowfX0sIkxpbmVXZWlnaHQiOjAuMCwiTGluZVR5cGUiOjAsIlBhcmVudFN0eWxlIjpudWxsfSwiUGFyZW50U3R5bGUiOm51bGx9LCJUaXRsZVN0eWxlIjp7IiRpZCI6IjUwMiIsIkZvbnRTZXR0aW5ncyI6eyIkaWQiOiI1MDMiLCJGb250U2l6ZSI6MTEsIkZvbnROYW1lIjoiQ2FsaWJyaSIsIklzQm9sZCI6dHJ1ZSwiSXNJdGFsaWMiOmZhbHNlLCJJc1VuZGVybGluZWQiOmZhbHNlLCJQYXJlbnRTdHlsZSI6bnVsbH0sIkF1dG9TaXplIjowLCJGb3JlZ3JvdW5kIjp7IiRpZCI6IjUwNCIsIkNvbG9yIjp7IiRpZCI6IjUwN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1MDYiLCJUb3AiOjAuMCwiTGVmdCI6MC4wLCJSaWdodCI6MC4wLCJCb3R0b20iOjAuMH0sIlBhZGRpbmciOnsiJGlkIjoiNTA3IiwiVG9wIjowLjAsIkxlZnQiOjAuMCwiUmlnaHQiOjAuMCwiQm90dG9tIjowLjB9LCJCYWNrZ3JvdW5kIjp7IiRpZCI6IjUwOCIsIkNvbG9yIjp7IiRyZWYiOiI0MTEifX0sIklzVmlzaWJsZSI6dHJ1ZSwiV2lkdGgiOjAuMCwiSGVpZ2h0IjowLjAsIkJvcmRlclN0eWxlIjpudWxsLCJQYXJlbnRTdHlsZSI6bnVsbH0sIkRhdGVTdHlsZSI6eyIkaWQiOiI1MDkiLCJGb250U2V0dGluZ3MiOnsiJGlkIjoiNTEwIiwiRm9udFNpemUiOjEwLCJGb250TmFtZSI6IkNhbGlicmkiLCJJc0JvbGQiOmZhbHNlLCJJc0l0YWxpYyI6ZmFsc2UsIklzVW5kZXJsaW5lZCI6ZmFsc2UsIlBhcmVudFN0eWxlIjpudWxsfSwiQXV0b1NpemUiOjAsIkZvcmVncm91bmQiOnsiJGlkIjoiNTExIiwiQ29sb3IiOnsiJGlkIjoiNTE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TMiLCJUb3AiOjAuMCwiTGVmdCI6MC4wLCJSaWdodCI6MC4wLCJCb3R0b20iOjAuMH0sIlBhZGRpbmciOnsiJGlkIjoiNTE0IiwiVG9wIjowLjAsIkxlZnQiOjAuMCwiUmlnaHQiOjAuMCwiQm90dG9tIjowLjB9LCJCYWNrZ3JvdW5kIjp7IiRpZCI6IjUxNSIsIkNvbG9yIjp7IiRyZWYiOiI0MTEifX0sIklzVmlzaWJsZSI6dHJ1ZSwiV2lkdGgiOjAuMCwiSGVpZ2h0IjowLjAsIkJvcmRlclN0eWxlIjpudWxsLCJQYXJlbnRTdHlsZSI6bnVsbH0sIkRhdGVGb3JtYXQiOnsiJGlkIjoiNTE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xNyIsIkZvcm1hdCI6MCwiSXNWaXNpYmxlIjpmYWxzZSwiTGFzdEtub3duVmlzaWJpbGl0eVN0YXRlIjpmYWxzZX0sIklzVmlzaWJsZSI6dHJ1ZSwiUGFyZW50U3R5bGUiOm51bGwsIl9leHBsaWNpdGx5U2V0Ijp7IiRpZCI6IjUxO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1MTkiLCJUaXRsZVBvc2l0aW9uIjoiUmlnaHQiLCJEYXRlUG9zaXRpb24iOiJMZWZ0IiwiU2hhcGVUeXBlIjowLCJTaGFwZVNpemUiOjAsIlNwYWNpbmciOjUsIlNoYXBlU3R5bGUiOnsiJGlkIjoiNTIwIiwiTWFyZ2luIjp7IiRpZCI6IjUyMSIsIlRvcCI6MC4wLCJMZWZ0IjowLjAsIlJpZ2h0IjowLjAsIkJvdHRvbSI6MC4wfSwiUGFkZGluZyI6eyIkaWQiOiI1MjIiLCJUb3AiOjAuMCwiTGVmdCI6MC4wLCJSaWdodCI6MC4wLCJCb3R0b20iOjAuMH0sIkJhY2tncm91bmQiOnsiJGlkIjoiNTIzIiwiQ29sb3IiOnsiJGlkIjoiNTI0IiwiQSI6MjU1LCJSIjowLCJHIjoxMTQsIkIiOjE4OH19LCJJc1Zpc2libGUiOnRydWUsIldpZHRoIjoxMi4wLCJIZWlnaHQiOjE0LjAsIkJvcmRlclN0eWxlIjp7IiRpZCI6IjUyNSIsIkxpbmVDb2xvciI6eyIkaWQiOiI1MjYiLCIkdHlwZSI6Ik5MUkUuQ29tbW9uLkRvbS5Tb2xpZENvbG9yQnJ1c2gsIE5MUkUuQ29tbW9uIiwiQ29sb3IiOnsiJGlkIjoiNTI3IiwiQSI6MjU1LCJSIjoyNTUsIkciOjAsIkIiOjB9fSwiTGluZVdlaWdodCI6MC4wLCJMaW5lVHlwZSI6MCwiUGFyZW50U3R5bGUiOm51bGx9LCJQYXJlbnRTdHlsZSI6bnVsbH0sIlRpdGxlU3R5bGUiOnsiJGlkIjoiNTI4IiwiRm9udFNldHRpbmdzIjp7IiRpZCI6IjUyOSIsIkZvbnRTaXplIjoxMSwiRm9udE5hbWUiOiJTZWdvZSBVSSIsIklzQm9sZCI6ZmFsc2UsIklzSXRhbGljIjpmYWxzZSwiSXNVbmRlcmxpbmVkIjpmYWxzZSwiUGFyZW50U3R5bGUiOm51bGx9LCJBdXRvU2l6ZSI6MCwiRm9yZWdyb3VuZCI6eyIkcmVmIjoiNDYzIn0sIk1heFdpZHRoIjoyMDAuMCwiTWF4SGVpZ2h0IjoiSW5maW5pdHkiLCJTbWFydEZvcmVncm91bmRJc0FjdGl2ZSI6ZmFsc2UsIkhvcml6b250YWxBbGlnbm1lbnQiOjEsIlZlcnRpY2FsQWxpZ25tZW50IjowLCJTbWFydEZvcmVncm91bmQiOm51bGwsIkJhY2tncm91bmRGaWxsVHlwZSI6MCwiTWFyZ2luIjp7IiRpZCI6IjUzMCIsIlRvcCI6MC4wLCJMZWZ0IjowLjAsIlJpZ2h0IjowLjAsIkJvdHRvbSI6MC4wfSwiUGFkZGluZyI6eyIkaWQiOiI1MzEiLCJUb3AiOjAuMCwiTGVmdCI6MC4wLCJSaWdodCI6MC4wLCJCb3R0b20iOjAuMH0sIkJhY2tncm91bmQiOnsiJGlkIjoiNTMyIiwiQ29sb3IiOnsiJGlkIjoiNTMzIiwiQSI6MCwiUiI6MCwiRyI6MCwiQiI6MH19LCJJc1Zpc2libGUiOnRydWUsIldpZHRoIjowLjAsIkhlaWdodCI6MC4wLCJCb3JkZXJTdHlsZSI6bnVsbCwiUGFyZW50U3R5bGUiOm51bGx9LCJEYXRlU3R5bGUiOnsiJGlkIjoiNTM0IiwiRm9udFNldHRpbmdzIjp7IiRpZCI6IjUzNSIsIkZvbnRTaXplIjoxMCwiRm9udE5hbWUiOiJDYWxpYnJpIiwiSXNCb2xkIjpmYWxzZSwiSXNJdGFsaWMiOmZhbHNlLCJJc1VuZGVybGluZWQiOmZhbHNlLCJQYXJlbnRTdHlsZSI6bnVsbH0sIkF1dG9TaXplIjowLCJGb3JlZ3JvdW5kIjp7IiRyZWYiOiI0NjgifSwiTWF4V2lkdGgiOjIwMC4wLCJNYXhIZWlnaHQiOiJJbmZpbml0eSIsIlNtYXJ0Rm9yZWdyb3VuZElzQWN0aXZlIjpmYWxzZSwiSG9yaXpvbnRhbEFsaWdubWVudCI6MCwiVmVydGljYWxBbGlnbm1lbnQiOjAsIlNtYXJ0Rm9yZWdyb3VuZCI6bnVsbCwiQmFja2dyb3VuZEZpbGxUeXBlIjowLCJNYXJnaW4iOnsiJGlkIjoiNTM2IiwiVG9wIjowLjAsIkxlZnQiOjAuMCwiUmlnaHQiOjAuMCwiQm90dG9tIjowLjB9LCJQYWRkaW5nIjp7IiRpZCI6IjUzNyIsIlRvcCI6MC4wLCJMZWZ0IjowLjAsIlJpZ2h0IjowLjAsIkJvdHRvbSI6MC4wfSwiQmFja2dyb3VuZCI6eyIkaWQiOiI1MzgiLCJDb2xvciI6eyIkaWQiOiI1MzkiLCJBIjowLCJSIjowLCJHIjowLCJCIjowfX0sIklzVmlzaWJsZSI6dHJ1ZSwiV2lkdGgiOjAuMCwiSGVpZ2h0IjowLjAsIkJvcmRlclN0eWxlIjpudWxsLCJQYXJlbnRTdHlsZSI6bnVsbH0sIkRhdGVGb3JtYXQiOnsiJGlkIjoiNTQw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QxIiwiRm9ybWF0IjowLCJJc1Zpc2libGUiOmZhbHNlLCJMYXN0S25vd25WaXNpYmlsaXR5U3RhdGUiOmZhbHNlfSwiSXNWaXNpYmxlIjp0cnVlLCJQYXJlbnRTdHlsZSI6bnVsbH0sIkdyaWRsaW5lUGFuZWxTdHlsZSI6eyIkaWQiOiI1NDIiLCJHcmlkbGluZVN0eWxlIjp7IiRpZCI6IjU0MyIsIkxpbmVDb2xvciI6eyIkaWQiOiI1NDQiLCIkdHlwZSI6Ik5MUkUuQ29tbW9uLkRvbS5Tb2xpZENvbG9yQnJ1c2gsIE5MUkUuQ29tbW9uIiwiQ29sb3IiOnsiJGlkIjoiNTQ1IiwiQSI6MzgsIlIiOjkxLCJHIjoxNTUsIkIiOjIxM319LCJMaW5lV2VpZ2h0IjoxLjAsIkxpbmVUeXBlIjowLCJQYXJlbnRTdHlsZSI6bnVsbH0sIk1hcmdpbiI6eyIkaWQiOiI1NDYiLCJUb3AiOjAuMCwiTGVmdCI6MC4wLCJSaWdodCI6MC4wLCJCb3R0b20iOjAuMH0sIlBhZGRpbmciOnsiJGlkIjoiNTQ3IiwiVG9wIjowLjAsIkxlZnQiOjAuMCwiUmlnaHQiOjAuMCwiQm90dG9tIjowLjB9LCJCYWNrZ3JvdW5kIjpudWxsLCJJc1Zpc2libGUiOmZhbHNlLCJXaWR0aCI6MC4wLCJIZWlnaHQiOjAuMCwiQm9yZGVyU3R5bGUiOm51bGwsIlBhcmVudFN0eWxlIjpudWxsfSwiQWN0aXZpdHlMaW5lUGFuZWxTdHlsZSI6eyIkaWQiOiI1NDgiLCJBY3Rpdml0eUxpbmVTdHlsZSI6eyIkaWQiOiI1NDkiLCJMaW5lQ29sb3IiOnsiJGlkIjoiNTUwIiwiJHR5cGUiOiJOTFJFLkNvbW1vbi5Eb20uU29saWRDb2xvckJydXNoLCBOTFJFLkNvbW1vbiIsIkNvbG9yIjp7IiRpZCI6IjU1MSIsIkEiOjM4LCJSIjo5MSwiRyI6MTU1LCJCIjoyMTN9fSwiTGluZVdlaWdodCI6MS4wLCJMaW5lVHlwZSI6MCwiUGFyZW50U3R5bGUiOm51bGx9LCJNYXJnaW4iOnsiJGlkIjoiNTUyIiwiVG9wIjowLjAsIkxlZnQiOjAuMCwiUmlnaHQiOjAuMCwiQm90dG9tIjowLjB9LCJQYWRkaW5nIjp7IiRpZCI6IjU1MyIsIlRvcCI6MC4wLCJMZWZ0IjowLjAsIlJpZ2h0IjowLjAsIkJvdHRvbSI6MC4wfSwiQmFja2dyb3VuZCI6bnVsbCwiSXNWaXNpYmxlIjp0cnVlLCJXaWR0aCI6MC4wLCJIZWlnaHQiOjAuMCwiQm9yZGVyU3R5bGUiOm51bGwsIlBhcmVudFN0eWxlIjpudWxsfSwiU2hvd0VsYXBzZWRUaW1lR3JhZGllbnRTdHlsZSI6ZmFsc2UsIlRpbWViYW5kUmVzZXJ2ZWRMZWZ0QXJlYVN0eWxlIjp7IiRpZCI6IjU1NCIsIkFjdGl2aXR5SGVhZGVyV2lkdGgiOjAuMCwiSXNTZXQiOmZhbHNlfSwiRGVmYXVsdFN3aW1sYW5lU3R5bGUiOnsiJGlkIjoiNTU1IiwiSGVhZGVyU3R5bGUiOnsiJGlkIjoiNTU2IiwiVGV4dFN0eWxlIjp7IiRpZCI6IjU1NyIsIkZvbnRTZXR0aW5ncyI6eyIkaWQiOiI1NTgiLCJGb250U2l6ZSI6MTIsIkZvbnROYW1lIjoiQ2FsaWJyaSIsIklzQm9sZCI6ZmFsc2UsIklzSXRhbGljIjpmYWxzZSwiSXNVbmRlcmxpbmVkIjpmYWxzZSwiUGFyZW50U3R5bGUiOm51bGx9LCJBdXRvU2l6ZSI6MCwiRm9yZWdyb3VuZCI6eyIkaWQiOiI1NTkiLCJDb2xvciI6eyIkaWQiOiI1NjA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1NjEiLCJUb3AiOjAuMCwiTGVmdCI6MC4wLCJSaWdodCI6MC4wLCJCb3R0b20iOjAuMH0sIlBhZGRpbmciOnsiJGlkIjoiNTYyIiwiVG9wIjowLjAsIkxlZnQiOjAuMCwiUmlnaHQiOjAuMCwiQm90dG9tIjowLjB9LCJCYWNrZ3JvdW5kIjpudWxsLCJJc1Zpc2libGUiOnRydWUsIldpZHRoIjowLjAsIkhlaWdodCI6MC4wLCJCb3JkZXJTdHlsZSI6bnVsbCwiUGFyZW50U3R5bGUiOm51bGx9LCJSZWN0YW5nbGVTdHlsZSI6eyIkaWQiOiI1NjMiLCJNYXJnaW4iOnsiJGlkIjoiNTY0IiwiVG9wIjowLjAsIkxlZnQiOjAuMCwiUmlnaHQiOjAuMCwiQm90dG9tIjowLjB9LCJQYWRkaW5nIjp7IiRpZCI6IjU2NSIsIlRvcCI6MC4wLCJMZWZ0IjowLjAsIlJpZ2h0IjowLjAsIkJvdHRvbSI6MC4wfSwiQmFja2dyb3VuZCI6eyIkaWQiOiI1NjYiLCJDb2xvciI6eyIkaWQiOiI1NjciLCJBIjoxMjcsIlIiOjkxLCJHIjoxNTUsIkIiOjIxM319LCJJc1Zpc2libGUiOnRydWUsIldpZHRoIjowLjAsIkhlaWdodCI6MC4wLCJCb3JkZXJTdHlsZSI6eyIkaWQiOiI1NjgiLCJMaW5lQ29sb3IiOnsiJGlkIjoiNTY5IiwiJHR5cGUiOiJOTFJFLkNvbW1vbi5Eb20uU29saWRDb2xvckJydXNoLCBOTFJFLkNvbW1vbiIsIkNvbG9yIjp7IiRpZCI6IjU3MCIsIkEiOjI1NSwiUiI6MjU1LCJHIjowLCJCIjowfX0sIkxpbmVXZWlnaHQiOjAuMCwiTGluZVR5cGUiOjAsIlBhcmVudFN0eWxlIjpudWxsfSwiUGFyZW50U3R5bGUiOm51bGx9LCJNYXJnaW4iOnsiJGlkIjoiNTcxIiwiVG9wIjowLjAsIkxlZnQiOjAuMCwiUmlnaHQiOjAuMCwiQm90dG9tIjowLjB9LCJQYWRkaW5nIjp7IiRpZCI6IjU3MiIsIlRvcCI6MC4wLCJMZWZ0IjowLjAsIlJpZ2h0IjowLjAsIkJvdHRvbSI6MC4wfSwiQmFja2dyb3VuZCI6bnVsbCwiSXNWaXNpYmxlIjp0cnVlLCJXaWR0aCI6MC4wLCJIZWlnaHQiOjAuMCwiQm9yZGVyU3R5bGUiOm51bGwsIlBhcmVudFN0eWxlIjpudWxsfSwiQmFja2dyb3VuZFN0eWxlIjp7IiRpZCI6IjU3MyIsIk1hcmdpbiI6eyIkaWQiOiI1NzQiLCJUb3AiOjAuMCwiTGVmdCI6MC4wLCJSaWdodCI6MC4wLCJCb3R0b20iOjAuMH0sIlBhZGRpbmciOnsiJGlkIjoiNTc1IiwiVG9wIjowLjAsIkxlZnQiOjAuMCwiUmlnaHQiOjAuMCwiQm90dG9tIjowLjB9LCJCYWNrZ3JvdW5kIjp7IiRpZCI6IjU3NiIsIkNvbG9yIjp7IiRpZCI6IjU3NyIsIkEiOjM4LCJSIjo5MSwiRyI6MTU1LCJCIjoyMTN9fSwiSXNWaXNpYmxlIjp0cnVlLCJXaWR0aCI6MC4wLCJIZWlnaHQiOjAuMCwiQm9yZGVyU3R5bGUiOnsiJGlkIjoiNTc4IiwiTGluZUNvbG9yIjp7IiRpZCI6IjU3OSIsIiR0eXBlIjoiTkxSRS5Db21tb24uRG9tLlNvbGlkQ29sb3JCcnVzaCwgTkxSRS5Db21tb24iLCJDb2xvciI6eyIkaWQiOiI1ODAiLCJBIjoyNTUsIlIiOjI1NSwiRyI6MCwiQiI6MH19LCJMaW5lV2VpZ2h0IjowLjAsIkxpbmVUeXBlIjowLCJQYXJlbnRTdHlsZSI6bnVsbH0sIlBhcmVudFN0eWxlIjpudWxsfSwiSXNBYm92ZVRpbWViYW5kIjpmYWxzZSwiTWFyZ2luIjp7IiRpZCI6IjU4MSIsIlRvcCI6MC4wLCJMZWZ0IjowLjAsIlJpZ2h0IjowLjAsIkJvdHRvbSI6MC4wfSwiUGFkZGluZyI6eyIkaWQiOiI1ODIiLCJUb3AiOjAuMCwiTGVmdCI6MC4wLCJSaWdodCI6MC4wLCJCb3R0b20iOjAuMH0sIklzVmlzaWJsZSI6dHJ1ZSwiV2lkdGgiOjAuMCwiSGVpZ2h0IjowLjAsIkJvcmRlclN0eWxlIjpudWxsLCJQYXJlbnRTdHlsZSI6bnVsbH0sIkRlZmF1bHRTd2ltbGFuZVYyU3R5bGUiOnsiJGlkIjoiNTgzIiwiSGVhZGVyU3R5bGUiOnsiJGlkIjoiNTg0IiwiVGV4dElzVmVydGljYWwiOmZhbHNlLCJUZXh0U3R5bGUiOnsiJGlkIjoiNTg1IiwiRm9udFNldHRpbmdzIjp7IiRpZCI6IjU4NiIsIkZvbnRTaXplIjoxMiwiRm9udE5hbWUiOiJDYWxpYnJpIiwiSXNCb2xkIjpmYWxzZSwiSXNJdGFsaWMiOmZhbHNlLCJJc1VuZGVybGluZWQiOmZhbHNlLCJQYXJlbnRTdHlsZSI6bnVsbH0sIkF1dG9TaXplIjoyLCJGb3JlZ3JvdW5kIjp7IiRpZCI6IjU4NyIsIkNvbG9yIjp7IiRpZCI6IjU4O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U4OSIsIlRvcCI6MC4wLCJMZWZ0IjowLjAsIlJpZ2h0IjowLjAsIkJvdHRvbSI6MC4wfSwiUGFkZGluZyI6eyIkaWQiOiI1OTAiLCJUb3AiOjAuMCwiTGVmdCI6MC4wLCJSaWdodCI6MC4wLCJCb3R0b20iOjAuMH0sIkJhY2tncm91bmQiOm51bGwsIklzVmlzaWJsZSI6dHJ1ZSwiV2lkdGgiOjAuMCwiSGVpZ2h0IjowLjAsIkJvcmRlclN0eWxlIjpudWxsLCJQYXJlbnRTdHlsZSI6bnVsbH0sIlJlY3RhbmdsZVN0eWxlIjp7IiRpZCI6IjU5MSIsIk1hcmdpbiI6eyIkaWQiOiI1OTIiLCJUb3AiOjAuMCwiTGVmdCI6MC4wLCJSaWdodCI6MC4wLCJCb3R0b20iOjAuMH0sIlBhZGRpbmciOnsiJGlkIjoiNTkzIiwiVG9wIjowLjAsIkxlZnQiOjAuMCwiUmlnaHQiOjAuMCwiQm90dG9tIjowLjB9LCJCYWNrZ3JvdW5kIjp7IiRpZCI6IjU5NCIsIkNvbG9yIjp7IiRpZCI6IjU5NSIsIkEiOjI1NSwiUiI6OTEsIkciOjE1NSwiQiI6MjEzfX0sIklzVmlzaWJsZSI6dHJ1ZSwiV2lkdGgiOjAuMCwiSGVpZ2h0IjowLjAsIkJvcmRlclN0eWxlIjp7IiRpZCI6IjU5NiIsIkxpbmVDb2xvciI6eyIkaWQiOiI1OTciLCIkdHlwZSI6Ik5MUkUuQ29tbW9uLkRvbS5Tb2xpZENvbG9yQnJ1c2gsIE5MUkUuQ29tbW9uIiwiQ29sb3IiOnsiJGlkIjoiNTk4IiwiQSI6MjU1LCJSIjoyNTUsIkciOjAsIkIiOjB9fSwiTGluZVdlaWdodCI6MC4wLCJMaW5lVHlwZSI6MCwiUGFyZW50U3R5bGUiOm51bGx9LCJQYXJlbnRTdHlsZSI6bnVsbH0sIk1hcmdpbiI6eyIkaWQiOiI1OTkiLCJUb3AiOjAuMCwiTGVmdCI6MC4wLCJSaWdodCI6MC4wLCJCb3R0b20iOjAuMH0sIlBhZGRpbmciOnsiJGlkIjoiNjAwIiwiVG9wIjowLjAsIkxlZnQiOjAuMCwiUmlnaHQiOjAuMCwiQm90dG9tIjowLjB9LCJCYWNrZ3JvdW5kIjpudWxsLCJJc1Zpc2libGUiOnRydWUsIldpZHRoIjowLjAsIkhlaWdodCI6MC4wLCJCb3JkZXJTdHlsZSI6bnVsbCwiUGFyZW50U3R5bGUiOm51bGx9LCJCYWNrZ3JvdW5kU3R5bGUiOnsiJGlkIjoiNjAxIiwiTWFyZ2luIjp7IiRpZCI6IjYwMiIsIlRvcCI6MC4wLCJMZWZ0IjowLjAsIlJpZ2h0IjowLjAsIkJvdHRvbSI6MC4wfSwiUGFkZGluZyI6eyIkaWQiOiI2MDMiLCJUb3AiOjAuMCwiTGVmdCI6MC4wLCJSaWdodCI6MC4wLCJCb3R0b20iOjAuMH0sIkJhY2tncm91bmQiOnsiJGlkIjoiNjA0IiwiQ29sb3IiOnsiJGlkIjoiNjA1IiwiQSI6NTEsIlIiOjE2NSwiRyI6MTY1LCJCIjoxNjV9fSwiSXNWaXNpYmxlIjp0cnVlLCJXaWR0aCI6MC4wLCJIZWlnaHQiOjAuMCwiQm9yZGVyU3R5bGUiOnsiJGlkIjoiNjA2IiwiTGluZUNvbG9yIjp7IiRpZCI6IjYwNyIsIiR0eXBlIjoiTkxSRS5Db21tb24uRG9tLlNvbGlkQ29sb3JCcnVzaCwgTkxSRS5Db21tb24iLCJDb2xvciI6eyIkaWQiOiI2MDgiLCJBIjoyNTUsIlIiOjI1NSwiRyI6MCwiQiI6MH19LCJMaW5lV2VpZ2h0IjowLjAsIkxpbmVUeXBlIjowLCJQYXJlbnRTdHlsZSI6bnVsbH0sIlBhcmVudFN0eWxlIjpudWxsfSwiSXNBYm92ZVRpbWViYW5kIjpmYWxzZSwiU3BhY2luZyI6NSwiTWFyZ2luIjp7IiRpZCI6IjYwOSIsIlRvcCI6MC4wLCJMZWZ0IjowLjAsIlJpZ2h0IjowLjAsIkJvdHRvbSI6MC4wfSwiUGFkZGluZyI6eyIkaWQiOiI2MTAiLCJUb3AiOjAuMCwiTGVmdCI6MC4wLCJSaWdodCI6MC4wLCJCb3R0b20iOjAuMH0sIklzVmlzaWJsZSI6dHJ1ZSwiV2lkdGgiOjAuMCwiSGVpZ2h0IjowLjAsIkJvcmRlclN0eWxlIjp7IiRpZCI6IjYxMSIsIkxpbmVDb2xvciI6bnVsbCwiTGluZVdlaWdodCI6MC4wLCJMaW5lVHlwZSI6MCwiUGFyZW50U3R5bGUiOm51bGx9LCJQYXJlbnRTdHlsZSI6bnVsbH19LCJTY2FsZSI6eyIkaWQiOiI2MTIiLCJTdGFydERhdGUiOiIxOTQ0LTA1LTE0VDIzOjU5OjAwIiwiRW5kRGF0ZSI6IjIwMTctMDUtMTRUMjM6NTk6MDAiLCJGb3JtYXQiOiJNTU0iLCJUeXBlIjo0LCJBdXRvRGF0ZVJhbmdlIjpmYWxzZSwiV29ya2luZ0RheXMiOjMxLCJGaXNjYWxZZWFyIjp7IiRpZCI6IjYxMyIsIlN0YXJ0TW9udGgiOjEsIlVzZVN0YXJ0aW5nWWVhckZvck51bWJlcmluZyI6dHJ1ZSwiU2hvd0Zpc2NhbFllYXJMYWJlbCI6dHJ1ZX0sIlRvZGF5TWFya2VyVGV4dCI6IlRvZGF5IiwiQXV0b1NjYWxlVHlwZSI6dHJ1ZX0sIlNjYWxlVjIiOnsiJGlkIjoiNjE0IiwiU3RhcnREYXRlIjoiMTk0NC0wNS0xNFQyMzo1OTowMCIsIkVuZERhdGUiOiIyMDIzLTA2LTMwVDIzOjU5OjAwIiwiQXV0b0RhdGVSYW5nZSI6dHJ1ZSwiV29ya2luZ0RheXMiOjMxLCJGaXNjYWxZZWFyIjp7IiRyZWYiOiI2MTMifSwiVG9kYXlNYXJrZXJUZXh0IjoiVG9kYXkiLCJBdXRvU2NhbGVUeXBlIjp0cnVlLCJUaW1lYmFuZFNjYWxlcyI6eyIkaWQiOiI2MTUiLCJUb3BTY2FsZUxheWVyIjp7IiRpZCI6IjYxNiIsIkZvcm1hdCI6Ik1NTSIsIlR5cGUiOjR9LCJNaWRkbGVTY2FsZUxheWVyIjp7IiRpZCI6IjYxNyIsIkZvcm1hdCI6bnVsbCwiVHlwZSI6MH0sIkJvdHRvbVNjYWxlTGF5ZXIiOnsiJGlkIjoiNjE4IiwiRm9ybWF0IjpudWxsLCJUeXBlIjowfX19LCJNaWxlc3RvbmVzIjpbeyIkaWQiOiI2MTkiLCJEYXRlIjoiMTk3MS0wMy0xMVQyMzo1OTowMFoiLCJTdHlsZSI6eyIkaWQiOiI2MjAiLCJTaGFwZSI6MCwiQ29ubmVjdG9yTWFyZ2luIjp7IiRyZWYiOiI0NTAifSwiQ29ubmVjdG9yU3R5bGUiOnsiJGlkIjoiNjIxIiwiTGluZUNvbG9yIjp7IiRyZWYiOiI0NTIifSwiTGluZVdlaWdodCI6MS4wLCJMaW5lVHlwZSI6MCwiUGFyZW50U3R5bGUiOnsiJHJlZiI6IjQ1MSJ9fSwiSXNCZWxvd1RpbWViYW5kIjpmYWxzZSwiUG9zaXRpb25PblRhc2siOjAsIkhpZGVEYXRlIjpmYWxzZSwiU2hhcGVTaXplIjowLCJTcGFjaW5nIjoyLjAsIlBhZGRpbmciOnsiJHJlZiI6IjQ1NCJ9LCJTaGFwZVN0eWxlIjp7IiRpZCI6IjYyMiIsIk1hcmdpbiI6eyIkcmVmIjoiOCJ9LCJQYWRkaW5nIjp7IiRyZWYiOiI5In0sIkJhY2tncm91bmQiOnsiJGlkIjoiNjIzIiwiQ29sb3IiOnsiJGlkIjoiNjI0IiwiQSI6MjU1LCJSIjoyNTQsIkciOjE4NiwiQiI6MTB9fSwiSXNWaXNpYmxlIjp0cnVlLCJXaWR0aCI6MTIuMCwiSGVpZ2h0IjoxNC4wLCJCb3JkZXJTdHlsZSI6eyIkaWQiOiI2MjUiLCJMaW5lQ29sb3IiOnsiJHJlZiI6IjQ1OSJ9LCJMaW5lV2VpZ2h0IjowLjAsIkxpbmVUeXBlIjowLCJQYXJlbnRTdHlsZSI6eyIkcmVmIjoiNDU4In19LCJQYXJlbnRTdHlsZSI6eyIkcmVmIjoiNDU1In19LCJUaXRsZVN0eWxlIjp7IiRpZCI6IjYyNiIsIkZvbnRTZXR0aW5ncyI6eyIkaWQiOiI2MjciLCJGb250U2l6ZSI6MTEsIkZvbnROYW1lIjoiU2Vnb2UgVUkiLCJJc0JvbGQiOmZhbHNlLCJJc0l0YWxpYyI6ZmFsc2UsIklzVW5kZXJsaW5lZCI6ZmFsc2UsIlBhcmVudFN0eWxlIjp7IiRyZWYiOiI0NjIifX0sIkF1dG9TaXplIjowLCJGb3JlZ3JvdW5kIjp7IiRyZWYiOiI0NjMifSwiTWF4V2lkdGgiOjIwMC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NjI4IiwiQ29sb3IiOnsiJGlkIjoiNjI5IiwiQSI6MCwiUiI6MjU1LCJHIjoyNTUsIkIiOjI1NX19LCJJc1Zpc2libGUiOnRydWUsIldpZHRoIjowLjAsIkhlaWdodCI6MC4wLCJCb3JkZXJTdHlsZSI6eyIkaWQiOiI2MzAiLCJMaW5lQ29sb3IiOm51bGwsIkxpbmVXZWlnaHQiOjAuMCwiTGluZVR5cGUiOjAsIlBhcmVudFN0eWxlIjpudWxsfSwiUGFyZW50U3R5bGUiOnsiJHJlZiI6IjQ2MSJ9fSwiRGF0ZVN0eWxlIjp7IiRpZCI6IjYzMSIsIkZvbnRTZXR0aW5ncyI6eyIkaWQiOiI2MzIiLCJGb250U2l6ZSI6MTAsIkZvbnROYW1lIjoiQ2FsaWJyaSIsIklzQm9sZCI6ZmFsc2UsIklzSXRhbGljIjpmYWxzZSwiSXNVbmRlcmxpbmVkIjpmYWxzZSwiUGFyZW50U3R5bGUiOnsiJHJlZiI6IjQ2NyJ9fSwiQXV0b1NpemUiOjAsIkZvcmVncm91bmQiOnsiJHJlZiI6IjQ2OCJ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2MzMiLCJDb2xvciI6eyIkaWQiOiI2MzQiLCJBIjowLCJSIjoyNTUsIkciOjI1NSwiQiI6MjU1fX0sIklzVmlzaWJsZSI6dHJ1ZSwiV2lkdGgiOjAuMCwiSGVpZ2h0IjowLjAsIkJvcmRlclN0eWxlIjp7IiRpZCI6IjYzNSIsIkxpbmVDb2xvciI6bnVsbCwiTGluZVdlaWdodCI6MC4wLCJMaW5lVHlwZSI6MCwiUGFyZW50U3R5bGUiOm51bGx9LCJQYXJlbnRTdHlsZSI6eyIkcmVmIjoiNDY2In19LCJEYXRlRm9ybWF0Ijp7IiRyZWYiOiI0NzEifSwiV2Vla051bWJlcmluZyI6eyIkaWQiOiI2MzYiLCJGb3JtYXQiOjAsIklzVmlzaWJsZSI6ZmFsc2UsIkxhc3RLbm93blZpc2liaWxpdHlTdGF0ZSI6ZmFsc2V9LCJJc1Zpc2libGUiOnRydWUsIlBhcmVudFN0eWxlIjp7IiRyZWYiOiI0NDkifX0sIkluZGV4IjowLCJQZXJjZW50YWdlQ29tcGxldGUiOm51bGwsIlBvc2l0aW9uIjp7IlJhdGlvIjowLjE1NTA0NjgwMjA5Njg5NjcsIklzQ3VzdG9tIjp0cnVlfSwiRGF0ZUZvcm1hdCI6eyIkcmVmIjoiNDcxIn0sIldlZWtOdW1iZXJpbmciOnsiJGlkIjoiNjM3IiwiRm9ybWF0IjowLCJJc1Zpc2libGUiOmZhbHNlLCJMYXN0S25vd25WaXNpYmlsaXR5U3RhdGUiOmZhbHNlfSwiUmVsYXRlZFRhc2tJZCI6IjAwMDAwMDAwLTAwMDAtMDAwMC0wMDAwLTAwMDAwMDAwMDAwMCIsIklkIjoiNjgzZjg1Y2MtMmFlNS00OTcyLWIyOTktM2I4ZDg0ZTcwMjViIiwiSW1wb3J0SWQiOiJUSFggMTEzOCIsIlRpdGxlIjoiVEhYIDExMzgiLCJOb3RlIjpudWxsLCJIeXBlcmxpbmsiOnsiJGlkIjoiNjM4IiwiQWRkcmVzcyI6bnVsbCwiU3ViQWRkcmVzcyI6bnVsbH0sIklzQ2hhbmdlZCI6ZmFsc2UsIklzTmV3IjpmYWxzZX0seyIkaWQiOiI2MzkiLCJEYXRlIjoiMTk3My0wOC0wMlQyMzo1OTowMFoiLCJTdHlsZSI6eyIkaWQiOiI2NDAiLCJTaGFwZSI6MCwiQ29ubmVjdG9yTWFyZ2luIjp7IiRyZWYiOiI0NTAifSwiQ29ubmVjdG9yU3R5bGUiOnsiJGlkIjoiNjQxIiwiTGluZUNvbG9yIjp7IiRyZWYiOiI0NTIifSwiTGluZVdlaWdodCI6MS4wLCJMaW5lVHlwZSI6MCwiUGFyZW50U3R5bGUiOnsiJHJlZiI6IjQ1MSJ9fSwiSXNCZWxvd1RpbWViYW5kIjp0cnVlLCJQb3NpdGlvbk9uVGFzayI6MCwiSGlkZURhdGUiOmZhbHNlLCJTaGFwZVNpemUiOjAsIlNwYWNpbmciOjIuMCwiUGFkZGluZyI6eyIkcmVmIjoiNDU0In0sIlNoYXBlU3R5bGUiOnsiJGlkIjoiNjQyIiwiTWFyZ2luIjp7IiRyZWYiOiI4In0sIlBhZGRpbmciOnsiJHJlZiI6IjkifSwiQmFja2dyb3VuZCI6eyIkaWQiOiI2NDMiLCJDb2xvciI6eyIkaWQiOiI2NDQiLCJBIjoyNTUsIlIiOjI1NCwiRyI6MTg2LCJCIjoxMH19LCJJc1Zpc2libGUiOnRydWUsIldpZHRoIjoxMi4wLCJIZWlnaHQiOjE0LjAsIkJvcmRlclN0eWxlIjp7IiRpZCI6IjY0NSIsIkxpbmVDb2xvciI6eyIkcmVmIjoiNDU5In0sIkxpbmVXZWlnaHQiOjAuMCwiTGluZVR5cGUiOjAsIlBhcmVudFN0eWxlIjp7IiRyZWYiOiI0NTgifX0sIlBhcmVudFN0eWxlIjp7IiRyZWYiOiI0NTUifX0sIlRpdGxlU3R5bGUiOnsiJGlkIjoiNjQ2IiwiRm9udFNldHRpbmdzIjp7IiRpZCI6IjY0NyIsIkZvbnRTaXplIjoxMSwiRm9udE5hbWUiOiJTZWdvZSBVSSIsIklzQm9sZCI6ZmFsc2UsIklzSXRhbGljIjpmYWxzZSwiSXNVbmRlcmxpbmVkIjpmYWxzZSwiUGFyZW50U3R5bGUiOnsiJHJlZiI6IjQ2MiJ9fSwiQXV0b1NpemUiOjAsIkZvcmVncm91bmQiOnsiJHJlZiI6IjQ2MyJ9LCJNYXhXaWR0aCI6MjAw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2NDgiLCJDb2xvciI6eyIkaWQiOiI2NDkiLCJBIjowLCJSIjoyNTUsIkciOjI1NSwiQiI6MjU1fX0sIklzVmlzaWJsZSI6dHJ1ZSwiV2lkdGgiOjAuMCwiSGVpZ2h0IjowLjAsIkJvcmRlclN0eWxlIjp7IiRpZCI6IjY1MCIsIkxpbmVDb2xvciI6bnVsbCwiTGluZVdlaWdodCI6MC4wLCJMaW5lVHlwZSI6MCwiUGFyZW50U3R5bGUiOm51bGx9LCJQYXJlbnRTdHlsZSI6eyIkcmVmIjoiNDYxIn19LCJEYXRlU3R5bGUiOnsiJGlkIjoiNjUxIiwiRm9udFNldHRpbmdzIjp7IiRpZCI6IjY1MiIsIkZvbnRTaXplIjoxMCwiRm9udE5hbWUiOiJDYWxpYnJpIiwiSXNCb2xkIjpmYWxzZSwiSXNJdGFsaWMiOmZhbHNlLCJJc1VuZGVybGluZWQiOmZhbHNlLCJQYXJlbnRTdHlsZSI6eyIkcmVmIjoiNDY3In19LCJBdXRvU2l6ZSI6MCwiRm9yZWdyb3VuZCI6eyIkcmVmIjoiNDY4In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Y1MyIsIkNvbG9yIjp7IiRpZCI6IjY1NCIsIkEiOjAsIlIiOjI1NSwiRyI6MjU1LCJCIjoyNTV9fSwiSXNWaXNpYmxlIjp0cnVlLCJXaWR0aCI6MC4wLCJIZWlnaHQiOjAuMCwiQm9yZGVyU3R5bGUiOnsiJGlkIjoiNjU1IiwiTGluZUNvbG9yIjpudWxsLCJMaW5lV2VpZ2h0IjowLjAsIkxpbmVUeXBlIjowLCJQYXJlbnRTdHlsZSI6bnVsbH0sIlBhcmVudFN0eWxlIjp7IiRyZWYiOiI0NjYifX0sIkRhdGVGb3JtYXQiOnsiJHJlZiI6IjQ3MSJ9LCJXZWVrTnVtYmVyaW5nIjp7IiRpZCI6IjY1NiIsIkZvcm1hdCI6MCwiSXNWaXNpYmxlIjpmYWxzZSwiTGFzdEtub3duVmlzaWJpbGl0eVN0YXRlIjpmYWxzZX0sIklzVmlzaWJsZSI6dHJ1ZSwiUGFyZW50U3R5bGUiOnsiJHJlZiI6IjQ0OSJ9fSwiSW5kZXgiOjEsIlBlcmNlbnRhZ2VDb21wbGV0ZSI6bnVsbCwiUG9zaXRpb24iOnsiUmF0aW8iOjAuMTEzMjE0NjM5MzgxMTI2MTIsIklzQ3VzdG9tIjp0cnVlfSwiRGF0ZUZvcm1hdCI6eyIkcmVmIjoiNDcxIn0sIldlZWtOdW1iZXJpbmciOnsiJGlkIjoiNjU3IiwiRm9ybWF0IjowLCJJc1Zpc2libGUiOmZhbHNlLCJMYXN0S25vd25WaXNpYmlsaXR5U3RhdGUiOmZhbHNlfSwiUmVsYXRlZFRhc2tJZCI6IjAwMDAwMDAwLTAwMDAtMDAwMC0wMDAwLTAwMDAwMDAwMDAwMCIsIklkIjoiNzk4ZThhYmItOGY1Yi00NTg2LTg5YzEtN2IyZTE5MGVjYjRhIiwiSW1wb3J0SWQiOiJBbWVyaWNhbiBHcmFmZml0aSIsIlRpdGxlIjoiQW1lcmljYW4gR3JhZmZpdGkiLCJOb3RlIjpudWxsLCJIeXBlcmxpbmsiOnsiJGlkIjoiNjU4IiwiQWRkcmVzcyI6bnVsbCwiU3ViQWRkcmVzcyI6bnVsbH0sIklzQ2hhbmdlZCI6ZmFsc2UsIklzTmV3IjpmYWxzZX0seyIkaWQiOiI2NTkiLCJEYXRlIjoiMTk3OS0wOC0wM1QyMzo1OTowMCIsIlN0eWxlIjp7IiRpZCI6IjY2MCIsIlNoYXBlIjowLCJDb25uZWN0b3JNYXJnaW4iOnsiJHJlZiI6IjQ1MCJ9LCJDb25uZWN0b3JTdHlsZSI6eyIkaWQiOiI2NjEiLCJMaW5lQ29sb3IiOnsiJHJlZiI6IjQ1MiJ9LCJMaW5lV2VpZ2h0IjoxLjAsIkxpbmVUeXBlIjowLCJQYXJlbnRTdHlsZSI6bnVsbH0sIklzQmVsb3dUaW1lYmFuZCI6ZmFsc2UsIlBvc2l0aW9uT25UYXNrIjowLCJIaWRlRGF0ZSI6ZmFsc2UsIlNoYXBlU2l6ZSI6MCwiU3BhY2luZyI6Mi4wLCJQYWRkaW5nIjp7IiRyZWYiOiI0NTQifSwiU2hhcGVTdHlsZSI6eyIkaWQiOiI2NjIiLCJNYXJnaW4iOnsiJHJlZiI6IjgifSwiUGFkZGluZyI6eyIkcmVmIjoiOSJ9LCJCYWNrZ3JvdW5kIjp7IiRpZCI6IjY2MyIsIkNvbG9yIjp7IiRpZCI6IjY2NCIsIkEiOjI1NSwiUiI6MjU0LCJHIjoxODYsIkIiOjEwfX0sIklzVmlzaWJsZSI6dHJ1ZSwiV2lkdGgiOjEyLjAsIkhlaWdodCI6MTQuMCwiQm9yZGVyU3R5bGUiOnsiJGlkIjoiNjY1IiwiTGluZUNvbG9yIjp7IiRyZWYiOiIzOSJ9LCJMaW5lV2VpZ2h0IjowLjAsIkxpbmVUeXBlIjowLCJQYXJlbnRTdHlsZSI6bnVsbH0sIlBhcmVudFN0eWxlIjpudWxsfSwiVGl0bGVTdHlsZSI6eyIkaWQiOiI2NjYiLCJGb250U2V0dGluZ3MiOnsiJGlkIjoiNjY3IiwiRm9udFNpemUiOjExLCJGb250TmFtZSI6IlNlZ29lIFVJIiwiSXNCb2xkIjpmYWxzZSwiSXNJdGFsaWMiOmZhbHNlLCJJc1VuZGVybGluZWQiOmZhbHNlLCJQYXJlbnRTdHlsZSI6bnVsbH0sIkF1dG9TaXplIjoyLCJGb3JlZ3JvdW5kIjp7IiRpZCI6IjY2OCIsIkNvbG9yIjp7IiRpZCI6IjY2OSIsIkEiOjI1NSwiUiI6MjM4LCJHIjoyMTUsIkIiOjE1NX19LCJNYXhXaWR0aCI6ODQuMzAyNzkwMTU2ODg3NjE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2NzAiLCJDb2xvciI6eyIkaWQiOiI2NzEiLCJBIjowLCJSIjoyNTUsIkciOjI1NSwiQiI6MjU1fX0sIklzVmlzaWJsZSI6dHJ1ZSwiV2lkdGgiOjAuMCwiSGVpZ2h0IjowLjAsIkJvcmRlclN0eWxlIjp7IiRpZCI6IjY3MiIsIkxpbmVDb2xvciI6bnVsbCwiTGluZVdlaWdodCI6MC4wLCJMaW5lVHlwZSI6MCwiUGFyZW50U3R5bGUiOm51bGx9LCJQYXJlbnRTdHlsZSI6bnVsbH0sIkRhdGVTdHlsZSI6eyIkaWQiOiI2NzMiLCJGb250U2V0dGluZ3MiOnsiJGlkIjoiNjc0IiwiRm9udFNpemUiOjEwLCJGb250TmFtZSI6IkNhbGlicmkiLCJJc0JvbGQiOmZhbHNlLCJJc0l0YWxpYyI6ZmFsc2UsIklzVW5kZXJsaW5lZCI6ZmFsc2UsIlBhcmVudFN0eWxlIjpudWxsfSwiQXV0b1NpemUiOjAsIkZvcmVncm91bmQiOnsiJGlkIjoiNjc1IiwiQ29sb3IiOnsiJGlkIjoiNjc2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Y3NyIsIkNvbG9yIjp7IiRpZCI6IjY3OCIsIkEiOjAsIlIiOjI1NSwiRyI6MjU1LCJCIjoyNTV9fSwiSXNWaXNpYmxlIjp0cnVlLCJXaWR0aCI6MC4wLCJIZWlnaHQiOjAuMCwiQm9yZGVyU3R5bGUiOnsiJGlkIjoiNjc5IiwiTGluZUNvbG9yIjpudWxsLCJMaW5lV2VpZ2h0IjowLjAsIkxpbmVUeXBlIjowLCJQYXJlbnRTdHlsZSI6bnVsbH0sIlBhcmVudFN0eWxlIjpudWxsfSwiRGF0ZUZvcm1hdCI6eyIkcmVmIjoiNTMifSwiV2Vla051bWJlcmluZyI6eyIkaWQiOiI2ODAiLCJGb3JtYXQiOjAsIklzVmlzaWJsZSI6ZmFsc2UsIkxhc3RLbm93blZpc2liaWxpdHlTdGF0ZSI6ZmFsc2V9LCJJc1Zpc2libGUiOnRydWUsIlBhcmVudFN0eWxlIjpudWxsfSwiSW5kZXgiOjIsIlBlcmNlbnRhZ2VDb21wbGV0ZSI6bnVsbCwiUG9zaXRpb24iOnsiUmF0aW8iOjAuMjA2ODg2ODI3MjU0ODk0NjYsIklzQ3VzdG9tIjpmYWxzZX0sIkRhdGVGb3JtYXQiOnsiJHJlZiI6IjUzIn0sIldlZWtOdW1iZXJpbmciOnsiJGlkIjoiNjgxIiwiRm9ybWF0IjowLCJJc1Zpc2libGUiOmZhbHNlLCJMYXN0S25vd25WaXNpYmlsaXR5U3RhdGUiOmZhbHNlfSwiUmVsYXRlZFRhc2tJZCI6IjAwMDAwMDAwLTAwMDAtMDAwMC0wMDAwLTAwMDAwMDAwMDAwMCIsIklkIjoiNjVhYjQ0ZjItYTE4NC00YzNmLTlhZDctNTY4NTQ2NDQ4NmIyIiwiSW1wb3J0SWQiOm51bGwsIlRpdGxlIjoiTW9yZSBBbWVyaWNhbiBHcmFmZml0aSIsIk5vdGUiOm51bGwsIkh5cGVybGluayI6eyIkaWQiOiI2ODIiLCJBZGRyZXNzIjpudWxsLCJTdWJBZGRyZXNzIjpudWxsfSwiSXNDaGFuZ2VkIjpmYWxzZSwiSXNOZXciOmZhbHNlfSx7IiRpZCI6IjY4MyIsIkRhdGUiOiIxOTgwLTA0LTI2VDIzOjU5OjAwIiwiU3R5bGUiOnsiJGlkIjoiNjg0IiwiU2hhcGUiOjAsIkNvbm5lY3Rvck1hcmdpbiI6eyIkcmVmIjoiNDUwIn0sIkNvbm5lY3RvclN0eWxlIjp7IiRpZCI6IjY4NSIsIkxpbmVDb2xvciI6eyIkaWQiOiI2ODYiLCIkdHlwZSI6Ik5MUkUuQ29tbW9uLkRvbS5Tb2xpZENvbG9yQnJ1c2gsIE5MUkUuQ29tbW9uIiwiQ29sb3IiOnsiJGlkIjoiNjg3IiwiQSI6MTI3LCJSIjoyNTAsIkciOjI0OCwiQiI6MTk0fX0sIkxpbmVXZWlnaHQiOjEuMCwiTGluZVR5cGUiOjAsIlBhcmVudFN0eWxlIjpudWxsfSwiSXNCZWxvd1RpbWViYW5kIjp0cnVlLCJQb3NpdGlvbk9uVGFzayI6MCwiSGlkZURhdGUiOmZhbHNlLCJTaGFwZVNpemUiOjAsIlNwYWNpbmciOjIuMCwiUGFkZGluZyI6eyIkcmVmIjoiNDU0In0sIlNoYXBlU3R5bGUiOnsiJGlkIjoiNjg4IiwiTWFyZ2luIjp7IiRyZWYiOiI4In0sIlBhZGRpbmciOnsiJHJlZiI6IjkifSwiQmFja2dyb3VuZCI6eyIkaWQiOiI2ODkiLCJDb2xvciI6eyIkaWQiOiI2OTAiLCJBIjoyNTUsIlIiOjI1NCwiRyI6MTg2LCJCIjoxMH19LCJJc1Zpc2libGUiOnRydWUsIldpZHRoIjoxMi4wLCJIZWlnaHQiOjE0LjAsIkJvcmRlclN0eWxlIjp7IiRpZCI6IjY5MSIsIkxpbmVDb2xvciI6eyIkcmVmIjoiMzkifSwiTGluZVdlaWdodCI6MC4wLCJMaW5lVHlwZSI6MCwiUGFyZW50U3R5bGUiOm51bGx9LCJQYXJlbnRTdHlsZSI6bnVsbH0sIlRpdGxlU3R5bGUiOnsiJGlkIjoiNjkyIiwiRm9udFNldHRpbmdzIjp7IiRpZCI6IjY5MyIsIkZvbnRTaXplIjoxMSwiRm9udE5hbWUiOiJTZWdvZSBVSSIsIklzQm9sZCI6ZmFsc2UsIklzSXRhbGljIjpmYWxzZSwiSXNVbmRlcmxpbmVkIjpmYWxzZSwiUGFyZW50U3R5bGUiOm51bGx9LCJBdXRvU2l6ZSI6MCwiRm9yZWdyb3VuZCI6eyIkaWQiOiI2OTQiLCJDb2xvciI6eyIkaWQiOiI2OTUiLCJBIjoyNTUsIlIiOjIzOCwiRyI6MjE1LCJCIjoxNTV9fSwiTWF4V2lkdGgiOjIwMC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Njk2IiwiQ29sb3IiOnsiJGlkIjoiNjk3IiwiQSI6MCwiUiI6MjU1LCJHIjoyNTUsIkIiOjI1NX19LCJJc1Zpc2libGUiOnRydWUsIldpZHRoIjowLjAsIkhlaWdodCI6MC4wLCJCb3JkZXJTdHlsZSI6eyIkaWQiOiI2OTgiLCJMaW5lQ29sb3IiOm51bGwsIkxpbmVXZWlnaHQiOjAuMCwiTGluZVR5cGUiOjAsIlBhcmVudFN0eWxlIjpudWxsfSwiUGFyZW50U3R5bGUiOm51bGx9LCJEYXRlU3R5bGUiOnsiJGlkIjoiNjk5IiwiRm9udFNldHRpbmdzIjp7IiRpZCI6IjcwMCIsIkZvbnRTaXplIjoxMCwiRm9udE5hbWUiOiJDYWxpYnJpIiwiSXNCb2xkIjpmYWxzZSwiSXNJdGFsaWMiOmZhbHNlLCJJc1VuZGVybGluZWQiOmZhbHNlLCJQYXJlbnRTdHlsZSI6bnVsbH0sIkF1dG9TaXplIjowLCJGb3JlZ3JvdW5kIjp7IiRpZCI6IjcwMSIsIkNvbG9yIjp7IiRpZCI6IjcwM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3MDMiLCJDb2xvciI6eyIkaWQiOiI3MDQiLCJBIjowLCJSIjoyNTUsIkciOjI1NSwiQiI6MjU1fX0sIklzVmlzaWJsZSI6dHJ1ZSwiV2lkdGgiOjAuMCwiSGVpZ2h0IjowLjAsIkJvcmRlclN0eWxlIjp7IiRpZCI6IjcwNSIsIkxpbmVDb2xvciI6bnVsbCwiTGluZVdlaWdodCI6MC4wLCJMaW5lVHlwZSI6MCwiUGFyZW50U3R5bGUiOm51bGx9LCJQYXJlbnRTdHlsZSI6bnVsbH0sIkRhdGVGb3JtYXQiOnsiJHJlZiI6IjUzIn0sIldlZWtOdW1iZXJpbmciOnsiJGlkIjoiNzA2IiwiRm9ybWF0IjowLCJJc1Zpc2libGUiOmZhbHNlLCJMYXN0S25vd25WaXNpYmlsaXR5U3RhdGUiOmZhbHNlfSwiSXNWaXNpYmxlIjp0cnVlLCJQYXJlbnRTdHlsZSI6bnVsbH0sIkluZGV4IjozLCJQZXJjZW50YWdlQ29tcGxldGUiOm51bGwsIlBvc2l0aW9uIjp7IlJhdGlvIjowLjExNDUyNjk4MDAxMTU1MTQ3LCJJc0N1c3RvbSI6dHJ1ZX0sIkRhdGVGb3JtYXQiOnsiJHJlZiI6IjUzIn0sIldlZWtOdW1iZXJpbmciOnsiJGlkIjoiNzA3IiwiRm9ybWF0IjowLCJJc1Zpc2libGUiOmZhbHNlLCJMYXN0S25vd25WaXNpYmlsaXR5U3RhdGUiOmZhbHNlfSwiUmVsYXRlZFRhc2tJZCI6IjAwMDAwMDAwLTAwMDAtMDAwMC0wMDAwLTAwMDAwMDAwMDAwMCIsIklkIjoiMzVjY2VmZWQtNmI3Yy00MDRjLTkxOTAtOTA2YjZhYWQyYzc0IiwiSW1wb3J0SWQiOm51bGwsIlRpdGxlIjoiS2FnZW11c2hhIiwiTm90ZSI6bnVsbCwiSHlwZXJsaW5rIjp7IiRpZCI6IjcwOCIsIkFkZHJlc3MiOm51bGwsIlN1YkFkZHJlc3MiOm51bGx9LCJJc0NoYW5nZWQiOmZhbHNlLCJJc05ldyI6ZmFsc2V9LHsiJGlkIjoiNzA5IiwiRGF0ZSI6IjE5ODMtMDgtMDVUMjM6NTk6MDAiLCJTdHlsZSI6eyIkaWQiOiI3MTAiLCJTaGFwZSI6MCwiQ29ubmVjdG9yTWFyZ2luIjp7IiRyZWYiOiI0NTAifSwiQ29ubmVjdG9yU3R5bGUiOnsiJGlkIjoiNzExIiwiTGluZUNvbG9yIjp7IiRpZCI6IjcxMiIsIiR0eXBlIjoiTkxSRS5Db21tb24uRG9tLlNvbGlkQ29sb3JCcnVzaCwgTkxSRS5Db21tb24iLCJDb2xvciI6eyIkaWQiOiI3MTMiLCJBIjoxMjcsIlIiOjI1MCwiRyI6MjQ4LCJCIjoxOTR9fSwiTGluZVdlaWdodCI6MS4wLCJMaW5lVHlwZSI6MCwiUGFyZW50U3R5bGUiOm51bGx9LCJJc0JlbG93VGltZWJhbmQiOmZhbHNlLCJQb3NpdGlvbk9uVGFzayI6MCwiSGlkZURhdGUiOmZhbHNlLCJTaGFwZVNpemUiOjAsIlNwYWNpbmciOjIuMCwiUGFkZGluZyI6eyIkcmVmIjoiNDU0In0sIlNoYXBlU3R5bGUiOnsiJGlkIjoiNzE0IiwiTWFyZ2luIjp7IiRyZWYiOiI4In0sIlBhZGRpbmciOnsiJHJlZiI6IjkifSwiQmFja2dyb3VuZCI6eyIkaWQiOiI3MTUiLCJDb2xvciI6eyIkaWQiOiI3MTYiLCJBIjoyNTUsIlIiOjI1NCwiRyI6MTg2LCJCIjoxMH19LCJJc1Zpc2libGUiOnRydWUsIldpZHRoIjoxMi4wLCJIZWlnaHQiOjE0LjAsIkJvcmRlclN0eWxlIjp7IiRpZCI6IjcxNyIsIkxpbmVDb2xvciI6eyIkcmVmIjoiMzkifSwiTGluZVdlaWdodCI6MC4wLCJMaW5lVHlwZSI6MCwiUGFyZW50U3R5bGUiOm51bGx9LCJQYXJlbnRTdHlsZSI6bnVsbH0sIlRpdGxlU3R5bGUiOnsiJGlkIjoiNzE4IiwiRm9udFNldHRpbmdzIjp7IiRpZCI6IjcxOSIsIkZvbnRTaXplIjoxMSwiRm9udE5hbWUiOiJTZWdvZSBVSSIsIklzQm9sZCI6ZmFsc2UsIklzSXRhbGljIjpmYWxzZSwiSXNVbmRlcmxpbmVkIjpmYWxzZSwiUGFyZW50U3R5bGUiOm51bGx9LCJBdXRvU2l6ZSI6MiwiRm9yZWdyb3VuZCI6eyIkaWQiOiI3MjAiLCJDb2xvciI6eyIkaWQiOiI3MjEiLCJBIjoyNTUsIlIiOjIzOCwiRyI6MjE1LCJCIjoxNTV9fSwiTWF4V2lkdGgiOjYxLjM1MTExNDE1ODAyOTc4Ny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cyMiIsIkNvbG9yIjp7IiRpZCI6IjcyMyIsIkEiOjAsIlIiOjI1NSwiRyI6MjU1LCJCIjoyNTV9fSwiSXNWaXNpYmxlIjp0cnVlLCJXaWR0aCI6MC4wLCJIZWlnaHQiOjAuMCwiQm9yZGVyU3R5bGUiOnsiJGlkIjoiNzI0IiwiTGluZUNvbG9yIjpudWxsLCJMaW5lV2VpZ2h0IjowLjAsIkxpbmVUeXBlIjowLCJQYXJlbnRTdHlsZSI6bnVsbH0sIlBhcmVudFN0eWxlIjpudWxsfSwiRGF0ZVN0eWxlIjp7IiRpZCI6IjcyNSIsIkZvbnRTZXR0aW5ncyI6eyIkaWQiOiI3MjYiLCJGb250U2l6ZSI6MTAsIkZvbnROYW1lIjoiQ2FsaWJyaSIsIklzQm9sZCI6ZmFsc2UsIklzSXRhbGljIjpmYWxzZSwiSXNVbmRlcmxpbmVkIjpmYWxzZSwiUGFyZW50U3R5bGUiOm51bGx9LCJBdXRvU2l6ZSI6MCwiRm9yZWdyb3VuZCI6eyIkaWQiOiI3MjciLCJDb2xvciI6eyIkaWQiOiI3Mj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NzI5IiwiQ29sb3IiOnsiJGlkIjoiNzMwIiwiQSI6MCwiUiI6MjU1LCJHIjoyNTUsIkIiOjI1NX19LCJJc1Zpc2libGUiOnRydWUsIldpZHRoIjowLjAsIkhlaWdodCI6MC4wLCJCb3JkZXJTdHlsZSI6eyIkaWQiOiI3MzEiLCJMaW5lQ29sb3IiOm51bGwsIkxpbmVXZWlnaHQiOjAuMCwiTGluZVR5cGUiOjAsIlBhcmVudFN0eWxlIjpudWxsfSwiUGFyZW50U3R5bGUiOm51bGx9LCJEYXRlRm9ybWF0Ijp7IiRyZWYiOiI1MyJ9LCJXZWVrTnVtYmVyaW5nIjp7IiRpZCI6IjczMiIsIkZvcm1hdCI6MCwiSXNWaXNpYmxlIjpmYWxzZSwiTGFzdEtub3duVmlzaWJpbGl0eVN0YXRlIjpmYWxzZX0sIklzVmlzaWJsZSI6dHJ1ZSwiUGFyZW50U3R5bGUiOm51bGx9LCJJbmRleCI6NCwiUGVyY2VudGFnZUNvbXBsZXRlIjpudWxsLCJQb3NpdGlvbiI6eyJSYXRpbyI6MC4xMjU4NzE1MzExNjg2MTk3OSwiSXNDdXN0b20iOnRydWV9LCJEYXRlRm9ybWF0Ijp7IiRyZWYiOiI1MyJ9LCJXZWVrTnVtYmVyaW5nIjp7IiRpZCI6IjczMyIsIkZvcm1hdCI6MCwiSXNWaXNpYmxlIjpmYWxzZSwiTGFzdEtub3duVmlzaWJpbGl0eVN0YXRlIjpmYWxzZX0sIlJlbGF0ZWRUYXNrSWQiOiIwMDAwMDAwMC0wMDAwLTAwMDAtMDAwMC0wMDAwMDAwMDAwMDAiLCJJZCI6IjMwODc3MDYwLTZkMWItNGM1Yi1iMGFlLTY3NmU0NGVlYWNmZiIsIkltcG9ydElkIjpudWxsLCJUaXRsZSI6IlR3aWNlIFVwb24gYSBUaW1lIiwiTm90ZSI6bnVsbCwiSHlwZXJsaW5rIjp7IiRpZCI6IjczNCIsIkFkZHJlc3MiOm51bGwsIlN1YkFkZHJlc3MiOm51bGx9LCJJc0NoYW5nZWQiOmZhbHNlLCJJc05ldyI6ZmFsc2V9LHsiJGlkIjoiNzM1IiwiRGF0ZSI6IjE5ODUtMDktMjBUMjM6NTk6MDAiLCJTdHlsZSI6eyIkaWQiOiI3MzYiLCJTaGFwZSI6MCwiQ29ubmVjdG9yTWFyZ2luIjp7IiRyZWYiOiI0NTAifSwiQ29ubmVjdG9yU3R5bGUiOnsiJGlkIjoiNzM3IiwiTGluZUNvbG9yIjp7IiRyZWYiOiI0NTIifSwiTGluZVdlaWdodCI6MS4wLCJMaW5lVHlwZSI6MCwiUGFyZW50U3R5bGUiOm51bGx9LCJJc0JlbG93VGltZWJhbmQiOnRydWUsIlBvc2l0aW9uT25UYXNrIjowLCJIaWRlRGF0ZSI6ZmFsc2UsIlNoYXBlU2l6ZSI6MCwiU3BhY2luZyI6Mi4wLCJQYWRkaW5nIjp7IiRyZWYiOiI0NTQifSwiU2hhcGVTdHlsZSI6eyIkaWQiOiI3MzgiLCJNYXJnaW4iOnsiJHJlZiI6IjgifSwiUGFkZGluZyI6eyIkcmVmIjoiOSJ9LCJCYWNrZ3JvdW5kIjp7IiRpZCI6IjczOSIsIkNvbG9yIjp7IiRpZCI6Ijc0MCIsIkEiOjI1NSwiUiI6MjU0LCJHIjoxODYsIkIiOjEwfX0sIklzVmlzaWJsZSI6dHJ1ZSwiV2lkdGgiOjEyLjAsIkhlaWdodCI6MTQuMCwiQm9yZGVyU3R5bGUiOnsiJGlkIjoiNzQxIiwiTGluZUNvbG9yIjp7IiRyZWYiOiIzOSJ9LCJMaW5lV2VpZ2h0IjowLjAsIkxpbmVUeXBlIjowLCJQYXJlbnRTdHlsZSI6bnVsbH0sIlBhcmVudFN0eWxlIjpudWxsfSwiVGl0bGVTdHlsZSI6eyIkaWQiOiI3NDIiLCJGb250U2V0dGluZ3MiOnsiJGlkIjoiNzQzIiwiRm9udFNpemUiOjExLCJGb250TmFtZSI6IlNlZ29lIFVJIiwiSXNCb2xkIjpmYWxzZSwiSXNJdGFsaWMiOmZhbHNlLCJJc1VuZGVybGluZWQiOmZhbHNlLCJQYXJlbnRTdHlsZSI6bnVsbH0sIkF1dG9TaXplIjowLCJGb3JlZ3JvdW5kIjp7IiRpZCI6Ijc0NCIsIkNvbG9yIjp7IiRpZCI6Ijc0NSIsIkEiOjI1NSwiUiI6MjM4LCJHIjoyMTUsIkIiOjE1NX19LCJNYXhXaWR0aCI6MjAw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3NDYiLCJDb2xvciI6eyIkaWQiOiI3NDciLCJBIjowLCJSIjoyNTUsIkciOjI1NSwiQiI6MjU1fX0sIklzVmlzaWJsZSI6dHJ1ZSwiV2lkdGgiOjAuMCwiSGVpZ2h0IjowLjAsIkJvcmRlclN0eWxlIjp7IiRpZCI6Ijc0OCIsIkxpbmVDb2xvciI6bnVsbCwiTGluZVdlaWdodCI6MC4wLCJMaW5lVHlwZSI6MCwiUGFyZW50U3R5bGUiOm51bGx9LCJQYXJlbnRTdHlsZSI6bnVsbH0sIkRhdGVTdHlsZSI6eyIkaWQiOiI3NDkiLCJGb250U2V0dGluZ3MiOnsiJGlkIjoiNzUwIiwiRm9udFNpemUiOjEwLCJGb250TmFtZSI6IkNhbGlicmkiLCJJc0JvbGQiOmZhbHNlLCJJc0l0YWxpYyI6ZmFsc2UsIklzVW5kZXJsaW5lZCI6ZmFsc2UsIlBhcmVudFN0eWxlIjpudWxsfSwiQXV0b1NpemUiOjAsIkZvcmVncm91bmQiOnsiJGlkIjoiNzUxIiwiQ29sb3IiOnsiJGlkIjoiNzU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c1MyIsIkNvbG9yIjp7IiRpZCI6Ijc1NCIsIkEiOjAsIlIiOjI1NSwiRyI6MjU1LCJCIjoyNTV9fSwiSXNWaXNpYmxlIjp0cnVlLCJXaWR0aCI6MC4wLCJIZWlnaHQiOjAuMCwiQm9yZGVyU3R5bGUiOnsiJGlkIjoiNzU1IiwiTGluZUNvbG9yIjpudWxsLCJMaW5lV2VpZ2h0IjowLjAsIkxpbmVUeXBlIjowLCJQYXJlbnRTdHlsZSI6bnVsbH0sIlBhcmVudFN0eWxlIjpudWxsfSwiRGF0ZUZvcm1hdCI6eyIkcmVmIjoiNTMifSwiV2Vla051bWJlcmluZyI6eyIkaWQiOiI3NTYiLCJGb3JtYXQiOjAsIklzVmlzaWJsZSI6ZmFsc2UsIkxhc3RLbm93blZpc2liaWxpdHlTdGF0ZSI6ZmFsc2V9LCJJc1Zpc2libGUiOnRydWUsIlBhcmVudFN0eWxlIjpudWxsfSwiSW5kZXgiOjUsIlBlcmNlbnRhZ2VDb21wbGV0ZSI6bnVsbCwiUG9zaXRpb24iOnsiUmF0aW8iOjAuMjQwNTExMjU2Njc3MTMzMDgsIklzQ3VzdG9tIjp0cnVlfSwiRGF0ZUZvcm1hdCI6eyIkcmVmIjoiNTMifSwiV2Vla051bWJlcmluZyI6eyIkaWQiOiI3NTciLCJGb3JtYXQiOjAsIklzVmlzaWJsZSI6ZmFsc2UsIkxhc3RLbm93blZpc2liaWxpdHlTdGF0ZSI6ZmFsc2V9LCJSZWxhdGVkVGFza0lkIjoiMDAwMDAwMDAtMDAwMC0wMDAwLTAwMDAtMDAwMDAwMDAwMDAwIiwiSWQiOiJhZGUwMmVmNS1hZmMxLTQzZjktOWMwMS1jYmEwOWYyN2FhNWUiLCJJbXBvcnRJZCI6bnVsbCwiVGl0bGUiOiJNaXNoaW1hOiBBIExpZmUgaW4gRm91ciBDaGFwdGVycyIsIk5vdGUiOm51bGwsIkh5cGVybGluayI6eyIkaWQiOiI3NTgiLCJBZGRyZXNzIjpudWxsLCJTdWJBZGRyZXNzIjpudWxsfSwiSXNDaGFuZ2VkIjpmYWxzZSwiSXNOZXciOmZhbHNlfSx7IiRpZCI6Ijc1OSIsIkRhdGUiOiIxOTg2LTA2LTI3VDIzOjU5OjAwIiwiU3R5bGUiOnsiJGlkIjoiNzYwIiwiU2hhcGUiOjAsIkNvbm5lY3Rvck1hcmdpbiI6eyIkcmVmIjoiNDUwIn0sIkNvbm5lY3RvclN0eWxlIjp7IiRpZCI6Ijc2MSIsIkxpbmVDb2xvciI6eyIkcmVmIjoiNDUyIn0sIkxpbmVXZWlnaHQiOjEuMCwiTGluZVR5cGUiOjAsIlBhcmVudFN0eWxlIjpudWxsfSwiSXNCZWxvd1RpbWViYW5kIjp0cnVlLCJQb3NpdGlvbk9uVGFzayI6MCwiSGlkZURhdGUiOmZhbHNlLCJTaGFwZVNpemUiOjAsIlNwYWNpbmciOjIuMCwiUGFkZGluZyI6eyIkcmVmIjoiNDU0In0sIlNoYXBlU3R5bGUiOnsiJGlkIjoiNzYyIiwiTWFyZ2luIjp7IiRyZWYiOiI4In0sIlBhZGRpbmciOnsiJHJlZiI6IjkifSwiQmFja2dyb3VuZCI6eyIkaWQiOiI3NjMiLCJDb2xvciI6eyIkaWQiOiI3NjQiLCJBIjoyNTUsIlIiOjI1NCwiRyI6MTg2LCJCIjoxMH19LCJJc1Zpc2libGUiOnRydWUsIldpZHRoIjoxMi4wLCJIZWlnaHQiOjE0LjAsIkJvcmRlclN0eWxlIjp7IiRpZCI6Ijc2NSIsIkxpbmVDb2xvciI6eyIkcmVmIjoiMzkifSwiTGluZVdlaWdodCI6MC4wLCJMaW5lVHlwZSI6MCwiUGFyZW50U3R5bGUiOm51bGx9LCJQYXJlbnRTdHlsZSI6bnVsbH0sIlRpdGxlU3R5bGUiOnsiJGlkIjoiNzY2IiwiRm9udFNldHRpbmdzIjp7IiRpZCI6Ijc2NyIsIkZvbnRTaXplIjoxMSwiRm9udE5hbWUiOiJTZWdvZSBVSSIsIklzQm9sZCI6ZmFsc2UsIklzSXRhbGljIjpmYWxzZSwiSXNVbmRlcmxpbmVkIjpmYWxzZSwiUGFyZW50U3R5bGUiOm51bGx9LCJBdXRvU2l6ZSI6MCwiRm9yZWdyb3VuZCI6eyIkaWQiOiI3NjgiLCJDb2xvciI6eyIkaWQiOiI3NjkiLCJBIjoyNTUsIlIiOjIzOCwiRyI6MjE1LCJCIjoxNTV9fSwiTWF4V2lkdGgiOjIwMC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NzcwIiwiQ29sb3IiOnsiJGlkIjoiNzcxIiwiQSI6MCwiUiI6MjU1LCJHIjoyNTUsIkIiOjI1NX19LCJJc1Zpc2libGUiOnRydWUsIldpZHRoIjowLjAsIkhlaWdodCI6MC4wLCJCb3JkZXJTdHlsZSI6eyIkaWQiOiI3NzIiLCJMaW5lQ29sb3IiOm51bGwsIkxpbmVXZWlnaHQiOjAuMCwiTGluZVR5cGUiOjAsIlBhcmVudFN0eWxlIjpudWxsfSwiUGFyZW50U3R5bGUiOm51bGx9LCJEYXRlU3R5bGUiOnsiJGlkIjoiNzczIiwiRm9udFNldHRpbmdzIjp7IiRpZCI6Ijc3NCIsIkZvbnRTaXplIjoxMCwiRm9udE5hbWUiOiJDYWxpYnJpIiwiSXNCb2xkIjpmYWxzZSwiSXNJdGFsaWMiOmZhbHNlLCJJc1VuZGVybGluZWQiOmZhbHNlLCJQYXJlbnRTdHlsZSI6bnVsbH0sIkF1dG9TaXplIjowLCJGb3JlZ3JvdW5kIjp7IiRpZCI6Ijc3NSIsIkNvbG9yIjp7IiRpZCI6Ijc3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3NzciLCJDb2xvciI6eyIkaWQiOiI3NzgiLCJBIjowLCJSIjoyNTUsIkciOjI1NSwiQiI6MjU1fX0sIklzVmlzaWJsZSI6dHJ1ZSwiV2lkdGgiOjAuMCwiSGVpZ2h0IjowLjAsIkJvcmRlclN0eWxlIjp7IiRpZCI6Ijc3OSIsIkxpbmVDb2xvciI6bnVsbCwiTGluZVdlaWdodCI6MC4wLCJMaW5lVHlwZSI6MCwiUGFyZW50U3R5bGUiOm51bGx9LCJQYXJlbnRTdHlsZSI6bnVsbH0sIkRhdGVGb3JtYXQiOnsiJHJlZiI6IjUzIn0sIldlZWtOdW1iZXJpbmciOnsiJGlkIjoiNzgwIiwiRm9ybWF0IjowLCJJc1Zpc2libGUiOmZhbHNlLCJMYXN0S25vd25WaXNpYmlsaXR5U3RhdGUiOmZhbHNlfSwiSXNWaXNpYmxlIjp0cnVlLCJQYXJlbnRTdHlsZSI6bnVsbH0sIkluZGV4Ijo2LCJQZXJjZW50YWdlQ29tcGxldGUiOm51bGwsIlBvc2l0aW9uIjp7IlJhdGlvIjowLjE2OTY0NTA4ODY5MDI5ODU3LCJJc0N1c3RvbSI6dHJ1ZX0sIkRhdGVGb3JtYXQiOnsiJHJlZiI6IjUzIn0sIldlZWtOdW1iZXJpbmciOnsiJGlkIjoiNzgxIiwiRm9ybWF0IjowLCJJc1Zpc2libGUiOmZhbHNlLCJMYXN0S25vd25WaXNpYmlsaXR5U3RhdGUiOmZhbHNlfSwiUmVsYXRlZFRhc2tJZCI6IjAwMDAwMDAwLTAwMDAtMDAwMC0wMDAwLTAwMDAwMDAwMDAwMCIsIklkIjoiMDJmNzlhN2ItZTEyOC00N2RjLTg3ZGUtYWI0ODc5NTA4YmRmIiwiSW1wb3J0SWQiOm51bGwsIlRpdGxlIjoiTGFieXJpbnRoIiwiTm90ZSI6bnVsbCwiSHlwZXJsaW5rIjp7IiRpZCI6Ijc4MiIsIkFkZHJlc3MiOm51bGwsIlN1YkFkZHJlc3MiOm51bGx9LCJJc0NoYW5nZWQiOmZhbHNlLCJJc05ldyI6ZmFsc2V9LHsiJGlkIjoiNzgzIiwiRGF0ZSI6IjE5ODYtMDgtMDFUMjM6NTk6MDAiLCJTdHlsZSI6eyIkaWQiOiI3ODQiLCJTaGFwZSI6MCwiQ29ubmVjdG9yTWFyZ2luIjp7IiRyZWYiOiI0NTAifSwiQ29ubmVjdG9yU3R5bGUiOnsiJGlkIjoiNzg1IiwiTGluZUNvbG9yIjp7IiRyZWYiOiI0NTIifSwiTGluZVdlaWdodCI6MS4wLCJMaW5lVHlwZSI6MCwiUGFyZW50U3R5bGUiOm51bGx9LCJJc0JlbG93VGltZWJhbmQiOmZhbHNlLCJQb3NpdGlvbk9uVGFzayI6MCwiSGlkZURhdGUiOmZhbHNlLCJTaGFwZVNpemUiOjAsIlNwYWNpbmciOjIuMCwiUGFkZGluZyI6eyIkcmVmIjoiNDU0In0sIlNoYXBlU3R5bGUiOnsiJGlkIjoiNzg2IiwiTWFyZ2luIjp7IiRyZWYiOiI4In0sIlBhZGRpbmciOnsiJHJlZiI6IjkifSwiQmFja2dyb3VuZCI6eyIkaWQiOiI3ODciLCJDb2xvciI6eyIkaWQiOiI3ODgiLCJBIjoyNTUsIlIiOjI1NCwiRyI6MTg2LCJCIjoxMH19LCJJc1Zpc2libGUiOnRydWUsIldpZHRoIjoxMi4wLCJIZWlnaHQiOjE0LjAsIkJvcmRlclN0eWxlIjp7IiRpZCI6Ijc4OSIsIkxpbmVDb2xvciI6eyIkcmVmIjoiMzkifSwiTGluZVdlaWdodCI6MC4wLCJMaW5lVHlwZSI6MCwiUGFyZW50U3R5bGUiOm51bGx9LCJQYXJlbnRTdHlsZSI6bnVsbH0sIlRpdGxlU3R5bGUiOnsiJGlkIjoiNzkwIiwiRm9udFNldHRpbmdzIjp7IiRpZCI6Ijc5MSIsIkZvbnRTaXplIjoxMSwiRm9udE5hbWUiOiJTZWdvZSBVSSIsIklzQm9sZCI6ZmFsc2UsIklzSXRhbGljIjpmYWxzZSwiSXNVbmRlcmxpbmVkIjpmYWxzZSwiUGFyZW50U3R5bGUiOm51bGx9LCJBdXRvU2l6ZSI6MiwiRm9yZWdyb3VuZCI6eyIkaWQiOiI3OTIiLCJDb2xvciI6eyIkaWQiOiI3OTMiLCJBIjoyNTUsIlIiOjIzOCwiRyI6MjE1LCJCIjoxNTV9fSwiTWF4V2lkdGgiOjg0LjMyMzMzMzMzMzMzMzMzO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c5NCIsIkNvbG9yIjp7IiRpZCI6Ijc5NSIsIkEiOjAsIlIiOjI1NSwiRyI6MjU1LCJCIjoyNTV9fSwiSXNWaXNpYmxlIjp0cnVlLCJXaWR0aCI6MC4wLCJIZWlnaHQiOjAuMCwiQm9yZGVyU3R5bGUiOnsiJGlkIjoiNzk2IiwiTGluZUNvbG9yIjpudWxsLCJMaW5lV2VpZ2h0IjowLjAsIkxpbmVUeXBlIjowLCJQYXJlbnRTdHlsZSI6bnVsbH0sIlBhcmVudFN0eWxlIjpudWxsfSwiRGF0ZVN0eWxlIjp7IiRpZCI6Ijc5NyIsIkZvbnRTZXR0aW5ncyI6eyIkaWQiOiI3OTgiLCJGb250U2l6ZSI6MTAsIkZvbnROYW1lIjoiQ2FsaWJyaSIsIklzQm9sZCI6ZmFsc2UsIklzSXRhbGljIjpmYWxzZSwiSXNVbmRlcmxpbmVkIjpmYWxzZSwiUGFyZW50U3R5bGUiOm51bGx9LCJBdXRvU2l6ZSI6MCwiRm9yZWdyb3VuZCI6eyIkaWQiOiI3OTkiLCJDb2xvciI6eyIkaWQiOiI4MD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ODAxIiwiQ29sb3IiOnsiJGlkIjoiODAyIiwiQSI6MCwiUiI6MjU1LCJHIjoyNTUsIkIiOjI1NX19LCJJc1Zpc2libGUiOnRydWUsIldpZHRoIjowLjAsIkhlaWdodCI6MC4wLCJCb3JkZXJTdHlsZSI6eyIkaWQiOiI4MDMiLCJMaW5lQ29sb3IiOm51bGwsIkxpbmVXZWlnaHQiOjAuMCwiTGluZVR5cGUiOjAsIlBhcmVudFN0eWxlIjpudWxsfSwiUGFyZW50U3R5bGUiOm51bGx9LCJEYXRlRm9ybWF0Ijp7IiRyZWYiOiI1MyJ9LCJXZWVrTnVtYmVyaW5nIjp7IiRpZCI6IjgwNCIsIkZvcm1hdCI6MCwiSXNWaXNpYmxlIjpmYWxzZSwiTGFzdEtub3duVmlzaWJpbGl0eVN0YXRlIjpmYWxzZX0sIklzVmlzaWJsZSI6dHJ1ZSwiUGFyZW50U3R5bGUiOm51bGx9LCJJbmRleCI6NywiUGVyY2VudGFnZUNvbXBsZXRlIjpudWxsLCJQb3NpdGlvbiI6eyJSYXRpbyI6MC4yNjczMTk2MTkyMTQwOTMyNSwiSXNDdXN0b20iOnRydWV9LCJEYXRlRm9ybWF0Ijp7IiRyZWYiOiI1MyJ9LCJXZWVrTnVtYmVyaW5nIjp7IiRpZCI6IjgwNSIsIkZvcm1hdCI6MCwiSXNWaXNpYmxlIjpmYWxzZSwiTGFzdEtub3duVmlzaWJpbGl0eVN0YXRlIjpmYWxzZX0sIlJlbGF0ZWRUYXNrSWQiOiIwMDAwMDAwMC0wMDAwLTAwMDAtMDAwMC0wMDAwMDAwMDAwMDAiLCJJZCI6IjQzNzMyNjU3LTk0YTctNGU5NS1hNTM5LTkxNTk3ZTQwNGQ2ZiIsIkltcG9ydElkIjpudWxsLCJUaXRsZSI6Ikhvd2FyZCB0aGUgRHVjayIsIk5vdGUiOm51bGwsIkh5cGVybGluayI6eyIkaWQiOiI4MDYiLCJBZGRyZXNzIjpudWxsLCJTdWJBZGRyZXNzIjpudWxsfSwiSXNDaGFuZ2VkIjpmYWxzZSwiSXNOZXciOmZhbHNlfSx7IiRpZCI6IjgwNyIsIkRhdGUiOiIxOTg4LTAzLTEyVDIzOjU5OjAwIiwiU3R5bGUiOnsiJGlkIjoiODA4IiwiU2hhcGUiOjAsIkNvbm5lY3Rvck1hcmdpbiI6eyIkcmVmIjoiNDUwIn0sIkNvbm5lY3RvclN0eWxlIjp7IiRpZCI6IjgwOSIsIkxpbmVDb2xvciI6eyIkaWQiOiI4MTAiLCIkdHlwZSI6Ik5MUkUuQ29tbW9uLkRvbS5Tb2xpZENvbG9yQnJ1c2gsIE5MUkUuQ29tbW9uIiwiQ29sb3IiOnsiJGlkIjoiODExIiwiQSI6MTI3LCJSIjoyNTAsIkciOjI0OCwiQiI6MTk0fX0sIkxpbmVXZWlnaHQiOjEuMCwiTGluZVR5cGUiOjAsIlBhcmVudFN0eWxlIjpudWxsfSwiSXNCZWxvd1RpbWViYW5kIjp0cnVlLCJQb3NpdGlvbk9uVGFzayI6MCwiSGlkZURhdGUiOmZhbHNlLCJTaGFwZVNpemUiOjAsIlNwYWNpbmciOjIuMCwiUGFkZGluZyI6eyIkcmVmIjoiNDU0In0sIlNoYXBlU3R5bGUiOnsiJGlkIjoiODEyIiwiTWFyZ2luIjp7IiRyZWYiOiI4In0sIlBhZGRpbmciOnsiJHJlZiI6IjkifSwiQmFja2dyb3VuZCI6eyIkaWQiOiI4MTMiLCJDb2xvciI6eyIkaWQiOiI4MTQiLCJBIjoyNTUsIlIiOjI1NCwiRyI6MTg2LCJCIjoxMH19LCJJc1Zpc2libGUiOnRydWUsIldpZHRoIjoxMi4wLCJIZWlnaHQiOjE0LjAsIkJvcmRlclN0eWxlIjp7IiRpZCI6IjgxNSIsIkxpbmVDb2xvciI6eyIkcmVmIjoiMzkifSwiTGluZVdlaWdodCI6MC4wLCJMaW5lVHlwZSI6MCwiUGFyZW50U3R5bGUiOm51bGx9LCJQYXJlbnRTdHlsZSI6bnVsbH0sIlRpdGxlU3R5bGUiOnsiJGlkIjoiODE2IiwiRm9udFNldHRpbmdzIjp7IiRpZCI6IjgxNyIsIkZvbnRTaXplIjoxMSwiRm9udE5hbWUiOiJTZWdvZSBVSSIsIklzQm9sZCI6ZmFsc2UsIklzSXRhbGljIjpmYWxzZSwiSXNVbmRlcmxpbmVkIjpmYWxzZSwiUGFyZW50U3R5bGUiOm51bGx9LCJBdXRvU2l6ZSI6MiwiRm9yZWdyb3VuZCI6eyIkaWQiOiI4MTgiLCJDb2xvciI6eyIkaWQiOiI4MTkiLCJBIjoyNTUsIlIiOjIzOCwiRyI6MjE1LCJCIjoxNTV9fSwiTWF4V2lkdGgiOjE1NC44MDY2NjY2NjY2NjY2Ny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gyMCIsIkNvbG9yIjp7IiRpZCI6IjgyMSIsIkEiOjAsIlIiOjI1NSwiRyI6MjU1LCJCIjoyNTV9fSwiSXNWaXNpYmxlIjp0cnVlLCJXaWR0aCI6MC4wLCJIZWlnaHQiOjAuMCwiQm9yZGVyU3R5bGUiOnsiJGlkIjoiODIyIiwiTGluZUNvbG9yIjpudWxsLCJMaW5lV2VpZ2h0IjowLjAsIkxpbmVUeXBlIjowLCJQYXJlbnRTdHlsZSI6bnVsbH0sIlBhcmVudFN0eWxlIjpudWxsfSwiRGF0ZVN0eWxlIjp7IiRpZCI6IjgyMyIsIkZvbnRTZXR0aW5ncyI6eyIkaWQiOiI4MjQiLCJGb250U2l6ZSI6MTAsIkZvbnROYW1lIjoiQ2FsaWJyaSIsIklzQm9sZCI6ZmFsc2UsIklzSXRhbGljIjpmYWxzZSwiSXNVbmRlcmxpbmVkIjpmYWxzZSwiUGFyZW50U3R5bGUiOm51bGx9LCJBdXRvU2l6ZSI6MCwiRm9yZWdyb3VuZCI6eyIkaWQiOiI4MjUiLCJDb2xvciI6eyIkaWQiOiI4Mj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ODI3IiwiQ29sb3IiOnsiJGlkIjoiODI4IiwiQSI6MCwiUiI6MjU1LCJHIjoyNTUsIkIiOjI1NX19LCJJc1Zpc2libGUiOnRydWUsIldpZHRoIjowLjAsIkhlaWdodCI6MC4wLCJCb3JkZXJTdHlsZSI6eyIkaWQiOiI4MjkiLCJMaW5lQ29sb3IiOm51bGwsIkxpbmVXZWlnaHQiOjAuMCwiTGluZVR5cGUiOjAsIlBhcmVudFN0eWxlIjpudWxsfSwiUGFyZW50U3R5bGUiOm51bGx9LCJEYXRlRm9ybWF0Ijp7IiRyZWYiOiI1MyJ9LCJXZWVrTnVtYmVyaW5nIjp7IiRpZCI6IjgzMCIsIkZvcm1hdCI6MCwiSXNWaXNpYmxlIjpmYWxzZSwiTGFzdEtub3duVmlzaWJpbGl0eVN0YXRlIjpmYWxzZX0sIklzVmlzaWJsZSI6dHJ1ZSwiUGFyZW50U3R5bGUiOm51bGx9LCJJbmRleCI6OCwiUGVyY2VudGFnZUNvbXBsZXRlIjpudWxsLCJQb3NpdGlvbiI6eyJSYXRpbyI6MC4wOTc0NjY2MDgzMzAwNTU1MjEsIklzQ3VzdG9tIjp0cnVlfSwiRGF0ZUZvcm1hdCI6eyIkcmVmIjoiNTMifSwiV2Vla051bWJlcmluZyI6eyIkaWQiOiI4MzEiLCJGb3JtYXQiOjAsIklzVmlzaWJsZSI6ZmFsc2UsIkxhc3RLbm93blZpc2liaWxpdHlTdGF0ZSI6ZmFsc2V9LCJSZWxhdGVkVGFza0lkIjoiMDAwMDAwMDAtMDAwMC0wMDAwLTAwMDAtMDAwMDAwMDAwMDAwIiwiSWQiOiJjOWY2ZTM1Ni1jN2YyLTRiZjEtOWY0Ni00MDJmYWM1MTQ3MmQiLCJJbXBvcnRJZCI6bnVsbCwiVGl0bGUiOiJUdWNrZXI6IFRoZSBNYW4gYW5kIEhpcyBEcmVhbSIsIk5vdGUiOm51bGwsIkh5cGVybGluayI6eyIkaWQiOiI4MzIiLCJBZGRyZXNzIjpudWxsLCJTdWJBZGRyZXNzIjpudWxsfSwiSXNDaGFuZ2VkIjpmYWxzZSwiSXNOZXciOmZhbHNlfSx7IiRpZCI6IjgzMyIsIkRhdGUiOiIxOTg4LTA1LTIwVDIzOjU5OjAwIiwiU3R5bGUiOnsiJGlkIjoiODM0IiwiU2hhcGUiOjAsIkNvbm5lY3Rvck1hcmdpbiI6eyIkcmVmIjoiNDUwIn0sIkNvbm5lY3RvclN0eWxlIjp7IiRpZCI6IjgzNSIsIkxpbmVDb2xvciI6eyIkcmVmIjoiNDUyIn0sIkxpbmVXZWlnaHQiOjEuMCwiTGluZVR5cGUiOjAsIlBhcmVudFN0eWxlIjpudWxsfSwiSXNCZWxvd1RpbWViYW5kIjpmYWxzZSwiUG9zaXRpb25PblRhc2siOjAsIkhpZGVEYXRlIjpmYWxzZSwiU2hhcGVTaXplIjowLCJTcGFjaW5nIjoyLjAsIlBhZGRpbmciOnsiJHJlZiI6IjQ1NCJ9LCJTaGFwZVN0eWxlIjp7IiRpZCI6IjgzNiIsIk1hcmdpbiI6eyIkcmVmIjoiOCJ9LCJQYWRkaW5nIjp7IiRyZWYiOiI5In0sIkJhY2tncm91bmQiOnsiJGlkIjoiODM3IiwiQ29sb3IiOnsiJGlkIjoiODM4IiwiQSI6MjU1LCJSIjoyNTQsIkciOjE4NiwiQiI6MTB9fSwiSXNWaXNpYmxlIjp0cnVlLCJXaWR0aCI6MTIuMCwiSGVpZ2h0IjoxNC4wLCJCb3JkZXJTdHlsZSI6eyIkaWQiOiI4MzkiLCJMaW5lQ29sb3IiOnsiJHJlZiI6IjM5In0sIkxpbmVXZWlnaHQiOjAuMCwiTGluZVR5cGUiOjAsIlBhcmVudFN0eWxlIjpudWxsfSwiUGFyZW50U3R5bGUiOm51bGx9LCJUaXRsZVN0eWxlIjp7IiRpZCI6Ijg0MCIsIkZvbnRTZXR0aW5ncyI6eyIkaWQiOiI4NDEiLCJGb250U2l6ZSI6MTEsIkZvbnROYW1lIjoiU2Vnb2UgVUkiLCJJc0JvbGQiOmZhbHNlLCJJc0l0YWxpYyI6ZmFsc2UsIklzVW5kZXJsaW5lZCI6ZmFsc2UsIlBhcmVudFN0eWxlIjpudWxsfSwiQXV0b1NpemUiOjAsIkZvcmVncm91bmQiOnsiJGlkIjoiODQyIiwiQ29sb3IiOnsiJGlkIjoiODQzIiwiQSI6MjU1LCJSIjoyMzgsIkciOjIxNSwiQiI6MTU1fX0sIk1heFdpZHRoIjoyMDAuM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g0NCIsIkNvbG9yIjp7IiRpZCI6Ijg0NSIsIkEiOjAsIlIiOjI1NSwiRyI6MjU1LCJCIjoyNTV9fSwiSXNWaXNpYmxlIjp0cnVlLCJXaWR0aCI6MC4wLCJIZWlnaHQiOjAuMCwiQm9yZGVyU3R5bGUiOnsiJGlkIjoiODQ2IiwiTGluZUNvbG9yIjpudWxsLCJMaW5lV2VpZ2h0IjowLjAsIkxpbmVUeXBlIjowLCJQYXJlbnRTdHlsZSI6bnVsbH0sIlBhcmVudFN0eWxlIjpudWxsfSwiRGF0ZVN0eWxlIjp7IiRpZCI6Ijg0NyIsIkZvbnRTZXR0aW5ncyI6eyIkaWQiOiI4NDgiLCJGb250U2l6ZSI6MTAsIkZvbnROYW1lIjoiQ2FsaWJyaSIsIklzQm9sZCI6ZmFsc2UsIklzSXRhbGljIjpmYWxzZSwiSXNVbmRlcmxpbmVkIjpmYWxzZSwiUGFyZW50U3R5bGUiOm51bGx9LCJBdXRvU2l6ZSI6MCwiRm9yZWdyb3VuZCI6eyIkaWQiOiI4NDkiLCJDb2xvciI6eyIkaWQiOiI4NT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ODUxIiwiQ29sb3IiOnsiJGlkIjoiODUyIiwiQSI6MCwiUiI6MjU1LCJHIjoyNTUsIkIiOjI1NX19LCJJc1Zpc2libGUiOnRydWUsIldpZHRoIjowLjAsIkhlaWdodCI6MC4wLCJCb3JkZXJTdHlsZSI6eyIkaWQiOiI4NTMiLCJMaW5lQ29sb3IiOm51bGwsIkxpbmVXZWlnaHQiOjAuMCwiTGluZVR5cGUiOjAsIlBhcmVudFN0eWxlIjpudWxsfSwiUGFyZW50U3R5bGUiOm51bGx9LCJEYXRlRm9ybWF0Ijp7IiRyZWYiOiI1MyJ9LCJXZWVrTnVtYmVyaW5nIjp7IiRpZCI6Ijg1NCIsIkZvcm1hdCI6MCwiSXNWaXNpYmxlIjpmYWxzZSwiTGFzdEtub3duVmlzaWJpbGl0eVN0YXRlIjpmYWxzZX0sIklzVmlzaWJsZSI6dHJ1ZSwiUGFyZW50U3R5bGUiOm51bGx9LCJJbmRleCI6OSwiUGVyY2VudGFnZUNvbXBsZXRlIjpudWxsLCJQb3NpdGlvbiI6eyJSYXRpbyI6MC4xOTcyNTE2NjYwMzM3MDk1LCJJc0N1c3RvbSI6dHJ1ZX0sIkRhdGVGb3JtYXQiOnsiJHJlZiI6IjUzIn0sIldlZWtOdW1iZXJpbmciOnsiJGlkIjoiODU1IiwiRm9ybWF0IjowLCJJc1Zpc2libGUiOmZhbHNlLCJMYXN0S25vd25WaXNpYmlsaXR5U3RhdGUiOmZhbHNlfSwiUmVsYXRlZFRhc2tJZCI6IjAwMDAwMDAwLTAwMDAtMDAwMC0wMDAwLTAwMDAwMDAwMDAwMCIsIklkIjoiN2YzNDA1YTgtZTVmMS00OThjLWIzNGQtZWY5Mjc5YmM1MmYyIiwiSW1wb3J0SWQiOm51bGwsIlRpdGxlIjoiV2lsbG93IiwiTm90ZSI6bnVsbCwiSHlwZXJsaW5rIjp7IiRpZCI6Ijg1NiIsIkFkZHJlc3MiOm51bGwsIlN1YkFkZHJlc3MiOm51bGx9LCJJc0NoYW5nZWQiOmZhbHNlLCJJc05ldyI6ZmFsc2V9LHsiJGlkIjoiODU3IiwiRGF0ZSI6IjE5ODgtMTEtMThUMjM6NTk6MDAiLCJTdHlsZSI6eyIkaWQiOiI4NTgiLCJTaGFwZSI6MCwiQ29ubmVjdG9yTWFyZ2luIjp7IiRyZWYiOiI0NTAifSwiQ29ubmVjdG9yU3R5bGUiOnsiJGlkIjoiODU5IiwiTGluZUNvbG9yIjp7IiRpZCI6Ijg2MCIsIiR0eXBlIjoiTkxSRS5Db21tb24uRG9tLlNvbGlkQ29sb3JCcnVzaCwgTkxSRS5Db21tb24iLCJDb2xvciI6eyIkaWQiOiI4NjEiLCJBIjoxMjcsIlIiOjI1MCwiRyI6MjQ4LCJCIjoxOTR9fSwiTGluZVdlaWdodCI6MS4wLCJMaW5lVHlwZSI6MCwiUGFyZW50U3R5bGUiOm51bGx9LCJJc0JlbG93VGltZWJhbmQiOmZhbHNlLCJQb3NpdGlvbk9uVGFzayI6MCwiSGlkZURhdGUiOmZhbHNlLCJTaGFwZVNpemUiOjAsIlNwYWNpbmciOjIuMCwiUGFkZGluZyI6eyIkcmVmIjoiNDU0In0sIlNoYXBlU3R5bGUiOnsiJGlkIjoiODYyIiwiTWFyZ2luIjp7IiRyZWYiOiI4In0sIlBhZGRpbmciOnsiJHJlZiI6IjkifSwiQmFja2dyb3VuZCI6eyIkaWQiOiI4NjMiLCJDb2xvciI6eyIkaWQiOiI4NjQiLCJBIjoyNTUsIlIiOjI1NCwiRyI6MTg2LCJCIjoxMH19LCJJc1Zpc2libGUiOnRydWUsIldpZHRoIjoxMi4wLCJIZWlnaHQiOjE0LjAsIkJvcmRlclN0eWxlIjp7IiRpZCI6Ijg2NSIsIkxpbmVDb2xvciI6eyIkcmVmIjoiMzkifSwiTGluZVdlaWdodCI6MC4wLCJMaW5lVHlwZSI6MCwiUGFyZW50U3R5bGUiOm51bGx9LCJQYXJlbnRTdHlsZSI6bnVsbH0sIlRpdGxlU3R5bGUiOnsiJGlkIjoiODY2IiwiRm9udFNldHRpbmdzIjp7IiRpZCI6Ijg2NyIsIkZvbnRTaXplIjoxMSwiRm9udE5hbWUiOiJTZWdvZSBVSSIsIklzQm9sZCI6ZmFsc2UsIklzSXRhbGljIjpmYWxzZSwiSXNVbmRlcmxpbmVkIjpmYWxzZSwiUGFyZW50U3R5bGUiOm51bGx9LCJBdXRvU2l6ZSI6MiwiRm9yZWdyb3VuZCI6eyIkaWQiOiI4NjgiLCJDb2xvciI6eyIkaWQiOiI4NjkiLCJBIjoyNTUsIlIiOjIzOCwiRyI6MjE1LCJCIjoxNTV9fSwiTWF4V2lkdGgiOjYyLjk0NzIxODQwNDA3OTE1Mi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g3MCIsIkNvbG9yIjp7IiRpZCI6Ijg3MSIsIkEiOjAsIlIiOjI1NSwiRyI6MjU1LCJCIjoyNTV9fSwiSXNWaXNpYmxlIjp0cnVlLCJXaWR0aCI6MC4wLCJIZWlnaHQiOjAuMCwiQm9yZGVyU3R5bGUiOnsiJGlkIjoiODcyIiwiTGluZUNvbG9yIjpudWxsLCJMaW5lV2VpZ2h0IjowLjAsIkxpbmVUeXBlIjowLCJQYXJlbnRTdHlsZSI6bnVsbH0sIlBhcmVudFN0eWxlIjpudWxsfSwiRGF0ZVN0eWxlIjp7IiRpZCI6Ijg3MyIsIkZvbnRTZXR0aW5ncyI6eyIkaWQiOiI4NzQiLCJGb250U2l6ZSI6MTAsIkZvbnROYW1lIjoiQ2FsaWJyaSIsIklzQm9sZCI6ZmFsc2UsIklzSXRhbGljIjpmYWxzZSwiSXNVbmRlcmxpbmVkIjpmYWxzZSwiUGFyZW50U3R5bGUiOm51bGx9LCJBdXRvU2l6ZSI6MCwiRm9yZWdyb3VuZCI6eyIkaWQiOiI4NzUiLCJDb2xvciI6eyIkaWQiOiI4Nz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ODc3IiwiQ29sb3IiOnsiJGlkIjoiODc4IiwiQSI6MCwiUiI6MjU1LCJHIjoyNTUsIkIiOjI1NX19LCJJc1Zpc2libGUiOnRydWUsIldpZHRoIjowLjAsIkhlaWdodCI6MC4wLCJCb3JkZXJTdHlsZSI6eyIkaWQiOiI4NzkiLCJMaW5lQ29sb3IiOm51bGwsIkxpbmVXZWlnaHQiOjAuMCwiTGluZVR5cGUiOjAsIlBhcmVudFN0eWxlIjpudWxsfSwiUGFyZW50U3R5bGUiOm51bGx9LCJEYXRlRm9ybWF0Ijp7IiRyZWYiOiI1MyJ9LCJXZWVrTnVtYmVyaW5nIjp7IiRpZCI6Ijg4MCIsIkZvcm1hdCI6MCwiSXNWaXNpYmxlIjpmYWxzZSwiTGFzdEtub3duVmlzaWJpbGl0eVN0YXRlIjpmYWxzZX0sIklzVmlzaWJsZSI6dHJ1ZSwiUGFyZW50U3R5bGUiOm51bGx9LCJJbmRleCI6MTAsIlBlcmNlbnRhZ2VDb21wbGV0ZSI6bnVsbCwiUG9zaXRpb24iOnsiUmF0aW8iOjAuMTI3MTgzODU3NjcwNTM2NzUsIklzQ3VzdG9tIjp0cnVlfSwiRGF0ZUZvcm1hdCI6eyIkcmVmIjoiNTMifSwiV2Vla051bWJlcmluZyI6eyIkaWQiOiI4ODEiLCJGb3JtYXQiOjAsIklzVmlzaWJsZSI6ZmFsc2UsIkxhc3RLbm93blZpc2liaWxpdHlTdGF0ZSI6ZmFsc2V9LCJSZWxhdGVkVGFza0lkIjoiMDAwMDAwMDAtMDAwMC0wMDAwLTAwMDAtMDAwMDAwMDAwMDAwIiwiSWQiOiI4ZGI4NTQzNi0xYmIzLTQ2YjktYjk0ZC01Nzg5M2Y1OTRlYWEiLCJJbXBvcnRJZCI6bnVsbCwiVGl0bGUiOiJUaGUgTGFuZCBCZWZvcmUgVGltZSIsIk5vdGUiOm51bGwsIkh5cGVybGluayI6eyIkaWQiOiI4ODIiLCJBZGRyZXNzIjpudWxsLCJTdWJBZGRyZXNzIjpudWxsfSwiSXNDaGFuZ2VkIjpmYWxzZSwiSXNOZXciOmZhbHNlfSx7IiRpZCI6Ijg4MyIsIkRhdGUiOiIxOTk0LTEwLTIxVDIzOjU5OjAwIiwiU3R5bGUiOnsiJGlkIjoiODg0IiwiU2hhcGUiOjAsIkNvbm5lY3Rvck1hcmdpbiI6eyIkcmVmIjoiNDUwIn0sIkNvbm5lY3RvclN0eWxlIjp7IiRpZCI6Ijg4NSIsIkxpbmVDb2xvciI6eyIkaWQiOiI4ODYiLCIkdHlwZSI6Ik5MUkUuQ29tbW9uLkRvbS5Tb2xpZENvbG9yQnJ1c2gsIE5MUkUuQ29tbW9uIiwiQ29sb3IiOnsiJGlkIjoiODg3IiwiQSI6MTI3LCJSIjoyNTAsIkciOjI0OCwiQiI6MTk0fX0sIkxpbmVXZWlnaHQiOjEuMCwiTGluZVR5cGUiOjAsIlBhcmVudFN0eWxlIjpudWxsfSwiSXNCZWxvd1RpbWViYW5kIjpmYWxzZSwiUG9zaXRpb25PblRhc2siOjAsIkhpZGVEYXRlIjpmYWxzZSwiU2hhcGVTaXplIjowLCJTcGFjaW5nIjoyLjAsIlBhZGRpbmciOnsiJHJlZiI6IjQ1NCJ9LCJTaGFwZVN0eWxlIjp7IiRpZCI6Ijg4OCIsIk1hcmdpbiI6eyIkcmVmIjoiOCJ9LCJQYWRkaW5nIjp7IiRyZWYiOiI5In0sIkJhY2tncm91bmQiOnsiJGlkIjoiODg5IiwiQ29sb3IiOnsiJGlkIjoiODkwIiwiQSI6MjU1LCJSIjoyNTQsIkciOjE4NiwiQiI6MTB9fSwiSXNWaXNpYmxlIjp0cnVlLCJXaWR0aCI6MTIuMCwiSGVpZ2h0IjoxNC4wLCJCb3JkZXJTdHlsZSI6eyIkaWQiOiI4OTEiLCJMaW5lQ29sb3IiOnsiJHJlZiI6IjM5In0sIkxpbmVXZWlnaHQiOjAuMCwiTGluZVR5cGUiOjAsIlBhcmVudFN0eWxlIjpudWxsfSwiUGFyZW50U3R5bGUiOm51bGx9LCJUaXRsZVN0eWxlIjp7IiRpZCI6Ijg5MiIsIkZvbnRTZXR0aW5ncyI6eyIkaWQiOiI4OTMiLCJGb250U2l6ZSI6MTEsIkZvbnROYW1lIjoiU2Vnb2UgVUkiLCJJc0JvbGQiOmZhbHNlLCJJc0l0YWxpYyI6ZmFsc2UsIklzVW5kZXJsaW5lZCI6ZmFsc2UsIlBhcmVudFN0eWxlIjpudWxsfSwiQXV0b1NpemUiOjIsIkZvcmVncm91bmQiOnsiJGlkIjoiODk0IiwiQ29sb3IiOnsiJGlkIjoiODk1IiwiQSI6MjU1LCJSIjoyMzgsIkciOjIxNSwiQiI6MTU1fX0sIk1heFdpZHRoIjo1OS45OTAyMzQxOTU1Nzg5OTI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4OTYiLCJDb2xvciI6eyIkaWQiOiI4OTciLCJBIjowLCJSIjoyNTUsIkciOjI1NSwiQiI6MjU1fX0sIklzVmlzaWJsZSI6dHJ1ZSwiV2lkdGgiOjAuMCwiSGVpZ2h0IjowLjAsIkJvcmRlclN0eWxlIjp7IiRpZCI6Ijg5OCIsIkxpbmVDb2xvciI6bnVsbCwiTGluZVdlaWdodCI6MC4wLCJMaW5lVHlwZSI6MCwiUGFyZW50U3R5bGUiOm51bGx9LCJQYXJlbnRTdHlsZSI6bnVsbH0sIkRhdGVTdHlsZSI6eyIkaWQiOiI4OTkiLCJGb250U2V0dGluZ3MiOnsiJGlkIjoiOTAwIiwiRm9udFNpemUiOjEwLCJGb250TmFtZSI6IkNhbGlicmkiLCJJc0JvbGQiOmZhbHNlLCJJc0l0YWxpYyI6ZmFsc2UsIklzVW5kZXJsaW5lZCI6ZmFsc2UsIlBhcmVudFN0eWxlIjpudWxsfSwiQXV0b1NpemUiOjAsIkZvcmVncm91bmQiOnsiJGlkIjoiOTAxIiwiQ29sb3IiOnsiJGlkIjoiOTA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kwMyIsIkNvbG9yIjp7IiRpZCI6IjkwNCIsIkEiOjAsIlIiOjI1NSwiRyI6MjU1LCJCIjoyNTV9fSwiSXNWaXNpYmxlIjp0cnVlLCJXaWR0aCI6MC4wLCJIZWlnaHQiOjAuMCwiQm9yZGVyU3R5bGUiOnsiJGlkIjoiOTA1IiwiTGluZUNvbG9yIjpudWxsLCJMaW5lV2VpZ2h0IjowLjAsIkxpbmVUeXBlIjowLCJQYXJlbnRTdHlsZSI6bnVsbH0sIlBhcmVudFN0eWxlIjpudWxsfSwiRGF0ZUZvcm1hdCI6eyIkcmVmIjoiNTMifSwiV2Vla051bWJlcmluZyI6eyIkaWQiOiI5MDYiLCJGb3JtYXQiOjAsIklzVmlzaWJsZSI6ZmFsc2UsIkxhc3RLbm93blZpc2liaWxpdHlTdGF0ZSI6ZmFsc2V9LCJJc1Zpc2libGUiOnRydWUsIlBhcmVudFN0eWxlIjpudWxsfSwiSW5kZXgiOjExLCJQZXJjZW50YWdlQ29tcGxldGUiOm51bGwsIlBvc2l0aW9uIjp7IlJhdGlvIjowLjEzMzc0NTU0NjY5NDE1NTA5LCJJc0N1c3RvbSI6dHJ1ZX0sIkRhdGVGb3JtYXQiOnsiJHJlZiI6IjUzIn0sIldlZWtOdW1iZXJpbmciOnsiJGlkIjoiOTA3IiwiRm9ybWF0IjowLCJJc1Zpc2libGUiOmZhbHNlLCJMYXN0S25vd25WaXNpYmlsaXR5U3RhdGUiOmZhbHNlfSwiUmVsYXRlZFRhc2tJZCI6IjAwMDAwMDAwLTAwMDAtMDAwMC0wMDAwLTAwMDAwMDAwMDAwMCIsIklkIjoiZGUzOWZiYjctNWQ1OS00ZTY4LWEyYmItZTE4MjliMWVmOGQ5IiwiSW1wb3J0SWQiOm51bGwsIlRpdGxlIjoiUmFkaW9sYW5kIE11cmRlcnMiLCJOb3RlIjpudWxsLCJIeXBlcmxpbmsiOnsiJGlkIjoiOTA4IiwiQWRkcmVzcyI6bnVsbCwiU3ViQWRkcmVzcyI6bnVsbH0sIklzQ2hhbmdlZCI6ZmFsc2UsIklzTmV3IjpmYWxzZX0seyIkaWQiOiI5MDkiLCJEYXRlIjoiMjAxMi0wMS0yMFQyMzo1OTowMCIsIlN0eWxlIjp7IiRpZCI6IjkxMCIsIlNoYXBlIjowLCJDb25uZWN0b3JNYXJnaW4iOnsiJHJlZiI6IjQ1MCJ9LCJDb25uZWN0b3JTdHlsZSI6eyIkaWQiOiI5MTEiLCJMaW5lQ29sb3IiOnsiJGlkIjoiOTEyIiwiJHR5cGUiOiJOTFJFLkNvbW1vbi5Eb20uU29saWRDb2xvckJydXNoLCBOTFJFLkNvbW1vbiIsIkNvbG9yIjp7IiRpZCI6IjkxMyIsIkEiOjEyNywiUiI6MjUwLCJHIjoyNDgsIkIiOjE5NH19LCJMaW5lV2VpZ2h0IjoxLjAsIkxpbmVUeXBlIjowLCJQYXJlbnRTdHlsZSI6bnVsbH0sIklzQmVsb3dUaW1lYmFuZCI6dHJ1ZSwiUG9zaXRpb25PblRhc2siOjAsIkhpZGVEYXRlIjpmYWxzZSwiU2hhcGVTaXplIjowLCJTcGFjaW5nIjoyLjAsIlBhZGRpbmciOnsiJHJlZiI6IjQ1NCJ9LCJTaGFwZVN0eWxlIjp7IiRpZCI6IjkxNCIsIk1hcmdpbiI6eyIkcmVmIjoiOCJ9LCJQYWRkaW5nIjp7IiRyZWYiOiI5In0sIkJhY2tncm91bmQiOnsiJGlkIjoiOTE1IiwiQ29sb3IiOnsiJGlkIjoiOTE2IiwiQSI6MjU1LCJSIjoyNTQsIkciOjE4NiwiQiI6MTB9fSwiSXNWaXNpYmxlIjp0cnVlLCJXaWR0aCI6MTIuMCwiSGVpZ2h0IjoxNC4wLCJCb3JkZXJTdHlsZSI6eyIkaWQiOiI5MTciLCJMaW5lQ29sb3IiOnsiJHJlZiI6IjM5In0sIkxpbmVXZWlnaHQiOjAuMCwiTGluZVR5cGUiOjAsIlBhcmVudFN0eWxlIjpudWxsfSwiUGFyZW50U3R5bGUiOm51bGx9LCJUaXRsZVN0eWxlIjp7IiRpZCI6IjkxOCIsIkZvbnRTZXR0aW5ncyI6eyIkaWQiOiI5MTkiLCJGb250U2l6ZSI6MTEsIkZvbnROYW1lIjoiU2Vnb2UgVUkiLCJJc0JvbGQiOmZhbHNlLCJJc0l0YWxpYyI6ZmFsc2UsIklzVW5kZXJsaW5lZCI6ZmFsc2UsIlBhcmVudFN0eWxlIjpudWxsfSwiQXV0b1NpemUiOjAsIkZvcmVncm91bmQiOnsiJGlkIjoiOTIwIiwiQ29sb3IiOnsiJGlkIjoiOTIxIiwiQSI6MjU1LCJSIjoyMzgsIkciOjIxNSwiQiI6MTU1fX0sIk1heFdpZHRoIjoyMDAuM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kyMiIsIkNvbG9yIjp7IiRpZCI6IjkyMyIsIkEiOjAsIlIiOjI1NSwiRyI6MjU1LCJCIjoyNTV9fSwiSXNWaXNpYmxlIjp0cnVlLCJXaWR0aCI6MC4wLCJIZWlnaHQiOjAuMCwiQm9yZGVyU3R5bGUiOnsiJGlkIjoiOTI0IiwiTGluZUNvbG9yIjpudWxsLCJMaW5lV2VpZ2h0IjowLjAsIkxpbmVUeXBlIjowLCJQYXJlbnRTdHlsZSI6bnVsbH0sIlBhcmVudFN0eWxlIjpudWxsfSwiRGF0ZVN0eWxlIjp7IiRpZCI6IjkyNSIsIkZvbnRTZXR0aW5ncyI6eyIkaWQiOiI5MjYiLCJGb250U2l6ZSI6MTAsIkZvbnROYW1lIjoiQ2FsaWJyaSIsIklzQm9sZCI6ZmFsc2UsIklzSXRhbGljIjpmYWxzZSwiSXNVbmRlcmxpbmVkIjpmYWxzZSwiUGFyZW50U3R5bGUiOm51bGx9LCJBdXRvU2l6ZSI6MCwiRm9yZWdyb3VuZCI6eyIkaWQiOiI5MjciLCJDb2xvciI6eyIkaWQiOiI5Mj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OTI5IiwiQ29sb3IiOnsiJGlkIjoiOTMwIiwiQSI6MCwiUiI6MjU1LCJHIjoyNTUsIkIiOjI1NX19LCJJc1Zpc2libGUiOnRydWUsIldpZHRoIjowLjAsIkhlaWdodCI6MC4wLCJCb3JkZXJTdHlsZSI6eyIkaWQiOiI5MzEiLCJMaW5lQ29sb3IiOm51bGwsIkxpbmVXZWlnaHQiOjAuMCwiTGluZVR5cGUiOjAsIlBhcmVudFN0eWxlIjpudWxsfSwiUGFyZW50U3R5bGUiOm51bGx9LCJEYXRlRm9ybWF0Ijp7IiRyZWYiOiI1MyJ9LCJXZWVrTnVtYmVyaW5nIjp7IiRpZCI6IjkzMiIsIkZvcm1hdCI6MCwiSXNWaXNpYmxlIjpmYWxzZSwiTGFzdEtub3duVmlzaWJpbGl0eVN0YXRlIjpmYWxzZX0sIklzVmlzaWJsZSI6dHJ1ZSwiUGFyZW50U3R5bGUiOm51bGx9LCJJbmRleCI6MTIsIlBlcmNlbnRhZ2VDb21wbGV0ZSI6bnVsbCwiUG9zaXRpb24iOnsiUmF0aW8iOjAuMTI4OTYyNjcwNDMyMTk2NzIsIklzQ3VzdG9tIjp0cnVlfSwiRGF0ZUZvcm1hdCI6eyIkcmVmIjoiNTMifSwiV2Vla051bWJlcmluZyI6eyIkaWQiOiI5MzMiLCJGb3JtYXQiOjAsIklzVmlzaWJsZSI6ZmFsc2UsIkxhc3RLbm93blZpc2liaWxpdHlTdGF0ZSI6ZmFsc2V9LCJSZWxhdGVkVGFza0lkIjoiMDAwMDAwMDAtMDAwMC0wMDAwLTAwMDAtMDAwMDAwMDAwMDAwIiwiSWQiOiI2NTc2MThlNS0zNjZkLTRhMjQtYWQ1Ny1mNWQ1MGQ5MzVhYWEiLCJJbXBvcnRJZCI6bnVsbCwiVGl0bGUiOiJSZWQgVGFpbHMiLCJOb3RlIjpudWxsLCJIeXBlcmxpbmsiOnsiJGlkIjoiOTM0IiwiQWRkcmVzcyI6bnVsbCwiU3ViQWRkcmVzcyI6bnVsbH0sIklzQ2hhbmdlZCI6ZmFsc2UsIklzTmV3IjpmYWxzZX0seyIkaWQiOiI5MzUiLCJEYXRlIjoiMjAxNS0wMS0yM1QyMzo1OTowMCIsIlN0eWxlIjp7IiRpZCI6IjkzNiIsIlNoYXBlIjowLCJDb25uZWN0b3JNYXJnaW4iOnsiJHJlZiI6IjQ1MCJ9LCJDb25uZWN0b3JTdHlsZSI6eyIkaWQiOiI5MzciLCJMaW5lQ29sb3IiOnsiJGlkIjoiOTM4IiwiJHR5cGUiOiJOTFJFLkNvbW1vbi5Eb20uU29saWRDb2xvckJydXNoLCBOTFJFLkNvbW1vbiIsIkNvbG9yIjp7IiRpZCI6IjkzOSIsIkEiOjEyNywiUiI6MjUwLCJHIjoyNDgsIkIiOjE5NH19LCJMaW5lV2VpZ2h0IjoxLjAsIkxpbmVUeXBlIjowLCJQYXJlbnRTdHlsZSI6bnVsbH0sIklzQmVsb3dUaW1lYmFuZCI6ZmFsc2UsIlBvc2l0aW9uT25UYXNrIjowLCJIaWRlRGF0ZSI6ZmFsc2UsIlNoYXBlU2l6ZSI6MCwiU3BhY2luZyI6Mi4wLCJQYWRkaW5nIjp7IiRyZWYiOiI0NTQifSwiU2hhcGVTdHlsZSI6eyIkaWQiOiI5NDAiLCJNYXJnaW4iOnsiJHJlZiI6IjgifSwiUGFkZGluZyI6eyIkcmVmIjoiOSJ9LCJCYWNrZ3JvdW5kIjp7IiRpZCI6Ijk0MSIsIkNvbG9yIjp7IiRpZCI6Ijk0MiIsIkEiOjI1NSwiUiI6MjU0LCJHIjoxODYsIkIiOjEwfX0sIklzVmlzaWJsZSI6dHJ1ZSwiV2lkdGgiOjEyLjAsIkhlaWdodCI6MTQuMCwiQm9yZGVyU3R5bGUiOnsiJGlkIjoiOTQzIiwiTGluZUNvbG9yIjp7IiRyZWYiOiIzOSJ9LCJMaW5lV2VpZ2h0IjowLjAsIkxpbmVUeXBlIjowLCJQYXJlbnRTdHlsZSI6bnVsbH0sIlBhcmVudFN0eWxlIjpudWxsfSwiVGl0bGVTdHlsZSI6eyIkaWQiOiI5NDQiLCJGb250U2V0dGluZ3MiOnsiJGlkIjoiOTQ1IiwiRm9udFNpemUiOjExLCJGb250TmFtZSI6IlNlZ29lIFVJIiwiSXNCb2xkIjpmYWxzZSwiSXNJdGFsaWMiOmZhbHNlLCJJc1VuZGVybGluZWQiOmZhbHNlLCJQYXJlbnRTdHlsZSI6bnVsbH0sIkF1dG9TaXplIjowLCJGb3JlZ3JvdW5kIjp7IiRpZCI6Ijk0NiIsIkNvbG9yIjp7IiRpZCI6Ijk0NyIsIkEiOjI1NSwiUiI6MjM4LCJHIjoyMTUsIkIiOjE1NX19LCJNYXhXaWR0aCI6MjAw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5NDgiLCJDb2xvciI6eyIkaWQiOiI5NDkiLCJBIjowLCJSIjoyNTUsIkciOjI1NSwiQiI6MjU1fX0sIklzVmlzaWJsZSI6dHJ1ZSwiV2lkdGgiOjAuMCwiSGVpZ2h0IjowLjAsIkJvcmRlclN0eWxlIjp7IiRpZCI6Ijk1MCIsIkxpbmVDb2xvciI6bnVsbCwiTGluZVdlaWdodCI6MC4wLCJMaW5lVHlwZSI6MCwiUGFyZW50U3R5bGUiOm51bGx9LCJQYXJlbnRTdHlsZSI6bnVsbH0sIkRhdGVTdHlsZSI6eyIkaWQiOiI5NTEiLCJGb250U2V0dGluZ3MiOnsiJGlkIjoiOTUyIiwiRm9udFNpemUiOjEwLCJGb250TmFtZSI6IkNhbGlicmkiLCJJc0JvbGQiOmZhbHNlLCJJc0l0YWxpYyI6ZmFsc2UsIklzVW5kZXJsaW5lZCI6ZmFsc2UsIlBhcmVudFN0eWxlIjpudWxsfSwiQXV0b1NpemUiOjAsIkZvcmVncm91bmQiOnsiJGlkIjoiOTUzIiwiQ29sb3IiOnsiJGlkIjoiOTU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k1NSIsIkNvbG9yIjp7IiRpZCI6Ijk1NiIsIkEiOjAsIlIiOjI1NSwiRyI6MjU1LCJCIjoyNTV9fSwiSXNWaXNpYmxlIjp0cnVlLCJXaWR0aCI6MC4wLCJIZWlnaHQiOjAuMCwiQm9yZGVyU3R5bGUiOnsiJGlkIjoiOTU3IiwiTGluZUNvbG9yIjpudWxsLCJMaW5lV2VpZ2h0IjowLjAsIkxpbmVUeXBlIjowLCJQYXJlbnRTdHlsZSI6bnVsbH0sIlBhcmVudFN0eWxlIjpudWxsfSwiRGF0ZUZvcm1hdCI6eyIkcmVmIjoiNTMifSwiV2Vla051bWJlcmluZyI6eyIkaWQiOiI5NTgiLCJGb3JtYXQiOjAsIklzVmlzaWJsZSI6ZmFsc2UsIkxhc3RLbm93blZpc2liaWxpdHlTdGF0ZSI6ZmFsc2V9LCJJc1Zpc2libGUiOnRydWUsIlBhcmVudFN0eWxlIjpudWxsfSwiSW5kZXgiOjEzLCJQZXJjZW50YWdlQ29tcGxldGUiOm51bGwsIlBvc2l0aW9uIjp7IlJhdGlvIjowLjExNzE1MTY0MTg0NTcwMzEyLCJJc0N1c3RvbSI6dHJ1ZX0sIkRhdGVGb3JtYXQiOnsiJHJlZiI6IjUzIn0sIldlZWtOdW1iZXJpbmciOnsiJGlkIjoiOTU5IiwiRm9ybWF0IjowLCJJc1Zpc2libGUiOmZhbHNlLCJMYXN0S25vd25WaXNpYmlsaXR5U3RhdGUiOmZhbHNlfSwiUmVsYXRlZFRhc2tJZCI6IjAwMDAwMDAwLTAwMDAtMDAwMC0wMDAwLTAwMDAwMDAwMDAwMCIsIklkIjoiMTFlZTY5N2MtOGZkMi00MGIwLTg5MDAtMTg5NDliZGUyOWE2IiwiSW1wb3J0SWQiOm51bGwsIlRpdGxlIjoiU3RyYW5nZSBNYWdpYyIsIk5vdGUiOm51bGwsIkh5cGVybGluayI6eyIkaWQiOiI5NjAiLCJBZGRyZXNzIjpudWxsLCJTdWJBZGRyZXNzIjpudWxsfSwiSXNDaGFuZ2VkIjpmYWxzZSwiSXNOZXciOmZhbHNlfV0sIlRhc2tzIjpbXSwiU3dpbWxhbmVzIjpbXSwiTXNQcm9qZWN0SXRlbXNUcmVlIjpudWxsLCJNZXRhZGF0YSI6eyIkaWQiOiI5NjEiLCJFeGNlbFNoZWV0TmFtZSI6IlNoZWV0MiIsIkl0ZW1zVGl0bGVzIjoiW1wiVGl0bGVcIixcIkdlb3JnZSBMdWNhcyBpcyBib3JuIGluIE1vZGVzdG8sIENBXCIsXCJTdWZmZXJzIG5lYXItZmF0YWwgY3Jhc2hcIixcIkdyYWR1YXRlcyAgVW5pdmVyc2l0eVwiLFwiTWFycmllcyBNYXJjaWEgTG91IEdyaWZmaW5cIixcIlRIWCAxMTM4LCBmaXJzdCBmZWF0dXJlIGZpbG1cIixcIkZvdW5kcyBMdWNhc2ZpbG1cIixcIkFtZXJpY2FuIEdyYWZmaXRpXCIsXCJTdGFyIFdhcnNcIixcIlN0YXIgV2FyczogRXBpc29kZSBWXCIsXCJSYWlkZXJzIG9mIHRoZSBMb3N0IEFya1wiLFwiQWRvcHRzIEFtYW5kYVwiLFwiRGl2b3JjZVwiLFwiU3RhciBXYXJzOiBFcGlzb2RlIFZJXCIsXCJJbmRpYW5hIEpvbmVzIGFuZCB0aGUgVGVtcGxlIG9mIERvb21cIixcIkFkb3B0cyBLYXRpZVwiLFwiTW90aGVyIGRpZXNcIixcIkluZGlhbmEgSm9uZXMgYW5kIHRoZSBMYXN0IENydXNhZGVcIixcIkZvdW5kcyB0aGUgR2VvcmdlIEx1Y2FzIEVkdWNhdGlvbmFsIEZvdW5kYXRpb25cIixcIkZhdGhlciBkaWVzXCIsXCJBZG9wdHMgSmV0dFwiLFwiU3RhciBXYXJzOiBFcGlzb2RlIElcIixcIlN0YXIgV2FyczogRXBpc29kZSBJSVwiLFwiU3RhciBXYXJzOiBFcGlzb2RlIElJSVwiLFwiU3RhciBXYXJzOiBUaGUgQ2xvbmUgV2Fyc1wiLFwiU2lnbnMgdGhlIEdpdmluZyBQbGVkZ2VcIixcIlNlbGxzIEx1Y2FzZmlsbSB0byBEaXNuZXlcIixcIk1hcnJpZXMgTWVsbG9keSBIb2Jzb25cIixcIjNyZCBkYXVnaHRlciBib3JuIChFdmVyZXN0KVwiLFwiNzNyZCBCaXJ0aGRheVwiXSIsIkNvbHVtbnNNYXBwaW5nIjoiW3tcIiRpZFwiOlwiMVwiLFwiU2VsZWN0ZWRNYXBwaW5nXCI6MixcIkNvbHVtbkhlYWRlclwiOlwiQ29sdW1uMVwiLFwiQ29sdW1uRnJpZW5kbHlOYW1lXCI6XCJTdGFydCBkYXRlXCJ9LHtcIiRpZFwiOlwiMlwiLFwiU2VsZWN0ZWRNYXBwaW5nXCI6MyxcIkNvbHVtbkhlYWRlclwiOlwiQ29sdW1uMlwiLFwiQ29sdW1uRnJpZW5kbHlOYW1lXCI6XCJFbmQgZGF0ZVwifSx7XCIkaWRcIjpcIjNcIixcIlNlbGVjdGVkTWFwcGluZ1wiOjQsXCJDb2x1bW5IZWFkZXJcIjpcIkNvbHVtbjNcIixcIkNvbHVtbkZyaWVuZGx5TmFtZVwiOlwiRHVyYXRpb24gKGRheXMpXCJ9LHtcIiRpZFwiOlwiNFwiLFwiU2VsZWN0ZWRNYXBwaW5nXCI6NSxcIkNvbHVtbkhlYWRlclwiOlwiQ29sdW1uNVwiLFwiQ29sdW1uRnJpZW5kbHlOYW1lXCI6XCIlIENvbXBsZXRlZFwifV0iLCJIZWFkZXJSb3ciOiJbXCJUaXRsZVwiLFwiU3RhcnQgZGF0ZVwiLFwiRW5kIGRhdGVcIixcIkR1cmF0aW9uIChkYXlzKVwiLFwiJSBDb21wbGV0ZWRcIl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LFwiQ29sdW1uRnJpZW5kbHlOYW1lXCI6bnVsbH0se1wiJGlkXCI6XCIyXCIsXCJTZWxlY3RlZE1hcHBpbmdcIjoyLFwiQ29sdW1uSGVhZGVyXCI6XCJOYW1lXCIsXCJDb2x1bW5GcmllbmRseU5hbWVcIjpudWxsfSx7XCIkaWRcIjpcIjNcIixcIlNlbGVjdGVkTWFwcGluZ1wiOjMsXCJDb2x1bW5IZWFkZXJcIjpcIlN0YXJ0XCIsXCJDb2x1bW5GcmllbmRseU5hbWVcIjpudWxsfSx7XCIkaWRcIjpcIjRcIixcIlNlbGVjdGVkTWFwcGluZ1wiOjQsXCJDb2x1bW5IZWFkZXJcIjpcIkZpbmlzaFwiLFwiQ29sdW1uRnJpZW5kbHlOYW1lXCI6bnVsbH0se1wiJGlkXCI6XCI1XCIsXCJTZWxlY3RlZE1hcHBpbmdcIjo1LFwiQ29sdW1uSGVhZGVyXCI6XCJQZXJjZW50Q29tcGxldGVcIixcIkNvbHVtbkZyaWVuZGx5TmFtZVwiOm51bGx9XSIsIkhlYWRlclJvd0luZGV4IjoiMCIsIk1zZVN5bmNCeVVpZCI6IkZhbHNlIiwiTXNlTGF0ZXN0SW1wb3J0SXRlbXMiOiJ7XCIkaWRcIjpcIjFcIixcIlJvb3RcIjp7XCJJbXBvcnRJZFwiOm51bGwsXCJJc0ltcG9ydGVkXCI6ZmFsc2UsXCJDaGlsZHJlblwiOlt7XCIkaWRcIjpcIjJcIixcIkltcG9ydElkXCI6XCJUaXRsZVwiLFwiSXNJbXBvcnRlZFwiOnRydWUsXCJDaGlsZHJlblwiOltdfSx7XCIkaWRcIjpcIjNcIixcIkltcG9ydElkXCI6XCJHZW9yZ2UgTHVjYXMgaXMgYm9ybiBpbiBNb2Rlc3RvLCBDQVwiLFwiSXNJbXBvcnRlZFwiOnRydWUsXCJDaGlsZHJlblwiOltdfSx7XCIkaWRcIjpcIjRcIixcIkltcG9ydElkXCI6XCJTdWZmZXJzIG5lYXItZmF0YWwgY3Jhc2hcIixcIklzSW1wb3J0ZWRcIjp0cnVlLFwiQ2hpbGRyZW5cIjpbXX0se1wiJGlkXCI6XCI1XCIsXCJJbXBvcnRJZFwiOlwiR3JhZHVhdGVzICBVbml2ZXJzaXR5XCIsXCJJc0ltcG9ydGVkXCI6dHJ1ZSxcIkNoaWxkcmVuXCI6W119LHtcIiRpZFwiOlwiNlwiLFwiSW1wb3J0SWRcIjpcIk1hcnJpZXMgTWFyY2lhIExvdSBHcmlmZmluXCIsXCJJc0ltcG9ydGVkXCI6dHJ1ZSxcIkNoaWxkcmVuXCI6W119LHtcIiRpZFwiOlwiN1wiLFwiSW1wb3J0SWRcIjpcIlRIWCAxMTM4LCBmaXJzdCBmZWF0dXJlIGZpbG1cIixcIklzSW1wb3J0ZWRcIjp0cnVlLFwiQ2hpbGRyZW5cIjpbXX0se1wiJGlkXCI6XCI4XCIsXCJJbXBvcnRJZFwiOlwiRm91bmRzIEx1Y2FzZmlsbVwiLFwiSXNJbXBvcnRlZFwiOnRydWUsXCJDaGlsZHJlblwiOltdfSx7XCIkaWRcIjpcIjlcIixcIkltcG9ydElkXCI6XCJBbWVyaWNhbiBHcmFmZml0aVwiLFwiSXNJbXBvcnRlZFwiOnRydWUsXCJDaGlsZHJlblwiOltdfSx7XCIkaWRcIjpcIjEwXCIsXCJJbXBvcnRJZFwiOlwiU3RhciBXYXJzXCIsXCJJc0ltcG9ydGVkXCI6dHJ1ZSxcIkNoaWxkcmVuXCI6W119LHtcIiRpZFwiOlwiMTFcIixcIkltcG9ydElkXCI6XCJTdGFyIFdhcnM6IEVwaXNvZGUgVlwiLFwiSXNJbXBvcnRlZFwiOnRydWUsXCJDaGlsZHJlblwiOltdfSx7XCIkaWRcIjpcIjEyXCIsXCJJbXBvcnRJZFwiOlwiUmFpZGVycyBvZiB0aGUgTG9zdCBBcmtcIixcIklzSW1wb3J0ZWRcIjp0cnVlLFwiQ2hpbGRyZW5cIjpbXX0se1wiJGlkXCI6XCIxM1wiLFwiSW1wb3J0SWRcIjpcIkFkb3B0cyBBbWFuZGFcIixcIklzSW1wb3J0ZWRcIjp0cnVlLFwiQ2hpbGRyZW5cIjpbXX0se1wiJGlkXCI6XCIxNFwiLFwiSW1wb3J0SWRcIjpcIkRpdm9yY2VcIixcIklzSW1wb3J0ZWRcIjp0cnVlLFwiQ2hpbGRyZW5cIjpbXX0se1wiJGlkXCI6XCIxNVwiLFwiSW1wb3J0SWRcIjpcIlN0YXIgV2FyczogRXBpc29kZSBWSVwiLFwiSXNJbXBvcnRlZFwiOnRydWUsXCJDaGlsZHJlblwiOltdfSx7XCIkaWRcIjpcIjE2XCIsXCJJbXBvcnRJZFwiOlwiSW5kaWFuYSBKb25lcyBhbmQgdGhlIFRlbXBsZSBvZiBEb29tXCIsXCJJc0ltcG9ydGVkXCI6dHJ1ZSxcIkNoaWxkcmVuXCI6W119LHtcIiRpZFwiOlwiMTdcIixcIkltcG9ydElkXCI6XCJBZG9wdHMgS2F0aWVcIixcIklzSW1wb3J0ZWRcIjp0cnVlLFwiQ2hpbGRyZW5cIjpbXX0se1wiJGlkXCI6XCIxOFwiLFwiSW1wb3J0SWRcIjpcIk1vdGhlciBkaWVzXCIsXCJJc0ltcG9ydGVkXCI6dHJ1ZSxcIkNoaWxkcmVuXCI6W119LHtcIiRpZFwiOlwiMTlcIixcIkltcG9ydElkXCI6XCJJbmRpYW5hIEpvbmVzIGFuZCB0aGUgTGFzdCBDcnVzYWRlXCIsXCJJc0ltcG9ydGVkXCI6dHJ1ZSxcIkNoaWxkcmVuXCI6W119LHtcIiRpZFwiOlwiMjBcIixcIkltcG9ydElkXCI6XCJGb3VuZHMgdGhlIEdlb3JnZSBMdWNhcyBFZHVjYXRpb25hbCBGb3VuZGF0aW9uXCIsXCJJc0ltcG9ydGVkXCI6dHJ1ZSxcIkNoaWxkcmVuXCI6W119LHtcIiRpZFwiOlwiMjFcIixcIkltcG9ydElkXCI6XCJGYXRoZXIgZGllc1wiLFwiSXNJbXBvcnRlZFwiOnRydWUsXCJDaGlsZHJlblwiOltdfSx7XCIkaWRcIjpcIjIyXCIsXCJJbXBvcnRJZFwiOlwiQWRvcHRzIEpldHRcIixcIklzSW1wb3J0ZWRcIjp0cnVlLFwiQ2hpbGRyZW5cIjpbXX0se1wiJGlkXCI6XCIyM1wiLFwiSW1wb3J0SWRcIjpcIlN0YXIgV2FyczogRXBpc29kZSBJXCIsXCJJc0ltcG9ydGVkXCI6dHJ1ZSxcIkNoaWxkcmVuXCI6W119LHtcIiRpZFwiOlwiMjRcIixcIkltcG9ydElkXCI6XCJTdGFyIFdhcnM6IEVwaXNvZGUgSUlcIixcIklzSW1wb3J0ZWRcIjp0cnVlLFwiQ2hpbGRyZW5cIjpbXX0se1wiJGlkXCI6XCIyNVwiLFwiSW1wb3J0SWRcIjpcIlN0YXIgV2FyczogRXBpc29kZSBJSUlcIixcIklzSW1wb3J0ZWRcIjp0cnVlLFwiQ2hpbGRyZW5cIjpbXX0se1wiJGlkXCI6XCIyNlwiLFwiSW1wb3J0SWRcIjpcIlN0YXIgV2FyczogVGhlIENsb25lIFdhcnNcIixcIklzSW1wb3J0ZWRcIjp0cnVlLFwiQ2hpbGRyZW5cIjpbXX0se1wiJGlkXCI6XCIyN1wiLFwiSW1wb3J0SWRcIjpcIlNpZ25zIHRoZSBHaXZpbmcgUGxlZGdlXCIsXCJJc0ltcG9ydGVkXCI6dHJ1ZSxcIkNoaWxkcmVuXCI6W119LHtcIiRpZFwiOlwiMjhcIixcIkltcG9ydElkXCI6XCJTZWxscyBMdWNhc2ZpbG0gdG8gRGlzbmV5XCIsXCJJc0ltcG9ydGVkXCI6dHJ1ZSxcIkNoaWxkcmVuXCI6W119LHtcIiRpZFwiOlwiMjlcIixcIkltcG9ydElkXCI6XCJNYXJyaWVzIE1lbGxvZHkgSG9ic29uXCIsXCJJc0ltcG9ydGVkXCI6dHJ1ZSxcIkNoaWxkcmVuXCI6W119LHtcIiRpZFwiOlwiMzBcIixcIkltcG9ydElkXCI6XCIzcmQgZGF1Z2h0ZXIgYm9ybiAoRXZlcmVzdClcIixcIklzSW1wb3J0ZWRcIjp0cnVlLFwiQ2hpbGRyZW5cIjpbXX0se1wiJGlkXCI6XCIzMVwiLFwiSW1wb3J0SWRcIjpcIjczcmQgQmlydGhkYXlcIixcIklzSW1wb3J0ZWRcIjp0cnVlLFwiQ2hpbGRyZW5cIjpbXX1dfX0iLCJSZWNlbnRDb2xvcnNDb2xsZWN0aW9uIjoiW10iLCJVcGRhdGVTY2FsZUZvckltcG9ydGVkVGltZWxpbmUiOiJGYWxzZSJ9LCJTZXR0aW5ncyI6eyIkaWQiOiI5NjIiLCJJbXBhT3B0aW9ucyI6eyIkaWQiOiI5NjMiLCJMZWZ0VG9SaWdodCI6ZmFsc2UsIlBheWxvYWRPcHRpb25zIjoyfSwiVXNlQ29tcHJlc3Npb24iOmZhbHNlLCJDb21wcmVzaW9uUGVyY2VudGFnZSI6MC4wLCJJbmFjdGl2ZUludGVydmFsV2lkdGhUaHJlc2hvbGQiOjAuMCwiSW5hY3RpdmVJbnRlcnZhbFdpZHRoIjowLjAsIlNwbGl0VGFza3MiOmZhbHNlLCJVc2VDbHVzdGVyIjpmYWxzZSwiRXBzaWxvbiI6MC4wLCJNaW5Qb2ludHNUb0Zvcm1BQ2x1c3RlciI6MCwiR2VuZXJhdGVJbnZpc2libGVTaGFwZXMiOmZhbHNlLCJTbWFydFRpbWVsaW5lVGFza1BlcmNlbnRhZ2VGaXQiOmZhbHNlfSwiSXNOZXciOmZhbHNlLCJJbXBvcnRUeXBlIjo0LCJGaWxlUGF0aCI6IkM6XFxPZmZpY2UgVGltZWxpbmVcXEdlb3JnZSBMdWNhcyBUaW1lbGluZS54bHN4IiwiVGltZUNvbmZpZ3VyYXRpb24iOnsiJGlkIjoiOTY0IiwiVXNlVGltZSI6ZmFsc2UsIldvcmtEYXlTdGFydCI6IjAwOjAwOjAwIiwiV29ya0RheUVuZCI6IjIzOjU5OjAwIn0sIkxhc3RVc2VkVGVtcGxhdGVJZCI6ImNjMjZmODYzLTI3Y2UtNDgwZS1hNTg5LWIzZjEyZjJkNmViMCIsIkZpcnN0V2Vla09mWWVhciI6MCwiUGxhY2VNaWxlc3RvbmVBdFRoZUJlZ2lubmluZ09mVGhlRGF5IjpmYWxzZSwiRGVwZW5kZW5jeVNjaGVkdWxpbmdTZXR0aW5ncyI6eyIkaWQiOiI5NjU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STARTDATE" val="1944-05-14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oundedCornerRectangleTimeband"/>
  <p:tag name="OTLTIMEBANDSHAPEHEIGHT" val="20"/>
  <p:tag name="OTLTIMEBANDSHAPEPADDINGLEFT" val="0"/>
  <p:tag name="OTLTIMEBANDAUTODATERANGE" val="True"/>
  <p:tag name="OTLTIMEBANDENDDATE" val="2023-06-30T23:59:00.0000000"/>
  <p:tag name="OTLLEFTENDCAPSMARGINLEFT" val="44.5066666666667"/>
  <p:tag name="OTLTIMEBANDDEPENABLED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"/>
  <p:tag name="OTLDATE" val="1977-05-25T23:59:00.0000000Z"/>
  <p:tag name="OTLPOSITIONONTASK" val="None"/>
  <p:tag name="OTLRELATEDTASKID" val="00000000-0000-0000-0000-00000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: &#10;Return of the Jedi"/>
  <p:tag name="OTLDATE" val="1983-07-18T23:59:00.0000000"/>
  <p:tag name="OTLPOSITIONONTASK" val="None"/>
  <p:tag name="OTLRELATEDTASKID" val="00000000-0000-0000-0000-00000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: &#10;The Empire Strikes Back"/>
  <p:tag name="OTLDATE" val="1980-05-17T23:59:00.0000000"/>
  <p:tag name="OTLPOSITIONONTASK" val="None"/>
  <p:tag name="OTLRELATEDTASKID" val="00000000-0000-0000-0000-00000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: Episode I – The Phantom Menace"/>
  <p:tag name="OTLDATE" val="1999-05-16T23:59:00.0000000"/>
  <p:tag name="OTLPOSITIONONTASK" val="None"/>
  <p:tag name="OTLRELATEDTASKID" val="00000000-0000-0000-0000-00000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: Episode II – Attack of the Clones"/>
  <p:tag name="OTLDATE" val="2002-05-12T23:59:00.0000000"/>
  <p:tag name="OTLPOSITIONONTASK" val="None"/>
  <p:tag name="OTLRELATEDTASKID" val="00000000-0000-0000-0000-00000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: Episode III – Revenge of the Sith"/>
  <p:tag name="OTLDATE" val="2005-05-15T23:59:00.0000000"/>
  <p:tag name="OTLPOSITIONONTASK" val="None"/>
  <p:tag name="OTLRELATEDTASKID" val="00000000-0000-0000-0000-00000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tar Wars: &#10;The Clone Wars"/>
  <p:tag name="OTLDATE" val="2008-08-10T23:59:00.0000000Z"/>
  <p:tag name="OTLPOSITIONONTASK" val="None"/>
  <p:tag name="OTLRELATEDTASKID" val="00000000-0000-0000-0000-00000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Raiders of the Lost Ark"/>
  <p:tag name="OTLDATE" val="1981-06-12T23:59:00.0000000"/>
  <p:tag name="OTLPOSITIONONTASK" val="None"/>
  <p:tag name="OTLRELATEDTASKID" val="00000000-0000-0000-0000-00000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Indiana Jones and the Temple of Doom"/>
  <p:tag name="OTLDATE" val="1984-05-08T23:59:00.0000000"/>
  <p:tag name="OTLPOSITIONONTASK" val="None"/>
  <p:tag name="OTLRELATEDTASKID" val="00000000-0000-0000-0000-00000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Indiana Jones and the Last Crusade"/>
  <p:tag name="OTLDATE" val="1989-05-24T23:59:00.0000000"/>
  <p:tag name="OTLPOSITIONONTASK" val="None"/>
  <p:tag name="OTLRELATEDTASKID" val="00000000-0000-0000-0000-00000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Indiana Jones and the Kingdom of the Crystal Skull"/>
  <p:tag name="OTLDATE" val="2008-05-23T23:59:00.0000000"/>
  <p:tag name="OTLPOSITIONONTASK" val="None"/>
  <p:tag name="OTLRELATEDTASKID" val="00000000-0000-0000-0000-00000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Indiana Jones and the Dial of Destiny"/>
  <p:tag name="OTLDATE" val="2023-06-30T23:59:00.0000000"/>
  <p:tag name="OTLPOSITIONONTASK" val="None"/>
  <p:tag name="OTLRELATEDTASKID" val="00000000-0000-0000-0000-00000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HX 1138"/>
  <p:tag name="OTLDATE" val="1971-03-1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merican Graffiti"/>
  <p:tag name="OTLDATE" val="1973-08-02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oward the Duck"/>
  <p:tag name="OTLDATE" val="1986-08-01T23:59:00.0000000"/>
  <p:tag name="OTLPOSITIONONTASK" val="None"/>
  <p:tag name="OTLRELATEDTASKID" val="00000000-0000-0000-0000-00000000000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agemusha"/>
  <p:tag name="OTLDATE" val="1980-04-26T23:59:00.0000000"/>
  <p:tag name="OTLPOSITIONONTASK" val="None"/>
  <p:tag name="OTLRELATEDTASKID" val="00000000-0000-0000-0000-000000000000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abyrinth"/>
  <p:tag name="OTLDATE" val="1986-06-27T23:59:00.0000000"/>
  <p:tag name="OTLPOSITIONONTASK" val="None"/>
  <p:tag name="OTLRELATEDTASKID" val="00000000-0000-0000-0000-000000000000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shima: A Life in Four Chapters"/>
  <p:tag name="OTLDATE" val="1985-09-20T23:59:00.0000000"/>
  <p:tag name="OTLPOSITIONONTASK" val="None"/>
  <p:tag name="OTLRELATEDTASKID" val="00000000-0000-0000-0000-000000000000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ore American Graffiti"/>
  <p:tag name="OTLDATE" val="1979-08-03T23:59:00.0000000"/>
  <p:tag name="OTLPOSITIONONTASK" val="None"/>
  <p:tag name="OTLRELATEDTASKID" val="00000000-0000-0000-0000-000000000000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adioland Murders"/>
  <p:tag name="OTLDATE" val="1994-10-21T23:59:00.0000000"/>
  <p:tag name="OTLPOSITIONONTASK" val="None"/>
  <p:tag name="OTLRELATEDTASKID" val="00000000-0000-0000-0000-00000000000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d Tails"/>
  <p:tag name="OTLDATE" val="2012-01-20T23:59:00.0000000"/>
  <p:tag name="OTLPOSITIONONTASK" val="None"/>
  <p:tag name="OTLRELATEDTASKID" val="00000000-0000-0000-0000-000000000000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range Magic"/>
  <p:tag name="OTLDATE" val="2015-01-23T23:59:00.0000000"/>
  <p:tag name="OTLPOSITIONONTASK" val="None"/>
  <p:tag name="OTLRELATEDTASKID" val="00000000-0000-0000-0000-000000000000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Land Before Time"/>
  <p:tag name="OTLDATE" val="1988-11-18T23:59:00.0000000"/>
  <p:tag name="OTLPOSITIONONTASK" val="None"/>
  <p:tag name="OTLRELATEDTASKID" val="00000000-0000-0000-0000-000000000000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ucker: The Man and His Dream"/>
  <p:tag name="OTLDATE" val="1988-03-12T23:59:00.0000000"/>
  <p:tag name="OTLPOSITIONONTASK" val="None"/>
  <p:tag name="OTLRELATEDTASKID" val="00000000-0000-0000-0000-000000000000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wice Upon a Time"/>
  <p:tag name="OTLDATE" val="1983-08-05T23:59:00.0000000"/>
  <p:tag name="OTLPOSITIONONTASK" val="None"/>
  <p:tag name="OTLRELATEDTASKID" val="00000000-0000-0000-0000-000000000000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llow"/>
  <p:tag name="OTLDATE" val="1988-05-20T23:59:00.0000000"/>
  <p:tag name="OTLPOSITIONONTASK" val="None"/>
  <p:tag name="OTLRELATEDTASKID" val="00000000-0000-0000-0000-000000000000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Office PowerPoint</Application>
  <PresentationFormat>Widescreen</PresentationFormat>
  <Paragraphs>76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Segoe UI</vt:lpstr>
      <vt:lpstr>Segoe UI Black</vt:lpstr>
      <vt:lpstr>Segoe UI Light</vt:lpstr>
      <vt:lpstr>Segoe UI Semibold</vt:lpstr>
      <vt:lpstr>Stencil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2017-05-15T11:45:10Z</dcterms:created>
  <dcterms:modified xsi:type="dcterms:W3CDTF">2024-04-30T13:35:19Z</dcterms:modified>
</cp:coreProperties>
</file>