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7336D"/>
    <a:srgbClr val="50C0C0"/>
    <a:srgbClr val="E6E6E6"/>
    <a:srgbClr val="E6E3D6"/>
    <a:srgbClr val="44C7C4"/>
    <a:srgbClr val="9E470E"/>
    <a:srgbClr val="359F9F"/>
    <a:srgbClr val="8F4016"/>
    <a:srgbClr val="DED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510A3-D047-469D-AFB9-82FB3B44B543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A7C3F-610E-41F6-B456-75E4EB6F9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49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1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3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4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0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9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11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5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8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3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46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4F68-B8DB-4563-8DB9-82E7A358863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953CD-CBD6-4399-BD6B-9198A9151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8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image" Target="../media/image3.png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image" Target="../media/image1.jpe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5C272E"/>
            </a:gs>
            <a:gs pos="98000">
              <a:srgbClr val="03152E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34" name="OTLSHAPE_M_3a8b0f3833b74cd2844d43db23925c91_Connector2"/>
          <p:cNvCxnSpPr/>
          <p:nvPr>
            <p:custDataLst>
              <p:tags r:id="rId2"/>
            </p:custDataLst>
          </p:nvPr>
        </p:nvCxnSpPr>
        <p:spPr>
          <a:xfrm>
            <a:off x="8288722" y="4248658"/>
            <a:ext cx="0" cy="305943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3" name="OTLSHAPE_M_3a8b0f3833b74cd2844d43db23925c91_Connector1"/>
          <p:cNvCxnSpPr/>
          <p:nvPr>
            <p:custDataLst>
              <p:tags r:id="rId3"/>
            </p:custDataLst>
          </p:nvPr>
        </p:nvCxnSpPr>
        <p:spPr>
          <a:xfrm>
            <a:off x="8288722" y="3667760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2" name="OTLSHAPE_M_a88fe27a01c64299abad3cfb0d7fd61f_Connector2"/>
          <p:cNvCxnSpPr/>
          <p:nvPr>
            <p:custDataLst>
              <p:tags r:id="rId4"/>
            </p:custDataLst>
          </p:nvPr>
        </p:nvCxnSpPr>
        <p:spPr>
          <a:xfrm>
            <a:off x="7079140" y="4248658"/>
            <a:ext cx="0" cy="848741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1" name="OTLSHAPE_M_a88fe27a01c64299abad3cfb0d7fd61f_Connector1"/>
          <p:cNvCxnSpPr/>
          <p:nvPr>
            <p:custDataLst>
              <p:tags r:id="rId5"/>
            </p:custDataLst>
          </p:nvPr>
        </p:nvCxnSpPr>
        <p:spPr>
          <a:xfrm>
            <a:off x="7079140" y="3667760"/>
            <a:ext cx="0" cy="152400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0" name="OTLSHAPE_M_d2c3f5e8178644b69bb41555cd4d052a_Connector1"/>
          <p:cNvCxnSpPr/>
          <p:nvPr>
            <p:custDataLst>
              <p:tags r:id="rId6"/>
            </p:custDataLst>
          </p:nvPr>
        </p:nvCxnSpPr>
        <p:spPr>
          <a:xfrm>
            <a:off x="5948993" y="3667760"/>
            <a:ext cx="0" cy="669798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9" name="OTLSHAPE_M_cbe3895952e2423385b962238fb7637f_Connector1"/>
          <p:cNvCxnSpPr/>
          <p:nvPr>
            <p:custDataLst>
              <p:tags r:id="rId7"/>
            </p:custDataLst>
          </p:nvPr>
        </p:nvCxnSpPr>
        <p:spPr>
          <a:xfrm>
            <a:off x="4284979" y="3667760"/>
            <a:ext cx="0" cy="1212596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8" name="OTLSHAPE_M_6b945d2f4cbb46a3adb48fffe8d465c7_Connector2"/>
          <p:cNvCxnSpPr/>
          <p:nvPr>
            <p:custDataLst>
              <p:tags r:id="rId8"/>
            </p:custDataLst>
          </p:nvPr>
        </p:nvCxnSpPr>
        <p:spPr>
          <a:xfrm>
            <a:off x="9339949" y="2795905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7" name="OTLSHAPE_M_6b945d2f4cbb46a3adb48fffe8d465c7_Connector1"/>
          <p:cNvCxnSpPr/>
          <p:nvPr>
            <p:custDataLst>
              <p:tags r:id="rId9"/>
            </p:custDataLst>
          </p:nvPr>
        </p:nvCxnSpPr>
        <p:spPr>
          <a:xfrm>
            <a:off x="9339949" y="2272919"/>
            <a:ext cx="0" cy="305943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6" name="OTLSHAPE_M_2b7dbd35de4a445d949e562d40ff444a_Connector2"/>
          <p:cNvCxnSpPr/>
          <p:nvPr>
            <p:custDataLst>
              <p:tags r:id="rId10"/>
            </p:custDataLst>
          </p:nvPr>
        </p:nvCxnSpPr>
        <p:spPr>
          <a:xfrm>
            <a:off x="8209803" y="2795905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5" name="OTLSHAPE_M_2b7dbd35de4a445d949e562d40ff444a_Connector1"/>
          <p:cNvCxnSpPr/>
          <p:nvPr>
            <p:custDataLst>
              <p:tags r:id="rId11"/>
            </p:custDataLst>
          </p:nvPr>
        </p:nvCxnSpPr>
        <p:spPr>
          <a:xfrm>
            <a:off x="8209803" y="1730121"/>
            <a:ext cx="0" cy="848741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4" name="OTLSHAPE_M_cf5a762baa804016bd8de46daf114aea_Connector1"/>
          <p:cNvCxnSpPr/>
          <p:nvPr>
            <p:custDataLst>
              <p:tags r:id="rId12"/>
            </p:custDataLst>
          </p:nvPr>
        </p:nvCxnSpPr>
        <p:spPr>
          <a:xfrm>
            <a:off x="7267411" y="2489962"/>
            <a:ext cx="0" cy="669798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3" name="OTLSHAPE_M_89413c2fe8364caa8ecde5829e06a2b5_Connector3"/>
          <p:cNvCxnSpPr/>
          <p:nvPr>
            <p:custDataLst>
              <p:tags r:id="rId13"/>
            </p:custDataLst>
          </p:nvPr>
        </p:nvCxnSpPr>
        <p:spPr>
          <a:xfrm>
            <a:off x="6702596" y="2253107"/>
            <a:ext cx="0" cy="906653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2" name="OTLSHAPE_M_89413c2fe8364caa8ecde5829e06a2b5_Connector2"/>
          <p:cNvCxnSpPr/>
          <p:nvPr>
            <p:custDataLst>
              <p:tags r:id="rId14"/>
            </p:custDataLst>
          </p:nvPr>
        </p:nvCxnSpPr>
        <p:spPr>
          <a:xfrm>
            <a:off x="6702596" y="1710309"/>
            <a:ext cx="0" cy="3257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1" name="OTLSHAPE_M_89413c2fe8364caa8ecde5829e06a2b5_Connector1"/>
          <p:cNvCxnSpPr/>
          <p:nvPr>
            <p:custDataLst>
              <p:tags r:id="rId15"/>
            </p:custDataLst>
          </p:nvPr>
        </p:nvCxnSpPr>
        <p:spPr>
          <a:xfrm>
            <a:off x="6702596" y="970280"/>
            <a:ext cx="0" cy="305943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0" name="OTLSHAPE_M_4c68e7051532411095ca96e9c9c73194_Connector2"/>
          <p:cNvCxnSpPr/>
          <p:nvPr>
            <p:custDataLst>
              <p:tags r:id="rId16"/>
            </p:custDataLst>
          </p:nvPr>
        </p:nvCxnSpPr>
        <p:spPr>
          <a:xfrm>
            <a:off x="5760721" y="2795905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9" name="OTLSHAPE_M_4c68e7051532411095ca96e9c9c73194_Connector1"/>
          <p:cNvCxnSpPr/>
          <p:nvPr>
            <p:custDataLst>
              <p:tags r:id="rId17"/>
            </p:custDataLst>
          </p:nvPr>
        </p:nvCxnSpPr>
        <p:spPr>
          <a:xfrm>
            <a:off x="5760721" y="1947164"/>
            <a:ext cx="0" cy="4146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8" name="OTLSHAPE_M_4ea3283656be436cad3cf69af4c8d544_Connector2"/>
          <p:cNvCxnSpPr/>
          <p:nvPr>
            <p:custDataLst>
              <p:tags r:id="rId18"/>
            </p:custDataLst>
          </p:nvPr>
        </p:nvCxnSpPr>
        <p:spPr>
          <a:xfrm>
            <a:off x="4253515" y="3007360"/>
            <a:ext cx="0" cy="152400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7" name="OTLSHAPE_M_4ea3283656be436cad3cf69af4c8d544_Connector1"/>
          <p:cNvCxnSpPr/>
          <p:nvPr>
            <p:custDataLst>
              <p:tags r:id="rId19"/>
            </p:custDataLst>
          </p:nvPr>
        </p:nvCxnSpPr>
        <p:spPr>
          <a:xfrm>
            <a:off x="4253515" y="1187323"/>
            <a:ext cx="0" cy="1174496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6" name="OTLSHAPE_M_2400f59034a246a1b88feb21b7689089_Connector2"/>
          <p:cNvCxnSpPr/>
          <p:nvPr>
            <p:custDataLst>
              <p:tags r:id="rId20"/>
            </p:custDataLst>
          </p:nvPr>
        </p:nvCxnSpPr>
        <p:spPr>
          <a:xfrm>
            <a:off x="2733413" y="2795905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5" name="OTLSHAPE_M_2400f59034a246a1b88feb21b7689089_Connector1"/>
          <p:cNvCxnSpPr/>
          <p:nvPr>
            <p:custDataLst>
              <p:tags r:id="rId21"/>
            </p:custDataLst>
          </p:nvPr>
        </p:nvCxnSpPr>
        <p:spPr>
          <a:xfrm>
            <a:off x="2733413" y="2272919"/>
            <a:ext cx="0" cy="305943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4" name="OTLSHAPE_M_5157331588e743afb682e5eb56e9e13f_Connector2"/>
          <p:cNvCxnSpPr/>
          <p:nvPr>
            <p:custDataLst>
              <p:tags r:id="rId22"/>
            </p:custDataLst>
          </p:nvPr>
        </p:nvCxnSpPr>
        <p:spPr>
          <a:xfrm>
            <a:off x="1052377" y="2795905"/>
            <a:ext cx="0" cy="363855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3" name="OTLSHAPE_M_5157331588e743afb682e5eb56e9e13f_Connector1"/>
          <p:cNvCxnSpPr/>
          <p:nvPr>
            <p:custDataLst>
              <p:tags r:id="rId23"/>
            </p:custDataLst>
          </p:nvPr>
        </p:nvCxnSpPr>
        <p:spPr>
          <a:xfrm>
            <a:off x="1052377" y="1730121"/>
            <a:ext cx="0" cy="848741"/>
          </a:xfrm>
          <a:prstGeom prst="line">
            <a:avLst/>
          </a:prstGeom>
          <a:ln w="9525" cap="flat" cmpd="sng" algn="ctr">
            <a:solidFill>
              <a:srgbClr val="908D8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5" name="Picture 794"/>
          <p:cNvPicPr>
            <a:picLocks noChangeAspect="1"/>
          </p:cNvPicPr>
          <p:nvPr/>
        </p:nvPicPr>
        <p:blipFill>
          <a:blip r:embed="rId10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" y="3517369"/>
            <a:ext cx="2662982" cy="3345798"/>
          </a:xfrm>
          <a:prstGeom prst="rect">
            <a:avLst/>
          </a:prstGeom>
          <a:effectLst>
            <a:glow>
              <a:schemeClr val="accent1"/>
            </a:glow>
            <a:softEdge rad="736600"/>
          </a:effectLst>
        </p:spPr>
      </p:pic>
      <p:sp>
        <p:nvSpPr>
          <p:cNvPr id="2090" name="OTLSHAPE_TB_00000000000000000000000000000000_LeftEndCaps" hidden="1"/>
          <p:cNvSpPr txBox="1"/>
          <p:nvPr>
            <p:custDataLst>
              <p:tags r:id="rId24"/>
            </p:custDataLst>
          </p:nvPr>
        </p:nvSpPr>
        <p:spPr>
          <a:xfrm>
            <a:off x="254000" y="32742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1874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091" name="OTLSHAPE_TB_00000000000000000000000000000000_RightEndCaps" hidden="1"/>
          <p:cNvSpPr txBox="1"/>
          <p:nvPr>
            <p:custDataLst>
              <p:tags r:id="rId25"/>
            </p:custDataLst>
          </p:nvPr>
        </p:nvSpPr>
        <p:spPr>
          <a:xfrm>
            <a:off x="11474534" y="32742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1927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092" name="OTLSHAPE_TB_00000000000000000000000000000000_ScaleContainer"/>
          <p:cNvSpPr/>
          <p:nvPr>
            <p:custDataLst>
              <p:tags r:id="rId26"/>
            </p:custDataLst>
          </p:nvPr>
        </p:nvSpPr>
        <p:spPr>
          <a:xfrm>
            <a:off x="844465" y="322326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73313A"/>
              </a:gs>
              <a:gs pos="0">
                <a:srgbClr val="73313A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3" name="OTLSHAPE_TB_00000000000000000000000000000000_ElapsedTime" hidden="1"/>
          <p:cNvSpPr/>
          <p:nvPr>
            <p:custDataLst>
              <p:tags r:id="rId27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4" name="OTLSHAPE_TB_00000000000000000000000000000000_TodayMarkerShape" hidden="1"/>
          <p:cNvSpPr/>
          <p:nvPr>
            <p:custDataLst>
              <p:tags r:id="rId28"/>
            </p:custDataLst>
          </p:nvPr>
        </p:nvSpPr>
        <p:spPr>
          <a:xfrm>
            <a:off x="955137" y="36042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5" name="OTLSHAPE_TB_00000000000000000000000000000000_TodayMarkerText" hidden="1"/>
          <p:cNvSpPr txBox="1"/>
          <p:nvPr>
            <p:custDataLst>
              <p:tags r:id="rId29"/>
            </p:custDataLst>
          </p:nvPr>
        </p:nvSpPr>
        <p:spPr>
          <a:xfrm>
            <a:off x="1009565" y="373126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96" name="OTLSHAPE_TB_00000000000000000000000000000000_TimescaleInterval1"/>
          <p:cNvSpPr txBox="1"/>
          <p:nvPr>
            <p:custDataLst>
              <p:tags r:id="rId30"/>
            </p:custDataLst>
          </p:nvPr>
        </p:nvSpPr>
        <p:spPr>
          <a:xfrm>
            <a:off x="1073065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1874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097" name="OTLSHAPE_TB_00000000000000000000000000000000_Separator1"/>
          <p:cNvCxnSpPr/>
          <p:nvPr>
            <p:custDataLst>
              <p:tags r:id="rId31"/>
            </p:custDataLst>
          </p:nvPr>
        </p:nvCxnSpPr>
        <p:spPr>
          <a:xfrm>
            <a:off x="2139712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8" name="OTLSHAPE_TB_00000000000000000000000000000000_TimescaleInterval2"/>
          <p:cNvSpPr txBox="1"/>
          <p:nvPr>
            <p:custDataLst>
              <p:tags r:id="rId32"/>
            </p:custDataLst>
          </p:nvPr>
        </p:nvSpPr>
        <p:spPr>
          <a:xfrm>
            <a:off x="2203212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1880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099" name="OTLSHAPE_TB_00000000000000000000000000000000_Separator2"/>
          <p:cNvCxnSpPr/>
          <p:nvPr>
            <p:custDataLst>
              <p:tags r:id="rId33"/>
            </p:custDataLst>
          </p:nvPr>
        </p:nvCxnSpPr>
        <p:spPr>
          <a:xfrm>
            <a:off x="3270375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0" name="OTLSHAPE_TB_00000000000000000000000000000000_TimescaleInterval3"/>
          <p:cNvSpPr txBox="1"/>
          <p:nvPr>
            <p:custDataLst>
              <p:tags r:id="rId34"/>
            </p:custDataLst>
          </p:nvPr>
        </p:nvSpPr>
        <p:spPr>
          <a:xfrm>
            <a:off x="3333875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1886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01" name="OTLSHAPE_TB_00000000000000000000000000000000_Separator3"/>
          <p:cNvCxnSpPr/>
          <p:nvPr>
            <p:custDataLst>
              <p:tags r:id="rId35"/>
            </p:custDataLst>
          </p:nvPr>
        </p:nvCxnSpPr>
        <p:spPr>
          <a:xfrm>
            <a:off x="4400522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2" name="OTLSHAPE_TB_00000000000000000000000000000000_TimescaleInterval4"/>
          <p:cNvSpPr txBox="1"/>
          <p:nvPr>
            <p:custDataLst>
              <p:tags r:id="rId36"/>
            </p:custDataLst>
          </p:nvPr>
        </p:nvSpPr>
        <p:spPr>
          <a:xfrm>
            <a:off x="4464022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1892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03" name="OTLSHAPE_TB_00000000000000000000000000000000_Separator4"/>
          <p:cNvCxnSpPr/>
          <p:nvPr>
            <p:custDataLst>
              <p:tags r:id="rId37"/>
            </p:custDataLst>
          </p:nvPr>
        </p:nvCxnSpPr>
        <p:spPr>
          <a:xfrm>
            <a:off x="5531184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4" name="OTLSHAPE_TB_00000000000000000000000000000000_TimescaleInterval5"/>
          <p:cNvSpPr txBox="1"/>
          <p:nvPr>
            <p:custDataLst>
              <p:tags r:id="rId38"/>
            </p:custDataLst>
          </p:nvPr>
        </p:nvSpPr>
        <p:spPr>
          <a:xfrm>
            <a:off x="5594684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1898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05" name="OTLSHAPE_TB_00000000000000000000000000000000_Separator5"/>
          <p:cNvCxnSpPr/>
          <p:nvPr>
            <p:custDataLst>
              <p:tags r:id="rId39"/>
            </p:custDataLst>
          </p:nvPr>
        </p:nvCxnSpPr>
        <p:spPr>
          <a:xfrm>
            <a:off x="6660816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6" name="OTLSHAPE_TB_00000000000000000000000000000000_TimescaleInterval6"/>
          <p:cNvSpPr txBox="1"/>
          <p:nvPr>
            <p:custDataLst>
              <p:tags r:id="rId40"/>
            </p:custDataLst>
          </p:nvPr>
        </p:nvSpPr>
        <p:spPr>
          <a:xfrm>
            <a:off x="6724316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1904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07" name="OTLSHAPE_TB_00000000000000000000000000000000_Separator6"/>
          <p:cNvCxnSpPr/>
          <p:nvPr>
            <p:custDataLst>
              <p:tags r:id="rId41"/>
            </p:custDataLst>
          </p:nvPr>
        </p:nvCxnSpPr>
        <p:spPr>
          <a:xfrm>
            <a:off x="7791478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8" name="OTLSHAPE_TB_00000000000000000000000000000000_TimescaleInterval7"/>
          <p:cNvSpPr txBox="1"/>
          <p:nvPr>
            <p:custDataLst>
              <p:tags r:id="rId42"/>
            </p:custDataLst>
          </p:nvPr>
        </p:nvSpPr>
        <p:spPr>
          <a:xfrm>
            <a:off x="7854978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1910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09" name="OTLSHAPE_TB_00000000000000000000000000000000_Separator7"/>
          <p:cNvCxnSpPr/>
          <p:nvPr>
            <p:custDataLst>
              <p:tags r:id="rId43"/>
            </p:custDataLst>
          </p:nvPr>
        </p:nvCxnSpPr>
        <p:spPr>
          <a:xfrm>
            <a:off x="8921625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0" name="OTLSHAPE_TB_00000000000000000000000000000000_TimescaleInterval8"/>
          <p:cNvSpPr txBox="1"/>
          <p:nvPr>
            <p:custDataLst>
              <p:tags r:id="rId44"/>
            </p:custDataLst>
          </p:nvPr>
        </p:nvSpPr>
        <p:spPr>
          <a:xfrm>
            <a:off x="8985125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1916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cxnSp>
        <p:nvCxnSpPr>
          <p:cNvPr id="2111" name="OTLSHAPE_TB_00000000000000000000000000000000_Separator8"/>
          <p:cNvCxnSpPr/>
          <p:nvPr>
            <p:custDataLst>
              <p:tags r:id="rId45"/>
            </p:custDataLst>
          </p:nvPr>
        </p:nvCxnSpPr>
        <p:spPr>
          <a:xfrm>
            <a:off x="10052288" y="3286760"/>
            <a:ext cx="0" cy="254000"/>
          </a:xfrm>
          <a:prstGeom prst="line">
            <a:avLst/>
          </a:prstGeom>
          <a:ln w="6350" cap="flat" cmpd="sng" algn="ctr">
            <a:solidFill>
              <a:srgbClr val="E6E3D6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2" name="OTLSHAPE_TB_00000000000000000000000000000000_TimescaleInterval9"/>
          <p:cNvSpPr txBox="1"/>
          <p:nvPr>
            <p:custDataLst>
              <p:tags r:id="rId46"/>
            </p:custDataLst>
          </p:nvPr>
        </p:nvSpPr>
        <p:spPr>
          <a:xfrm>
            <a:off x="10115788" y="33052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rgbClr val="E6E3D6"/>
                </a:solidFill>
                <a:latin typeface="Calibri" panose="020F0502020204030204" pitchFamily="34" charset="0"/>
              </a:rPr>
              <a:t>1922</a:t>
            </a:r>
            <a:endParaRPr lang="en-US" sz="1400" b="1" spc="-26">
              <a:solidFill>
                <a:srgbClr val="E6E3D6"/>
              </a:solidFill>
              <a:latin typeface="Calibri" panose="020F0502020204030204" pitchFamily="34" charset="0"/>
            </a:endParaRPr>
          </a:p>
        </p:txBody>
      </p:sp>
      <p:sp>
        <p:nvSpPr>
          <p:cNvPr id="2135" name="OTLSHAPE_M_5157331588e743afb682e5eb56e9e13f_Title"/>
          <p:cNvSpPr txBox="1"/>
          <p:nvPr>
            <p:custDataLst>
              <p:tags r:id="rId47"/>
            </p:custDataLst>
          </p:nvPr>
        </p:nvSpPr>
        <p:spPr>
          <a:xfrm>
            <a:off x="76200" y="1276223"/>
            <a:ext cx="2019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nl-NL" sz="1400" spc="-6" smtClean="0">
                <a:solidFill>
                  <a:srgbClr val="50C0C0"/>
                </a:solidFill>
                <a:latin typeface="Calibri" panose="020F0502020204030204" pitchFamily="34" charset="0"/>
              </a:rPr>
              <a:t>Erik Weisz (Houdini)  is born</a:t>
            </a:r>
            <a:endParaRPr lang="en-US" sz="1400" spc="-6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36" name="OTLSHAPE_M_5157331588e743afb682e5eb56e9e13f_Date"/>
          <p:cNvSpPr txBox="1"/>
          <p:nvPr>
            <p:custDataLst>
              <p:tags r:id="rId48"/>
            </p:custDataLst>
          </p:nvPr>
        </p:nvSpPr>
        <p:spPr>
          <a:xfrm>
            <a:off x="522293" y="1518666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24, 1874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37" name="OTLSHAPE_M_5157331588e743afb682e5eb56e9e13f_Shape"/>
          <p:cNvSpPr/>
          <p:nvPr>
            <p:custDataLst>
              <p:tags r:id="rId49"/>
            </p:custDataLst>
          </p:nvPr>
        </p:nvSpPr>
        <p:spPr>
          <a:xfrm>
            <a:off x="938077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8" name="OTLSHAPE_M_14f9401d879e493b90078c77bc6eb07d_Title"/>
          <p:cNvSpPr txBox="1"/>
          <p:nvPr>
            <p:custDataLst>
              <p:tags r:id="rId50"/>
            </p:custDataLst>
          </p:nvPr>
        </p:nvSpPr>
        <p:spPr>
          <a:xfrm>
            <a:off x="854312" y="2578862"/>
            <a:ext cx="2006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50C0C0"/>
                </a:solidFill>
                <a:latin typeface="Calibri" panose="020F0502020204030204" pitchFamily="34" charset="0"/>
              </a:rPr>
              <a:t>Moves to US with his family</a:t>
            </a:r>
            <a:endParaRPr lang="en-US" sz="1400" spc="-6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39" name="OTLSHAPE_M_14f9401d879e493b90078c77bc6eb07d_Date"/>
          <p:cNvSpPr txBox="1"/>
          <p:nvPr>
            <p:custDataLst>
              <p:tags r:id="rId51"/>
            </p:custDataLst>
          </p:nvPr>
        </p:nvSpPr>
        <p:spPr>
          <a:xfrm>
            <a:off x="1488825" y="2821305"/>
            <a:ext cx="73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July 3, 1878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40" name="OTLSHAPE_M_14f9401d879e493b90078c77bc6eb07d_Shape"/>
          <p:cNvSpPr/>
          <p:nvPr>
            <p:custDataLst>
              <p:tags r:id="rId52"/>
            </p:custDataLst>
          </p:nvPr>
        </p:nvSpPr>
        <p:spPr>
          <a:xfrm>
            <a:off x="1743778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1" name="OTLSHAPE_M_2400f59034a246a1b88feb21b7689089_Title"/>
          <p:cNvSpPr txBox="1"/>
          <p:nvPr>
            <p:custDataLst>
              <p:tags r:id="rId53"/>
            </p:custDataLst>
          </p:nvPr>
        </p:nvSpPr>
        <p:spPr>
          <a:xfrm>
            <a:off x="1618988" y="1819021"/>
            <a:ext cx="2222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5B5B"/>
                </a:solidFill>
                <a:latin typeface="Calibri" panose="020F0502020204030204" pitchFamily="34" charset="0"/>
              </a:rPr>
              <a:t>Public debut as a trapeze artist</a:t>
            </a:r>
            <a:endParaRPr lang="en-US" sz="1400" spc="-6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42" name="OTLSHAPE_M_2400f59034a246a1b88feb21b7689089_Date"/>
          <p:cNvSpPr txBox="1"/>
          <p:nvPr>
            <p:custDataLst>
              <p:tags r:id="rId54"/>
            </p:custDataLst>
          </p:nvPr>
        </p:nvSpPr>
        <p:spPr>
          <a:xfrm>
            <a:off x="2165490" y="2061464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C8C8C8"/>
                </a:solidFill>
                <a:latin typeface="Calibri" panose="020F0502020204030204" pitchFamily="34" charset="0"/>
              </a:rPr>
              <a:t>February 24, 1883</a:t>
            </a:r>
            <a:endParaRPr lang="en-US" sz="1200" spc="-6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43" name="OTLSHAPE_M_2400f59034a246a1b88feb21b7689089_Shape"/>
          <p:cNvSpPr/>
          <p:nvPr>
            <p:custDataLst>
              <p:tags r:id="rId55"/>
            </p:custDataLst>
          </p:nvPr>
        </p:nvSpPr>
        <p:spPr>
          <a:xfrm>
            <a:off x="2619113" y="3032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90E0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4" name="OTLSHAPE_M_4ea3283656be436cad3cf69af4c8d544_Title"/>
          <p:cNvSpPr txBox="1"/>
          <p:nvPr>
            <p:custDataLst>
              <p:tags r:id="rId56"/>
            </p:custDataLst>
          </p:nvPr>
        </p:nvSpPr>
        <p:spPr>
          <a:xfrm>
            <a:off x="3260205" y="516382"/>
            <a:ext cx="19812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50C0C0"/>
                </a:solidFill>
                <a:latin typeface="Calibri" panose="020F0502020204030204" pitchFamily="34" charset="0"/>
              </a:rPr>
              <a:t>Changes his name to Harry Houdini</a:t>
            </a:r>
            <a:endParaRPr lang="en-US" sz="1400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45" name="OTLSHAPE_M_4ea3283656be436cad3cf69af4c8d544_Date"/>
          <p:cNvSpPr txBox="1"/>
          <p:nvPr>
            <p:custDataLst>
              <p:tags r:id="rId57"/>
            </p:custDataLst>
          </p:nvPr>
        </p:nvSpPr>
        <p:spPr>
          <a:xfrm>
            <a:off x="3762596" y="975868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1891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46" name="OTLSHAPE_M_4ea3283656be436cad3cf69af4c8d544_Shape"/>
          <p:cNvSpPr/>
          <p:nvPr>
            <p:custDataLst>
              <p:tags r:id="rId58"/>
            </p:custDataLst>
          </p:nvPr>
        </p:nvSpPr>
        <p:spPr>
          <a:xfrm>
            <a:off x="4139215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7" name="OTLSHAPE_M_0151464bce33410183c0d6445ac6ae55_Title"/>
          <p:cNvSpPr txBox="1"/>
          <p:nvPr>
            <p:custDataLst>
              <p:tags r:id="rId59"/>
            </p:custDataLst>
          </p:nvPr>
        </p:nvSpPr>
        <p:spPr>
          <a:xfrm>
            <a:off x="3470154" y="2361819"/>
            <a:ext cx="23114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50C0C0"/>
                </a:solidFill>
                <a:latin typeface="Calibri" panose="020F0502020204030204" pitchFamily="34" charset="0"/>
              </a:rPr>
              <a:t>Meets future wife &amp; stage assistant, Beatrice 'Bess' Rahner</a:t>
            </a:r>
            <a:endParaRPr lang="en-US" sz="1400" spc="-6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48" name="OTLSHAPE_M_0151464bce33410183c0d6445ac6ae55_Date"/>
          <p:cNvSpPr txBox="1"/>
          <p:nvPr>
            <p:custDataLst>
              <p:tags r:id="rId60"/>
            </p:custDataLst>
          </p:nvPr>
        </p:nvSpPr>
        <p:spPr>
          <a:xfrm>
            <a:off x="4139655" y="2821305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1893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49" name="OTLSHAPE_M_0151464bce33410183c0d6445ac6ae55_Shape"/>
          <p:cNvSpPr/>
          <p:nvPr>
            <p:custDataLst>
              <p:tags r:id="rId61"/>
            </p:custDataLst>
          </p:nvPr>
        </p:nvSpPr>
        <p:spPr>
          <a:xfrm>
            <a:off x="4516274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" name="OTLSHAPE_M_4c68e7051532411095ca96e9c9c73194_Title"/>
          <p:cNvSpPr txBox="1"/>
          <p:nvPr>
            <p:custDataLst>
              <p:tags r:id="rId62"/>
            </p:custDataLst>
          </p:nvPr>
        </p:nvSpPr>
        <p:spPr>
          <a:xfrm>
            <a:off x="4628960" y="1276223"/>
            <a:ext cx="22606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50C0C0"/>
                </a:solidFill>
                <a:latin typeface="Calibri" panose="020F0502020204030204" pitchFamily="34" charset="0"/>
              </a:rPr>
              <a:t>Meets manager Martin Beck &amp; gains recognition</a:t>
            </a:r>
            <a:endParaRPr lang="en-US" sz="1400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51" name="OTLSHAPE_M_4c68e7051532411095ca96e9c9c73194_Date"/>
          <p:cNvSpPr txBox="1"/>
          <p:nvPr>
            <p:custDataLst>
              <p:tags r:id="rId63"/>
            </p:custDataLst>
          </p:nvPr>
        </p:nvSpPr>
        <p:spPr>
          <a:xfrm>
            <a:off x="5269802" y="1735709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1899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52" name="OTLSHAPE_M_4c68e7051532411095ca96e9c9c73194_Shape"/>
          <p:cNvSpPr/>
          <p:nvPr>
            <p:custDataLst>
              <p:tags r:id="rId64"/>
            </p:custDataLst>
          </p:nvPr>
        </p:nvSpPr>
        <p:spPr>
          <a:xfrm>
            <a:off x="5646421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3" name="OTLSHAPE_M_89413c2fe8364caa8ecde5829e06a2b5_Title"/>
          <p:cNvSpPr txBox="1"/>
          <p:nvPr>
            <p:custDataLst>
              <p:tags r:id="rId65"/>
            </p:custDataLst>
          </p:nvPr>
        </p:nvSpPr>
        <p:spPr>
          <a:xfrm>
            <a:off x="5553902" y="299339"/>
            <a:ext cx="22860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FF5B5B"/>
                </a:solidFill>
                <a:latin typeface="Calibri" panose="020F0502020204030204" pitchFamily="34" charset="0"/>
              </a:rPr>
              <a:t>Escapes from master handcuffs (Mirror Challenge)</a:t>
            </a:r>
            <a:endParaRPr lang="en-US" sz="1400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54" name="OTLSHAPE_M_89413c2fe8364caa8ecde5829e06a2b5_Date"/>
          <p:cNvSpPr txBox="1"/>
          <p:nvPr>
            <p:custDataLst>
              <p:tags r:id="rId66"/>
            </p:custDataLst>
          </p:nvPr>
        </p:nvSpPr>
        <p:spPr>
          <a:xfrm>
            <a:off x="6211677" y="758825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1904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55" name="OTLSHAPE_M_89413c2fe8364caa8ecde5829e06a2b5_Shape"/>
          <p:cNvSpPr/>
          <p:nvPr>
            <p:custDataLst>
              <p:tags r:id="rId67"/>
            </p:custDataLst>
          </p:nvPr>
        </p:nvSpPr>
        <p:spPr>
          <a:xfrm>
            <a:off x="6588296" y="3032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6" name="OTLSHAPE_M_cf5a762baa804016bd8de46daf114aea_Title"/>
          <p:cNvSpPr txBox="1"/>
          <p:nvPr>
            <p:custDataLst>
              <p:tags r:id="rId68"/>
            </p:custDataLst>
          </p:nvPr>
        </p:nvSpPr>
        <p:spPr>
          <a:xfrm>
            <a:off x="6602101" y="2036064"/>
            <a:ext cx="1320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dirty="0" smtClean="0">
                <a:solidFill>
                  <a:srgbClr val="FF5B5B"/>
                </a:solidFill>
                <a:latin typeface="Calibri" panose="020F0502020204030204" pitchFamily="34" charset="0"/>
              </a:rPr>
              <a:t>Jumps off a bridge</a:t>
            </a:r>
            <a:endParaRPr lang="en-US" sz="1400" spc="-8" dirty="0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57" name="OTLSHAPE_M_cf5a762baa804016bd8de46daf114aea_Date"/>
          <p:cNvSpPr txBox="1"/>
          <p:nvPr>
            <p:custDataLst>
              <p:tags r:id="rId69"/>
            </p:custDataLst>
          </p:nvPr>
        </p:nvSpPr>
        <p:spPr>
          <a:xfrm>
            <a:off x="6776493" y="2278507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1907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58" name="OTLSHAPE_M_cf5a762baa804016bd8de46daf114aea_Shape"/>
          <p:cNvSpPr/>
          <p:nvPr>
            <p:custDataLst>
              <p:tags r:id="rId70"/>
            </p:custDataLst>
          </p:nvPr>
        </p:nvSpPr>
        <p:spPr>
          <a:xfrm>
            <a:off x="7153111" y="3032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9" name="OTLSHAPE_M_2b7dbd35de4a445d949e562d40ff444a_Title"/>
          <p:cNvSpPr txBox="1"/>
          <p:nvPr>
            <p:custDataLst>
              <p:tags r:id="rId71"/>
            </p:custDataLst>
          </p:nvPr>
        </p:nvSpPr>
        <p:spPr>
          <a:xfrm>
            <a:off x="6968314" y="1059180"/>
            <a:ext cx="24765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dirty="0" smtClean="0">
                <a:solidFill>
                  <a:srgbClr val="FF5B5B"/>
                </a:solidFill>
                <a:latin typeface="Calibri" panose="020F0502020204030204" pitchFamily="34" charset="0"/>
              </a:rPr>
              <a:t>Introduces Chinese Water Torture Cell Stunt</a:t>
            </a:r>
            <a:endParaRPr lang="en-US" sz="1400" dirty="0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60" name="OTLSHAPE_M_2b7dbd35de4a445d949e562d40ff444a_Date"/>
          <p:cNvSpPr txBox="1"/>
          <p:nvPr>
            <p:custDataLst>
              <p:tags r:id="rId72"/>
            </p:custDataLst>
          </p:nvPr>
        </p:nvSpPr>
        <p:spPr>
          <a:xfrm>
            <a:off x="7718884" y="1518666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1912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61" name="OTLSHAPE_M_2b7dbd35de4a445d949e562d40ff444a_Shape"/>
          <p:cNvSpPr/>
          <p:nvPr>
            <p:custDataLst>
              <p:tags r:id="rId73"/>
            </p:custDataLst>
          </p:nvPr>
        </p:nvSpPr>
        <p:spPr>
          <a:xfrm>
            <a:off x="8095503" y="3032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2" name="OTLSHAPE_M_ad912a03771d4b0b89a92e4b67222bf5_Title"/>
          <p:cNvSpPr txBox="1"/>
          <p:nvPr>
            <p:custDataLst>
              <p:tags r:id="rId74"/>
            </p:custDataLst>
          </p:nvPr>
        </p:nvSpPr>
        <p:spPr>
          <a:xfrm>
            <a:off x="7792273" y="2578862"/>
            <a:ext cx="1955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5B5B"/>
                </a:solidFill>
                <a:latin typeface="Calibri" panose="020F0502020204030204" pitchFamily="34" charset="0"/>
              </a:rPr>
              <a:t>Presents Buried Alive Stunt</a:t>
            </a:r>
            <a:endParaRPr lang="en-US" sz="1400" spc="-6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63" name="OTLSHAPE_M_ad912a03771d4b0b89a92e4b67222bf5_Date"/>
          <p:cNvSpPr txBox="1"/>
          <p:nvPr>
            <p:custDataLst>
              <p:tags r:id="rId75"/>
            </p:custDataLst>
          </p:nvPr>
        </p:nvSpPr>
        <p:spPr>
          <a:xfrm>
            <a:off x="8283700" y="2821305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1915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64" name="OTLSHAPE_M_ad912a03771d4b0b89a92e4b67222bf5_Shape"/>
          <p:cNvSpPr/>
          <p:nvPr>
            <p:custDataLst>
              <p:tags r:id="rId76"/>
            </p:custDataLst>
          </p:nvPr>
        </p:nvSpPr>
        <p:spPr>
          <a:xfrm>
            <a:off x="8660318" y="3032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5" name="OTLSHAPE_M_6b945d2f4cbb46a3adb48fffe8d465c7_Title"/>
          <p:cNvSpPr txBox="1"/>
          <p:nvPr>
            <p:custDataLst>
              <p:tags r:id="rId77"/>
            </p:custDataLst>
          </p:nvPr>
        </p:nvSpPr>
        <p:spPr>
          <a:xfrm>
            <a:off x="8606017" y="1819021"/>
            <a:ext cx="146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50C0C0"/>
                </a:solidFill>
                <a:latin typeface="Calibri" panose="020F0502020204030204" pitchFamily="34" charset="0"/>
              </a:rPr>
              <a:t>Begins movie career</a:t>
            </a:r>
            <a:endParaRPr lang="en-US" sz="1400" spc="-8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66" name="OTLSHAPE_M_6b945d2f4cbb46a3adb48fffe8d465c7_Date"/>
          <p:cNvSpPr txBox="1"/>
          <p:nvPr>
            <p:custDataLst>
              <p:tags r:id="rId78"/>
            </p:custDataLst>
          </p:nvPr>
        </p:nvSpPr>
        <p:spPr>
          <a:xfrm>
            <a:off x="8849031" y="2061464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1918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67" name="OTLSHAPE_M_6b945d2f4cbb46a3adb48fffe8d465c7_Shape"/>
          <p:cNvSpPr/>
          <p:nvPr>
            <p:custDataLst>
              <p:tags r:id="rId79"/>
            </p:custDataLst>
          </p:nvPr>
        </p:nvSpPr>
        <p:spPr>
          <a:xfrm>
            <a:off x="9225649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8" name="OTLSHAPE_M_5e2f863fd19342e98dfca445616d8f5a_Title"/>
          <p:cNvSpPr txBox="1"/>
          <p:nvPr>
            <p:custDataLst>
              <p:tags r:id="rId80"/>
            </p:custDataLst>
          </p:nvPr>
        </p:nvSpPr>
        <p:spPr>
          <a:xfrm>
            <a:off x="9858842" y="2361819"/>
            <a:ext cx="19685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50C0C0"/>
                </a:solidFill>
                <a:latin typeface="Calibri" panose="020F0502020204030204" pitchFamily="34" charset="0"/>
              </a:rPr>
              <a:t>Dies from complications of appendicitis</a:t>
            </a:r>
            <a:endParaRPr lang="en-US" sz="1400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69" name="OTLSHAPE_M_5e2f863fd19342e98dfca445616d8f5a_Date"/>
          <p:cNvSpPr txBox="1"/>
          <p:nvPr>
            <p:custDataLst>
              <p:tags r:id="rId81"/>
            </p:custDataLst>
          </p:nvPr>
        </p:nvSpPr>
        <p:spPr>
          <a:xfrm>
            <a:off x="10356237" y="2821305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1926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70" name="OTLSHAPE_M_5e2f863fd19342e98dfca445616d8f5a_Shape"/>
          <p:cNvSpPr/>
          <p:nvPr>
            <p:custDataLst>
              <p:tags r:id="rId82"/>
            </p:custDataLst>
          </p:nvPr>
        </p:nvSpPr>
        <p:spPr>
          <a:xfrm>
            <a:off x="10732856" y="3032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1" name="OTLSHAPE_M_cbe3895952e2423385b962238fb7637f_Title"/>
          <p:cNvSpPr txBox="1"/>
          <p:nvPr>
            <p:custDataLst>
              <p:tags r:id="rId83"/>
            </p:custDataLst>
          </p:nvPr>
        </p:nvSpPr>
        <p:spPr>
          <a:xfrm>
            <a:off x="3122442" y="5117211"/>
            <a:ext cx="23241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50C0C0"/>
                </a:solidFill>
                <a:latin typeface="Calibri" panose="020F0502020204030204" pitchFamily="34" charset="0"/>
              </a:rPr>
              <a:t>Begins his magic career, initially focused on card tricks</a:t>
            </a:r>
            <a:endParaRPr lang="en-US" sz="1400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72" name="OTLSHAPE_M_cbe3895952e2423385b962238fb7637f_Date"/>
          <p:cNvSpPr txBox="1"/>
          <p:nvPr>
            <p:custDataLst>
              <p:tags r:id="rId84"/>
            </p:custDataLst>
          </p:nvPr>
        </p:nvSpPr>
        <p:spPr>
          <a:xfrm>
            <a:off x="3858661" y="4905756"/>
            <a:ext cx="85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May 21, 1891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73" name="OTLSHAPE_M_cbe3895952e2423385b962238fb7637f_Shape"/>
          <p:cNvSpPr/>
          <p:nvPr>
            <p:custDataLst>
              <p:tags r:id="rId85"/>
            </p:custDataLst>
          </p:nvPr>
        </p:nvSpPr>
        <p:spPr>
          <a:xfrm>
            <a:off x="4170679" y="3540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4" name="OTLSHAPE_M_7406884154904cada62c1c2ff06c849c_Title"/>
          <p:cNvSpPr txBox="1"/>
          <p:nvPr>
            <p:custDataLst>
              <p:tags r:id="rId86"/>
            </p:custDataLst>
          </p:nvPr>
        </p:nvSpPr>
        <p:spPr>
          <a:xfrm>
            <a:off x="4413166" y="4031615"/>
            <a:ext cx="9271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2" smtClean="0">
                <a:solidFill>
                  <a:srgbClr val="50C0C0"/>
                </a:solidFill>
                <a:latin typeface="Calibri" panose="020F0502020204030204" pitchFamily="34" charset="0"/>
              </a:rPr>
              <a:t>Marries Bess</a:t>
            </a:r>
            <a:endParaRPr lang="en-US" sz="1400" spc="-12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75" name="OTLSHAPE_M_7406884154904cada62c1c2ff06c849c_Date"/>
          <p:cNvSpPr txBox="1"/>
          <p:nvPr>
            <p:custDataLst>
              <p:tags r:id="rId87"/>
            </p:custDataLst>
          </p:nvPr>
        </p:nvSpPr>
        <p:spPr>
          <a:xfrm>
            <a:off x="4473894" y="3820160"/>
            <a:ext cx="81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July 21, 1894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76" name="OTLSHAPE_M_7406884154904cada62c1c2ff06c849c_Shape"/>
          <p:cNvSpPr/>
          <p:nvPr>
            <p:custDataLst>
              <p:tags r:id="rId88"/>
            </p:custDataLst>
          </p:nvPr>
        </p:nvSpPr>
        <p:spPr>
          <a:xfrm>
            <a:off x="4767475" y="3540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7" name="OTLSHAPE_M_d2c3f5e8178644b69bb41555cd4d052a_Title"/>
          <p:cNvSpPr txBox="1"/>
          <p:nvPr>
            <p:custDataLst>
              <p:tags r:id="rId89"/>
            </p:custDataLst>
          </p:nvPr>
        </p:nvSpPr>
        <p:spPr>
          <a:xfrm>
            <a:off x="5384520" y="4574413"/>
            <a:ext cx="1117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rgbClr val="50C0C0"/>
                </a:solidFill>
                <a:latin typeface="Calibri" panose="020F0502020204030204" pitchFamily="34" charset="0"/>
              </a:rPr>
              <a:t>Tours in Europe</a:t>
            </a:r>
            <a:endParaRPr lang="en-US" sz="1400" spc="-8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78" name="OTLSHAPE_M_d2c3f5e8178644b69bb41555cd4d052a_Date"/>
          <p:cNvSpPr txBox="1"/>
          <p:nvPr>
            <p:custDataLst>
              <p:tags r:id="rId90"/>
            </p:custDataLst>
          </p:nvPr>
        </p:nvSpPr>
        <p:spPr>
          <a:xfrm>
            <a:off x="5458074" y="4362958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1900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79" name="OTLSHAPE_M_d2c3f5e8178644b69bb41555cd4d052a_Shape"/>
          <p:cNvSpPr/>
          <p:nvPr>
            <p:custDataLst>
              <p:tags r:id="rId91"/>
            </p:custDataLst>
          </p:nvPr>
        </p:nvSpPr>
        <p:spPr>
          <a:xfrm>
            <a:off x="5834693" y="3540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0" name="OTLSHAPE_M_a88fe27a01c64299abad3cfb0d7fd61f_Title"/>
          <p:cNvSpPr txBox="1"/>
          <p:nvPr>
            <p:custDataLst>
              <p:tags r:id="rId92"/>
            </p:custDataLst>
          </p:nvPr>
        </p:nvSpPr>
        <p:spPr>
          <a:xfrm>
            <a:off x="6349207" y="5334254"/>
            <a:ext cx="1447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5B5B"/>
                </a:solidFill>
                <a:latin typeface="Calibri" panose="020F0502020204030204" pitchFamily="34" charset="0"/>
              </a:rPr>
              <a:t>Breaks out of prison</a:t>
            </a:r>
            <a:endParaRPr lang="en-US" sz="1400" spc="-6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81" name="OTLSHAPE_M_a88fe27a01c64299abad3cfb0d7fd61f_Date"/>
          <p:cNvSpPr txBox="1"/>
          <p:nvPr>
            <p:custDataLst>
              <p:tags r:id="rId93"/>
            </p:custDataLst>
          </p:nvPr>
        </p:nvSpPr>
        <p:spPr>
          <a:xfrm>
            <a:off x="6588221" y="5122799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1906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82" name="OTLSHAPE_M_a88fe27a01c64299abad3cfb0d7fd61f_Shape"/>
          <p:cNvSpPr/>
          <p:nvPr>
            <p:custDataLst>
              <p:tags r:id="rId94"/>
            </p:custDataLst>
          </p:nvPr>
        </p:nvSpPr>
        <p:spPr>
          <a:xfrm>
            <a:off x="6964840" y="3540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3" name="OTLSHAPE_M_50053aa1ab5f436c931ac1845a06d236_Title"/>
          <p:cNvSpPr txBox="1"/>
          <p:nvPr>
            <p:custDataLst>
              <p:tags r:id="rId95"/>
            </p:custDataLst>
          </p:nvPr>
        </p:nvSpPr>
        <p:spPr>
          <a:xfrm>
            <a:off x="6518707" y="4031615"/>
            <a:ext cx="1866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5B5B"/>
                </a:solidFill>
                <a:latin typeface="Calibri" panose="020F0502020204030204" pitchFamily="34" charset="0"/>
              </a:rPr>
              <a:t>Performs Milk Can Escape</a:t>
            </a:r>
            <a:endParaRPr lang="en-US" sz="1400" spc="-6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84" name="OTLSHAPE_M_50053aa1ab5f436c931ac1845a06d236_Date"/>
          <p:cNvSpPr txBox="1"/>
          <p:nvPr>
            <p:custDataLst>
              <p:tags r:id="rId96"/>
            </p:custDataLst>
          </p:nvPr>
        </p:nvSpPr>
        <p:spPr>
          <a:xfrm>
            <a:off x="6965281" y="3820160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1908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85" name="OTLSHAPE_M_50053aa1ab5f436c931ac1845a06d236_Shape"/>
          <p:cNvSpPr/>
          <p:nvPr>
            <p:custDataLst>
              <p:tags r:id="rId97"/>
            </p:custDataLst>
          </p:nvPr>
        </p:nvSpPr>
        <p:spPr>
          <a:xfrm>
            <a:off x="7341899" y="3540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6" name="OTLSHAPE_M_3a8b0f3833b74cd2844d43db23925c91_Title"/>
          <p:cNvSpPr txBox="1"/>
          <p:nvPr>
            <p:custDataLst>
              <p:tags r:id="rId98"/>
            </p:custDataLst>
          </p:nvPr>
        </p:nvSpPr>
        <p:spPr>
          <a:xfrm>
            <a:off x="7127074" y="4791456"/>
            <a:ext cx="2311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rgbClr val="FF5B5B"/>
                </a:solidFill>
                <a:latin typeface="Calibri" panose="020F0502020204030204" pitchFamily="34" charset="0"/>
              </a:rPr>
              <a:t>Performs Overboard Box Escape</a:t>
            </a:r>
            <a:endParaRPr lang="en-US" sz="1400" spc="-6">
              <a:solidFill>
                <a:srgbClr val="FF5B5B"/>
              </a:solidFill>
              <a:latin typeface="Calibri" panose="020F0502020204030204" pitchFamily="34" charset="0"/>
            </a:endParaRPr>
          </a:p>
        </p:txBody>
      </p:sp>
      <p:sp>
        <p:nvSpPr>
          <p:cNvPr id="2187" name="OTLSHAPE_M_3a8b0f3833b74cd2844d43db23925c91_Date"/>
          <p:cNvSpPr txBox="1"/>
          <p:nvPr>
            <p:custDataLst>
              <p:tags r:id="rId99"/>
            </p:custDataLst>
          </p:nvPr>
        </p:nvSpPr>
        <p:spPr>
          <a:xfrm>
            <a:off x="7782627" y="4580001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August 21, 1912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88" name="OTLSHAPE_M_3a8b0f3833b74cd2844d43db23925c91_Shape"/>
          <p:cNvSpPr/>
          <p:nvPr>
            <p:custDataLst>
              <p:tags r:id="rId100"/>
            </p:custDataLst>
          </p:nvPr>
        </p:nvSpPr>
        <p:spPr>
          <a:xfrm>
            <a:off x="8174422" y="35407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9" name="OTLSHAPE_M_71fe5081bc404cd3a946b3c5def164b2_Title"/>
          <p:cNvSpPr txBox="1"/>
          <p:nvPr>
            <p:custDataLst>
              <p:tags r:id="rId101"/>
            </p:custDataLst>
          </p:nvPr>
        </p:nvSpPr>
        <p:spPr>
          <a:xfrm>
            <a:off x="9100153" y="4031615"/>
            <a:ext cx="23622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mtClean="0">
                <a:solidFill>
                  <a:srgbClr val="50C0C0"/>
                </a:solidFill>
                <a:latin typeface="Calibri" panose="020F0502020204030204" pitchFamily="34" charset="0"/>
              </a:rPr>
              <a:t>Becomes president of America's oldest magic company</a:t>
            </a:r>
            <a:endParaRPr lang="en-US" sz="1400">
              <a:solidFill>
                <a:srgbClr val="50C0C0"/>
              </a:solidFill>
              <a:latin typeface="Calibri" panose="020F0502020204030204" pitchFamily="34" charset="0"/>
            </a:endParaRPr>
          </a:p>
        </p:txBody>
      </p:sp>
      <p:sp>
        <p:nvSpPr>
          <p:cNvPr id="2190" name="OTLSHAPE_M_71fe5081bc404cd3a946b3c5def164b2_Date"/>
          <p:cNvSpPr txBox="1"/>
          <p:nvPr>
            <p:custDataLst>
              <p:tags r:id="rId102"/>
            </p:custDataLst>
          </p:nvPr>
        </p:nvSpPr>
        <p:spPr>
          <a:xfrm>
            <a:off x="9790905" y="3820160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8C8C8"/>
                </a:solidFill>
                <a:latin typeface="Calibri" panose="020F0502020204030204" pitchFamily="34" charset="0"/>
              </a:rPr>
              <a:t>March 21, 1923</a:t>
            </a:r>
            <a:endParaRPr lang="en-US" sz="1200" spc="-8">
              <a:solidFill>
                <a:srgbClr val="C8C8C8"/>
              </a:solidFill>
              <a:latin typeface="Calibri" panose="020F0502020204030204" pitchFamily="34" charset="0"/>
            </a:endParaRPr>
          </a:p>
        </p:txBody>
      </p:sp>
      <p:sp>
        <p:nvSpPr>
          <p:cNvPr id="2191" name="OTLSHAPE_M_71fe5081bc404cd3a946b3c5def164b2_Shape"/>
          <p:cNvSpPr/>
          <p:nvPr>
            <p:custDataLst>
              <p:tags r:id="rId103"/>
            </p:custDataLst>
          </p:nvPr>
        </p:nvSpPr>
        <p:spPr>
          <a:xfrm>
            <a:off x="10167524" y="3540760"/>
            <a:ext cx="228600" cy="254000"/>
          </a:xfrm>
          <a:prstGeom prst="diamond">
            <a:avLst/>
          </a:prstGeom>
          <a:solidFill>
            <a:srgbClr val="2F959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34121" y="5794375"/>
            <a:ext cx="1688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50C0C0"/>
                </a:solidFill>
              </a:rPr>
              <a:t>Life events</a:t>
            </a:r>
          </a:p>
          <a:p>
            <a:endParaRPr lang="en-US" sz="1200" b="1" dirty="0" smtClean="0">
              <a:solidFill>
                <a:schemeClr val="accent2"/>
              </a:solidFill>
            </a:endParaRPr>
          </a:p>
          <a:p>
            <a:r>
              <a:rPr lang="en-US" sz="1200" b="1" dirty="0" smtClean="0">
                <a:solidFill>
                  <a:srgbClr val="FF5B5B"/>
                </a:solidFill>
              </a:rPr>
              <a:t>Notable performances</a:t>
            </a:r>
            <a:endParaRPr lang="en-US" sz="1200" b="1" dirty="0">
              <a:solidFill>
                <a:srgbClr val="FF5B5B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9957792" y="5857691"/>
            <a:ext cx="213378" cy="2316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 flipH="1">
            <a:off x="9919443" y="6162267"/>
            <a:ext cx="314678" cy="2688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887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oiMy4yMS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MTUsIkciOjQ5LCJCIjo1O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QsIkZvbnROYW1lIjoiQ2FsaWJyaSIsIklzQm9sZCI6dHJ1ZSwiSXNJdGFsaWMiOmZhbHNlLCJJc1VuZGVybGluZWQiOmZhbHNlLCJQYXJlbnRTdHlsZSI6bnVsbH0sIkF1dG9TaXplIjowLCJGb3JlZ3JvdW5kIjp7IiRpZCI6IjQyIiwiQ29sb3IiOnsiJGlkIjoiNDMiLCJBIjoyNTUsIlIiOjIzMCwiRyI6MjI3LCJCIjoyMTR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1NSwiRyI6MCwiQiI6MH19LCJBcHBlbmRZZWFyT25ZZWFyQ2hhbmdlIjp0cnVlLCJFbGFwc2VkVGltZUZvcm1hdCI6MSwiVG9kYXlNYXJrZXJQb3NpdGlvbiI6MywiUXVpY2tQb3NpdGlvbiI6MywiQWJzb2x1dGVQb3NpdGlvbiI6MjUzLjgsIk1hcmdpbiI6eyIkaWQiOiI0OSIsIlRvcCI6MCwiTGVmdCI6MTAsIlJpZ2h0IjoxMCwiQm90dG9tIjowfSwiUGFkZGluZyI6eyIkaWQiOiI1MCIsIlRvcCI6MCwiTGVmdCI6MCwiUmlnaHQiOjAsIkJvdHRvbSI6MH0sIkJhY2tncm91bmQiOnsiJGlkIjoiNTEiLCJDb2xvciI6eyIkaWQiOiI1MiIsIkEiOjI1NSwiUiI6MTE1LCJHIjoxMTUsIkIiOjExNX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E0NCwiRyI6MTQxLCJCIjoxNDF9fSwiTGluZVdlaWdodCI6MS4wLCJMaW5lVHlwZSI6MCwiUGFyZW50U3R5bGUiOm51bGx9LCJJc0JlbG93VGltZWJhbmQiOmZhbHNl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NCwiRm9udE5hbWUiOiJDYWxpYnJpIiwiSXNCb2xkIjpmYWxzZSwiSXNJdGFsaWMiOmZhbHNlLCJJc1VuZGVybGluZWQiOmZhbHNlLCJQYXJlbnRTdHlsZSI6bnVsbH0sIkF1dG9TaXplIjowLCJGb3JlZ3JvdW5kIjp7IiRpZCI6IjY5IiwiQ29sb3IiOnsiJGlkIjoiNzAiLCJBIjoyNTUsIlIiOjIzNywiRyI6MTI1LCJCIjo0O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kNhbGlicmkiLCJJc0JvbGQiOmZhbHNlLCJJc0l0YWxpYyI6ZmFsc2UsIklzVW5kZXJsaW5lZCI6ZmFsc2UsIlBhcmVudFN0eWxlIjpudWxsfSwiQXV0b1NpemUiOjAsIkZvcmVncm91bmQiOnsiJGlkIjoiNzYiLCJDb2xvciI6eyIkaWQiOiI3NyIsIkEiOjI1NSwiUiI6MjAwLCJHIjoyMDAsIkIiOjIwMH19LCJNYXhXaWR0aCI6MjAwLjAsIk1heEhlaWdodCI6IkluZmluaXR5IiwiU21hcnRGb3JlZ3JvdW5kSXNBY3RpdmUiOmZhbHNlLCJIb3Jpem9udGFsQWxpZ25tZW50IjowLCJWZXJ0aWNhbEFsaWdubWVudCI6MCwiU21hcnRGb3JlZ3JvdW5kIjpudWxs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iwiU2hhcGVUaGlja25lc3MiOjE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Tk4NC0wNy0yMVQyMzo1OTowMCIsIkZvcm1hdCI6Ik1NTSIsIlR5cGUiOjQsIkF1dG9EYXRlUmFuZ2UiOnRydWUsIldvcmtpbmdEYXlzIjozMSwiVG9kYXlNYXJrZXJUZXh0IjoiVG9kYXkiLCJBdXRvU2NhbGVUeXBlIjp0cnVlfSwiTWlsZXN0b25lcyI6W3siJGlkIjoiMTI5IiwiRGF0ZSI6IjE4NzQtMDMtMjRUMjM6NTk6MDBaIiwiU3R5bGUiOnsiJGlkIjoiMTMwIiwiU2hhcGUiOjEsIkNvbm5lY3Rvck1hcmdpbiI6eyIkaWQiOiIxMzEiLCJUb3AiOjAsIkxlZnQiOjIsIlJpZ2h0IjoyLCJCb3R0b20iOjB9LCJDb25uZWN0b3JTdHlsZSI6eyIkaWQiOiIxMzIiLCJMaW5lQ29sb3IiOnsiJHJlZiI6IjU2In0sIkxpbmVXZWlnaHQiOjEuMCwiTGluZVR5cGUiOjAsIlBhcmVudFN0eWxlIjpudWxsfSwiSXNCZWxvd1RpbWViYW5kIjpmYWxzZSwiSGlkZURhdGUiOmZhbHNlLCJTaGFwZVNpemUiOjEsIlNwYWNpbmciOjIuMCwiUGFkZGluZyI6eyIkaWQiOiIxMzMiLCJUb3AiOjcsIkxlZnQiOjMsIlJpZ2h0IjowLCJCb3R0b20iOjJ9LCJTaGFwZVN0eWxlIjp7IiRpZCI6IjEzNCIsIk1hcmdpbiI6eyIkaWQiOiIxMzUiLCJUb3AiOjAsIkxlZnQiOjAsIlJpZ2h0IjowLCJCb3R0b20iOjB9LCJQYWRkaW5nIjp7IiRpZCI6IjEzNiIsIlRvcCI6MCwiTGVmdCI6MCwiUmlnaHQiOjAsIkJvdHRvbSI6MH0sIkJhY2tncm91bmQiOnsiJGlkIjoiMTM3IiwiQ29sb3IiOnsiJGlkIjoiMTM4IiwiQSI6MjU1LCJSIjo0NywiRyI6MTQ5LCJCIjoxNDl9fSwiSXNWaXNpYmxlIjp0cnVlLCJXaWR0aCI6MTguMCwiSGVpZ2h0IjoyMC4wLCJCb3JkZXJTdHlsZSI6eyIkaWQiOiIxMzkiLCJMaW5lQ29sb3IiOnsiJHJlZiI6IjY1In0sIkxpbmVXZWlnaHQiOjAuMCwiTGluZVR5cGUiOjAsIlBhcmVudFN0eWxlIjpudWxsfSwiUGFyZW50U3R5bGUiOm51bGx9LCJUaXRsZVN0eWxlIjp7IiRpZCI6IjE0MCIsIkZvbnRTZXR0aW5ncyI6eyIkaWQiOiIxNDEiLCJGb250U2l6ZSI6MTQsIkZvbnROYW1lIjoiQ2FsaWJyaSIsIklzQm9sZCI6ZmFsc2UsIklzSXRhbGljIjpmYWxzZSwiSXNVbmRlcmxpbmVkIjpmYWxzZSwiUGFyZW50U3R5bGUiOm51bGx9LCJBdXRvU2l6ZSI6MiwiRm9yZWdyb3VuZCI6eyIkaWQiOiIxNDIiLCJDb2xvciI6eyIkaWQiOiIxNDMiLCJBIjoyNTUsIlIiOjgwLCJHIjoxOTIsIkIiOjE5Mn19LCJNYXhXaWR0aCI6MTczLjU5ODM0Mjg5NTUwNzgxLCJNYXhIZWlnaHQiOiJJbmZpbml0eSIsIlNtYXJ0Rm9yZWdyb3VuZElzQWN0aXZlIjpmYWxzZSwiSG9yaXpvbnRhbEFsaWdubWVudCI6MSwiVmVydGljYWxBbGlnbm1lbnQiOjAsIlNtYXJ0Rm9yZWdyb3VuZCI6bnVsbCwiTWFyZ2luIjp7IiRpZCI6IjE0NCIsIlRvcCI6MCwiTGVmdCI6MCwiUmlnaHQiOjAsIkJvdHRvbSI6MH0sIlBhZGRpbmciOnsiJGlkIjoiMTQ1IiwiVG9wIjowLCJMZWZ0IjowLCJSaWdodCI6MCwiQm90dG9tIjowfSwiQmFja2dyb3VuZCI6eyIkcmVmIjoiNzMifSwiSXNWaXNpYmxlIjp0cnVlLCJXaWR0aCI6MC4wLCJIZWlnaHQiOjAuMCwiQm9yZGVyU3R5bGUiOnsiJGlkIjoiMTQ2IiwiTGluZUNvbG9yIjpudWxsLCJMaW5lV2VpZ2h0IjowLjAsIkxpbmVUeXBlIjowLCJQYXJlbnRTdHlsZSI6bnVsbH0sIlBhcmVudFN0eWxlIjpudWxsfSwiRGF0ZVN0eWxlIjp7IiRpZCI6IjE0NyIsIkZvbnRTZXR0aW5ncyI6eyIkaWQiOiIxNDgiLCJGb250U2l6ZSI6MTIsIkZvbnROYW1lIjoiQ2FsaWJyaSIsIklzQm9sZCI6ZmFsc2UsIklzSXRhbGljIjpmYWxzZSwiSXNVbmRlcmxpbmVkIjpmYWxzZSwiUGFyZW50U3R5bGUiOm51bGx9LCJBdXRvU2l6ZSI6MCwiRm9yZWdyb3VuZCI6eyIkaWQiOiIxNDkiLCJDb2xvciI6eyIkaWQiOiIxNTAiLCJBIjoyNTUsIlIiOjIwMCwiRyI6MjAwLCJCIjoyMDB9fSwiTWF4V2lkdGgiOjIwMC4wLCJNYXhIZWlnaHQiOiJJbmZpbml0eSIsIlNtYXJ0Rm9yZWdyb3VuZElzQWN0aXZlIjpmYWxzZSwiSG9yaXpvbnRhbEFsaWdubWVudCI6MCwiVmVydGljYWxBbGlnbm1lbnQiOjAsIlNtYXJ0Rm9yZWdyb3VuZCI6bnVsbCwiTWFyZ2luIjp7IiRpZCI6IjE1MSIsIlRvcCI6MCwiTGVmdCI6MCwiUmlnaHQiOjAsIkJvdHRvbSI6MH0sIlBhZGRpbmciOnsiJGlkIjoiMTUyIiwiVG9wIjowLCJMZWZ0IjowLCJSaWdodCI6MCwiQm90dG9tIjowfSwiQmFja2dyb3VuZCI6eyIkcmVmIjoiODAifSwiSXNWaXNpYmxlIjp0cnVlLCJXaWR0aCI6MC4wLCJIZWlnaHQiOjAuMCwiQm9yZGVyU3R5bGUiOnsiJGlkIjoiMTUzIiwiTGluZUNvbG9yIjpudWxsLCJMaW5lV2VpZ2h0IjowLjAsIkxpbmVUeXBlIjowLCJQYXJlbnRTdHlsZSI6bnVsbH0sIlBhcmVudFN0eWxlIjpudWxsfSwiRGF0ZUZvcm1hdCI6eyIkaWQiOiIxNTQ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TU1IiwiRGF0ZVBhcnRJc1Zpc2libGUiOnRydWUsIlRpbWVQYXJ0SXNWaXNpYmxlIjpmYWxzZX19LCJJc1Zpc2libGUiOnRydWUsIlBhcmVudFN0eWxlIjpudWxsfSwiSW5kZXgiOjIsIlBlcmNlbnRhZ2VDb21wbGV0ZSI6bnVsbCwiUG9zaXRpb24iOnsiUmF0aW8iOjAuMjkyMTg1MzM4MzM4MjE2MTQsIklzQ3VzdG9tIjpmYWxzZX0sIkRhdGVGb3JtYXQiOnsiJHJlZiI6IjE1NCJ9LCJJZCI6IjUxNTczMzE1LTg4ZTctNDNhZi1iNjgyLWU1ZWI1NmU5ZTEzZiIsIkltcG9ydElkIjpudWxsLCJUaXRsZSI6IkVyaWsgV2Vpc3ogKEhvdWRpbmkpICBpcyBib3JuIiwiTm90ZSI6bnVsbCwiSHlwZXJsaW5rIjpudWxsLCJJc0NoYW5nZWQiOmZhbHNlLCJJc05ldyI6ZmFsc2V9LHsiJGlkIjoiMTU2IiwiRGF0ZSI6IjE4NzgtMDctMDNUMjM6NTk6MDBaIiwiU3R5bGUiOnsiJGlkIjoiMTU3IiwiU2hhcGUiOjEsIkNvbm5lY3Rvck1hcmdpbiI6eyIkaWQiOiIxNTgiLCJUb3AiOjAsIkxlZnQiOjIsIlJpZ2h0IjoyLCJCb3R0b20iOjB9LCJDb25uZWN0b3JTdHlsZSI6eyIkaWQiOiIxNTkiLCJMaW5lQ29sb3IiOnsiJHJlZiI6IjU2In0sIkxpbmVXZWlnaHQiOjEuMCwiTGluZVR5cGUiOjAsIlBhcmVudFN0eWxlIjpudWxsfSwiSXNCZWxvd1RpbWViYW5kIjpmYWxzZSwiSGlkZURhdGUiOmZhbHNlLCJTaGFwZVNpemUiOjEsIlNwYWNpbmciOjIuMCwiUGFkZGluZyI6eyIkaWQiOiIxNjAiLCJUb3AiOjcsIkxlZnQiOjMsIlJpZ2h0IjowLCJCb3R0b20iOjJ9LCJTaGFwZVN0eWxlIjp7IiRpZCI6IjE2MSIsIk1hcmdpbiI6eyIkaWQiOiIxNjIiLCJUb3AiOjAsIkxlZnQiOjAsIlJpZ2h0IjowLCJCb3R0b20iOjB9LCJQYWRkaW5nIjp7IiRpZCI6IjE2MyIsIlRvcCI6MCwiTGVmdCI6MCwiUmlnaHQiOjAsIkJvdHRvbSI6MH0sIkJhY2tncm91bmQiOnsiJGlkIjoiMTY0IiwiQ29sb3IiOnsiJGlkIjoiMTY1IiwiQSI6MjU1LCJSIjo0NywiRyI6MTQ5LCJCIjoxNDl9fSwiSXNWaXNpYmxlIjp0cnVlLCJXaWR0aCI6MTguMCwiSGVpZ2h0IjoyMC4wLCJCb3JkZXJTdHlsZSI6eyIkaWQiOiIxNjYiLCJMaW5lQ29sb3IiOnsiJHJlZiI6IjY1In0sIkxpbmVXZWlnaHQiOjAuMCwiTGluZVR5cGUiOjAsIlBhcmVudFN0eWxlIjpudWxsfSwiUGFyZW50U3R5bGUiOm51bGx9LCJUaXRsZVN0eWxlIjp7IiRpZCI6IjE2NyIsIkZvbnRTZXR0aW5ncyI6eyIkaWQiOiIxNjgiLCJGb250U2l6ZSI6MTQsIkZvbnROYW1lIjoiQ2FsaWJyaSIsIklzQm9sZCI6ZmFsc2UsIklzSXRhbGljIjpmYWxzZSwiSXNVbmRlcmxpbmVkIjpmYWxzZSwiUGFyZW50U3R5bGUiOm51bGx9LCJBdXRvU2l6ZSI6MCwiRm9yZWdyb3VuZCI6eyIkaWQiOiIxNjkiLCJDb2xvciI6eyIkaWQiOiIxNzAiLCJBIjoyNTUsIlIiOjgwLCJHIjoxOTIsIkIiOjE5Mn19LCJNYXhXaWR0aCI6MjAwLjAsIk1heEhlaWdodCI6IkluZmluaXR5IiwiU21hcnRGb3JlZ3JvdW5kSXNBY3RpdmUiOmZhbHNlLCJIb3Jpem9udGFsQWxpZ25tZW50IjoxLCJWZXJ0aWNhbEFsaWdubWVudCI6MCwiU21hcnRGb3JlZ3JvdW5kIjpudWxsLCJNYXJnaW4iOnsiJGlkIjoiMTcxIiwiVG9wIjowLCJMZWZ0IjowLCJSaWdodCI6MCwiQm90dG9tIjowfSwiUGFkZGluZyI6eyIkaWQiOiIxNzIiLCJUb3AiOjAsIkxlZnQiOjAsIlJpZ2h0IjowLCJCb3R0b20iOjB9LCJCYWNrZ3JvdW5kIjp7IiRyZWYiOiI3MyJ9LCJJc1Zpc2libGUiOnRydWUsIldpZHRoIjowLjAsIkhlaWdodCI6MC4wLCJCb3JkZXJTdHlsZSI6eyIkaWQiOiIxNzMiLCJMaW5lQ29sb3IiOm51bGwsIkxpbmVXZWlnaHQiOjAuMCwiTGluZVR5cGUiOjAsIlBhcmVudFN0eWxlIjpudWxsfSwiUGFyZW50U3R5bGUiOm51bGx9LCJEYXRlU3R5bGUiOnsiJGlkIjoiMTc0IiwiRm9udFNldHRpbmdzIjp7IiRpZCI6IjE3NSIsIkZvbnRTaXplIjoxMiwiRm9udE5hbWUiOiJDYWxpYnJpIiwiSXNCb2xkIjpmYWxzZSwiSXNJdGFsaWMiOmZhbHNlLCJJc1VuZGVybGluZWQiOmZhbHNlLCJQYXJlbnRTdHlsZSI6bnVsbH0sIkF1dG9TaXplIjowLCJGb3JlZ3JvdW5kIjp7IiRpZCI6IjE3NiIsIkNvbG9yIjp7IiRpZCI6IjE3NyIsIkEiOjI1NSwiUiI6MjAwLCJHIjoyMDAsIkIiOjIwMH19LCJNYXhXaWR0aCI6MjAwLjAsIk1heEhlaWdodCI6IkluZmluaXR5IiwiU21hcnRGb3JlZ3JvdW5kSXNBY3RpdmUiOmZhbHNlLCJIb3Jpem9udGFsQWxpZ25tZW50IjowLCJWZXJ0aWNhbEFsaWdubWVudCI6MCwiU21hcnRGb3JlZ3JvdW5kIjpudWxsLCJNYXJnaW4iOnsiJGlkIjoiMTc4IiwiVG9wIjowLCJMZWZ0IjowLCJSaWdodCI6MCwiQm90dG9tIjowfSwiUGFkZGluZyI6eyIkaWQiOiIxNzkiLCJUb3AiOjAsIkxlZnQiOjAsIlJpZ2h0IjowLCJCb3R0b20iOjB9LCJCYWNrZ3JvdW5kIjp7IiRyZWYiOiI4MCJ9LCJJc1Zpc2libGUiOnRydWUsIldpZHRoIjowLjAsIkhlaWdodCI6MC4wLCJCb3JkZXJTdHlsZSI6eyIkaWQiOiIxODAiLCJMaW5lQ29sb3IiOm51bGwsIkxpbmVXZWlnaHQiOjAuMCwiTGluZVR5cGUiOjAsIlBhcmVudFN0eWxlIjpudWxsfSwiUGFyZW50U3R5bGUiOm51bGx9LCJEYXRlRm9ybWF0Ijp7IiRpZCI6IjE4M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ODIiLCJEYXRlUGFydElzVmlzaWJsZSI6dHJ1ZSwiVGltZVBhcnRJc1Zpc2libGUiOmZhbHNlfX0sIklzVmlzaWJsZSI6dHJ1ZSwiUGFyZW50U3R5bGUiOm51bGx9LCJJbmRleCI6MywiUGVyY2VudGFnZUNvbXBsZXRlIjpudWxsLCJQb3NpdGlvbiI6eyJSYXRpbyI6MC4wLCJJc0N1c3RvbSI6ZmFsc2V9LCJEYXRlRm9ybWF0Ijp7IiRyZWYiOiIxODEifSwiSWQiOiIxNGY5NDAxZC04NzllLTQ5M2ItOTAwNy04Yzc3YmM2ZWIwN2QiLCJJbXBvcnRJZCI6bnVsbCwiVGl0bGUiOiJNb3ZlcyB0byBVUyB3aXRoIGhpcyBmYW1pbHkiLCJOb3RlIjpudWxsLCJIeXBlcmxpbmsiOm51bGwsIklzQ2hhbmdlZCI6ZmFsc2UsIklzTmV3IjpmYWxzZX0seyIkaWQiOiIxODMiLCJEYXRlIjoiMTg4My0wMi0yNFQyMzo1OTowMFoiLCJTdHlsZSI6eyIkaWQiOiIxODQiLCJTaGFwZSI6MTMsIkNvbm5lY3Rvck1hcmdpbiI6eyIkaWQiOiIxODUiLCJUb3AiOjAsIkxlZnQiOjIsIlJpZ2h0IjoyLCJCb3R0b20iOjB9LCJDb25uZWN0b3JTdHlsZSI6eyIkaWQiOiIxODYiLCJMaW5lQ29sb3IiOnsiJHJlZiI6IjU2In0sIkxpbmVXZWlnaHQiOjEuMCwiTGluZVR5cGUiOjAsIlBhcmVudFN0eWxlIjpudWxsfSwiSXNCZWxvd1RpbWViYW5kIjpmYWxzZSwiSGlkZURhdGUiOmZhbHNlLCJTaGFwZVNpemUiOjEsIlNwYWNpbmciOjIuMCwiUGFkZGluZyI6eyIkaWQiOiIxODciLCJUb3AiOjcsIkxlZnQiOjMsIlJpZ2h0IjowLCJCb3R0b20iOjJ9LCJTaGFwZVN0eWxlIjp7IiRpZCI6IjE4OCIsIk1hcmdpbiI6eyIkaWQiOiIxODkiLCJUb3AiOjAsIkxlZnQiOjAsIlJpZ2h0IjowLCJCb3R0b20iOjB9LCJQYWRkaW5nIjp7IiRpZCI6IjE5MCIsIlRvcCI6MCwiTGVmdCI6MCwiUmlnaHQiOjAsIkJvdHRvbSI6MH0sIkJhY2tncm91bmQiOnsiJGlkIjoiMTkxIiwiQ29sb3IiOnsiJGlkIjoiMTkyIiwiQSI6MjU1LCJSIjoyMzMsIkciOjE0LCJCIjo1fX0sIklzVmlzaWJsZSI6dHJ1ZSwiV2lkdGgiOjE4LjAsIkhlaWdodCI6MjAuMCwiQm9yZGVyU3R5bGUiOnsiJGlkIjoiMTkzIiwiTGluZUNvbG9yIjp7IiRyZWYiOiI2NSJ9LCJMaW5lV2VpZ2h0IjowLjAsIkxpbmVUeXBlIjowLCJQYXJlbnRTdHlsZSI6bnVsbH0sIlBhcmVudFN0eWxlIjpudWxsfSwiVGl0bGVTdHlsZSI6eyIkaWQiOiIxOTQiLCJGb250U2V0dGluZ3MiOnsiJGlkIjoiMTk1IiwiRm9udFNpemUiOjE0LCJGb250TmFtZSI6IkNhbGlicmkiLCJJc0JvbGQiOmZhbHNlLCJJc0l0YWxpYyI6ZmFsc2UsIklzVW5kZXJsaW5lZCI6ZmFsc2UsIlBhcmVudFN0eWxlIjpudWxsfSwiQXV0b1NpemUiOjAsIkZvcmVncm91bmQiOnsiJGlkIjoiMTk2IiwiQ29sb3IiOnsiJGlkIjoiMTk3IiwiQSI6MjU1LCJSIjoyNTUsIkciOjkxLCJCIjo5MX19LCJNYXhXaWR0aCI6MjAwLjAsIk1heEhlaWdodCI6IkluZmluaXR5IiwiU21hcnRGb3JlZ3JvdW5kSXNBY3RpdmUiOmZhbHNlLCJIb3Jpem9udGFsQWxpZ25tZW50IjoxLCJWZXJ0aWNhbEFsaWdubWVudCI6MCwiU21hcnRGb3JlZ3JvdW5kIjpudWxsLCJNYXJnaW4iOnsiJGlkIjoiMTk4IiwiVG9wIjowLCJMZWZ0IjowLCJSaWdodCI6MCwiQm90dG9tIjowfSwiUGFkZGluZyI6eyIkaWQiOiIxOTkiLCJUb3AiOjAsIkxlZnQiOjAsIlJpZ2h0IjowLCJCb3R0b20iOjB9LCJCYWNrZ3JvdW5kIjp7IiRyZWYiOiI3MyJ9LCJJc1Zpc2libGUiOnRydWUsIldpZHRoIjowLjAsIkhlaWdodCI6MC4wLCJCb3JkZXJTdHlsZSI6eyIkaWQiOiIyMDAiLCJMaW5lQ29sb3IiOm51bGwsIkxpbmVXZWlnaHQiOjAuMCwiTGluZVR5cGUiOjAsIlBhcmVudFN0eWxlIjpudWxsfSwiUGFyZW50U3R5bGUiOm51bGx9LCJEYXRlU3R5bGUiOnsiJGlkIjoiMjAxIiwiRm9udFNldHRpbmdzIjp7IiRpZCI6IjIwMiIsIkZvbnRTaXplIjoxMi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AzIiwiVG9wIjowLCJMZWZ0IjowLCJSaWdodCI6MCwiQm90dG9tIjowfSwiUGFkZGluZyI6eyIkaWQiOiIyMDQiLCJUb3AiOjAsIkxlZnQiOjAsIlJpZ2h0IjowLCJCb3R0b20iOjB9LCJCYWNrZ3JvdW5kIjp7IiRyZWYiOiI4MCJ9LCJJc1Zpc2libGUiOnRydWUsIldpZHRoIjowLjAsIkhlaWdodCI6MC4wLCJCb3JkZXJTdHlsZSI6eyIkaWQiOiIyMDUiLCJMaW5lQ29sb3IiOm51bGwsIkxpbmVXZWlnaHQiOjAuMCwiTGluZVR5cGUiOjAsIlBhcmVudFN0eWxlIjpudWxsfSwiUGFyZW50U3R5bGUiOm51bGx9LCJEYXRlRm9ybWF0Ijp7IiRpZCI6IjIwNi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yMDciLCJEYXRlUGFydElzVmlzaWJsZSI6dHJ1ZSwiVGltZVBhcnRJc1Zpc2libGUiOmZhbHNlfX0sIklzVmlzaWJsZSI6dHJ1ZSwiUGFyZW50U3R5bGUiOm51bGx9LCJJbmRleCI6NCwiUGVyY2VudGFnZUNvbXBsZXRlIjpudWxsLCJQb3NpdGlvbiI6eyJSYXRpbyI6MC4yMTM5MDIwMjg0MDE2OTI3LCJJc0N1c3RvbSI6ZmFsc2V9LCJEYXRlRm9ybWF0Ijp7IiRyZWYiOiIyMDYifSwiSWQiOiIyNDAwZjU5MC0zNGEyLTQ2YTEtYjg4Zi1lYjIxYjc2ODkwODkiLCJJbXBvcnRJZCI6bnVsbCwiVGl0bGUiOiJQdWJsaWMgZGVidXQgYXMgYSB0cmFwZXplIGFydGlzdCIsIk5vdGUiOm51bGwsIkh5cGVybGluayI6bnVsbCwiSXNDaGFuZ2VkIjpmYWxzZSwiSXNOZXciOmZhbHNlfSx7IiRpZCI6IjIwOCIsIkRhdGUiOiIxODkxLTAzLTIxVDIzOjU5OjAwWiIsIlN0eWxlIjp7IiRpZCI6IjIwOSIsIlNoYXBlIjoxLCJDb25uZWN0b3JNYXJnaW4iOnsiJGlkIjoiMjEwIiwiVG9wIjowLCJMZWZ0IjoyLCJSaWdodCI6MiwiQm90dG9tIjowfSwiQ29ubmVjdG9yU3R5bGUiOnsiJGlkIjoiMjExIiwiTGluZUNvbG9yIjp7IiRyZWYiOiI1NiJ9LCJMaW5lV2VpZ2h0IjoxLjAsIkxpbmVUeXBlIjowLCJQYXJlbnRTdHlsZSI6bnVsbH0sIklzQmVsb3dUaW1lYmFuZCI6ZmFsc2UsIkhpZGVEYXRlIjpmYWxzZSwiU2hhcGVTaXplIjoxLCJTcGFjaW5nIjoyLjAsIlBhZGRpbmciOnsiJGlkIjoiMjEyIiwiVG9wIjo3LCJMZWZ0IjozLCJSaWdodCI6MCwiQm90dG9tIjoyfSwiU2hhcGVTdHlsZSI6eyIkaWQiOiIyMTMiLCJNYXJnaW4iOnsiJGlkIjoiMjE0IiwiVG9wIjowLCJMZWZ0IjowLCJSaWdodCI6MCwiQm90dG9tIjowfSwiUGFkZGluZyI6eyIkaWQiOiIyMTUiLCJUb3AiOjAsIkxlZnQiOjAsIlJpZ2h0IjowLCJCb3R0b20iOjB9LCJCYWNrZ3JvdW5kIjp7IiRpZCI6IjIxNiIsIkNvbG9yIjp7IiRpZCI6IjIxNyIsIkEiOjI1NSwiUiI6NDcsIkciOjE0OSwiQiI6MTQ5fX0sIklzVmlzaWJsZSI6dHJ1ZSwiV2lkdGgiOjE4LjAsIkhlaWdodCI6MjAuMCwiQm9yZGVyU3R5bGUiOnsiJGlkIjoiMjE4IiwiTGluZUNvbG9yIjp7IiRyZWYiOiI2NSJ9LCJMaW5lV2VpZ2h0IjowLjAsIkxpbmVUeXBlIjowLCJQYXJlbnRTdHlsZSI6bnVsbH0sIlBhcmVudFN0eWxlIjpudWxsfSwiVGl0bGVTdHlsZSI6eyIkaWQiOiIyMTkiLCJGb250U2V0dGluZ3MiOnsiJGlkIjoiMjIwIiwiRm9udFNpemUiOjE0LCJGb250TmFtZSI6IkNhbGlicmkiLCJJc0JvbGQiOmZhbHNlLCJJc0l0YWxpYyI6ZmFsc2UsIklzVW5kZXJsaW5lZCI6ZmFsc2UsIlBhcmVudFN0eWxlIjpudWxsfSwiQXV0b1NpemUiOjAsIkZvcmVncm91bmQiOnsiJGlkIjoiMjIxIiwiQ29sb3IiOnsiJGlkIjoiMjIyIiwiQSI6MjU1LCJSIjo4MCwiRyI6MTkyLCJCIjoxOTJ9fSwiTWF4V2lkdGgiOjIwMC4wLCJNYXhIZWlnaHQiOiJJbmZpbml0eSIsIlNtYXJ0Rm9yZWdyb3VuZElzQWN0aXZlIjpmYWxzZSwiSG9yaXpvbnRhbEFsaWdubWVudCI6MSwiVmVydGljYWxBbGlnbm1lbnQiOjAsIlNtYXJ0Rm9yZWdyb3VuZCI6bnVsbCwiTWFyZ2luIjp7IiRpZCI6IjIyMyIsIlRvcCI6MCwiTGVmdCI6MCwiUmlnaHQiOjAsIkJvdHRvbSI6MH0sIlBhZGRpbmciOnsiJGlkIjoiMjI0IiwiVG9wIjowLCJMZWZ0IjowLCJSaWdodCI6MCwiQm90dG9tIjowfSwiQmFja2dyb3VuZCI6eyIkcmVmIjoiNzMifSwiSXNWaXNpYmxlIjp0cnVlLCJXaWR0aCI6MC4wLCJIZWlnaHQiOjAuMCwiQm9yZGVyU3R5bGUiOnsiJGlkIjoiMjI1IiwiTGluZUNvbG9yIjpudWxsLCJMaW5lV2VpZ2h0IjowLjAsIkxpbmVUeXBlIjowLCJQYXJlbnRTdHlsZSI6bnVsbH0sIlBhcmVudFN0eWxlIjpudWxsfSwiRGF0ZVN0eWxlIjp7IiRpZCI6IjIyNiIsIkZvbnRTZXR0aW5ncyI6eyIkaWQiOiIyMj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yOCIsIlRvcCI6MCwiTGVmdCI6MCwiUmlnaHQiOjAsIkJvdHRvbSI6MH0sIlBhZGRpbmciOnsiJGlkIjoiMjI5IiwiVG9wIjowLCJMZWZ0IjowLCJSaWdodCI6MCwiQm90dG9tIjowfSwiQmFja2dyb3VuZCI6eyIkcmVmIjoiODAifSwiSXNWaXNpYmxlIjp0cnVlLCJXaWR0aCI6MC4wLCJIZWlnaHQiOjAuMCwiQm9yZGVyU3R5bGUiOnsiJGlkIjoiMjMwIiwiTGluZUNvbG9yIjpudWxsLCJMaW5lV2VpZ2h0IjowLjAsIkxpbmVUeXBlIjowLCJQYXJlbnRTdHlsZSI6bnVsbH0sIlBhcmVudFN0eWxlIjpudWxsfSwiRGF0ZUZvcm1hdCI6eyIkaWQiOiIyMz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MyIiwiRGF0ZVBhcnRJc1Zpc2libGUiOnRydWUsIlRpbWVQYXJ0SXNWaXNpYmxlIjpmYWxzZX19LCJJc1Zpc2libGUiOnRydWUsIlBhcmVudFN0eWxlIjpudWxsfSwiSW5kZXgiOjUsIlBlcmNlbnRhZ2VDb21wbGV0ZSI6bnVsbCwiUG9zaXRpb24iOnsiUmF0aW8iOjAuMCwiSXNDdXN0b20iOmZhbHNlfSwiRGF0ZUZvcm1hdCI6eyIkcmVmIjoiMjMxIn0sIklkIjoiNGVhMzI4MzYtNTZiZS00MzZjLWFkM2MtZjY5YWY0YzhkNTQ0IiwiSW1wb3J0SWQiOm51bGwsIlRpdGxlIjoiQ2hhbmdlcyBoaXMgbmFtZSB0byBIYXJyeSBIb3VkaW5pIiwiTm90ZSI6bnVsbCwiSHlwZXJsaW5rIjpudWxsLCJJc0NoYW5nZWQiOmZhbHNlLCJJc05ldyI6ZmFsc2V9LHsiJGlkIjoiMjMzIiwiRGF0ZSI6IjE4OTEtMDUtMjFUMjM6NTk6MDBaIiwiU3R5bGUiOnsiJGlkIjoiMjM0IiwiU2hhcGUiOjEsIkNvbm5lY3Rvck1hcmdpbiI6eyIkaWQiOiIyMzUiLCJUb3AiOjAsIkxlZnQiOjIsIlJpZ2h0IjoyLCJCb3R0b20iOjB9LCJDb25uZWN0b3JTdHlsZSI6eyIkaWQiOiIyMzYiLCJMaW5lQ29sb3IiOnsiJHJlZiI6IjU2In0sIkxpbmVXZWlnaHQiOjEuMCwiTGluZVR5cGUiOjAsIlBhcmVudFN0eWxlIjpudWxsfSwiSXNCZWxvd1RpbWViYW5kIjp0cnVlLCJIaWRlRGF0ZSI6ZmFsc2UsIlNoYXBlU2l6ZSI6MSwiU3BhY2luZyI6Mi4wLCJQYWRkaW5nIjp7IiRpZCI6IjIzNyIsIlRvcCI6NywiTGVmdCI6MywiUmlnaHQiOjAsIkJvdHRvbSI6Mn0sIlNoYXBlU3R5bGUiOnsiJGlkIjoiMjM4IiwiTWFyZ2luIjp7IiRpZCI6IjIzOSIsIlRvcCI6MCwiTGVmdCI6MCwiUmlnaHQiOjAsIkJvdHRvbSI6MH0sIlBhZGRpbmciOnsiJGlkIjoiMjQwIiwiVG9wIjowLCJMZWZ0IjowLCJSaWdodCI6MCwiQm90dG9tIjowfSwiQmFja2dyb3VuZCI6eyIkaWQiOiIyNDEiLCJDb2xvciI6eyIkaWQiOiIyNDIiLCJBIjoyNTUsIlIiOjQ3LCJHIjoxNDksIkIiOjE0OX19LCJJc1Zpc2libGUiOnRydWUsIldpZHRoIjoxOC4wLCJIZWlnaHQiOjIwLjAsIkJvcmRlclN0eWxlIjp7IiRpZCI6IjI0MyIsIkxpbmVDb2xvciI6eyIkcmVmIjoiNjUifSwiTGluZVdlaWdodCI6MC4wLCJMaW5lVHlwZSI6MCwiUGFyZW50U3R5bGUiOm51bGx9LCJQYXJlbnRTdHlsZSI6bnVsbH0sIlRpdGxlU3R5bGUiOnsiJGlkIjoiMjQ0IiwiRm9udFNldHRpbmdzIjp7IiRpZCI6IjI0NSIsIkZvbnRTaXplIjoxNCwiRm9udE5hbWUiOiJDYWxpYnJpIiwiSXNCb2xkIjpmYWxzZSwiSXNJdGFsaWMiOmZhbHNlLCJJc1VuZGVybGluZWQiOmZhbHNlLCJQYXJlbnRTdHlsZSI6bnVsbH0sIkF1dG9TaXplIjowLCJGb3JlZ3JvdW5kIjp7IiRpZCI6IjI0NiIsIkNvbG9yIjp7IiRpZCI6IjI0NyIsIkEiOjI1NSwiUiI6ODAsIkciOjE5MiwiQiI6MTkyfX0sIk1heFdpZHRoIjoyMDAuMCwiTWF4SGVpZ2h0IjoiSW5maW5pdHkiLCJTbWFydEZvcmVncm91bmRJc0FjdGl2ZSI6ZmFsc2UsIkhvcml6b250YWxBbGlnbm1lbnQiOjEsIlZlcnRpY2FsQWxpZ25tZW50IjowLCJTbWFydEZvcmVncm91bmQiOm51bGwsIk1hcmdpbiI6eyIkaWQiOiIyNDgiLCJUb3AiOjAsIkxlZnQiOjAsIlJpZ2h0IjowLCJCb3R0b20iOjB9LCJQYWRkaW5nIjp7IiRpZCI6IjI0OSIsIlRvcCI6MCwiTGVmdCI6MCwiUmlnaHQiOjAsIkJvdHRvbSI6MH0sIkJhY2tncm91bmQiOnsiJHJlZiI6IjczIn0sIklzVmlzaWJsZSI6dHJ1ZSwiV2lkdGgiOjAuMCwiSGVpZ2h0IjowLjAsIkJvcmRlclN0eWxlIjp7IiRpZCI6IjI1MCIsIkxpbmVDb2xvciI6bnVsbCwiTGluZVdlaWdodCI6MC4wLCJMaW5lVHlwZSI6MCwiUGFyZW50U3R5bGUiOm51bGx9LCJQYXJlbnRTdHlsZSI6bnVsbH0sIkRhdGVTdHlsZSI6eyIkaWQiOiIyNTEiLCJGb250U2V0dGluZ3MiOnsiJGlkIjoiMjUyIiwiRm9udFNpemUiOjEy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NTMiLCJUb3AiOjAsIkxlZnQiOjAsIlJpZ2h0IjowLCJCb3R0b20iOjB9LCJQYWRkaW5nIjp7IiRpZCI6IjI1NCIsIlRvcCI6MCwiTGVmdCI6MCwiUmlnaHQiOjAsIkJvdHRvbSI6MH0sIkJhY2tncm91bmQiOnsiJHJlZiI6IjgwIn0sIklzVmlzaWJsZSI6dHJ1ZSwiV2lkdGgiOjAuMCwiSGVpZ2h0IjowLjAsIkJvcmRlclN0eWxlIjp7IiRpZCI6IjI1NSIsIkxpbmVDb2xvciI6bnVsbCwiTGluZVdlaWdodCI6MC4wLCJMaW5lVHlwZSI6MCwiUGFyZW50U3R5bGUiOm51bGx9LCJQYXJlbnRTdHlsZSI6bnVsbH0sIkRhdGVGb3JtYXQiOnsiJGlkIjoiMjU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I1NyIsIkRhdGVQYXJ0SXNWaXNpYmxlIjp0cnVlLCJUaW1lUGFydElzVmlzaWJsZSI6ZmFsc2V9fSwiSXNWaXNpYmxlIjp0cnVlLCJQYXJlbnRTdHlsZSI6bnVsbH0sIkluZGV4Ijo2LCJQZXJjZW50YWdlQ29tcGxldGUiOm51bGwsIlBvc2l0aW9uIjp7IlJhdGlvIjowLjAsIklzQ3VzdG9tIjpmYWxzZX0sIkRhdGVGb3JtYXQiOnsiJHJlZiI6IjI1NiJ9LCJJZCI6ImNiZTM4OTU5LTUyZTItNDIzMy04NWI5LTYyMjM4ZmI3NjM3ZiIsIkltcG9ydElkIjpudWxsLCJUaXRsZSI6IkJlZ2lucyBoaXMgbWFnaWMgY2FyZWVyLCBpbml0aWFsbHkgZm9jdXNlZCBvbiBjYXJkIHRyaWNrcyIsIk5vdGUiOm51bGwsIkh5cGVybGluayI6bnVsbCwiSXNDaGFuZ2VkIjpmYWxzZSwiSXNOZXciOmZhbHNlfSx7IiRpZCI6IjI1OCIsIkRhdGUiOiIxODkzLTAzLTIxVDIzOjU5OjAwWiIsIlN0eWxlIjp7IiRpZCI6IjI1OSIsIlNoYXBlIjoxLCJDb25uZWN0b3JNYXJnaW4iOnsiJGlkIjoiMjYwIiwiVG9wIjowLCJMZWZ0IjoyLCJSaWdodCI6MiwiQm90dG9tIjowfSwiQ29ubmVjdG9yU3R5bGUiOnsiJGlkIjoiMjYxIiwiTGluZUNvbG9yIjp7IiRyZWYiOiI1NiJ9LCJMaW5lV2VpZ2h0IjoxLjAsIkxpbmVUeXBlIjowLCJQYXJlbnRTdHlsZSI6bnVsbH0sIklzQmVsb3dUaW1lYmFuZCI6ZmFsc2UsIkhpZGVEYXRlIjpmYWxzZSwiU2hhcGVTaXplIjoxLCJTcGFjaW5nIjoyLjAsIlBhZGRpbmciOnsiJGlkIjoiMjYyIiwiVG9wIjo3LCJMZWZ0IjozLCJSaWdodCI6MCwiQm90dG9tIjoyfSwiU2hhcGVTdHlsZSI6eyIkaWQiOiIyNjMiLCJNYXJnaW4iOnsiJGlkIjoiMjY0IiwiVG9wIjowLCJMZWZ0IjowLCJSaWdodCI6MCwiQm90dG9tIjowfSwiUGFkZGluZyI6eyIkaWQiOiIyNjUiLCJUb3AiOjAsIkxlZnQiOjAsIlJpZ2h0IjowLCJCb3R0b20iOjB9LCJCYWNrZ3JvdW5kIjp7IiRpZCI6IjI2NiIsIkNvbG9yIjp7IiRpZCI6IjI2NyIsIkEiOjI1NSwiUiI6NDcsIkciOjE0OSwiQiI6MTQ5fX0sIklzVmlzaWJsZSI6dHJ1ZSwiV2lkdGgiOjE4LjAsIkhlaWdodCI6MjAuMCwiQm9yZGVyU3R5bGUiOnsiJGlkIjoiMjY4IiwiTGluZUNvbG9yIjp7IiRyZWYiOiI2NSJ9LCJMaW5lV2VpZ2h0IjowLjAsIkxpbmVUeXBlIjowLCJQYXJlbnRTdHlsZSI6bnVsbH0sIlBhcmVudFN0eWxlIjpudWxsfSwiVGl0bGVTdHlsZSI6eyIkaWQiOiIyNjkiLCJGb250U2V0dGluZ3MiOnsiJGlkIjoiMjcwIiwiRm9udFNpemUiOjE0LCJGb250TmFtZSI6IkNhbGlicmkiLCJJc0JvbGQiOmZhbHNlLCJJc0l0YWxpYyI6ZmFsc2UsIklzVW5kZXJsaW5lZCI6ZmFsc2UsIlBhcmVudFN0eWxlIjpudWxsfSwiQXV0b1NpemUiOjAsIkZvcmVncm91bmQiOnsiJGlkIjoiMjcxIiwiQ29sb3IiOnsiJGlkIjoiMjcyIiwiQSI6MjU1LCJSIjo4MCwiRyI6MTkyLCJCIjoxOTJ9fSwiTWF4V2lkdGgiOjIwMC4wLCJNYXhIZWlnaHQiOiJJbmZpbml0eSIsIlNtYXJ0Rm9yZWdyb3VuZElzQWN0aXZlIjpmYWxzZSwiSG9yaXpvbnRhbEFsaWdubWVudCI6MSwiVmVydGljYWxBbGlnbm1lbnQiOjAsIlNtYXJ0Rm9yZWdyb3VuZCI6bnVsbCwiTWFyZ2luIjp7IiRpZCI6IjI3MyIsIlRvcCI6MCwiTGVmdCI6MCwiUmlnaHQiOjAsIkJvdHRvbSI6MH0sIlBhZGRpbmciOnsiJGlkIjoiMjc0IiwiVG9wIjowLCJMZWZ0IjowLCJSaWdodCI6MCwiQm90dG9tIjowfSwiQmFja2dyb3VuZCI6eyIkcmVmIjoiNzMifSwiSXNWaXNpYmxlIjp0cnVlLCJXaWR0aCI6MC4wLCJIZWlnaHQiOjAuMCwiQm9yZGVyU3R5bGUiOnsiJGlkIjoiMjc1IiwiTGluZUNvbG9yIjpudWxsLCJMaW5lV2VpZ2h0IjowLjAsIkxpbmVUeXBlIjowLCJQYXJlbnRTdHlsZSI6bnVsbH0sIlBhcmVudFN0eWxlIjpudWxsfSwiRGF0ZVN0eWxlIjp7IiRpZCI6IjI3NiIsIkZvbnRTZXR0aW5ncyI6eyIkaWQiOiIyNz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3OCIsIlRvcCI6MCwiTGVmdCI6MCwiUmlnaHQiOjAsIkJvdHRvbSI6MH0sIlBhZGRpbmciOnsiJGlkIjoiMjc5IiwiVG9wIjowLCJMZWZ0IjowLCJSaWdodCI6MCwiQm90dG9tIjowfSwiQmFja2dyb3VuZCI6eyIkcmVmIjoiODAifSwiSXNWaXNpYmxlIjp0cnVlLCJXaWR0aCI6MC4wLCJIZWlnaHQiOjAuMCwiQm9yZGVyU3R5bGUiOnsiJGlkIjoiMjgwIiwiTGluZUNvbG9yIjpudWxsLCJMaW5lV2VpZ2h0IjowLjAsIkxpbmVUeXBlIjowLCJQYXJlbnRTdHlsZSI6bnVsbH0sIlBhcmVudFN0eWxlIjpudWxsfSwiRGF0ZUZvcm1hdCI6eyIkaWQiOiIyO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gyIiwiRGF0ZVBhcnRJc1Zpc2libGUiOnRydWUsIlRpbWVQYXJ0SXNWaXNpYmxlIjpmYWxzZX19LCJJc1Zpc2libGUiOnRydWUsIlBhcmVudFN0eWxlIjpudWxsfSwiSW5kZXgiOjcsIlBlcmNlbnRhZ2VDb21wbGV0ZSI6bnVsbCwiUG9zaXRpb24iOnsiUmF0aW8iOjAuMCwiSXNDdXN0b20iOmZhbHNlfSwiRGF0ZUZvcm1hdCI6eyIkcmVmIjoiMjgxIn0sIklkIjoiMDE1MTQ2NGItY2UzMy00MTAxLTgzYzAtZDY0NDVhYzZhZTU1IiwiSW1wb3J0SWQiOm51bGwsIlRpdGxlIjoiTWVldHMgZnV0dXJlIHdpZmUgJiBzdGFnZSBhc3Npc3RhbnQsIEJlYXRyaWNlICdCZXNzJyBSYWhuZXIiLCJOb3RlIjpudWxsLCJIeXBlcmxpbmsiOm51bGwsIklzQ2hhbmdlZCI6ZmFsc2UsIklzTmV3IjpmYWxzZX0seyIkaWQiOiIyODMiLCJEYXRlIjoiMTg5NC0wNy0yMVQyMzo1OTowMFoiLCJTdHlsZSI6eyIkaWQiOiIyODQiLCJTaGFwZSI6MSwiQ29ubmVjdG9yTWFyZ2luIjp7IiRpZCI6IjI4NSIsIlRvcCI6MCwiTGVmdCI6MiwiUmlnaHQiOjIsIkJvdHRvbSI6MH0sIkNvbm5lY3RvclN0eWxlIjp7IiRpZCI6IjI4NiIsIkxpbmVDb2xvciI6eyIkcmVmIjoiNTYifSwiTGluZVdlaWdodCI6MS4wLCJMaW5lVHlwZSI6MCwiUGFyZW50U3R5bGUiOm51bGx9LCJJc0JlbG93VGltZWJhbmQiOnRydWUsIkhpZGVEYXRlIjpmYWxzZSwiU2hhcGVTaXplIjoxLCJTcGFjaW5nIjoyLjAsIlBhZGRpbmciOnsiJGlkIjoiMjg3IiwiVG9wIjo3LCJMZWZ0IjozLCJSaWdodCI6MCwiQm90dG9tIjoyfSwiU2hhcGVTdHlsZSI6eyIkaWQiOiIyODgiLCJNYXJnaW4iOnsiJGlkIjoiMjg5IiwiVG9wIjowLCJMZWZ0IjowLCJSaWdodCI6MCwiQm90dG9tIjowfSwiUGFkZGluZyI6eyIkaWQiOiIyOTAiLCJUb3AiOjAsIkxlZnQiOjAsIlJpZ2h0IjowLCJCb3R0b20iOjB9LCJCYWNrZ3JvdW5kIjp7IiRpZCI6IjI5MSIsIkNvbG9yIjp7IiRpZCI6IjI5MiIsIkEiOjI1NSwiUiI6NDcsIkciOjE0OSwiQiI6MTQ5fX0sIklzVmlzaWJsZSI6dHJ1ZSwiV2lkdGgiOjE4LjAsIkhlaWdodCI6MjAuMCwiQm9yZGVyU3R5bGUiOnsiJGlkIjoiMjkzIiwiTGluZUNvbG9yIjp7IiRyZWYiOiI2NSJ9LCJMaW5lV2VpZ2h0IjowLjAsIkxpbmVUeXBlIjowLCJQYXJlbnRTdHlsZSI6bnVsbH0sIlBhcmVudFN0eWxlIjpudWxsfSwiVGl0bGVTdHlsZSI6eyIkaWQiOiIyOTQiLCJGb250U2V0dGluZ3MiOnsiJGlkIjoiMjk1IiwiRm9udFNpemUiOjE0LCJGb250TmFtZSI6IkNhbGlicmkiLCJJc0JvbGQiOmZhbHNlLCJJc0l0YWxpYyI6ZmFsc2UsIklzVW5kZXJsaW5lZCI6ZmFsc2UsIlBhcmVudFN0eWxlIjpudWxsfSwiQXV0b1NpemUiOjAsIkZvcmVncm91bmQiOnsiJGlkIjoiMjk2IiwiQ29sb3IiOnsiJGlkIjoiMjk3IiwiQSI6MjU1LCJSIjo4MCwiRyI6MTkyLCJCIjoxOTJ9fSwiTWF4V2lkdGgiOjIwMC4wLCJNYXhIZWlnaHQiOiJJbmZpbml0eSIsIlNtYXJ0Rm9yZWdyb3VuZElzQWN0aXZlIjpmYWxzZSwiSG9yaXpvbnRhbEFsaWdubWVudCI6MSwiVmVydGljYWxBbGlnbm1lbnQiOjAsIlNtYXJ0Rm9yZWdyb3VuZCI6bnVsbCwiTWFyZ2luIjp7IiRpZCI6IjI5OCIsIlRvcCI6MCwiTGVmdCI6MCwiUmlnaHQiOjAsIkJvdHRvbSI6MH0sIlBhZGRpbmciOnsiJGlkIjoiMjk5IiwiVG9wIjowLCJMZWZ0IjowLCJSaWdodCI6MCwiQm90dG9tIjowfSwiQmFja2dyb3VuZCI6eyIkcmVmIjoiNzMifSwiSXNWaXNpYmxlIjp0cnVlLCJXaWR0aCI6MC4wLCJIZWlnaHQiOjAuMCwiQm9yZGVyU3R5bGUiOnsiJGlkIjoiMzAwIiwiTGluZUNvbG9yIjpudWxsLCJMaW5lV2VpZ2h0IjowLjAsIkxpbmVUeXBlIjowLCJQYXJlbnRTdHlsZSI6bnVsbH0sIlBhcmVudFN0eWxlIjpudWxsfSwiRGF0ZVN0eWxlIjp7IiRpZCI6IjMwMSIsIkZvbnRTZXR0aW5ncyI6eyIkaWQiOiIzMDI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wMyIsIlRvcCI6MCwiTGVmdCI6MCwiUmlnaHQiOjAsIkJvdHRvbSI6MH0sIlBhZGRpbmciOnsiJGlkIjoiMzA0IiwiVG9wIjowLCJMZWZ0IjowLCJSaWdodCI6MCwiQm90dG9tIjowfSwiQmFja2dyb3VuZCI6eyIkcmVmIjoiODAifSwiSXNWaXNpYmxlIjp0cnVlLCJXaWR0aCI6MC4wLCJIZWlnaHQiOjAuMCwiQm9yZGVyU3R5bGUiOnsiJGlkIjoiMzA1IiwiTGluZUNvbG9yIjpudWxsLCJMaW5lV2VpZ2h0IjowLjAsIkxpbmVUeXBlIjowLCJQYXJlbnRTdHlsZSI6bnVsbH0sIlBhcmVudFN0eWxlIjpudWxsfSwiRGF0ZUZvcm1hdCI6eyIkaWQiOiIzMD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zA3IiwiRGF0ZVBhcnRJc1Zpc2libGUiOnRydWUsIlRpbWVQYXJ0SXNWaXNpYmxlIjpmYWxzZX19LCJJc1Zpc2libGUiOnRydWUsIlBhcmVudFN0eWxlIjpudWxsfSwiSW5kZXgiOjgsIlBlcmNlbnRhZ2VDb21wbGV0ZSI6bnVsbCwiUG9zaXRpb24iOnsiUmF0aW8iOjAuMCwiSXNDdXN0b20iOmZhbHNlfSwiRGF0ZUZvcm1hdCI6eyIkcmVmIjoiMzA2In0sIklkIjoiNzQwNjg4NDEtNTQ5MC00Y2FkLWE2MmMtMWMyZmYwNmM4NDljIiwiSW1wb3J0SWQiOm51bGwsIlRpdGxlIjoiTWFycmllcyBCZXNzIiwiTm90ZSI6bnVsbCwiSHlwZXJsaW5rIjpudWxsLCJJc0NoYW5nZWQiOmZhbHNlLCJJc05ldyI6ZmFsc2V9LHsiJGlkIjoiMzA4IiwiRGF0ZSI6IjE4OTktMDMtMjFUMjM6NTk6MDBaIiwiU3R5bGUiOnsiJGlkIjoiMzA5IiwiU2hhcGUiOjEsIkNvbm5lY3Rvck1hcmdpbiI6eyIkaWQiOiIzMTAiLCJUb3AiOjAsIkxlZnQiOjIsIlJpZ2h0IjoyLCJCb3R0b20iOjB9LCJDb25uZWN0b3JTdHlsZSI6eyIkaWQiOiIzMTEiLCJMaW5lQ29sb3IiOnsiJHJlZiI6IjU2In0sIkxpbmVXZWlnaHQiOjEuMCwiTGluZVR5cGUiOjAsIlBhcmVudFN0eWxlIjpudWxsfSwiSXNCZWxvd1RpbWViYW5kIjpmYWxzZSwiSGlkZURhdGUiOmZhbHNlLCJTaGFwZVNpemUiOjEsIlNwYWNpbmciOjIuMCwiUGFkZGluZyI6eyIkaWQiOiIzMTIiLCJUb3AiOjcsIkxlZnQiOjMsIlJpZ2h0IjowLCJCb3R0b20iOjJ9LCJTaGFwZVN0eWxlIjp7IiRpZCI6IjMxMyIsIk1hcmdpbiI6eyIkaWQiOiIzMTQiLCJUb3AiOjAsIkxlZnQiOjAsIlJpZ2h0IjowLCJCb3R0b20iOjB9LCJQYWRkaW5nIjp7IiRpZCI6IjMxNSIsIlRvcCI6MCwiTGVmdCI6MCwiUmlnaHQiOjAsIkJvdHRvbSI6MH0sIkJhY2tncm91bmQiOnsiJGlkIjoiMzE2IiwiQ29sb3IiOnsiJGlkIjoiMzE3IiwiQSI6MjU1LCJSIjo0NywiRyI6MTQ5LCJCIjoxNDl9fSwiSXNWaXNpYmxlIjp0cnVlLCJXaWR0aCI6MTguMCwiSGVpZ2h0IjoyMC4wLCJCb3JkZXJTdHlsZSI6eyIkaWQiOiIzMTgiLCJMaW5lQ29sb3IiOnsiJHJlZiI6IjY1In0sIkxpbmVXZWlnaHQiOjAuMCwiTGluZVR5cGUiOjAsIlBhcmVudFN0eWxlIjpudWxsfSwiUGFyZW50U3R5bGUiOm51bGx9LCJUaXRsZVN0eWxlIjp7IiRpZCI6IjMxOSIsIkZvbnRTZXR0aW5ncyI6eyIkaWQiOiIzMjAiLCJGb250U2l6ZSI6MTQsIkZvbnROYW1lIjoiQ2FsaWJyaSIsIklzQm9sZCI6ZmFsc2UsIklzSXRhbGljIjpmYWxzZSwiSXNVbmRlcmxpbmVkIjpmYWxzZSwiUGFyZW50U3R5bGUiOm51bGx9LCJBdXRvU2l6ZSI6MCwiRm9yZWdyb3VuZCI6eyIkaWQiOiIzMjEiLCJDb2xvciI6eyIkaWQiOiIzMjIiLCJBIjoyNTUsIlIiOjgwLCJHIjoxOTIsIkIiOjE5Mn19LCJNYXhXaWR0aCI6MjAwLjAsIk1heEhlaWdodCI6IkluZmluaXR5IiwiU21hcnRGb3JlZ3JvdW5kSXNBY3RpdmUiOmZhbHNlLCJIb3Jpem9udGFsQWxpZ25tZW50IjoxLCJWZXJ0aWNhbEFsaWdubWVudCI6MCwiU21hcnRGb3JlZ3JvdW5kIjpudWxsLCJNYXJnaW4iOnsiJGlkIjoiMzIzIiwiVG9wIjowLCJMZWZ0IjowLCJSaWdodCI6MCwiQm90dG9tIjowfSwiUGFkZGluZyI6eyIkaWQiOiIzMjQiLCJUb3AiOjAsIkxlZnQiOjAsIlJpZ2h0IjowLCJCb3R0b20iOjB9LCJCYWNrZ3JvdW5kIjp7IiRyZWYiOiI3MyJ9LCJJc1Zpc2libGUiOnRydWUsIldpZHRoIjowLjAsIkhlaWdodCI6MC4wLCJCb3JkZXJTdHlsZSI6eyIkaWQiOiIzMjUiLCJMaW5lQ29sb3IiOm51bGwsIkxpbmVXZWlnaHQiOjAuMCwiTGluZVR5cGUiOjAsIlBhcmVudFN0eWxlIjpudWxsfSwiUGFyZW50U3R5bGUiOm51bGx9LCJEYXRlU3R5bGUiOnsiJGlkIjoiMzI2IiwiRm9udFNldHRpbmdzIjp7IiRpZCI6IjMyNyIsIkZvbnRTaXplIjoxMi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I4IiwiVG9wIjowLCJMZWZ0IjowLCJSaWdodCI6MCwiQm90dG9tIjowfSwiUGFkZGluZyI6eyIkaWQiOiIzMjkiLCJUb3AiOjAsIkxlZnQiOjAsIlJpZ2h0IjowLCJCb3R0b20iOjB9LCJCYWNrZ3JvdW5kIjp7IiRyZWYiOiI4MCJ9LCJJc1Zpc2libGUiOnRydWUsIldpZHRoIjowLjAsIkhlaWdodCI6MC4wLCJCb3JkZXJTdHlsZSI6eyIkaWQiOiIzMzAiLCJMaW5lQ29sb3IiOm51bGwsIkxpbmVXZWlnaHQiOjAuMCwiTGluZVR5cGUiOjAsIlBhcmVudFN0eWxlIjpudWxsfSwiUGFyZW50U3R5bGUiOm51bGx9LCJEYXRlRm9ybWF0Ijp7IiRpZCI6IjMzM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zMzIiLCJEYXRlUGFydElzVmlzaWJsZSI6dHJ1ZSwiVGltZVBhcnRJc1Zpc2libGUiOmZhbHNlfX0sIklzVmlzaWJsZSI6dHJ1ZSwiUGFyZW50U3R5bGUiOm51bGx9LCJJbmRleCI6OSwiUGVyY2VudGFnZUNvbXBsZXRlIjpudWxsLCJQb3NpdGlvbiI6eyJSYXRpbyI6MC4wLCJJc0N1c3RvbSI6ZmFsc2V9LCJEYXRlRm9ybWF0Ijp7IiRyZWYiOiIzMzEifSwiSWQiOiI0YzY4ZTcwNS0xNTMyLTQxMTAtOTVjYS05NmU5YzljNzMxOTQiLCJJbXBvcnRJZCI6bnVsbCwiVGl0bGUiOiJNZWV0cyBtYW5hZ2VyIE1hcnRpbiBCZWNrICYgZ2FpbnMgcmVjb2duaXRpb24iLCJOb3RlIjpudWxsLCJIeXBlcmxpbmsiOm51bGwsIklzQ2hhbmdlZCI6ZmFsc2UsIklzTmV3IjpmYWxzZX0seyIkaWQiOiIzMzMiLCJEYXRlIjoiMTkwMC0wMy0yMVQyMzo1OTowMFoiLCJTdHlsZSI6eyIkaWQiOiIzMzQiLCJTaGFwZSI6MSwiQ29ubmVjdG9yTWFyZ2luIjp7IiRpZCI6IjMzNSIsIlRvcCI6MCwiTGVmdCI6MiwiUmlnaHQiOjIsIkJvdHRvbSI6MH0sIkNvbm5lY3RvclN0eWxlIjp7IiRpZCI6IjMzNiIsIkxpbmVDb2xvciI6eyIkcmVmIjoiNTYifSwiTGluZVdlaWdodCI6MS4wLCJMaW5lVHlwZSI6MCwiUGFyZW50U3R5bGUiOm51bGx9LCJJc0JlbG93VGltZWJhbmQiOnRydWUsIkhpZGVEYXRlIjpmYWxzZSwiU2hhcGVTaXplIjoxLCJTcGFjaW5nIjoyLjAsIlBhZGRpbmciOnsiJGlkIjoiMzM3IiwiVG9wIjo3LCJMZWZ0IjozLCJSaWdodCI6MCwiQm90dG9tIjoyfSwiU2hhcGVTdHlsZSI6eyIkaWQiOiIzMzgiLCJNYXJnaW4iOnsiJGlkIjoiMzM5IiwiVG9wIjowLCJMZWZ0IjowLCJSaWdodCI6MCwiQm90dG9tIjowfSwiUGFkZGluZyI6eyIkaWQiOiIzNDAiLCJUb3AiOjAsIkxlZnQiOjAsIlJpZ2h0IjowLCJCb3R0b20iOjB9LCJCYWNrZ3JvdW5kIjp7IiRpZCI6IjM0MSIsIkNvbG9yIjp7IiRpZCI6IjM0MiIsIkEiOjI1NSwiUiI6NDcsIkciOjE0OSwiQiI6MTQ5fX0sIklzVmlzaWJsZSI6dHJ1ZSwiV2lkdGgiOjE4LjAsIkhlaWdodCI6MjAuMCwiQm9yZGVyU3R5bGUiOnsiJGlkIjoiMzQzIiwiTGluZUNvbG9yIjp7IiRyZWYiOiI2NSJ9LCJMaW5lV2VpZ2h0IjowLjAsIkxpbmVUeXBlIjowLCJQYXJlbnRTdHlsZSI6bnVsbH0sIlBhcmVudFN0eWxlIjpudWxsfSwiVGl0bGVTdHlsZSI6eyIkaWQiOiIzNDQiLCJGb250U2V0dGluZ3MiOnsiJGlkIjoiMzQ1IiwiRm9udFNpemUiOjE0LCJGb250TmFtZSI6IkNhbGlicmkiLCJJc0JvbGQiOmZhbHNlLCJJc0l0YWxpYyI6ZmFsc2UsIklzVW5kZXJsaW5lZCI6ZmFsc2UsIlBhcmVudFN0eWxlIjpudWxsfSwiQXV0b1NpemUiOjAsIkZvcmVncm91bmQiOnsiJGlkIjoiMzQ2IiwiQ29sb3IiOnsiJGlkIjoiMzQ3IiwiQSI6MjU1LCJSIjo4MCwiRyI6MTkyLCJCIjoxOTJ9fSwiTWF4V2lkdGgiOjIwMC4wLCJNYXhIZWlnaHQiOiJJbmZpbml0eSIsIlNtYXJ0Rm9yZWdyb3VuZElzQWN0aXZlIjpmYWxzZSwiSG9yaXpvbnRhbEFsaWdubWVudCI6MSwiVmVydGljYWxBbGlnbm1lbnQiOjAsIlNtYXJ0Rm9yZWdyb3VuZCI6bnVsbCwiTWFyZ2luIjp7IiRpZCI6IjM0OCIsIlRvcCI6MCwiTGVmdCI6MCwiUmlnaHQiOjAsIkJvdHRvbSI6MH0sIlBhZGRpbmciOnsiJGlkIjoiMzQ5IiwiVG9wIjowLCJMZWZ0IjowLCJSaWdodCI6MCwiQm90dG9tIjowfSwiQmFja2dyb3VuZCI6eyIkcmVmIjoiNzMifSwiSXNWaXNpYmxlIjp0cnVlLCJXaWR0aCI6MC4wLCJIZWlnaHQiOjAuMCwiQm9yZGVyU3R5bGUiOnsiJGlkIjoiMzUwIiwiTGluZUNvbG9yIjpudWxsLCJMaW5lV2VpZ2h0IjowLjAsIkxpbmVUeXBlIjowLCJQYXJlbnRTdHlsZSI6bnVsbH0sIlBhcmVudFN0eWxlIjpudWxsfSwiRGF0ZVN0eWxlIjp7IiRpZCI6IjM1MSIsIkZvbnRTZXR0aW5ncyI6eyIkaWQiOiIzNTI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1MyIsIlRvcCI6MCwiTGVmdCI6MCwiUmlnaHQiOjAsIkJvdHRvbSI6MH0sIlBhZGRpbmciOnsiJGlkIjoiMzU0IiwiVG9wIjowLCJMZWZ0IjowLCJSaWdodCI6MCwiQm90dG9tIjowfSwiQmFja2dyb3VuZCI6eyIkcmVmIjoiODAifSwiSXNWaXNpYmxlIjp0cnVlLCJXaWR0aCI6MC4wLCJIZWlnaHQiOjAuMCwiQm9yZGVyU3R5bGUiOnsiJGlkIjoiMzU1IiwiTGluZUNvbG9yIjpudWxsLCJMaW5lV2VpZ2h0IjowLjAsIkxpbmVUeXBlIjowLCJQYXJlbnRTdHlsZSI6bnVsbH0sIlBhcmVudFN0eWxlIjpudWxsfSwiRGF0ZUZvcm1hdCI6eyIkaWQiOiIzNT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zU3IiwiRGF0ZVBhcnRJc1Zpc2libGUiOnRydWUsIlRpbWVQYXJ0SXNWaXNpYmxlIjpmYWxzZX19LCJJc1Zpc2libGUiOnRydWUsIlBhcmVudFN0eWxlIjpudWxsfSwiSW5kZXgiOjEwLCJQZXJjZW50YWdlQ29tcGxldGUiOm51bGwsIlBvc2l0aW9uIjp7IlJhdGlvIjowLjAsIklzQ3VzdG9tIjpmYWxzZX0sIkRhdGVGb3JtYXQiOnsiJHJlZiI6IjM1NiJ9LCJJZCI6ImQyYzNmNWU4LTE3ODYtNDRiNi05YmI0LTE1NTVjZDRkMDUyYSIsIkltcG9ydElkIjpudWxsLCJUaXRsZSI6IlRvdXJzIGluIEV1cm9wZSIsIk5vdGUiOm51bGwsIkh5cGVybGluayI6bnVsbCwiSXNDaGFuZ2VkIjpmYWxzZSwiSXNOZXciOmZhbHNlfSx7IiRpZCI6IjM1OCIsIkRhdGUiOiIxOTA0LTAzLTIxVDIzOjU5OjAwWiIsIlN0eWxlIjp7IiRpZCI6IjM1OSIsIlNoYXBlIjoxMywiQ29ubmVjdG9yTWFyZ2luIjp7IiRpZCI6IjM2MCIsIlRvcCI6MCwiTGVmdCI6MiwiUmlnaHQiOjIsIkJvdHRvbSI6MH0sIkNvbm5lY3RvclN0eWxlIjp7IiRpZCI6IjM2MSIsIkxpbmVDb2xvciI6eyIkcmVmIjoiNTYifSwiTGluZVdlaWdodCI6MS4wLCJMaW5lVHlwZSI6MCwiUGFyZW50U3R5bGUiOm51bGx9LCJJc0JlbG93VGltZWJhbmQiOmZhbHNlLCJIaWRlRGF0ZSI6ZmFsc2UsIlNoYXBlU2l6ZSI6MSwiU3BhY2luZyI6Mi4wLCJQYWRkaW5nIjp7IiRpZCI6IjM2MiIsIlRvcCI6NywiTGVmdCI6MywiUmlnaHQiOjAsIkJvdHRvbSI6Mn0sIlNoYXBlU3R5bGUiOnsiJGlkIjoiMzYzIiwiTWFyZ2luIjp7IiRpZCI6IjM2NCIsIlRvcCI6MCwiTGVmdCI6MCwiUmlnaHQiOjAsIkJvdHRvbSI6MH0sIlBhZGRpbmciOnsiJGlkIjoiMzY1IiwiVG9wIjowLCJMZWZ0IjowLCJSaWdodCI6MCwiQm90dG9tIjowfSwiQmFja2dyb3VuZCI6eyIkaWQiOiIzNjYiLCJDb2xvciI6eyIkaWQiOiIzNjciLCJBIjoyNTUsIlIiOjIzNCwiRyI6MjIsIkIiOjMwfX0sIklzVmlzaWJsZSI6dHJ1ZSwiV2lkdGgiOjE4LjAsIkhlaWdodCI6MjAuMCwiQm9yZGVyU3R5bGUiOnsiJGlkIjoiMzY4IiwiTGluZUNvbG9yIjp7IiRyZWYiOiI2NSJ9LCJMaW5lV2VpZ2h0IjowLjAsIkxpbmVUeXBlIjowLCJQYXJlbnRTdHlsZSI6bnVsbH0sIlBhcmVudFN0eWxlIjpudWxsfSwiVGl0bGVTdHlsZSI6eyIkaWQiOiIzNjkiLCJGb250U2V0dGluZ3MiOnsiJGlkIjoiMzcwIiwiRm9udFNpemUiOjE0LCJGb250TmFtZSI6IkNhbGlicmkiLCJJc0JvbGQiOmZhbHNlLCJJc0l0YWxpYyI6ZmFsc2UsIklzVW5kZXJsaW5lZCI6ZmFsc2UsIlBhcmVudFN0eWxlIjpudWxsfSwiQXV0b1NpemUiOjAsIkZvcmVncm91bmQiOnsiJGlkIjoiMzcxIiwiQ29sb3IiOnsiJGlkIjoiMzcyIiwiQSI6MjU1LCJSIjoyNTUsIkciOjkxLCJCIjo5MX19LCJNYXhXaWR0aCI6MjAwLjAsIk1heEhlaWdodCI6IkluZmluaXR5IiwiU21hcnRGb3JlZ3JvdW5kSXNBY3RpdmUiOmZhbHNlLCJIb3Jpem9udGFsQWxpZ25tZW50IjoxLCJWZXJ0aWNhbEFsaWdubWVudCI6MCwiU21hcnRGb3JlZ3JvdW5kIjpudWxsLCJNYXJnaW4iOnsiJGlkIjoiMzczIiwiVG9wIjowLCJMZWZ0IjowLCJSaWdodCI6MCwiQm90dG9tIjowfSwiUGFkZGluZyI6eyIkaWQiOiIzNzQiLCJUb3AiOjAsIkxlZnQiOjAsIlJpZ2h0IjowLCJCb3R0b20iOjB9LCJCYWNrZ3JvdW5kIjp7IiRyZWYiOiI3MyJ9LCJJc1Zpc2libGUiOnRydWUsIldpZHRoIjowLjAsIkhlaWdodCI6MC4wLCJCb3JkZXJTdHlsZSI6eyIkaWQiOiIzNzUiLCJMaW5lQ29sb3IiOm51bGwsIkxpbmVXZWlnaHQiOjAuMCwiTGluZVR5cGUiOjAsIlBhcmVudFN0eWxlIjpudWxsfSwiUGFyZW50U3R5bGUiOm51bGx9LCJEYXRlU3R5bGUiOnsiJGlkIjoiMzc2IiwiRm9udFNldHRpbmdzIjp7IiRpZCI6IjM3NyIsIkZvbnRTaXplIjoxMi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c4IiwiVG9wIjowLCJMZWZ0IjowLCJSaWdodCI6MCwiQm90dG9tIjowfSwiUGFkZGluZyI6eyIkaWQiOiIzNzkiLCJUb3AiOjAsIkxlZnQiOjAsIlJpZ2h0IjowLCJCb3R0b20iOjB9LCJCYWNrZ3JvdW5kIjp7IiRyZWYiOiI4MCJ9LCJJc1Zpc2libGUiOnRydWUsIldpZHRoIjowLjAsIkhlaWdodCI6MC4wLCJCb3JkZXJTdHlsZSI6eyIkaWQiOiIzODAiLCJMaW5lQ29sb3IiOm51bGwsIkxpbmVXZWlnaHQiOjAuMCwiTGluZVR5cGUiOjAsIlBhcmVudFN0eWxlIjpudWxsfSwiUGFyZW50U3R5bGUiOm51bGx9LCJEYXRlRm9ybWF0Ijp7IiRpZCI6IjM4M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zODIiLCJEYXRlUGFydElzVmlzaWJsZSI6dHJ1ZSwiVGltZVBhcnRJc1Zpc2libGUiOmZhbHNlfX0sIklzVmlzaWJsZSI6dHJ1ZSwiUGFyZW50U3R5bGUiOm51bGx9LCJJbmRleCI6MTEsIlBlcmNlbnRhZ2VDb21wbGV0ZSI6bnVsbCwiUG9zaXRpb24iOnsiUmF0aW8iOjAuMCwiSXNDdXN0b20iOmZhbHNlfSwiRGF0ZUZvcm1hdCI6eyIkcmVmIjoiMzgxIn0sIklkIjoiODk0MTNjMmYtZTgzNi00Y2FhLThlY2QtZTU4MjllMDZhMmI1IiwiSW1wb3J0SWQiOm51bGwsIlRpdGxlIjoiRXNjYXBlcyBmcm9tIG1hc3RlciBoYW5kY3VmZnMgKE1pcnJvciBDaGFsbGVuZ2UpIiwiTm90ZSI6bnVsbCwiSHlwZXJsaW5rIjpudWxsLCJJc0NoYW5nZWQiOmZhbHNlLCJJc05ldyI6ZmFsc2V9LHsiJGlkIjoiMzgzIiwiRGF0ZSI6IjE5MDYtMDMtMjFUMjM6NTk6MDBaIiwiU3R5bGUiOnsiJGlkIjoiMzg0IiwiU2hhcGUiOjEzLCJDb25uZWN0b3JNYXJnaW4iOnsiJGlkIjoiMzg1IiwiVG9wIjowLCJMZWZ0IjoyLCJSaWdodCI6MiwiQm90dG9tIjowfSwiQ29ubmVjdG9yU3R5bGUiOnsiJGlkIjoiMzg2IiwiTGluZUNvbG9yIjp7IiRyZWYiOiI1NiJ9LCJMaW5lV2VpZ2h0IjoxLjAsIkxpbmVUeXBlIjowLCJQYXJlbnRTdHlsZSI6bnVsbH0sIklzQmVsb3dUaW1lYmFuZCI6dHJ1ZSwiSGlkZURhdGUiOmZhbHNlLCJTaGFwZVNpemUiOjEsIlNwYWNpbmciOjIuMCwiUGFkZGluZyI6eyIkaWQiOiIzODciLCJUb3AiOjcsIkxlZnQiOjMsIlJpZ2h0IjowLCJCb3R0b20iOjJ9LCJTaGFwZVN0eWxlIjp7IiRpZCI6IjM4OCIsIk1hcmdpbiI6eyIkaWQiOiIzODkiLCJUb3AiOjAsIkxlZnQiOjAsIlJpZ2h0IjowLCJCb3R0b20iOjB9LCJQYWRkaW5nIjp7IiRpZCI6IjM5MCIsIlRvcCI6MCwiTGVmdCI6MCwiUmlnaHQiOjAsIkJvdHRvbSI6MH0sIkJhY2tncm91bmQiOnsiJGlkIjoiMzkxIiwiQ29sb3IiOnsiJGlkIjoiMzkyIiwiQSI6MjU1LCJSIjoyMzQsIkciOjIyLCJCIjozMH19LCJJc1Zpc2libGUiOnRydWUsIldpZHRoIjoxOC4wLCJIZWlnaHQiOjIwLjAsIkJvcmRlclN0eWxlIjp7IiRpZCI6IjM5MyIsIkxpbmVDb2xvciI6eyIkcmVmIjoiNjUifSwiTGluZVdlaWdodCI6MC4wLCJMaW5lVHlwZSI6MCwiUGFyZW50U3R5bGUiOm51bGx9LCJQYXJlbnRTdHlsZSI6bnVsbH0sIlRpdGxlU3R5bGUiOnsiJGlkIjoiMzk0IiwiRm9udFNldHRpbmdzIjp7IiRpZCI6IjM5NSIsIkZvbnRTaXplIjoxNCwiRm9udE5hbWUiOiJDYWxpYnJpIiwiSXNCb2xkIjpmYWxzZSwiSXNJdGFsaWMiOmZhbHNlLCJJc1VuZGVybGluZWQiOmZhbHNlLCJQYXJlbnRTdHlsZSI6bnVsbH0sIkF1dG9TaXplIjowLCJGb3JlZ3JvdW5kIjp7IiRpZCI6IjM5NiIsIkNvbG9yIjp7IiRpZCI6IjM5NyIsIkEiOjI1NSwiUiI6MjU1LCJHIjo5MSwiQiI6OTF9fSwiTWF4V2lkdGgiOjIwMC4wLCJNYXhIZWlnaHQiOiJJbmZpbml0eSIsIlNtYXJ0Rm9yZWdyb3VuZElzQWN0aXZlIjpmYWxzZSwiSG9yaXpvbnRhbEFsaWdubWVudCI6MSwiVmVydGljYWxBbGlnbm1lbnQiOjAsIlNtYXJ0Rm9yZWdyb3VuZCI6bnVsbCwiTWFyZ2luIjp7IiRpZCI6IjM5OCIsIlRvcCI6MCwiTGVmdCI6MCwiUmlnaHQiOjAsIkJvdHRvbSI6MH0sIlBhZGRpbmciOnsiJGlkIjoiMzk5IiwiVG9wIjowLCJMZWZ0IjowLCJSaWdodCI6MCwiQm90dG9tIjowfSwiQmFja2dyb3VuZCI6eyIkcmVmIjoiNzMifSwiSXNWaXNpYmxlIjp0cnVlLCJXaWR0aCI6MC4wLCJIZWlnaHQiOjAuMCwiQm9yZGVyU3R5bGUiOnsiJGlkIjoiNDAwIiwiTGluZUNvbG9yIjpudWxsLCJMaW5lV2VpZ2h0IjowLjAsIkxpbmVUeXBlIjowLCJQYXJlbnRTdHlsZSI6bnVsbH0sIlBhcmVudFN0eWxlIjpudWxsfSwiRGF0ZVN0eWxlIjp7IiRpZCI6IjQwMSIsIkZvbnRTZXR0aW5ncyI6eyIkaWQiOiI0MDI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wMyIsIlRvcCI6MCwiTGVmdCI6MCwiUmlnaHQiOjAsIkJvdHRvbSI6MH0sIlBhZGRpbmciOnsiJGlkIjoiNDA0IiwiVG9wIjowLCJMZWZ0IjowLCJSaWdodCI6MCwiQm90dG9tIjowfSwiQmFja2dyb3VuZCI6eyIkcmVmIjoiODAifSwiSXNWaXNpYmxlIjp0cnVlLCJXaWR0aCI6MC4wLCJIZWlnaHQiOjAuMCwiQm9yZGVyU3R5bGUiOnsiJGlkIjoiNDA1IiwiTGluZUNvbG9yIjpudWxsLCJMaW5lV2VpZ2h0IjowLjAsIkxpbmVUeXBlIjowLCJQYXJlbnRTdHlsZSI6bnVsbH0sIlBhcmVudFN0eWxlIjpudWxsfSwiRGF0ZUZvcm1hdCI6eyIkaWQiOiI0MD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DA3IiwiRGF0ZVBhcnRJc1Zpc2libGUiOnRydWUsIlRpbWVQYXJ0SXNWaXNpYmxlIjpmYWxzZX19LCJJc1Zpc2libGUiOnRydWUsIlBhcmVudFN0eWxlIjpudWxsfSwiSW5kZXgiOjEyLCJQZXJjZW50YWdlQ29tcGxldGUiOm51bGwsIlBvc2l0aW9uIjp7IlJhdGlvIjowLjMwMTUyMzMxNDU4MTk3NywiSXNDdXN0b20iOmZhbHNlfSwiRGF0ZUZvcm1hdCI6eyIkcmVmIjoiNDA2In0sIklkIjoiYTg4ZmUyN2EtMDFjNi00Mjk5LWFiYWQtM2NmYjBkN2ZkNjFmIiwiSW1wb3J0SWQiOm51bGwsIlRpdGxlIjoiQnJlYWtzIG91dCBvZiBwcmlzb24iLCJOb3RlIjpudWxsLCJIeXBlcmxpbmsiOm51bGwsIklzQ2hhbmdlZCI6ZmFsc2UsIklzTmV3IjpmYWxzZX0seyIkaWQiOiI0MDgiLCJEYXRlIjoiMTkwNy0wMy0yMVQyMzo1OTowMFoiLCJTdHlsZSI6eyIkaWQiOiI0MDkiLCJTaGFwZSI6MTMsIkNvbm5lY3Rvck1hcmdpbiI6eyIkaWQiOiI0MTAiLCJUb3AiOjAsIkxlZnQiOjIsIlJpZ2h0IjoyLCJCb3R0b20iOjB9LCJDb25uZWN0b3JTdHlsZSI6eyIkaWQiOiI0MTEiLCJMaW5lQ29sb3IiOnsiJHJlZiI6IjU2In0sIkxpbmVXZWlnaHQiOjEuMCwiTGluZVR5cGUiOjAsIlBhcmVudFN0eWxlIjpudWxsfSwiSXNCZWxvd1RpbWViYW5kIjpmYWxzZSwiSGlkZURhdGUiOmZhbHNlLCJTaGFwZVNpemUiOjEsIlNwYWNpbmciOjIuMCwiUGFkZGluZyI6eyIkaWQiOiI0MTIiLCJUb3AiOjcsIkxlZnQiOjMsIlJpZ2h0IjowLCJCb3R0b20iOjJ9LCJTaGFwZVN0eWxlIjp7IiRpZCI6IjQxMyIsIk1hcmdpbiI6eyIkaWQiOiI0MTQiLCJUb3AiOjAsIkxlZnQiOjAsIlJpZ2h0IjowLCJCb3R0b20iOjB9LCJQYWRkaW5nIjp7IiRpZCI6IjQxNSIsIlRvcCI6MCwiTGVmdCI6MCwiUmlnaHQiOjAsIkJvdHRvbSI6MH0sIkJhY2tncm91bmQiOnsiJGlkIjoiNDE2IiwiQ29sb3IiOnsiJGlkIjoiNDE3IiwiQSI6MjU1LCJSIjoyMzQsIkciOjIyLCJCIjozMH19LCJJc1Zpc2libGUiOnRydWUsIldpZHRoIjoxOC4wLCJIZWlnaHQiOjIwLjAsIkJvcmRlclN0eWxlIjp7IiRpZCI6IjQxOCIsIkxpbmVDb2xvciI6eyIkcmVmIjoiNjUifSwiTGluZVdlaWdodCI6MC4wLCJMaW5lVHlwZSI6MCwiUGFyZW50U3R5bGUiOm51bGx9LCJQYXJlbnRTdHlsZSI6bnVsbH0sIlRpdGxlU3R5bGUiOnsiJGlkIjoiNDE5IiwiRm9udFNldHRpbmdzIjp7IiRpZCI6IjQyMCIsIkZvbnRTaXplIjoxNCwiRm9udE5hbWUiOiJDYWxpYnJpIiwiSXNCb2xkIjpmYWxzZSwiSXNJdGFsaWMiOmZhbHNlLCJJc1VuZGVybGluZWQiOmZhbHNlLCJQYXJlbnRTdHlsZSI6bnVsbH0sIkF1dG9TaXplIjowLCJGb3JlZ3JvdW5kIjp7IiRpZCI6IjQyMSIsIkNvbG9yIjp7IiRpZCI6IjQyMiIsIkEiOjI1NSwiUiI6MjU1LCJHIjo5MSwiQiI6OTF9fSwiTWF4V2lkdGgiOjIwMC4wLCJNYXhIZWlnaHQiOiJJbmZpbml0eSIsIlNtYXJ0Rm9yZWdyb3VuZElzQWN0aXZlIjpmYWxzZSwiSG9yaXpvbnRhbEFsaWdubWVudCI6MSwiVmVydGljYWxBbGlnbm1lbnQiOjAsIlNtYXJ0Rm9yZWdyb3VuZCI6bnVsbCwiTWFyZ2luIjp7IiRpZCI6IjQyMyIsIlRvcCI6MCwiTGVmdCI6MCwiUmlnaHQiOjAsIkJvdHRvbSI6MH0sIlBhZGRpbmciOnsiJGlkIjoiNDI0IiwiVG9wIjowLCJMZWZ0IjowLCJSaWdodCI6MCwiQm90dG9tIjowfSwiQmFja2dyb3VuZCI6eyIkcmVmIjoiNzMifSwiSXNWaXNpYmxlIjp0cnVlLCJXaWR0aCI6MC4wLCJIZWlnaHQiOjAuMCwiQm9yZGVyU3R5bGUiOnsiJGlkIjoiNDI1IiwiTGluZUNvbG9yIjpudWxsLCJMaW5lV2VpZ2h0IjowLjAsIkxpbmVUeXBlIjowLCJQYXJlbnRTdHlsZSI6bnVsbH0sIlBhcmVudFN0eWxlIjpudWxsfSwiRGF0ZVN0eWxlIjp7IiRpZCI6IjQyNiIsIkZvbnRTZXR0aW5ncyI6eyIkaWQiOiI0Mj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yOCIsIlRvcCI6MCwiTGVmdCI6MCwiUmlnaHQiOjAsIkJvdHRvbSI6MH0sIlBhZGRpbmciOnsiJGlkIjoiNDI5IiwiVG9wIjowLCJMZWZ0IjowLCJSaWdodCI6MCwiQm90dG9tIjowfSwiQmFja2dyb3VuZCI6eyIkcmVmIjoiODAifSwiSXNWaXNpYmxlIjp0cnVlLCJXaWR0aCI6MC4wLCJIZWlnaHQiOjAuMCwiQm9yZGVyU3R5bGUiOnsiJGlkIjoiNDMwIiwiTGluZUNvbG9yIjpudWxsLCJMaW5lV2VpZ2h0IjowLjAsIkxpbmVUeXBlIjowLCJQYXJlbnRTdHlsZSI6bnVsbH0sIlBhcmVudFN0eWxlIjpudWxsfSwiRGF0ZUZvcm1hdCI6eyIkaWQiOiI0Mz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DMyIiwiRGF0ZVBhcnRJc1Zpc2libGUiOnRydWUsIlRpbWVQYXJ0SXNWaXNpYmxlIjpmYWxzZX19LCJJc1Zpc2libGUiOnRydWUsIlBhcmVudFN0eWxlIjpudWxsfSwiSW5kZXgiOjEzLCJQZXJjZW50YWdlQ29tcGxldGUiOm51bGwsIlBvc2l0aW9uIjp7IlJhdGlvIjowLjAsIklzQ3VzdG9tIjpmYWxzZX0sIkRhdGVGb3JtYXQiOnsiJHJlZiI6IjQzMSJ9LCJJZCI6ImNmNWE3NjJiLWFhODAtNDAxNi1iZDhkLWU0NmRhZjExNGFlYSIsIkltcG9ydElkIjpudWxsLCJUaXRsZSI6Ikp1bXBzIG9mZiBhIGJyaWRnZSIsIk5vdGUiOm51bGwsIkh5cGVybGluayI6bnVsbCwiSXNDaGFuZ2VkIjpmYWxzZSwiSXNOZXciOmZhbHNlfSx7IiRpZCI6IjQzMyIsIkRhdGUiOiIxOTA4LTAzLTIxVDIzOjU5OjAwWiIsIlN0eWxlIjp7IiRpZCI6IjQzNCIsIlNoYXBlIjoxMywiQ29ubmVjdG9yTWFyZ2luIjp7IiRpZCI6IjQzNSIsIlRvcCI6MCwiTGVmdCI6MiwiUmlnaHQiOjIsIkJvdHRvbSI6MH0sIkNvbm5lY3RvclN0eWxlIjp7IiRpZCI6IjQzNiIsIkxpbmVDb2xvciI6eyIkcmVmIjoiNTYifSwiTGluZVdlaWdodCI6MS4wLCJMaW5lVHlwZSI6MCwiUGFyZW50U3R5bGUiOm51bGx9LCJJc0JlbG93VGltZWJhbmQiOnRydWUsIkhpZGVEYXRlIjpmYWxzZSwiU2hhcGVTaXplIjoxLCJTcGFjaW5nIjoyLjAsIlBhZGRpbmciOnsiJGlkIjoiNDM3IiwiVG9wIjo3LCJMZWZ0IjozLCJSaWdodCI6MCwiQm90dG9tIjoyfSwiU2hhcGVTdHlsZSI6eyIkaWQiOiI0MzgiLCJNYXJnaW4iOnsiJGlkIjoiNDM5IiwiVG9wIjowLCJMZWZ0IjowLCJSaWdodCI6MCwiQm90dG9tIjowfSwiUGFkZGluZyI6eyIkaWQiOiI0NDAiLCJUb3AiOjAsIkxlZnQiOjAsIlJpZ2h0IjowLCJCb3R0b20iOjB9LCJCYWNrZ3JvdW5kIjp7IiRpZCI6IjQ0MSIsIkNvbG9yIjp7IiRpZCI6IjQ0MiIsIkEiOjI1NSwiUiI6MjM0LCJHIjoyMiwiQiI6MzB9fSwiSXNWaXNpYmxlIjp0cnVlLCJXaWR0aCI6MTguMCwiSGVpZ2h0IjoyMC4wLCJCb3JkZXJTdHlsZSI6eyIkaWQiOiI0NDMiLCJMaW5lQ29sb3IiOnsiJHJlZiI6IjY1In0sIkxpbmVXZWlnaHQiOjAuMCwiTGluZVR5cGUiOjAsIlBhcmVudFN0eWxlIjpudWxsfSwiUGFyZW50U3R5bGUiOm51bGx9LCJUaXRsZVN0eWxlIjp7IiRpZCI6IjQ0NCIsIkZvbnRTZXR0aW5ncyI6eyIkaWQiOiI0NDUiLCJGb250U2l6ZSI6MTQsIkZvbnROYW1lIjoiQ2FsaWJyaSIsIklzQm9sZCI6ZmFsc2UsIklzSXRhbGljIjpmYWxzZSwiSXNVbmRlcmxpbmVkIjpmYWxzZSwiUGFyZW50U3R5bGUiOm51bGx9LCJBdXRvU2l6ZSI6MCwiRm9yZWdyb3VuZCI6eyIkaWQiOiI0NDYiLCJDb2xvciI6eyIkaWQiOiI0NDciLCJBIjoyNTUsIlIiOjI1NSwiRyI6OTEsIkIiOjkxfX0sIk1heFdpZHRoIjoyMDAuMCwiTWF4SGVpZ2h0IjoiSW5maW5pdHkiLCJTbWFydEZvcmVncm91bmRJc0FjdGl2ZSI6ZmFsc2UsIkhvcml6b250YWxBbGlnbm1lbnQiOjEsIlZlcnRpY2FsQWxpZ25tZW50IjowLCJTbWFydEZvcmVncm91bmQiOm51bGwsIk1hcmdpbiI6eyIkaWQiOiI0NDgiLCJUb3AiOjAsIkxlZnQiOjAsIlJpZ2h0IjowLCJCb3R0b20iOjB9LCJQYWRkaW5nIjp7IiRpZCI6IjQ0OSIsIlRvcCI6MCwiTGVmdCI6MCwiUmlnaHQiOjAsIkJvdHRvbSI6MH0sIkJhY2tncm91bmQiOnsiJHJlZiI6IjczIn0sIklzVmlzaWJsZSI6dHJ1ZSwiV2lkdGgiOjAuMCwiSGVpZ2h0IjowLjAsIkJvcmRlclN0eWxlIjp7IiRpZCI6IjQ1MCIsIkxpbmVDb2xvciI6bnVsbCwiTGluZVdlaWdodCI6MC4wLCJMaW5lVHlwZSI6MCwiUGFyZW50U3R5bGUiOm51bGx9LCJQYXJlbnRTdHlsZSI6bnVsbH0sIkRhdGVTdHlsZSI6eyIkaWQiOiI0NTEiLCJGb250U2V0dGluZ3MiOnsiJGlkIjoiNDUyIiwiRm9udFNpemUiOjEy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0NTMiLCJUb3AiOjAsIkxlZnQiOjAsIlJpZ2h0IjowLCJCb3R0b20iOjB9LCJQYWRkaW5nIjp7IiRpZCI6IjQ1NCIsIlRvcCI6MCwiTGVmdCI6MCwiUmlnaHQiOjAsIkJvdHRvbSI6MH0sIkJhY2tncm91bmQiOnsiJHJlZiI6IjgwIn0sIklzVmlzaWJsZSI6dHJ1ZSwiV2lkdGgiOjAuMCwiSGVpZ2h0IjowLjAsIkJvcmRlclN0eWxlIjp7IiRpZCI6IjQ1NSIsIkxpbmVDb2xvciI6bnVsbCwiTGluZVdlaWdodCI6MC4wLCJMaW5lVHlwZSI6MCwiUGFyZW50U3R5bGUiOm51bGx9LCJQYXJlbnRTdHlsZSI6bnVsbH0sIkRhdGVGb3JtYXQiOnsiJGlkIjoiNDU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Q1NyIsIkRhdGVQYXJ0SXNWaXNpYmxlIjp0cnVlLCJUaW1lUGFydElzVmlzaWJsZSI6ZmFsc2V9fSwiSXNWaXNpYmxlIjp0cnVlLCJQYXJlbnRTdHlsZSI6bnVsbH0sIkluZGV4IjoxNCwiUGVyY2VudGFnZUNvbXBsZXRlIjpudWxsLCJQb3NpdGlvbiI6eyJSYXRpbyI6MC4wLCJJc0N1c3RvbSI6ZmFsc2V9LCJEYXRlRm9ybWF0Ijp7IiRyZWYiOiI0NTYifSwiSWQiOiI1MDA1M2FhMS1hYjVmLTQzNmMtOTMxYS1jMTg0NWEwNmQyMzYiLCJJbXBvcnRJZCI6bnVsbCwiVGl0bGUiOiJQZXJmb3JtcyBNaWxrIENhbiBFc2NhcGUiLCJOb3RlIjpudWxsLCJIeXBlcmxpbmsiOm51bGwsIklzQ2hhbmdlZCI6ZmFsc2UsIklzTmV3IjpmYWxzZX0seyIkaWQiOiI0NTgiLCJEYXRlIjoiMTkxMi0wMy0yMVQyMzo1OTowMFoiLCJTdHlsZSI6eyIkaWQiOiI0NTkiLCJTaGFwZSI6MTMsIkNvbm5lY3Rvck1hcmdpbiI6eyIkaWQiOiI0NjAiLCJUb3AiOjAsIkxlZnQiOjIsIlJpZ2h0IjoyLCJCb3R0b20iOjB9LCJDb25uZWN0b3JTdHlsZSI6eyIkaWQiOiI0NjEiLCJMaW5lQ29sb3IiOnsiJHJlZiI6IjU2In0sIkxpbmVXZWlnaHQiOjEuMCwiTGluZVR5cGUiOjAsIlBhcmVudFN0eWxlIjpudWxsfSwiSXNCZWxvd1RpbWViYW5kIjpmYWxzZSwiSGlkZURhdGUiOmZhbHNlLCJTaGFwZVNpemUiOjEsIlNwYWNpbmciOjIuMCwiUGFkZGluZyI6eyIkaWQiOiI0NjIiLCJUb3AiOjcsIkxlZnQiOjMsIlJpZ2h0IjowLCJCb3R0b20iOjJ9LCJTaGFwZVN0eWxlIjp7IiRpZCI6IjQ2MyIsIk1hcmdpbiI6eyIkaWQiOiI0NjQiLCJUb3AiOjAsIkxlZnQiOjAsIlJpZ2h0IjowLCJCb3R0b20iOjB9LCJQYWRkaW5nIjp7IiRpZCI6IjQ2NSIsIlRvcCI6MCwiTGVmdCI6MCwiUmlnaHQiOjAsIkJvdHRvbSI6MH0sIkJhY2tncm91bmQiOnsiJGlkIjoiNDY2IiwiQ29sb3IiOnsiJGlkIjoiNDY3IiwiQSI6MjU1LCJSIjoyMzQsIkciOjIyLCJCIjozMH19LCJJc1Zpc2libGUiOnRydWUsIldpZHRoIjoxOC4wLCJIZWlnaHQiOjIwLjAsIkJvcmRlclN0eWxlIjp7IiRpZCI6IjQ2OCIsIkxpbmVDb2xvciI6eyIkcmVmIjoiNjUifSwiTGluZVdlaWdodCI6MC4wLCJMaW5lVHlwZSI6MCwiUGFyZW50U3R5bGUiOm51bGx9LCJQYXJlbnRTdHlsZSI6bnVsbH0sIlRpdGxlU3R5bGUiOnsiJGlkIjoiNDY5IiwiRm9udFNldHRpbmdzIjp7IiRpZCI6IjQ3MCIsIkZvbnRTaXplIjoxNCwiRm9udE5hbWUiOiJDYWxpYnJpIiwiSXNCb2xkIjpmYWxzZSwiSXNJdGFsaWMiOmZhbHNlLCJJc1VuZGVybGluZWQiOmZhbHNlLCJQYXJlbnRTdHlsZSI6bnVsbH0sIkF1dG9TaXplIjowLCJGb3JlZ3JvdW5kIjp7IiRpZCI6IjQ3MSIsIkNvbG9yIjp7IiRpZCI6IjQ3MiIsIkEiOjI1NSwiUiI6MjU1LCJHIjo5MSwiQiI6OTF9fSwiTWF4V2lkdGgiOjIwMC4wLCJNYXhIZWlnaHQiOiJJbmZpbml0eSIsIlNtYXJ0Rm9yZWdyb3VuZElzQWN0aXZlIjpmYWxzZSwiSG9yaXpvbnRhbEFsaWdubWVudCI6MSwiVmVydGljYWxBbGlnbm1lbnQiOjAsIlNtYXJ0Rm9yZWdyb3VuZCI6bnVsbCwiTWFyZ2luIjp7IiRpZCI6IjQ3MyIsIlRvcCI6MCwiTGVmdCI6MCwiUmlnaHQiOjAsIkJvdHRvbSI6MH0sIlBhZGRpbmciOnsiJGlkIjoiNDc0IiwiVG9wIjowLCJMZWZ0IjowLCJSaWdodCI6MCwiQm90dG9tIjowfSwiQmFja2dyb3VuZCI6eyIkcmVmIjoiNzMifSwiSXNWaXNpYmxlIjp0cnVlLCJXaWR0aCI6MC4wLCJIZWlnaHQiOjAuMCwiQm9yZGVyU3R5bGUiOnsiJGlkIjoiNDc1IiwiTGluZUNvbG9yIjpudWxsLCJMaW5lV2VpZ2h0IjowLjAsIkxpbmVUeXBlIjowLCJQYXJlbnRTdHlsZSI6bnVsbH0sIlBhcmVudFN0eWxlIjpudWxsfSwiRGF0ZVN0eWxlIjp7IiRpZCI6IjQ3NiIsIkZvbnRTZXR0aW5ncyI6eyIkaWQiOiI0Nz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3OCIsIlRvcCI6MCwiTGVmdCI6MCwiUmlnaHQiOjAsIkJvdHRvbSI6MH0sIlBhZGRpbmciOnsiJGlkIjoiNDc5IiwiVG9wIjowLCJMZWZ0IjowLCJSaWdodCI6MCwiQm90dG9tIjowfSwiQmFja2dyb3VuZCI6eyIkcmVmIjoiODAifSwiSXNWaXNpYmxlIjp0cnVlLCJXaWR0aCI6MC4wLCJIZWlnaHQiOjAuMCwiQm9yZGVyU3R5bGUiOnsiJGlkIjoiNDgwIiwiTGluZUNvbG9yIjpudWxsLCJMaW5lV2VpZ2h0IjowLjAsIkxpbmVUeXBlIjowLCJQYXJlbnRTdHlsZSI6bnVsbH0sIlBhcmVudFN0eWxlIjpudWxsfSwiRGF0ZUZvcm1hdCI6eyIkaWQiOiI0O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DgyIiwiRGF0ZVBhcnRJc1Zpc2libGUiOnRydWUsIlRpbWVQYXJ0SXNWaXNpYmxlIjpmYWxzZX19LCJJc1Zpc2libGUiOnRydWUsIlBhcmVudFN0eWxlIjpudWxsfSwiSW5kZXgiOjE1LCJQZXJjZW50YWdlQ29tcGxldGUiOm51bGwsIlBvc2l0aW9uIjp7IlJhdGlvIjowLjAsIklzQ3VzdG9tIjpmYWxzZX0sIkRhdGVGb3JtYXQiOnsiJHJlZiI6IjQ4MSJ9LCJJZCI6IjJiN2RiZDM1LWRlNGEtNDQ1ZC05NDllLTU2MmQ0MGZmNDQ0YSIsIkltcG9ydElkIjpudWxsLCJUaXRsZSI6IkludHJvZHVjZXMgQ2hpbmVzZSBXYXRlciBUb3J0dXJlIENlbGwgU3R1bnQiLCJOb3RlIjpudWxsLCJIeXBlcmxpbmsiOm51bGwsIklzQ2hhbmdlZCI6ZmFsc2UsIklzTmV3IjpmYWxzZX0seyIkaWQiOiI0ODMiLCJEYXRlIjoiMTkxMi0wOC0yMVQyMzo1OTowMFoiLCJTdHlsZSI6eyIkaWQiOiI0ODQiLCJTaGFwZSI6MTMsIkNvbm5lY3Rvck1hcmdpbiI6eyIkaWQiOiI0ODUiLCJUb3AiOjAsIkxlZnQiOjIsIlJpZ2h0IjoyLCJCb3R0b20iOjB9LCJDb25uZWN0b3JTdHlsZSI6eyIkaWQiOiI0ODYiLCJMaW5lQ29sb3IiOnsiJHJlZiI6IjU2In0sIkxpbmVXZWlnaHQiOjEuMCwiTGluZVR5cGUiOjAsIlBhcmVudFN0eWxlIjpudWxsfSwiSXNCZWxvd1RpbWViYW5kIjp0cnVlLCJIaWRlRGF0ZSI6ZmFsc2UsIlNoYXBlU2l6ZSI6MSwiU3BhY2luZyI6Mi4wLCJQYWRkaW5nIjp7IiRpZCI6IjQ4NyIsIlRvcCI6NywiTGVmdCI6MywiUmlnaHQiOjAsIkJvdHRvbSI6Mn0sIlNoYXBlU3R5bGUiOnsiJGlkIjoiNDg4IiwiTWFyZ2luIjp7IiRpZCI6IjQ4OSIsIlRvcCI6MCwiTGVmdCI6MCwiUmlnaHQiOjAsIkJvdHRvbSI6MH0sIlBhZGRpbmciOnsiJGlkIjoiNDkwIiwiVG9wIjowLCJMZWZ0IjowLCJSaWdodCI6MCwiQm90dG9tIjowfSwiQmFja2dyb3VuZCI6eyIkaWQiOiI0OTEiLCJDb2xvciI6eyIkaWQiOiI0OTIiLCJBIjoyNTUsIlIiOjIzNCwiRyI6MjIsIkIiOjMwfX0sIklzVmlzaWJsZSI6dHJ1ZSwiV2lkdGgiOjE4LjAsIkhlaWdodCI6MjAuMCwiQm9yZGVyU3R5bGUiOnsiJGlkIjoiNDkzIiwiTGluZUNvbG9yIjp7IiRyZWYiOiI2NSJ9LCJMaW5lV2VpZ2h0IjowLjAsIkxpbmVUeXBlIjowLCJQYXJlbnRTdHlsZSI6bnVsbH0sIlBhcmVudFN0eWxlIjpudWxsfSwiVGl0bGVTdHlsZSI6eyIkaWQiOiI0OTQiLCJGb250U2V0dGluZ3MiOnsiJGlkIjoiNDk1IiwiRm9udFNpemUiOjE0LCJGb250TmFtZSI6IkNhbGlicmkiLCJJc0JvbGQiOmZhbHNlLCJJc0l0YWxpYyI6ZmFsc2UsIklzVW5kZXJsaW5lZCI6ZmFsc2UsIlBhcmVudFN0eWxlIjpudWxsfSwiQXV0b1NpemUiOjAsIkZvcmVncm91bmQiOnsiJGlkIjoiNDk2IiwiQ29sb3IiOnsiJGlkIjoiNDk3IiwiQSI6MjU1LCJSIjoyNTUsIkciOjkxLCJCIjo5MX19LCJNYXhXaWR0aCI6MjAwLjAsIk1heEhlaWdodCI6IkluZmluaXR5IiwiU21hcnRGb3JlZ3JvdW5kSXNBY3RpdmUiOmZhbHNlLCJIb3Jpem9udGFsQWxpZ25tZW50IjoxLCJWZXJ0aWNhbEFsaWdubWVudCI6MCwiU21hcnRGb3JlZ3JvdW5kIjpudWxsLCJNYXJnaW4iOnsiJGlkIjoiNDk4IiwiVG9wIjowLCJMZWZ0IjowLCJSaWdodCI6MCwiQm90dG9tIjowfSwiUGFkZGluZyI6eyIkaWQiOiI0OTkiLCJUb3AiOjAsIkxlZnQiOjAsIlJpZ2h0IjowLCJCb3R0b20iOjB9LCJCYWNrZ3JvdW5kIjp7IiRyZWYiOiI3MyJ9LCJJc1Zpc2libGUiOnRydWUsIldpZHRoIjowLjAsIkhlaWdodCI6MC4wLCJCb3JkZXJTdHlsZSI6eyIkaWQiOiI1MDAiLCJMaW5lQ29sb3IiOm51bGwsIkxpbmVXZWlnaHQiOjAuMCwiTGluZVR5cGUiOjAsIlBhcmVudFN0eWxlIjpudWxsfSwiUGFyZW50U3R5bGUiOm51bGx9LCJEYXRlU3R5bGUiOnsiJGlkIjoiNTAxIiwiRm9udFNldHRpbmdzIjp7IiRpZCI6IjUwMiIsIkZvbnRTaXplIjoxMi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AzIiwiVG9wIjowLCJMZWZ0IjowLCJSaWdodCI6MCwiQm90dG9tIjowfSwiUGFkZGluZyI6eyIkaWQiOiI1MDQiLCJUb3AiOjAsIkxlZnQiOjAsIlJpZ2h0IjowLCJCb3R0b20iOjB9LCJCYWNrZ3JvdW5kIjp7IiRyZWYiOiI4MCJ9LCJJc1Zpc2libGUiOnRydWUsIldpZHRoIjowLjAsIkhlaWdodCI6MC4wLCJCb3JkZXJTdHlsZSI6eyIkaWQiOiI1MDUiLCJMaW5lQ29sb3IiOm51bGwsIkxpbmVXZWlnaHQiOjAuMCwiTGluZVR5cGUiOjAsIlBhcmVudFN0eWxlIjpudWxsfSwiUGFyZW50U3R5bGUiOm51bGx9LCJEYXRlRm9ybWF0Ijp7IiRpZCI6IjUwNi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1MDciLCJEYXRlUGFydElzVmlzaWJsZSI6dHJ1ZSwiVGltZVBhcnRJc1Zpc2libGUiOmZhbHNlfX0sIklzVmlzaWJsZSI6dHJ1ZSwiUGFyZW50U3R5bGUiOm51bGx9LCJJbmRleCI6MTYsIlBlcmNlbnRhZ2VDb21wbGV0ZSI6bnVsbCwiUG9zaXRpb24iOnsiUmF0aW8iOjAuMCwiSXNDdXN0b20iOmZhbHNlfSwiRGF0ZUZvcm1hdCI6eyIkcmVmIjoiNTA2In0sIklkIjoiM2E4YjBmMzgtMzNiNy00Y2QyLTg0NGQtNDNkYjIzOTI1YzkxIiwiSW1wb3J0SWQiOm51bGwsIlRpdGxlIjoiUGVyZm9ybXMgT3ZlcmJvYXJkIEJveCBFc2NhcGUiLCJOb3RlIjpudWxsLCJIeXBlcmxpbmsiOm51bGwsIklzQ2hhbmdlZCI6ZmFsc2UsIklzTmV3IjpmYWxzZX0seyIkaWQiOiI1MDgiLCJEYXRlIjoiMTkxNS0wMy0yMVQyMzo1OTowMFoiLCJTdHlsZSI6eyIkaWQiOiI1MDkiLCJTaGFwZSI6MTMsIkNvbm5lY3Rvck1hcmdpbiI6eyIkaWQiOiI1MTAiLCJUb3AiOjAsIkxlZnQiOjIsIlJpZ2h0IjoyLCJCb3R0b20iOjB9LCJDb25uZWN0b3JTdHlsZSI6eyIkaWQiOiI1MTEiLCJMaW5lQ29sb3IiOnsiJHJlZiI6IjU2In0sIkxpbmVXZWlnaHQiOjEuMCwiTGluZVR5cGUiOjAsIlBhcmVudFN0eWxlIjpudWxsfSwiSXNCZWxvd1RpbWViYW5kIjpmYWxzZSwiSGlkZURhdGUiOmZhbHNlLCJTaGFwZVNpemUiOjEsIlNwYWNpbmciOjIuMCwiUGFkZGluZyI6eyIkaWQiOiI1MTIiLCJUb3AiOjcsIkxlZnQiOjMsIlJpZ2h0IjowLCJCb3R0b20iOjJ9LCJTaGFwZVN0eWxlIjp7IiRpZCI6IjUxMyIsIk1hcmdpbiI6eyIkaWQiOiI1MTQiLCJUb3AiOjAsIkxlZnQiOjAsIlJpZ2h0IjowLCJCb3R0b20iOjB9LCJQYWRkaW5nIjp7IiRpZCI6IjUxNSIsIlRvcCI6MCwiTGVmdCI6MCwiUmlnaHQiOjAsIkJvdHRvbSI6MH0sIkJhY2tncm91bmQiOnsiJGlkIjoiNTE2IiwiQ29sb3IiOnsiJGlkIjoiNTE3IiwiQSI6MjU1LCJSIjoyMzQsIkciOjIyLCJCIjozMH19LCJJc1Zpc2libGUiOnRydWUsIldpZHRoIjoxOC4wLCJIZWlnaHQiOjIwLjAsIkJvcmRlclN0eWxlIjp7IiRpZCI6IjUxOCIsIkxpbmVDb2xvciI6eyIkcmVmIjoiNjUifSwiTGluZVdlaWdodCI6MC4wLCJMaW5lVHlwZSI6MCwiUGFyZW50U3R5bGUiOm51bGx9LCJQYXJlbnRTdHlsZSI6bnVsbH0sIlRpdGxlU3R5bGUiOnsiJGlkIjoiNTE5IiwiRm9udFNldHRpbmdzIjp7IiRpZCI6IjUyMCIsIkZvbnRTaXplIjoxNCwiRm9udE5hbWUiOiJDYWxpYnJpIiwiSXNCb2xkIjpmYWxzZSwiSXNJdGFsaWMiOmZhbHNlLCJJc1VuZGVybGluZWQiOmZhbHNlLCJQYXJlbnRTdHlsZSI6bnVsbH0sIkF1dG9TaXplIjowLCJGb3JlZ3JvdW5kIjp7IiRpZCI6IjUyMSIsIkNvbG9yIjp7IiRpZCI6IjUyMiIsIkEiOjI1NSwiUiI6MjU1LCJHIjo5MSwiQiI6OTF9fSwiTWF4V2lkdGgiOjIwMC4wLCJNYXhIZWlnaHQiOiJJbmZpbml0eSIsIlNtYXJ0Rm9yZWdyb3VuZElzQWN0aXZlIjpmYWxzZSwiSG9yaXpvbnRhbEFsaWdubWVudCI6MSwiVmVydGljYWxBbGlnbm1lbnQiOjAsIlNtYXJ0Rm9yZWdyb3VuZCI6bnVsbCwiTWFyZ2luIjp7IiRpZCI6IjUyMyIsIlRvcCI6MCwiTGVmdCI6MCwiUmlnaHQiOjAsIkJvdHRvbSI6MH0sIlBhZGRpbmciOnsiJGlkIjoiNTI0IiwiVG9wIjowLCJMZWZ0IjowLCJSaWdodCI6MCwiQm90dG9tIjowfSwiQmFja2dyb3VuZCI6eyIkcmVmIjoiNzMifSwiSXNWaXNpYmxlIjp0cnVlLCJXaWR0aCI6MC4wLCJIZWlnaHQiOjAuMCwiQm9yZGVyU3R5bGUiOnsiJGlkIjoiNTI1IiwiTGluZUNvbG9yIjpudWxsLCJMaW5lV2VpZ2h0IjowLjAsIkxpbmVUeXBlIjowLCJQYXJlbnRTdHlsZSI6bnVsbH0sIlBhcmVudFN0eWxlIjpudWxsfSwiRGF0ZVN0eWxlIjp7IiRpZCI6IjUyNiIsIkZvbnRTZXR0aW5ncyI6eyIkaWQiOiI1Mj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yOCIsIlRvcCI6MCwiTGVmdCI6MCwiUmlnaHQiOjAsIkJvdHRvbSI6MH0sIlBhZGRpbmciOnsiJGlkIjoiNTI5IiwiVG9wIjowLCJMZWZ0IjowLCJSaWdodCI6MCwiQm90dG9tIjowfSwiQmFja2dyb3VuZCI6eyIkcmVmIjoiODAifSwiSXNWaXNpYmxlIjp0cnVlLCJXaWR0aCI6MC4wLCJIZWlnaHQiOjAuMCwiQm9yZGVyU3R5bGUiOnsiJGlkIjoiNTMwIiwiTGluZUNvbG9yIjpudWxsLCJMaW5lV2VpZ2h0IjowLjAsIkxpbmVUeXBlIjowLCJQYXJlbnRTdHlsZSI6bnVsbH0sIlBhcmVudFN0eWxlIjpudWxsfSwiRGF0ZUZvcm1hdCI6eyIkaWQiOiI1Mz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TMyIiwiRGF0ZVBhcnRJc1Zpc2libGUiOnRydWUsIlRpbWVQYXJ0SXNWaXNpYmxlIjpmYWxzZX19LCJJc1Zpc2libGUiOnRydWUsIlBhcmVudFN0eWxlIjpudWxsfSwiSW5kZXgiOjE3LCJQZXJjZW50YWdlQ29tcGxldGUiOm51bGwsIlBvc2l0aW9uIjp7IlJhdGlvIjowLjAsIklzQ3VzdG9tIjpmYWxzZX0sIkRhdGVGb3JtYXQiOnsiJHJlZiI6IjUzMSJ9LCJJZCI6ImFkOTEyYTAzLTc3MWQtNGIwYi04OWE5LTJlNGI2NzIyMmJmNSIsIkltcG9ydElkIjpudWxsLCJUaXRsZSI6IlByZXNlbnRzIEJ1cmllZCBBbGl2ZSBTdHVudCIsIk5vdGUiOm51bGwsIkh5cGVybGluayI6bnVsbCwiSXNDaGFuZ2VkIjpmYWxzZSwiSXNOZXciOmZhbHNlfSx7IiRpZCI6IjUzMyIsIkRhdGUiOiIxOTE4LTAzLTIxVDIzOjU5OjAwWiIsIlN0eWxlIjp7IiRpZCI6IjUzNCIsIlNoYXBlIjoxLCJDb25uZWN0b3JNYXJnaW4iOnsiJGlkIjoiNTM1IiwiVG9wIjowLCJMZWZ0IjoyLCJSaWdodCI6MiwiQm90dG9tIjowfSwiQ29ubmVjdG9yU3R5bGUiOnsiJGlkIjoiNTM2IiwiTGluZUNvbG9yIjp7IiRyZWYiOiI1NiJ9LCJMaW5lV2VpZ2h0IjoxLjAsIkxpbmVUeXBlIjowLCJQYXJlbnRTdHlsZSI6bnVsbH0sIklzQmVsb3dUaW1lYmFuZCI6ZmFsc2UsIkhpZGVEYXRlIjpmYWxzZSwiU2hhcGVTaXplIjoxLCJTcGFjaW5nIjoyLjAsIlBhZGRpbmciOnsiJGlkIjoiNTM3IiwiVG9wIjo3LCJMZWZ0IjozLCJSaWdodCI6MCwiQm90dG9tIjoyfSwiU2hhcGVTdHlsZSI6eyIkaWQiOiI1MzgiLCJNYXJnaW4iOnsiJGlkIjoiNTM5IiwiVG9wIjowLCJMZWZ0IjowLCJSaWdodCI6MCwiQm90dG9tIjowfSwiUGFkZGluZyI6eyIkaWQiOiI1NDAiLCJUb3AiOjAsIkxlZnQiOjAsIlJpZ2h0IjowLCJCb3R0b20iOjB9LCJCYWNrZ3JvdW5kIjp7IiRpZCI6IjU0MSIsIkNvbG9yIjp7IiRpZCI6IjU0MiIsIkEiOjI1NSwiUiI6NDcsIkciOjE0OSwiQiI6MTQ5fX0sIklzVmlzaWJsZSI6dHJ1ZSwiV2lkdGgiOjE4LjAsIkhlaWdodCI6MjAuMCwiQm9yZGVyU3R5bGUiOnsiJGlkIjoiNTQzIiwiTGluZUNvbG9yIjp7IiRyZWYiOiI2NSJ9LCJMaW5lV2VpZ2h0IjowLjAsIkxpbmVUeXBlIjowLCJQYXJlbnRTdHlsZSI6bnVsbH0sIlBhcmVudFN0eWxlIjpudWxsfSwiVGl0bGVTdHlsZSI6eyIkaWQiOiI1NDQiLCJGb250U2V0dGluZ3MiOnsiJGlkIjoiNTQ1IiwiRm9udFNpemUiOjE0LCJGb250TmFtZSI6IkNhbGlicmkiLCJJc0JvbGQiOmZhbHNlLCJJc0l0YWxpYyI6ZmFsc2UsIklzVW5kZXJsaW5lZCI6ZmFsc2UsIlBhcmVudFN0eWxlIjpudWxsfSwiQXV0b1NpemUiOjAsIkZvcmVncm91bmQiOnsiJGlkIjoiNTQ2IiwiQ29sb3IiOnsiJGlkIjoiNTQ3IiwiQSI6MjU1LCJSIjo4MCwiRyI6MTkyLCJCIjoxOTJ9fSwiTWF4V2lkdGgiOjIwMC4wLCJNYXhIZWlnaHQiOiJJbmZpbml0eSIsIlNtYXJ0Rm9yZWdyb3VuZElzQWN0aXZlIjpmYWxzZSwiSG9yaXpvbnRhbEFsaWdubWVudCI6MSwiVmVydGljYWxBbGlnbm1lbnQiOjAsIlNtYXJ0Rm9yZWdyb3VuZCI6bnVsbCwiTWFyZ2luIjp7IiRpZCI6IjU0OCIsIlRvcCI6MCwiTGVmdCI6MCwiUmlnaHQiOjAsIkJvdHRvbSI6MH0sIlBhZGRpbmciOnsiJGlkIjoiNTQ5IiwiVG9wIjowLCJMZWZ0IjowLCJSaWdodCI6MCwiQm90dG9tIjowfSwiQmFja2dyb3VuZCI6eyIkcmVmIjoiNzMifSwiSXNWaXNpYmxlIjp0cnVlLCJXaWR0aCI6MC4wLCJIZWlnaHQiOjAuMCwiQm9yZGVyU3R5bGUiOnsiJGlkIjoiNTUwIiwiTGluZUNvbG9yIjpudWxsLCJMaW5lV2VpZ2h0IjowLjAsIkxpbmVUeXBlIjowLCJQYXJlbnRTdHlsZSI6bnVsbH0sIlBhcmVudFN0eWxlIjpudWxsfSwiRGF0ZVN0eWxlIjp7IiRpZCI6IjU1MSIsIkZvbnRTZXR0aW5ncyI6eyIkaWQiOiI1NTI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1MyIsIlRvcCI6MCwiTGVmdCI6MCwiUmlnaHQiOjAsIkJvdHRvbSI6MH0sIlBhZGRpbmciOnsiJGlkIjoiNTU0IiwiVG9wIjowLCJMZWZ0IjowLCJSaWdodCI6MCwiQm90dG9tIjowfSwiQmFja2dyb3VuZCI6eyIkcmVmIjoiODAifSwiSXNWaXNpYmxlIjp0cnVlLCJXaWR0aCI6MC4wLCJIZWlnaHQiOjAuMCwiQm9yZGVyU3R5bGUiOnsiJGlkIjoiNTU1IiwiTGluZUNvbG9yIjpudWxsLCJMaW5lV2VpZ2h0IjowLjAsIkxpbmVUeXBlIjowLCJQYXJlbnRTdHlsZSI6bnVsbH0sIlBhcmVudFN0eWxlIjpudWxsfSwiRGF0ZUZvcm1hdCI6eyIkaWQiOiI1NT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TU3IiwiRGF0ZVBhcnRJc1Zpc2libGUiOnRydWUsIlRpbWVQYXJ0SXNWaXNpYmxlIjpmYWxzZX19LCJJc1Zpc2libGUiOnRydWUsIlBhcmVudFN0eWxlIjpudWxsfSwiSW5kZXgiOjE4LCJQZXJjZW50YWdlQ29tcGxldGUiOm51bGwsIlBvc2l0aW9uIjp7IlJhdGlvIjowLjAsIklzQ3VzdG9tIjpmYWxzZX0sIkRhdGVGb3JtYXQiOnsiJHJlZiI6IjU1NiJ9LCJJZCI6IjZiOTQ1ZDJmLTRjYmItNDZhMy1hZGI0LThmZmZlOGQ0NjVjNyIsIkltcG9ydElkIjpudWxsLCJUaXRsZSI6IkJlZ2lucyBtb3ZpZSBjYXJlZXIiLCJOb3RlIjpudWxsLCJIeXBlcmxpbmsiOm51bGwsIklzQ2hhbmdlZCI6ZmFsc2UsIklzTmV3IjpmYWxzZX0seyIkaWQiOiI1NTgiLCJEYXRlIjoiMTkyMy0wMy0yMVQyMzo1OTowMFoiLCJTdHlsZSI6eyIkaWQiOiI1NTkiLCJTaGFwZSI6MSwiQ29ubmVjdG9yTWFyZ2luIjp7IiRpZCI6IjU2MCIsIlRvcCI6MCwiTGVmdCI6MiwiUmlnaHQiOjIsIkJvdHRvbSI6MH0sIkNvbm5lY3RvclN0eWxlIjp7IiRpZCI6IjU2MSIsIkxpbmVDb2xvciI6eyIkcmVmIjoiNTYifSwiTGluZVdlaWdodCI6MS4wLCJMaW5lVHlwZSI6MCwiUGFyZW50U3R5bGUiOm51bGx9LCJJc0JlbG93VGltZWJhbmQiOnRydWUsIkhpZGVEYXRlIjpmYWxzZSwiU2hhcGVTaXplIjoxLCJTcGFjaW5nIjoyLjAsIlBhZGRpbmciOnsiJGlkIjoiNTYyIiwiVG9wIjo3LCJMZWZ0IjozLCJSaWdodCI6MCwiQm90dG9tIjoyfSwiU2hhcGVTdHlsZSI6eyIkaWQiOiI1NjMiLCJNYXJnaW4iOnsiJGlkIjoiNTY0IiwiVG9wIjowLCJMZWZ0IjowLCJSaWdodCI6MCwiQm90dG9tIjowfSwiUGFkZGluZyI6eyIkaWQiOiI1NjUiLCJUb3AiOjAsIkxlZnQiOjAsIlJpZ2h0IjowLCJCb3R0b20iOjB9LCJCYWNrZ3JvdW5kIjp7IiRpZCI6IjU2NiIsIkNvbG9yIjp7IiRpZCI6IjU2NyIsIkEiOjI1NSwiUiI6NDcsIkciOjE0OSwiQiI6MTQ5fX0sIklzVmlzaWJsZSI6dHJ1ZSwiV2lkdGgiOjE4LjAsIkhlaWdodCI6MjAuMCwiQm9yZGVyU3R5bGUiOnsiJGlkIjoiNTY4IiwiTGluZUNvbG9yIjp7IiRyZWYiOiI2NSJ9LCJMaW5lV2VpZ2h0IjowLjAsIkxpbmVUeXBlIjowLCJQYXJlbnRTdHlsZSI6bnVsbH0sIlBhcmVudFN0eWxlIjpudWxsfSwiVGl0bGVTdHlsZSI6eyIkaWQiOiI1NjkiLCJGb250U2V0dGluZ3MiOnsiJGlkIjoiNTcwIiwiRm9udFNpemUiOjE0LCJGb250TmFtZSI6IkNhbGlicmkiLCJJc0JvbGQiOmZhbHNlLCJJc0l0YWxpYyI6ZmFsc2UsIklzVW5kZXJsaW5lZCI6ZmFsc2UsIlBhcmVudFN0eWxlIjpudWxsfSwiQXV0b1NpemUiOjAsIkZvcmVncm91bmQiOnsiJGlkIjoiNTcxIiwiQ29sb3IiOnsiJGlkIjoiNTcyIiwiQSI6MjU1LCJSIjo4MCwiRyI6MTkyLCJCIjoxOTJ9fSwiTWF4V2lkdGgiOjIwMC4wLCJNYXhIZWlnaHQiOiJJbmZpbml0eSIsIlNtYXJ0Rm9yZWdyb3VuZElzQWN0aXZlIjpmYWxzZSwiSG9yaXpvbnRhbEFsaWdubWVudCI6MSwiVmVydGljYWxBbGlnbm1lbnQiOjAsIlNtYXJ0Rm9yZWdyb3VuZCI6bnVsbCwiTWFyZ2luIjp7IiRpZCI6IjU3MyIsIlRvcCI6MCwiTGVmdCI6MCwiUmlnaHQiOjAsIkJvdHRvbSI6MH0sIlBhZGRpbmciOnsiJGlkIjoiNTc0IiwiVG9wIjowLCJMZWZ0IjowLCJSaWdodCI6MCwiQm90dG9tIjowfSwiQmFja2dyb3VuZCI6eyIkcmVmIjoiNzMifSwiSXNWaXNpYmxlIjp0cnVlLCJXaWR0aCI6MC4wLCJIZWlnaHQiOjAuMCwiQm9yZGVyU3R5bGUiOnsiJGlkIjoiNTc1IiwiTGluZUNvbG9yIjpudWxsLCJMaW5lV2VpZ2h0IjowLjAsIkxpbmVUeXBlIjowLCJQYXJlbnRTdHlsZSI6bnVsbH0sIlBhcmVudFN0eWxlIjpudWxsfSwiRGF0ZVN0eWxlIjp7IiRpZCI6IjU3NiIsIkZvbnRTZXR0aW5ncyI6eyIkaWQiOiI1Nzc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3OCIsIlRvcCI6MCwiTGVmdCI6MCwiUmlnaHQiOjAsIkJvdHRvbSI6MH0sIlBhZGRpbmciOnsiJGlkIjoiNTc5IiwiVG9wIjowLCJMZWZ0IjowLCJSaWdodCI6MCwiQm90dG9tIjowfSwiQmFja2dyb3VuZCI6eyIkcmVmIjoiODAifSwiSXNWaXNpYmxlIjp0cnVlLCJXaWR0aCI6MC4wLCJIZWlnaHQiOjAuMCwiQm9yZGVyU3R5bGUiOnsiJGlkIjoiNTgwIiwiTGluZUNvbG9yIjpudWxsLCJMaW5lV2VpZ2h0IjowLjAsIkxpbmVUeXBlIjowLCJQYXJlbnRTdHlsZSI6bnVsbH0sIlBhcmVudFN0eWxlIjpudWxsfSwiRGF0ZUZvcm1hdCI6eyIkaWQiOiI1O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TgyIiwiRGF0ZVBhcnRJc1Zpc2libGUiOnRydWUsIlRpbWVQYXJ0SXNWaXNpYmxlIjpmYWxzZX19LCJJc1Zpc2libGUiOnRydWUsIlBhcmVudFN0eWxlIjpudWxsfSwiSW5kZXgiOjE5LCJQZXJjZW50YWdlQ29tcGxldGUiOm51bGwsIlBvc2l0aW9uIjp7IlJhdGlvIjowLjAsIklzQ3VzdG9tIjpmYWxzZX0sIkRhdGVGb3JtYXQiOnsiJHJlZiI6IjU4MSJ9LCJJZCI6IjcxZmU1MDgxLWJjNDAtNGNkMy1hOTQ2LWIzYzVkZWYxNjRiMiIsIkltcG9ydElkIjpudWxsLCJUaXRsZSI6IkJlY29tZXMgcHJlc2lkZW50IG9mIEFtZXJpY2EncyBvbGRlc3QgbWFnaWMgY29tcGFueSIsIk5vdGUiOm51bGwsIkh5cGVybGluayI6bnVsbCwiSXNDaGFuZ2VkIjpmYWxzZSwiSXNOZXciOmZhbHNlfSx7IiRpZCI6IjU4MyIsIkRhdGUiOiIxOTI2LTAzLTIxVDIzOjU5OjAwWiIsIlN0eWxlIjp7IiRpZCI6IjU4NCIsIlNoYXBlIjoxLCJDb25uZWN0b3JNYXJnaW4iOnsiJGlkIjoiNTg1IiwiVG9wIjowLCJMZWZ0IjoyLCJSaWdodCI6MiwiQm90dG9tIjowfSwiQ29ubmVjdG9yU3R5bGUiOnsiJGlkIjoiNTg2IiwiTGluZUNvbG9yIjp7IiRyZWYiOiI1NiJ9LCJMaW5lV2VpZ2h0IjoxLjAsIkxpbmVUeXBlIjowLCJQYXJlbnRTdHlsZSI6bnVsbH0sIklzQmVsb3dUaW1lYmFuZCI6ZmFsc2UsIkhpZGVEYXRlIjpmYWxzZSwiU2hhcGVTaXplIjoxLCJTcGFjaW5nIjoyLjAsIlBhZGRpbmciOnsiJGlkIjoiNTg3IiwiVG9wIjo3LCJMZWZ0IjozLCJSaWdodCI6MCwiQm90dG9tIjoyfSwiU2hhcGVTdHlsZSI6eyIkaWQiOiI1ODgiLCJNYXJnaW4iOnsiJGlkIjoiNTg5IiwiVG9wIjowLCJMZWZ0IjowLCJSaWdodCI6MCwiQm90dG9tIjowfSwiUGFkZGluZyI6eyIkaWQiOiI1OTAiLCJUb3AiOjAsIkxlZnQiOjAsIlJpZ2h0IjowLCJCb3R0b20iOjB9LCJCYWNrZ3JvdW5kIjp7IiRpZCI6IjU5MSIsIkNvbG9yIjp7IiRpZCI6IjU5MiIsIkEiOjI1NSwiUiI6NDcsIkciOjE0OSwiQiI6MTQ5fX0sIklzVmlzaWJsZSI6dHJ1ZSwiV2lkdGgiOjE4LjAsIkhlaWdodCI6MjAuMCwiQm9yZGVyU3R5bGUiOnsiJGlkIjoiNTkzIiwiTGluZUNvbG9yIjp7IiRyZWYiOiI2NSJ9LCJMaW5lV2VpZ2h0IjowLjAsIkxpbmVUeXBlIjowLCJQYXJlbnRTdHlsZSI6bnVsbH0sIlBhcmVudFN0eWxlIjpudWxsfSwiVGl0bGVTdHlsZSI6eyIkaWQiOiI1OTQiLCJGb250U2V0dGluZ3MiOnsiJGlkIjoiNTk1IiwiRm9udFNpemUiOjE0LCJGb250TmFtZSI6IkNhbGlicmkiLCJJc0JvbGQiOmZhbHNlLCJJc0l0YWxpYyI6ZmFsc2UsIklzVW5kZXJsaW5lZCI6ZmFsc2UsIlBhcmVudFN0eWxlIjpudWxsfSwiQXV0b1NpemUiOjAsIkZvcmVncm91bmQiOnsiJGlkIjoiNTk2IiwiQ29sb3IiOnsiJGlkIjoiNTk3IiwiQSI6MjU1LCJSIjo4MCwiRyI6MTkyLCJCIjoxOTJ9fSwiTWF4V2lkdGgiOjIwMC4wLCJNYXhIZWlnaHQiOiJJbmZpbml0eSIsIlNtYXJ0Rm9yZWdyb3VuZElzQWN0aXZlIjpmYWxzZSwiSG9yaXpvbnRhbEFsaWdubWVudCI6MSwiVmVydGljYWxBbGlnbm1lbnQiOjAsIlNtYXJ0Rm9yZWdyb3VuZCI6bnVsbCwiTWFyZ2luIjp7IiRpZCI6IjU5OCIsIlRvcCI6MCwiTGVmdCI6MCwiUmlnaHQiOjAsIkJvdHRvbSI6MH0sIlBhZGRpbmciOnsiJGlkIjoiNTk5IiwiVG9wIjowLCJMZWZ0IjowLCJSaWdodCI6MCwiQm90dG9tIjowfSwiQmFja2dyb3VuZCI6eyIkcmVmIjoiNzMifSwiSXNWaXNpYmxlIjp0cnVlLCJXaWR0aCI6MC4wLCJIZWlnaHQiOjAuMCwiQm9yZGVyU3R5bGUiOnsiJGlkIjoiNjAwIiwiTGluZUNvbG9yIjpudWxsLCJMaW5lV2VpZ2h0IjowLjAsIkxpbmVUeXBlIjowLCJQYXJlbnRTdHlsZSI6bnVsbH0sIlBhcmVudFN0eWxlIjpudWxsfSwiRGF0ZVN0eWxlIjp7IiRpZCI6IjYwMSIsIkZvbnRTZXR0aW5ncyI6eyIkaWQiOiI2MDIiLCJGb250U2l6ZSI6MTI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wMyIsIlRvcCI6MCwiTGVmdCI6MCwiUmlnaHQiOjAsIkJvdHRvbSI6MH0sIlBhZGRpbmciOnsiJGlkIjoiNjA0IiwiVG9wIjowLCJMZWZ0IjowLCJSaWdodCI6MCwiQm90dG9tIjowfSwiQmFja2dyb3VuZCI6eyIkcmVmIjoiODAifSwiSXNWaXNpYmxlIjp0cnVlLCJXaWR0aCI6MC4wLCJIZWlnaHQiOjAuMCwiQm9yZGVyU3R5bGUiOnsiJGlkIjoiNjA1IiwiTGluZUNvbG9yIjpudWxsLCJMaW5lV2VpZ2h0IjowLjAsIkxpbmVUeXBlIjowLCJQYXJlbnRTdHlsZSI6bnVsbH0sIlBhcmVudFN0eWxlIjpudWxsfSwiRGF0ZUZvcm1hdCI6eyIkaWQiOiI2MDY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jA3IiwiRGF0ZVBhcnRJc1Zpc2libGUiOnRydWUsIlRpbWVQYXJ0SXNWaXNpYmxlIjpmYWxzZX19LCJJc1Zpc2libGUiOnRydWUsIlBhcmVudFN0eWxlIjpudWxsfSwiSW5kZXgiOjIwLCJQZXJjZW50YWdlQ29tcGxldGUiOm51bGwsIlBvc2l0aW9uIjp7IlJhdGlvIjowLjAsIklzQ3VzdG9tIjpmYWxzZX0sIkRhdGVGb3JtYXQiOnsiJHJlZiI6IjYwNiJ9LCJJZCI6IjVlMmY4NjNmLWQxOTMtNDJlOS04ZGZjLWE0NDU2MTZkOGY1YSIsIkltcG9ydElkIjpudWxsLCJUaXRsZSI6IkRpZXMgZnJvbSBjb21wbGljYXRpb25zIG9mIGFwcGVuZGljaXRpcyIsIk5vdGUiOm51bGwsIkh5cGVybGluayI6bnVsbCwiSXNDaGFuZ2VkIjpmYWxzZSwiSXNOZXciOmZhbHNlfSx7IiRpZCI6IjYwOCIsIkRhdGUiOiIyMDE4LTAzLTIxVDIzOjU5OjAwIiwiU3R5bGUiOnsiJGlkIjoiNjA5IiwiU2hhcGUiOjAsIkNvbm5lY3Rvck1hcmdpbiI6eyIkaWQiOiI2MTAiLCJUb3AiOjAsIkxlZnQiOjIsIlJpZ2h0IjoyLCJCb3R0b20iOjB9LCJDb25uZWN0b3JTdHlsZSI6eyIkaWQiOiI2MTEiLCJMaW5lQ29sb3IiOnsiJHJlZiI6IjU2In0sIkxpbmVXZWlnaHQiOjEuMCwiTGluZVR5cGUiOjAsIlBhcmVudFN0eWxlIjpudWxsfSwiSXNCZWxvd1RpbWViYW5kIjpmYWxzZSwiSGlkZURhdGUiOmZhbHNlLCJTaGFwZVNpemUiOjEsIlNwYWNpbmciOjIuMCwiUGFkZGluZyI6eyIkaWQiOiI2MTIiLCJUb3AiOjcsIkxlZnQiOjMsIlJpZ2h0IjowLCJCb3R0b20iOjJ9LCJTaGFwZVN0eWxlIjp7IiRpZCI6IjYxMyIsIk1hcmdpbiI6eyIkaWQiOiI2MTQiLCJUb3AiOjAsIkxlZnQiOjAsIlJpZ2h0IjowLCJCb3R0b20iOjB9LCJQYWRkaW5nIjp7IiRpZCI6IjYxNSIsIlRvcCI6MCwiTGVmdCI6MCwiUmlnaHQiOjAsIkJvdHRvbSI6MH0sIkJhY2tncm91bmQiOnsiJGlkIjoiNjE2IiwiQ29sb3IiOnsiJGlkIjoiNjE3IiwiQSI6MjU1LCJSIjowLCJHIjoxMTQsIkIiOjE4OH19LCJJc1Zpc2libGUiOnRydWUsIldpZHRoIjoxOC4wLCJIZWlnaHQiOjIwLjAsIkJvcmRlclN0eWxlIjp7IiRpZCI6IjYxOCIsIkxpbmVDb2xvciI6eyIkcmVmIjoiNjUifSwiTGluZVdlaWdodCI6MC4wLCJMaW5lVHlwZSI6MCwiUGFyZW50U3R5bGUiOm51bGx9LCJQYXJlbnRTdHlsZSI6bnVsbH0sIlRpdGxlU3R5bGUiOnsiJGlkIjoiNjE5IiwiRm9udFNldHRpbmdzIjp7IiRpZCI6IjYyMCIsIkZvbnRTaXplIjoxNC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jIxIiwiVG9wIjowLCJMZWZ0IjowLCJSaWdodCI6MCwiQm90dG9tIjowfSwiUGFkZGluZyI6eyIkaWQiOiI2MjIiLCJUb3AiOjAsIkxlZnQiOjAsIlJpZ2h0IjowLCJCb3R0b20iOjB9LCJCYWNrZ3JvdW5kIjp7IiRyZWYiOiI3MyJ9LCJJc1Zpc2libGUiOnRydWUsIldpZHRoIjowLjAsIkhlaWdodCI6MC4wLCJCb3JkZXJTdHlsZSI6eyIkaWQiOiI2MjMiLCJMaW5lQ29sb3IiOm51bGwsIkxpbmVXZWlnaHQiOjAuMCwiTGluZVR5cGUiOjAsIlBhcmVudFN0eWxlIjpudWxsfSwiUGFyZW50U3R5bGUiOm51bGx9LCJEYXRlU3R5bGUiOnsiJGlkIjoiNjI0IiwiRm9udFNldHRpbmdzIjp7IiRpZCI6IjYyNSIsIkZvbnRTaXplIjoxMi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jI2IiwiVG9wIjowLCJMZWZ0IjowLCJSaWdodCI6MCwiQm90dG9tIjowfSwiUGFkZGluZyI6eyIkaWQiOiI2MjciLCJUb3AiOjAsIkxlZnQiOjAsIlJpZ2h0IjowLCJCb3R0b20iOjB9LCJCYWNrZ3JvdW5kIjp7IiRyZWYiOiI4MCJ9LCJJc1Zpc2libGUiOnRydWUsIldpZHRoIjowLjAsIkhlaWdodCI6MC4wLCJCb3JkZXJTdHlsZSI6eyIkaWQiOiI2MjgiLCJMaW5lQ29sb3IiOm51bGwsIkxpbmVXZWlnaHQiOjAuMCwiTGluZVR5cGUiOjAsIlBhcmVudFN0eWxlIjpudWxsfSwiUGFyZW50U3R5bGUiOm51bGx9LCJEYXRlRm9ybWF0Ijp7IiRpZCI6IjYyO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2MzAiLCJEYXRlUGFydElzVmlzaWJsZSI6dHJ1ZSwiVGltZVBhcnRJc1Zpc2libGUiOmZhbHNlfX0sIklzVmlzaWJsZSI6dHJ1ZSwiUGFyZW50U3R5bGUiOm51bGx9LCJJbmRleCI6MjEsIlBlcmNlbnRhZ2VDb21wbGV0ZSI6bnVsbCwiUG9zaXRpb24iOnsiUmF0aW8iOjAuMCwiSXNDdXN0b20iOmZhbHNlfSwiRGF0ZUZvcm1hdCI6eyIkcmVmIjoiNjI5In0sIklkIjoiYWYwM2UwMTktMDAzOS00Yzg1LTlmYmMtNzg4MWY4ZmIzMzU5IiwiSW1wb3J0SWQiOm51bGwsIlRpdGxlIjpudWxsLCJOb3RlIjpudWxsLCJIeXBlcmxpbmsiOm51bGwsIklzQ2hhbmdlZCI6ZmFsc2UsIklzTmV3IjpmYWxzZX1dLCJUYXNrcyI6W3siJGlkIjoiNjMxIiwiR3JvdXBOYW1lIjpudWxsLCJTdGFydERhdGUiOiIyMDE4LTAzLTIwVDAwOjAwOjAwIiwiRW5kRGF0ZSI6IjIwMTgtMDMtMjBUMjM6NTk6MDAiLCJQZXJjZW50YWdlQ29tcGxldGUiOm51bGwsIlN0eWxlIjp7IiRpZCI6IjYzMiIsIlNoYXBlIjoyLCJTaGFwZVRoaWNrbmVzcyI6MSwiRHVyYXRpb25Gb3JtYXQiOjAsIkluY2x1ZGVOb25Xb3JraW5nRGF5c0luRHVyYXRpb24iOmZhbHNlLCJQZXJjZW50YWdlQ29tcGxldGVTdHlsZSI6eyIkaWQiOiI2MzMiLCJGb250U2V0dGluZ3MiOnsiJGlkIjoiNjM0IiwiRm9udFNpemUiOjEwLCJGb250TmFtZSI6IkNhbGlicmkiLCJJc0JvbGQiOmZhbHNlLCJJc0l0YWxpYyI6ZmFsc2UsIklzVW5kZXJsaW5lZCI6ZmFsc2UsIlBhcmVudFN0eWxlIjpudWxsfSwiQXV0b1NpemUiOjAsIkZvcmVncm91bmQiOnsiJGlkIjoiNjM1IiwiQ29sb3IiOnsiJHJlZiI6Ijg3In19LCJNYXhXaWR0aCI6MjAwLjAsIk1heEhlaWdodCI6IkluZmluaXR5IiwiU21hcnRGb3JlZ3JvdW5kSXNBY3RpdmUiOmZhbHNlLCJIb3Jpem9udGFsQWxpZ25tZW50IjowLCJWZXJ0aWNhbEFsaWdubWVudCI6MCwiU21hcnRGb3JlZ3JvdW5kIjpudWxsLCJNYXJnaW4iOnsiJGlkIjoiNjM2IiwiVG9wIjowLCJMZWZ0IjowLCJSaWdodCI6MCwiQm90dG9tIjowfSwiUGFkZGluZyI6eyIkaWQiOiI2MzciLCJUb3AiOjAsIkxlZnQiOjAsIlJpZ2h0IjowLCJCb3R0b20iOjB9LCJCYWNrZ3JvdW5kIjp7IiRyZWYiOiI5MCJ9LCJJc1Zpc2libGUiOnRydWUsIldpZHRoIjowLjAsIkhlaWdodCI6MC4wLCJCb3JkZXJTdHlsZSI6eyIkaWQiOiI2MzgiLCJMaW5lQ29sb3IiOm51bGwsIkxpbmVXZWlnaHQiOjAuMCwiTGluZVR5cGUiOjAsIlBhcmVudFN0eWxlIjpudWxsfSwiUGFyZW50U3R5bGUiOm51bGx9LCJEdXJhdGlvblN0eWxlIjp7IiRpZCI6IjYzOSIsIkZvbnRTZXR0aW5ncyI6eyIkaWQiOiI2NDAiLCJGb250U2l6ZSI6MTAsIkZvbnROYW1lIjoiQ2FsaWJyaSIsIklzQm9sZCI6ZmFsc2UsIklzSXRhbGljIjpmYWxzZSwiSXNVbmRlcmxpbmVkIjpmYWxzZSwiUGFyZW50U3R5bGUiOm51bGx9LCJBdXRvU2l6ZSI6MCwiRm9yZWdyb3VuZCI6eyIkaWQiOiI2NDEiLCJDb2xvciI6eyIkcmVmIjoiOTQifX0sIk1heFdpZHRoIjoyMDAuMCwiTWF4SGVpZ2h0IjoiSW5maW5pdHkiLCJTbWFydEZvcmVncm91bmRJc0FjdGl2ZSI6ZmFsc2UsIkhvcml6b250YWxBbGlnbm1lbnQiOjAsIlZlcnRpY2FsQWxpZ25tZW50IjowLCJTbWFydEZvcmVncm91bmQiOm51bGwsIk1hcmdpbiI6eyIkaWQiOiI2NDIiLCJUb3AiOjAsIkxlZnQiOjAsIlJpZ2h0IjowLCJCb3R0b20iOjB9LCJQYWRkaW5nIjp7IiRpZCI6IjY0MyIsIlRvcCI6MCwiTGVmdCI6MCwiUmlnaHQiOjAsIkJvdHRvbSI6MH0sIkJhY2tncm91bmQiOnsiJHJlZiI6Ijk3In0sIklzVmlzaWJsZSI6dHJ1ZSwiV2lkdGgiOjAuMCwiSGVpZ2h0IjowLjAsIkJvcmRlclN0eWxlIjp7IiRpZCI6IjY0NCIsIkxpbmVDb2xvciI6bnVsbCwiTGluZVdlaWdodCI6MC4wLCJMaW5lVHlwZSI6MCwiUGFyZW50U3R5bGUiOm51bGx9LCJQYXJlbnRTdHlsZSI6bnVsbH0sIkhvcml6b250YWxDb25uZWN0b3JTdHlsZSI6eyIkaWQiOiI2NDUiLCJMaW5lQ29sb3IiOnsiJHJlZiI6Ijk5In0sIkxpbmVXZWlnaHQiOjEuMCwiTGluZVR5cGUiOjAsIlBhcmVudFN0eWxlIjpudWxsfSwiVmVydGljYWxDb25uZWN0b3JTdHlsZSI6eyIkaWQiOiI2ND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jQ3IiwiTWFyZ2luIjp7IiRpZCI6IjY0OCIsIlRvcCI6MCwiTGVmdCI6NCwiUmlnaHQiOjQsIkJvdHRvbSI6MH0sIlBhZGRpbmciOnsiJGlkIjoiNjQ5IiwiVG9wIjowLCJMZWZ0IjowLCJSaWdodCI6MCwiQm90dG9tIjowfSwiQmFja2dyb3VuZCI6eyIkaWQiOiI2NTAiLCJDb2xvciI6eyIkaWQiOiI2NTEiLCJBIjoyNTUsIlIiOjkxLCJHIjoxNTUsIkIiOjIxM319LCJJc1Zpc2libGUiOnRydWUsIldpZHRoIjowLjAsIkhlaWdodCI6MTYuMCwiQm9yZGVyU3R5bGUiOnsiJGlkIjoiNjUyIiwiTGluZUNvbG9yIjp7IiRyZWYiOiIxMTAifSwiTGluZVdlaWdodCI6MC4wLCJMaW5lVHlwZSI6MCwiUGFyZW50U3R5bGUiOm51bGx9LCJQYXJlbnRTdHlsZSI6bnVsbH0sIlRpdGxlU3R5bGUiOnsiJGlkIjoiNjUzIiwiRm9udFNldHRpbmdzIjp7IiRpZCI6IjY1NCIsIkZvbnRTaXplIjoxMSwiRm9udE5hbWUiOiJDYWxpYnJpIiwiSXNCb2xkIjp0cnVlLCJJc0l0YWxpYyI6ZmFsc2UsIklzVW5kZXJsaW5lZCI6ZmFsc2UsIlBhcmVudFN0eWxlIjpudWxsfSwiQXV0b1NpemUiOjAsIkZvcmVncm91bmQiOnsiJGlkIjoiNjU1IiwiQ29sb3IiOnsiJHJlZiI6IjExNSJ9fSwiTWF4V2lkdGgiOjk2MC4wLCJNYXhIZWlnaHQiOiJJbmZpbml0eSIsIlNtYXJ0Rm9yZWdyb3VuZElzQWN0aXZlIjpmYWxzZSwiSG9yaXpvbnRhbEFsaWdubWVudCI6MSwiVmVydGljYWxBbGlnbm1lbnQiOjAsIlNtYXJ0Rm9yZWdyb3VuZCI6bnVsbCwiTWFyZ2luIjp7IiRpZCI6IjY1NiIsIlRvcCI6MCwiTGVmdCI6MCwiUmlnaHQiOjAsIkJvdHRvbSI6MH0sIlBhZGRpbmciOnsiJGlkIjoiNjU3IiwiVG9wIjowLCJMZWZ0IjowLCJSaWdodCI6MCwiQm90dG9tIjowfSwiQmFja2dyb3VuZCI6eyIkcmVmIjoiMTE4In0sIklzVmlzaWJsZSI6dHJ1ZSwiV2lkdGgiOjAuMCwiSGVpZ2h0IjowLjAsIkJvcmRlclN0eWxlIjp7IiRpZCI6IjY1OCIsIkxpbmVDb2xvciI6bnVsbCwiTGluZVdlaWdodCI6MC4wLCJMaW5lVHlwZSI6MCwiUGFyZW50U3R5bGUiOm51bGx9LCJQYXJlbnRTdHlsZSI6bnVsbH0sIkRhdGVTdHlsZSI6eyIkaWQiOiI2NTkiLCJGb250U2V0dGluZ3MiOnsiJGlkIjoiNjYwIiwiRm9udFNpemUiOjEwLCJGb250TmFtZSI6IkNhbGlicmkiLCJJc0JvbGQiOmZhbHNlLCJJc0l0YWxpYyI6ZmFsc2UsIklzVW5kZXJsaW5lZCI6ZmFsc2UsIlBhcmVudFN0eWxlIjpudWxsfSwiQXV0b1NpemUiOjAsIkZvcmVncm91bmQiOnsiJGlkIjoiNjYxIiwiQ29sb3IiOnsiJHJlZiI6IjEyMiJ9fSwiTWF4V2lkdGgiOjIwMC4wLCJNYXhIZWlnaHQiOiJJbmZpbml0eSIsIlNtYXJ0Rm9yZWdyb3VuZElzQWN0aXZlIjpmYWxzZSwiSG9yaXpvbnRhbEFsaWdubWVudCI6MCwiVmVydGljYWxBbGlnbm1lbnQiOjAsIlNtYXJ0Rm9yZWdyb3VuZCI6bnVsbCwiTWFyZ2luIjp7IiRpZCI6IjY2MiIsIlRvcCI6MCwiTGVmdCI6MCwiUmlnaHQiOjAsIkJvdHRvbSI6MH0sIlBhZGRpbmciOnsiJGlkIjoiNjYzIiwiVG9wIjowLCJMZWZ0IjowLCJSaWdodCI6MCwiQm90dG9tIjowfSwiQmFja2dyb3VuZCI6eyIkcmVmIjoiMTI1In0sIklzVmlzaWJsZSI6dHJ1ZSwiV2lkdGgiOjAuMCwiSGVpZ2h0IjowLjAsIkJvcmRlclN0eWxlIjp7IiRpZCI6IjY2NCIsIkxpbmVDb2xvciI6bnVsbCwiTGluZVdlaWdodCI6MC4wLCJMaW5lVHlwZSI6MCwiUGFyZW50U3R5bGUiOm51bGx9LCJQYXJlbnRTdHlsZSI6bnVsbH0sIkRhdGVGb3JtYXQiOnsiJGlkIjoiNj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NjUifSwiSWQiOiIxNjlmNDJiOS00ZTI3LTQyY2EtYTJiZi05YjNlOThmMTk4OGMiLCJJbXBvcnRJZCI6bnVsbCwiVGl0bGUiOm51bGwsIk5vdGUiOm51bGwsIkh5cGVybGluayI6bnVsbCwiSXNDaGFuZ2VkIjpmYWxzZSwiSXNOZXciOmZhbHNlfV0sIk1zUHJvamVjdEl0ZW1zVHJlZSI6eyIkaWQiOiI2NjYiLCJSb290Ijp7IkltcG9ydElkIjpudWxsLCJJc0ltcG9ydGVkIjpmYWxzZSwiQ2hpbGRyZW4iOltdfX0sIk1ldGFkYXRhIjp7IiRpZCI6IjY2NyIsIlJlY2VudENvbG9yc0NvbGxlY3Rpb24iOiJbXSJ9LCJTZXR0aW5ncyI6eyIkaWQiOiI2NjgiLCJJbXBhT3B0aW9ucyI6eyIkaWQiOiI2Njk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3MC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2018-03-23T07:43:16Z</dcterms:created>
  <dcterms:modified xsi:type="dcterms:W3CDTF">2018-03-23T09:22:39Z</dcterms:modified>
</cp:coreProperties>
</file>