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4335"/>
    <a:srgbClr val="34A853"/>
    <a:srgbClr val="4285F4"/>
    <a:srgbClr val="FBBC05"/>
    <a:srgbClr val="A6A6A6"/>
    <a:srgbClr val="FFFFFF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4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55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8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67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7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6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749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5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95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57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59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935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0FC30-3197-4473-BAE9-C4740149FF4F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A5A28-9C68-43BF-994E-DC490D4F9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608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slideLayout" Target="../slideLayouts/slideLayout7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image" Target="../media/image8.sv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image" Target="../media/image3.png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image" Target="../media/image4.png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image" Target="../media/image5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image" Target="../media/image6.png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image" Target="../media/image7.png"/><Relationship Id="rId1" Type="http://schemas.openxmlformats.org/officeDocument/2006/relationships/tags" Target="../tags/tag1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7AC1A062-28C9-DC10-E14D-EA425DDC831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1997</a:t>
            </a:r>
          </a:p>
        </p:txBody>
      </p:sp>
      <p:sp>
        <p:nvSpPr>
          <p:cNvPr id="5" name="OTLSHAPE_TB_00000000000000000000000000000000_RightEndCaps" hidden="1">
            <a:extLst>
              <a:ext uri="{FF2B5EF4-FFF2-40B4-BE49-F238E27FC236}">
                <a16:creationId xmlns:a16="http://schemas.microsoft.com/office/drawing/2014/main" id="{2C280046-72FE-D4C1-2675-A76C0C140F5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144395" y="58866"/>
            <a:ext cx="317500" cy="1905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6" name="OTLSHAPE_TB_00000000000000000000000000000000_ElapsedTime" hidden="1">
            <a:extLst>
              <a:ext uri="{FF2B5EF4-FFF2-40B4-BE49-F238E27FC236}">
                <a16:creationId xmlns:a16="http://schemas.microsoft.com/office/drawing/2014/main" id="{2032B770-0AF1-0C69-A2D5-16ACAD7F5F7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44465" y="2951480"/>
            <a:ext cx="0" cy="0"/>
          </a:xfrm>
          <a:prstGeom prst="roundRect">
            <a:avLst>
              <a:gd name="adj" fmla="val 1000000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Shape" hidden="1">
            <a:extLst>
              <a:ext uri="{FF2B5EF4-FFF2-40B4-BE49-F238E27FC236}">
                <a16:creationId xmlns:a16="http://schemas.microsoft.com/office/drawing/2014/main" id="{9EE1F86F-DA8D-2D45-A642-15CDA03A9945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348195" y="333248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TB_00000000000000000000000000000000_TodayMarkerText" hidden="1">
            <a:extLst>
              <a:ext uri="{FF2B5EF4-FFF2-40B4-BE49-F238E27FC236}">
                <a16:creationId xmlns:a16="http://schemas.microsoft.com/office/drawing/2014/main" id="{AE3BFB1E-76B6-218A-EDEC-FC014D845AA6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cxnSp>
        <p:nvCxnSpPr>
          <p:cNvPr id="17" name="OTLSHAPE_M_dac5704c12d74c619aa54119d04d5e45_Connector1">
            <a:extLst>
              <a:ext uri="{FF2B5EF4-FFF2-40B4-BE49-F238E27FC236}">
                <a16:creationId xmlns:a16="http://schemas.microsoft.com/office/drawing/2014/main" id="{2C6F96A4-0940-A36B-6906-CC8E69B10517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130959" y="3331210"/>
            <a:ext cx="0" cy="334436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f4111ce65fd744eb8b1f6f4e55c5410e_Connector1">
            <a:extLst>
              <a:ext uri="{FF2B5EF4-FFF2-40B4-BE49-F238E27FC236}">
                <a16:creationId xmlns:a16="http://schemas.microsoft.com/office/drawing/2014/main" id="{69DA7CBB-F3BB-053E-6A9D-79BEE1D91540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6522486" y="3331209"/>
            <a:ext cx="0" cy="690246"/>
          </a:xfrm>
          <a:prstGeom prst="line">
            <a:avLst/>
          </a:prstGeom>
          <a:ln w="6096" cap="flat" cmpd="sng" algn="ctr">
            <a:solidFill>
              <a:srgbClr val="4285F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5c8a5f04beea4f4d894f6015f2632892_Connector1">
            <a:extLst>
              <a:ext uri="{FF2B5EF4-FFF2-40B4-BE49-F238E27FC236}">
                <a16:creationId xmlns:a16="http://schemas.microsoft.com/office/drawing/2014/main" id="{55D356B5-8EB9-39B4-767E-7A18556C4C63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3929402" y="2679983"/>
            <a:ext cx="0" cy="272767"/>
          </a:xfrm>
          <a:prstGeom prst="line">
            <a:avLst/>
          </a:prstGeom>
          <a:ln w="6096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OTLSHAPE_M_b5d7ad52f3c04550a152546f2583cf8a_Connector1">
            <a:extLst>
              <a:ext uri="{FF2B5EF4-FFF2-40B4-BE49-F238E27FC236}">
                <a16:creationId xmlns:a16="http://schemas.microsoft.com/office/drawing/2014/main" id="{42382CDF-5F67-6087-C2C2-FBC088C0EF29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279765" y="2265639"/>
            <a:ext cx="0" cy="69471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OTLSHAPE_M_dee8180ff70749c4a7b9651ba40567ce_Connector1">
            <a:extLst>
              <a:ext uri="{FF2B5EF4-FFF2-40B4-BE49-F238E27FC236}">
                <a16:creationId xmlns:a16="http://schemas.microsoft.com/office/drawing/2014/main" id="{F4E670D4-1A1F-093F-BCA0-205ADBD2FE39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8392941" y="3331209"/>
            <a:ext cx="0" cy="797918"/>
          </a:xfrm>
          <a:prstGeom prst="line">
            <a:avLst/>
          </a:prstGeom>
          <a:ln w="6096" cap="flat" cmpd="sng" algn="ctr">
            <a:solidFill>
              <a:srgbClr val="34A85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OTLSHAPE_M_6427db60af68490a9198fa44b828d83b_Connector1">
            <a:extLst>
              <a:ext uri="{FF2B5EF4-FFF2-40B4-BE49-F238E27FC236}">
                <a16:creationId xmlns:a16="http://schemas.microsoft.com/office/drawing/2014/main" id="{89893874-0B9E-AEA5-B98F-B14F6612AF5D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2467389" y="3331211"/>
            <a:ext cx="0" cy="935355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M_7b5ecd7cb41b48fc8cf0406623011e99_Connector1">
            <a:extLst>
              <a:ext uri="{FF2B5EF4-FFF2-40B4-BE49-F238E27FC236}">
                <a16:creationId xmlns:a16="http://schemas.microsoft.com/office/drawing/2014/main" id="{42081981-8A89-7006-1197-DBC64FDBF04C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771421" y="3331210"/>
            <a:ext cx="0" cy="398041"/>
          </a:xfrm>
          <a:prstGeom prst="line">
            <a:avLst/>
          </a:prstGeom>
          <a:ln w="6096" cap="flat" cmpd="sng" algn="ctr">
            <a:solidFill>
              <a:srgbClr val="FBBC0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OTLSHAPE_M_f7c1fce4e31d4872ba3850a628d6b20c_Connector1">
            <a:extLst>
              <a:ext uri="{FF2B5EF4-FFF2-40B4-BE49-F238E27FC236}">
                <a16:creationId xmlns:a16="http://schemas.microsoft.com/office/drawing/2014/main" id="{03CAC044-3B1E-899E-F1FB-6128AAA67D95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0252924" y="2331937"/>
            <a:ext cx="0" cy="620813"/>
          </a:xfrm>
          <a:prstGeom prst="line">
            <a:avLst/>
          </a:prstGeom>
          <a:ln w="6096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OTLSHAPE_M_fa98eca24241452bbdfd4bf1b38cef5a_Connector1">
            <a:extLst>
              <a:ext uri="{FF2B5EF4-FFF2-40B4-BE49-F238E27FC236}">
                <a16:creationId xmlns:a16="http://schemas.microsoft.com/office/drawing/2014/main" id="{AA403985-47F6-CF9E-3DB6-D675B672D3F4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2730258" y="2261512"/>
            <a:ext cx="0" cy="691238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OTLSHAPE_M_b41452c033444a3b8840da242bb7777d_Connector1">
            <a:extLst>
              <a:ext uri="{FF2B5EF4-FFF2-40B4-BE49-F238E27FC236}">
                <a16:creationId xmlns:a16="http://schemas.microsoft.com/office/drawing/2014/main" id="{A17BCCDA-B68F-C315-CF74-78AC2487B012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5474151" y="2705038"/>
            <a:ext cx="0" cy="247713"/>
          </a:xfrm>
          <a:prstGeom prst="line">
            <a:avLst/>
          </a:prstGeom>
          <a:ln w="6096" cap="flat" cmpd="sng" algn="ctr">
            <a:solidFill>
              <a:srgbClr val="FBBC0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OTLSHAPE_M_d8f26bf4e5d147f996843a7ef356c884_Connector1">
            <a:extLst>
              <a:ext uri="{FF2B5EF4-FFF2-40B4-BE49-F238E27FC236}">
                <a16:creationId xmlns:a16="http://schemas.microsoft.com/office/drawing/2014/main" id="{B51009ED-E153-4054-8871-E933155A5EAE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6890083" y="2090013"/>
            <a:ext cx="0" cy="862737"/>
          </a:xfrm>
          <a:prstGeom prst="line">
            <a:avLst/>
          </a:prstGeom>
          <a:ln w="6096" cap="flat" cmpd="sng" algn="ctr">
            <a:solidFill>
              <a:srgbClr val="4285F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210bb82461b443c781a9e5ed6c02d752_Connector1">
            <a:extLst>
              <a:ext uri="{FF2B5EF4-FFF2-40B4-BE49-F238E27FC236}">
                <a16:creationId xmlns:a16="http://schemas.microsoft.com/office/drawing/2014/main" id="{03CED90E-CD3F-79C8-AB83-E86212A84224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0699068" y="3331210"/>
            <a:ext cx="0" cy="97790"/>
          </a:xfrm>
          <a:prstGeom prst="line">
            <a:avLst/>
          </a:prstGeom>
          <a:ln w="6096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210bb82461b443c781a9e5ed6c02d752_Connector2">
            <a:extLst>
              <a:ext uri="{FF2B5EF4-FFF2-40B4-BE49-F238E27FC236}">
                <a16:creationId xmlns:a16="http://schemas.microsoft.com/office/drawing/2014/main" id="{0D264D81-C4BD-26FA-E3DE-23BC715B37B5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0699068" y="3965575"/>
            <a:ext cx="0" cy="203200"/>
          </a:xfrm>
          <a:prstGeom prst="line">
            <a:avLst/>
          </a:prstGeom>
          <a:ln w="6096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35bc2996145a452491782f9a7f8fb64a_Connector1">
            <a:extLst>
              <a:ext uri="{FF2B5EF4-FFF2-40B4-BE49-F238E27FC236}">
                <a16:creationId xmlns:a16="http://schemas.microsoft.com/office/drawing/2014/main" id="{DDF87093-DC9C-5C79-96FF-581DCD258B80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126930" y="2231390"/>
            <a:ext cx="0" cy="721360"/>
          </a:xfrm>
          <a:prstGeom prst="line">
            <a:avLst/>
          </a:prstGeom>
          <a:ln w="6096" cap="flat" cmpd="sng" algn="ctr">
            <a:solidFill>
              <a:srgbClr val="34A85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dac5704c12d74c619aa54119d04d5e45_Connector2">
            <a:extLst>
              <a:ext uri="{FF2B5EF4-FFF2-40B4-BE49-F238E27FC236}">
                <a16:creationId xmlns:a16="http://schemas.microsoft.com/office/drawing/2014/main" id="{63C28AB9-173E-2A5B-02AF-11D675019556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7130959" y="3797091"/>
            <a:ext cx="0" cy="73492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M_40487353da174cc48e0670566fa35975_Connector1">
            <a:extLst>
              <a:ext uri="{FF2B5EF4-FFF2-40B4-BE49-F238E27FC236}">
                <a16:creationId xmlns:a16="http://schemas.microsoft.com/office/drawing/2014/main" id="{4BB060F5-4B78-E58E-F06A-AC29463881A3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8936483" y="2103120"/>
            <a:ext cx="0" cy="849630"/>
          </a:xfrm>
          <a:prstGeom prst="line">
            <a:avLst/>
          </a:prstGeom>
          <a:ln w="6096" cap="flat" cmpd="sng" algn="ctr">
            <a:solidFill>
              <a:srgbClr val="34A85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5223c863c25446c290d09ea0912dcf09_Connector1">
            <a:extLst>
              <a:ext uri="{FF2B5EF4-FFF2-40B4-BE49-F238E27FC236}">
                <a16:creationId xmlns:a16="http://schemas.microsoft.com/office/drawing/2014/main" id="{AD6F2FE1-1FA3-17C3-DB9D-079436A15912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0094783" y="3331210"/>
            <a:ext cx="0" cy="499421"/>
          </a:xfrm>
          <a:prstGeom prst="line">
            <a:avLst/>
          </a:prstGeom>
          <a:ln w="7620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b5d7ad52f3c04550a152546f2583cf8a_Connector2">
            <a:extLst>
              <a:ext uri="{FF2B5EF4-FFF2-40B4-BE49-F238E27FC236}">
                <a16:creationId xmlns:a16="http://schemas.microsoft.com/office/drawing/2014/main" id="{5FC1813B-A737-0556-3410-6A15E3CD3177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279765" y="2598000"/>
            <a:ext cx="0" cy="354750"/>
          </a:xfrm>
          <a:prstGeom prst="line">
            <a:avLst/>
          </a:prstGeom>
          <a:ln w="6096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M_c630c75c18b046a6b7c9ebb51a7f4791_Connector1">
            <a:extLst>
              <a:ext uri="{FF2B5EF4-FFF2-40B4-BE49-F238E27FC236}">
                <a16:creationId xmlns:a16="http://schemas.microsoft.com/office/drawing/2014/main" id="{6C572CC5-F786-06B3-4616-EBAE0FABFA3A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645268" y="2765640"/>
            <a:ext cx="0" cy="187110"/>
          </a:xfrm>
          <a:prstGeom prst="line">
            <a:avLst/>
          </a:prstGeom>
          <a:ln w="7620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M_58cfc72687b84ba7afe8ce2bb09193b3_Connector1">
            <a:extLst>
              <a:ext uri="{FF2B5EF4-FFF2-40B4-BE49-F238E27FC236}">
                <a16:creationId xmlns:a16="http://schemas.microsoft.com/office/drawing/2014/main" id="{D1FDA0D7-47C4-FB0F-8790-5BD9798CC340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3719945" y="2705383"/>
            <a:ext cx="0" cy="247367"/>
          </a:xfrm>
          <a:prstGeom prst="line">
            <a:avLst/>
          </a:prstGeom>
          <a:ln w="7620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9b7eda6530294392a2b32fc27c09eba9_Connector1">
            <a:extLst>
              <a:ext uri="{FF2B5EF4-FFF2-40B4-BE49-F238E27FC236}">
                <a16:creationId xmlns:a16="http://schemas.microsoft.com/office/drawing/2014/main" id="{36FFACF5-36AD-67A2-6BAC-0126B09DD053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4353553" y="2755233"/>
            <a:ext cx="0" cy="197517"/>
          </a:xfrm>
          <a:prstGeom prst="line">
            <a:avLst/>
          </a:prstGeom>
          <a:ln w="7620" cap="flat" cmpd="sng" algn="ctr">
            <a:solidFill>
              <a:srgbClr val="FBBC0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0c4067d5e0c04042b0b910d034ab504e_Connector1">
            <a:extLst>
              <a:ext uri="{FF2B5EF4-FFF2-40B4-BE49-F238E27FC236}">
                <a16:creationId xmlns:a16="http://schemas.microsoft.com/office/drawing/2014/main" id="{F9EE3B50-61EC-5FEF-299B-0A58FB42C33C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6551809" y="2786453"/>
            <a:ext cx="0" cy="166297"/>
          </a:xfrm>
          <a:prstGeom prst="line">
            <a:avLst/>
          </a:prstGeom>
          <a:ln w="7620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M_7094cfcaa62b473fb9a24885eb0487cc_Connector1">
            <a:extLst>
              <a:ext uri="{FF2B5EF4-FFF2-40B4-BE49-F238E27FC236}">
                <a16:creationId xmlns:a16="http://schemas.microsoft.com/office/drawing/2014/main" id="{455FB818-7624-F834-0AFF-D8B0B7D8AF9E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8567838" y="2726165"/>
            <a:ext cx="0" cy="226585"/>
          </a:xfrm>
          <a:prstGeom prst="line">
            <a:avLst/>
          </a:prstGeom>
          <a:ln w="7620" cap="flat" cmpd="sng" algn="ctr">
            <a:solidFill>
              <a:srgbClr val="34A85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OTLSHAPE_M_be698e47e7a64511bb04eddc44d8c6d0_Connector1">
            <a:extLst>
              <a:ext uri="{FF2B5EF4-FFF2-40B4-BE49-F238E27FC236}">
                <a16:creationId xmlns:a16="http://schemas.microsoft.com/office/drawing/2014/main" id="{8CC49BB3-3AEC-0CC0-E3ED-A20F4D1EEA20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3337685" y="3331210"/>
            <a:ext cx="0" cy="166297"/>
          </a:xfrm>
          <a:prstGeom prst="line">
            <a:avLst/>
          </a:prstGeom>
          <a:ln w="7620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M_5b36e703316e4b6e8b45d76f38f480d2_Connector1">
            <a:extLst>
              <a:ext uri="{FF2B5EF4-FFF2-40B4-BE49-F238E27FC236}">
                <a16:creationId xmlns:a16="http://schemas.microsoft.com/office/drawing/2014/main" id="{808FD06F-70F6-B44F-4BBD-302CC2A7921F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4110583" y="3331210"/>
            <a:ext cx="0" cy="197517"/>
          </a:xfrm>
          <a:prstGeom prst="line">
            <a:avLst/>
          </a:prstGeom>
          <a:ln w="7620" cap="flat" cmpd="sng" algn="ctr">
            <a:solidFill>
              <a:srgbClr val="FBBC0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OTLSHAPE_M_308431ac04074da3973da21a8ea70c7e_Connector1">
            <a:extLst>
              <a:ext uri="{FF2B5EF4-FFF2-40B4-BE49-F238E27FC236}">
                <a16:creationId xmlns:a16="http://schemas.microsoft.com/office/drawing/2014/main" id="{DFF5D6D1-8484-3305-61BE-2649A7F5DF09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5496144" y="3331210"/>
            <a:ext cx="0" cy="353617"/>
          </a:xfrm>
          <a:prstGeom prst="line">
            <a:avLst/>
          </a:prstGeom>
          <a:ln w="7620" cap="flat" cmpd="sng" algn="ctr">
            <a:solidFill>
              <a:srgbClr val="FBBC0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OTLSHAPE_M_b35991dd4455486b9a12c0dea4fa83cc_Connector1">
            <a:extLst>
              <a:ext uri="{FF2B5EF4-FFF2-40B4-BE49-F238E27FC236}">
                <a16:creationId xmlns:a16="http://schemas.microsoft.com/office/drawing/2014/main" id="{405E2B4B-BB22-E54D-6333-2AEFD1D8844A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8149970" y="3331210"/>
            <a:ext cx="0" cy="207924"/>
          </a:xfrm>
          <a:prstGeom prst="line">
            <a:avLst/>
          </a:prstGeom>
          <a:ln w="7620" cap="flat" cmpd="sng" algn="ctr">
            <a:solidFill>
              <a:srgbClr val="34A85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OTLSHAPE_M_b6df572e1d23468b90f00bcb011e31ca_Connector1">
            <a:extLst>
              <a:ext uri="{FF2B5EF4-FFF2-40B4-BE49-F238E27FC236}">
                <a16:creationId xmlns:a16="http://schemas.microsoft.com/office/drawing/2014/main" id="{0BAE1D9B-1212-5507-14AB-DC87BDF46256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8915537" y="3331210"/>
            <a:ext cx="0" cy="259957"/>
          </a:xfrm>
          <a:prstGeom prst="line">
            <a:avLst/>
          </a:prstGeom>
          <a:ln w="7620" cap="flat" cmpd="sng" algn="ctr">
            <a:solidFill>
              <a:srgbClr val="34A85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OTLSHAPE_M_495acdcc0850420999b195e38ee51571_Connector1">
            <a:extLst>
              <a:ext uri="{FF2B5EF4-FFF2-40B4-BE49-F238E27FC236}">
                <a16:creationId xmlns:a16="http://schemas.microsoft.com/office/drawing/2014/main" id="{BD597D85-B365-C5D0-475C-03DBE60A939A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1650504" y="3395980"/>
            <a:ext cx="0" cy="272693"/>
          </a:xfrm>
          <a:prstGeom prst="line">
            <a:avLst/>
          </a:prstGeom>
          <a:ln w="7620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OTLSHAPE_M_48798c159f7d41a19e43a07efe00decd_Connector1">
            <a:extLst>
              <a:ext uri="{FF2B5EF4-FFF2-40B4-BE49-F238E27FC236}">
                <a16:creationId xmlns:a16="http://schemas.microsoft.com/office/drawing/2014/main" id="{15C7BC4A-66DB-F9CF-A165-009E402603FE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6867043" y="3331210"/>
            <a:ext cx="0" cy="166796"/>
          </a:xfrm>
          <a:prstGeom prst="line">
            <a:avLst/>
          </a:prstGeom>
          <a:ln w="7620" cap="flat" cmpd="sng" algn="ctr">
            <a:solidFill>
              <a:srgbClr val="4285F4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OTLSHAPE_M_da1d23384b9d4d509d60bb247dd82095_Connector1">
            <a:extLst>
              <a:ext uri="{FF2B5EF4-FFF2-40B4-BE49-F238E27FC236}">
                <a16:creationId xmlns:a16="http://schemas.microsoft.com/office/drawing/2014/main" id="{9F7A880C-ED48-3DB2-DC2F-E05CC5FFA666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9762793" y="2783723"/>
            <a:ext cx="0" cy="169027"/>
          </a:xfrm>
          <a:prstGeom prst="line">
            <a:avLst/>
          </a:prstGeom>
          <a:ln w="7620" cap="flat" cmpd="sng" algn="ctr">
            <a:solidFill>
              <a:srgbClr val="EA4335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12069938a9ed4c6fbf2eb80aa7b45a88_Connector1">
            <a:extLst>
              <a:ext uri="{FF2B5EF4-FFF2-40B4-BE49-F238E27FC236}">
                <a16:creationId xmlns:a16="http://schemas.microsoft.com/office/drawing/2014/main" id="{8630775A-0373-BBA1-0CDC-8DA3E445660E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4575578" y="3331210"/>
            <a:ext cx="0" cy="423441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12069938a9ed4c6fbf2eb80aa7b45a88_Connector2">
            <a:extLst>
              <a:ext uri="{FF2B5EF4-FFF2-40B4-BE49-F238E27FC236}">
                <a16:creationId xmlns:a16="http://schemas.microsoft.com/office/drawing/2014/main" id="{BF9B8E2E-B0BB-7127-32BA-98B62A1B2621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4575578" y="4159781"/>
            <a:ext cx="0" cy="107554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OTLSHAPE_M_83bf5f7ab52a487fb2997a843bdb9ac9_Connector1">
            <a:extLst>
              <a:ext uri="{FF2B5EF4-FFF2-40B4-BE49-F238E27FC236}">
                <a16:creationId xmlns:a16="http://schemas.microsoft.com/office/drawing/2014/main" id="{3BF8E1C5-B0BB-01E4-5B87-14C46FA2E537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8464156" y="2063750"/>
            <a:ext cx="0" cy="231885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OTLSHAPE_M_012e98959ab349aca577fe5b9ff9226b_Connector1">
            <a:extLst>
              <a:ext uri="{FF2B5EF4-FFF2-40B4-BE49-F238E27FC236}">
                <a16:creationId xmlns:a16="http://schemas.microsoft.com/office/drawing/2014/main" id="{C04C85D8-F831-0269-A0C8-64A984F4C4B5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9362729" y="3331210"/>
            <a:ext cx="0" cy="936125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M_4bca1d6dcc3f439699b61fbafc12557f_Connector1">
            <a:extLst>
              <a:ext uri="{FF2B5EF4-FFF2-40B4-BE49-F238E27FC236}">
                <a16:creationId xmlns:a16="http://schemas.microsoft.com/office/drawing/2014/main" id="{8FE23352-D779-3772-8913-F492D8FDFCA6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11038389" y="2096700"/>
            <a:ext cx="0" cy="204540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OTLSHAPE_M_4bca1d6dcc3f439699b61fbafc12557f_Connector2">
            <a:extLst>
              <a:ext uri="{FF2B5EF4-FFF2-40B4-BE49-F238E27FC236}">
                <a16:creationId xmlns:a16="http://schemas.microsoft.com/office/drawing/2014/main" id="{33C86187-4D8C-5DDE-BB17-B26F09A4757D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11038389" y="2735580"/>
            <a:ext cx="0" cy="217170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OTLSHAPE_M_83bf5f7ab52a487fb2997a843bdb9ac9_Connector2">
            <a:extLst>
              <a:ext uri="{FF2B5EF4-FFF2-40B4-BE49-F238E27FC236}">
                <a16:creationId xmlns:a16="http://schemas.microsoft.com/office/drawing/2014/main" id="{22584935-A883-09AA-3D37-CC87A5D3A63D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8464156" y="2700765"/>
            <a:ext cx="0" cy="251985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OTLSHAPE_M_ebfba59f73694c769b5f0e60773648ef_Connector1">
            <a:extLst>
              <a:ext uri="{FF2B5EF4-FFF2-40B4-BE49-F238E27FC236}">
                <a16:creationId xmlns:a16="http://schemas.microsoft.com/office/drawing/2014/main" id="{08393965-2849-AD95-F9EB-DD769812179C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4929562" y="1929067"/>
            <a:ext cx="0" cy="88900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OTLSHAPE_M_ebfba59f73694c769b5f0e60773648ef_Connector2">
            <a:extLst>
              <a:ext uri="{FF2B5EF4-FFF2-40B4-BE49-F238E27FC236}">
                <a16:creationId xmlns:a16="http://schemas.microsoft.com/office/drawing/2014/main" id="{AD532F1D-68B7-C3DC-A727-7E53E40B4B4D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4929562" y="2291652"/>
            <a:ext cx="0" cy="661098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OTLSHAPE_M_1605b7527d64489ca61d68a726f089b3_Connector1">
            <a:extLst>
              <a:ext uri="{FF2B5EF4-FFF2-40B4-BE49-F238E27FC236}">
                <a16:creationId xmlns:a16="http://schemas.microsoft.com/office/drawing/2014/main" id="{3D46AA0D-60A2-8B33-4C37-D4215E205236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4990304" y="2317052"/>
            <a:ext cx="0" cy="635698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OTLSHAPE_M_18c57eb3ee6f431aa6434a3d42d6be08_Connector1">
            <a:extLst>
              <a:ext uri="{FF2B5EF4-FFF2-40B4-BE49-F238E27FC236}">
                <a16:creationId xmlns:a16="http://schemas.microsoft.com/office/drawing/2014/main" id="{2794D422-7895-09FD-E6BD-F4C25C838FEE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5987322" y="2135578"/>
            <a:ext cx="0" cy="817172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OTLSHAPE_M_2fa85803e70846fa8a9a4dfcabd5f79f_Connector1">
            <a:extLst>
              <a:ext uri="{FF2B5EF4-FFF2-40B4-BE49-F238E27FC236}">
                <a16:creationId xmlns:a16="http://schemas.microsoft.com/office/drawing/2014/main" id="{5927A096-954B-ECF9-EB35-2F9D586604CC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7543591" y="2765425"/>
            <a:ext cx="0" cy="187325"/>
          </a:xfrm>
          <a:prstGeom prst="line">
            <a:avLst/>
          </a:prstGeom>
          <a:ln w="7620" cap="flat" cmpd="sng" algn="ctr">
            <a:solidFill>
              <a:srgbClr val="1F497E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D7474CF-47EC-E996-3B51-6289A59872F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45090" y="2951480"/>
            <a:ext cx="10853003" cy="381000"/>
          </a:xfrm>
          <a:prstGeom prst="roundRect">
            <a:avLst>
              <a:gd name="adj" fmla="val 100000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glow rad="76200">
              <a:schemeClr val="bg1">
                <a:lumMod val="75000"/>
                <a:alpha val="30000"/>
              </a:schemeClr>
            </a:glo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1">
                    <a:lumMod val="8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966141C-A562-C61B-6A86-37EA9C57140E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073065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chemeClr val="accent3"/>
                </a:solidFill>
                <a:latin typeface="Calibri" panose="020F0502020204030204" pitchFamily="34" charset="0"/>
              </a:rPr>
              <a:t>1997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9F95B08A-2047-CFC4-0553-6C059C3B7C84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2219845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accent3"/>
                </a:solidFill>
                <a:latin typeface="Calibri" panose="020F0502020204030204" pitchFamily="34" charset="0"/>
              </a:rPr>
              <a:t>2000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8094FD18-6A2F-9A74-355E-A4F55B50DAD3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367672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chemeClr val="accent3"/>
                </a:solidFill>
                <a:latin typeface="Calibri" panose="020F0502020204030204" pitchFamily="34" charset="0"/>
              </a:rPr>
              <a:t>2003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976D418C-7F99-17D7-49BF-399AE77BD84C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4515499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accent3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06A252CE-A2DF-2561-C3C3-22AE1FB1940F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663326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accent3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43" name="OTLSHAPE_TB_00000000000000000000000000000000_TimescaleInterval6">
            <a:extLst>
              <a:ext uri="{FF2B5EF4-FFF2-40B4-BE49-F238E27FC236}">
                <a16:creationId xmlns:a16="http://schemas.microsoft.com/office/drawing/2014/main" id="{D2B358F8-C9C3-F7AC-7CE8-C6E7AD09185E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810106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accent3"/>
                </a:solidFill>
                <a:latin typeface="Calibri" panose="020F0502020204030204" pitchFamily="34" charset="0"/>
              </a:rPr>
              <a:t>2012</a:t>
            </a:r>
            <a:endParaRPr lang="en-US" sz="1200" b="1" spc="-20" dirty="0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OTLSHAPE_TB_00000000000000000000000000000000_TimescaleInterval7">
            <a:extLst>
              <a:ext uri="{FF2B5EF4-FFF2-40B4-BE49-F238E27FC236}">
                <a16:creationId xmlns:a16="http://schemas.microsoft.com/office/drawing/2014/main" id="{336A3F5A-C0F9-2BA9-9B1F-B79C688F043E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957933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accent3"/>
                </a:solidFill>
                <a:latin typeface="Calibri" panose="020F0502020204030204" pitchFamily="34" charset="0"/>
              </a:rPr>
              <a:t>2015</a:t>
            </a:r>
            <a:endParaRPr lang="en-US" sz="1200" b="1" spc="-20" dirty="0">
              <a:solidFill>
                <a:schemeClr val="accent3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TB_00000000000000000000000000000000_TimescaleInterval8">
            <a:extLst>
              <a:ext uri="{FF2B5EF4-FFF2-40B4-BE49-F238E27FC236}">
                <a16:creationId xmlns:a16="http://schemas.microsoft.com/office/drawing/2014/main" id="{7A0396B3-7B58-8036-3971-8A2CB1617766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9105760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chemeClr val="accent3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46" name="OTLSHAPE_TB_00000000000000000000000000000000_TimescaleInterval9">
            <a:extLst>
              <a:ext uri="{FF2B5EF4-FFF2-40B4-BE49-F238E27FC236}">
                <a16:creationId xmlns:a16="http://schemas.microsoft.com/office/drawing/2014/main" id="{B8A8A4B1-AF59-93FF-4B7C-0AEAD0CC51B7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0253587" y="304895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chemeClr val="accent3"/>
                </a:solidFill>
                <a:latin typeface="Calibri" panose="020F0502020204030204" pitchFamily="34" charset="0"/>
              </a:rPr>
              <a:t>2021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4EB9ECC2-874E-EB9D-E101-971D80818017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2156345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E956C093-F601-CCF6-EE06-557996E4D80D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3304172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5689074B-A605-D629-DB15-E23BAF494D8D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4451999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A89792FA-2632-2A8A-C70D-FA28F7985CE5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5599826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TB_00000000000000000000000000000000_Separator5">
            <a:extLst>
              <a:ext uri="{FF2B5EF4-FFF2-40B4-BE49-F238E27FC236}">
                <a16:creationId xmlns:a16="http://schemas.microsoft.com/office/drawing/2014/main" id="{7D4A0F18-C3D2-251E-6D8D-9857755BB64E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6746606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TB_00000000000000000000000000000000_Separator6">
            <a:extLst>
              <a:ext uri="{FF2B5EF4-FFF2-40B4-BE49-F238E27FC236}">
                <a16:creationId xmlns:a16="http://schemas.microsoft.com/office/drawing/2014/main" id="{84C10229-91A5-36DB-D9D6-3A2F6175BF27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7894433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TB_00000000000000000000000000000000_Separator7">
            <a:extLst>
              <a:ext uri="{FF2B5EF4-FFF2-40B4-BE49-F238E27FC236}">
                <a16:creationId xmlns:a16="http://schemas.microsoft.com/office/drawing/2014/main" id="{B4B6335A-A753-B03E-9502-CDC21F9485D5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9042260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TB_00000000000000000000000000000000_Separator8">
            <a:extLst>
              <a:ext uri="{FF2B5EF4-FFF2-40B4-BE49-F238E27FC236}">
                <a16:creationId xmlns:a16="http://schemas.microsoft.com/office/drawing/2014/main" id="{B39382E9-CD2C-20F2-0921-7BF8F551378A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10190087" y="2989580"/>
            <a:ext cx="0" cy="304800"/>
          </a:xfrm>
          <a:prstGeom prst="line">
            <a:avLst/>
          </a:prstGeom>
          <a:ln w="7620" cap="flat" cmpd="sng" algn="ctr">
            <a:solidFill>
              <a:schemeClr val="accent3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TLSHAPE_M_b5d7ad52f3c04550a152546f2583cf8a_Shape">
            <a:extLst>
              <a:ext uri="{FF2B5EF4-FFF2-40B4-BE49-F238E27FC236}">
                <a16:creationId xmlns:a16="http://schemas.microsoft.com/office/drawing/2014/main" id="{52793381-42DB-640E-F695-F0E9CFE964B6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1222615" y="289052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TLSHAPE_M_495acdcc0850420999b195e38ee51571_Shape">
            <a:extLst>
              <a:ext uri="{FF2B5EF4-FFF2-40B4-BE49-F238E27FC236}">
                <a16:creationId xmlns:a16="http://schemas.microsoft.com/office/drawing/2014/main" id="{AAF17BE3-B646-AE89-FE4C-E2486C4C2A2D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1536204" y="3268980"/>
            <a:ext cx="228600" cy="254000"/>
          </a:xfrm>
          <a:prstGeom prst="star8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M_fa98eca24241452bbdfd4bf1b38cef5a_Shape">
            <a:extLst>
              <a:ext uri="{FF2B5EF4-FFF2-40B4-BE49-F238E27FC236}">
                <a16:creationId xmlns:a16="http://schemas.microsoft.com/office/drawing/2014/main" id="{3FC1B48B-55A8-026A-59B4-F0411125F4E7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2673108" y="289052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M_58cfc72687b84ba7afe8ce2bb09193b3_Shape">
            <a:extLst>
              <a:ext uri="{FF2B5EF4-FFF2-40B4-BE49-F238E27FC236}">
                <a16:creationId xmlns:a16="http://schemas.microsoft.com/office/drawing/2014/main" id="{E12A4DD1-1BC2-0394-DD1F-7EECA13072E0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3662795" y="289052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M_5c8a5f04beea4f4d894f6015f2632892_Shape">
            <a:extLst>
              <a:ext uri="{FF2B5EF4-FFF2-40B4-BE49-F238E27FC236}">
                <a16:creationId xmlns:a16="http://schemas.microsoft.com/office/drawing/2014/main" id="{C1B445CE-DCB5-E8D7-FCB2-F10AA7831C9D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3872252" y="289052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M_9b7eda6530294392a2b32fc27c09eba9_Shape">
            <a:extLst>
              <a:ext uri="{FF2B5EF4-FFF2-40B4-BE49-F238E27FC236}">
                <a16:creationId xmlns:a16="http://schemas.microsoft.com/office/drawing/2014/main" id="{A8E38B7F-F3CB-8341-A111-DBDD24BE7193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4296403" y="289052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M_b41452c033444a3b8840da242bb7777d_Shape">
            <a:extLst>
              <a:ext uri="{FF2B5EF4-FFF2-40B4-BE49-F238E27FC236}">
                <a16:creationId xmlns:a16="http://schemas.microsoft.com/office/drawing/2014/main" id="{CB80F76F-0438-C179-5435-E16493E027B7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5417001" y="2890520"/>
            <a:ext cx="114300" cy="124460"/>
          </a:xfrm>
          <a:prstGeom prst="diamond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M_0c4067d5e0c04042b0b910d034ab504e_Shape">
            <a:extLst>
              <a:ext uri="{FF2B5EF4-FFF2-40B4-BE49-F238E27FC236}">
                <a16:creationId xmlns:a16="http://schemas.microsoft.com/office/drawing/2014/main" id="{CD6D147C-E2B9-0A88-059E-C7E450B778A6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6494660" y="289052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M_d8f26bf4e5d147f996843a7ef356c884_Shape">
            <a:extLst>
              <a:ext uri="{FF2B5EF4-FFF2-40B4-BE49-F238E27FC236}">
                <a16:creationId xmlns:a16="http://schemas.microsoft.com/office/drawing/2014/main" id="{28CC0885-D495-BE73-DAC7-C97267761C3D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6832933" y="289052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M_35bc2996145a452491782f9a7f8fb64a_Shape">
            <a:extLst>
              <a:ext uri="{FF2B5EF4-FFF2-40B4-BE49-F238E27FC236}">
                <a16:creationId xmlns:a16="http://schemas.microsoft.com/office/drawing/2014/main" id="{410C71E3-E571-A9CD-1BE6-0C0F712D0B8D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8069780" y="2890520"/>
            <a:ext cx="114300" cy="124460"/>
          </a:xfrm>
          <a:prstGeom prst="star8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TLSHAPE_M_c630c75c18b046a6b7c9ebb51a7f4791_Shape">
            <a:extLst>
              <a:ext uri="{FF2B5EF4-FFF2-40B4-BE49-F238E27FC236}">
                <a16:creationId xmlns:a16="http://schemas.microsoft.com/office/drawing/2014/main" id="{46D81C72-E847-23CA-C4D7-D5C1E7C667DA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1588118" y="2890520"/>
            <a:ext cx="114300" cy="124460"/>
          </a:xfrm>
          <a:prstGeom prst="star8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M_6427db60af68490a9198fa44b828d83b_Shape">
            <a:extLst>
              <a:ext uri="{FF2B5EF4-FFF2-40B4-BE49-F238E27FC236}">
                <a16:creationId xmlns:a16="http://schemas.microsoft.com/office/drawing/2014/main" id="{DD0C56CD-70DE-4CAF-7A35-9F16FE259CF6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2410239" y="326898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TLSHAPE_M_be698e47e7a64511bb04eddc44d8c6d0_Shape">
            <a:extLst>
              <a:ext uri="{FF2B5EF4-FFF2-40B4-BE49-F238E27FC236}">
                <a16:creationId xmlns:a16="http://schemas.microsoft.com/office/drawing/2014/main" id="{B5010BEB-9F1C-3C06-53B9-4ECF01B8B03D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3280535" y="326898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M_5b36e703316e4b6e8b45d76f38f480d2_Shape">
            <a:extLst>
              <a:ext uri="{FF2B5EF4-FFF2-40B4-BE49-F238E27FC236}">
                <a16:creationId xmlns:a16="http://schemas.microsoft.com/office/drawing/2014/main" id="{B5BCA778-0BCE-61E8-35F7-FC7F84668F7B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4053433" y="3268980"/>
            <a:ext cx="114300" cy="124460"/>
          </a:xfrm>
          <a:prstGeom prst="diamond">
            <a:avLst/>
          </a:prstGeom>
          <a:solidFill>
            <a:srgbClr val="DB4437"/>
          </a:solidFill>
          <a:ln w="10160" cap="flat" cmpd="sng" algn="ctr">
            <a:solidFill>
              <a:srgbClr val="FBBC05"/>
            </a:solidFill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M_7b5ecd7cb41b48fc8cf0406623011e99_Shape">
            <a:extLst>
              <a:ext uri="{FF2B5EF4-FFF2-40B4-BE49-F238E27FC236}">
                <a16:creationId xmlns:a16="http://schemas.microsoft.com/office/drawing/2014/main" id="{C20F3D38-3FEE-6DF1-8E61-BA2CC2FA4AF1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4714271" y="3268980"/>
            <a:ext cx="114300" cy="124460"/>
          </a:xfrm>
          <a:prstGeom prst="star8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M_308431ac04074da3973da21a8ea70c7e_Shape">
            <a:extLst>
              <a:ext uri="{FF2B5EF4-FFF2-40B4-BE49-F238E27FC236}">
                <a16:creationId xmlns:a16="http://schemas.microsoft.com/office/drawing/2014/main" id="{A181E108-8D8A-22F6-5F5B-3413294C36BE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5438994" y="3268980"/>
            <a:ext cx="114300" cy="124460"/>
          </a:xfrm>
          <a:prstGeom prst="diamond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TLSHAPE_M_f4111ce65fd744eb8b1f6f4e55c5410e_Shape">
            <a:extLst>
              <a:ext uri="{FF2B5EF4-FFF2-40B4-BE49-F238E27FC236}">
                <a16:creationId xmlns:a16="http://schemas.microsoft.com/office/drawing/2014/main" id="{C36876B9-4ECF-0A1E-7AB6-34CB508B87DD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6465336" y="3268980"/>
            <a:ext cx="114300" cy="124460"/>
          </a:xfrm>
          <a:prstGeom prst="star8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M_48798c159f7d41a19e43a07efe00decd_Shape">
            <a:extLst>
              <a:ext uri="{FF2B5EF4-FFF2-40B4-BE49-F238E27FC236}">
                <a16:creationId xmlns:a16="http://schemas.microsoft.com/office/drawing/2014/main" id="{8E159A09-24BE-36DA-14F2-61ACC975212E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6809893" y="326898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M_dac5704c12d74c619aa54119d04d5e45_Shape">
            <a:extLst>
              <a:ext uri="{FF2B5EF4-FFF2-40B4-BE49-F238E27FC236}">
                <a16:creationId xmlns:a16="http://schemas.microsoft.com/office/drawing/2014/main" id="{842115ED-1372-0A16-2252-F2B15EA4D2DD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7073809" y="3268980"/>
            <a:ext cx="114300" cy="124460"/>
          </a:xfrm>
          <a:prstGeom prst="star8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TLSHAPE_M_5223c863c25446c290d09ea0912dcf09_Shape">
            <a:extLst>
              <a:ext uri="{FF2B5EF4-FFF2-40B4-BE49-F238E27FC236}">
                <a16:creationId xmlns:a16="http://schemas.microsoft.com/office/drawing/2014/main" id="{4F339F96-DDDC-A4B1-99CE-4A83EF802DF3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10037633" y="326898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TLSHAPE_M_210bb82461b443c781a9e5ed6c02d752_Shape">
            <a:extLst>
              <a:ext uri="{FF2B5EF4-FFF2-40B4-BE49-F238E27FC236}">
                <a16:creationId xmlns:a16="http://schemas.microsoft.com/office/drawing/2014/main" id="{1933E443-4409-AE9A-0251-87B886965AA9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10641918" y="326898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M_f7c1fce4e31d4872ba3850a628d6b20c_Shape">
            <a:extLst>
              <a:ext uri="{FF2B5EF4-FFF2-40B4-BE49-F238E27FC236}">
                <a16:creationId xmlns:a16="http://schemas.microsoft.com/office/drawing/2014/main" id="{C51D5A68-C99C-AFD7-0D3E-3EC09F8DAD1F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10195774" y="289052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M_da1d23384b9d4d509d60bb247dd82095_Shape">
            <a:extLst>
              <a:ext uri="{FF2B5EF4-FFF2-40B4-BE49-F238E27FC236}">
                <a16:creationId xmlns:a16="http://schemas.microsoft.com/office/drawing/2014/main" id="{676DFDDC-DABD-B1E7-902F-A079EDF0DA7E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9705643" y="2890520"/>
            <a:ext cx="114300" cy="124460"/>
          </a:xfrm>
          <a:prstGeom prst="diamond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M_dee8180ff70749c4a7b9651ba40567ce_Shape">
            <a:extLst>
              <a:ext uri="{FF2B5EF4-FFF2-40B4-BE49-F238E27FC236}">
                <a16:creationId xmlns:a16="http://schemas.microsoft.com/office/drawing/2014/main" id="{115BF4BE-1DD2-E50A-1F8F-3148971A6D1C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8335791" y="326898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M_b6df572e1d23468b90f00bcb011e31ca_Shape">
            <a:extLst>
              <a:ext uri="{FF2B5EF4-FFF2-40B4-BE49-F238E27FC236}">
                <a16:creationId xmlns:a16="http://schemas.microsoft.com/office/drawing/2014/main" id="{16E44BE1-724D-2D3F-5FF8-3FC8DA2EDC89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8858387" y="326898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M_40487353da174cc48e0670566fa35975_Shape">
            <a:extLst>
              <a:ext uri="{FF2B5EF4-FFF2-40B4-BE49-F238E27FC236}">
                <a16:creationId xmlns:a16="http://schemas.microsoft.com/office/drawing/2014/main" id="{0378EE0A-C817-E33F-3F87-6C793690864C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8879333" y="289052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M_f0ac6bb8fe5d49e78f74dd195dace6a1_Shape">
            <a:extLst>
              <a:ext uri="{FF2B5EF4-FFF2-40B4-BE49-F238E27FC236}">
                <a16:creationId xmlns:a16="http://schemas.microsoft.com/office/drawing/2014/main" id="{E8666244-F756-192D-D11B-78787E7373AE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10615736" y="326898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M_7094cfcaa62b473fb9a24885eb0487cc_Shape">
            <a:extLst>
              <a:ext uri="{FF2B5EF4-FFF2-40B4-BE49-F238E27FC236}">
                <a16:creationId xmlns:a16="http://schemas.microsoft.com/office/drawing/2014/main" id="{AF907B55-33C9-ACA9-0F9F-9AC06862C1B8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8510688" y="289052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TLSHAPE_M_b35991dd4455486b9a12c0dea4fa83cc_Shape">
            <a:extLst>
              <a:ext uri="{FF2B5EF4-FFF2-40B4-BE49-F238E27FC236}">
                <a16:creationId xmlns:a16="http://schemas.microsoft.com/office/drawing/2014/main" id="{906540D4-B557-21FE-ABBB-D8440B0A20F0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8092820" y="3268980"/>
            <a:ext cx="114300" cy="124460"/>
          </a:xfrm>
          <a:prstGeom prst="star8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M_9ca45ac4b8024ce5873cb7e633a5dc3f_Shape">
            <a:extLst>
              <a:ext uri="{FF2B5EF4-FFF2-40B4-BE49-F238E27FC236}">
                <a16:creationId xmlns:a16="http://schemas.microsoft.com/office/drawing/2014/main" id="{72ED7C7D-BDC9-5E66-7B44-F644579D6BEE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11123074" y="2760980"/>
            <a:ext cx="228600" cy="25400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TLSHAPE_M_12069938a9ed4c6fbf2eb80aa7b45a88_Shape">
            <a:extLst>
              <a:ext uri="{FF2B5EF4-FFF2-40B4-BE49-F238E27FC236}">
                <a16:creationId xmlns:a16="http://schemas.microsoft.com/office/drawing/2014/main" id="{0508B2C6-50CF-CBD4-7274-0BA442F5497C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4518428" y="3268980"/>
            <a:ext cx="114300" cy="124460"/>
          </a:xfrm>
          <a:prstGeom prst="star8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M_83bf5f7ab52a487fb2997a843bdb9ac9_Shape">
            <a:extLst>
              <a:ext uri="{FF2B5EF4-FFF2-40B4-BE49-F238E27FC236}">
                <a16:creationId xmlns:a16="http://schemas.microsoft.com/office/drawing/2014/main" id="{B517E9DB-EDC0-21F7-E048-77DCA514A307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8407006" y="289052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OTLSHAPE_M_012e98959ab349aca577fe5b9ff9226b_Shape">
            <a:extLst>
              <a:ext uri="{FF2B5EF4-FFF2-40B4-BE49-F238E27FC236}">
                <a16:creationId xmlns:a16="http://schemas.microsoft.com/office/drawing/2014/main" id="{A51DBA9A-A34E-F574-8E97-F8184D5AF75D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9305579" y="3268980"/>
            <a:ext cx="114300" cy="124460"/>
          </a:xfrm>
          <a:prstGeom prst="diamond">
            <a:avLst/>
          </a:prstGeom>
          <a:solidFill>
            <a:srgbClr val="0F9D5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TLSHAPE_M_4bca1d6dcc3f439699b61fbafc12557f_Shape">
            <a:extLst>
              <a:ext uri="{FF2B5EF4-FFF2-40B4-BE49-F238E27FC236}">
                <a16:creationId xmlns:a16="http://schemas.microsoft.com/office/drawing/2014/main" id="{D740C58A-B00B-7505-DFC6-76F0E1C650CD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10981239" y="2890520"/>
            <a:ext cx="114300" cy="124460"/>
          </a:xfrm>
          <a:prstGeom prst="star8">
            <a:avLst/>
          </a:prstGeom>
          <a:solidFill>
            <a:srgbClr val="DB443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TLSHAPE_M_ebfba59f73694c769b5f0e60773648ef_Shape">
            <a:extLst>
              <a:ext uri="{FF2B5EF4-FFF2-40B4-BE49-F238E27FC236}">
                <a16:creationId xmlns:a16="http://schemas.microsoft.com/office/drawing/2014/main" id="{7D33F16A-526C-D98C-7160-BE515B7DEA0F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4872412" y="2890520"/>
            <a:ext cx="114300" cy="124460"/>
          </a:xfrm>
          <a:prstGeom prst="star8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TLSHAPE_M_1605b7527d64489ca61d68a726f089b3_Shape">
            <a:extLst>
              <a:ext uri="{FF2B5EF4-FFF2-40B4-BE49-F238E27FC236}">
                <a16:creationId xmlns:a16="http://schemas.microsoft.com/office/drawing/2014/main" id="{8D4635AE-E90A-AB52-A341-F949F82D8E1D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4933154" y="2890520"/>
            <a:ext cx="114300" cy="124460"/>
          </a:xfrm>
          <a:prstGeom prst="star8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M_18c57eb3ee6f431aa6434a3d42d6be08_Shape">
            <a:extLst>
              <a:ext uri="{FF2B5EF4-FFF2-40B4-BE49-F238E27FC236}">
                <a16:creationId xmlns:a16="http://schemas.microsoft.com/office/drawing/2014/main" id="{9E29DF62-C539-CB4F-81C8-ABD202B668F1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5930172" y="2890520"/>
            <a:ext cx="114300" cy="124460"/>
          </a:xfrm>
          <a:prstGeom prst="diamond">
            <a:avLst/>
          </a:prstGeom>
          <a:solidFill>
            <a:srgbClr val="F4B4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M_2fa85803e70846fa8a9a4dfcabd5f79f_Shape">
            <a:extLst>
              <a:ext uri="{FF2B5EF4-FFF2-40B4-BE49-F238E27FC236}">
                <a16:creationId xmlns:a16="http://schemas.microsoft.com/office/drawing/2014/main" id="{8A95B9D9-820D-C6FF-70FD-0F07C2E3C0C2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7486441" y="2890520"/>
            <a:ext cx="114300" cy="124460"/>
          </a:xfrm>
          <a:prstGeom prst="diamond">
            <a:avLst/>
          </a:prstGeom>
          <a:solidFill>
            <a:srgbClr val="4285F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TLSHAPE_M_b5d7ad52f3c04550a152546f2583cf8a_Title">
            <a:extLst>
              <a:ext uri="{FF2B5EF4-FFF2-40B4-BE49-F238E27FC236}">
                <a16:creationId xmlns:a16="http://schemas.microsoft.com/office/drawing/2014/main" id="{235BE204-2520-3CC4-4C61-6BB35006824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68445" y="1703664"/>
            <a:ext cx="6350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Domain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google.com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is registered</a:t>
            </a:r>
          </a:p>
        </p:txBody>
      </p:sp>
      <p:sp>
        <p:nvSpPr>
          <p:cNvPr id="83" name="OTLSHAPE_M_b5d7ad52f3c04550a152546f2583cf8a_Date">
            <a:extLst>
              <a:ext uri="{FF2B5EF4-FFF2-40B4-BE49-F238E27FC236}">
                <a16:creationId xmlns:a16="http://schemas.microsoft.com/office/drawing/2014/main" id="{4C91C7A0-028C-D5CF-14B9-066940734694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62214" y="2123399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Sep 1997</a:t>
            </a:r>
          </a:p>
        </p:txBody>
      </p:sp>
      <p:sp>
        <p:nvSpPr>
          <p:cNvPr id="84" name="OTLSHAPE_M_495acdcc0850420999b195e38ee51571_Title">
            <a:extLst>
              <a:ext uri="{FF2B5EF4-FFF2-40B4-BE49-F238E27FC236}">
                <a16:creationId xmlns:a16="http://schemas.microsoft.com/office/drawing/2014/main" id="{22890D5A-6E6F-4249-CF08-3C1E8A1B2950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124894" y="3836314"/>
            <a:ext cx="10541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Arial" panose="020B0604020202020204" pitchFamily="34" charset="0"/>
              </a:rPr>
              <a:t>Google</a:t>
            </a:r>
          </a:p>
          <a:p>
            <a:pPr algn="ctr"/>
            <a:r>
              <a:rPr lang="en-US" sz="1000" b="1" spc="-4" dirty="0">
                <a:solidFill>
                  <a:schemeClr val="dk1"/>
                </a:solidFill>
                <a:latin typeface="Arial" panose="020B0604020202020204" pitchFamily="34" charset="0"/>
              </a:rPr>
              <a:t>officially founded</a:t>
            </a:r>
          </a:p>
        </p:txBody>
      </p:sp>
      <p:sp>
        <p:nvSpPr>
          <p:cNvPr id="85" name="OTLSHAPE_M_495acdcc0850420999b195e38ee51571_Date">
            <a:extLst>
              <a:ext uri="{FF2B5EF4-FFF2-40B4-BE49-F238E27FC236}">
                <a16:creationId xmlns:a16="http://schemas.microsoft.com/office/drawing/2014/main" id="{47541685-5A5A-AB47-49AB-1E0AFD3002D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376460" y="3694073"/>
            <a:ext cx="558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Sep 4, 1998</a:t>
            </a:r>
          </a:p>
        </p:txBody>
      </p:sp>
      <p:sp>
        <p:nvSpPr>
          <p:cNvPr id="86" name="OTLSHAPE_M_fa98eca24241452bbdfd4bf1b38cef5a_Title">
            <a:extLst>
              <a:ext uri="{FF2B5EF4-FFF2-40B4-BE49-F238E27FC236}">
                <a16:creationId xmlns:a16="http://schemas.microsoft.com/office/drawing/2014/main" id="{682DFD63-5C22-46C1-2298-6396CCA0A9F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2371208" y="1699537"/>
            <a:ext cx="7239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Launches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Image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Search</a:t>
            </a:r>
          </a:p>
        </p:txBody>
      </p:sp>
      <p:sp>
        <p:nvSpPr>
          <p:cNvPr id="87" name="OTLSHAPE_M_fa98eca24241452bbdfd4bf1b38cef5a_Date">
            <a:extLst>
              <a:ext uri="{FF2B5EF4-FFF2-40B4-BE49-F238E27FC236}">
                <a16:creationId xmlns:a16="http://schemas.microsoft.com/office/drawing/2014/main" id="{4014D7BE-E403-AF43-3219-516AD173C7C2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538170" y="2119272"/>
            <a:ext cx="3937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Jul 2001</a:t>
            </a:r>
          </a:p>
        </p:txBody>
      </p:sp>
      <p:sp>
        <p:nvSpPr>
          <p:cNvPr id="88" name="OTLSHAPE_M_58cfc72687b84ba7afe8ce2bb09193b3_Title">
            <a:extLst>
              <a:ext uri="{FF2B5EF4-FFF2-40B4-BE49-F238E27FC236}">
                <a16:creationId xmlns:a16="http://schemas.microsoft.com/office/drawing/2014/main" id="{33EB7026-FE0B-8EF9-0BFC-AF23E5108A68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3433983" y="2143408"/>
            <a:ext cx="605239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Yahoo 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drops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partnership</a:t>
            </a:r>
          </a:p>
        </p:txBody>
      </p:sp>
      <p:sp>
        <p:nvSpPr>
          <p:cNvPr id="89" name="OTLSHAPE_M_58cfc72687b84ba7afe8ce2bb09193b3_Date">
            <a:extLst>
              <a:ext uri="{FF2B5EF4-FFF2-40B4-BE49-F238E27FC236}">
                <a16:creationId xmlns:a16="http://schemas.microsoft.com/office/drawing/2014/main" id="{CA37024A-78D7-9C0D-1A8E-A02FF28864A7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3505251" y="2563143"/>
            <a:ext cx="431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Feb 2004</a:t>
            </a:r>
          </a:p>
        </p:txBody>
      </p:sp>
      <p:sp>
        <p:nvSpPr>
          <p:cNvPr id="90" name="OTLSHAPE_M_5c8a5f04beea4f4d894f6015f2632892_Title">
            <a:extLst>
              <a:ext uri="{FF2B5EF4-FFF2-40B4-BE49-F238E27FC236}">
                <a16:creationId xmlns:a16="http://schemas.microsoft.com/office/drawing/2014/main" id="{59ED7564-9DC3-1C9D-99EA-3F9216C6389E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3555578" y="1656060"/>
            <a:ext cx="7493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Initial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Public Offering</a:t>
            </a:r>
          </a:p>
        </p:txBody>
      </p:sp>
      <p:sp>
        <p:nvSpPr>
          <p:cNvPr id="91" name="OTLSHAPE_M_5c8a5f04beea4f4d894f6015f2632892_Date">
            <a:extLst>
              <a:ext uri="{FF2B5EF4-FFF2-40B4-BE49-F238E27FC236}">
                <a16:creationId xmlns:a16="http://schemas.microsoft.com/office/drawing/2014/main" id="{8AA62890-F855-D01F-9DEC-73EDD8405F69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3711851" y="1944350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Aug 2004</a:t>
            </a:r>
          </a:p>
        </p:txBody>
      </p:sp>
      <p:sp>
        <p:nvSpPr>
          <p:cNvPr id="92" name="OTLSHAPE_M_9b7eda6530294392a2b32fc27c09eba9_Title">
            <a:extLst>
              <a:ext uri="{FF2B5EF4-FFF2-40B4-BE49-F238E27FC236}">
                <a16:creationId xmlns:a16="http://schemas.microsoft.com/office/drawing/2014/main" id="{5A8D0E75-9EEC-7A51-E58F-A6D08299D05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4067592" y="2193258"/>
            <a:ext cx="5842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Research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partnership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with NASA</a:t>
            </a:r>
          </a:p>
        </p:txBody>
      </p:sp>
      <p:sp>
        <p:nvSpPr>
          <p:cNvPr id="93" name="OTLSHAPE_M_9b7eda6530294392a2b32fc27c09eba9_Date">
            <a:extLst>
              <a:ext uri="{FF2B5EF4-FFF2-40B4-BE49-F238E27FC236}">
                <a16:creationId xmlns:a16="http://schemas.microsoft.com/office/drawing/2014/main" id="{E263E03A-80B2-67E4-8CB7-D0B2967D3872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4136002" y="2612993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Sep 2005</a:t>
            </a:r>
          </a:p>
        </p:txBody>
      </p:sp>
      <p:sp>
        <p:nvSpPr>
          <p:cNvPr id="94" name="OTLSHAPE_M_b41452c033444a3b8840da242bb7777d_Title">
            <a:extLst>
              <a:ext uri="{FF2B5EF4-FFF2-40B4-BE49-F238E27FC236}">
                <a16:creationId xmlns:a16="http://schemas.microsoft.com/office/drawing/2014/main" id="{2956569D-0BF2-17D4-4EB4-4BA1E1A2C218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070672" y="2405952"/>
            <a:ext cx="812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Chrome</a:t>
            </a:r>
          </a:p>
        </p:txBody>
      </p:sp>
      <p:sp>
        <p:nvSpPr>
          <p:cNvPr id="95" name="OTLSHAPE_M_b41452c033444a3b8840da242bb7777d_Date">
            <a:extLst>
              <a:ext uri="{FF2B5EF4-FFF2-40B4-BE49-F238E27FC236}">
                <a16:creationId xmlns:a16="http://schemas.microsoft.com/office/drawing/2014/main" id="{9EC3A915-5B41-CCCB-5643-818726869C90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5256600" y="2562797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Sep 2008</a:t>
            </a:r>
          </a:p>
        </p:txBody>
      </p:sp>
      <p:sp>
        <p:nvSpPr>
          <p:cNvPr id="96" name="OTLSHAPE_M_0c4067d5e0c04042b0b910d034ab504e_Title">
            <a:extLst>
              <a:ext uri="{FF2B5EF4-FFF2-40B4-BE49-F238E27FC236}">
                <a16:creationId xmlns:a16="http://schemas.microsoft.com/office/drawing/2014/main" id="{C8DFB83A-23FE-6914-630D-E4F8E38D6603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264896" y="2224478"/>
            <a:ext cx="5842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Launches</a:t>
            </a:r>
          </a:p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Google+</a:t>
            </a:r>
          </a:p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Buys Waze</a:t>
            </a:r>
          </a:p>
        </p:txBody>
      </p:sp>
      <p:sp>
        <p:nvSpPr>
          <p:cNvPr id="97" name="OTLSHAPE_M_0c4067d5e0c04042b0b910d034ab504e_Date">
            <a:extLst>
              <a:ext uri="{FF2B5EF4-FFF2-40B4-BE49-F238E27FC236}">
                <a16:creationId xmlns:a16="http://schemas.microsoft.com/office/drawing/2014/main" id="{24C7EBD2-0C1C-01D0-A800-4B731544A6E5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6346514" y="2644213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14" dirty="0">
                <a:solidFill>
                  <a:srgbClr val="A6A6A6"/>
                </a:solidFill>
                <a:latin typeface="Arial" panose="020B0604020202020204" pitchFamily="34" charset="0"/>
              </a:rPr>
              <a:t>Jun 2011</a:t>
            </a:r>
          </a:p>
        </p:txBody>
      </p:sp>
      <p:sp>
        <p:nvSpPr>
          <p:cNvPr id="98" name="OTLSHAPE_M_d8f26bf4e5d147f996843a7ef356c884_Title">
            <a:extLst>
              <a:ext uri="{FF2B5EF4-FFF2-40B4-BE49-F238E27FC236}">
                <a16:creationId xmlns:a16="http://schemas.microsoft.com/office/drawing/2014/main" id="{8BA388C9-DF1F-0A9D-5AF3-CC8EAAE6A267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6432503" y="1659483"/>
            <a:ext cx="9271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Introduces 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Knowledge Graph</a:t>
            </a:r>
          </a:p>
        </p:txBody>
      </p:sp>
      <p:sp>
        <p:nvSpPr>
          <p:cNvPr id="99" name="OTLSHAPE_M_d8f26bf4e5d147f996843a7ef356c884_Date">
            <a:extLst>
              <a:ext uri="{FF2B5EF4-FFF2-40B4-BE49-F238E27FC236}">
                <a16:creationId xmlns:a16="http://schemas.microsoft.com/office/drawing/2014/main" id="{13883862-4039-86D3-4BAE-C6A0B486D705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6666966" y="1947773"/>
            <a:ext cx="457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May 2012</a:t>
            </a:r>
          </a:p>
        </p:txBody>
      </p:sp>
      <p:sp>
        <p:nvSpPr>
          <p:cNvPr id="100" name="OTLSHAPE_M_35bc2996145a452491782f9a7f8fb64a_Title">
            <a:extLst>
              <a:ext uri="{FF2B5EF4-FFF2-40B4-BE49-F238E27FC236}">
                <a16:creationId xmlns:a16="http://schemas.microsoft.com/office/drawing/2014/main" id="{03CC290B-7E47-8653-9D84-3E299E605A12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720192" y="1669415"/>
            <a:ext cx="8255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Announces</a:t>
            </a:r>
          </a:p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 restructuring</a:t>
            </a:r>
          </a:p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as Alphabet Inc.</a:t>
            </a:r>
          </a:p>
        </p:txBody>
      </p:sp>
      <p:sp>
        <p:nvSpPr>
          <p:cNvPr id="101" name="OTLSHAPE_M_35bc2996145a452491782f9a7f8fb64a_Date">
            <a:extLst>
              <a:ext uri="{FF2B5EF4-FFF2-40B4-BE49-F238E27FC236}">
                <a16:creationId xmlns:a16="http://schemas.microsoft.com/office/drawing/2014/main" id="{1B8D06CF-2BF9-E48F-D2D3-36FD99C2B8E1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909379" y="2089150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Aug 2015</a:t>
            </a:r>
          </a:p>
        </p:txBody>
      </p:sp>
      <p:sp>
        <p:nvSpPr>
          <p:cNvPr id="102" name="OTLSHAPE_M_9ca45ac4b8024ce5873cb7e633a5dc3f_Title">
            <a:extLst>
              <a:ext uri="{FF2B5EF4-FFF2-40B4-BE49-F238E27FC236}">
                <a16:creationId xmlns:a16="http://schemas.microsoft.com/office/drawing/2014/main" id="{380C2453-B891-F092-4635-42F43A53CF86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0941083" y="2301240"/>
            <a:ext cx="5969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dk1"/>
                </a:solidFill>
                <a:latin typeface="Arial" panose="020B0604020202020204" pitchFamily="34" charset="0"/>
              </a:rPr>
              <a:t>25 years</a:t>
            </a:r>
          </a:p>
          <a:p>
            <a:pPr algn="ctr"/>
            <a:r>
              <a:rPr lang="en-US" sz="1000" b="1" spc="-8">
                <a:solidFill>
                  <a:schemeClr val="dk1"/>
                </a:solidFill>
                <a:latin typeface="Arial" panose="020B0604020202020204" pitchFamily="34" charset="0"/>
              </a:rPr>
              <a:t>of Google</a:t>
            </a:r>
            <a:endParaRPr lang="en-US" sz="1000" b="1" spc="-8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03" name="OTLSHAPE_M_9ca45ac4b8024ce5873cb7e633a5dc3f_Date">
            <a:extLst>
              <a:ext uri="{FF2B5EF4-FFF2-40B4-BE49-F238E27FC236}">
                <a16:creationId xmlns:a16="http://schemas.microsoft.com/office/drawing/2014/main" id="{0A90F4C5-32B5-DB82-D0F8-EDDE64DA44ED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0932299" y="2618740"/>
            <a:ext cx="6223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6">
                <a:solidFill>
                  <a:srgbClr val="A6A6A6"/>
                </a:solidFill>
                <a:latin typeface="Arial" panose="020B0604020202020204" pitchFamily="34" charset="0"/>
              </a:rPr>
              <a:t>Sep 27, 2023</a:t>
            </a:r>
            <a:endParaRPr lang="en-US" sz="800" b="1" spc="-6" dirty="0">
              <a:solidFill>
                <a:srgbClr val="A6A6A6"/>
              </a:solidFill>
              <a:latin typeface="Arial" panose="020B0604020202020204" pitchFamily="34" charset="0"/>
            </a:endParaRPr>
          </a:p>
        </p:txBody>
      </p:sp>
      <p:sp>
        <p:nvSpPr>
          <p:cNvPr id="104" name="OTLSHAPE_M_c630c75c18b046a6b7c9ebb51a7f4791_Title">
            <a:extLst>
              <a:ext uri="{FF2B5EF4-FFF2-40B4-BE49-F238E27FC236}">
                <a16:creationId xmlns:a16="http://schemas.microsoft.com/office/drawing/2014/main" id="{143D0A62-93D0-F49B-ED56-AA0A6B33000A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63929" y="2335110"/>
            <a:ext cx="7747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First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Doodle</a:t>
            </a:r>
          </a:p>
        </p:txBody>
      </p:sp>
      <p:sp>
        <p:nvSpPr>
          <p:cNvPr id="105" name="OTLSHAPE_M_c630c75c18b046a6b7c9ebb51a7f4791_Date">
            <a:extLst>
              <a:ext uri="{FF2B5EF4-FFF2-40B4-BE49-F238E27FC236}">
                <a16:creationId xmlns:a16="http://schemas.microsoft.com/office/drawing/2014/main" id="{1B0B6EF6-69A6-F2F6-A0A6-1C161E8D023F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427717" y="2623400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Aug 1998</a:t>
            </a:r>
          </a:p>
        </p:txBody>
      </p:sp>
      <p:sp>
        <p:nvSpPr>
          <p:cNvPr id="106" name="OTLSHAPE_M_6427db60af68490a9198fa44b828d83b_Title">
            <a:extLst>
              <a:ext uri="{FF2B5EF4-FFF2-40B4-BE49-F238E27FC236}">
                <a16:creationId xmlns:a16="http://schemas.microsoft.com/office/drawing/2014/main" id="{D55D80BE-AD13-29B0-8EDE-ED2F80108B7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2233370" y="4434205"/>
            <a:ext cx="4699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Google</a:t>
            </a:r>
          </a:p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AdWords</a:t>
            </a:r>
          </a:p>
        </p:txBody>
      </p:sp>
      <p:sp>
        <p:nvSpPr>
          <p:cNvPr id="107" name="OTLSHAPE_M_6427db60af68490a9198fa44b828d83b_Date">
            <a:extLst>
              <a:ext uri="{FF2B5EF4-FFF2-40B4-BE49-F238E27FC236}">
                <a16:creationId xmlns:a16="http://schemas.microsoft.com/office/drawing/2014/main" id="{33AB1314-FD87-DCE1-1068-AE55DA8A58D5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2261204" y="4291965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Oct 2000</a:t>
            </a:r>
          </a:p>
        </p:txBody>
      </p:sp>
      <p:sp>
        <p:nvSpPr>
          <p:cNvPr id="108" name="OTLSHAPE_M_be698e47e7a64511bb04eddc44d8c6d0_Title">
            <a:extLst>
              <a:ext uri="{FF2B5EF4-FFF2-40B4-BE49-F238E27FC236}">
                <a16:creationId xmlns:a16="http://schemas.microsoft.com/office/drawing/2014/main" id="{FBAE7A62-FA8B-6561-9DFE-E6EB815A08CC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3080340" y="3665147"/>
            <a:ext cx="5207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Acquires</a:t>
            </a:r>
          </a:p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Pyra Labs</a:t>
            </a:r>
          </a:p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(Blogger)</a:t>
            </a:r>
          </a:p>
        </p:txBody>
      </p:sp>
      <p:sp>
        <p:nvSpPr>
          <p:cNvPr id="109" name="OTLSHAPE_M_be698e47e7a64511bb04eddc44d8c6d0_Date">
            <a:extLst>
              <a:ext uri="{FF2B5EF4-FFF2-40B4-BE49-F238E27FC236}">
                <a16:creationId xmlns:a16="http://schemas.microsoft.com/office/drawing/2014/main" id="{2E78B3BA-4126-9428-C117-9E93AC52071C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3122991" y="3522907"/>
            <a:ext cx="431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Feb 2003</a:t>
            </a:r>
          </a:p>
        </p:txBody>
      </p:sp>
      <p:sp>
        <p:nvSpPr>
          <p:cNvPr id="112" name="OTLSHAPE_M_5b36e703316e4b6e8b45d76f38f480d2_Title">
            <a:extLst>
              <a:ext uri="{FF2B5EF4-FFF2-40B4-BE49-F238E27FC236}">
                <a16:creationId xmlns:a16="http://schemas.microsoft.com/office/drawing/2014/main" id="{BAD01304-7E05-9D7F-29EE-AB2F27AF49B0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3770625" y="3696367"/>
            <a:ext cx="6858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Launches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Maps</a:t>
            </a:r>
          </a:p>
        </p:txBody>
      </p:sp>
      <p:sp>
        <p:nvSpPr>
          <p:cNvPr id="113" name="OTLSHAPE_M_5b36e703316e4b6e8b45d76f38f480d2_Date">
            <a:extLst>
              <a:ext uri="{FF2B5EF4-FFF2-40B4-BE49-F238E27FC236}">
                <a16:creationId xmlns:a16="http://schemas.microsoft.com/office/drawing/2014/main" id="{6D54C070-4C59-7B44-6B62-81599FF7D401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3895889" y="3554127"/>
            <a:ext cx="431800" cy="1168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Feb 2005</a:t>
            </a:r>
          </a:p>
        </p:txBody>
      </p:sp>
      <p:sp>
        <p:nvSpPr>
          <p:cNvPr id="114" name="OTLSHAPE_M_7b5ecd7cb41b48fc8cf0406623011e99_Title">
            <a:extLst>
              <a:ext uri="{FF2B5EF4-FFF2-40B4-BE49-F238E27FC236}">
                <a16:creationId xmlns:a16="http://schemas.microsoft.com/office/drawing/2014/main" id="{42C9DBB1-12B7-E91C-8267-C444F8C97CFD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4546800" y="3896891"/>
            <a:ext cx="4572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2" dirty="0">
                <a:solidFill>
                  <a:schemeClr val="dk1"/>
                </a:solidFill>
                <a:latin typeface="Arial" panose="020B0604020202020204" pitchFamily="34" charset="0"/>
              </a:rPr>
              <a:t>Buys</a:t>
            </a:r>
          </a:p>
          <a:p>
            <a:pPr algn="ctr"/>
            <a:r>
              <a:rPr lang="en-US" sz="900" spc="-22" dirty="0">
                <a:solidFill>
                  <a:schemeClr val="dk1"/>
                </a:solidFill>
                <a:latin typeface="Arial" panose="020B0604020202020204" pitchFamily="34" charset="0"/>
              </a:rPr>
              <a:t>YouTube</a:t>
            </a:r>
          </a:p>
        </p:txBody>
      </p:sp>
      <p:sp>
        <p:nvSpPr>
          <p:cNvPr id="115" name="OTLSHAPE_M_7b5ecd7cb41b48fc8cf0406623011e99_Date">
            <a:extLst>
              <a:ext uri="{FF2B5EF4-FFF2-40B4-BE49-F238E27FC236}">
                <a16:creationId xmlns:a16="http://schemas.microsoft.com/office/drawing/2014/main" id="{1D27374C-480A-CDF1-9CB4-8FC3C16A360A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4553934" y="3754651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Nov 2006</a:t>
            </a:r>
          </a:p>
        </p:txBody>
      </p:sp>
      <p:sp>
        <p:nvSpPr>
          <p:cNvPr id="116" name="OTLSHAPE_M_308431ac04074da3973da21a8ea70c7e_Title">
            <a:extLst>
              <a:ext uri="{FF2B5EF4-FFF2-40B4-BE49-F238E27FC236}">
                <a16:creationId xmlns:a16="http://schemas.microsoft.com/office/drawing/2014/main" id="{3070B239-DA31-A465-5F78-B33D04B15C24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5200678" y="3852467"/>
            <a:ext cx="5969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Releases</a:t>
            </a:r>
          </a:p>
          <a:p>
            <a:pPr algn="ctr"/>
            <a:r>
              <a:rPr lang="en-US" sz="900" spc="-6" dirty="0">
                <a:solidFill>
                  <a:schemeClr val="dk1"/>
                </a:solidFill>
                <a:latin typeface="Arial" panose="020B0604020202020204" pitchFamily="34" charset="0"/>
              </a:rPr>
              <a:t>Android OS</a:t>
            </a:r>
          </a:p>
        </p:txBody>
      </p:sp>
      <p:sp>
        <p:nvSpPr>
          <p:cNvPr id="117" name="OTLSHAPE_M_308431ac04074da3973da21a8ea70c7e_Date">
            <a:extLst>
              <a:ext uri="{FF2B5EF4-FFF2-40B4-BE49-F238E27FC236}">
                <a16:creationId xmlns:a16="http://schemas.microsoft.com/office/drawing/2014/main" id="{B64EBDBC-8C4A-38DD-5C1C-311093FC5AA8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5278593" y="3710227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Sep 2008</a:t>
            </a:r>
          </a:p>
        </p:txBody>
      </p:sp>
      <p:sp>
        <p:nvSpPr>
          <p:cNvPr id="118" name="OTLSHAPE_M_f4111ce65fd744eb8b1f6f4e55c5410e_Title">
            <a:extLst>
              <a:ext uri="{FF2B5EF4-FFF2-40B4-BE49-F238E27FC236}">
                <a16:creationId xmlns:a16="http://schemas.microsoft.com/office/drawing/2014/main" id="{10C8BAB4-16BD-8B95-DB01-CDDB3E42C0C3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6239847" y="4189096"/>
            <a:ext cx="571500" cy="5257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Record: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1 billion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unique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site visitors</a:t>
            </a:r>
          </a:p>
        </p:txBody>
      </p:sp>
      <p:sp>
        <p:nvSpPr>
          <p:cNvPr id="119" name="OTLSHAPE_M_f4111ce65fd744eb8b1f6f4e55c5410e_Date">
            <a:extLst>
              <a:ext uri="{FF2B5EF4-FFF2-40B4-BE49-F238E27FC236}">
                <a16:creationId xmlns:a16="http://schemas.microsoft.com/office/drawing/2014/main" id="{3D6937A7-4D65-F0E2-6938-4BFAE7F91B9B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6303135" y="4046856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14" dirty="0">
                <a:solidFill>
                  <a:srgbClr val="A6A6A6"/>
                </a:solidFill>
                <a:latin typeface="Arial" panose="020B0604020202020204" pitchFamily="34" charset="0"/>
              </a:rPr>
              <a:t>May 2011</a:t>
            </a:r>
          </a:p>
        </p:txBody>
      </p:sp>
      <p:sp>
        <p:nvSpPr>
          <p:cNvPr id="120" name="OTLSHAPE_M_48798c159f7d41a19e43a07efe00decd_Title">
            <a:extLst>
              <a:ext uri="{FF2B5EF4-FFF2-40B4-BE49-F238E27FC236}">
                <a16:creationId xmlns:a16="http://schemas.microsoft.com/office/drawing/2014/main" id="{32FE984D-AB39-5213-B671-E77D25AF6D6A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6533478" y="3665646"/>
            <a:ext cx="673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Drive</a:t>
            </a:r>
          </a:p>
        </p:txBody>
      </p:sp>
      <p:sp>
        <p:nvSpPr>
          <p:cNvPr id="121" name="OTLSHAPE_M_48798c159f7d41a19e43a07efe00decd_Date">
            <a:extLst>
              <a:ext uri="{FF2B5EF4-FFF2-40B4-BE49-F238E27FC236}">
                <a16:creationId xmlns:a16="http://schemas.microsoft.com/office/drawing/2014/main" id="{43979F0F-9933-192E-5BBC-7207C7780B29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6660838" y="3523406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Apr 2012</a:t>
            </a:r>
          </a:p>
        </p:txBody>
      </p:sp>
      <p:sp>
        <p:nvSpPr>
          <p:cNvPr id="122" name="OTLSHAPE_M_dac5704c12d74c619aa54119d04d5e45_Title">
            <a:extLst>
              <a:ext uri="{FF2B5EF4-FFF2-40B4-BE49-F238E27FC236}">
                <a16:creationId xmlns:a16="http://schemas.microsoft.com/office/drawing/2014/main" id="{2CAC9E23-95DE-7D58-2FE2-7401059F730A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6838669" y="4038223"/>
            <a:ext cx="596900" cy="6572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Partnership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with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Kia Motors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and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Hyundai</a:t>
            </a:r>
          </a:p>
        </p:txBody>
      </p:sp>
      <p:sp>
        <p:nvSpPr>
          <p:cNvPr id="123" name="OTLSHAPE_M_dac5704c12d74c619aa54119d04d5e45_Date">
            <a:extLst>
              <a:ext uri="{FF2B5EF4-FFF2-40B4-BE49-F238E27FC236}">
                <a16:creationId xmlns:a16="http://schemas.microsoft.com/office/drawing/2014/main" id="{B55DD7DF-EC4D-FEDC-24C1-77DD8CE5BBCA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6921896" y="3895983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Jan 2013</a:t>
            </a:r>
          </a:p>
        </p:txBody>
      </p:sp>
      <p:sp>
        <p:nvSpPr>
          <p:cNvPr id="124" name="OTLSHAPE_M_dee8180ff70749c4a7b9651ba40567ce_Title">
            <a:extLst>
              <a:ext uri="{FF2B5EF4-FFF2-40B4-BE49-F238E27FC236}">
                <a16:creationId xmlns:a16="http://schemas.microsoft.com/office/drawing/2014/main" id="{64138520-091C-EB7E-D153-A804B4608BA4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7929137" y="4296768"/>
            <a:ext cx="9525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EU files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antitrust complaint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against Google</a:t>
            </a:r>
          </a:p>
        </p:txBody>
      </p:sp>
      <p:sp>
        <p:nvSpPr>
          <p:cNvPr id="125" name="OTLSHAPE_M_dee8180ff70749c4a7b9651ba40567ce_Date">
            <a:extLst>
              <a:ext uri="{FF2B5EF4-FFF2-40B4-BE49-F238E27FC236}">
                <a16:creationId xmlns:a16="http://schemas.microsoft.com/office/drawing/2014/main" id="{84FD902F-89FE-F07B-F241-FE3A8810FD6B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8186735" y="4154528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Apr 2016</a:t>
            </a:r>
          </a:p>
        </p:txBody>
      </p:sp>
      <p:sp>
        <p:nvSpPr>
          <p:cNvPr id="161" name="OTLSHAPE_M_b6df572e1d23468b90f00bcb011e31ca_Title">
            <a:extLst>
              <a:ext uri="{FF2B5EF4-FFF2-40B4-BE49-F238E27FC236}">
                <a16:creationId xmlns:a16="http://schemas.microsoft.com/office/drawing/2014/main" id="{BB12BCC1-6465-4B92-352B-8242526A2002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8534241" y="3758807"/>
            <a:ext cx="7747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Announces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 restructuring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as Google LLC</a:t>
            </a:r>
            <a:endParaRPr lang="en-US" sz="900" spc="-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62" name="OTLSHAPE_M_b6df572e1d23468b90f00bcb011e31ca_Date">
            <a:extLst>
              <a:ext uri="{FF2B5EF4-FFF2-40B4-BE49-F238E27FC236}">
                <a16:creationId xmlns:a16="http://schemas.microsoft.com/office/drawing/2014/main" id="{FEAE8996-194A-A589-7838-96B25E5208B9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8697986" y="3616567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rgbClr val="A6A6A6"/>
                </a:solidFill>
                <a:latin typeface="Arial" panose="020B0604020202020204" pitchFamily="34" charset="0"/>
              </a:rPr>
              <a:t>Sep 2017</a:t>
            </a:r>
          </a:p>
        </p:txBody>
      </p:sp>
      <p:sp>
        <p:nvSpPr>
          <p:cNvPr id="164" name="OTLSHAPE_M_da1d23384b9d4d509d60bb247dd82095_Title">
            <a:extLst>
              <a:ext uri="{FF2B5EF4-FFF2-40B4-BE49-F238E27FC236}">
                <a16:creationId xmlns:a16="http://schemas.microsoft.com/office/drawing/2014/main" id="{B1E2A19F-ED84-5C22-0DCE-9FD3A7C956FD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9400525" y="2353193"/>
            <a:ext cx="7366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Launches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Google Stadia</a:t>
            </a:r>
          </a:p>
        </p:txBody>
      </p:sp>
      <p:sp>
        <p:nvSpPr>
          <p:cNvPr id="165" name="OTLSHAPE_M_da1d23384b9d4d509d60bb247dd82095_Date">
            <a:extLst>
              <a:ext uri="{FF2B5EF4-FFF2-40B4-BE49-F238E27FC236}">
                <a16:creationId xmlns:a16="http://schemas.microsoft.com/office/drawing/2014/main" id="{C45CC976-A628-50E0-2075-3D7FAFAF4ECC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9545306" y="2641483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rgbClr val="A6A6A6"/>
                </a:solidFill>
                <a:latin typeface="Arial" panose="020B0604020202020204" pitchFamily="34" charset="0"/>
              </a:rPr>
              <a:t>Nov 2019</a:t>
            </a:r>
          </a:p>
        </p:txBody>
      </p:sp>
      <p:sp>
        <p:nvSpPr>
          <p:cNvPr id="170" name="OTLSHAPE_M_5223c863c25446c290d09ea0912dcf09_Title">
            <a:extLst>
              <a:ext uri="{FF2B5EF4-FFF2-40B4-BE49-F238E27FC236}">
                <a16:creationId xmlns:a16="http://schemas.microsoft.com/office/drawing/2014/main" id="{C5BC0928-79C6-C71E-44C9-962DF91FFE3F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9773960" y="3998271"/>
            <a:ext cx="6477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US DOJ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files antitrust</a:t>
            </a:r>
          </a:p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complain</a:t>
            </a:r>
          </a:p>
        </p:txBody>
      </p:sp>
      <p:sp>
        <p:nvSpPr>
          <p:cNvPr id="171" name="OTLSHAPE_M_5223c863c25446c290d09ea0912dcf09_Date">
            <a:extLst>
              <a:ext uri="{FF2B5EF4-FFF2-40B4-BE49-F238E27FC236}">
                <a16:creationId xmlns:a16="http://schemas.microsoft.com/office/drawing/2014/main" id="{C6434CC8-6933-5A12-DCBF-322A907397D8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9888599" y="3856031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Oct 2020</a:t>
            </a:r>
          </a:p>
        </p:txBody>
      </p:sp>
      <p:sp>
        <p:nvSpPr>
          <p:cNvPr id="173" name="OTLSHAPE_M_40487353da174cc48e0670566fa35975_Title">
            <a:extLst>
              <a:ext uri="{FF2B5EF4-FFF2-40B4-BE49-F238E27FC236}">
                <a16:creationId xmlns:a16="http://schemas.microsoft.com/office/drawing/2014/main" id="{A0AC1D65-0BB5-55E4-731B-F57B593C719E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8809420" y="1672590"/>
            <a:ext cx="2667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0">
                <a:solidFill>
                  <a:schemeClr val="dk1"/>
                </a:solidFill>
                <a:latin typeface="Arial" panose="020B0604020202020204" pitchFamily="34" charset="0"/>
              </a:rPr>
              <a:t>Buys</a:t>
            </a:r>
          </a:p>
          <a:p>
            <a:pPr algn="ctr"/>
            <a:r>
              <a:rPr lang="en-US" sz="900" spc="-10">
                <a:solidFill>
                  <a:schemeClr val="dk1"/>
                </a:solidFill>
                <a:latin typeface="Arial" panose="020B0604020202020204" pitchFamily="34" charset="0"/>
              </a:rPr>
              <a:t>HTC</a:t>
            </a:r>
            <a:endParaRPr lang="en-US" sz="900" spc="-10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74" name="OTLSHAPE_M_40487353da174cc48e0670566fa35975_Date">
            <a:extLst>
              <a:ext uri="{FF2B5EF4-FFF2-40B4-BE49-F238E27FC236}">
                <a16:creationId xmlns:a16="http://schemas.microsoft.com/office/drawing/2014/main" id="{C2C7E5B3-D952-2B35-D6C3-C1E0F10A249B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8718932" y="1960880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Arial" panose="020B0604020202020204" pitchFamily="34" charset="0"/>
              </a:rPr>
              <a:t>Sep 2017</a:t>
            </a:r>
          </a:p>
        </p:txBody>
      </p:sp>
      <p:sp>
        <p:nvSpPr>
          <p:cNvPr id="189" name="OTLSHAPE_M_210bb82461b443c781a9e5ed6c02d752_Title">
            <a:extLst>
              <a:ext uri="{FF2B5EF4-FFF2-40B4-BE49-F238E27FC236}">
                <a16:creationId xmlns:a16="http://schemas.microsoft.com/office/drawing/2014/main" id="{A77108BF-C52B-A8F2-5EC1-EC54E42F31A4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0336927" y="4336415"/>
            <a:ext cx="7366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Acquires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MicroLED and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Raxium</a:t>
            </a:r>
            <a:endParaRPr lang="en-US" sz="900" spc="-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90" name="OTLSHAPE_M_210bb82461b443c781a9e5ed6c02d752_Date">
            <a:extLst>
              <a:ext uri="{FF2B5EF4-FFF2-40B4-BE49-F238E27FC236}">
                <a16:creationId xmlns:a16="http://schemas.microsoft.com/office/drawing/2014/main" id="{B220E525-1024-BCE0-655F-2C5168830A68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0475950" y="4194175"/>
            <a:ext cx="457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May 2022</a:t>
            </a:r>
          </a:p>
        </p:txBody>
      </p:sp>
      <p:sp>
        <p:nvSpPr>
          <p:cNvPr id="199" name="OTLSHAPE_M_f7c1fce4e31d4872ba3850a628d6b20c_Title">
            <a:extLst>
              <a:ext uri="{FF2B5EF4-FFF2-40B4-BE49-F238E27FC236}">
                <a16:creationId xmlns:a16="http://schemas.microsoft.com/office/drawing/2014/main" id="{15EC0D1A-8942-B489-983C-FFFDF14DBAAA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9938387" y="1638517"/>
            <a:ext cx="635000" cy="5257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Ubisoft and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Take-Two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bring games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to Stadia</a:t>
            </a:r>
            <a:endParaRPr lang="en-US" sz="900" spc="-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200" name="OTLSHAPE_M_f7c1fce4e31d4872ba3850a628d6b20c_Date">
            <a:extLst>
              <a:ext uri="{FF2B5EF4-FFF2-40B4-BE49-F238E27FC236}">
                <a16:creationId xmlns:a16="http://schemas.microsoft.com/office/drawing/2014/main" id="{A816F522-65D9-B77A-FD44-2F0CE82A8C63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0038293" y="2189697"/>
            <a:ext cx="431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Mar 2021</a:t>
            </a:r>
          </a:p>
        </p:txBody>
      </p:sp>
      <p:sp>
        <p:nvSpPr>
          <p:cNvPr id="29" name="OTLSHAPE_M_f0ac6bb8fe5d49e78f74dd195dace6a1_Title">
            <a:extLst>
              <a:ext uri="{FF2B5EF4-FFF2-40B4-BE49-F238E27FC236}">
                <a16:creationId xmlns:a16="http://schemas.microsoft.com/office/drawing/2014/main" id="{03C27261-293B-544F-0994-E728C4B9A540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0317117" y="3571240"/>
            <a:ext cx="723900" cy="3943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Adds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Privacy Guide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to Chrome</a:t>
            </a:r>
            <a:endParaRPr lang="en-US" sz="900" spc="-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30" name="OTLSHAPE_M_f0ac6bb8fe5d49e78f74dd195dace6a1_Date">
            <a:extLst>
              <a:ext uri="{FF2B5EF4-FFF2-40B4-BE49-F238E27FC236}">
                <a16:creationId xmlns:a16="http://schemas.microsoft.com/office/drawing/2014/main" id="{ED7CE480-A61D-581F-02C2-2A35EDFDDA46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0466680" y="3429000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rgbClr val="A6A6A6"/>
                </a:solidFill>
                <a:latin typeface="Arial" panose="020B0604020202020204" pitchFamily="34" charset="0"/>
              </a:rPr>
              <a:t>Apr 2022</a:t>
            </a:r>
          </a:p>
        </p:txBody>
      </p:sp>
      <p:sp>
        <p:nvSpPr>
          <p:cNvPr id="32" name="OTLSHAPE_M_7094cfcaa62b473fb9a24885eb0487cc_Title">
            <a:extLst>
              <a:ext uri="{FF2B5EF4-FFF2-40B4-BE49-F238E27FC236}">
                <a16:creationId xmlns:a16="http://schemas.microsoft.com/office/drawing/2014/main" id="{C77C1839-8054-AB6C-8470-C492E419F0B8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8243755" y="2295635"/>
            <a:ext cx="6604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Launches</a:t>
            </a:r>
          </a:p>
          <a:p>
            <a:pPr algn="ctr"/>
            <a:r>
              <a:rPr lang="en-US" sz="900" spc="-4">
                <a:solidFill>
                  <a:schemeClr val="dk1"/>
                </a:solidFill>
                <a:latin typeface="Arial" panose="020B0604020202020204" pitchFamily="34" charset="0"/>
              </a:rPr>
              <a:t>Google Pixel</a:t>
            </a:r>
            <a:endParaRPr lang="en-US" sz="900" spc="-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33" name="OTLSHAPE_M_7094cfcaa62b473fb9a24885eb0487cc_Date">
            <a:extLst>
              <a:ext uri="{FF2B5EF4-FFF2-40B4-BE49-F238E27FC236}">
                <a16:creationId xmlns:a16="http://schemas.microsoft.com/office/drawing/2014/main" id="{3A7D6DB5-5067-121D-921E-19B845F6A779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8361653" y="2583925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rgbClr val="A6A6A6"/>
                </a:solidFill>
                <a:latin typeface="Arial" panose="020B0604020202020204" pitchFamily="34" charset="0"/>
              </a:rPr>
              <a:t>Oct 2016</a:t>
            </a:r>
          </a:p>
        </p:txBody>
      </p:sp>
      <p:sp>
        <p:nvSpPr>
          <p:cNvPr id="37" name="OTLSHAPE_M_b35991dd4455486b9a12c0dea4fa83cc_Title">
            <a:extLst>
              <a:ext uri="{FF2B5EF4-FFF2-40B4-BE49-F238E27FC236}">
                <a16:creationId xmlns:a16="http://schemas.microsoft.com/office/drawing/2014/main" id="{215E81ED-829C-65D8-CCFC-E2C1E1858570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8035628" y="3706773"/>
            <a:ext cx="2413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14">
                <a:solidFill>
                  <a:schemeClr val="dk1"/>
                </a:solidFill>
                <a:latin typeface="Arial" panose="020B0604020202020204" pitchFamily="34" charset="0"/>
              </a:rPr>
              <a:t>New</a:t>
            </a:r>
          </a:p>
          <a:p>
            <a:pPr algn="ctr"/>
            <a:r>
              <a:rPr lang="en-US" sz="900" spc="-14">
                <a:solidFill>
                  <a:schemeClr val="dk1"/>
                </a:solidFill>
                <a:latin typeface="Arial" panose="020B0604020202020204" pitchFamily="34" charset="0"/>
              </a:rPr>
              <a:t>logo</a:t>
            </a:r>
            <a:endParaRPr lang="en-US" sz="900" spc="-1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38" name="OTLSHAPE_M_b35991dd4455486b9a12c0dea4fa83cc_Date">
            <a:extLst>
              <a:ext uri="{FF2B5EF4-FFF2-40B4-BE49-F238E27FC236}">
                <a16:creationId xmlns:a16="http://schemas.microsoft.com/office/drawing/2014/main" id="{626FE263-421F-6CF1-408D-2FA39AC20D04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7932420" y="3564534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rgbClr val="A6A6A6"/>
                </a:solidFill>
                <a:latin typeface="Arial" panose="020B0604020202020204" pitchFamily="34" charset="0"/>
              </a:rPr>
              <a:t>Sep 2015</a:t>
            </a:r>
          </a:p>
        </p:txBody>
      </p:sp>
      <p:sp>
        <p:nvSpPr>
          <p:cNvPr id="142" name="OTLSHAPE_M_12069938a9ed4c6fbf2eb80aa7b45a88_Title">
            <a:extLst>
              <a:ext uri="{FF2B5EF4-FFF2-40B4-BE49-F238E27FC236}">
                <a16:creationId xmlns:a16="http://schemas.microsoft.com/office/drawing/2014/main" id="{2EB6C485-26B1-2974-DA0F-672C00296EDF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4112642" y="4434975"/>
            <a:ext cx="9271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Arial" panose="020B0604020202020204" pitchFamily="34" charset="0"/>
              </a:rPr>
              <a:t>Launches Google Translate</a:t>
            </a:r>
          </a:p>
        </p:txBody>
      </p:sp>
      <p:sp>
        <p:nvSpPr>
          <p:cNvPr id="144" name="OTLSHAPE_M_12069938a9ed4c6fbf2eb80aa7b45a88_Date">
            <a:extLst>
              <a:ext uri="{FF2B5EF4-FFF2-40B4-BE49-F238E27FC236}">
                <a16:creationId xmlns:a16="http://schemas.microsoft.com/office/drawing/2014/main" id="{528E95A0-A643-96D9-FD28-5A5F3D42CBB3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4369372" y="4292735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1"/>
                </a:solidFill>
                <a:latin typeface="Arial" panose="020B0604020202020204" pitchFamily="34" charset="0"/>
              </a:rPr>
              <a:t>Apr 2006</a:t>
            </a:r>
          </a:p>
        </p:txBody>
      </p:sp>
      <p:sp>
        <p:nvSpPr>
          <p:cNvPr id="146" name="OTLSHAPE_M_83bf5f7ab52a487fb2997a843bdb9ac9_Title">
            <a:extLst>
              <a:ext uri="{FF2B5EF4-FFF2-40B4-BE49-F238E27FC236}">
                <a16:creationId xmlns:a16="http://schemas.microsoft.com/office/drawing/2014/main" id="{9BD32084-F18F-2C18-33D2-4FE8E00E6943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8321281" y="1315445"/>
            <a:ext cx="2921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10">
                <a:solidFill>
                  <a:schemeClr val="dk1"/>
                </a:solidFill>
                <a:latin typeface="Arial" panose="020B0604020202020204" pitchFamily="34" charset="0"/>
              </a:rPr>
              <a:t>TPUs</a:t>
            </a:r>
          </a:p>
        </p:txBody>
      </p:sp>
      <p:sp>
        <p:nvSpPr>
          <p:cNvPr id="147" name="OTLSHAPE_M_83bf5f7ab52a487fb2997a843bdb9ac9_Date">
            <a:extLst>
              <a:ext uri="{FF2B5EF4-FFF2-40B4-BE49-F238E27FC236}">
                <a16:creationId xmlns:a16="http://schemas.microsoft.com/office/drawing/2014/main" id="{D530B379-A13C-79D5-18AF-691E5D1867C2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8255093" y="1472290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1"/>
                </a:solidFill>
                <a:latin typeface="Arial" panose="020B0604020202020204" pitchFamily="34" charset="0"/>
              </a:rPr>
              <a:t>Jun 2016</a:t>
            </a:r>
          </a:p>
        </p:txBody>
      </p:sp>
      <p:sp>
        <p:nvSpPr>
          <p:cNvPr id="149" name="OTLSHAPE_M_012e98959ab349aca577fe5b9ff9226b_Title">
            <a:extLst>
              <a:ext uri="{FF2B5EF4-FFF2-40B4-BE49-F238E27FC236}">
                <a16:creationId xmlns:a16="http://schemas.microsoft.com/office/drawing/2014/main" id="{8BE65987-FF22-7200-8330-165D43B7754B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9211346" y="4434975"/>
            <a:ext cx="3048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de-DE" sz="900" spc="-14" dirty="0">
                <a:solidFill>
                  <a:schemeClr val="dk1"/>
                </a:solidFill>
                <a:latin typeface="Arial" panose="020B0604020202020204" pitchFamily="34" charset="0"/>
              </a:rPr>
              <a:t>BERT</a:t>
            </a:r>
            <a:endParaRPr lang="en-US" sz="900" spc="-14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50" name="OTLSHAPE_M_012e98959ab349aca577fe5b9ff9226b_Date">
            <a:extLst>
              <a:ext uri="{FF2B5EF4-FFF2-40B4-BE49-F238E27FC236}">
                <a16:creationId xmlns:a16="http://schemas.microsoft.com/office/drawing/2014/main" id="{35A1AEE4-0F88-8EE5-DF67-88F5705A39C8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9145242" y="4292735"/>
            <a:ext cx="4445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1"/>
                </a:solidFill>
                <a:latin typeface="Arial" panose="020B0604020202020204" pitchFamily="34" charset="0"/>
              </a:rPr>
              <a:t>Nov 2018</a:t>
            </a:r>
          </a:p>
        </p:txBody>
      </p:sp>
      <p:sp>
        <p:nvSpPr>
          <p:cNvPr id="152" name="OTLSHAPE_M_4bca1d6dcc3f439699b61fbafc12557f_Title">
            <a:extLst>
              <a:ext uri="{FF2B5EF4-FFF2-40B4-BE49-F238E27FC236}">
                <a16:creationId xmlns:a16="http://schemas.microsoft.com/office/drawing/2014/main" id="{F33274AA-2F90-9C1F-E891-24AA86806B98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0879596" y="1797615"/>
            <a:ext cx="330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10" dirty="0">
                <a:solidFill>
                  <a:schemeClr val="dk1"/>
                </a:solidFill>
                <a:latin typeface="Arial" panose="020B0604020202020204" pitchFamily="34" charset="0"/>
              </a:rPr>
              <a:t>BARD</a:t>
            </a:r>
          </a:p>
        </p:txBody>
      </p:sp>
      <p:sp>
        <p:nvSpPr>
          <p:cNvPr id="153" name="OTLSHAPE_M_4bca1d6dcc3f439699b61fbafc12557f_Date">
            <a:extLst>
              <a:ext uri="{FF2B5EF4-FFF2-40B4-BE49-F238E27FC236}">
                <a16:creationId xmlns:a16="http://schemas.microsoft.com/office/drawing/2014/main" id="{12018332-D5C7-4B4C-314B-5878A93FFF39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0823759" y="1954460"/>
            <a:ext cx="4318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1"/>
                </a:solidFill>
                <a:latin typeface="Arial" panose="020B0604020202020204" pitchFamily="34" charset="0"/>
              </a:rPr>
              <a:t>Mar 2023</a:t>
            </a:r>
          </a:p>
        </p:txBody>
      </p:sp>
      <p:sp>
        <p:nvSpPr>
          <p:cNvPr id="158" name="OTLSHAPE_M_ebfba59f73694c769b5f0e60773648ef_Title">
            <a:extLst>
              <a:ext uri="{FF2B5EF4-FFF2-40B4-BE49-F238E27FC236}">
                <a16:creationId xmlns:a16="http://schemas.microsoft.com/office/drawing/2014/main" id="{32D151F2-096C-23B2-5BF1-955E6D789BB4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4481654" y="1629982"/>
            <a:ext cx="9017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4" dirty="0">
                <a:solidFill>
                  <a:schemeClr val="dk1"/>
                </a:solidFill>
                <a:latin typeface="Arial" panose="020B0604020202020204" pitchFamily="34" charset="0"/>
              </a:rPr>
              <a:t>Buys DoubleClick</a:t>
            </a:r>
          </a:p>
        </p:txBody>
      </p:sp>
      <p:sp>
        <p:nvSpPr>
          <p:cNvPr id="159" name="OTLSHAPE_M_ebfba59f73694c769b5f0e60773648ef_Date">
            <a:extLst>
              <a:ext uri="{FF2B5EF4-FFF2-40B4-BE49-F238E27FC236}">
                <a16:creationId xmlns:a16="http://schemas.microsoft.com/office/drawing/2014/main" id="{185E5C36-D827-8D0E-460F-E1A12B1C7B9A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4723356" y="1786827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1"/>
                </a:solidFill>
                <a:latin typeface="Arial" panose="020B0604020202020204" pitchFamily="34" charset="0"/>
              </a:rPr>
              <a:t>Apr 2007</a:t>
            </a:r>
          </a:p>
        </p:txBody>
      </p:sp>
      <p:sp>
        <p:nvSpPr>
          <p:cNvPr id="167" name="OTLSHAPE_M_1605b7527d64489ca61d68a726f089b3_Title">
            <a:extLst>
              <a:ext uri="{FF2B5EF4-FFF2-40B4-BE49-F238E27FC236}">
                <a16:creationId xmlns:a16="http://schemas.microsoft.com/office/drawing/2014/main" id="{DFACD345-8D0A-EC4D-63AA-03FBD9BD9A1B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4699093" y="2017967"/>
            <a:ext cx="584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>
                <a:solidFill>
                  <a:schemeClr val="dk1"/>
                </a:solidFill>
                <a:latin typeface="Arial" panose="020B0604020202020204" pitchFamily="34" charset="0"/>
              </a:rPr>
              <a:t>Street View</a:t>
            </a:r>
          </a:p>
        </p:txBody>
      </p:sp>
      <p:sp>
        <p:nvSpPr>
          <p:cNvPr id="168" name="OTLSHAPE_M_1605b7527d64489ca61d68a726f089b3_Date">
            <a:extLst>
              <a:ext uri="{FF2B5EF4-FFF2-40B4-BE49-F238E27FC236}">
                <a16:creationId xmlns:a16="http://schemas.microsoft.com/office/drawing/2014/main" id="{36ADE380-BFDB-95A2-9D27-00F926D3DECF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4767186" y="2174812"/>
            <a:ext cx="4572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>
                <a:solidFill>
                  <a:schemeClr val="dk1"/>
                </a:solidFill>
                <a:latin typeface="Arial" panose="020B0604020202020204" pitchFamily="34" charset="0"/>
              </a:rPr>
              <a:t>May 2007</a:t>
            </a:r>
          </a:p>
        </p:txBody>
      </p:sp>
      <p:sp>
        <p:nvSpPr>
          <p:cNvPr id="176" name="OTLSHAPE_M_18c57eb3ee6f431aa6434a3d42d6be08_Title">
            <a:extLst>
              <a:ext uri="{FF2B5EF4-FFF2-40B4-BE49-F238E27FC236}">
                <a16:creationId xmlns:a16="http://schemas.microsoft.com/office/drawing/2014/main" id="{E5651956-1DA2-8C70-2BE4-2E62C01B4017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5701402" y="1836493"/>
            <a:ext cx="584200" cy="1314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>
                <a:solidFill>
                  <a:schemeClr val="dk1"/>
                </a:solidFill>
                <a:latin typeface="Arial" panose="020B0604020202020204" pitchFamily="34" charset="0"/>
              </a:rPr>
              <a:t>Nexus One</a:t>
            </a:r>
          </a:p>
        </p:txBody>
      </p:sp>
      <p:sp>
        <p:nvSpPr>
          <p:cNvPr id="177" name="OTLSHAPE_M_18c57eb3ee6f431aa6434a3d42d6be08_Date">
            <a:extLst>
              <a:ext uri="{FF2B5EF4-FFF2-40B4-BE49-F238E27FC236}">
                <a16:creationId xmlns:a16="http://schemas.microsoft.com/office/drawing/2014/main" id="{C8CC2D07-DDB2-BD48-6DED-47D3AA632AEC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5778259" y="1993338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1"/>
                </a:solidFill>
                <a:latin typeface="Arial" panose="020B0604020202020204" pitchFamily="34" charset="0"/>
              </a:rPr>
              <a:t>Jan 2010</a:t>
            </a:r>
          </a:p>
        </p:txBody>
      </p:sp>
      <p:sp>
        <p:nvSpPr>
          <p:cNvPr id="183" name="OTLSHAPE_M_2fa85803e70846fa8a9a4dfcabd5f79f_Title">
            <a:extLst>
              <a:ext uri="{FF2B5EF4-FFF2-40B4-BE49-F238E27FC236}">
                <a16:creationId xmlns:a16="http://schemas.microsoft.com/office/drawing/2014/main" id="{369DC275-BC0F-741B-5199-402DABF6B4F4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7007799" y="2334895"/>
            <a:ext cx="1079500" cy="26289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6">
                <a:solidFill>
                  <a:schemeClr val="dk1"/>
                </a:solidFill>
                <a:latin typeface="Arial" panose="020B0604020202020204" pitchFamily="34" charset="0"/>
              </a:rPr>
              <a:t>Google sells Mobility,</a:t>
            </a:r>
          </a:p>
          <a:p>
            <a:pPr algn="ctr"/>
            <a:r>
              <a:rPr lang="en-US" sz="900" spc="-6">
                <a:solidFill>
                  <a:schemeClr val="dk1"/>
                </a:solidFill>
                <a:latin typeface="Arial" panose="020B0604020202020204" pitchFamily="34" charset="0"/>
              </a:rPr>
              <a:t> buys Nest</a:t>
            </a:r>
            <a:endParaRPr lang="en-US" sz="900" spc="-6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84" name="OTLSHAPE_M_2fa85803e70846fa8a9a4dfcabd5f79f_Date">
            <a:extLst>
              <a:ext uri="{FF2B5EF4-FFF2-40B4-BE49-F238E27FC236}">
                <a16:creationId xmlns:a16="http://schemas.microsoft.com/office/drawing/2014/main" id="{AE37AFB4-B2AC-C151-3EFF-BA4D7D8B4438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7334528" y="2623185"/>
            <a:ext cx="4191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1"/>
                </a:solidFill>
                <a:latin typeface="Arial" panose="020B0604020202020204" pitchFamily="34" charset="0"/>
              </a:rPr>
              <a:t>Jan 2014</a:t>
            </a:r>
          </a:p>
        </p:txBody>
      </p:sp>
      <p:pic>
        <p:nvPicPr>
          <p:cNvPr id="131" name="Picture 130" descr="History of Google company">
            <a:extLst>
              <a:ext uri="{FF2B5EF4-FFF2-40B4-BE49-F238E27FC236}">
                <a16:creationId xmlns:a16="http://schemas.microsoft.com/office/drawing/2014/main" id="{93803E11-E523-32C0-8CC8-79A989D1669B}"/>
              </a:ext>
            </a:extLst>
          </p:cNvPr>
          <p:cNvPicPr>
            <a:picLocks noChangeAspect="1"/>
          </p:cNvPicPr>
          <p:nvPr/>
        </p:nvPicPr>
        <p:blipFill>
          <a:blip r:embed="rId183"/>
          <a:stretch>
            <a:fillRect/>
          </a:stretch>
        </p:blipFill>
        <p:spPr>
          <a:xfrm>
            <a:off x="5014568" y="587994"/>
            <a:ext cx="2162864" cy="752301"/>
          </a:xfrm>
          <a:prstGeom prst="rect">
            <a:avLst/>
          </a:prstGeom>
        </p:spPr>
      </p:pic>
      <p:pic>
        <p:nvPicPr>
          <p:cNvPr id="26" name="Picture 25" descr="Icon&#10;&#10;Description automatically generated">
            <a:extLst>
              <a:ext uri="{FF2B5EF4-FFF2-40B4-BE49-F238E27FC236}">
                <a16:creationId xmlns:a16="http://schemas.microsoft.com/office/drawing/2014/main" id="{17455BB4-80E8-2C8E-4489-D7A0B0827908}"/>
              </a:ext>
            </a:extLst>
          </p:cNvPr>
          <p:cNvPicPr>
            <a:picLocks noChangeAspect="1"/>
          </p:cNvPicPr>
          <p:nvPr/>
        </p:nvPicPr>
        <p:blipFill>
          <a:blip r:embed="rId1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2861" y="5401191"/>
            <a:ext cx="2758679" cy="51058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833A1754-811B-1C05-258C-75D9565BCB88}"/>
              </a:ext>
            </a:extLst>
          </p:cNvPr>
          <p:cNvPicPr>
            <a:picLocks noChangeAspect="1"/>
          </p:cNvPicPr>
          <p:nvPr/>
        </p:nvPicPr>
        <p:blipFill rotWithShape="1">
          <a:blip r:embed="rId18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"/>
          <a:stretch/>
        </p:blipFill>
        <p:spPr>
          <a:xfrm>
            <a:off x="11206217" y="3041118"/>
            <a:ext cx="223784" cy="193889"/>
          </a:xfrm>
          <a:prstGeom prst="rect">
            <a:avLst/>
          </a:prstGeom>
        </p:spPr>
      </p:pic>
      <p:pic>
        <p:nvPicPr>
          <p:cNvPr id="136" name="Picture 135" descr="Icon&#10;&#10;Description automatically generated">
            <a:extLst>
              <a:ext uri="{FF2B5EF4-FFF2-40B4-BE49-F238E27FC236}">
                <a16:creationId xmlns:a16="http://schemas.microsoft.com/office/drawing/2014/main" id="{59D8145F-798D-C940-B457-A51155361D87}"/>
              </a:ext>
            </a:extLst>
          </p:cNvPr>
          <p:cNvPicPr>
            <a:picLocks noChangeAspect="1"/>
          </p:cNvPicPr>
          <p:nvPr/>
        </p:nvPicPr>
        <p:blipFill>
          <a:blip r:embed="rId18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48" y="5154235"/>
            <a:ext cx="2333128" cy="321429"/>
          </a:xfrm>
          <a:prstGeom prst="rect">
            <a:avLst/>
          </a:prstGeom>
        </p:spPr>
      </p:pic>
      <p:pic>
        <p:nvPicPr>
          <p:cNvPr id="3" name="Graphic 2" descr="Magnifying glass with solid fill">
            <a:extLst>
              <a:ext uri="{FF2B5EF4-FFF2-40B4-BE49-F238E27FC236}">
                <a16:creationId xmlns:a16="http://schemas.microsoft.com/office/drawing/2014/main" id="{CFA695C3-03D3-1DA5-E867-82654C986ACC}"/>
              </a:ext>
            </a:extLst>
          </p:cNvPr>
          <p:cNvPicPr>
            <a:picLocks noChangeAspect="1"/>
          </p:cNvPicPr>
          <p:nvPr/>
        </p:nvPicPr>
        <p:blipFill>
          <a:blip r:embed="rId18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8"/>
              </a:ext>
            </a:extLst>
          </a:blip>
          <a:stretch>
            <a:fillRect/>
          </a:stretch>
        </p:blipFill>
        <p:spPr>
          <a:xfrm>
            <a:off x="771232" y="3047468"/>
            <a:ext cx="182880" cy="1828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770414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SGFzQmFzZWxpbmVzIjpmYWxzZSwiQ3VsdHVyZUluZm9OYW1lIjoiZW4tVVMiLCJTdHlsZU5hbWUiOm51bGwsIlZlcnNpb24iOnsiJGlkIjoiMiIsIlZlcnNpb24iOiI1LjEuMCIsIk9yaWdpbmFsQXNzZW1ibHlWZXJzaW9uIjoiNi4wNS4wMC4wMCIsIkVkaXRpb24iOm51bGwsIkxhc3RTYXZlZEVkaXRpb24iOjQ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MTYsIlNwYWNpbmdCZWxvd1RpbWViYW5kIjoxNiwiU3BhY2luZ0Fib3ZlQmV0d2VlblN3aW1sYW5lc0FuZFRhc2tzIjoxNiwiU3BhY2luZ0JlbG93QmV0d2VlblN3aW1sYW5lc0FuZFRhc2tzIjoxNn0sIlRpbWViYW5kU3R5bGUiOnsiJGlkIjoiMjUiLCJTY2FsZU1hcmtpbmciOjAsIlNoYXBlIjowLCJTaGFwZVN0eWxlIjp7IiRpZCI6IjI2IiwiTWFyZ2luIjp7IiRpZCI6IjI3IiwiVG9wIjowLjAsIkxlZnQiOjEwLjAsIlJpZ2h0IjoxMC4wLCJCb3R0b20iOjAuMH0sIlBhZGRpbmciOnsiJGlkIjoiMjgiLCJUb3AiOjAuMCwiTGVmdCI6MTMuMCwiUmlnaHQiOjEzLjAsIkJvdHRvbSI6MC4wfSwiQmFja2dyb3VuZCI6eyIkaWQiOiIyOSIsIkNvbG9yIjp7IiRpZCI6IjMwIiwiQSI6MjU1LCJSIjoyNTUsIkciOjI1NSwiQiI6MjU1fX0sIklzVmlzaWJsZSI6dHJ1ZSwiV2lkdGgiOjg1O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pZCI6IjM1IiwiVG9wIjowLjAsIkxlZnQiOjEwLjAsIlJpZ2h0IjoxMC4wLCJCb3R0b20iOjAuMH0sIlBhZGRpbmciOnsiJGlkIjoiMzYiLCJUb3AiOjAuMCwiTGVmdCI6MTMuMCwiUmlnaHQiOjEzLjAsIkJvdHRvbSI6MC4wfSwiQmFja2dyb3VuZCI6eyIkaWQiOiIzNyIsIkNvbG9yIjp7IiRpZCI6IjM4IiwiQSI6MjU1LCJSIjo2OCwiRyI6ODQsIkIiOjEwNn19LCJJc1Zpc2libGUiOnRydWUsIldpZHRoIjo4NTguMCwiSGVpZ2h0IjozMC4wLCJCb3JkZXJTdHlsZSI6eyIkaWQiOiIzOSIsIkxpbmVDb2xvciI6eyIkaWQiOiI0MCIsIiR0eXBlIjoiTkxSRS5Db21tb24uRG9tLlNvbGlkQ29sb3JCcnVzaCwgTkxSRS5Db21tb24iLCJDb2xvciI6eyIkaWQiOiI0MSIsIkEiOjI1NSwiUiI6MjU1LCJHIjowLCJCIjowfX0sIkxpbmVXZWlnaHQiOjAuMCwiTGluZVR5cGUiOjAsIlBhcmVudFN0eWxlIjpudWxsfSwiUGFyZW50U3R5bGUiOm51bGx9LCJCb3R0b21UaWVyU2hhcGVTdHlsZSI6eyIkaWQiOiI0MiIsIk1hcmdpbiI6eyIkaWQiOiI0MyIsIlRvcCI6MC4wLCJMZWZ0IjoxMC4wLCJSaWdodCI6MTAuMCwiQm90dG9tIjowLjB9LCJQYWRkaW5nIjp7IiRpZCI6IjQ0IiwiVG9wIjowLjAsIkxlZnQiOjEzLjAsIlJpZ2h0IjoxMy4wLCJCb3R0b20iOjAuMH0sIkJhY2tncm91bmQiOnsiJGlkIjoiNDUiLCJDb2xvciI6eyIkaWQiOiI0NiIsIkEiOjI1NSwiUiI6NjgsIkciOjg0LCJCIjoxMDZ9fSwiSXNWaXNpYmxlIjp0cnVlLCJXaWR0aCI6ODU4LjAsIkhlaWdodCI6MzAuMCwiQm9yZGVyU3R5bGUiOnsiJGlkIjoiNDciLCJMaW5lQ29sb3IiOnsiJGlkIjoiNDgiLCIkdHlwZSI6Ik5MUkUuQ29tbW9uLkRvbS5Tb2xpZENvbG9yQnJ1c2gsIE5MUkUuQ29tbW9uIiwiQ29sb3IiOnsiJGlkIjoiNDkiLCJBIjoyNTUsIlIiOjI1NSwiRyI6MCwiQiI6MH19LCJMaW5lV2VpZ2h0IjowLjAsIkxpbmVUeXBlIjowLCJQYXJlbnRTdHlsZSI6bnVsbH0sIlBhcmVudFN0eWxlIjpudWxsfSwiUmlnaHRFbmRDYXBzU3R5bGUiOnsiJGlkIjoiNTAiLCJGb250U2V0dGluZ3MiOnsiJGlkIjoiNTEiLCJGb250U2l6ZSI6MTIsIkZvbnROYW1lIjoiQ2FsaWJyaSIsIklzQm9sZCI6dHJ1ZSwiSXNJdGFsaWMiOmZhbHNlLCJJc1VuZGVybGluZWQiOmZhbHNlLCJQYXJlbnRTdHlsZSI6bnVsbH0sIkF1dG9TaXplIjowLCJGb3JlZ3JvdW5kIjp7IiRpZCI6IjUyIiwiQ29sb3IiOnsiJGlkIjoiNT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NCIsIlRvcCI6MC4wLCJMZWZ0IjowLjAsIlJpZ2h0IjoyMC4wLCJCb3R0b20iOjAuMH0sIlBhZGRpbmciOnsiJGlkIjoiNTUiLCJUb3AiOjAuMCwiTGVmdCI6MC4wLCJSaWdodCI6MC4wLCJCb3R0b20iOjAuMH0sIkJhY2tncm91bmQiOnsiJGlkIjoiNTYiLCJDb2xvciI6eyIkaWQiOiI1NyIsIkEiOjg5LCJSIjowLCJHIjowLCJCIjowfX0sIklzVmlzaWJsZSI6ZmFsc2UsIldpZHRoIjowLjAsIkhlaWdodCI6MC4wLCJCb3JkZXJTdHlsZSI6bnVsbCwiUGFyZW50U3R5bGUiOm51bGx9LCJMZWZ0RW5kQ2Fwc1N0eWxlIjp7IiRpZCI6IjU4IiwiRm9udFNldHRpbmdzIjp7IiRpZCI6IjU5IiwiRm9udFNpemUiOjE4LCJGb250TmFtZSI6IkNhbGlicmkiLCJJc0JvbGQiOnRydWUsIklzSXRhbGljIjpmYWxzZSwiSXNVbmRlcmxpbmVkIjpmYWxzZSwiUGFyZW50U3R5bGUiOm51bGx9LCJBdXRvU2l6ZSI6MCwiRm9yZWdyb3VuZCI6eyIkaWQiOiI2MCIsIkNvbG9yIjp7IiRpZCI6IjY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2MiIsIlRvcCI6MC4wLCJMZWZ0IjoyMC4wLCJSaWdodCI6MC4wLCJCb3R0b20iOjAuMH0sIlBhZGRpbmciOnsiJGlkIjoiNjMiLCJUb3AiOjAuMCwiTGVmdCI6MC4wLCJSaWdodCI6MC4wLCJCb3R0b20iOjAuMH0sIkJhY2tncm91bmQiOnsiJGlkIjoiNjQiLCJDb2xvciI6eyIkcmVmIjoiNTcifX0sIklzVmlzaWJsZSI6ZmFsc2UsIldpZHRoIjowLjAsIkhlaWdodCI6MC4wLCJCb3JkZXJTdHlsZSI6bnVsbCwiUGFyZW50U3R5bGUiOm51bGx9LCJUb2RheVRleHRTdHlsZSI6eyIkaWQiOiI2NSIsIkZvbnRTZXR0aW5ncyI6eyIkaWQiOiI2NiIsIkZvbnRTaXplIjoxMiwiRm9udE5hbWUiOiJDYWxpYnJpIiwiSXNCb2xkIjpmYWxzZSwiSXNJdGFsaWMiOmZhbHNlLCJJc1VuZGVybGluZWQiOmZhbHNlLCJQYXJlbnRTdHlsZSI6bnVsbH0sIkF1dG9TaXplIjowLCJGb3JlZ3JvdW5kIjp7IiRpZCI6IjY3IiwiQ29sb3IiOnsiJGlkIjoiNj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kiLCJUb3AiOjAuMCwiTGVmdCI6MC4wLCJSaWdodCI6MC4wLCJCb3R0b20iOjAuMH0sIlBhZGRpbmciOnsiJGlkIjoiNzAiLCJUb3AiOjAuMCwiTGVmdCI6MC4wLCJSaWdodCI6MC4wLCJCb3R0b20iOjAuMH0sIkJhY2tncm91bmQiOnsiJGlkIjoiNzEiLCJDb2xvciI6eyIkcmVmIjoiNTcifX0sIklzVmlzaWJsZSI6ZmFsc2UsIldpZHRoIjowLjAsIkhlaWdodCI6MC4wLCJCb3JkZXJTdHlsZSI6bnVsbCwiUGFyZW50U3R5bGUiOm51bGx9LCJUb2RheU1hcmtlclN0eWxlIjp7IiRpZCI6IjcyIiwiTWFyZ2luIjp7IiRpZCI6IjczIiwiVG9wIjowLjAsIkxlZnQiOjAuMCwiUmlnaHQiOjAuMCwiQm90dG9tIjowLjB9LCJQYWRkaW5nIjp7IiRpZCI6Ijc0IiwiVG9wIjowLjAsIkxlZnQiOjAuMCwiUmlnaHQiOjAuMCwiQm90dG9tIjowLjB9LCJCYWNrZ3JvdW5kIjp7IiRpZCI6Ijc1IiwiQ29sb3IiOnsiJGlkIjoiNzYiLCJBIjoyNTUsIlIiOjI1NSwiRyI6MCwiQiI6MH19LCJJc1Zpc2libGUiOnRydWUsIldpZHRoIjowLjAsIkhlaWdodCI6MC4wLCJCb3JkZXJTdHlsZSI6bnVsbCwiUGFyZW50U3R5bGUiOm51bGx9LCJTY2FsZVN0eWxlIjp7IiRpZCI6Ijc3IiwiU2hhcGUiOjQsIlNob3dTZWdtZW50U2VwYXJhdG9ycyI6dHJ1ZSwiU2VnbWVudFNlcGFyYXRvck9wYWNpdHkiOjMwLCJIYXNCZWVuVmlzaWJsZUJlZm9yZSI6dHJ1ZSwiRm9udFNldHRpbmdzIjp7IiRpZCI6Ijc4IiwiRm9udFNpemUiOjEyLCJGb250TmFtZSI6IkNhbGlicmkiLCJJc0JvbGQiOnRydWUsIklzSXRhbGljIjpmYWxzZSwiSXNVbmRlcmxpbmVkIjpmYWxzZSwiUGFyZW50U3R5bGUiOm51bGx9LCJBdXRvU2l6ZSI6MCwiRm9yZWdyb3VuZCI6eyIkaWQiOiI3OSIsIkNvbG9yIjp7IiRpZCI6IjgwIiwiQSI6MjU1LCJSIjoxNjUsIkciOjE2NSwiQiI6MTY1fX0sIk1heFdpZHRoIjoyMDAuMCwiTWF4SGVpZ2h0IjoiSW5maW5pdHkiLCJTbWFydEZvcmVncm91bmRJc0FjdGl2ZSI6ZmFsc2UsIkhvcml6b250YWxBbGlnbm1lbnQiOjAsIlZlcnRpY2FsQWxpZ25tZW50IjoxLCJTbWFydEZvcmVncm91bmQiOm51bGwsIkJhY2tncm91bmRGaWxsVHlwZSI6MCwiTWFyZ2luIjp7IiRpZCI6IjgxIiwiVG9wIjowLjAsIkxlZnQiOjQuMCwiUmlnaHQiOjQuMCwiQm90dG9tIjowLjB9LCJQYWRkaW5nIjp7IiRpZCI6IjgyIiwiVG9wIjowLjAsIkxlZnQiOjAuMCwiUmlnaHQiOjAuMCwiQm90dG9tIjowLjB9LCJCYWNrZ3JvdW5kIjp7IiRpZCI6IjgzIiwiQ29sb3IiOnsiJHJlZiI6IjU3In19LCJJc1Zpc2libGUiOnRydWUsIldpZHRoIjowLjAsIkhlaWdodCI6MC4wLCJCb3JkZXJTdHlsZSI6bnVsbCwiUGFyZW50U3R5bGUiOm51bGx9LCJTaW5nbGVTY2FsZVNoYXBlU3R5bGUiOnsiJGlkIjoiODQiLCJTaGFwZSI6MCwiSGVpZ2h0IjowLjB9LCJNaWRkbGVUaWVyU2NhbGVTdHlsZSI6eyIkaWQiOiI4NSIsIlNoYXBlIjo0LCJTaG93U2VnbWVudFNlcGFyYXRvcnMiOnRydWUsIlNlZ21lbnRTZXBhcmF0b3JPcGFjaXR5IjozMCwiSGFzQmVlblZpc2libGVCZWZvcmUiOmZhbHNlLCJGb250U2V0dGluZ3MiOnsiJGlkIjoiODYiLCJGb250U2l6ZSI6MTIsIkZvbnROYW1lIjoiQ2FsaWJyaSIsIklzQm9sZCI6ZmFsc2UsIklzSXRhbGljIjpmYWxzZSwiSXNVbmRlcmxpbmVkIjpmYWxzZSwiUGFyZW50U3R5bGUiOm51bGx9LCJBdXRvU2l6ZSI6MCwiRm9yZWdyb3VuZCI6eyIkaWQiOiI4NyIsIkNvbG9yIjp7IiRpZCI6Ijg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5IiwiVG9wIjowLjAsIkxlZnQiOjQuMCwiUmlnaHQiOjQuMCwiQm90dG9tIjowLjB9LCJQYWRkaW5nIjp7IiRpZCI6IjkwIiwiVG9wIjowLjAsIkxlZnQiOjAuMCwiUmlnaHQiOjAuMCwiQm90dG9tIjowLjB9LCJCYWNrZ3JvdW5kIjp7IiRpZCI6IjkxIiwiQ29sb3IiOnsiJGlkIjoiOTIiLCJBIjo4OSwiUiI6MCwiRyI6MCwiQiI6MH19LCJJc1Zpc2libGUiOmZhbHNlLCJXaWR0aCI6MC4wLCJIZWlnaHQiOjAuMCwiQm9yZGVyU3R5bGUiOm51bGwsIlBhcmVudFN0eWxlIjpudWxsfSwiQm90dG9tVGllclNjYWxlU3R5bGUiOnsiJGlkIjoiOTMiLCJTaGFwZSI6NCwiU2hvd1NlZ21lbnRTZXBhcmF0b3JzIjp0cnVlLCJTZWdtZW50U2VwYXJhdG9yT3BhY2l0eSI6MzAsIkhhc0JlZW5WaXNpYmxlQmVmb3JlIjpmYWxzZSwiRm9udFNldHRpbmdzIjp7IiRpZCI6Ijk0IiwiRm9udFNpemUiOjEyLCJGb250TmFtZSI6IkNhbGlicmkiLCJJc0JvbGQiOmZhbHNlLCJJc0l0YWxpYyI6ZmFsc2UsIklzVW5kZXJsaW5lZCI6ZmFsc2UsIlBhcmVudFN0eWxlIjpudWxsfSwiQXV0b1NpemUiOjAsIkZvcmVncm91bmQiOnsiJGlkIjoiOTUiLCJDb2xvciI6eyIkaWQiOiI5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NyIsIlRvcCI6MC4wLCJMZWZ0Ijo0LjAsIlJpZ2h0Ijo0LjAsIkJvdHRvbSI6MC4wfSwiUGFkZGluZyI6eyIkaWQiOiI5OCIsIlRvcCI6MC4wLCJMZWZ0IjowLjAsIlJpZ2h0IjowLjAsIkJvdHRvbSI6MC4wfSwiQmFja2dyb3VuZCI6eyIkaWQiOiI5OSIsIkNvbG9yIjp7IiRpZCI6IjEwMCIsIkEiOjg5LCJSIjowLCJHIjowLCJCIjowfX0sIklzVmlzaWJsZSI6ZmFsc2UsIldpZHRoIjowLjAsIkhlaWdodCI6MC4wLCJCb3JkZXJTdHlsZSI6bnVsbCwiUGFyZW50U3R5bGUiOm51bGx9LCJFbGFwc2VkVGltZUJhY2tncm91bmQiOnsiJGlkIjoiMTAxIiwiQ29sb3IiOnsiJGlkIjoiMTAyIiwiQSI6NzcsIlIiOjI1NSwiRyI6MCwiQiI6MH19LCJBcHBlbmRZZWFyT25ZZWFyQ2hhbmdlIjp0cnVlLCJFbGFwc2VkVGltZUZvcm1hdCI6MCwiVG9kYXlNYXJrZXJQb3NpdGlvbiI6MCwiUXVpY2tQb3NpdGlvbiI6MywiQWJzb2x1dGVQb3NpdGlvbiI6MjMyLjQsIk1hcmdpbiI6eyIkaWQiOiIxMDMiLCJUb3AiOjAuMCwiTGVmdCI6MTAuMCwiUmlnaHQiOjEwLjAsIkJvdHRvbSI6MC4wfSwiUGFkZGluZyI6eyIkaWQiOiIxMDQiLCJUb3AiOjAuMCwiTGVmdCI6MC4wLCJSaWdodCI6MC4wLCJCb3R0b20iOjAuMH0sIkJhY2tncm91bmQiOnsiJGlkIjoiMTA1IiwiQ29sb3IiOnsiJGlkIjoiMTA2IiwiQSI6MjU1LCJSIjoxMTUsIkciOjExNSwiQiI6MTE1fX0sIklzVmlzaWJsZSI6dHJ1ZSwiV2lkdGgiOjAuMCwiSGVpZ2h0IjowLjAsIkJvcmRlclN0eWxlIjpudWxsLCJQYXJlbnRTdHlsZSI6bnVsbH0sIkRlZmF1bHRNaWxlc3RvbmVTdHlsZSI6eyIkaWQiOiIxMDciLCJTaGFwZSI6MSwiQ29ubmVjdG9yTWFyZ2luIjp7IiRpZCI6IjEwOCIsIlRvcCI6MC4wLCJMZWZ0IjoyLjAsIlJpZ2h0IjoyLjAsIkJvdHRvbSI6MC4wfSwiQ29ubmVjdG9yU3R5bGUiOnsiJGlkIjoiMTA5IiwiTGluZUNvbG9yIjp7IiRpZCI6IjExMCIsIiR0eXBlIjoiTkxSRS5Db21tb24uRG9tLlNvbGlkQ29sb3JCcnVzaCwgTkxSRS5Db21tb24iLCJDb2xvciI6eyIkaWQiOiIxMTEiLCJBIjoxMjcsIlIiOjY2LCJHIjoxMzMsIkIiOjI0NH19LCJMaW5lV2VpZ2h0IjoxLjAsIkxpbmVUeXBlIjowLCJQYXJlbnRTdHlsZSI6bnVsbH0sIklzQmVsb3dUaW1lYmFuZCI6ZmFsc2UsIlBvc2l0aW9uT25UYXNrIjowLCJIaWRlRGF0ZSI6ZmFsc2UsIlNoYXBlU2l6ZSI6MSwiU3BhY2luZyI6Mi4wLCJQYWRkaW5nIjp7IiRpZCI6IjExMiIsIlRvcCI6Ny4wLCJMZWZ0IjozLjAsIlJpZ2h0IjowLjAsIkJvdHRvbSI6Mi4wfSwiU2hhcGVTdHlsZSI6eyIkaWQiOiIxMTMiLCJNYXJnaW4iOnsiJGlkIjoiMTE0IiwiVG9wIjowLjAsIkxlZnQiOjAuMCwiUmlnaHQiOjAuMCwiQm90dG9tIjowLjB9LCJQYWRkaW5nIjp7IiRpZCI6IjExNSIsIlRvcCI6MC4wLCJMZWZ0IjowLjAsIlJpZ2h0IjowLjAsIkJvdHRvbSI6MC4wfSwiQmFja2dyb3VuZCI6eyIkaWQiOiIxMTYiLCJDb2xvciI6eyIkaWQiOiIxMTciLCJBIjoyNTUsIlIiOjY2LCJHIjoxMzMsIkIiOjI0NH19LCJJc1Zpc2libGUiOnRydWUsIldpZHRoIjoxOC4wLCJIZWlnaHQiOjIwLjAsIkJvcmRlclN0eWxlIjp7IiRpZCI6IjExOCIsIkxpbmVDb2xvciI6eyIkaWQiOiIxMTkiLCIkdHlwZSI6Ik5MUkUuQ29tbW9uLkRvbS5Tb2xpZENvbG9yQnJ1c2gsIE5MUkUuQ29tbW9uIiwiQ29sb3IiOnsiJGlkIjoiMTIwIiwiQSI6MjU1LCJSIjoyMzQsIkciOjIyLCJCIjozMH19LCJMaW5lV2VpZ2h0IjowLjAsIkxpbmVUeXBlIjowLCJQYXJlbnRTdHlsZSI6bnVsbH0sIlBhcmVudFN0eWxlIjpudWxsfSwiVGl0bGVTdHlsZSI6eyIkaWQiOiIxMjEiLCJGb250U2V0dGluZ3MiOnsiJGlkIjoiMTIyIiwiRm9udFNpemUiOjksIkZvbnROYW1lIjoiQXJpYWwiLCJJc0JvbGQiOmZhbHNlLCJJc0l0YWxpYyI6ZmFsc2UsIklzVW5kZXJsaW5lZCI6ZmFsc2UsIlBhcmVudFN0eWxlIjpudWxsfSwiQXV0b1NpemUiOjAsIkZvcmVncm91bmQiOnsiJGlkIjoiMTIzIiwiQ29sb3IiOnsiJGlkIjoiMT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NSIsIlRvcCI6MC4wLCJMZWZ0IjowLjAsIlJpZ2h0IjowLjAsIkJvdHRvbSI6MC4wfSwiUGFkZGluZyI6eyIkaWQiOiIxMjYiLCJUb3AiOjAuMCwiTGVmdCI6MC4wLCJSaWdodCI6MC4wLCJCb3R0b20iOjAuMH0sIkJhY2tncm91bmQiOnsiJGlkIjoiMTI3IiwiQ29sb3IiOnsiJGlkIjoiMTI4IiwiQSI6MCwiUiI6MjU1LCJHIjoyNTUsIkIiOjI1NX19LCJJc1Zpc2libGUiOnRydWUsIldpZHRoIjowLjAsIkhlaWdodCI6MC4wLCJCb3JkZXJTdHlsZSI6bnVsbCwiUGFyZW50U3R5bGUiOm51bGx9LCJEYXRlU3R5bGUiOnsiJGlkIjoiMTI5IiwiRm9udFNldHRpbmdzIjp7IiRpZCI6IjEzMCIsIkZvbnRTaXplIjo4LCJGb250TmFtZSI6IkFyaWFsIiwiSXNCb2xkIjpmYWxzZSwiSXNJdGFsaWMiOmZhbHNlLCJJc1VuZGVybGluZWQiOmZhbHNlLCJQYXJlbnRTdHlsZSI6bnVsbH0sIkF1dG9TaXplIjowLCJGb3JlZ3JvdW5kIjp7IiRpZCI6IjEzMSIsIkNvbG9yIjp7IiRpZCI6IjEzMiIsIkEiOjI1NSwiUiI6MTY2LCJHIjoxNjYsIkIiOjE2Nn19LCJNYXhXaWR0aCI6MjAwLjAsIk1heEhlaWdodCI6IkluZmluaXR5IiwiU21hcnRGb3JlZ3JvdW5kSXNBY3RpdmUiOmZhbHNlLCJIb3Jpem9udGFsQWxpZ25tZW50IjowLCJWZXJ0aWNhbEFsaWdubWVudCI6MCwiU21hcnRGb3JlZ3JvdW5kIjpudWxsLCJCYWNrZ3JvdW5kRmlsbFR5cGUiOjAsIk1hcmdpbiI6eyIkaWQiOiIxMzMiLCJUb3AiOjAuMCwiTGVmdCI6MC4wLCJSaWdodCI6MC4wLCJCb3R0b20iOjAuMH0sIlBhZGRpbmciOnsiJGlkIjoiMTM0IiwiVG9wIjowLjAsIkxlZnQiOjAuMCwiUmlnaHQiOjAuMCwiQm90dG9tIjowLjB9LCJCYWNrZ3JvdW5kIjp7IiRpZCI6IjEzNSIsIkNvbG9yIjp7IiRpZCI6IjEzNiIsIkEiOjAsIlIiOjI1NSwiRyI6MjU1LCJCIjoyNTV9fSwiSXNWaXNpYmxlIjp0cnVlLCJXaWR0aCI6MC4wLCJIZWlnaHQiOjAuMCwiQm9yZGVyU3R5bGUiOm51bGwsIlBhcmVudFN0eWxlIjpudWxsfSwiRGF0ZUZvcm1hdCI6eyIkaWQiOiIxMzc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MzgiLCJEYXRlUGFydElzVmlzaWJsZSI6dHJ1ZSwiVGltZVBhcnRJc1Zpc2libGUiOmZhbHNlfX0sIldlZWtOdW1iZXJpbmciOnsiJGlkIjoiMTM5IiwiRm9ybWF0IjowLCJJc1Zpc2libGUiOmZhbHNlLCJMYXN0S25vd25WaXNpYmlsaXR5U3RhdGUiOmZhbHNlfSwiSXNWaXNpYmxlIjp0cnVlLCJQYXJlbnRTdHlsZSI6bnVsbH0sIkRlZmF1bHRNb3RTdHlsZSI6eyIkaWQiOiIxNDAiLCJTaGFwZSI6MSwiQ29ubmVjdG9yTWFyZ2luIjp7IiRpZCI6IjE0MSIsIlRvcCI6MC4wLCJMZWZ0IjoyLjAsIlJpZ2h0IjoyLjAsIkJvdHRvbSI6MC4wfSwiQ29ubmVjdG9yU3R5bGUiOnsiJGlkIjoiMTQyIiwiTGluZUNvbG9yIjp7IiRpZCI6IjE0MyIsIiR0eXBlIjoiTkxSRS5Db21tb24uRG9tLlNvbGlkQ29sb3JCcnVzaCwgTkxSRS5Db21tb24iLCJDb2xvciI6eyIkaWQiOiIxNDQiLCJBIjoxMjcsIlIiOjY2LCJHIjoxMzMsIkIiOjI0NH19LCJMaW5lV2VpZ2h0IjoxLjAsIkxpbmVUeXBlIjowLCJQYXJlbnRTdHlsZSI6bnVsbH0sIklzQmVsb3dUaW1lYmFuZCI6ZmFsc2UsIlBvc2l0aW9uT25UYXNrIjoxLCJIaWRlRGF0ZSI6ZmFsc2UsIlNoYXBlU2l6ZSI6MSwiU3BhY2luZyI6Mi4wLCJQYWRkaW5nIjp7IiRpZCI6IjE0NSIsIlRvcCI6Ny4wLCJMZWZ0IjozLjAsIlJpZ2h0IjowLjAsIkJvdHRvbSI6Mi4wfSwiU2hhcGVTdHlsZSI6eyIkaWQiOiIxNDYiLCJNYXJnaW4iOnsiJGlkIjoiMTQ3IiwiVG9wIjowLjAsIkxlZnQiOjAuMCwiUmlnaHQiOjAuMCwiQm90dG9tIjowLjB9LCJQYWRkaW5nIjp7IiRpZCI6IjE0OCIsIlRvcCI6MC4wLCJMZWZ0IjowLjAsIlJpZ2h0IjowLjAsIkJvdHRvbSI6MC4wfSwiQmFja2dyb3VuZCI6eyIkaWQiOiIxNDkiLCJDb2xvciI6eyIkaWQiOiIxNTAiLCJBIjoyNTUsIlIiOjY2LCJHIjoxMzMsIkIiOjI0NH19LCJJc1Zpc2libGUiOnRydWUsIldpZHRoIjoxOC4wLCJIZWlnaHQiOjIwLjAsIkJvcmRlclN0eWxlIjp7IiRpZCI6IjE1MSIsIkxpbmVDb2xvciI6eyIkaWQiOiIxNTIiLCIkdHlwZSI6Ik5MUkUuQ29tbW9uLkRvbS5Tb2xpZENvbG9yQnJ1c2gsIE5MUkUuQ29tbW9uIiwiQ29sb3IiOnsiJGlkIjoiMTUzIiwiQSI6MjU1LCJSIjoyMzQsIkciOjIyLCJCIjozMH19LCJMaW5lV2VpZ2h0IjowLjAsIkxpbmVUeXBlIjowLCJQYXJlbnRTdHlsZSI6bnVsbH0sIlBhcmVudFN0eWxlIjpudWxsfSwiVGl0bGVTdHlsZSI6eyIkaWQiOiIxNTQiLCJGb250U2V0dGluZ3MiOnsiJGlkIjoiMTU1IiwiRm9udFNpemUiOjksIkZvbnROYW1lIjoiQXJpYWwiLCJJc0JvbGQiOmZhbHNlLCJJc0l0YWxpYyI6ZmFsc2UsIklzVW5kZXJsaW5lZCI6ZmFsc2UsIlBhcmVudFN0eWxlIjpudWxsfSwiQXV0b1NpemUiOjAsIkZvcmVncm91bmQiOnsiJGlkIjoiMTU2IiwiQ29sb3IiOnsiJGlkIjoiMTU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1OCIsIlRvcCI6MC4wLCJMZWZ0IjowLjAsIlJpZ2h0IjowLjAsIkJvdHRvbSI6MC4wfSwiUGFkZGluZyI6eyIkaWQiOiIxNTkiLCJUb3AiOjAuMCwiTGVmdCI6MC4wLCJSaWdodCI6MC4wLCJCb3R0b20iOjAuMH0sIkJhY2tncm91bmQiOnsiJGlkIjoiMTYwIiwiQ29sb3IiOnsiJGlkIjoiMTYxIiwiQSI6MCwiUiI6MjU1LCJHIjoyNTUsIkIiOjI1NX19LCJJc1Zpc2libGUiOnRydWUsIldpZHRoIjowLjAsIkhlaWdodCI6MC4wLCJCb3JkZXJTdHlsZSI6bnVsbCwiUGFyZW50U3R5bGUiOm51bGx9LCJEYXRlU3R5bGUiOnsiJGlkIjoiMTYyIiwiRm9udFNldHRpbmdzIjp7IiRpZCI6IjE2MyIsIkZvbnRTaXplIjo4LCJGb250TmFtZSI6IkFyaWFsIiwiSXNCb2xkIjpmYWxzZSwiSXNJdGFsaWMiOmZhbHNlLCJJc1VuZGVybGluZWQiOmZhbHNlLCJQYXJlbnRTdHlsZSI6bnVsbH0sIkF1dG9TaXplIjowLCJGb3JlZ3JvdW5kIjp7IiRpZCI6IjE2NCIsIkNvbG9yIjp7IiRpZCI6IjE2NSIsIkEiOjI1NSwiUiI6MTY2LCJHIjoxNjYsIkIiOjE2Nn19LCJNYXhXaWR0aCI6MjAwLjAsIk1heEhlaWdodCI6IkluZmluaXR5IiwiU21hcnRGb3JlZ3JvdW5kSXNBY3RpdmUiOmZhbHNlLCJIb3Jpem9udGFsQWxpZ25tZW50IjowLCJWZXJ0aWNhbEFsaWdubWVudCI6MCwiU21hcnRGb3JlZ3JvdW5kIjpudWxsLCJCYWNrZ3JvdW5kRmlsbFR5cGUiOjAsIk1hcmdpbiI6eyIkaWQiOiIxNjYiLCJUb3AiOjAuMCwiTGVmdCI6MC4wLCJSaWdodCI6MC4wLCJCb3R0b20iOjAuMH0sIlBhZGRpbmciOnsiJGlkIjoiMTY3IiwiVG9wIjowLjAsIkxlZnQiOjAuMCwiUmlnaHQiOjAuMCwiQm90dG9tIjowLjB9LCJCYWNrZ3JvdW5kIjp7IiRpZCI6IjE2OCIsIkNvbG9yIjp7IiRpZCI6IjE2OSIsIkEiOjAsIlIiOjI1NSwiRyI6MjU1LCJCIjoyNTV9fSwiSXNWaXNpYmxlIjp0cnVlLCJXaWR0aCI6MC4wLCJIZWlnaHQiOjAuMCwiQm9yZGVyU3R5bGUiOm51bGwsIlBhcmVudFN0eWxlIjpudWxsfSwiRGF0ZUZvcm1hdCI6eyIkaWQiOiIxNzA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NzEiLCJEYXRlUGFydElzVmlzaWJsZSI6dHJ1ZSwiVGltZVBhcnRJc1Zpc2libGUiOmZhbHNlfX0sIldlZWtOdW1iZXJpbmciOnsiJGlkIjoiMTcyIiwiRm9ybWF0IjowLCJJc1Zpc2libGUiOmZhbHNlLCJMYXN0S25vd25WaXNpYmlsaXR5U3RhdGUiOmZhbHNlfSwiSXNWaXNpYmxlIjp0cnVlLCJQYXJlbnRTdHlsZSI6bnVsbH0sIkRlZmF1bHRUYXNrU3R5bGUiOnsiJGlkIjoiMTczIiwiU2hhcGUiOjIsIlNoYXBlVGhpY2tuZXNzIjoxLCJEdXJhdGlvbkZvcm1hdCI6MCwiSW5jbHVkZU5vbldvcmtpbmdEYXlzSW5EdXJhdGlvbiI6ZmFsc2UsIlBlcmNlbnRhZ2VDb21wbGV0ZVN0eWxlIjp7IiRpZCI6IjE3NCIsIkZvbnRTZXR0aW5ncyI6eyIkaWQiOiIxNzUiLCJGb250U2l6ZSI6MTAsIkZvbnROYW1lIjoiQ2FsaWJyaSIsIklzQm9sZCI6ZmFsc2UsIklzSXRhbGljIjpmYWxzZSwiSXNVbmRlcmxpbmVkIjpmYWxzZSwiUGFyZW50U3R5bGUiOm51bGx9LCJBdXRvU2l6ZSI6MCwiRm9yZWdyb3VuZCI6eyIkaWQiOiIxNzYiLCJDb2xvciI6eyIkaWQiOiIxNz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3OCIsIlRvcCI6MC4wLCJMZWZ0IjowLjAsIlJpZ2h0IjowLjAsIkJvdHRvbSI6MC4wfSwiUGFkZGluZyI6eyIkaWQiOiIxNzkiLCJUb3AiOjAuMCwiTGVmdCI6MC4wLCJSaWdodCI6MC4wLCJCb3R0b20iOjAuMH0sIkJhY2tncm91bmQiOnsiJGlkIjoiMTgwIiwiQ29sb3IiOnsiJHJlZiI6IjU3In19LCJJc1Zpc2libGUiOnRydWUsIldpZHRoIjowLjAsIkhlaWdodCI6MC4wLCJCb3JkZXJTdHlsZSI6bnVsbCwiUGFyZW50U3R5bGUiOm51bGx9LCJEdXJhdGlvblN0eWxlIjp7IiRpZCI6IjE4MSIsIkZvbnRTZXR0aW5ncyI6eyIkaWQiOiIxODIiLCJGb250U2l6ZSI6MTAsIkZvbnROYW1lIjoiQ2FsaWJyaSIsIklzQm9sZCI6ZmFsc2UsIklzSXRhbGljIjpmYWxzZSwiSXNVbmRlcmxpbmVkIjpmYWxzZSwiUGFyZW50U3R5bGUiOm51bGx9LCJBdXRvU2l6ZSI6MCwiRm9yZWdyb3VuZCI6eyIkaWQiOiIxODMiLCJDb2xvciI6eyIkaWQiOiIxO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UiLCJUb3AiOjAuMCwiTGVmdCI6MC4wLCJSaWdodCI6MC4wLCJCb3R0b20iOjAuMH0sIlBhZGRpbmciOnsiJGlkIjoiMTg2IiwiVG9wIjowLjAsIkxlZnQiOjAuMCwiUmlnaHQiOjAuMCwiQm90dG9tIjowLjB9LCJCYWNrZ3JvdW5kIjp7IiRpZCI6IjE4NyIsIkNvbG9yIjp7IiRyZWYiOiI1NyJ9fSwiSXNWaXNpYmxlIjp0cnVlLCJXaWR0aCI6MC4wLCJIZWlnaHQiOjAuMCwiQm9yZGVyU3R5bGUiOm51bGwsIlBhcmVudFN0eWxlIjpudWxsfSwiSG9yaXpvbnRhbENvbm5lY3RvclN0eWxlIjp7IiRpZCI6IjE4OCIsIkxpbmVDb2xvciI6eyIkaWQiOiIxODkiLCIkdHlwZSI6Ik5MUkUuQ29tbW9uLkRvbS5Tb2xpZENvbG9yQnJ1c2gsIE5MUkUuQ29tbW9uIiwiQ29sb3IiOnsiJGlkIjoiMTkwIiwiQSI6MjU1LCJSIjoyMDQsIkciOjIwNCwiQiI6MjA0fX0sIkxpbmVXZWlnaHQiOjEuMCwiTGluZVR5cGUiOjAsIlBhcmVudFN0eWxlIjpudWxsfSwiVmVydGljYWxDb25uZWN0b3JTdHlsZSI6eyIkaWQiOiIxOTEiLCJMaW5lQ29sb3IiOnsiJGlkIjoiMTkyIiwiJHR5cGUiOiJOTFJFLkNvbW1vbi5Eb20uU29saWRDb2xvckJydXNoLCBOTFJFLkNvbW1vbiIsIkNvbG9yIjp7IiRpZCI6IjE5My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nRydWUsIlBlcmNlbnRhZ2VDb21wbGV0ZVNoYXBlT3BhY2l0eSI6MzUsIkJhc2VsaW5lU3R5bGUiOnsiJGlkIjoiMTk0IiwiU2hhcGVTdHlsZSI6eyIkaWQiOiIxOTUiLCJNYXJnaW4iOnsiJGlkIjoiMTk2IiwiVG9wIjowLjAsIkxlZnQiOjAuMCwiUmlnaHQiOjAuMCwiQm90dG9tIjowLjB9LCJQYWRkaW5nIjp7IiRpZCI6IjE5NyIsIlRvcCI6MC4wLCJMZWZ0IjowLjAsIlJpZ2h0IjowLjAsIkJvdHRvbSI6MC4wfSwiQmFja2dyb3VuZCI6eyIkaWQiOiIxOTgiLCJDb2xvciI6eyIkaWQiOiIxOTkiLCJBIjoxNTMsIlIiOjAsIkciOjAsIkIiOjB9fSwiSXNWaXNpYmxlIjp0cnVlLCJXaWR0aCI6MC4wLCJIZWlnaHQiOjAuMCwiQm9yZGVyU3R5bGUiOnsiJGlkIjoiMjAwIiwiTGluZUNvbG9yIjpudWxsLCJMaW5lV2VpZ2h0IjowLjAsIkxpbmVUeXBlIjowLCJQYXJlbnRTdHlsZSI6bnVsbH0sIlBhcmVudFN0eWxlIjpudWxsfSwiTWFyZ2luIjp7IiRpZCI6IjIwMSIsIlRvcCI6MC4wLCJMZWZ0IjowLjAsIlJpZ2h0IjowLjAsIkJvdHRvbSI6MC4wfSwiUGFkZGluZyI6eyIkaWQiOiIyMDIiLCJUb3AiOjAuMCwiTGVmdCI6MC4wLCJSaWdodCI6MC4wLCJCb3R0b20iOjAuMH0sIkJhY2tncm91bmQiOm51bGwsIklzVmlzaWJsZSI6dHJ1ZSwiV2lkdGgiOjAuMCwiSGVpZ2h0IjowLjAsIkJvcmRlclN0eWxlIjpudWxsLCJQYXJlbnRTdHlsZSI6bnVsbH0sIlNoYXBlU3R5bGUiOnsiJGlkIjoiMjAzIiwiTWFyZ2luIjp7IiRpZCI6IjIwNCIsIlRvcCI6MC4wLCJMZWZ0Ijo0LjAsIlJpZ2h0Ijo0LjAsIkJvdHRvbSI6MC4wfSwiUGFkZGluZyI6eyIkaWQiOiIyMDUiLCJUb3AiOjAuMCwiTGVmdCI6MC4wLCJSaWdodCI6MC4wLCJCb3R0b20iOjAuMH0sIkJhY2tncm91bmQiOnsiJGlkIjoiMjA2IiwiQ29sb3IiOnsiJGlkIjoiMjA3IiwiQSI6MjU1LCJSIjo2NiwiRyI6MTMzLCJCIjoyNDR9fSwiSXNWaXNpYmxlIjp0cnVlLCJXaWR0aCI6MC4wLCJIZWlnaHQiOjE2LjAsIkJvcmRlclN0eWxlIjp7IiRpZCI6IjIwOCIsIkxpbmVDb2xvciI6eyIkaWQiOiIyMDkiLCIkdHlwZSI6Ik5MUkUuQ29tbW9uLkRvbS5Tb2xpZENvbG9yQnJ1c2gsIE5MUkUuQ29tbW9uIiwiQ29sb3IiOnsiJGlkIjoiMjEwIiwiQSI6MjU1LCJSIjoyMzQsIkciOjIyLCJCIjozMH19LCJMaW5lV2VpZ2h0IjowLjAsIkxpbmVUeXBlIjowLCJQYXJlbnRTdHlsZSI6bnVsbH0sIlBhcmVudFN0eWxlIjpudWxsfSwiVGl0bGVTdHlsZSI6eyIkaWQiOiIyMTEiLCJGb250U2V0dGluZ3MiOnsiJGlkIjoiMjEyIiwiRm9udFNpemUiOjExLCJGb250TmFtZSI6IkNhbGlicmkiLCJJc0JvbGQiOnRydWUsIklzSXRhbGljIjpmYWxzZSwiSXNVbmRlcmxpbmVkIjpmYWxzZSwiUGFyZW50U3R5bGUiOm51bGx9LCJBdXRvU2l6ZSI6MCwiRm9yZWdyb3VuZCI6eyIkaWQiOiIyMTMiLCJDb2xvciI6eyIkaWQiOiIyMTQ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jE1IiwiVG9wIjowLjAsIkxlZnQiOjAuMCwiUmlnaHQiOjAuMCwiQm90dG9tIjowLjB9LCJQYWRkaW5nIjp7IiRpZCI6IjIxNiIsIlRvcCI6MC4wLCJMZWZ0IjowLjAsIlJpZ2h0IjowLjAsIkJvdHRvbSI6MC4wfSwiQmFja2dyb3VuZCI6eyIkaWQiOiIyMTciLCJDb2xvciI6eyIkcmVmIjoiNTcifX0sIklzVmlzaWJsZSI6dHJ1ZSwiV2lkdGgiOjAuMCwiSGVpZ2h0IjowLjAsIkJvcmRlclN0eWxlIjpudWxsLCJQYXJlbnRTdHlsZSI6bnVsbH0sIkRhdGVTdHlsZSI6eyIkaWQiOiIyMTgiLCJGb250U2V0dGluZ3MiOnsiJGlkIjoiMjE5IiwiRm9udFNpemUiOjEwLCJGb250TmFtZSI6IkNhbGlicmkiLCJJc0JvbGQiOmZhbHNlLCJJc0l0YWxpYyI6ZmFsc2UsIklzVW5kZXJsaW5lZCI6ZmFsc2UsIlBhcmVudFN0eWxlIjpudWxsfSwiQXV0b1NpemUiOjAsIkZvcmVncm91bmQiOnsiJGlkIjoiMjIwIiwiQ29sb3IiOnsiJGlkIjoiMjI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IiLCJUb3AiOjAuMCwiTGVmdCI6MC4wLCJSaWdodCI6MC4wLCJCb3R0b20iOjAuMH0sIlBhZGRpbmciOnsiJGlkIjoiMjIzIiwiVG9wIjowLjAsIkxlZnQiOjAuMCwiUmlnaHQiOjAuMCwiQm90dG9tIjowLjB9LCJCYWNrZ3JvdW5kIjp7IiRpZCI6IjIyNCIsIkNvbG9yIjp7IiRyZWYiOiI1NyJ9fSwiSXNWaXNpYmxlIjp0cnVlLCJXaWR0aCI6MC4wLCJIZWlnaHQiOjAuMCwiQm9yZGVyU3R5bGUiOm51bGwsIlBhcmVudFN0eWxlIjpudWxsfSwiRGF0ZUZvcm1hdCI6eyIkaWQiOiIyM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2IiwiRm9ybWF0IjowLCJJc1Zpc2libGUiOmZhbHNlLCJMYXN0S25vd25WaXNpYmlsaXR5U3RhdGUiOmZhbHNlfSwiSXNWaXNpYmxlIjp0cnVlLCJQYXJlbnRTdHlsZSI6bnVsbCwiX2V4cGxpY2l0bHlTZXQiOnsiJGlkIjoiMjI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IyOCIsIlRpdGxlUG9zaXRpb24iOiJSaWdodCIsIkRhdGVQb3NpdGlvbiI6IkxlZnQiLCJTaGFwZVR5cGUiOjAsIlNoYXBlU2l6ZSI6MywiU3BhY2luZyI6NSwiU2hhcGVTdHlsZSI6eyIkaWQiOiIyMjkiLCJNYXJnaW4iOnsiJGlkIjoiMjMwIiwiVG9wIjowLjAsIkxlZnQiOjAuMCwiUmlnaHQiOjAuMCwiQm90dG9tIjowLjB9LCJQYWRkaW5nIjp7IiRpZCI6IjIzMSIsIlRvcCI6MC4wLCJMZWZ0IjowLjAsIlJpZ2h0IjowLjAsIkJvdHRvbSI6MC4wfSwiQmFja2dyb3VuZCI6eyIkaWQiOiIyMzIiLCJDb2xvciI6eyIkaWQiOiIyMzMiLCJBIjoyNTUsIlIiOjAsIkciOjExNCwiQiI6MTg4fX0sIklzVmlzaWJsZSI6dHJ1ZSwiV2lkdGgiOjkuMCwiSGVpZ2h0Ijo5LjgwMDAwMDE5MDczNDg2MzMsIkJvcmRlclN0eWxlIjp7IiRpZCI6IjIzNCIsIkxpbmVDb2xvciI6eyIkaWQiOiIyMzUiLCIkdHlwZSI6Ik5MUkUuQ29tbW9uLkRvbS5Tb2xpZENvbG9yQnJ1c2gsIE5MUkUuQ29tbW9uIiwiQ29sb3IiOnsiJGlkIjoiMjM2IiwiQSI6MjU1LCJSIjoyNTUsIkciOjAsIkIiOjB9fSwiTGluZVdlaWdodCI6MC4wLCJMaW5lVHlwZSI6MCwiUGFyZW50U3R5bGUiOm51bGx9LCJQYXJlbnRTdHlsZSI6bnVsbH0sIlRpdGxlU3R5bGUiOnsiJGlkIjoiMjM3IiwiRm9udFNldHRpbmdzIjp7IiRpZCI6IjIzOCIsIkZvbnRTaXplIjo5LCJGb250TmFtZSI6IkFyaWFsIiwiSXNCb2xkIjpmYWxzZSwiSXNJdGFsaWMiOmZhbHNlLCJJc1VuZGVybGluZWQiOmZhbHNlLCJQYXJlbnRTdHlsZSI6bnVsbH0sIkF1dG9TaXplIjowLCJGb3JlZ3JvdW5kIjp7IiRpZCI6IjIzOSIsIkNvbG9yIjp7IiRpZCI6IjI0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DEiLCJUb3AiOjAuMCwiTGVmdCI6MC4wLCJSaWdodCI6MC4wLCJCb3R0b20iOjAuMH0sIlBhZGRpbmciOnsiJGlkIjoiMjQyIiwiVG9wIjowLjAsIkxlZnQiOjAuMCwiUmlnaHQiOjAuMCwiQm90dG9tIjowLjB9LCJCYWNrZ3JvdW5kIjp7IiRpZCI6IjI0MyIsIkNvbG9yIjp7IiRpZCI6IjI0NCIsIkEiOjg5LCJSIjowLCJHIjowLCJCIjowfX0sIklzVmlzaWJsZSI6dHJ1ZSwiV2lkdGgiOjAuMCwiSGVpZ2h0IjowLjAsIkJvcmRlclN0eWxlIjpudWxsLCJQYXJlbnRTdHlsZSI6bnVsbH0sIkRhdGVTdHlsZSI6eyIkaWQiOiIyNDUiLCJGb250U2V0dGluZ3MiOnsiJGlkIjoiMjQ2IiwiRm9udFNpemUiOjgsIkZvbnROYW1lIjoiQXJpYWwiLCJJc0JvbGQiOmZhbHNlLCJJc0l0YWxpYyI6ZmFsc2UsIklzVW5kZXJsaW5lZCI6ZmFsc2UsIlBhcmVudFN0eWxlIjpudWxsfSwiQXV0b1NpemUiOjAsIkZvcmVncm91bmQiOnsiJGlkIjoiMjQ3IiwiQ29sb3IiOnsiJGlkIjoiMjQ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0OSIsIlRvcCI6MC4wLCJMZWZ0IjowLjAsIlJpZ2h0IjowLjAsIkJvdHRvbSI6MC4wfSwiUGFkZGluZyI6eyIkaWQiOiIyNTAiLCJUb3AiOjAuMCwiTGVmdCI6MC4wLCJSaWdodCI6MC4wLCJCb3R0b20iOjAuMH0sIkJhY2tncm91bmQiOnsiJGlkIjoiMjUxIiwiQ29sb3IiOnsiJGlkIjoiMjUyIiwiQSI6ODksIlIiOjAsIkciOjAsIkIiOjB9fSwiSXNWaXNpYmxlIjp0cnVlLCJXaWR0aCI6MC4wLCJIZWlnaHQiOjAuMCwiQm9yZGVyU3R5bGUiOm51bGwsIlBhcmVudFN0eWxlIjpudWxsfSwiRGF0ZUZvcm1hdCI6eyIkaWQiOiIyNT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0IiwiRm9ybWF0IjowLCJJc1Zpc2libGUiOmZhbHNlLCJMYXN0S25vd25WaXNpYmlsaXR5U3RhdGUiOmZhbHNlfSwiSXNWaXNpYmxlIjp0cnVlLCJQYXJlbnRTdHlsZSI6bnVsbH0sIkdyaWRsaW5lUGFuZWxTdHlsZSI6eyIkaWQiOiIyNTUiLCJHcmlkbGluZVN0eWxlIjp7IiRpZCI6IjI1NiIsIkxpbmVDb2xvciI6eyIkaWQiOiIyNTciLCIkdHlwZSI6Ik5MUkUuQ29tbW9uLkRvbS5Tb2xpZENvbG9yQnJ1c2gsIE5MUkUuQ29tbW9uIiwiQ29sb3IiOnsiJGlkIjoiMjU4IiwiQSI6MzgsIlIiOjkxLCJHIjoxNTUsIkIiOjIxM319LCJMaW5lV2VpZ2h0IjoxLjAsIkxpbmVUeXBlIjowLCJQYXJlbnRTdHlsZSI6bnVsbH0sIk1hcmdpbiI6eyIkaWQiOiIyNTkiLCJUb3AiOjAuMCwiTGVmdCI6MC4wLCJSaWdodCI6MC4wLCJCb3R0b20iOjAuMH0sIlBhZGRpbmciOnsiJGlkIjoiMjYwIiwiVG9wIjowLjAsIkxlZnQiOjAuMCwiUmlnaHQiOjAuMCwiQm90dG9tIjowLjB9LCJCYWNrZ3JvdW5kIjpudWxsLCJJc1Zpc2libGUiOnRydWUsIldpZHRoIjowLjAsIkhlaWdodCI6MC4wLCJCb3JkZXJTdHlsZSI6eyIkaWQiOiIyNjEiLCJMaW5lQ29sb3IiOm51bGwsIkxpbmVXZWlnaHQiOjAuMCwiTGluZVR5cGUiOjAsIlBhcmVudFN0eWxlIjpudWxsfSwiUGFyZW50U3R5bGUiOm51bGx9LCJBY3Rpdml0eUxpbmVQYW5lbFN0eWxlIjp7IiRpZCI6IjI2MiIsIkFjdGl2aXR5TGluZVN0eWxlIjp7IiRpZCI6IjI2MyIsIkxpbmVDb2xvciI6eyIkaWQiOiIyNjQiLCIkdHlwZSI6Ik5MUkUuQ29tbW9uLkRvbS5Tb2xpZENvbG9yQnJ1c2gsIE5MUkUuQ29tbW9uIiwiQ29sb3IiOnsiJGlkIjoiMjY1IiwiQSI6MzgsIlIiOjY4LCJHIjoxMTQsIkIiOjE5Nn19LCJMaW5lV2VpZ2h0IjoxLjAsIkxpbmVUeXBlIjowLCJQYXJlbnRTdHlsZSI6bnVsbH0sIk1hcmdpbiI6eyIkaWQiOiIyNjYiLCJUb3AiOjAuMCwiTGVmdCI6MC4wLCJSaWdodCI6MC4wLCJCb3R0b20iOjAuMH0sIlBhZGRpbmciOnsiJGlkIjoiMjY3IiwiVG9wIjowLjAsIkxlZnQiOjAuMCwiUmlnaHQiOjAuMCwiQm90dG9tIjowLjB9LCJCYWNrZ3JvdW5kIjpudWxsLCJJc1Zpc2libGUiOnRydWUsIldpZHRoIjowLjAsIkhlaWdodCI6MC4wLCJCb3JkZXJTdHlsZSI6eyIkaWQiOiIyNjgiLCJMaW5lQ29sb3IiOm51bGwsIkxpbmVXZWlnaHQiOjAuMCwiTGluZVR5cGUiOjAsIlBhcmVudFN0eWxlIjpudWxsfSwiUGFyZW50U3R5bGUiOm51bGx9LCJfc2VsZWN0ZWRUaGVtZVByZXNldENvbG9ycyI6eyIkaWQiOiIyNjkiLCJUZXh0TGlnaHQiOnsiJGlkIjoiMjcwIiwiQSI6MjU1LCJSIjoyNTUsIkciOjI1NSwiQiI6MjU1fSwiVGV4dERhcmsiOnsiJGlkIjoiMjcxIiwiQSI6MjU1LCJSIjowLCJHIjowLCJCIjowfSwiQWNjZW50MSI6eyIkcmVmIjoiODAifSwiQWNjZW50MiI6eyIkcmVmIjoiMzAifSwiQWNjZW50MyI6eyIkaWQiOiIyNzIiLCJBIjoyNTUsIlIiOjY2LCJHIjoxMzMsIkIiOjI0NH0sIkFjY2VudDQiOnsiJGlkIjoiMjczIiwiQSI6MjU1LCJSIjoyMzMsIkciOjExMywiQiI6NTB9LCJBY2NlbnQ1Ijp7IiRpZCI6IjI3NCIsIkEiOjI1NSwiUiI6MjUsIkciOjEwNywiQiI6MzZ9LCJBY2NlbnQ2Ijp7IiRpZCI6IjI3NSIsIkEiOjI1NSwiUiI6MTUsIkciOjE1OCwiQiI6MjEzfSwiQWNjZW50NyI6eyIkaWQiOiIyNzYiLCJBIjoyNTUsIlIiOjE2MCwiRyI6NDMsIkIiOjE0N30sIkFjY2VudDgiOnsiJGlkIjoiMjc3IiwiQSI6MjU1LCJSIjo3OCwiRyI6MTY3LCJCIjo0Nn19LCJTaG93RWxhcHNlZFRpbWVHcmFkaWVudFN0eWxlIjpmYWxzZSwiVGltZWJhbmRSZXNlcnZlZExlZnRBcmVhU3R5bGUiOnsiJGlkIjoiMjc4IiwiQWN0aXZpdHlIZWFkZXJXaWR0aCI6MC4wLCJJc1NldCI6ZmFsc2V9LCJEZWZhdWx0U3dpbWxhbmVTdHlsZSI6bnVsbCwiRGVmYXVsdFN3aW1sYW5lVjJTdHlsZSI6eyIkaWQiOiIyNzkiLCJTdHlsZUlkIjoiNDgxNTdjYzItZjkzNS00Y2U2LWFlYmQtNjQ1YjQyM2QxZTc2IiwiSGVhZGVyU3R5bGUiOnsiJGlkIjoiMjgwIiwiVGV4dElzVmVydGljYWwiOmZhbHNlLCJUZXh0U3R5bGUiOnsiJGlkIjoiMjgxIiwiRm9udFNldHRpbmdzIjp7IiRpZCI6IjI4MiIsIkZvbnRTaXplIjoxMiwiRm9udE5hbWUiOiJDYWxpYnJpIiwiSXNCb2xkIjpmYWxzZSwiSXNJdGFsaWMiOmZhbHNlLCJJc1VuZGVybGluZWQiOmZhbHNlLCJQYXJlbnRTdHlsZSI6bnVsbH0sIkF1dG9TaXplIjoyLCJGb3JlZ3JvdW5kIjp7IiRpZCI6IjI4MyIsIkNvbG9yIjp7IiRpZCI6IjI4N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4NSIsIlRvcCI6MC4wLCJMZWZ0IjowLjAsIlJpZ2h0IjowLjAsIkJvdHRvbSI6MC4wfSwiUGFkZGluZyI6eyIkaWQiOiIyODYiLCJUb3AiOjAuMCwiTGVmdCI6MC4wLCJSaWdodCI6MC4wLCJCb3R0b20iOjAuMH0sIkJhY2tncm91bmQiOm51bGwsIklzVmlzaWJsZSI6dHJ1ZSwiV2lkdGgiOjAuMCwiSGVpZ2h0IjowLjAsIkJvcmRlclN0eWxlIjpudWxsLCJQYXJlbnRTdHlsZSI6bnVsbH0sIlJlY3RhbmdsZVN0eWxlIjp7IiRpZCI6IjI4NyIsIk1hcmdpbiI6eyIkaWQiOiIyODgiLCJUb3AiOjAuMCwiTGVmdCI6MC4wLCJSaWdodCI6MC4wLCJCb3R0b20iOjAuMH0sIlBhZGRpbmciOnsiJGlkIjoiMjg5IiwiVG9wIjowLjAsIkxlZnQiOjAuMCwiUmlnaHQiOjAuMCwiQm90dG9tIjowLjB9LCJCYWNrZ3JvdW5kIjp7IiRpZCI6IjI5MCIsIkNvbG9yIjp7IiRpZCI6IjI5MSIsIkEiOjI1NSwiUiI6NjYsIkciOjEzMywiQiI6MjQ0fX0sIklzVmlzaWJsZSI6dHJ1ZSwiV2lkdGgiOjAuMCwiSGVpZ2h0IjowLjAsIkJvcmRlclN0eWxlIjp7IiRpZCI6IjI5MiIsIkxpbmVDb2xvciI6eyIkaWQiOiIyOTMiLCIkdHlwZSI6Ik5MUkUuQ29tbW9uLkRvbS5Tb2xpZENvbG9yQnJ1c2gsIE5MUkUuQ29tbW9uIiwiQ29sb3IiOnsiJGlkIjoiMjk0IiwiQSI6MjU1LCJSIjoyNTUsIkciOjAsIkIiOjB9fSwiTGluZVdlaWdodCI6MC4wLCJMaW5lVHlwZSI6MCwiUGFyZW50U3R5bGUiOm51bGx9LCJQYXJlbnRTdHlsZSI6bnVsbH0sIk1hcmdpbiI6eyIkaWQiOiIyOTUiLCJUb3AiOjAuMCwiTGVmdCI6MC4wLCJSaWdodCI6MC4wLCJCb3R0b20iOjAuMH0sIlBhZGRpbmciOnsiJGlkIjoiMjk2IiwiVG9wIjowLjAsIkxlZnQiOjAuMCwiUmlnaHQiOjAuMCwiQm90dG9tIjowLjB9LCJCYWNrZ3JvdW5kIjpudWxsLCJJc1Zpc2libGUiOnRydWUsIldpZHRoIjowLjAsIkhlaWdodCI6MC4wLCJCb3JkZXJTdHlsZSI6bnVsbCwiUGFyZW50U3R5bGUiOm51bGx9LCJCYWNrZ3JvdW5kU3R5bGUiOnsiJGlkIjoiMjk3IiwiTWFyZ2luIjp7IiRpZCI6IjI5OCIsIlRvcCI6MC4wLCJMZWZ0IjowLjAsIlJpZ2h0IjowLjAsIkJvdHRvbSI6MC4wfSwiUGFkZGluZyI6eyIkaWQiOiIyOTkiLCJUb3AiOjAuMCwiTGVmdCI6MC4wLCJSaWdodCI6MC4wLCJCb3R0b20iOjAuMH0sIkJhY2tncm91bmQiOnsiJGlkIjoiMzAwIiwiQ29sb3IiOnsiJGlkIjoiMzAxIiwiQSI6NTEsIlIiOjY2LCJHIjoxMzMsIkIiOjI0NH19LCJJc1Zpc2libGUiOnRydWUsIldpZHRoIjowLjAsIkhlaWdodCI6MC4wLCJCb3JkZXJTdHlsZSI6eyIkaWQiOiIzMDIiLCJMaW5lQ29sb3IiOnsiJGlkIjoiMzAzIiwiJHR5cGUiOiJOTFJFLkNvbW1vbi5Eb20uU29saWRDb2xvckJydXNoLCBOTFJFLkNvbW1vbiIsIkNvbG9yIjp7IiRpZCI6IjMwNCIsIkEiOjI1NSwiUiI6MjM0LCJHIjoyMiwiQiI6MzB9fSwiTGluZVdlaWdodCI6MC4wLCJMaW5lVHlwZSI6MCwiUGFyZW50U3R5bGUiOm51bGx9LCJQYXJlbnRTdHlsZSI6bnVsbH0sIklzQWJvdmVUaW1lYmFuZCI6ZmFsc2UsIlNwYWNpbmciOjUsIkRlZmF1bHRTd2ltbGFuZVRhc2tTdHlsZSI6eyIkaWQiOiIzMDUiLCIkdHlwZSI6Ik5MUkUuQ29tbW9uLkRvbS5TdHlsZXMuRXhwbGljaXRTZXRhYmxlVGFza1N0eWxlLCBOTFJFLkNvbW1vbiIsIlNoYXBlIjoyLCJTaGFwZVRoaWNrbmVzcyI6MSwiRHVyYXRpb25Gb3JtYXQiOjAsIkluY2x1ZGVOb25Xb3JraW5nRGF5c0luRHVyYXRpb24iOmZhbHNlLCJQZXJjZW50YWdlQ29tcGxldGVTdHlsZSI6eyIkaWQiOiIzMDYiLCJGb250U2V0dGluZ3MiOnsiJGlkIjoiMzA3IiwiRm9udFNpemUiOjEwLCJGb250TmFtZSI6IkNhbGlicmkiLCJJc0JvbGQiOmZhbHNlLCJJc0l0YWxpYyI6ZmFsc2UsIklzVW5kZXJsaW5lZCI6ZmFsc2UsIlBhcmVudFN0eWxlIjpudWxsfSwiQXV0b1NpemUiOjAsIkZvcmVncm91bmQiOnsiJGlkIjoiMzA4IiwiQ29sb3IiOnsiJGlkIjoiMzA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MTAiLCJUb3AiOjAuMCwiTGVmdCI6MC4wLCJSaWdodCI6MC4wLCJCb3R0b20iOjAuMH0sIlBhZGRpbmciOnsiJGlkIjoiMzExIiwiVG9wIjowLjAsIkxlZnQiOjAuMCwiUmlnaHQiOjAuMCwiQm90dG9tIjowLjB9LCJCYWNrZ3JvdW5kIjp7IiRpZCI6IjMxMiIsIkNvbG9yIjp7IiRpZCI6IjMxMyIsIkEiOjg5LCJSIjowLCJHIjowLCJCIjowfX0sIklzVmlzaWJsZSI6dHJ1ZSwiV2lkdGgiOjAuMCwiSGVpZ2h0IjowLjAsIkJvcmRlclN0eWxlIjpudWxsLCJQYXJlbnRTdHlsZSI6bnVsbH0sIkR1cmF0aW9uU3R5bGUiOnsiJGlkIjoiMzE0IiwiRm9udFNldHRpbmdzIjp7IiRpZCI6IjMxNSIsIkZvbnRTaXplIjoxMCwiRm9udE5hbWUiOiJDYWxpYnJpIiwiSXNCb2xkIjpmYWxzZSwiSXNJdGFsaWMiOmZhbHNlLCJJc1VuZGVybGluZWQiOmZhbHNlLCJQYXJlbnRTdHlsZSI6bnVsbH0sIkF1dG9TaXplIjowLCJGb3JlZ3JvdW5kIjp7IiRpZCI6IjMxNiIsIkNvbG9yIjp7IiRpZCI6IjMx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OCIsIlRvcCI6MC4wLCJMZWZ0IjowLjAsIlJpZ2h0IjowLjAsIkJvdHRvbSI6MC4wfSwiUGFkZGluZyI6eyIkaWQiOiIzMTkiLCJUb3AiOjAuMCwiTGVmdCI6MC4wLCJSaWdodCI6MC4wLCJCb3R0b20iOjAuMH0sIkJhY2tncm91bmQiOnsiJGlkIjoiMzIwIiwiQ29sb3IiOnsiJHJlZiI6IjMxMyJ9fSwiSXNWaXNpYmxlIjp0cnVlLCJXaWR0aCI6MC4wLCJIZWlnaHQiOjAuMCwiQm9yZGVyU3R5bGUiOm51bGwsIlBhcmVudFN0eWxlIjpudWxsfSwiSG9yaXpvbnRhbENvbm5lY3RvclN0eWxlIjp7IiRpZCI6IjMyMSIsIkxpbmVDb2xvciI6eyIkaWQiOiIzMjIiLCIkdHlwZSI6Ik5MUkUuQ29tbW9uLkRvbS5Tb2xpZENvbG9yQnJ1c2gsIE5MUkUuQ29tbW9uIiwiQ29sb3IiOnsiJGlkIjoiMzIzIiwiQSI6MjU1LCJSIjoyMDQsIkciOjIwNCwiQiI6MjA0fX0sIkxpbmVXZWlnaHQiOjEuMCwiTGluZVR5cGUiOjAsIlBhcmVudFN0eWxlIjpudWxsfSwiVmVydGljYWxDb25uZWN0b3JTdHlsZSI6eyIkaWQiOiIzMjQiLCJMaW5lQ29sb3IiOnsiJGlkIjoiMzI1IiwiJHR5cGUiOiJOTFJFLkNvbW1vbi5Eb20uU29saWRDb2xvckJydXNoLCBOTFJFLkNvbW1vbiIsIkNvbG9yIjp7IiRpZCI6IjMyNi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nRydWUsIlBlcmNlbnRhZ2VDb21wbGV0ZVNoYXBlT3BhY2l0eSI6MzUsIkJhc2VsaW5lU3R5bGUiOnsiJGlkIjoiMzI3IiwiU2hhcGVTdHlsZSI6eyIkaWQiOiIzMjgiLCJNYXJnaW4iOnsiJGlkIjoiMzI5IiwiVG9wIjowLjAsIkxlZnQiOjAuMCwiUmlnaHQiOjAuMCwiQm90dG9tIjowLjB9LCJQYWRkaW5nIjp7IiRpZCI6IjMzMCIsIlRvcCI6MC4wLCJMZWZ0IjowLjAsIlJpZ2h0IjowLjAsIkJvdHRvbSI6MC4wfSwiQmFja2dyb3VuZCI6eyIkaWQiOiIzMzEiLCJDb2xvciI6eyIkaWQiOiIzMzIiLCJBIjoxNTMsIlIiOjAsIkciOjAsIkIiOjB9fSwiSXNWaXNpYmxlIjp0cnVlLCJXaWR0aCI6MC4wLCJIZWlnaHQiOjAuMCwiQm9yZGVyU3R5bGUiOnsiJGlkIjoiMzMzIiwiTGluZUNvbG9yIjpudWxsLCJMaW5lV2VpZ2h0IjowLjAsIkxpbmVUeXBlIjowLCJQYXJlbnRTdHlsZSI6bnVsbH0sIlBhcmVudFN0eWxlIjpudWxsfSwiTWFyZ2luIjp7IiRpZCI6IjMzNCIsIlRvcCI6MC4wLCJMZWZ0IjowLjAsIlJpZ2h0IjowLjAsIkJvdHRvbSI6MC4wfSwiUGFkZGluZyI6eyIkaWQiOiIzMzUiLCJUb3AiOjAuMCwiTGVmdCI6MC4wLCJSaWdodCI6MC4wLCJCb3R0b20iOjAuMH0sIkJhY2tncm91bmQiOm51bGwsIklzVmlzaWJsZSI6dHJ1ZSwiV2lkdGgiOjAuMCwiSGVpZ2h0IjowLjAsIkJvcmRlclN0eWxlIjpudWxsLCJQYXJlbnRTdHlsZSI6bnVsbH0sIlNoYXBlU3R5bGUiOnsiJGlkIjoiMzM2IiwiTWFyZ2luIjp7IiRpZCI6IjMzNyIsIlRvcCI6MC4wLCJMZWZ0Ijo0LjAsIlJpZ2h0Ijo0LjAsIkJvdHRvbSI6MC4wfSwiUGFkZGluZyI6eyIkaWQiOiIzMzgiLCJUb3AiOjAuMCwiTGVmdCI6MC4wLCJSaWdodCI6MC4wLCJCb3R0b20iOjAuMH0sIkJhY2tncm91bmQiOnsiJGlkIjoiMzM5IiwiQ29sb3IiOnsiJGlkIjoiMzQwIiwiQSI6MjU1LCJSIjo2NiwiRyI6MTMzLCJCIjoyNDR9fSwiSXNWaXNpYmxlIjp0cnVlLCJXaWR0aCI6MC4wLCJIZWlnaHQiOjE2LjAsIkJvcmRlclN0eWxlIjp7IiRpZCI6IjM0MSIsIkxpbmVDb2xvciI6eyIkaWQiOiIzNDIiLCIkdHlwZSI6Ik5MUkUuQ29tbW9uLkRvbS5Tb2xpZENvbG9yQnJ1c2gsIE5MUkUuQ29tbW9uIiwiQ29sb3IiOnsiJGlkIjoiMzQzIiwiQSI6MjU1LCJSIjoyNTUsIkciOjAsIkIiOjB9fSwiTGluZVdlaWdodCI6MC4wLCJMaW5lVHlwZSI6MCwiUGFyZW50U3R5bGUiOm51bGx9LCJQYXJlbnRTdHlsZSI6bnVsbH0sIlRpdGxlU3R5bGUiOnsiJGlkIjoiMzQ0IiwiRm9udFNldHRpbmdzIjp7IiRpZCI6IjM0NSIsIkZvbnRTaXplIjoxMSwiRm9udE5hbWUiOiJDYWxpYnJpIiwiSXNCb2xkIjp0cnVlLCJJc0l0YWxpYyI6ZmFsc2UsIklzVW5kZXJsaW5lZCI6ZmFsc2UsIlBhcmVudFN0eWxlIjpudWxsfSwiQXV0b1NpemUiOjAsIkZvcmVncm91bmQiOnsiJGlkIjoiMzQ2IiwiQ29sb3IiOnsiJGlkIjoiMzQ3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M0OCIsIlRvcCI6MC4wLCJMZWZ0IjowLjAsIlJpZ2h0IjowLjAsIkJvdHRvbSI6MC4wfSwiUGFkZGluZyI6eyIkaWQiOiIzNDkiLCJUb3AiOjAuMCwiTGVmdCI6MC4wLCJSaWdodCI6MC4wLCJCb3R0b20iOjAuMH0sIkJhY2tncm91bmQiOnsiJGlkIjoiMzUwIiwiQ29sb3IiOnsiJHJlZiI6IjMxMyJ9fSwiSXNWaXNpYmxlIjp0cnVlLCJXaWR0aCI6MC4wLCJIZWlnaHQiOjAuMCwiQm9yZGVyU3R5bGUiOm51bGwsIlBhcmVudFN0eWxlIjpudWxsfSwiRGF0ZVN0eWxlIjp7IiRpZCI6IjM1MSIsIkZvbnRTZXR0aW5ncyI6eyIkaWQiOiIzNTIiLCJGb250U2l6ZSI6MTAsIkZvbnROYW1lIjoiQ2FsaWJyaSIsIklzQm9sZCI6ZmFsc2UsIklzSXRhbGljIjpmYWxzZSwiSXNVbmRlcmxpbmVkIjpmYWxzZSwiUGFyZW50U3R5bGUiOm51bGx9LCJBdXRvU2l6ZSI6MCwiRm9yZWdyb3VuZCI6eyIkaWQiOiIzNTMiLCJDb2xvciI6eyIkaWQiOiIzN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1NSIsIlRvcCI6MC4wLCJMZWZ0IjowLjAsIlJpZ2h0IjowLjAsIkJvdHRvbSI6MC4wfSwiUGFkZGluZyI6eyIkaWQiOiIzNTYiLCJUb3AiOjAuMCwiTGVmdCI6MC4wLCJSaWdodCI6MC4wLCJCb3R0b20iOjAuMH0sIkJhY2tncm91bmQiOnsiJGlkIjoiMzU3IiwiQ29sb3IiOnsiJHJlZiI6IjMxMyJ9fSwiSXNWaXNpYmxlIjp0cnVlLCJXaWR0aCI6MC4wLCJIZWlnaHQiOjAuMCwiQm9yZGVyU3R5bGUiOm51bGwsIlBhcmVudFN0eWxlIjpudWxsfSwiRGF0ZUZvcm1hdCI6eyIkaWQiOiIzN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U5IiwiRm9ybWF0IjowLCJJc1Zpc2libGUiOmZhbHNlLCJMYXN0S25vd25WaXNpYmlsaXR5U3RhdGUiOmZhbHNlfSwiSXNWaXNpYmxlIjp0cnVlLCJQYXJlbnRTdHlsZSI6bnVsbCwiX2V4cGxpY2l0bHlTZXQiOnsiJGlkIjoiMzY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2MSIsIlNoYXBlIjowLCJDb25uZWN0b3JNYXJnaW4iOnsiJGlkIjoiMzYyIiwiVG9wIjowLjAsIkxlZnQiOjIuMCwiUmlnaHQiOjIuMCwiQm90dG9tIjowLjB9LCJDb25uZWN0b3JTdHlsZSI6eyIkaWQiOiIzNjMiLCJMaW5lQ29sb3IiOnsiJGlkIjoiMzY0IiwiJHR5cGUiOiJOTFJFLkNvbW1vbi5Eb20uU29saWRDb2xvckJydXNoLCBOTFJFLkNvbW1vbiIsIkNvbG9yIjp7IiRpZCI6IjM2NSIsIkEiOjEyNywiUiI6MzEsIkciOjczLCJCIjoxMjZ9fSwiTGluZVdlaWdodCI6MS4wLCJMaW5lVHlwZSI6MCwiUGFyZW50U3R5bGUiOm51bGx9LCJJc0JlbG93VGltZWJhbmQiOmZhbHNlLCJQb3NpdGlvbk9uVGFzayI6MSwiSGlkZURhdGUiOmZhbHNlLCJTaGFwZVNpemUiOjMsIlNwYWNpbmciOjIuMCwiUGFkZGluZyI6eyIkaWQiOiIzNjYiLCJUb3AiOjcuMCwiTGVmdCI6My4wLCJSaWdodCI6MC4wLCJCb3R0b20iOjIuMH0sIlNoYXBlU3R5bGUiOnsiJGlkIjoiMzY3IiwiTWFyZ2luIjp7IiRpZCI6IjM2OCIsIlRvcCI6MC4wLCJMZWZ0IjowLjAsIlJpZ2h0IjowLjAsIkJvdHRvbSI6MC4wfSwiUGFkZGluZyI6eyIkaWQiOiIzNjkiLCJUb3AiOjAuMCwiTGVmdCI6MC4wLCJSaWdodCI6MC4wLCJCb3R0b20iOjAuMH0sIkJhY2tncm91bmQiOnsiJGlkIjoiMzcwIiwiQ29sb3IiOnsiJGlkIjoiMzcxIiwiQSI6MjU1LCJSIjo2NiwiRyI6MTMzLCJCIjoyNDR9fSwiSXNWaXNpYmxlIjp0cnVlLCJXaWR0aCI6OS4wLCJIZWlnaHQiOjkuODAwMDAwMTkwNzM0ODYzMywiQm9yZGVyU3R5bGUiOnsiJGlkIjoiMzcyIiwiTGluZUNvbG9yIjp7IiRpZCI6IjM3MyIsIiR0eXBlIjoiTkxSRS5Db21tb24uRG9tLlNvbGlkQ29sb3JCcnVzaCwgTkxSRS5Db21tb24iLCJDb2xvciI6eyIkaWQiOiIzNzQiLCJBIjoyNTUsIlIiOjI1NSwiRyI6MCwiQiI6MH19LCJMaW5lV2VpZ2h0IjowLjAsIkxpbmVUeXBlIjowLCJQYXJlbnRTdHlsZSI6bnVsbH0sIlBhcmVudFN0eWxlIjpudWxsfSwiVGl0bGVTdHlsZSI6eyIkaWQiOiIzNzUiLCJGb250U2V0dGluZ3MiOnsiJGlkIjoiMzc2IiwiRm9udFNpemUiOjksIkZvbnROYW1lIjoiQXJpYWwiLCJJc0JvbGQiOmZhbHNlLCJJc0l0YWxpYyI6ZmFsc2UsIklzVW5kZXJsaW5lZCI6ZmFsc2UsIlBhcmVudFN0eWxlIjpudWxsfSwiQXV0b1NpemUiOjAsIkZvcmVncm91bmQiOnsiJGlkIjoiMzc3IiwiQ29sb3IiOnsiJGlkIjoiMzc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3OSIsIlRvcCI6MC4wLCJMZWZ0IjowLjAsIlJpZ2h0IjowLjAsIkJvdHRvbSI6MC4wfSwiUGFkZGluZyI6eyIkaWQiOiIzODAiLCJUb3AiOjAuMCwiTGVmdCI6MC4wLCJSaWdodCI6MC4wLCJCb3R0b20iOjAuMH0sIkJhY2tncm91bmQiOnsiJGlkIjoiMzgxIiwiQ29sb3IiOnsiJGlkIjoiMzgyIiwiQSI6ODksIlIiOjAsIkciOjAsIkIiOjB9fSwiSXNWaXNpYmxlIjp0cnVlLCJXaWR0aCI6MC4wLCJIZWlnaHQiOjAuMCwiQm9yZGVyU3R5bGUiOm51bGwsIlBhcmVudFN0eWxlIjpudWxsfSwiRGF0ZVN0eWxlIjp7IiRpZCI6IjM4MyIsIkZvbnRTZXR0aW5ncyI6eyIkaWQiOiIzODQiLCJGb250U2l6ZSI6OCwiRm9udE5hbWUiOiJBcmlhbCIsIklzQm9sZCI6ZmFsc2UsIklzSXRhbGljIjpmYWxzZSwiSXNVbmRlcmxpbmVkIjpmYWxzZSwiUGFyZW50U3R5bGUiOm51bGx9LCJBdXRvU2l6ZSI6MCwiRm9yZWdyb3VuZCI6eyIkaWQiOiIzODUiLCJDb2xvciI6eyIkaWQiOiIzO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g3IiwiVG9wIjowLjAsIkxlZnQiOjAuMCwiUmlnaHQiOjAuMCwiQm90dG9tIjowLjB9LCJQYWRkaW5nIjp7IiRpZCI6IjM4OCIsIlRvcCI6MC4wLCJMZWZ0IjowLjAsIlJpZ2h0IjowLjAsIkJvdHRvbSI6MC4wfSwiQmFja2dyb3VuZCI6eyIkaWQiOiIzODkiLCJDb2xvciI6eyIkcmVmIjoiMzgyIn19LCJJc1Zpc2libGUiOnRydWUsIldpZHRoIjowLjAsIkhlaWdodCI6MC4wLCJCb3JkZXJTdHlsZSI6bnVsbCwiUGFyZW50U3R5bGUiOm51bGx9LCJEYXRlRm9ybWF0Ijp7IiRpZCI6IjM5M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TEiLCJGb3JtYXQiOjAsIklzVmlzaWJsZSI6ZmFsc2UsIkxhc3RLbm93blZpc2liaWxpdHlTdGF0ZSI6ZmFsc2V9LCJJc1Zpc2libGUiOnRydWUsIlBhcmVudFN0eWxlIjpudWxsfSwiRGVmYXVsdFN3aW1sYW5lTWlsZXN0b25lU3R5bGUiOnsiJGlkIjoiMzkyIiwiVGl0bGVQb3NpdGlvbiI6IlJpZ2h0IiwiRGF0ZVBvc2l0aW9uIjoiTGVmdCIsIlNoYXBlVHlwZSI6MCwiU2hhcGVTaXplIjozLCJTcGFjaW5nIjo1LCJTaGFwZVN0eWxlIjp7IiRpZCI6IjM5MyIsIk1hcmdpbiI6eyIkaWQiOiIzOTQiLCJUb3AiOjAuMCwiTGVmdCI6MC4wLCJSaWdodCI6MC4wLCJCb3R0b20iOjAuMH0sIlBhZGRpbmciOnsiJGlkIjoiMzk1IiwiVG9wIjowLjAsIkxlZnQiOjAuMCwiUmlnaHQiOjAuMCwiQm90dG9tIjowLjB9LCJCYWNrZ3JvdW5kIjp7IiRpZCI6IjM5NiIsIkNvbG9yIjp7IiRpZCI6IjM5NyIsIkEiOjI1NSwiUiI6NjYsIkciOjEzMywiQiI6MjQ0fX0sIklzVmlzaWJsZSI6dHJ1ZSwiV2lkdGgiOjkuMCwiSGVpZ2h0Ijo5LjgwMDAwMDE5MDczNDg2MzMsIkJvcmRlclN0eWxlIjp7IiRpZCI6IjM5OCIsIkxpbmVDb2xvciI6eyIkaWQiOiIzOTkiLCIkdHlwZSI6Ik5MUkUuQ29tbW9uLkRvbS5Tb2xpZENvbG9yQnJ1c2gsIE5MUkUuQ29tbW9uIiwiQ29sb3IiOnsiJGlkIjoiNDAwIiwiQSI6MjU1LCJSIjoyNTUsIkciOjAsIkIiOjB9fSwiTGluZVdlaWdodCI6MC4wLCJMaW5lVHlwZSI6MCwiUGFyZW50U3R5bGUiOm51bGx9LCJQYXJlbnRTdHlsZSI6bnVsbH0sIlRpdGxlU3R5bGUiOnsiJGlkIjoiNDAxIiwiRm9udFNldHRpbmdzIjp7IiRpZCI6IjQwMiIsIkZvbnRTaXplIjo5LCJGb250TmFtZSI6IkFyaWFsIiwiSXNCb2xkIjpmYWxzZSwiSXNJdGFsaWMiOmZhbHNlLCJJc1VuZGVybGluZWQiOmZhbHNlLCJQYXJlbnRTdHlsZSI6bnVsbH0sIkF1dG9TaXplIjowLCJGb3JlZ3JvdW5kIjp7IiRpZCI6IjQwMyIsIkNvbG9yIjp7IiRpZCI6IjQw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DUiLCJUb3AiOjAuMCwiTGVmdCI6MC4wLCJSaWdodCI6MC4wLCJCb3R0b20iOjAuMH0sIlBhZGRpbmciOnsiJGlkIjoiNDA2IiwiVG9wIjowLjAsIkxlZnQiOjAuMCwiUmlnaHQiOjAuMCwiQm90dG9tIjowLjB9LCJCYWNrZ3JvdW5kIjp7IiRpZCI6IjQwNyIsIkNvbG9yIjp7IiRpZCI6IjQwOCIsIkEiOjg5LCJSIjowLCJHIjowLCJCIjowfX0sIklzVmlzaWJsZSI6dHJ1ZSwiV2lkdGgiOjAuMCwiSGVpZ2h0IjowLjAsIkJvcmRlclN0eWxlIjpudWxsLCJQYXJlbnRTdHlsZSI6bnVsbH0sIkRhdGVTdHlsZSI6eyIkaWQiOiI0MDkiLCJGb250U2V0dGluZ3MiOnsiJGlkIjoiNDEwIiwiRm9udFNpemUiOjgsIkZvbnROYW1lIjoiQXJpYWwiLCJJc0JvbGQiOmZhbHNlLCJJc0l0YWxpYyI6ZmFsc2UsIklzVW5kZXJsaW5lZCI6ZmFsc2UsIlBhcmVudFN0eWxlIjpudWxsfSwiQXV0b1NpemUiOjAsIkZvcmVncm91bmQiOnsiJGlkIjoiNDExIiwiQ29sb3IiOnsiJGlkIjoiNDE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xMyIsIlRvcCI6MC4wLCJMZWZ0IjowLjAsIlJpZ2h0IjowLjAsIkJvdHRvbSI6MC4wfSwiUGFkZGluZyI6eyIkaWQiOiI0MTQiLCJUb3AiOjAuMCwiTGVmdCI6MC4wLCJSaWdodCI6MC4wLCJCb3R0b20iOjAuMH0sIkJhY2tncm91bmQiOnsiJGlkIjoiNDE1IiwiQ29sb3IiOnsiJGlkIjoiNDE2IiwiQSI6ODksIlIiOjAsIkciOjAsIkIiOjB9fSwiSXNWaXNpYmxlIjp0cnVlLCJXaWR0aCI6MC4wLCJIZWlnaHQiOjAuMCwiQm9yZGVyU3R5bGUiOm51bGwsIlBhcmVudFN0eWxlIjpudWxsfSwiRGF0ZUZvcm1hdCI6eyIkaWQiOiI0MT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E4IiwiRm9ybWF0IjowLCJJc1Zpc2libGUiOmZhbHNlLCJMYXN0S25vd25WaXNpYmlsaXR5U3RhdGUiOmZhbHNlfSwiSXNWaXNpYmxlIjp0cnVlLCJQYXJlbnRTdHlsZSI6bnVsbH0sIkRlZmF1bHRTd2ltbGFuZUFjdGl2aXR5U3R5bGUiOnsiJGlkIjoiNDE5IiwiSGVhZGVyU3R5bGUiOnsiJGlkIjoiNDIwIiwiVGV4dFN0eWxlIjp7IiRpZCI6IjQyMSIsIkZvbnRTZXR0aW5ncyI6eyIkaWQiOiI0MjIiLCJGb250U2l6ZSI6MTEsIkZvbnROYW1lIjoiQ2FsaWJyaSIsIklzQm9sZCI6ZmFsc2UsIklzSXRhbGljIjpmYWxzZSwiSXNVbmRlcmxpbmVkIjpmYWxzZSwiUGFyZW50U3R5bGUiOm51bGx9LCJBdXRvU2l6ZSI6MiwiRm9yZWdyb3VuZCI6eyIkaWQiOiI0MjMiLCJDb2xvciI6eyIkaWQiOiI0Mj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jUiLCJUb3AiOjAuMCwiTGVmdCI6MC4wLCJSaWdodCI6MC4wLCJCb3R0b20iOjAuMH0sIlBhZGRpbmciOnsiJGlkIjoiNDI2IiwiVG9wIjowLjAsIkxlZnQiOjAuMCwiUmlnaHQiOjAuMCwiQm90dG9tIjowLjB9LCJCYWNrZ3JvdW5kIjpudWxsLCJJc1Zpc2libGUiOnRydWUsIldpZHRoIjowLjAsIkhlaWdodCI6MC4wLCJCb3JkZXJTdHlsZSI6bnVsbCwiUGFyZW50U3R5bGUiOm51bGx9LCJSZWN0YW5nbGVTdHlsZSI6eyIkaWQiOiI0MjciLCJNYXJnaW4iOnsiJGlkIjoiNDI4IiwiVG9wIjowLjAsIkxlZnQiOjAuMCwiUmlnaHQiOjAuMCwiQm90dG9tIjowLjB9LCJQYWRkaW5nIjp7IiRpZCI6IjQyOSIsIlRvcCI6MC4wLCJMZWZ0IjowLjAsIlJpZ2h0IjowLjAsIkJvdHRvbSI6MC4wfSwiQmFja2dyb3VuZCI6eyIkaWQiOiI0MzAiLCJDb2xvciI6eyIkaWQiOiI0MzEiLCJBIjo2MywiUiI6NjYsIkciOjEzMywiQiI6MjQ0fX0sIklzVmlzaWJsZSI6dHJ1ZSwiV2lkdGgiOjAuMCwiSGVpZ2h0IjowLjAsIkJvcmRlclN0eWxlIjp7IiRpZCI6IjQzMiIsIkxpbmVDb2xvciI6eyIkaWQiOiI0MzMiLCIkdHlwZSI6Ik5MUkUuQ29tbW9uLkRvbS5Tb2xpZENvbG9yQnJ1c2gsIE5MUkUuQ29tbW9uIiwiQ29sb3IiOnsiJGlkIjoiNDM0IiwiQSI6MjU1LCJSIjoyNTUsIkciOjAsIkIiOjB9fSwiTGluZVdlaWdodCI6MC4wLCJMaW5lVHlwZSI6MCwiUGFyZW50U3R5bGUiOm51bGx9LCJQYXJlbnRTdHlsZSI6bnVsbH0sIk1hcmdpbiI6eyIkaWQiOiI0MzUiLCJUb3AiOjAuMCwiTGVmdCI6MC4wLCJSaWdodCI6MC4wLCJCb3R0b20iOjAuMH0sIlBhZGRpbmciOnsiJGlkIjoiNDM2IiwiVG9wIjowLjAsIkxlZnQiOjAuMCwiUmlnaHQiOjAuMCwiQm90dG9tIjowLjB9LCJCYWNrZ3JvdW5kIjpudWxsLCJJc1Zpc2libGUiOnRydWUsIldpZHRoIjowLjAsIkhlaWdodCI6MC4wLCJCb3JkZXJTdHlsZSI6bnVsbCwiUGFyZW50U3R5bGUiOm51bGx9LCJCYWNrZ3JvdW5kU3R5bGUiOnsiJGlkIjoiNDM3IiwiTWFyZ2luIjp7IiRpZCI6IjQzOCIsIlRvcCI6MC4wLCJMZWZ0IjowLjAsIlJpZ2h0IjowLjAsIkJvdHRvbSI6MC4wfSwiUGFkZGluZyI6eyIkaWQiOiI0MzkiLCJUb3AiOjAuMCwiTGVmdCI6MC4wLCJSaWdodCI6MC4wLCJCb3R0b20iOjAuMH0sIkJhY2tncm91bmQiOnsiJGlkIjoiNDQwIiwiQ29sb3IiOnsiJGlkIjoiNDQxIiwiQSI6NTEsIlIiOjY2LCJHIjoxMzMsIkIiOjI0NH19LCJJc1Zpc2libGUiOnRydWUsIldpZHRoIjowLjAsIkhlaWdodCI6MC4wLCJCb3JkZXJTdHlsZSI6eyIkaWQiOiI0NDIiLCJMaW5lQ29sb3IiOnsiJGlkIjoiNDQzIiwiJHR5cGUiOiJOTFJFLkNvbW1vbi5Eb20uU29saWRDb2xvckJydXNoLCBOTFJFLkNvbW1vbiIsIkNvbG9yIjp7IiRpZCI6IjQ0NCIsIkEiOjI1NSwiUiI6MjU1LCJHIjowLCJCIjowfX0sIkxpbmVXZWlnaHQiOjAuMCwiTGluZVR5cGUiOjAsIlBhcmVudFN0eWxlIjpudWxsfSwiUGFyZW50U3R5bGUiOm51bGx9LCJNYXJnaW4iOnsiJGlkIjoiNDQ1IiwiVG9wIjowLjAsIkxlZnQiOjAuMCwiUmlnaHQiOjAuMCwiQm90dG9tIjowLjB9LCJQYWRkaW5nIjp7IiRpZCI6IjQ0NiIsIlRvcCI6MC4wLCJMZWZ0IjowLjAsIlJpZ2h0IjowLjAsIkJvdHRvbSI6MC4wfSwiSXNWaXNpYmxlIjp0cnVlLCJXaWR0aCI6MC4wLCJIZWlnaHQiOjAuMCwiQm9yZGVyU3R5bGUiOm51bGwsIlBhcmVudFN0eWxlIjpudWxsfSwiTWFyZ2luIjp7IiRpZCI6IjQ0NyIsIlRvcCI6MC4wLCJMZWZ0IjowLjAsIlJpZ2h0IjowLjAsIkJvdHRvbSI6MC4wfSwiUGFkZGluZyI6eyIkaWQiOiI0NDgiLCJUb3AiOjAuMCwiTGVmdCI6MC4wLCJSaWdodCI6MC4wLCJCb3R0b20iOjAuMH0sIklzVmlzaWJsZSI6dHJ1ZSwiV2lkdGgiOjAuMCwiSGVpZ2h0IjowLjAsIkJvcmRlclN0eWxlIjp7IiRpZCI6IjQ0OSIsIkxpbmVDb2xvciI6bnVsbCwiTGluZVdlaWdodCI6MC4wLCJMaW5lVHlwZSI6MCwiUGFyZW50U3R5bGUiOm51bGx9LCJQYXJlbnRTdHlsZSI6bnVsbH0sIl9hZGRpdGlvbmFsU3dpbWxhbmVWMlN0eWxlcyI6W10sIkNvbmRpdGlvbmFsRm9ybWF0dGluZyI6eyIkaWQiOiI0NTAiLCJQdkFGb3JtYXR0aW5nIjp7IiRpZCI6IjQ1MSIsIkRlbGF5VGFza1N0eWxlIjp7IiRpZCI6IjQ1MiIsIlN0eWxlT3B0aW9ucyI6OCwiVGl0bGVGb3JlZ3JvdW5kIjp7IiRpZCI6IjQ1MyIsIkNvbG9yIjp7IiRpZCI6IjQ1NCIsIkEiOjI1NSwiUiI6MTc1LCJHIjowLCJCIjowfX0sIkFjdHVhbFNoYXBlc0JhY2tncm91bmQiOnsiJGlkIjoiNDU1IiwiQ29sb3IiOnsiJGlkIjoiNDU2IiwiQSI6NjIsIlIiOjI1NSwiRyI6MCwiQiI6MH19LCJBY3R1YWxTaGFwZXNCb3JkZXJTdHlsZSI6eyIkaWQiOiI0NTciLCJMaW5lQ29sb3IiOnsiJGlkIjoiNDU4IiwiJHR5cGUiOiJOTFJFLkNvbW1vbi5Eb20uU29saWRDb2xvckJydXNoLCBOTFJFLkNvbW1vbiIsIkNvbG9yIjp7IiRpZCI6IjQ1OSIsIkEiOjE2MywiUiI6MjU1LCJHIjowLCJCIjowfX0sIkxpbmVXZWlnaHQiOjMuMCwiTGluZVR5cGUiOjAsIlBhcmVudFN0eWxlIjpudWxsfSwiQmFzZWxpbmVTaGFwZXNCYWNrZ3JvdW5kIjp7IiRpZCI6IjQ2MCIsIkNvbG9yIjp7IiRpZCI6IjQ2MSIsIkEiOjE4NCwiUiI6MjU1LCJHIjowLCJCIjowfX0sIklzVmlzaWJsZSI6dHJ1ZX0sIkRlbGF5TWlsZXN0b25lU3R5bGUiOnsiJGlkIjoiNDYyIiwiU3R5bGVPcHRpb25zIjoyLCJUaXRsZUZvcmVncm91bmQiOnsiJGlkIjoiNDYzIiwiQ29sb3IiOnsiJGlkIjoiNDY0IiwiQSI6MjU1LCJSIjoxNzUsIkciOjAsIkIiOjB9fSwiQWN0dWFsU2hhcGVzQmFja2dyb3VuZCI6eyIkaWQiOiI0NjUiLCJDb2xvciI6eyIkaWQiOiI0NjYiLCJBIjoyNTUsIlIiOjIyMiwiRyI6ODAsIkIiOjUwfX0sIkFjdHVhbFNoYXBlc0JvcmRlclN0eWxlIjp7IiRpZCI6IjQ2NyIsIkxpbmVDb2xvciI6eyIkaWQiOiI0NjgiLCIkdHlwZSI6Ik5MUkUuQ29tbW9uLkRvbS5Tb2xpZENvbG9yQnJ1c2gsIE5MUkUuQ29tbW9uIiwiQ29sb3IiOnsiJGlkIjoiNDY5IiwiQSI6MTYzLCJSIjoyNTUsIkciOjAsIkIiOjB9fSwiTGluZVdlaWdodCI6My4wLCJMaW5lVHlwZSI6MCwiUGFyZW50U3R5bGUiOm51bGx9LCJCYXNlbGluZVNoYXBlc0JhY2tncm91bmQiOnsiJGlkIjoiNDcwIiwiQ29sb3IiOnsiJGlkIjoiNDcxIiwiQSI6MTg0LCJSIjoyNTUsIkciOjAsIkIiOjB9fSwiSXNWaXNpYmxlIjp0cnVlfSwiQWR2YW5jZVRhc2tTdHlsZSI6eyIkaWQiOiI0NzIiLCJTdHlsZU9wdGlvbnMiOjgsIlRpdGxlRm9yZWdyb3VuZCI6eyIkaWQiOiI0NzMiLCJDb2xvciI6eyIkaWQiOiI0NzQiLCJBIjoyNTUsIlIiOjAsIkciOjExMCwiQiI6MH19LCJBY3R1YWxTaGFwZXNCYWNrZ3JvdW5kIjp7IiRpZCI6IjQ3NSIsIkNvbG9yIjp7IiRpZCI6IjQ3NiIsIkEiOjYxLCJSIjowLCJHIjoxMjgsIkIiOjB9fSwiQWN0dWFsU2hhcGVzQm9yZGVyU3R5bGUiOnsiJGlkIjoiNDc3IiwiTGluZUNvbG9yIjp7IiRpZCI6IjQ3OCIsIiR0eXBlIjoiTkxSRS5Db21tb24uRG9tLlNvbGlkQ29sb3JCcnVzaCwgTkxSRS5Db21tb24iLCJDb2xvciI6eyIkaWQiOiI0NzkiLCJBIjoxNjMsIlIiOjAsIkciOjEyOCwiQiI6MH19LCJMaW5lV2VpZ2h0IjozLjAsIkxpbmVUeXBlIjowLCJQYXJlbnRTdHlsZSI6bnVsbH0sIkJhc2VsaW5lU2hhcGVzQmFja2dyb3VuZCI6eyIkaWQiOiI0ODAiLCJDb2xvciI6eyIkaWQiOiI0ODEiLCJBIjoxODQsIlIiOjAsIkciOjEyOCwiQiI6MH19LCJJc1Zpc2libGUiOnRydWV9LCJBZHZhbmNlTWlsZXN0b25lU3R5bGUiOnsiJGlkIjoiNDgyIiwiU3R5bGVPcHRpb25zIjoyLCJUaXRsZUZvcmVncm91bmQiOnsiJGlkIjoiNDgzIiwiQ29sb3IiOnsiJGlkIjoiNDg0IiwiQSI6MjU1LCJSIjowLCJHIjoxMTAsIkIiOjB9fSwiQWN0dWFsU2hhcGVzQmFja2dyb3VuZCI6eyIkaWQiOiI0ODUiLCJDb2xvciI6eyIkaWQiOiI0ODYiLCJBIjoyNTUsIlIiOjIwLCJHIjoxMDAsIkIiOjB9fSwiQWN0dWFsU2hhcGVzQm9yZGVyU3R5bGUiOnsiJGlkIjoiNDg3IiwiTGluZUNvbG9yIjp7IiRpZCI6IjQ4OCIsIiR0eXBlIjoiTkxSRS5Db21tb24uRG9tLlNvbGlkQ29sb3JCcnVzaCwgTkxSRS5Db21tb24iLCJDb2xvciI6eyIkaWQiOiI0ODkiLCJBIjoxNjMsIlIiOjAsIkciOjEyOCwiQiI6MH19LCJMaW5lV2VpZ2h0IjozLjAsIkxpbmVUeXBlIjowLCJQYXJlbnRTdHlsZSI6bnVsbH0sIkJhc2VsaW5lU2hhcGVzQmFja2dyb3VuZCI6eyIkaWQiOiI0OTAiLCJDb2xvciI6eyIkaWQiOiI0OTEiLCJBIjoxODQsIlIiOjAsIkciOjEyOCwiQiI6MH19LCJJc1Zpc2libGUiOnRydWV9fX19LCJTY2FsZSI6bnVsbCwiU2NhbGVWMiI6eyIkaWQiOiI0OTIiLCJTdGFydERhdGUiOiIxOTk3LTA5LTAxVDIzOjU5OjAwIiwiRW5kRGF0ZSI6IjIwMjMtMDktMjdUMjM6NTk6MDAiLCJBdXRvRGF0ZVJhbmdlIjp0cnVlLCJXb3JraW5nRGF5cyI6MzEsIkZpc2NhbFllYXIiOnsiJGlkIjoiNDkzIiwiU3RhcnRNb250aCI6MSwiVXNlU3RhcnRpbmdZZWFyRm9yTnVtYmVyaW5nIjp0cnVlLCJTaG93RmlzY2FsWWVhckxhYmVsIjp0cnVlfSwiVG9kYXlNYXJrZXJUZXh0IjoiVG9kYXkiLCJBdXRvU2NhbGVUeXBlIjpmYWxzZSwiVGltZWJhbmRTY2FsZXMiOnsiJGlkIjoiNDk0IiwiVG9wU2NhbGVMYXllciI6eyIkaWQiOiI0OTUiLCJGb3JtYXQiOiJNTU0iLCJUeXBlIjo0LCJHcm91cGluZ0ludGVydmFscyI6eyIkaWQiOiI0OTYiLCJJc1NldCI6ZmFsc2UsIkdyb3VwaW5nU3RlcENvdW50IjoxfX0sIk1pZGRsZVNjYWxlTGF5ZXIiOnsiJGlkIjoiNDk3IiwiRm9ybWF0IjpudWxsLCJUeXBlIjowLCJHcm91cGluZ0ludGVydmFscyI6eyIkaWQiOiI0OTgiLCJJc1NldCI6ZmFsc2UsIkdyb3VwaW5nU3RlcENvdW50IjoxfX0sIkJvdHRvbVNjYWxlTGF5ZXIiOnsiJGlkIjoiNDk5IiwiRm9ybWF0IjpudWxsLCJUeXBlIjowLCJHcm91cGluZ0ludGVydmFscyI6eyIkaWQiOiI1MDAiLCJJc1NldCI6ZmFsc2UsIkdyb3VwaW5nU3RlcENvdW50IjoxfX19fSwiTWlsZXN0b25lcyI6W3siJGlkIjoiNTAxIiwiRGF0ZSI6IjE5OTctMDktMTVUMjM6NTk6MDBaIiwiU3R5bGUiOnsiJGlkIjoiNTAyIiwiU2hhcGUiOjEsIkNvbm5lY3Rvck1hcmdpbiI6eyIkaWQiOiI1MDMiLCJUb3AiOjAuMCwiTGVmdCI6Mi4wLCJSaWdodCI6Mi4wLCJCb3R0b20iOjAuMH0sIkNvbm5lY3RvclN0eWxlIjp7IiRpZCI6IjUwNCIsIkxpbmVDb2xvciI6eyIkaWQiOiI1MDUiLCIkdHlwZSI6Ik5MUkUuQ29tbW9uLkRvbS5Tb2xpZENvbG9yQnJ1c2gsIE5MUkUuQ29tbW9uIiwiQ29sb3IiOnsiJGlkIjoiNTA2IiwiQSI6MTI3LCJSIjo2NiwiRyI6MTMzLCJCIjoyNDR9fSwiTGluZVdlaWdodCI6MC44LCJMaW5lVHlwZSI6MCwiUGFyZW50U3R5bGUiOm51bGx9LCJJc0JlbG93VGltZWJhbmQiOmZhbHNlLCJQb3NpdGlvbk9uVGFzayI6MCwiSGlkZURhdGUiOmZhbHNlLCJTaGFwZVNpemUiOjMsIlNwYWNpbmciOjIuMCwiUGFkZGluZyI6eyIkaWQiOiI1MDciLCJUb3AiOjcuMCwiTGVmdCI6My4wLCJSaWdodCI6MC4wLCJCb3R0b20iOjIuMH0sIlNoYXBlU3R5bGUiOnsiJGlkIjoiNTA4IiwiTWFyZ2luIjp7IiRpZCI6IjUwOSIsIlRvcCI6MC4wLCJMZWZ0IjowLjAsIlJpZ2h0IjowLjAsIkJvdHRvbSI6MC4wfSwiUGFkZGluZyI6eyIkaWQiOiI1MTAiLCJUb3AiOjAuMCwiTGVmdCI6MC4wLCJSaWdodCI6MC4wLCJCb3R0b20iOjAuMH0sIkJhY2tncm91bmQiOnsiJGlkIjoiNTExIiwiQ29sb3IiOnsiJHJlZiI6IjI3MiJ9fSwiSXNWaXNpYmxlIjp0cnVlLCJXaWR0aCI6OS4wLCJIZWlnaHQiOjkuODAwMDAwMTkwNzM0ODYzMywiQm9yZGVyU3R5bGUiOnsiJGlkIjoiNTEyIiwiTGluZUNvbG9yIjp7IiRpZCI6IjUxMyIsIiR0eXBlIjoiTkxSRS5Db21tb24uRG9tLlNvbGlkQ29sb3JCcnVzaCwgTkxSRS5Db21tb24iLCJDb2xvciI6eyIkaWQiOiI1MTQiLCJBIjoyNTUsIlIiOjI1NSwiRyI6MCwiQiI6MH19LCJMaW5lV2VpZ2h0IjowLjAsIkxpbmVUeXBlIjowLCJQYXJlbnRTdHlsZSI6bnVsbH0sIlBhcmVudFN0eWxlIjpudWxsfSwiVGl0bGVTdHlsZSI6eyIkaWQiOiI1MTUiLCJGb250U2V0dGluZ3MiOnsiJGlkIjoiNTE2IiwiRm9udFNpemUiOjksIkZvbnROYW1lIjoiQXJpYWwiLCJJc0JvbGQiOmZhbHNlLCJJc0l0YWxpYyI6ZmFsc2UsIklzVW5kZXJsaW5lZCI6ZmFsc2UsIlBhcmVudFN0eWxlIjpudWxsfSwiQXV0b1NpemUiOjAsIkZvcmVncm91bmQiOnsiJGlkIjoiNTE3IiwiQ29sb3IiOnsiJGlkIjoiNTE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xOSIsIlRvcCI6MC4wLCJMZWZ0IjowLjAsIlJpZ2h0IjowLjAsIkJvdHRvbSI6MC4wfSwiUGFkZGluZyI6eyIkaWQiOiI1MjAiLCJUb3AiOjAuMCwiTGVmdCI6MC4wLCJSaWdodCI6MC4wLCJCb3R0b20iOjAuMH0sIkJhY2tncm91bmQiOnsiJGlkIjoiNTIxIiwiQ29sb3IiOnsiJGlkIjoiNTIyIiwiQSI6MCwiUiI6MjU1LCJHIjoyNTUsIkIiOjI1NX19LCJJc1Zpc2libGUiOnRydWUsIldpZHRoIjowLjAsIkhlaWdodCI6MC4wLCJCb3JkZXJTdHlsZSI6eyIkaWQiOiI1MjMiLCJMaW5lQ29sb3IiOm51bGwsIkxpbmVXZWlnaHQiOjAuMCwiTGluZVR5cGUiOjAsIlBhcmVudFN0eWxlIjpudWxsfSwiUGFyZW50U3R5bGUiOm51bGx9LCJEYXRlU3R5bGUiOnsiJGlkIjoiNTI0IiwiRm9udFNldHRpbmdzIjp7IiRpZCI6IjUyNSIsIkZvbnRTaXplIjo4LCJGb250TmFtZSI6IkFyaWFsIiwiSXNCb2xkIjpmYWxzZSwiSXNJdGFsaWMiOmZhbHNlLCJJc1VuZGVybGluZWQiOmZhbHNlLCJQYXJlbnRTdHlsZSI6bnVsbH0sIkF1dG9TaXplIjowLCJGb3JlZ3JvdW5kIjp7IiRpZCI6IjUyNiIsIkNvbG9yIjp7IiRpZCI6IjUyNyIsIkEiOjI1NSwiUiI6MTY2LCJHIjoxNjYsIkIiOjE2Nn19LCJNYXhXaWR0aCI6MjAwLjAsIk1heEhlaWdodCI6IkluZmluaXR5IiwiU21hcnRGb3JlZ3JvdW5kSXNBY3RpdmUiOmZhbHNlLCJIb3Jpem9udGFsQWxpZ25tZW50IjowLCJWZXJ0aWNhbEFsaWdubWVudCI6MCwiU21hcnRGb3JlZ3JvdW5kIjpudWxsLCJCYWNrZ3JvdW5kRmlsbFR5cGUiOjAsIk1hcmdpbiI6eyIkaWQiOiI1MjgiLCJUb3AiOjAuMCwiTGVmdCI6MC4wLCJSaWdodCI6MC4wLCJCb3R0b20iOjAuMH0sIlBhZGRpbmciOnsiJGlkIjoiNTI5IiwiVG9wIjowLjAsIkxlZnQiOjAuMCwiUmlnaHQiOjAuMCwiQm90dG9tIjowLjB9LCJCYWNrZ3JvdW5kIjp7IiRpZCI6IjUzMCIsIkNvbG9yIjp7IiRpZCI6IjUzMSIsIkEiOjAsIlIiOjI1NSwiRyI6MjU1LCJCIjoyNTV9fSwiSXNWaXNpYmxlIjp0cnVlLCJXaWR0aCI6MC4wLCJIZWlnaHQiOjAuMCwiQm9yZGVyU3R5bGUiOnsiJGlkIjoiNTMyIiwiTGluZUNvbG9yIjpudWxsLCJMaW5lV2VpZ2h0IjowLjAsIkxpbmVUeXBlIjowLCJQYXJlbnRTdHlsZSI6bnVsbH0sIlBhcmVudFN0eWxlIjpudWxsfSwiRGF0ZUZvcm1hdCI6eyIkaWQiOiI1MzM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1MzQiLCJEYXRlUGFydElzVmlzaWJsZSI6dHJ1ZSwiVGltZVBhcnRJc1Zpc2libGUiOmZhbHNlfX0sIldlZWtOdW1iZXJpbmciOnsiJGlkIjoiNTM1IiwiRm9ybWF0IjowLCJJc1Zpc2libGUiOmZhbHNlLCJMYXN0S25vd25WaXNpYmlsaXR5U3RhdGUiOmZhbHNlfSwiSXNWaXNpYmxlIjp0cnVlLCJQYXJlbnRTdHlsZSI6bnVsbH0sIkluZGV4IjowLCJQZXJjZW50YWdlQ29tcGxldGUiOm51bGwsIlBvc2l0aW9uIjp7IlJhdGlvIjowLjE5MTIwOTY2NTkzNDI0NDc5LCJJc0N1c3RvbSI6dHJ1ZX0sIkRhdGVGb3JtYXQiOnsiJHJlZiI6IjUzMyJ9LCJXZWVrTnVtYmVyaW5nIjp7IiRpZCI6IjUzNiIsIkZvcm1hdCI6MCwiSXNWaXNpYmxlIjpmYWxzZSwiTGFzdEtub3duVmlzaWJpbGl0eVN0YXRlIjpmYWxzZX0sIkJhc2VsaW5lRGF0YSI6eyIkaWQiOiI1MzciLCJEYXRlIjoiMTk5Ny0wOS0xNVQyMzo1OTowMFoifSwiUmVsYXRlZFRhc2tJZCI6IjAwMDAwMDAwLTAwMDAtMDAwMC0wMDAwLTAwMDAwMDAwMDAwMCIsIklkIjoiYjVkN2FkNTItZjNjMC00NTUwLWExNTItNTQ2ZjI1ODNjZjhhIiwiSW1wb3J0SWQiOm51bGwsIlRpdGxlIjoiRG9tYWluXHJnb29nbGUuY29tXHJpcyByZWdpc3RlcmVkIiwiTm90ZSI6bnVsbCwiSHlwZXJsaW5rIjp7IiRpZCI6IjUzOCIsIkFkZHJlc3MiOm51bGwsIlN1YkFkZHJlc3MiOm51bGx9LCJJc0NoYW5nZWQiOmZhbHNlLCJJc05ldyI6ZmFsc2V9LHsiJGlkIjoiNTM5IiwiRGF0ZSI6IjE5OTgtMDgtMzBUMjM6NTk6MDBaIiwiU3R5bGUiOnsiJGlkIjoiNTQwIiwiU2hhcGUiOjE0LCJDb25uZWN0b3JNYXJnaW4iOnsiJHJlZiI6IjUwMyJ9LCJDb25uZWN0b3JTdHlsZSI6eyIkaWQiOiI1NDEiLCJMaW5lQ29sb3IiOnsiJGlkIjoiNTQyIiwiJHR5cGUiOiJOTFJFLkNvbW1vbi5Eb20uU29saWRDb2xvckJydXNoLCBOTFJFLkNvbW1vbiIsIkNvbG9yIjp7IiRpZCI6IjU0MyIsIkEiOjEyNywiUiI6NjYsIkciOjEzMywiQiI6MjQ0fX0sIkxpbmVXZWlnaHQiOjEuMCwiTGluZVR5cGUiOjAsIlBhcmVudFN0eWxlIjpudWxsfSwiSXNCZWxvd1RpbWViYW5kIjpmYWxzZSwiUG9zaXRpb25PblRhc2siOjAsIkhpZGVEYXRlIjpmYWxzZSwiU2hhcGVTaXplIjozLCJTcGFjaW5nIjoyLjAsIlBhZGRpbmciOnsiJHJlZiI6IjUwNyJ9LCJTaGFwZVN0eWxlIjp7IiRpZCI6IjU0NCIsIk1hcmdpbiI6eyIkcmVmIjoiNTA5In0sIlBhZGRpbmciOnsiJHJlZiI6IjUxMCJ9LCJCYWNrZ3JvdW5kIjp7IiRpZCI6IjU0NSIsIkNvbG9yIjp7IiRpZCI6IjU0NiIsIkEiOjI1NSwiUiI6NjYsIkciOjEzMywiQiI6MjQ0fX0sIklzVmlzaWJsZSI6dHJ1ZSwiV2lkdGgiOjkuMCwiSGVpZ2h0Ijo5LjgwMDAwMDE5MDczNDg2MzMsIkJvcmRlclN0eWxlIjp7IiRpZCI6IjU0NyIsIkxpbmVDb2xvciI6eyIkcmVmIjoiNTEzIn0sIkxpbmVXZWlnaHQiOjAuMCwiTGluZVR5cGUiOjAsIlBhcmVudFN0eWxlIjpudWxsfSwiUGFyZW50U3R5bGUiOm51bGx9LCJUaXRsZVN0eWxlIjp7IiRpZCI6IjU0OCIsIkZvbnRTZXR0aW5ncyI6eyIkaWQiOiI1NDkiLCJGb250U2l6ZSI6OSwiRm9udE5hbWUiOiJBcmlhbCIsIklzQm9sZCI6ZmFsc2UsIklzSXRhbGljIjpmYWxzZSwiSXNVbmRlcmxpbmVkIjpmYWxzZSwiUGFyZW50U3R5bGUiOm51bGx9LCJBdXRvU2l6ZSI6MCwiRm9yZWdyb3VuZCI6eyIkaWQiOiI1NTAiLCJDb2xvciI6eyIkaWQiOiI1NT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xOSJ9LCJQYWRkaW5nIjp7IiRyZWYiOiI1MjAifSwiQmFja2dyb3VuZCI6eyIkaWQiOiI1NTIiLCJDb2xvciI6eyIkaWQiOiI1NTMiLCJBIjowLCJSIjoyNTUsIkciOjI1NSwiQiI6MjU1fX0sIklzVmlzaWJsZSI6dHJ1ZSwiV2lkdGgiOjAuMCwiSGVpZ2h0IjowLjAsIkJvcmRlclN0eWxlIjp7IiRpZCI6IjU1NCIsIkxpbmVDb2xvciI6bnVsbCwiTGluZVdlaWdodCI6MC4wLCJMaW5lVHlwZSI6MCwiUGFyZW50U3R5bGUiOm51bGx9LCJQYXJlbnRTdHlsZSI6bnVsbH0sIkRhdGVTdHlsZSI6eyIkaWQiOiI1NTUiLCJGb250U2V0dGluZ3MiOnsiJGlkIjoiNTU2IiwiRm9udFNpemUiOjgsIkZvbnROYW1lIjoiQXJpYWwiLCJJc0JvbGQiOmZhbHNlLCJJc0l0YWxpYyI6ZmFsc2UsIklzVW5kZXJsaW5lZCI6ZmFsc2UsIlBhcmVudFN0eWxlIjpudWxsfSwiQXV0b1NpemUiOjAsIkZvcmVncm91bmQiOnsiJGlkIjoiNTU3IiwiQ29sb3IiOnsiJGlkIjoiNTU4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1MjgifSwiUGFkZGluZyI6eyIkcmVmIjoiNTI5In0sIkJhY2tncm91bmQiOnsiJGlkIjoiNTU5IiwiQ29sb3IiOnsiJGlkIjoiNTYwIiwiQSI6MCwiUiI6MjU1LCJHIjoyNTUsIkIiOjI1NX19LCJJc1Zpc2libGUiOnRydWUsIldpZHRoIjowLjAsIkhlaWdodCI6MC4wLCJCb3JkZXJTdHlsZSI6eyIkaWQiOiI1NjEiLCJMaW5lQ29sb3IiOm51bGwsIkxpbmVXZWlnaHQiOjAuMCwiTGluZVR5cGUiOjAsIlBhcmVudFN0eWxlIjpudWxsfSwiUGFyZW50U3R5bGUiOm51bGx9LCJEYXRlRm9ybWF0Ijp7IiRpZCI6IjU2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jMiLCJGb3JtYXQiOjAsIklzVmlzaWJsZSI6ZmFsc2UsIkxhc3RLbm93blZpc2liaWxpdHlTdGF0ZSI6ZmFsc2V9LCJJc1Zpc2libGUiOnRydWUsIlBhcmVudFN0eWxlIjpudWxsfSwiSW5kZXgiOjEsIlBlcmNlbnRhZ2VDb21wbGV0ZSI6bnVsbCwiUG9zaXRpb24iOnsiUmF0aW8iOjAuMDk5MTM1MzM0NDczMzcyMzMzLCJJc0N1c3RvbSI6dHJ1ZX0sIkRhdGVGb3JtYXQiOnsiJHJlZiI6IjU2MiJ9LCJXZWVrTnVtYmVyaW5nIjp7IiRpZCI6IjU2NCIsIkZvcm1hdCI6MCwiSXNWaXNpYmxlIjpmYWxzZSwiTGFzdEtub3duVmlzaWJpbGl0eVN0YXRlIjpmYWxzZX0sIkJhc2VsaW5lRGF0YSI6eyIkaWQiOiI1NjUiLCJEYXRlIjoiMTk5OC0wOC0zMFQyMzo1OTowMFoifSwiUmVsYXRlZFRhc2tJZCI6IjAwMDAwMDAwLTAwMDAtMDAwMC0wMDAwLTAwMDAwMDAwMDAwMCIsIklkIjoiYzYzMGM3NWMtMThiMC00NmE2LWI3YzktZWJiNTFhN2Y0NzkxIiwiSW1wb3J0SWQiOm51bGwsIlRpdGxlIjoiRmlyc3Rcckdvb2dsZSBEb29kbGUiLCJOb3RlIjpudWxsLCJIeXBlcmxpbmsiOnsiJGlkIjoiNTY2IiwiQWRkcmVzcyI6bnVsbCwiU3ViQWRkcmVzcyI6bnVsbH0sIklzQ2hhbmdlZCI6ZmFsc2UsIklzTmV3IjpmYWxzZX0seyIkaWQiOiI1NjciLCJEYXRlIjoiMTk5OC0wOS0wNFQyMzo1OTowMFoiLCJTdHlsZSI6eyIkaWQiOiI1NjgiLCJTaGFwZSI6MTQsIkNvbm5lY3Rvck1hcmdpbiI6eyIkcmVmIjoiNTAzIn0sIkNvbm5lY3RvclN0eWxlIjp7IiRpZCI6IjU2OSIsIkxpbmVDb2xvciI6eyIkaWQiOiI1NzAiLCIkdHlwZSI6Ik5MUkUuQ29tbW9uLkRvbS5Tb2xpZENvbG9yQnJ1c2gsIE5MUkUuQ29tbW9uIiwiQ29sb3IiOnsiJGlkIjoiNTcxIiwiQSI6MTI3LCJSIjo2NiwiRyI6MTMzLCJCIjoyNDR9fSwiTGluZVdlaWdodCI6MS4wLCJMaW5lVHlwZSI6MCwiUGFyZW50U3R5bGUiOm51bGx9LCJJc0JlbG93VGltZWJhbmQiOnRydWUsIlBvc2l0aW9uT25UYXNrIjowLCJIaWRlRGF0ZSI6ZmFsc2UsIlNoYXBlU2l6ZSI6MSwiU3BhY2luZyI6Mi4wLCJQYWRkaW5nIjp7IiRyZWYiOiI1MDcifSwiU2hhcGVTdHlsZSI6eyIkaWQiOiI1NzIiLCJNYXJnaW4iOnsiJHJlZiI6IjUwOSJ9LCJQYWRkaW5nIjp7IiRyZWYiOiI1MTAifSwiQmFja2dyb3VuZCI6eyIkaWQiOiI1NzMiLCJDb2xvciI6eyIkaWQiOiI1NzQiLCJBIjoyNTUsIlIiOjY2LCJHIjoxMzMsIkIiOjI0NH19LCJJc1Zpc2libGUiOnRydWUsIldpZHRoIjoxOC4wLCJIZWlnaHQiOjIwLjAsIkJvcmRlclN0eWxlIjp7IiRpZCI6IjU3NSIsIkxpbmVDb2xvciI6eyIkcmVmIjoiNTEzIn0sIkxpbmVXZWlnaHQiOjAuMCwiTGluZVR5cGUiOjAsIlBhcmVudFN0eWxlIjpudWxsfSwiUGFyZW50U3R5bGUiOm51bGx9LCJUaXRsZVN0eWxlIjp7IiRpZCI6IjU3NiIsIkZvbnRTZXR0aW5ncyI6eyIkaWQiOiI1NzciLCJGb250U2l6ZSI6MTAsIkZvbnROYW1lIjoiQXJpYWwiLCJJc0JvbGQiOnRydWUsIklzSXRhbGljIjpmYWxzZSwiSXNVbmRlcmxpbmVkIjpmYWxzZSwiUGFyZW50U3R5bGUiOm51bGx9LCJBdXRvU2l6ZSI6MiwiRm9yZWdyb3VuZCI6eyIkaWQiOiI1NzgiLCJDb2xvciI6eyIkaWQiOiI1NzkiLCJBIjoyNTUsIlIiOjAsIkciOjAsIkIiOjB9fSwiTWF4V2lkdGgiOjgzLjA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U4MCIsIkNvbG9yIjp7IiRpZCI6IjU4MSIsIkEiOjAsIlIiOjI1NSwiRyI6MjU1LCJCIjoyNTV9fSwiSXNWaXNpYmxlIjp0cnVlLCJXaWR0aCI6MC4wLCJIZWlnaHQiOjAuMCwiQm9yZGVyU3R5bGUiOnsiJGlkIjoiNTgyIiwiTGluZUNvbG9yIjpudWxsLCJMaW5lV2VpZ2h0IjowLjAsIkxpbmVUeXBlIjowLCJQYXJlbnRTdHlsZSI6bnVsbH0sIlBhcmVudFN0eWxlIjpudWxsfSwiRGF0ZVN0eWxlIjp7IiRpZCI6IjU4MyIsIkZvbnRTZXR0aW5ncyI6eyIkaWQiOiI1ODQiLCJGb250U2l6ZSI6OCwiRm9udE5hbWUiOiJBcmlhbCIsIklzQm9sZCI6ZmFsc2UsIklzSXRhbGljIjpmYWxzZSwiSXNVbmRlcmxpbmVkIjpmYWxzZSwiUGFyZW50U3R5bGUiOm51bGx9LCJBdXRvU2l6ZSI6MCwiRm9yZWdyb3VuZCI6eyIkaWQiOiI1ODUiLCJDb2xvciI6eyIkaWQiOiI1ODY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UyOCJ9LCJQYWRkaW5nIjp7IiRyZWYiOiI1MjkifSwiQmFja2dyb3VuZCI6eyIkaWQiOiI1ODciLCJDb2xvciI6eyIkaWQiOiI1ODgiLCJBIjowLCJSIjoyNTUsIkciOjI1NSwiQiI6MjU1fX0sIklzVmlzaWJsZSI6dHJ1ZSwiV2lkdGgiOjAuMCwiSGVpZ2h0IjowLjAsIkJvcmRlclN0eWxlIjp7IiRpZCI6IjU4OSIsIkxpbmVDb2xvciI6bnVsbCwiTGluZVdlaWdodCI6MC4wLCJMaW5lVHlwZSI6MCwiUGFyZW50U3R5bGUiOm51bGx9LCJQYXJlbnRTdHlsZSI6bnVsbH0sIkRhdGVGb3JtYXQiOnsiJGlkIjoiNTkw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TkxIiwiRGF0ZVBhcnRJc1Zpc2libGUiOnRydWUsIlRpbWVQYXJ0SXNWaXNpYmxlIjpmYWxzZX19LCJXZWVrTnVtYmVyaW5nIjp7IiRpZCI6IjU5MiIsIkZvcm1hdCI6MCwiSXNWaXNpYmxlIjpmYWxzZSwiTGFzdEtub3duVmlzaWJpbGl0eVN0YXRlIjpmYWxzZX0sIklzVmlzaWJsZSI6dHJ1ZSwiUGFyZW50U3R5bGUiOm51bGx9LCJJbmRleCI6MiwiUGVyY2VudGFnZUNvbXBsZXRlIjpudWxsLCJQb3NpdGlvbiI6eyJSYXRpbyI6MC4xMjUzMTgzODM2MzQwMTMyOSwiSXNDdXN0b20iOnRydWV9LCJEYXRlRm9ybWF0Ijp7IiRyZWYiOiI1OTAifSwiV2Vla051bWJlcmluZyI6eyIkaWQiOiI1OTMiLCJGb3JtYXQiOjAsIklzVmlzaWJsZSI6ZmFsc2UsIkxhc3RLbm93blZpc2liaWxpdHlTdGF0ZSI6ZmFsc2V9LCJCYXNlbGluZURhdGEiOnsiJGlkIjoiNTk0IiwiRGF0ZSI6IjE5OTgtMDktMDRUMjM6NTk6MDBaIn0sIlJlbGF0ZWRUYXNrSWQiOiIwMDAwMDAwMC0wMDAwLTAwMDAtMDAwMC0wMDAwMDAwMDAwMDAiLCJJZCI6IjQ5NWFjZGNjLTA4NTAtNDIwOS05OWIxLTk1ZTM4ZWU1MTU3MSIsIkltcG9ydElkIjpudWxsLCJUaXRsZSI6Ikdvb2dsZVxyb2ZmaWNpYWxseSBmb3VuZGVkIiwiTm90ZSI6bnVsbCwiSHlwZXJsaW5rIjp7IiRpZCI6IjU5NSIsIkFkZHJlc3MiOm51bGwsIlN1YkFkZHJlc3MiOm51bGx9LCJJc0NoYW5nZWQiOmZhbHNlLCJJc05ldyI6ZmFsc2V9LHsiJGlkIjoiNTk2IiwiRGF0ZSI6IjIwMDAtMTAtMjNUMjM6NTk6MDBaIiwiU3R5bGUiOnsiJGlkIjoiNTk3IiwiU2hhcGUiOjEsIkNvbm5lY3Rvck1hcmdpbiI6eyIkcmVmIjoiNTAzIn0sIkNvbm5lY3RvclN0eWxlIjp7IiRpZCI6IjU5OCIsIkxpbmVDb2xvciI6eyIkaWQiOiI1OTkiLCIkdHlwZSI6Ik5MUkUuQ29tbW9uLkRvbS5Tb2xpZENvbG9yQnJ1c2gsIE5MUkUuQ29tbW9uIiwiQ29sb3IiOnsiJGlkIjoiNjAwIiwiQSI6MTI3LCJSIjo2NiwiRyI6MTMzLCJCIjoyNDR9fSwiTGluZVdlaWdodCI6MC44LCJMaW5lVHlwZSI6MCwiUGFyZW50U3R5bGUiOm51bGx9LCJJc0JlbG93VGltZWJhbmQiOnRydWUsIlBvc2l0aW9uT25UYXNrIjowLCJIaWRlRGF0ZSI6ZmFsc2UsIlNoYXBlU2l6ZSI6MywiU3BhY2luZyI6Mi4wLCJQYWRkaW5nIjp7IiRyZWYiOiI1MDcifSwiU2hhcGVTdHlsZSI6eyIkaWQiOiI2MDEiLCJNYXJnaW4iOnsiJHJlZiI6IjUwOSJ9LCJQYWRkaW5nIjp7IiRyZWYiOiI1MTAifSwiQmFja2dyb3VuZCI6eyIkaWQiOiI2MDIiLCJDb2xvciI6eyIkaWQiOiI2MDMiLCJBIjoyNTUsIlIiOjY2LCJHIjoxMzMsIkIiOjI0NH19LCJJc1Zpc2libGUiOnRydWUsIldpZHRoIjo5LjAsIkhlaWdodCI6OS44MDAwMDAxOTA3MzQ4NjMzLCJCb3JkZXJTdHlsZSI6eyIkaWQiOiI2MDQiLCJMaW5lQ29sb3IiOnsiJHJlZiI6IjUxMyJ9LCJMaW5lV2VpZ2h0IjowLjAsIkxpbmVUeXBlIjowLCJQYXJlbnRTdHlsZSI6bnVsbH0sIlBhcmVudFN0eWxlIjpudWxsfSwiVGl0bGVTdHlsZSI6eyIkaWQiOiI2MDUiLCJGb250U2V0dGluZ3MiOnsiJGlkIjoiNjA2IiwiRm9udFNpemUiOjksIkZvbnROYW1lIjoiQXJpYWwiLCJJc0JvbGQiOmZhbHNlLCJJc0l0YWxpYyI6ZmFsc2UsIklzVW5kZXJsaW5lZCI6ZmFsc2UsIlBhcmVudFN0eWxlIjpudWxsfSwiQXV0b1NpemUiOjAsIkZvcmVncm91bmQiOnsiJGlkIjoiNjA3IiwiQ29sb3IiOnsiJGlkIjoiNjA4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NjA5IiwiQ29sb3IiOnsiJGlkIjoiNjEwIiwiQSI6MCwiUiI6MjU1LCJHIjoyNTUsIkIiOjI1NX19LCJJc1Zpc2libGUiOnRydWUsIldpZHRoIjowLjAsIkhlaWdodCI6MC4wLCJCb3JkZXJTdHlsZSI6eyIkaWQiOiI2MTEiLCJMaW5lQ29sb3IiOm51bGwsIkxpbmVXZWlnaHQiOjAuMCwiTGluZVR5cGUiOjAsIlBhcmVudFN0eWxlIjpudWxsfSwiUGFyZW50U3R5bGUiOm51bGx9LCJEYXRlU3R5bGUiOnsiJGlkIjoiNjEyIiwiRm9udFNldHRpbmdzIjp7IiRpZCI6IjYxMyIsIkZvbnRTaXplIjo4LCJGb250TmFtZSI6IkFyaWFsIiwiSXNCb2xkIjpmYWxzZSwiSXNJdGFsaWMiOmZhbHNlLCJJc1VuZGVybGluZWQiOmZhbHNlLCJQYXJlbnRTdHlsZSI6bnVsbH0sIkF1dG9TaXplIjowLCJGb3JlZ3JvdW5kIjp7IiRpZCI6IjYxNCIsIkNvbG9yIjp7IiRpZCI6IjYxNSIsIkEiOjI1NSwiUiI6MTY2LCJHIjoxNjYsIkIiOjE2Nn19LCJNYXhXaWR0aCI6MjAwLjAsIk1heEhlaWdodCI6IkluZmluaXR5IiwiU21hcnRGb3JlZ3JvdW5kSXNBY3RpdmUiOmZhbHNlLCJIb3Jpem9udGFsQWxpZ25tZW50IjowLCJWZXJ0aWNhbEFsaWdubWVudCI6MCwiU21hcnRGb3JlZ3JvdW5kIjpudWxsLCJCYWNrZ3JvdW5kRmlsbFR5cGUiOjAsIk1hcmdpbiI6eyIkcmVmIjoiNTI4In0sIlBhZGRpbmciOnsiJHJlZiI6IjUyOSJ9LCJCYWNrZ3JvdW5kIjp7IiRpZCI6IjYxNiIsIkNvbG9yIjp7IiRpZCI6IjYxNyIsIkEiOjAsIlIiOjI1NSwiRyI6MjU1LCJCIjoyNTV9fSwiSXNWaXNpYmxlIjp0cnVlLCJXaWR0aCI6MC4wLCJIZWlnaHQiOjAuMCwiQm9yZGVyU3R5bGUiOnsiJGlkIjoiNjE4IiwiTGluZUNvbG9yIjpudWxsLCJMaW5lV2VpZ2h0IjowLjAsIkxpbmVUeXBlIjowLCJQYXJlbnRTdHlsZSI6bnVsbH0sIlBhcmVudFN0eWxlIjpudWxsfSwiRGF0ZUZvcm1hdCI6eyIkaWQiOiI2MTk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wIiwiRm9ybWF0IjowLCJJc1Zpc2libGUiOmZhbHNlLCJMYXN0S25vd25WaXNpYmlsaXR5U3RhdGUiOmZhbHNlfSwiSXNWaXNpYmxlIjp0cnVlLCJQYXJlbnRTdHlsZSI6bnVsbH0sIkluZGV4IjozLCJQZXJjZW50YWdlQ29tcGxldGUiOm51bGwsIlBvc2l0aW9uIjp7IlJhdGlvIjowLjIwODI0MDc0MjE1MzU5MTU5LCJJc0N1c3RvbSI6dHJ1ZX0sIkRhdGVGb3JtYXQiOnsiJHJlZiI6IjYxOSJ9LCJXZWVrTnVtYmVyaW5nIjp7IiRpZCI6IjYyMSIsIkZvcm1hdCI6MCwiSXNWaXNpYmxlIjpmYWxzZSwiTGFzdEtub3duVmlzaWJpbGl0eVN0YXRlIjpmYWxzZX0sIkJhc2VsaW5lRGF0YSI6eyIkaWQiOiI2MjIiLCJEYXRlIjoiMjAwMC0xMC0yM1QyMzo1OTowMFoifSwiUmVsYXRlZFRhc2tJZCI6IjAwMDAwMDAwLTAwMDAtMDAwMC0wMDAwLTAwMDAwMDAwMDAwMCIsIklkIjoiNjQyN2RiNjAtYWY2OC00OTBhLTkxOTgtZmE0NGI4MjhkODNiIiwiSW1wb3J0SWQiOm51bGwsIlRpdGxlIjoiR29vZ2xlXHJBZFdvcmRzIiwiTm90ZSI6bnVsbCwiSHlwZXJsaW5rIjp7IiRpZCI6IjYyMyIsIkFkZHJlc3MiOm51bGwsIlN1YkFkZHJlc3MiOm51bGx9LCJJc0NoYW5nZWQiOmZhbHNlLCJJc05ldyI6ZmFsc2V9LHsiJGlkIjoiNjI0IiwiRGF0ZSI6IjIwMDEtMDctMDFUMjM6NTk6MDBaIiwiU3R5bGUiOnsiJGlkIjoiNjI1IiwiU2hhcGUiOjEsIkNvbm5lY3Rvck1hcmdpbiI6eyIkcmVmIjoiNTAzIn0sIkNvbm5lY3RvclN0eWxlIjp7IiRpZCI6IjYyNiIsIkxpbmVDb2xvciI6eyIkaWQiOiI2MjciLCIkdHlwZSI6Ik5MUkUuQ29tbW9uLkRvbS5Tb2xpZENvbG9yQnJ1c2gsIE5MUkUuQ29tbW9uIiwiQ29sb3IiOnsiJGlkIjoiNjI4IiwiQSI6MTI3LCJSIjo2NiwiRyI6MTMzLCJCIjoyNDR9fSwiTGluZVdlaWdodCI6MC44LCJMaW5lVHlwZSI6MCwiUGFyZW50U3R5bGUiOm51bGx9LCJJc0JlbG93VGltZWJhbmQiOmZhbHNlLCJQb3NpdGlvbk9uVGFzayI6MCwiSGlkZURhdGUiOmZhbHNlLCJTaGFwZVNpemUiOjMsIlNwYWNpbmciOjIuMCwiUGFkZGluZyI6eyIkcmVmIjoiNTA3In0sIlNoYXBlU3R5bGUiOnsiJGlkIjoiNjI5IiwiTWFyZ2luIjp7IiRyZWYiOiI1MDkifSwiUGFkZGluZyI6eyIkcmVmIjoiNTEwIn0sIkJhY2tncm91bmQiOnsiJGlkIjoiNjMwIiwiQ29sb3IiOnsiJGlkIjoiNjMxIiwiQSI6MjU1LCJSIjo2NiwiRyI6MTMzLCJCIjoyNDR9fSwiSXNWaXNpYmxlIjp0cnVlLCJXaWR0aCI6OS4wLCJIZWlnaHQiOjkuODAwMDAwMTkwNzM0ODYzMywiQm9yZGVyU3R5bGUiOnsiJGlkIjoiNjMyIiwiTGluZUNvbG9yIjp7IiRyZWYiOiI1MTMifSwiTGluZVdlaWdodCI6MC4wLCJMaW5lVHlwZSI6MCwiUGFyZW50U3R5bGUiOm51bGx9LCJQYXJlbnRTdHlsZSI6bnVsbH0sIlRpdGxlU3R5bGUiOnsiJGlkIjoiNjMzIiwiRm9udFNldHRpbmdzIjp7IiRpZCI6IjYzNCIsIkZvbnRTaXplIjo5LCJGb250TmFtZSI6IkFyaWFsIiwiSXNCb2xkIjpmYWxzZSwiSXNJdGFsaWMiOmZhbHNlLCJJc1VuZGVybGluZWQiOmZhbHNlLCJQYXJlbnRTdHlsZSI6bnVsbH0sIkF1dG9TaXplIjowLCJGb3JlZ3JvdW5kIjp7IiRpZCI6IjYzNSIsIkNvbG9yIjp7IiRpZCI6IjYzN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YzNyIsIkNvbG9yIjp7IiRpZCI6IjYzOCIsIkEiOjAsIlIiOjI1NSwiRyI6MjU1LCJCIjoyNTV9fSwiSXNWaXNpYmxlIjp0cnVlLCJXaWR0aCI6MC4wLCJIZWlnaHQiOjAuMCwiQm9yZGVyU3R5bGUiOnsiJGlkIjoiNjM5IiwiTGluZUNvbG9yIjpudWxsLCJMaW5lV2VpZ2h0IjowLjAsIkxpbmVUeXBlIjowLCJQYXJlbnRTdHlsZSI6bnVsbH0sIlBhcmVudFN0eWxlIjpudWxsfSwiRGF0ZVN0eWxlIjp7IiRpZCI6IjY0MCIsIkZvbnRTZXR0aW5ncyI6eyIkaWQiOiI2NDEiLCJGb250U2l6ZSI6OCwiRm9udE5hbWUiOiJBcmlhbCIsIklzQm9sZCI6ZmFsc2UsIklzSXRhbGljIjpmYWxzZSwiSXNVbmRlcmxpbmVkIjpmYWxzZSwiUGFyZW50U3R5bGUiOm51bGx9LCJBdXRvU2l6ZSI6MCwiRm9yZWdyb3VuZCI6eyIkaWQiOiI2NDIiLCJDb2xvciI6eyIkaWQiOiI2NDMiLCJBIjoyNTUsIlIiOjE2NiwiRyI6MTY2LCJCIjoxNjZ9fSwiTWF4V2lkdGgiOjIwMC4wLCJNYXhIZWlnaHQiOiJJbmZpbml0eSIsIlNtYXJ0Rm9yZWdyb3VuZElzQWN0aXZlIjpmYWxzZSwiSG9yaXpvbnRhbEFsaWdubWVudCI6MCwiVmVydGljYWxBbGlnbm1lbnQiOjAsIlNtYXJ0Rm9yZWdyb3VuZCI6bnVsbCwiQmFja2dyb3VuZEZpbGxUeXBlIjowLCJNYXJnaW4iOnsiJHJlZiI6IjUyOCJ9LCJQYWRkaW5nIjp7IiRyZWYiOiI1MjkifSwiQmFja2dyb3VuZCI6eyIkaWQiOiI2NDQiLCJDb2xvciI6eyIkaWQiOiI2NDUiLCJBIjowLCJSIjoyNTUsIkciOjI1NSwiQiI6MjU1fX0sIklzVmlzaWJsZSI6dHJ1ZSwiV2lkdGgiOjAuMCwiSGVpZ2h0IjowLjAsIkJvcmRlclN0eWxlIjp7IiRpZCI6IjY0NiIsIkxpbmVDb2xvciI6bnVsbCwiTGluZVdlaWdodCI6MC4wLCJMaW5lVHlwZSI6MCwiUGFyZW50U3R5bGUiOm51bGx9LCJQYXJlbnRTdHlsZSI6bnVsbH0sIkRhdGVGb3JtYXQiOnsiJGlkIjoiNjQ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0OCIsIkZvcm1hdCI6MCwiSXNWaXNpYmxlIjpmYWxzZSwiTGFzdEtub3duVmlzaWJpbGl0eVN0YXRlIjpmYWxzZX0sIklzVmlzaWJsZSI6dHJ1ZSwiUGFyZW50U3R5bGUiOm51bGx9LCJJbmRleCI6NCwiUGVyY2VudGFnZUNvbXBsZXRlIjpudWxsLCJQb3NpdGlvbiI6eyJSYXRpbyI6MC4xOTE4MTE0NTU2MjA2NTk3MSwiSXNDdXN0b20iOnRydWV9LCJEYXRlRm9ybWF0Ijp7IiRyZWYiOiI2NDcifSwiV2Vla051bWJlcmluZyI6eyIkaWQiOiI2NDkiLCJGb3JtYXQiOjAsIklzVmlzaWJsZSI6ZmFsc2UsIkxhc3RLbm93blZpc2liaWxpdHlTdGF0ZSI6ZmFsc2V9LCJCYXNlbGluZURhdGEiOnsiJGlkIjoiNjUwIiwiRGF0ZSI6IjIwMDEtMDctMDFUMjM6NTk6MDBaIn0sIlJlbGF0ZWRUYXNrSWQiOiIwMDAwMDAwMC0wMDAwLTAwMDAtMDAwMC0wMDAwMDAwMDAwMDAiLCJJZCI6ImZhOThlY2EyLTQyNDEtNDUyYi1iZGZkLTRiZjFiMzhjZWY1YSIsIkltcG9ydElkIjpudWxsLCJUaXRsZSI6IkxhdW5jaGVzXHJHb29nbGUgSW1hZ2VcclNlYXJjaCIsIk5vdGUiOm51bGwsIkh5cGVybGluayI6eyIkaWQiOiI2NTEiLCJBZGRyZXNzIjpudWxsLCJTdWJBZGRyZXNzIjpudWxsfSwiSXNDaGFuZ2VkIjpmYWxzZSwiSXNOZXciOmZhbHNlfSx7IiRpZCI6IjY1MiIsIkRhdGUiOiIyMDAzLTAyLTAxVDIzOjU5OjAwWiIsIlN0eWxlIjp7IiRpZCI6IjY1MyIsIlNoYXBlIjoxNCwiQ29ubmVjdG9yTWFyZ2luIjp7IiRyZWYiOiI1MDMifSwiQ29ubmVjdG9yU3R5bGUiOnsiJGlkIjoiNjU0IiwiTGluZUNvbG9yIjp7IiRpZCI6IjY1NSIsIiR0eXBlIjoiTkxSRS5Db21tb24uRG9tLlNvbGlkQ29sb3JCcnVzaCwgTkxSRS5Db21tb24iLCJDb2xvciI6eyIkaWQiOiI2NTYiLCJBIjoxMjcsIlIiOjIzNCwiRyI6NjcsIkIiOjUzfX0sIkxpbmVXZWlnaHQiOjEuMCwiTGluZVR5cGUiOjAsIlBhcmVudFN0eWxlIjpudWxsfSwiSXNCZWxvd1RpbWViYW5kIjp0cnVlLCJQb3NpdGlvbk9uVGFzayI6MCwiSGlkZURhdGUiOmZhbHNlLCJTaGFwZVNpemUiOjMsIlNwYWNpbmciOjIuMCwiUGFkZGluZyI6eyIkcmVmIjoiNTA3In0sIlNoYXBlU3R5bGUiOnsiJGlkIjoiNjU3IiwiTWFyZ2luIjp7IiRyZWYiOiI1MDkifSwiUGFkZGluZyI6eyIkcmVmIjoiNTEwIn0sIkJhY2tncm91bmQiOnsiJGlkIjoiNjU4IiwiQ29sb3IiOnsiJGlkIjoiNjU5IiwiQSI6MjU1LCJSIjoyMTksIkciOjY4LCJCIjo1NX19LCJJc1Zpc2libGUiOnRydWUsIldpZHRoIjo5LjAsIkhlaWdodCI6OS44MDAwMDAxOTA3MzQ4NjMzLCJCb3JkZXJTdHlsZSI6eyIkaWQiOiI2NjAiLCJMaW5lQ29sb3IiOnsiJHJlZiI6IjUxMyJ9LCJMaW5lV2VpZ2h0IjowLjAsIkxpbmVUeXBlIjowLCJQYXJlbnRTdHlsZSI6bnVsbH0sIlBhcmVudFN0eWxlIjpudWxsfSwiVGl0bGVTdHlsZSI6eyIkaWQiOiI2NjEiLCJGb250U2V0dGluZ3MiOnsiJGlkIjoiNjYyIiwiRm9udFNpemUiOjksIkZvbnROYW1lIjoiQXJpYWwiLCJJc0JvbGQiOmZhbHNlLCJJc0l0YWxpYyI6ZmFsc2UsIklzVW5kZXJsaW5lZCI6ZmFsc2UsIlBhcmVudFN0eWxlIjpudWxsfSwiQXV0b1NpemUiOjAsIkZvcmVncm91bmQiOnsiJGlkIjoiNjYzIiwiQ29sb3IiOnsiJGlkIjoiNjY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NjY1IiwiQ29sb3IiOnsiJGlkIjoiNjY2IiwiQSI6MCwiUiI6MjU1LCJHIjoyNTUsIkIiOjI1NX19LCJJc1Zpc2libGUiOnRydWUsIldpZHRoIjowLjAsIkhlaWdodCI6MC4wLCJCb3JkZXJTdHlsZSI6eyIkaWQiOiI2NjciLCJMaW5lQ29sb3IiOm51bGwsIkxpbmVXZWlnaHQiOjAuMCwiTGluZVR5cGUiOjAsIlBhcmVudFN0eWxlIjpudWxsfSwiUGFyZW50U3R5bGUiOm51bGx9LCJEYXRlU3R5bGUiOnsiJGlkIjoiNjY4IiwiRm9udFNldHRpbmdzIjp7IiRpZCI6IjY2OSIsIkZvbnRTaXplIjo4LCJGb250TmFtZSI6IkFyaWFsIiwiSXNCb2xkIjpmYWxzZSwiSXNJdGFsaWMiOmZhbHNlLCJJc1VuZGVybGluZWQiOmZhbHNlLCJQYXJlbnRTdHlsZSI6bnVsbH0sIkF1dG9TaXplIjowLCJGb3JlZ3JvdW5kIjp7IiRpZCI6IjY3MCIsIkNvbG9yIjp7IiRpZCI6IjY3MS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pZCI6IjY3MiIsIkNvbG9yIjp7IiRpZCI6IjY3MyIsIkEiOjAsIlIiOjI1NSwiRyI6MjU1LCJCIjoyNTV9fSwiSXNWaXNpYmxlIjp0cnVlLCJXaWR0aCI6MC4wLCJIZWlnaHQiOjAuMCwiQm9yZGVyU3R5bGUiOnsiJGlkIjoiNjc0IiwiTGluZUNvbG9yIjpudWxsLCJMaW5lV2VpZ2h0IjowLjAsIkxpbmVUeXBlIjowLCJQYXJlbnRTdHlsZSI6bnVsbH0sIlBhcmVudFN0eWxlIjpudWxsfSwiRGF0ZUZvcm1hdCI6eyIkaWQiOiI2NzU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c2IiwiRm9ybWF0IjowLCJJc1Zpc2libGUiOmZhbHNlLCJMYXN0S25vd25WaXNpYmlsaXR5U3RhdGUiOmZhbHNlfSwiSXNWaXNpYmxlIjp0cnVlLCJQYXJlbnRTdHlsZSI6bnVsbH0sIkluZGV4Ijo1LCJQZXJjZW50YWdlQ29tcGxldGUiOm51bGwsIlBvc2l0aW9uIjp7IlJhdGlvIjowLjExNTI2NzA5OTc3NDMzMzMyLCJJc0N1c3RvbSI6dHJ1ZX0sIkRhdGVGb3JtYXQiOnsiJHJlZiI6IjY3NSJ9LCJXZWVrTnVtYmVyaW5nIjp7IiRpZCI6IjY3NyIsIkZvcm1hdCI6MCwiSXNWaXNpYmxlIjpmYWxzZSwiTGFzdEtub3duVmlzaWJpbGl0eVN0YXRlIjpmYWxzZX0sIkJhc2VsaW5lRGF0YSI6eyIkaWQiOiI2NzgiLCJEYXRlIjoiMjAwMy0wMi0wMVQyMzo1OTowMFoifSwiUmVsYXRlZFRhc2tJZCI6IjAwMDAwMDAwLTAwMDAtMDAwMC0wMDAwLTAwMDAwMDAwMDAwMCIsIklkIjoiYmU2OThlNDctZTdhNi00NTExLWJiMDQtZWRkYzQ0ZDhjNmQwIiwiSW1wb3J0SWQiOm51bGwsIlRpdGxlIjoiQWNxdWlyZXNcclB5cmEgTGFic1xyKEJsb2dnZXIpIiwiTm90ZSI6bnVsbCwiSHlwZXJsaW5rIjp7IiRpZCI6IjY3OSIsIkFkZHJlc3MiOm51bGwsIlN1YkFkZHJlc3MiOm51bGx9LCJJc0NoYW5nZWQiOmZhbHNlLCJJc05ldyI6ZmFsc2V9LHsiJGlkIjoiNjgwIiwiRGF0ZSI6IjIwMDQtMDItMDFUMjM6NTk6MDBaIiwiU3R5bGUiOnsiJGlkIjoiNjgxIiwiU2hhcGUiOjE0LCJDb25uZWN0b3JNYXJnaW4iOnsiJHJlZiI6IjUwMyJ9LCJDb25uZWN0b3JTdHlsZSI6eyIkaWQiOiI2ODIiLCJMaW5lQ29sb3IiOnsiJGlkIjoiNjgzIiwiJHR5cGUiOiJOTFJFLkNvbW1vbi5Eb20uU29saWRDb2xvckJydXNoLCBOTFJFLkNvbW1vbiIsIkNvbG9yIjp7IiRpZCI6IjY4NCIsIkEiOjEyNywiUiI6MjM0LCJHIjo2NywiQiI6NTN9fSwiTGluZVdlaWdodCI6MS4wLCJMaW5lVHlwZSI6MCwiUGFyZW50U3R5bGUiOm51bGx9LCJJc0JlbG93VGltZWJhbmQiOmZhbHNlLCJQb3NpdGlvbk9uVGFzayI6MCwiSGlkZURhdGUiOmZhbHNlLCJTaGFwZVNpemUiOjMsIlNwYWNpbmciOjIuMCwiUGFkZGluZyI6eyIkcmVmIjoiNTA3In0sIlNoYXBlU3R5bGUiOnsiJGlkIjoiNjg1IiwiTWFyZ2luIjp7IiRyZWYiOiI1MDkifSwiUGFkZGluZyI6eyIkcmVmIjoiNTEwIn0sIkJhY2tncm91bmQiOnsiJGlkIjoiNjg2IiwiQ29sb3IiOnsiJGlkIjoiNjg3IiwiQSI6MjU1LCJSIjoyMTksIkciOjY4LCJCIjo1NX19LCJJc1Zpc2libGUiOnRydWUsIldpZHRoIjo5LjAsIkhlaWdodCI6OS44MDAwMDAxOTA3MzQ4NjMzLCJCb3JkZXJTdHlsZSI6eyIkaWQiOiI2ODgiLCJMaW5lQ29sb3IiOnsiJHJlZiI6IjUxMyJ9LCJMaW5lV2VpZ2h0IjowLjAsIkxpbmVUeXBlIjowLCJQYXJlbnRTdHlsZSI6bnVsbH0sIlBhcmVudFN0eWxlIjpudWxsfSwiVGl0bGVTdHlsZSI6eyIkaWQiOiI2ODkiLCJGb250U2V0dGluZ3MiOnsiJGlkIjoiNjkwIiwiRm9udFNpemUiOjksIkZvbnROYW1lIjoiQXJpYWwiLCJJc0JvbGQiOmZhbHNlLCJJc0l0YWxpYyI6ZmFsc2UsIklzVW5kZXJsaW5lZCI6ZmFsc2UsIlBhcmVudFN0eWxlIjpudWxsfSwiQXV0b1NpemUiOjIsIkZvcmVncm91bmQiOnsiJGlkIjoiNjkxIiwiQ29sb3IiOnsiJGlkIjoiNjkyIiwiQSI6MjU1LCJSIjowLCJHIjowLCJCIjowfX0sIk1heFdpZHRoIjo0Ny42NTY2MTIzOTYyNDAyMzQ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Y5MyIsIkNvbG9yIjp7IiRpZCI6IjY5NCIsIkEiOjAsIlIiOjI1NSwiRyI6MjU1LCJCIjoyNTV9fSwiSXNWaXNpYmxlIjp0cnVlLCJXaWR0aCI6MC4wLCJIZWlnaHQiOjAuMCwiQm9yZGVyU3R5bGUiOnsiJGlkIjoiNjk1IiwiTGluZUNvbG9yIjpudWxsLCJMaW5lV2VpZ2h0IjowLjAsIkxpbmVUeXBlIjowLCJQYXJlbnRTdHlsZSI6bnVsbH0sIlBhcmVudFN0eWxlIjpudWxsfSwiRGF0ZVN0eWxlIjp7IiRpZCI6IjY5NiIsIkZvbnRTZXR0aW5ncyI6eyIkaWQiOiI2OTciLCJGb250U2l6ZSI6OCwiRm9udE5hbWUiOiJBcmlhbCIsIklzQm9sZCI6ZmFsc2UsIklzSXRhbGljIjpmYWxzZSwiSXNVbmRlcmxpbmVkIjpmYWxzZSwiUGFyZW50U3R5bGUiOm51bGx9LCJBdXRvU2l6ZSI6MCwiRm9yZWdyb3VuZCI6eyIkaWQiOiI2OTgiLCJDb2xvciI6eyIkaWQiOiI2OTk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UyOCJ9LCJQYWRkaW5nIjp7IiRyZWYiOiI1MjkifSwiQmFja2dyb3VuZCI6eyIkaWQiOiI3MDAiLCJDb2xvciI6eyIkaWQiOiI3MDEiLCJBIjowLCJSIjoyNTUsIkciOjI1NSwiQiI6MjU1fX0sIklzVmlzaWJsZSI6dHJ1ZSwiV2lkdGgiOjAuMCwiSGVpZ2h0IjowLjAsIkJvcmRlclN0eWxlIjp7IiRpZCI6IjcwMiIsIkxpbmVDb2xvciI6bnVsbCwiTGluZVdlaWdodCI6MC4wLCJMaW5lVHlwZSI6MCwiUGFyZW50U3R5bGUiOm51bGx9LCJQYXJlbnRTdHlsZSI6bnVsbH0sIkRhdGVGb3JtYXQiOnsiJGlkIjoiNzA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wNCIsIkZvcm1hdCI6MCwiSXNWaXNpYmxlIjpmYWxzZSwiTGFzdEtub3duVmlzaWJpbGl0eVN0YXRlIjpmYWxzZX0sIklzVmlzaWJsZSI6dHJ1ZSwiUGFyZW50U3R5bGUiOm51bGx9LCJJbmRleCI6NiwiUGVyY2VudGFnZUNvbXBsZXRlIjpudWxsLCJQb3NpdGlvbiI6eyJSYXRpbyI6MC4xMjcwODgzMDQyOTU3MTk2OCwiSXNDdXN0b20iOnRydWV9LCJEYXRlRm9ybWF0Ijp7IiRyZWYiOiI3MDMifSwiV2Vla051bWJlcmluZyI6eyIkaWQiOiI3MDUiLCJGb3JtYXQiOjAsIklzVmlzaWJsZSI6ZmFsc2UsIkxhc3RLbm93blZpc2liaWxpdHlTdGF0ZSI6ZmFsc2V9LCJCYXNlbGluZURhdGEiOnsiJGlkIjoiNzA2IiwiRGF0ZSI6IjIwMDQtMDItMDFUMjM6NTk6MDBaIn0sIlJlbGF0ZWRUYXNrSWQiOiIwMDAwMDAwMC0wMDAwLTAwMDAtMDAwMC0wMDAwMDAwMDAwMDAiLCJJZCI6IjU4Y2ZjNzI2LTg3YjgtNGJhNy1hZmU4LWNlMmJiMDkxOTNiMyIsIkltcG9ydElkIjpudWxsLCJUaXRsZSI6IllhaG9vIFxyZHJvcHNccnBhcnRuZXJzaGlwIiwiTm90ZSI6bnVsbCwiSHlwZXJsaW5rIjp7IiRpZCI6IjcwNyIsIkFkZHJlc3MiOm51bGwsIlN1YkFkZHJlc3MiOm51bGx9LCJJc0NoYW5nZWQiOmZhbHNlLCJJc05ldyI6ZmFsc2V9LHsiJGlkIjoiNzA4IiwiRGF0ZSI6IjIwMDQtMDgtMTlUMjM6NTk6MDBaIiwiU3R5bGUiOnsiJGlkIjoiNzA5IiwiU2hhcGUiOjE0LCJDb25uZWN0b3JNYXJnaW4iOnsiJHJlZiI6IjUwMyJ9LCJDb25uZWN0b3JTdHlsZSI6eyIkaWQiOiI3MTAiLCJMaW5lQ29sb3IiOnsiJGlkIjoiNzExIiwiJHR5cGUiOiJOTFJFLkNvbW1vbi5Eb20uU29saWRDb2xvckJydXNoLCBOTFJFLkNvbW1vbiIsIkNvbG9yIjp7IiRpZCI6IjcxMiIsIkEiOjEyNywiUiI6MjM0LCJHIjo2NywiQiI6NTN9fSwiTGluZVdlaWdodCI6MC44LCJMaW5lVHlwZSI6MCwiUGFyZW50U3R5bGUiOm51bGx9LCJJc0JlbG93VGltZWJhbmQiOmZhbHNlLCJQb3NpdGlvbk9uVGFzayI6MCwiSGlkZURhdGUiOmZhbHNlLCJTaGFwZVNpemUiOjMsIlNwYWNpbmciOjIuMCwiUGFkZGluZyI6eyIkcmVmIjoiNTA3In0sIlNoYXBlU3R5bGUiOnsiJGlkIjoiNzEzIiwiTWFyZ2luIjp7IiRyZWYiOiI1MDkifSwiUGFkZGluZyI6eyIkcmVmIjoiNTEwIn0sIkJhY2tncm91bmQiOnsiJGlkIjoiNzE0IiwiQ29sb3IiOnsiJGlkIjoiNzE1IiwiQSI6MjU1LCJSIjoyMTksIkciOjY4LCJCIjo1NX19LCJJc1Zpc2libGUiOnRydWUsIldpZHRoIjo5LjAsIkhlaWdodCI6OS44MDAwMDAxOTA3MzQ4NjMzLCJCb3JkZXJTdHlsZSI6eyIkaWQiOiI3MTYiLCJMaW5lQ29sb3IiOnsiJHJlZiI6IjUxMyJ9LCJMaW5lV2VpZ2h0IjowLjAsIkxpbmVUeXBlIjowLCJQYXJlbnRTdHlsZSI6bnVsbH0sIlBhcmVudFN0eWxlIjpudWxsfSwiVGl0bGVTdHlsZSI6eyIkaWQiOiI3MTciLCJGb250U2V0dGluZ3MiOnsiJGlkIjoiNzE4IiwiRm9udFNpemUiOjksIkZvbnROYW1lIjoiQXJpYWwiLCJJc0JvbGQiOmZhbHNlLCJJc0l0YWxpYyI6ZmFsc2UsIklzVW5kZXJsaW5lZCI6ZmFsc2UsIlBhcmVudFN0eWxlIjpudWxsfSwiQXV0b1NpemUiOjAsIkZvcmVncm91bmQiOnsiJGlkIjoiNzE5IiwiQ29sb3IiOnsiJGlkIjoiNzI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NzIxIiwiQ29sb3IiOnsiJGlkIjoiNzIyIiwiQSI6MCwiUiI6MjU1LCJHIjoyNTUsIkIiOjI1NX19LCJJc1Zpc2libGUiOnRydWUsIldpZHRoIjowLjAsIkhlaWdodCI6MC4wLCJCb3JkZXJTdHlsZSI6eyIkaWQiOiI3MjMiLCJMaW5lQ29sb3IiOm51bGwsIkxpbmVXZWlnaHQiOjAuMCwiTGluZVR5cGUiOjAsIlBhcmVudFN0eWxlIjpudWxsfSwiUGFyZW50U3R5bGUiOm51bGx9LCJEYXRlU3R5bGUiOnsiJGlkIjoiNzI0IiwiRm9udFNldHRpbmdzIjp7IiRpZCI6IjcyNSIsIkZvbnRTaXplIjo4LCJGb250TmFtZSI6IkFyaWFsIiwiSXNCb2xkIjpmYWxzZSwiSXNJdGFsaWMiOmZhbHNlLCJJc1VuZGVybGluZWQiOmZhbHNlLCJQYXJlbnRTdHlsZSI6bnVsbH0sIkF1dG9TaXplIjowLCJGb3JlZ3JvdW5kIjp7IiRpZCI6IjcyNiIsIkNvbG9yIjp7IiRpZCI6IjcyNyIsIkEiOjI1NSwiUiI6MTY2LCJHIjoxNjYsIkIiOjE2Nn19LCJNYXhXaWR0aCI6MjAwLjAsIk1heEhlaWdodCI6IkluZmluaXR5IiwiU21hcnRGb3JlZ3JvdW5kSXNBY3RpdmUiOmZhbHNlLCJIb3Jpem9udGFsQWxpZ25tZW50IjowLCJWZXJ0aWNhbEFsaWdubWVudCI6MCwiU21hcnRGb3JlZ3JvdW5kIjpudWxsLCJCYWNrZ3JvdW5kRmlsbFR5cGUiOjAsIk1hcmdpbiI6eyIkcmVmIjoiNTI4In0sIlBhZGRpbmciOnsiJHJlZiI6IjUyOSJ9LCJCYWNrZ3JvdW5kIjp7IiRpZCI6IjcyOCIsIkNvbG9yIjp7IiRpZCI6IjcyOSIsIkEiOjAsIlIiOjI1NSwiRyI6MjU1LCJCIjoyNTV9fSwiSXNWaXNpYmxlIjp0cnVlLCJXaWR0aCI6MC4wLCJIZWlnaHQiOjAuMCwiQm9yZGVyU3R5bGUiOnsiJGlkIjoiNzMwIiwiTGluZUNvbG9yIjpudWxsLCJMaW5lV2VpZ2h0IjowLjAsIkxpbmVUeXBlIjowLCJQYXJlbnRTdHlsZSI6bnVsbH0sIlBhcmVudFN0eWxlIjpudWxsfSwiRGF0ZUZvcm1hdCI6eyIkaWQiOiI3MzE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MyIiwiRm9ybWF0IjowLCJJc1Zpc2libGUiOmZhbHNlLCJMYXN0S25vd25WaXNpYmlsaXR5U3RhdGUiOmZhbHNlfSwiSXNWaXNpYmxlIjp0cnVlLCJQYXJlbnRTdHlsZSI6bnVsbH0sIkluZGV4Ijo3LCJQZXJjZW50YWdlQ29tcGxldGUiOm51bGwsIlBvc2l0aW9uIjp7IlJhdGlvIjowLjE5ODE1MTA1ODYyMDg3NjczLCJJc0N1c3RvbSI6dHJ1ZX0sIkRhdGVGb3JtYXQiOnsiJHJlZiI6IjczMSJ9LCJXZWVrTnVtYmVyaW5nIjp7IiRpZCI6IjczMyIsIkZvcm1hdCI6MCwiSXNWaXNpYmxlIjpmYWxzZSwiTGFzdEtub3duVmlzaWJpbGl0eVN0YXRlIjpmYWxzZX0sIkJhc2VsaW5lRGF0YSI6eyIkaWQiOiI3MzQiLCJEYXRlIjoiMjAwNC0wOC0xOVQyMzo1OTowMFoifSwiUmVsYXRlZFRhc2tJZCI6IjAwMDAwMDAwLTAwMDAtMDAwMC0wMDAwLTAwMDAwMDAwMDAwMCIsIklkIjoiNWM4YTVmMDQtYmVlYS00ZjRkLTg5NGYtNjAxNWYyNjMyODkyIiwiSW1wb3J0SWQiOm51bGwsIlRpdGxlIjoiSW5pdGlhbFxyUHVibGljIE9mZmVyaW5nIiwiTm90ZSI6bnVsbCwiSHlwZXJsaW5rIjp7IiRpZCI6IjczNSIsIkFkZHJlc3MiOm51bGwsIlN1YkFkZHJlc3MiOm51bGx9LCJJc0NoYW5nZWQiOmZhbHNlLCJJc05ldyI6ZmFsc2V9LHsiJGlkIjoiNzM2IiwiRGF0ZSI6IjIwMDUtMDItMDhUMjM6NTk6MDBaIiwiU3R5bGUiOnsiJGlkIjoiNzM3IiwiU2hhcGUiOjEsIkNvbm5lY3Rvck1hcmdpbiI6eyIkcmVmIjoiNTAzIn0sIkNvbm5lY3RvclN0eWxlIjp7IiRpZCI6IjczOCIsIkxpbmVDb2xvciI6eyIkaWQiOiI3MzkiLCIkdHlwZSI6Ik5MUkUuQ29tbW9uLkRvbS5Tb2xpZENvbG9yQnJ1c2gsIE5MUkUuQ29tbW9uIiwiQ29sb3IiOnsiJGlkIjoiNzQwIiwiQSI6MTI3LCJSIjoyNTEsIkciOjE4OCwiQiI6NX19LCJMaW5lV2VpZ2h0IjoxLjAsIkxpbmVUeXBlIjowLCJQYXJlbnRTdHlsZSI6bnVsbH0sIklzQmVsb3dUaW1lYmFuZCI6dHJ1ZSwiUG9zaXRpb25PblRhc2siOjAsIkhpZGVEYXRlIjpmYWxzZSwiU2hhcGVTaXplIjozLCJTcGFjaW5nIjoyLjAsIlBhZGRpbmciOnsiJHJlZiI6IjUwNyJ9LCJTaGFwZVN0eWxlIjp7IiRpZCI6Ijc0MSIsIk1hcmdpbiI6eyIkcmVmIjoiNTA5In0sIlBhZGRpbmciOnsiJHJlZiI6IjUxMCJ9LCJCYWNrZ3JvdW5kIjp7IiRpZCI6Ijc0MiIsIkNvbG9yIjp7IiRpZCI6Ijc0MyIsIkEiOjI1NSwiUiI6MjE5LCJHIjo2OCwiQiI6NTV9fSwiSXNWaXNpYmxlIjp0cnVlLCJXaWR0aCI6OS4wLCJIZWlnaHQiOjkuODAwMDAwMTkwNzM0ODYzMywiQm9yZGVyU3R5bGUiOnsiJGlkIjoiNzQ0IiwiTGluZUNvbG9yIjp7IiRpZCI6Ijc0NSIsIiR0eXBlIjoiTkxSRS5Db21tb24uRG9tLlNvbGlkQ29sb3JCcnVzaCwgTkxSRS5Db21tb24iLCJDb2xvciI6eyIkaWQiOiI3NDYiLCJBIjoyNTUsIlIiOjI1MSwiRyI6MTg4LCJCIjo1fX0sIkxpbmVXZWlnaHQiOjEuMzMzMzMzMzcsIkxpbmVUeXBlIjowLCJQYXJlbnRTdHlsZSI6bnVsbH0sIlBhcmVudFN0eWxlIjpudWxsfSwiVGl0bGVTdHlsZSI6eyIkaWQiOiI3NDciLCJGb250U2V0dGluZ3MiOnsiJGlkIjoiNzQ4IiwiRm9udFNpemUiOjksIkZvbnROYW1lIjoiQXJpYWwiLCJJc0JvbGQiOmZhbHNlLCJJc0l0YWxpYyI6ZmFsc2UsIklzVW5kZXJsaW5lZCI6ZmFsc2UsIlBhcmVudFN0eWxlIjpudWxsfSwiQXV0b1NpemUiOjAsIkZvcmVncm91bmQiOnsiJGlkIjoiNzQ5IiwiQ29sb3IiOnsiJGlkIjoiNzU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NzUxIiwiQ29sb3IiOnsiJGlkIjoiNzUyIiwiQSI6MCwiUiI6MjU1LCJHIjoyNTUsIkIiOjI1NX19LCJJc1Zpc2libGUiOnRydWUsIldpZHRoIjowLjAsIkhlaWdodCI6MC4wLCJCb3JkZXJTdHlsZSI6eyIkaWQiOiI3NTMiLCJMaW5lQ29sb3IiOm51bGwsIkxpbmVXZWlnaHQiOjAuMCwiTGluZVR5cGUiOjAsIlBhcmVudFN0eWxlIjpudWxsfSwiUGFyZW50U3R5bGUiOm51bGx9LCJEYXRlU3R5bGUiOnsiJGlkIjoiNzU0IiwiRm9udFNldHRpbmdzIjp7IiRpZCI6Ijc1NSIsIkZvbnRTaXplIjo4LCJGb250TmFtZSI6IkFyaWFsIiwiSXNCb2xkIjpmYWxzZSwiSXNJdGFsaWMiOmZhbHNlLCJJc1VuZGVybGluZWQiOmZhbHNlLCJQYXJlbnRTdHlsZSI6bnVsbH0sIkF1dG9TaXplIjowLCJGb3JlZ3JvdW5kIjp7IiRpZCI6Ijc1NiIsIkNvbG9yIjp7IiRpZCI6Ijc1Ny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pZCI6Ijc1OCIsIkNvbG9yIjp7IiRpZCI6Ijc1OSIsIkEiOjAsIlIiOjI1NSwiRyI6MjU1LCJCIjoyNTV9fSwiSXNWaXNpYmxlIjp0cnVlLCJXaWR0aCI6MC4wLCJIZWlnaHQiOjAuMCwiQm9yZGVyU3R5bGUiOnsiJGlkIjoiNzYwIiwiTGluZUNvbG9yIjpudWxsLCJMaW5lV2VpZ2h0IjowLjAsIkxpbmVUeXBlIjowLCJQYXJlbnRTdHlsZSI6bnVsbH0sIlBhcmVudFN0eWxlIjpudWxsfSwiRGF0ZUZvcm1hdCI6eyIkaWQiOiI3NjE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yIiwiRm9ybWF0IjowLCJJc1Zpc2libGUiOmZhbHNlLCJMYXN0S25vd25WaXNpYmlsaXR5U3RhdGUiOmZhbHNlfSwiSXNWaXNpYmxlIjp0cnVlLCJQYXJlbnRTdHlsZSI6bnVsbH0sIkluZGV4Ijo4LCJQZXJjZW50YWdlQ29tcGxldGUiOm51bGwsIlBvc2l0aW9uIjp7IlJhdGlvIjowLjEwMDY1Mjc4NTE1NjIyNTE3LCJJc0N1c3RvbSI6dHJ1ZX0sIkRhdGVGb3JtYXQiOnsiJHJlZiI6Ijc2MSJ9LCJXZWVrTnVtYmVyaW5nIjp7IiRpZCI6Ijc2MyIsIkZvcm1hdCI6MCwiSXNWaXNpYmxlIjpmYWxzZSwiTGFzdEtub3duVmlzaWJpbGl0eVN0YXRlIjpmYWxzZX0sIkJhc2VsaW5lRGF0YSI6eyIkaWQiOiI3NjQiLCJEYXRlIjoiMjAwNS0wMi0wOFQyMzo1OTowMFoifSwiUmVsYXRlZFRhc2tJZCI6IjAwMDAwMDAwLTAwMDAtMDAwMC0wMDAwLTAwMDAwMDAwMDAwMCIsIklkIjoiNWIzNmU3MDMtMzE2ZS00YjZlLThiNDUtZDc2ZjM4ZjQ4MGQyIiwiSW1wb3J0SWQiOm51bGwsIlRpdGxlIjoiTGF1bmNoZXNcckdvb2dsZSBNYXBzIiwiTm90ZSI6bnVsbCwiSHlwZXJsaW5rIjp7IiRpZCI6Ijc2NSIsIkFkZHJlc3MiOm51bGwsIlN1YkFkZHJlc3MiOm51bGx9LCJJc0NoYW5nZWQiOmZhbHNlLCJJc05ldyI6ZmFsc2V9LHsiJGlkIjoiNzY2IiwiRGF0ZSI6IjIwMDUtMDktMjhUMjM6NTk6MDBaIiwiU3R5bGUiOnsiJGlkIjoiNzY3IiwiU2hhcGUiOjE0LCJDb25uZWN0b3JNYXJnaW4iOnsiJHJlZiI6IjUwMyJ9LCJDb25uZWN0b3JTdHlsZSI6eyIkaWQiOiI3NjgiLCJMaW5lQ29sb3IiOnsiJGlkIjoiNzY5IiwiJHR5cGUiOiJOTFJFLkNvbW1vbi5Eb20uU29saWRDb2xvckJydXNoLCBOTFJFLkNvbW1vbiIsIkNvbG9yIjp7IiRpZCI6Ijc3MCIsIkEiOjEyNywiUiI6MjUxLCJHIjoxODgsIkIiOjV9fSwiTGluZVdlaWdodCI6MS4wLCJMaW5lVHlwZSI6MCwiUGFyZW50U3R5bGUiOm51bGx9LCJJc0JlbG93VGltZWJhbmQiOmZhbHNlLCJQb3NpdGlvbk9uVGFzayI6MCwiSGlkZURhdGUiOmZhbHNlLCJTaGFwZVNpemUiOjMsIlNwYWNpbmciOjIuMCwiUGFkZGluZyI6eyIkcmVmIjoiNTA3In0sIlNoYXBlU3R5bGUiOnsiJGlkIjoiNzcxIiwiTWFyZ2luIjp7IiRyZWYiOiI1MDkifSwiUGFkZGluZyI6eyIkcmVmIjoiNTEwIn0sIkJhY2tncm91bmQiOnsiJGlkIjoiNzcyIiwiQ29sb3IiOnsiJGlkIjoiNzczIiwiQSI6MjU1LCJSIjoyMTksIkciOjY4LCJCIjo1NX19LCJJc1Zpc2libGUiOnRydWUsIldpZHRoIjo5LjAsIkhlaWdodCI6OS44MDAwMDAxOTA3MzQ4NjMzLCJCb3JkZXJTdHlsZSI6eyIkaWQiOiI3NzQiLCJMaW5lQ29sb3IiOnsiJHJlZiI6IjUxMyJ9LCJMaW5lV2VpZ2h0IjowLjAsIkxpbmVUeXBlIjowLCJQYXJlbnRTdHlsZSI6bnVsbH0sIlBhcmVudFN0eWxlIjpudWxsfSwiVGl0bGVTdHlsZSI6eyIkaWQiOiI3NzUiLCJGb250U2V0dGluZ3MiOnsiJGlkIjoiNzc2IiwiRm9udFNpemUiOjksIkZvbnROYW1lIjoiQXJpYWwiLCJJc0JvbGQiOmZhbHNlLCJJc0l0YWxpYyI6ZmFsc2UsIklzVW5kZXJsaW5lZCI6ZmFsc2UsIlBhcmVudFN0eWxlIjpudWxsfSwiQXV0b1NpemUiOjIsIkZvcmVncm91bmQiOnsiJGlkIjoiNzc3IiwiQ29sb3IiOnsiJGlkIjoiNzc4IiwiQSI6MjU1LCJSIjowLCJHIjowLCJCIjowfX0sIk1heFdpZHRoIjo1Ny44ODQ1NjcyNjA3NDIxODg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c3OSIsIkNvbG9yIjp7IiRpZCI6Ijc4MCIsIkEiOjAsIlIiOjI1NSwiRyI6MjU1LCJCIjoyNTV9fSwiSXNWaXNpYmxlIjp0cnVlLCJXaWR0aCI6MC4wLCJIZWlnaHQiOjAuMCwiQm9yZGVyU3R5bGUiOnsiJGlkIjoiNzgxIiwiTGluZUNvbG9yIjpudWxsLCJMaW5lV2VpZ2h0IjowLjAsIkxpbmVUeXBlIjowLCJQYXJlbnRTdHlsZSI6bnVsbH0sIlBhcmVudFN0eWxlIjpudWxsfSwiRGF0ZVN0eWxlIjp7IiRpZCI6Ijc4MiIsIkZvbnRTZXR0aW5ncyI6eyIkaWQiOiI3ODMiLCJGb250U2l6ZSI6OCwiRm9udE5hbWUiOiJBcmlhbCIsIklzQm9sZCI6ZmFsc2UsIklzSXRhbGljIjpmYWxzZSwiSXNVbmRlcmxpbmVkIjpmYWxzZSwiUGFyZW50U3R5bGUiOm51bGx9LCJBdXRvU2l6ZSI6MCwiRm9yZWdyb3VuZCI6eyIkaWQiOiI3ODQiLCJDb2xvciI6eyIkaWQiOiI3ODU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UyOCJ9LCJQYWRkaW5nIjp7IiRyZWYiOiI1MjkifSwiQmFja2dyb3VuZCI6eyIkaWQiOiI3ODYiLCJDb2xvciI6eyIkaWQiOiI3ODciLCJBIjowLCJSIjoyNTUsIkciOjI1NSwiQiI6MjU1fX0sIklzVmlzaWJsZSI6dHJ1ZSwiV2lkdGgiOjAuMCwiSGVpZ2h0IjowLjAsIkJvcmRlclN0eWxlIjp7IiRpZCI6Ijc4OCIsIkxpbmVDb2xvciI6bnVsbCwiTGluZVdlaWdodCI6MC4wLCJMaW5lVHlwZSI6MCwiUGFyZW50U3R5bGUiOm51bGx9LCJQYXJlbnRTdHlsZSI6bnVsbH0sIkRhdGVGb3JtYXQiOnsiJGlkIjoiNzg5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5MCIsIkZvcm1hdCI6MCwiSXNWaXNpYmxlIjpmYWxzZSwiTGFzdEtub3duVmlzaWJpbGl0eVN0YXRlIjpmYWxzZX0sIklzVmlzaWJsZSI6dHJ1ZSwiUGFyZW50U3R5bGUiOm51bGx9LCJJbmRleCI6OSwiUGVyY2VudGFnZUNvbXBsZXRlIjpudWxsLCJQb3NpdGlvbiI6eyJSYXRpbyI6MC4xMTk4MTk0NTE4MjI4OTE3OCwiSXNDdXN0b20iOnRydWV9LCJEYXRlRm9ybWF0Ijp7IiRyZWYiOiI3ODkifSwiV2Vla051bWJlcmluZyI6eyIkaWQiOiI3OTEiLCJGb3JtYXQiOjAsIklzVmlzaWJsZSI6ZmFsc2UsIkxhc3RLbm93blZpc2liaWxpdHlTdGF0ZSI6ZmFsc2V9LCJCYXNlbGluZURhdGEiOnsiJGlkIjoiNzkyIiwiRGF0ZSI6IjIwMDUtMDktMjhUMjM6NTk6MDBaIn0sIlJlbGF0ZWRUYXNrSWQiOiIwMDAwMDAwMC0wMDAwLTAwMDAtMDAwMC0wMDAwMDAwMDAwMDAiLCJJZCI6IjliN2VkYTY1LTMwMjktNDM5Mi1hMmIzLTJmYzI3YzA5ZWJhOSIsIkltcG9ydElkIjpudWxsLCJUaXRsZSI6IlJlc2VhcmNoXHJwYXJ0bmVyc2hpcFxyd2l0aCBOQVNBIiwiTm90ZSI6bnVsbCwiSHlwZXJsaW5rIjp7IiRpZCI6Ijc5MyIsIkFkZHJlc3MiOm51bGwsIlN1YkFkZHJlc3MiOm51bGx9LCJJc0NoYW5nZWQiOmZhbHNlLCJJc05ldyI6ZmFsc2V9LHsiJGlkIjoiNzk0IiwiRGF0ZSI6IjIwMDYtMDQtMjhUMjM6NTk6MDAiLCJTdHlsZSI6eyIkaWQiOiI3OTUiLCJTaGFwZSI6MTQsIkNvbm5lY3Rvck1hcmdpbiI6eyIkcmVmIjoiNTAzIn0sIkNvbm5lY3RvclN0eWxlIjp7IiRpZCI6Ijc5NiIsIkxpbmVDb2xvciI6eyIkaWQiOiI3OTciLCIkdHlwZSI6Ik5MUkUuQ29tbW9uLkRvbS5Tb2xpZENvbG9yQnJ1c2gsIE5MUkUuQ29tbW9uIiwiQ29sb3IiOnsiJGlkIjoiNzk4IiwiQSI6MTI3LCJSIjozMSwiRyI6NzMsIkIiOjEyNn19LCJMaW5lV2VpZ2h0IjoxLjAsIkxpbmVUeXBlIjowLCJQYXJlbnRTdHlsZSI6bnVsbH0sIklzQmVsb3dUaW1lYmFuZCI6dHJ1ZSwiUG9zaXRpb25PblRhc2siOjAsIkhpZGVEYXRlIjpmYWxzZSwiU2hhcGVTaXplIjozLCJTcGFjaW5nIjoyLjAsIlBhZGRpbmciOnsiJHJlZiI6IjUwNyJ9LCJTaGFwZVN0eWxlIjp7IiRpZCI6Ijc5OSIsIk1hcmdpbiI6eyIkcmVmIjoiNTA5In0sIlBhZGRpbmciOnsiJHJlZiI6IjUxMCJ9LCJCYWNrZ3JvdW5kIjp7IiRpZCI6IjgwMCIsIkNvbG9yIjp7IiRpZCI6IjgwMSIsIkEiOjI1NSwiUiI6MjQ0LCJHIjoxODAsIkIiOjB9fSwiSXNWaXNpYmxlIjp0cnVlLCJXaWR0aCI6OS4wLCJIZWlnaHQiOjkuODAwMDAwMTkwNzM0ODYzMywiQm9yZGVyU3R5bGUiOnsiJGlkIjoiODAyIiwiTGluZUNvbG9yIjp7IiRpZCI6IjgwMyIsIiR0eXBlIjoiTkxSRS5Db21tb24uRG9tLlNvbGlkQ29sb3JCcnVzaCwgTkxSRS5Db21tb24iLCJDb2xvciI6eyIkaWQiOiI4MDQiLCJBIjoyNTUsIlIiOjI1NSwiRyI6MCwiQiI6MH19LCJMaW5lV2VpZ2h0IjowLjAsIkxpbmVUeXBlIjowLCJQYXJlbnRTdHlsZSI6bnVsbH0sIlBhcmVudFN0eWxlIjpudWxsfSwiVGl0bGVTdHlsZSI6eyIkaWQiOiI4MDUiLCJGb250U2V0dGluZ3MiOnsiJGlkIjoiODA2IiwiRm9udFNpemUiOjksIkZvbnROYW1lIjoiQXJpYWwiLCJJc0JvbGQiOmZhbHNlLCJJc0l0YWxpYyI6ZmFsc2UsIklzVW5kZXJsaW5lZCI6ZmFsc2UsIlBhcmVudFN0eWxlIjpudWxsfSwiQXV0b1NpemUiOjIsIkZvcmVncm91bmQiOnsiJGlkIjoiODA3IiwiQ29sb3IiOnsiJGlkIjoiODA4IiwiQSI6MjU1LCJSIjowLCJHIjowLCJCIjowfX0sIk1heFdpZHRoIjo4OC4xMDc3NDY1Mzc4OTU1NjU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gwOSIsIkNvbG9yIjp7IiRpZCI6IjgxMCIsIkEiOjAsIlIiOjI1NSwiRyI6MjU1LCJCIjoyNTV9fSwiSXNWaXNpYmxlIjp0cnVlLCJXaWR0aCI6MC4wLCJIZWlnaHQiOjAuMCwiQm9yZGVyU3R5bGUiOnsiJGlkIjoiODExIiwiTGluZUNvbG9yIjpudWxsLCJMaW5lV2VpZ2h0IjowLjAsIkxpbmVUeXBlIjowLCJQYXJlbnRTdHlsZSI6bnVsbH0sIlBhcmVudFN0eWxlIjpudWxsfSwiRGF0ZVN0eWxlIjp7IiRpZCI6IjgxMiIsIkZvbnRTZXR0aW5ncyI6eyIkaWQiOiI4MTMiLCJGb250U2l6ZSI6OCwiRm9udE5hbWUiOiJBcmlhbCIsIklzQm9sZCI6ZmFsc2UsIklzSXRhbGljIjpmYWxzZSwiSXNVbmRlcmxpbmVkIjpmYWxzZSwiUGFyZW50U3R5bGUiOm51bGx9LCJBdXRvU2l6ZSI6MCwiRm9yZWdyb3VuZCI6eyIkaWQiOiI4MTQiLCJDb2xvciI6eyIkaWQiOiI4MT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yOCJ9LCJQYWRkaW5nIjp7IiRyZWYiOiI1MjkifSwiQmFja2dyb3VuZCI6eyIkaWQiOiI4MTYiLCJDb2xvciI6eyIkaWQiOiI4MTciLCJBIjowLCJSIjoyNTUsIkciOjI1NSwiQiI6MjU1fX0sIklzVmlzaWJsZSI6dHJ1ZSwiV2lkdGgiOjAuMCwiSGVpZ2h0IjowLjAsIkJvcmRlclN0eWxlIjp7IiRpZCI6IjgxOCIsIkxpbmVDb2xvciI6bnVsbCwiTGluZVdlaWdodCI6MC4wLCJMaW5lVHlwZSI6MCwiUGFyZW50U3R5bGUiOm51bGx9LCJQYXJlbnRTdHlsZSI6bnVsbH0sIkRhdGVGb3JtYXQiOnsiJGlkIjoiODE5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yMCIsIkZvcm1hdCI6MCwiSXNWaXNpYmxlIjpmYWxzZSwiTGFzdEtub3duVmlzaWJpbGl0eVN0YXRlIjpmYWxzZX0sIklzVmlzaWJsZSI6dHJ1ZSwiUGFyZW50U3R5bGUiOm51bGx9LCJJbmRleCI6MTAsIlBlcmNlbnRhZ2VDb21wbGV0ZSI6bnVsbCwiUG9zaXRpb24iOnsiUmF0aW8iOjAuMjA4MzUzMDY3OTc4NDAyMzEsIklzQ3VzdG9tIjp0cnVlfSwiRGF0ZUZvcm1hdCI6eyIkcmVmIjoiODE5In0sIldlZWtOdW1iZXJpbmciOnsiJGlkIjoiODIxIiwiRm9ybWF0IjowLCJJc1Zpc2libGUiOmZhbHNlLCJMYXN0S25vd25WaXNpYmlsaXR5U3RhdGUiOmZhbHNlfSwiQmFzZWxpbmVEYXRhIjp7IiRpZCI6IjgyMiIsIkRhdGUiOiIyMDA2LTA0LTI4VDIzOjU5OjAwIn0sIlJlbGF0ZWRUYXNrSWQiOiIwMDAwMDAwMC0wMDAwLTAwMDAtMDAwMC0wMDAwMDAwMDAwMDAiLCJJZCI6IjEyMDY5OTM4LWE5ZWQtNGM2Zi1iZjJlLWI4MGFhN2I0NWE4OCIsIkltcG9ydElkIjpudWxsLCJUaXRsZSI6IkxhdW5jaGVzIEdvb2dsZSBUcmFuc2xhdGUiLCJOb3RlIjpudWxsLCJIeXBlcmxpbmsiOnsiJGlkIjoiODIzIiwiQWRkcmVzcyI6IiIsIlN1YkFkZHJlc3MiOiIifSwiSXNDaGFuZ2VkIjpmYWxzZSwiSXNOZXciOmZhbHNlfSx7IiRpZCI6IjgyNCIsIkRhdGUiOiIyMDA2LTExLTAxVDIzOjU5OjAwWiIsIlN0eWxlIjp7IiRpZCI6IjgyNSIsIlNoYXBlIjoxNCwiQ29ubmVjdG9yTWFyZ2luIjp7IiRyZWYiOiI1MDMifSwiQ29ubmVjdG9yU3R5bGUiOnsiJGlkIjoiODI2IiwiTGluZUNvbG9yIjp7IiRpZCI6IjgyNyIsIiR0eXBlIjoiTkxSRS5Db21tb24uRG9tLlNvbGlkQ29sb3JCcnVzaCwgTkxSRS5Db21tb24iLCJDb2xvciI6eyIkaWQiOiI4MjgiLCJBIjoxMjcsIlIiOjI1MSwiRyI6MTg4LCJCIjo1fX0sIkxpbmVXZWlnaHQiOjAuOCwiTGluZVR5cGUiOjAsIlBhcmVudFN0eWxlIjpudWxsfSwiSXNCZWxvd1RpbWViYW5kIjp0cnVlLCJQb3NpdGlvbk9uVGFzayI6MCwiSGlkZURhdGUiOmZhbHNlLCJTaGFwZVNpemUiOjMsIlNwYWNpbmciOjIuMCwiUGFkZGluZyI6eyIkcmVmIjoiNTA3In0sIlNoYXBlU3R5bGUiOnsiJGlkIjoiODI5IiwiTWFyZ2luIjp7IiRyZWYiOiI1MDkifSwiUGFkZGluZyI6eyIkcmVmIjoiNTEwIn0sIkJhY2tncm91bmQiOnsiJGlkIjoiODMwIiwiQ29sb3IiOnsiJGlkIjoiODMxIiwiQSI6MjU1LCJSIjoyNDQsIkciOjE4MCwiQiI6MH19LCJJc1Zpc2libGUiOnRydWUsIldpZHRoIjo5LjAsIkhlaWdodCI6OS44MDAwMDAxOTA3MzQ4NjMzLCJCb3JkZXJTdHlsZSI6eyIkaWQiOiI4MzIiLCJMaW5lQ29sb3IiOnsiJHJlZiI6IjUxMyJ9LCJMaW5lV2VpZ2h0IjowLjAsIkxpbmVUeXBlIjowLCJQYXJlbnRTdHlsZSI6bnVsbH0sIlBhcmVudFN0eWxlIjpudWxsfSwiVGl0bGVTdHlsZSI6eyIkaWQiOiI4MzMiLCJGb250U2V0dGluZ3MiOnsiJGlkIjoiODM0IiwiRm9udFNpemUiOjksIkZvbnROYW1lIjoiQXJpYWwiLCJJc0JvbGQiOmZhbHNlLCJJc0l0YWxpYyI6ZmFsc2UsIklzVW5kZXJsaW5lZCI6ZmFsc2UsIlBhcmVudFN0eWxlIjpudWxsfSwiQXV0b1NpemUiOjAsIkZvcmVncm91bmQiOnsiJGlkIjoiODM1IiwiQ29sb3IiOnsiJGlkIjoiODM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ODM3IiwiQ29sb3IiOnsiJGlkIjoiODM4IiwiQSI6MCwiUiI6MjU1LCJHIjoyNTUsIkIiOjI1NX19LCJJc1Zpc2libGUiOnRydWUsIldpZHRoIjowLjAsIkhlaWdodCI6MC4wLCJCb3JkZXJTdHlsZSI6eyIkaWQiOiI4MzkiLCJMaW5lQ29sb3IiOm51bGwsIkxpbmVXZWlnaHQiOjAuMCwiTGluZVR5cGUiOjAsIlBhcmVudFN0eWxlIjpudWxsfSwiUGFyZW50U3R5bGUiOm51bGx9LCJEYXRlU3R5bGUiOnsiJGlkIjoiODQwIiwiRm9udFNldHRpbmdzIjp7IiRpZCI6Ijg0MSIsIkZvbnRTaXplIjo4LCJGb250TmFtZSI6IkFyaWFsIiwiSXNCb2xkIjpmYWxzZSwiSXNJdGFsaWMiOmZhbHNlLCJJc1VuZGVybGluZWQiOmZhbHNlLCJQYXJlbnRTdHlsZSI6bnVsbH0sIkF1dG9TaXplIjowLCJGb3JlZ3JvdW5kIjp7IiRpZCI6Ijg0MiIsIkNvbG9yIjp7IiRpZCI6Ijg0My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pZCI6Ijg0NCIsIkNvbG9yIjp7IiRpZCI6Ijg0NSIsIkEiOjAsIlIiOjI1NSwiRyI6MjU1LCJCIjoyNTV9fSwiSXNWaXNpYmxlIjp0cnVlLCJXaWR0aCI6MC4wLCJIZWlnaHQiOjAuMCwiQm9yZGVyU3R5bGUiOnsiJGlkIjoiODQ2IiwiTGluZUNvbG9yIjpudWxsLCJMaW5lV2VpZ2h0IjowLjAsIkxpbmVUeXBlIjowLCJQYXJlbnRTdHlsZSI6bnVsbH0sIlBhcmVudFN0eWxlIjpudWxsfSwiRGF0ZUZvcm1hdCI6eyIkaWQiOiI4ND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Q4IiwiRm9ybWF0IjowLCJJc1Zpc2libGUiOmZhbHNlLCJMYXN0S25vd25WaXNpYmlsaXR5U3RhdGUiOmZhbHNlfSwiSXNWaXNpYmxlIjp0cnVlLCJQYXJlbnRTdHlsZSI6bnVsbH0sIkluZGV4IjoxMSwiUGVyY2VudGFnZUNvbXBsZXRlIjpudWxsLCJQb3NpdGlvbiI6eyJSYXRpbyI6MC4xMjk4OTIyNjcwMDYxMDM4NSwiSXNDdXN0b20iOnRydWV9LCJEYXRlRm9ybWF0Ijp7IiRyZWYiOiI4NDcifSwiV2Vla051bWJlcmluZyI6eyIkaWQiOiI4NDkiLCJGb3JtYXQiOjAsIklzVmlzaWJsZSI6ZmFsc2UsIkxhc3RLbm93blZpc2liaWxpdHlTdGF0ZSI6ZmFsc2V9LCJCYXNlbGluZURhdGEiOnsiJGlkIjoiODUwIiwiRGF0ZSI6IjIwMDYtMTEtMDFUMjM6NTk6MDBaIn0sIlJlbGF0ZWRUYXNrSWQiOiIwMDAwMDAwMC0wMDAwLTAwMDAtMDAwMC0wMDAwMDAwMDAwMDAiLCJJZCI6IjdiNWVjZDdjLWI0MWItNDhmYy04Y2YwLTQwNjYyMzAxMWU5OSIsIkltcG9ydElkIjpudWxsLCJUaXRsZSI6IkJ1eXNccllvdVR1YmUiLCJOb3RlIjpudWxsLCJIeXBlcmxpbmsiOnsiJGlkIjoiODUxIiwiQWRkcmVzcyI6bnVsbCwiU3ViQWRkcmVzcyI6bnVsbH0sIklzQ2hhbmdlZCI6ZmFsc2UsIklzTmV3IjpmYWxzZX0seyIkaWQiOiI4NTIiLCJEYXRlIjoiMjAwNy0wNC0wMVQyMzo1OTowMCIsIlN0eWxlIjp7IiRpZCI6Ijg1MyIsIlNoYXBlIjoxNCwiQ29ubmVjdG9yTWFyZ2luIjp7IiRyZWYiOiI1MDMifSwiQ29ubmVjdG9yU3R5bGUiOnsiJGlkIjoiODU0IiwiTGluZUNvbG9yIjp7IiRyZWYiOiI3OTcifSwiTGluZVdlaWdodCI6MS4wLCJMaW5lVHlwZSI6MCwiUGFyZW50U3R5bGUiOm51bGx9LCJJc0JlbG93VGltZWJhbmQiOmZhbHNlLCJQb3NpdGlvbk9uVGFzayI6MCwiSGlkZURhdGUiOmZhbHNlLCJTaGFwZVNpemUiOjMsIlNwYWNpbmciOjIuMCwiUGFkZGluZyI6eyIkcmVmIjoiNTA3In0sIlNoYXBlU3R5bGUiOnsiJGlkIjoiODU1IiwiTWFyZ2luIjp7IiRyZWYiOiI1MDkifSwiUGFkZGluZyI6eyIkcmVmIjoiNTEwIn0sIkJhY2tncm91bmQiOnsiJGlkIjoiODU2IiwiQ29sb3IiOnsiJGlkIjoiODU3IiwiQSI6MjU1LCJSIjoyNDQsIkciOjE4MCwiQiI6MH19LCJJc1Zpc2libGUiOnRydWUsIldpZHRoIjo5LjAsIkhlaWdodCI6OS44MDAwMDAxOTA3MzQ4NjMzLCJCb3JkZXJTdHlsZSI6eyIkaWQiOiI4NTgiLCJMaW5lQ29sb3IiOnsiJGlkIjoiODU5IiwiJHR5cGUiOiJOTFJFLkNvbW1vbi5Eb20uU29saWRDb2xvckJydXNoLCBOTFJFLkNvbW1vbiIsIkNvbG9yIjp7IiRpZCI6Ijg2MCIsIkEiOjI1NSwiUiI6MjU1LCJHIjowLCJCIjowfX0sIkxpbmVXZWlnaHQiOjAuMCwiTGluZVR5cGUiOjAsIlBhcmVudFN0eWxlIjpudWxsfSwiUGFyZW50U3R5bGUiOm51bGx9LCJUaXRsZVN0eWxlIjp7IiRpZCI6Ijg2MSIsIkZvbnRTZXR0aW5ncyI6eyIkaWQiOiI4NjIiLCJGb250U2l6ZSI6OSwiRm9udE5hbWUiOiJBcmlhbCIsIklzQm9sZCI6ZmFsc2UsIklzSXRhbGljIjpmYWxzZSwiSXNVbmRlcmxpbmVkIjpmYWxzZSwiUGFyZW50U3R5bGUiOm51bGx9LCJBdXRvU2l6ZSI6MCwiRm9yZWdyb3VuZCI6eyIkaWQiOiI4NjMiLCJDb2xvciI6eyIkaWQiOiI4Nj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xOSJ9LCJQYWRkaW5nIjp7IiRyZWYiOiI1MjAifSwiQmFja2dyb3VuZCI6eyIkaWQiOiI4NjUiLCJDb2xvciI6eyIkaWQiOiI4NjYiLCJBIjowLCJSIjoyNTUsIkciOjI1NSwiQiI6MjU1fX0sIklzVmlzaWJsZSI6dHJ1ZSwiV2lkdGgiOjAuMCwiSGVpZ2h0IjowLjAsIkJvcmRlclN0eWxlIjp7IiRpZCI6Ijg2NyIsIkxpbmVDb2xvciI6bnVsbCwiTGluZVdlaWdodCI6MC4wLCJMaW5lVHlwZSI6MCwiUGFyZW50U3R5bGUiOm51bGx9LCJQYXJlbnRTdHlsZSI6bnVsbH0sIkRhdGVTdHlsZSI6eyIkaWQiOiI4NjgiLCJGb250U2V0dGluZ3MiOnsiJGlkIjoiODY5IiwiRm9udFNpemUiOjgsIkZvbnROYW1lIjoiQXJpYWwiLCJJc0JvbGQiOmZhbHNlLCJJc0l0YWxpYyI6ZmFsc2UsIklzVW5kZXJsaW5lZCI6ZmFsc2UsIlBhcmVudFN0eWxlIjpudWxsfSwiQXV0b1NpemUiOjAsIkZvcmVncm91bmQiOnsiJGlkIjoiODcwIiwiQ29sb3IiOnsiJGlkIjoiODcx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jgifSwiUGFkZGluZyI6eyIkcmVmIjoiNTI5In0sIkJhY2tncm91bmQiOnsiJGlkIjoiODcyIiwiQ29sb3IiOnsiJGlkIjoiODczIiwiQSI6MCwiUiI6MjU1LCJHIjoyNTUsIkIiOjI1NX19LCJJc1Zpc2libGUiOnRydWUsIldpZHRoIjowLjAsIkhlaWdodCI6MC4wLCJCb3JkZXJTdHlsZSI6eyIkaWQiOiI4NzQiLCJMaW5lQ29sb3IiOm51bGwsIkxpbmVXZWlnaHQiOjAuMCwiTGluZVR5cGUiOjAsIlBhcmVudFN0eWxlIjpudWxsfSwiUGFyZW50U3R5bGUiOm51bGx9LCJEYXRlRm9ybWF0Ijp7IiRpZCI6Ijg3N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zYiLCJGb3JtYXQiOjAsIklzVmlzaWJsZSI6ZmFsc2UsIkxhc3RLbm93blZpc2liaWxpdHlTdGF0ZSI6ZmFsc2V9LCJJc1Zpc2libGUiOnRydWUsIlBhcmVudFN0eWxlIjpudWxsfSwiSW5kZXgiOjEyLCJQZXJjZW50YWdlQ29tcGxldGUiOm51bGwsIlBvc2l0aW9uIjp7IlJhdGlvIjowLjAsIklzQ3VzdG9tIjpmYWxzZX0sIkRhdGVGb3JtYXQiOnsiJHJlZiI6Ijg3NSJ9LCJXZWVrTnVtYmVyaW5nIjp7IiRpZCI6Ijg3NyIsIkZvcm1hdCI6MCwiSXNWaXNpYmxlIjpmYWxzZSwiTGFzdEtub3duVmlzaWJpbGl0eVN0YXRlIjpmYWxzZX0sIkJhc2VsaW5lRGF0YSI6eyIkaWQiOiI4NzgiLCJEYXRlIjoiMjAwNy0wNC0wMVQyMzo1OTowMCJ9LCJSZWxhdGVkVGFza0lkIjoiMDAwMDAwMDAtMDAwMC0wMDAwLTAwMDAtMDAwMDAwMDAwMDAwIiwiSWQiOiJlYmZiYTU5Zi03MzY5LTRjNzYtOWI1Zi0wZTYwNzczNjQ4ZWYiLCJJbXBvcnRJZCI6bnVsbCwiVGl0bGUiOiJCdXlzIERvdWJsZUNsaWNrIiwiTm90ZSI6bnVsbCwiSHlwZXJsaW5rIjp7IiRpZCI6Ijg3OSIsIkFkZHJlc3MiOiIiLCJTdWJBZGRyZXNzIjoiIn0sIklzQ2hhbmdlZCI6ZmFsc2UsIklzTmV3IjpmYWxzZX0seyIkaWQiOiI4ODAiLCJEYXRlIjoiMjAwNy0wNS0yOVQyMzo1OTowMCIsIlN0eWxlIjp7IiRpZCI6Ijg4MSIsIlNoYXBlIjoxNCwiQ29ubmVjdG9yTWFyZ2luIjp7IiRyZWYiOiI1MDMifSwiQ29ubmVjdG9yU3R5bGUiOnsiJGlkIjoiODgyIiwiTGluZUNvbG9yIjp7IiRyZWYiOiI3OTcifSwiTGluZVdlaWdodCI6MS4wLCJMaW5lVHlwZSI6MCwiUGFyZW50U3R5bGUiOm51bGx9LCJJc0JlbG93VGltZWJhbmQiOmZhbHNlLCJQb3NpdGlvbk9uVGFzayI6MCwiSGlkZURhdGUiOmZhbHNlLCJTaGFwZVNpemUiOjMsIlNwYWNpbmciOjIuMCwiUGFkZGluZyI6eyIkcmVmIjoiNTA3In0sIlNoYXBlU3R5bGUiOnsiJGlkIjoiODgzIiwiTWFyZ2luIjp7IiRyZWYiOiI1MDkifSwiUGFkZGluZyI6eyIkcmVmIjoiNTEwIn0sIkJhY2tncm91bmQiOnsiJGlkIjoiODg0IiwiQ29sb3IiOnsiJGlkIjoiODg1IiwiQSI6MjU1LCJSIjoyNDQsIkciOjE4MCwiQiI6MH19LCJJc1Zpc2libGUiOnRydWUsIldpZHRoIjo5LjAsIkhlaWdodCI6OS44MDAwMDAxOTA3MzQ4NjMzLCJCb3JkZXJTdHlsZSI6eyIkaWQiOiI4ODYiLCJMaW5lQ29sb3IiOnsiJHJlZiI6Ijg1OSJ9LCJMaW5lV2VpZ2h0IjowLjAsIkxpbmVUeXBlIjowLCJQYXJlbnRTdHlsZSI6bnVsbH0sIlBhcmVudFN0eWxlIjpudWxsfSwiVGl0bGVTdHlsZSI6eyIkaWQiOiI4ODciLCJGb250U2V0dGluZ3MiOnsiJGlkIjoiODg4IiwiRm9udFNpemUiOjksIkZvbnROYW1lIjoiQXJpYWwiLCJJc0JvbGQiOmZhbHNlLCJJc0l0YWxpYyI6ZmFsc2UsIklzVW5kZXJsaW5lZCI6ZmFsc2UsIlBhcmVudFN0eWxlIjpudWxsfSwiQXV0b1NpemUiOjAsIkZvcmVncm91bmQiOnsiJGlkIjoiODg5IiwiQ29sb3IiOnsiJGlkIjoiODk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ODkxIiwiQ29sb3IiOnsiJGlkIjoiODkyIiwiQSI6MCwiUiI6MjU1LCJHIjoyNTUsIkIiOjI1NX19LCJJc1Zpc2libGUiOnRydWUsIldpZHRoIjowLjAsIkhlaWdodCI6MC4wLCJCb3JkZXJTdHlsZSI6eyIkaWQiOiI4OTMiLCJMaW5lQ29sb3IiOm51bGwsIkxpbmVXZWlnaHQiOjAuMCwiTGluZVR5cGUiOjAsIlBhcmVudFN0eWxlIjpudWxsfSwiUGFyZW50U3R5bGUiOm51bGx9LCJEYXRlU3R5bGUiOnsiJGlkIjoiODk0IiwiRm9udFNldHRpbmdzIjp7IiRpZCI6Ijg5NSIsIkZvbnRTaXplIjo4LCJGb250TmFtZSI6IkFyaWFsIiwiSXNCb2xkIjpmYWxzZSwiSXNJdGFsaWMiOmZhbHNlLCJJc1VuZGVybGluZWQiOmZhbHNlLCJQYXJlbnRTdHlsZSI6bnVsbH0sIkF1dG9TaXplIjowLCJGb3JlZ3JvdW5kIjp7IiRpZCI6Ijg5NiIsIkNvbG9yIjp7IiRpZCI6Ijg5N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pZCI6Ijg5OCIsIkNvbG9yIjp7IiRpZCI6Ijg5OSIsIkEiOjAsIlIiOjI1NSwiRyI6MjU1LCJCIjoyNTV9fSwiSXNWaXNpYmxlIjp0cnVlLCJXaWR0aCI6MC4wLCJIZWlnaHQiOjAuMCwiQm9yZGVyU3R5bGUiOnsiJGlkIjoiOTAwIiwiTGluZUNvbG9yIjpudWxsLCJMaW5lV2VpZ2h0IjowLjAsIkxpbmVUeXBlIjowLCJQYXJlbnRTdHlsZSI6bnVsbH0sIlBhcmVudFN0eWxlIjpudWxsfSwiRGF0ZUZvcm1hdCI6eyIkcmVmIjoiODc1In0sIldlZWtOdW1iZXJpbmciOnsiJGlkIjoiOTAxIiwiRm9ybWF0IjowLCJJc1Zpc2libGUiOmZhbHNlLCJMYXN0S25vd25WaXNpYmlsaXR5U3RhdGUiOmZhbHNlfSwiSXNWaXNpYmxlIjp0cnVlLCJQYXJlbnRTdHlsZSI6bnVsbH0sIkluZGV4IjoxMywiUGVyY2VudGFnZUNvbXBsZXRlIjpudWxsLCJQb3NpdGlvbiI6eyJSYXRpbyI6MC4wLCJJc0N1c3RvbSI6ZmFsc2V9LCJEYXRlRm9ybWF0Ijp7IiRyZWYiOiI4NzUifSwiV2Vla051bWJlcmluZyI6eyIkaWQiOiI5MDIiLCJGb3JtYXQiOjAsIklzVmlzaWJsZSI6ZmFsc2UsIkxhc3RLbm93blZpc2liaWxpdHlTdGF0ZSI6ZmFsc2V9LCJCYXNlbGluZURhdGEiOnsiJGlkIjoiOTAzIiwiRGF0ZSI6IjIwMDctMDUtMjlUMjM6NTk6MDAifSwiUmVsYXRlZFRhc2tJZCI6IjAwMDAwMDAwLTAwMDAtMDAwMC0wMDAwLTAwMDAwMDAwMDAwMCIsIklkIjoiMTYwNWI3NTItN2Q2NC00ODljLWE2MWQtNjhhNzI2ZjA4OWIzIiwiSW1wb3J0SWQiOm51bGwsIlRpdGxlIjoiU3RyZWV0IFZpZXciLCJOb3RlIjpudWxsLCJIeXBlcmxpbmsiOnsiJGlkIjoiOTA0IiwiQWRkcmVzcyI6IiIsIlN1YkFkZHJlc3MiOiIifSwiSXNDaGFuZ2VkIjpmYWxzZSwiSXNOZXciOmZhbHNlfSx7IiRpZCI6IjkwNSIsIkRhdGUiOiIyMDA4LTA5LTAyVDIzOjU5OjAwWiIsIlN0eWxlIjp7IiRpZCI6IjkwNiIsIlNoYXBlIjoxLCJDb25uZWN0b3JNYXJnaW4iOnsiJHJlZiI6IjUwMyJ9LCJDb25uZWN0b3JTdHlsZSI6eyIkaWQiOiI5MDciLCJMaW5lQ29sb3IiOnsiJGlkIjoiOTA4IiwiJHR5cGUiOiJOTFJFLkNvbW1vbi5Eb20uU29saWRDb2xvckJydXNoLCBOTFJFLkNvbW1vbiIsIkNvbG9yIjp7IiRpZCI6IjkwOSIsIkEiOjEyNywiUiI6MjUxLCJHIjoxODgsIkIiOjV9fSwiTGluZVdlaWdodCI6MC44LCJMaW5lVHlwZSI6MCwiUGFyZW50U3R5bGUiOm51bGx9LCJJc0JlbG93VGltZWJhbmQiOmZhbHNlLCJQb3NpdGlvbk9uVGFzayI6MCwiSGlkZURhdGUiOmZhbHNlLCJTaGFwZVNpemUiOjMsIlNwYWNpbmciOjIuMCwiUGFkZGluZyI6eyIkcmVmIjoiNTA3In0sIlNoYXBlU3R5bGUiOnsiJGlkIjoiOTEwIiwiTWFyZ2luIjp7IiRyZWYiOiI1MDkifSwiUGFkZGluZyI6eyIkcmVmIjoiNTEwIn0sIkJhY2tncm91bmQiOnsiJGlkIjoiOTExIiwiQ29sb3IiOnsiJGlkIjoiOTEyIiwiQSI6MjU1LCJSIjoyNDQsIkciOjE4MCwiQiI6MH19LCJJc1Zpc2libGUiOnRydWUsIldpZHRoIjo5LjAsIkhlaWdodCI6OS44MDAwMDAxOTA3MzQ4NjMzLCJCb3JkZXJTdHlsZSI6eyIkaWQiOiI5MTMiLCJMaW5lQ29sb3IiOnsiJHJlZiI6IjUxMyJ9LCJMaW5lV2VpZ2h0IjowLjAsIkxpbmVUeXBlIjowLCJQYXJlbnRTdHlsZSI6bnVsbH0sIlBhcmVudFN0eWxlIjpudWxsfSwiVGl0bGVTdHlsZSI6eyIkaWQiOiI5MTQiLCJGb250U2V0dGluZ3MiOnsiJGlkIjoiOTE1IiwiRm9udFNpemUiOjksIkZvbnROYW1lIjoiQXJpYWwiLCJJc0JvbGQiOmZhbHNlLCJJc0l0YWxpYyI6ZmFsc2UsIklzVW5kZXJsaW5lZCI6ZmFsc2UsIlBhcmVudFN0eWxlIjpudWxsfSwiQXV0b1NpemUiOjAsIkZvcmVncm91bmQiOnsiJGlkIjoiOTE2IiwiQ29sb3IiOnsiJGlkIjoiOTE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OTE4IiwiQ29sb3IiOnsiJGlkIjoiOTE5IiwiQSI6MCwiUiI6MjU1LCJHIjoyNTUsIkIiOjI1NX19LCJJc1Zpc2libGUiOnRydWUsIldpZHRoIjowLjAsIkhlaWdodCI6MC4wLCJCb3JkZXJTdHlsZSI6eyIkaWQiOiI5MjAiLCJMaW5lQ29sb3IiOm51bGwsIkxpbmVXZWlnaHQiOjAuMCwiTGluZVR5cGUiOjAsIlBhcmVudFN0eWxlIjpudWxsfSwiUGFyZW50U3R5bGUiOm51bGx9LCJEYXRlU3R5bGUiOnsiJGlkIjoiOTIxIiwiRm9udFNldHRpbmdzIjp7IiRpZCI6IjkyMiIsIkZvbnRTaXplIjo4LCJGb250TmFtZSI6IkFyaWFsIiwiSXNCb2xkIjpmYWxzZSwiSXNJdGFsaWMiOmZhbHNlLCJJc1VuZGVybGluZWQiOmZhbHNlLCJQYXJlbnRTdHlsZSI6bnVsbH0sIkF1dG9TaXplIjowLCJGb3JlZ3JvdW5kIjp7IiRpZCI6IjkyMyIsIkNvbG9yIjp7IiRpZCI6IjkyNC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pZCI6IjkyNSIsIkNvbG9yIjp7IiRpZCI6IjkyNiIsIkEiOjAsIlIiOjI1NSwiRyI6MjU1LCJCIjoyNTV9fSwiSXNWaXNpYmxlIjp0cnVlLCJXaWR0aCI6MC4wLCJIZWlnaHQiOjAuMCwiQm9yZGVyU3R5bGUiOnsiJGlkIjoiOTI3IiwiTGluZUNvbG9yIjpudWxsLCJMaW5lV2VpZ2h0IjowLjAsIkxpbmVUeXBlIjowLCJQYXJlbnRTdHlsZSI6bnVsbH0sIlBhcmVudFN0eWxlIjpudWxsfSwiRGF0ZUZvcm1hdCI6eyIkaWQiOiI5Mjg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I5IiwiRm9ybWF0IjowLCJJc1Zpc2libGUiOmZhbHNlLCJMYXN0S25vd25WaXNpYmlsaXR5U3RhdGUiOmZhbHNlfSwiSXNWaXNpYmxlIjp0cnVlLCJQYXJlbnRTdHlsZSI6bnVsbH0sIkluZGV4IjoxNCwiUGVyY2VudGFnZUNvbXBsZXRlIjpudWxsLCJQb3NpdGlvbiI6eyJSYXRpbyI6MC4wODg4MDU0MTUwNDU3MTczMTcsIklzQ3VzdG9tIjp0cnVlfSwiRGF0ZUZvcm1hdCI6eyIkcmVmIjoiOTI4In0sIldlZWtOdW1iZXJpbmciOnsiJGlkIjoiOTMwIiwiRm9ybWF0IjowLCJJc1Zpc2libGUiOmZhbHNlLCJMYXN0S25vd25WaXNpYmlsaXR5U3RhdGUiOmZhbHNlfSwiQmFzZWxpbmVEYXRhIjp7IiRpZCI6IjkzMSIsIkRhdGUiOiIyMDA4LTA5LTAyVDIzOjU5OjAwWiJ9LCJSZWxhdGVkVGFza0lkIjoiMDAwMDAwMDAtMDAwMC0wMDAwLTAwMDAtMDAwMDAwMDAwMDAwIiwiSWQiOiJiNDE0NTJjMC0zMzQ0LTRhM2ItODg0MC1kYTI0MmJiNzc3N2QiLCJJbXBvcnRJZCI6bnVsbCwiVGl0bGUiOiJHb29nbGUgQ2hyb21lIiwiTm90ZSI6bnVsbCwiSHlwZXJsaW5rIjp7IiRpZCI6IjkzMiIsIkFkZHJlc3MiOm51bGwsIlN1YkFkZHJlc3MiOm51bGx9LCJJc0NoYW5nZWQiOmZhbHNlLCJJc05ldyI6ZmFsc2V9LHsiJGlkIjoiOTMzIiwiRGF0ZSI6IjIwMDgtMDktMjNUMjM6NTk6MDBaIiwiU3R5bGUiOnsiJGlkIjoiOTM0IiwiU2hhcGUiOjEsIkNvbm5lY3Rvck1hcmdpbiI6eyIkcmVmIjoiNTAzIn0sIkNvbm5lY3RvclN0eWxlIjp7IiRpZCI6IjkzNSIsIkxpbmVDb2xvciI6eyIkaWQiOiI5MzYiLCIkdHlwZSI6Ik5MUkUuQ29tbW9uLkRvbS5Tb2xpZENvbG9yQnJ1c2gsIE5MUkUuQ29tbW9uIiwiQ29sb3IiOnsiJGlkIjoiOTM3IiwiQSI6MTI3LCJSIjoyNTEsIkciOjE4OCwiQiI6NX19LCJMaW5lV2VpZ2h0IjoxLjAsIkxpbmVUeXBlIjowLCJQYXJlbnRTdHlsZSI6bnVsbH0sIklzQmVsb3dUaW1lYmFuZCI6dHJ1ZSwiUG9zaXRpb25PblRhc2siOjAsIkhpZGVEYXRlIjpmYWxzZSwiU2hhcGVTaXplIjozLCJTcGFjaW5nIjoyLjAsIlBhZGRpbmciOnsiJHJlZiI6IjUwNyJ9LCJTaGFwZVN0eWxlIjp7IiRpZCI6IjkzOCIsIk1hcmdpbiI6eyIkcmVmIjoiNTA5In0sIlBhZGRpbmciOnsiJHJlZiI6IjUxMCJ9LCJCYWNrZ3JvdW5kIjp7IiRpZCI6IjkzOSIsIkNvbG9yIjp7IiRpZCI6Ijk0MCIsIkEiOjI1NSwiUiI6MjQ0LCJHIjoxODAsIkIiOjB9fSwiSXNWaXNpYmxlIjp0cnVlLCJXaWR0aCI6OS4wLCJIZWlnaHQiOjkuODAwMDAwMTkwNzM0ODYzMywiQm9yZGVyU3R5bGUiOnsiJGlkIjoiOTQxIiwiTGluZUNvbG9yIjp7IiRyZWYiOiI1MTMifSwiTGluZVdlaWdodCI6MC4wLCJMaW5lVHlwZSI6MCwiUGFyZW50U3R5bGUiOm51bGx9LCJQYXJlbnRTdHlsZSI6bnVsbH0sIlRpdGxlU3R5bGUiOnsiJGlkIjoiOTQyIiwiRm9udFNldHRpbmdzIjp7IiRpZCI6Ijk0MyIsIkZvbnRTaXplIjo5LCJGb250TmFtZSI6IkFyaWFsIiwiSXNCb2xkIjpmYWxzZSwiSXNJdGFsaWMiOmZhbHNlLCJJc1VuZGVybGluZWQiOmZhbHNlLCJQYXJlbnRTdHlsZSI6bnVsbH0sIkF1dG9TaXplIjowLCJGb3JlZ3JvdW5kIjp7IiRpZCI6Ijk0NCIsIkNvbG9yIjp7IiRpZCI6Ijk0N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k0NiIsIkNvbG9yIjp7IiRpZCI6Ijk0NyIsIkEiOjAsIlIiOjI1NSwiRyI6MjU1LCJCIjoyNTV9fSwiSXNWaXNpYmxlIjp0cnVlLCJXaWR0aCI6MC4wLCJIZWlnaHQiOjAuMCwiQm9yZGVyU3R5bGUiOnsiJGlkIjoiOTQ4IiwiTGluZUNvbG9yIjpudWxsLCJMaW5lV2VpZ2h0IjowLjAsIkxpbmVUeXBlIjowLCJQYXJlbnRTdHlsZSI6bnVsbH0sIlBhcmVudFN0eWxlIjpudWxsfSwiRGF0ZVN0eWxlIjp7IiRpZCI6Ijk0OSIsIkZvbnRTZXR0aW5ncyI6eyIkaWQiOiI5NTAiLCJGb250U2l6ZSI6OCwiRm9udE5hbWUiOiJBcmlhbCIsIklzQm9sZCI6ZmFsc2UsIklzSXRhbGljIjpmYWxzZSwiSXNVbmRlcmxpbmVkIjpmYWxzZSwiUGFyZW50U3R5bGUiOm51bGx9LCJBdXRvU2l6ZSI6MCwiRm9yZWdyb3VuZCI6eyIkaWQiOiI5NTEiLCJDb2xvciI6eyIkaWQiOiI5NTI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UyOCJ9LCJQYWRkaW5nIjp7IiRyZWYiOiI1MjkifSwiQmFja2dyb3VuZCI6eyIkaWQiOiI5NTMiLCJDb2xvciI6eyIkaWQiOiI5NTQiLCJBIjowLCJSIjoyNTUsIkciOjI1NSwiQiI6MjU1fX0sIklzVmlzaWJsZSI6dHJ1ZSwiV2lkdGgiOjAuMCwiSGVpZ2h0IjowLjAsIkJvcmRlclN0eWxlIjp7IiRpZCI6Ijk1NSIsIkxpbmVDb2xvciI6bnVsbCwiTGluZVdlaWdodCI6MC4wLCJMaW5lVHlwZSI6MCwiUGFyZW50U3R5bGUiOm51bGx9LCJQYXJlbnRTdHlsZSI6bnVsbH0sIkRhdGVGb3JtYXQiOnsiJGlkIjoiOTU2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1NyIsIkZvcm1hdCI6MCwiSXNWaXNpYmxlIjpmYWxzZSwiTGFzdEtub3duVmlzaWJpbGl0eVN0YXRlIjpmYWxzZX0sIklzVmlzaWJsZSI6dHJ1ZSwiUGFyZW50U3R5bGUiOm51bGx9LCJJbmRleCI6MTUsIlBlcmNlbnRhZ2VDb21wbGV0ZSI6bnVsbCwiUG9zaXRpb24iOnsiUmF0aW8iOjAuMTIzNDE0NTQ1Mzk5MDE3MTksIklzQ3VzdG9tIjp0cnVlfSwiRGF0ZUZvcm1hdCI6eyIkcmVmIjoiOTU2In0sIldlZWtOdW1iZXJpbmciOnsiJGlkIjoiOTU4IiwiRm9ybWF0IjowLCJJc1Zpc2libGUiOmZhbHNlLCJMYXN0S25vd25WaXNpYmlsaXR5U3RhdGUiOmZhbHNlfSwiQmFzZWxpbmVEYXRhIjp7IiRpZCI6Ijk1OSIsIkRhdGUiOiIyMDA4LTA5LTIzVDIzOjU5OjAwWiJ9LCJSZWxhdGVkVGFza0lkIjoiMDAwMDAwMDAtMDAwMC0wMDAwLTAwMDAtMDAwMDAwMDAwMDAwIiwiSWQiOiIzMDg0MzFhYy0wNDA3LTRkYTMtOTczZC1hMjFhOGVhNzBjN2UiLCJJbXBvcnRJZCI6bnVsbCwiVGl0bGUiOiJSZWxlYXNlc1xyQW5kcm9pZCBPUyIsIk5vdGUiOm51bGwsIkh5cGVybGluayI6eyIkaWQiOiI5NjAiLCJBZGRyZXNzIjpudWxsLCJTdWJBZGRyZXNzIjpudWxsfSwiSXNDaGFuZ2VkIjpmYWxzZSwiSXNOZXciOmZhbHNlfSx7IiRpZCI6Ijk2MSIsIkRhdGUiOiIyMDEwLTAxLTA1VDIzOjU5OjAwIiwiU3R5bGUiOnsiJGlkIjoiOTYyIiwiU2hhcGUiOjEsIkNvbm5lY3Rvck1hcmdpbiI6eyIkcmVmIjoiNTAzIn0sIkNvbm5lY3RvclN0eWxlIjp7IiRpZCI6Ijk2MyIsIkxpbmVDb2xvciI6eyIkcmVmIjoiNzk3In0sIkxpbmVXZWlnaHQiOjEuMCwiTGluZVR5cGUiOjAsIlBhcmVudFN0eWxlIjpudWxsfSwiSXNCZWxvd1RpbWViYW5kIjpmYWxzZSwiUG9zaXRpb25PblRhc2siOjAsIkhpZGVEYXRlIjpmYWxzZSwiU2hhcGVTaXplIjozLCJTcGFjaW5nIjoyLjAsIlBhZGRpbmciOnsiJHJlZiI6IjUwNyJ9LCJTaGFwZVN0eWxlIjp7IiRpZCI6Ijk2NCIsIk1hcmdpbiI6eyIkcmVmIjoiNTA5In0sIlBhZGRpbmciOnsiJHJlZiI6IjUxMCJ9LCJCYWNrZ3JvdW5kIjp7IiRpZCI6Ijk2NSIsIkNvbG9yIjp7IiRpZCI6Ijk2NiIsIkEiOjI1NSwiUiI6MjQ0LCJHIjoxODAsIkIiOjB9fSwiSXNWaXNpYmxlIjp0cnVlLCJXaWR0aCI6OS4wLCJIZWlnaHQiOjkuODAwMDAwMTkwNzM0ODYzMywiQm9yZGVyU3R5bGUiOnsiJGlkIjoiOTY3IiwiTGluZUNvbG9yIjp7IiRpZCI6Ijk2OCIsIiR0eXBlIjoiTkxSRS5Db21tb24uRG9tLlNvbGlkQ29sb3JCcnVzaCwgTkxSRS5Db21tb24iLCJDb2xvciI6eyIkaWQiOiI5NjkiLCJBIjoyNTUsIlIiOjI1NSwiRyI6MCwiQiI6MH19LCJMaW5lV2VpZ2h0IjowLjAsIkxpbmVUeXBlIjowLCJQYXJlbnRTdHlsZSI6bnVsbH0sIlBhcmVudFN0eWxlIjpudWxsfSwiVGl0bGVTdHlsZSI6eyIkaWQiOiI5NzAiLCJGb250U2V0dGluZ3MiOnsiJGlkIjoiOTcxIiwiRm9udFNpemUiOjksIkZvbnROYW1lIjoiQXJpYWwiLCJJc0JvbGQiOmZhbHNlLCJJc0l0YWxpYyI6ZmFsc2UsIklzVW5kZXJsaW5lZCI6ZmFsc2UsIlBhcmVudFN0eWxlIjpudWxsfSwiQXV0b1NpemUiOjAsIkZvcmVncm91bmQiOnsiJGlkIjoiOTcyIiwiQ29sb3IiOnsiJGlkIjoiOTc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OTc0IiwiQ29sb3IiOnsiJHJlZiI6IjU3In19LCJJc1Zpc2libGUiOnRydWUsIldpZHRoIjowLjAsIkhlaWdodCI6MC4wLCJCb3JkZXJTdHlsZSI6eyIkaWQiOiI5NzUiLCJMaW5lQ29sb3IiOm51bGwsIkxpbmVXZWlnaHQiOjAuMCwiTGluZVR5cGUiOjAsIlBhcmVudFN0eWxlIjpudWxsfSwiUGFyZW50U3R5bGUiOm51bGx9LCJEYXRlU3R5bGUiOnsiJGlkIjoiOTc2IiwiRm9udFNldHRpbmdzIjp7IiRpZCI6Ijk3NyIsIkZvbnRTaXplIjo4LCJGb250TmFtZSI6IkFyaWFsIiwiSXNCb2xkIjpmYWxzZSwiSXNJdGFsaWMiOmZhbHNlLCJJc1VuZGVybGluZWQiOmZhbHNlLCJQYXJlbnRTdHlsZSI6bnVsbH0sIkF1dG9TaXplIjowLCJGb3JlZ3JvdW5kIjp7IiRpZCI6Ijk3OCIsIkNvbG9yIjp7IiRpZCI6Ijk3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pZCI6Ijk4MCIsIkNvbG9yIjp7IiRyZWYiOiI1NyJ9fSwiSXNWaXNpYmxlIjp0cnVlLCJXaWR0aCI6MC4wLCJIZWlnaHQiOjAuMCwiQm9yZGVyU3R5bGUiOnsiJGlkIjoiOTgxIiwiTGluZUNvbG9yIjpudWxsLCJMaW5lV2VpZ2h0IjowLjAsIkxpbmVUeXBlIjowLCJQYXJlbnRTdHlsZSI6bnVsbH0sIlBhcmVudFN0eWxlIjpudWxsfSwiRGF0ZUZvcm1hdCI6eyIkaWQiOiI5OD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zIiwiRm9ybWF0IjowLCJJc1Zpc2libGUiOmZhbHNlLCJMYXN0S25vd25WaXNpYmlsaXR5U3RhdGUiOmZhbHNlfSwiSXNWaXNpYmxlIjp0cnVlLCJQYXJlbnRTdHlsZSI6bnVsbH0sIkluZGV4IjoxNiwiUGVyY2VudGFnZUNvbXBsZXRlIjpudWxsLCJQb3NpdGlvbiI6eyJSYXRpbyI6MC4wLCJJc0N1c3RvbSI6ZmFsc2V9LCJEYXRlRm9ybWF0Ijp7IiRyZWYiOiI5ODIifSwiV2Vla051bWJlcmluZyI6eyIkaWQiOiI5ODQiLCJGb3JtYXQiOjAsIklzVmlzaWJsZSI6ZmFsc2UsIkxhc3RLbm93blZpc2liaWxpdHlTdGF0ZSI6ZmFsc2V9LCJCYXNlbGluZURhdGEiOnsiJGlkIjoiOTg1IiwiRGF0ZSI6IjIwMTAtMDEtMDVUMjM6NTk6MDAifSwiUmVsYXRlZFRhc2tJZCI6IjAwMDAwMDAwLTAwMDAtMDAwMC0wMDAwLTAwMDAwMDAwMDAwMCIsIklkIjoiMThjNTdlYjMtZWU2Zi00MzFhLWE2NDMtNGEzZDQyZDZiZTA4IiwiSW1wb3J0SWQiOm51bGwsIlRpdGxlIjoiTmV4dXMgT25lIiwiTm90ZSI6bnVsbCwiSHlwZXJsaW5rIjp7IiRpZCI6Ijk4NiIsIkFkZHJlc3MiOiIiLCJTdWJBZGRyZXNzIjoiIn0sIklzQ2hhbmdlZCI6ZmFsc2UsIklzTmV3IjpmYWxzZX0seyIkaWQiOiI5ODciLCJEYXRlIjoiMjAxMS0wNS0zMVQyMzo1OTowMFoiLCJTdHlsZSI6eyIkaWQiOiI5ODgiLCJTaGFwZSI6MTQsIkNvbm5lY3Rvck1hcmdpbiI6eyIkcmVmIjoiNTAzIn0sIkNvbm5lY3RvclN0eWxlIjp7IiRpZCI6Ijk4OSIsIkxpbmVDb2xvciI6eyIkaWQiOiI5OTAiLCIkdHlwZSI6Ik5MUkUuQ29tbW9uLkRvbS5Tb2xpZENvbG9yQnJ1c2gsIE5MUkUuQ29tbW9uIiwiQ29sb3IiOnsiJGlkIjoiOTkxIiwiQSI6MjU1LCJSIjo2NiwiRyI6MTMzLCJCIjoyNDR9fSwiTGluZVdlaWdodCI6MC44LCJMaW5lVHlwZSI6MCwiUGFyZW50U3R5bGUiOm51bGx9LCJJc0JlbG93VGltZWJhbmQiOnRydWUsIlBvc2l0aW9uT25UYXNrIjowLCJIaWRlRGF0ZSI6ZmFsc2UsIlNoYXBlU2l6ZSI6MywiU3BhY2luZyI6Mi4wLCJQYWRkaW5nIjp7IiRyZWYiOiI1MDcifSwiU2hhcGVTdHlsZSI6eyIkaWQiOiI5OTIiLCJNYXJnaW4iOnsiJHJlZiI6IjUwOSJ9LCJQYWRkaW5nIjp7IiRyZWYiOiI1MTAifSwiQmFja2dyb3VuZCI6eyIkaWQiOiI5OTMiLCJDb2xvciI6eyIkaWQiOiI5OTQiLCJBIjoyNTUsIlIiOjY2LCJHIjoxMzMsIkIiOjI0NH19LCJJc1Zpc2libGUiOnRydWUsIldpZHRoIjo5LjAsIkhlaWdodCI6OS44MDAwMDAxOTA3MzQ4NjMzLCJCb3JkZXJTdHlsZSI6eyIkaWQiOiI5OTUiLCJMaW5lQ29sb3IiOnsiJHJlZiI6IjUxMyJ9LCJMaW5lV2VpZ2h0IjowLjAsIkxpbmVUeXBlIjowLCJQYXJlbnRTdHlsZSI6bnVsbH0sIlBhcmVudFN0eWxlIjpudWxsfSwiVGl0bGVTdHlsZSI6eyIkaWQiOiI5OTYiLCJGb250U2V0dGluZ3MiOnsiJGlkIjoiOTk3IiwiRm9udFNpemUiOjksIkZvbnROYW1lIjoiQXJpYWwiLCJJc0JvbGQiOmZhbHNlLCJJc0l0YWxpYyI6ZmFsc2UsIklzVW5kZXJsaW5lZCI6ZmFsc2UsIlBhcmVudFN0eWxlIjpudWxsfSwiQXV0b1NpemUiOjAsIkZvcmVncm91bmQiOnsiJGlkIjoiOTk4IiwiQ29sb3IiOnsiJGlkIjoiOTk5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MTAwMCIsIkNvbG9yIjp7IiRpZCI6IjEwMDEiLCJBIjowLCJSIjoyNTUsIkciOjI1NSwiQiI6MjU1fX0sIklzVmlzaWJsZSI6dHJ1ZSwiV2lkdGgiOjAuMCwiSGVpZ2h0IjowLjAsIkJvcmRlclN0eWxlIjp7IiRpZCI6IjEwMDIiLCJMaW5lQ29sb3IiOm51bGwsIkxpbmVXZWlnaHQiOjAuMCwiTGluZVR5cGUiOjAsIlBhcmVudFN0eWxlIjpudWxsfSwiUGFyZW50U3R5bGUiOm51bGx9LCJEYXRlU3R5bGUiOnsiJGlkIjoiMTAwMyIsIkZvbnRTZXR0aW5ncyI6eyIkaWQiOiIxMDA0IiwiRm9udFNpemUiOjgsIkZvbnROYW1lIjoiQXJpYWwiLCJJc0JvbGQiOmZhbHNlLCJJc0l0YWxpYyI6ZmFsc2UsIklzVW5kZXJsaW5lZCI6ZmFsc2UsIlBhcmVudFN0eWxlIjpudWxsfSwiQXV0b1NpemUiOjAsIkZvcmVncm91bmQiOnsiJGlkIjoiMTAwNSIsIkNvbG9yIjp7IiRpZCI6IjEwMDYiLCJBIjoyNTUsIlIiOjE2NiwiRyI6MTY2LCJCIjoxNjZ9fSwiTWF4V2lkdGgiOjIwMC4wLCJNYXhIZWlnaHQiOiJJbmZpbml0eSIsIlNtYXJ0Rm9yZWdyb3VuZElzQWN0aXZlIjpmYWxzZSwiSG9yaXpvbnRhbEFsaWdubWVudCI6MCwiVmVydGljYWxBbGlnbm1lbnQiOjAsIlNtYXJ0Rm9yZWdyb3VuZCI6bnVsbCwiQmFja2dyb3VuZEZpbGxUeXBlIjowLCJNYXJnaW4iOnsiJHJlZiI6IjUyOCJ9LCJQYWRkaW5nIjp7IiRyZWYiOiI1MjkifSwiQmFja2dyb3VuZCI6eyIkaWQiOiIxMDA3IiwiQ29sb3IiOnsiJGlkIjoiMTAwOCIsIkEiOjAsIlIiOjI1NSwiRyI6MjU1LCJCIjoyNTV9fSwiSXNWaXNpYmxlIjp0cnVlLCJXaWR0aCI6MC4wLCJIZWlnaHQiOjAuMCwiQm9yZGVyU3R5bGUiOnsiJGlkIjoiMTAwOSIsIkxpbmVDb2xvciI6bnVsbCwiTGluZVdlaWdodCI6MC4wLCJMaW5lVHlwZSI6MCwiUGFyZW50U3R5bGUiOm51bGx9LCJQYXJlbnRTdHlsZSI6bnVsbH0sIkRhdGVGb3JtYXQiOnsiJGlkIjoiMTAxM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ExIiwiRm9ybWF0IjowLCJJc1Zpc2libGUiOmZhbHNlLCJMYXN0S25vd25WaXNpYmlsaXR5U3RhdGUiOmZhbHNlfSwiSXNWaXNpYmxlIjp0cnVlLCJQYXJlbnRTdHlsZSI6bnVsbH0sIkluZGV4IjoxNywiUGVyY2VudGFnZUNvbXBsZXRlIjpudWxsLCJQb3NpdGlvbiI6eyJSYXRpbyI6MC4yMTA4MzM0NjQ3Mjg0NjEzNywiSXNDdXN0b20iOnRydWV9LCJEYXRlRm9ybWF0Ijp7IiRyZWYiOiIxMDEwIn0sIldlZWtOdW1iZXJpbmciOnsiJGlkIjoiMTAxMiIsIkZvcm1hdCI6MCwiSXNWaXNpYmxlIjpmYWxzZSwiTGFzdEtub3duVmlzaWJpbGl0eVN0YXRlIjpmYWxzZX0sIkJhc2VsaW5lRGF0YSI6eyIkaWQiOiIxMDEzIiwiRGF0ZSI6IjIwMTEtMDUtMzFUMjM6NTk6MDBaIn0sIlJlbGF0ZWRUYXNrSWQiOiIwMDAwMDAwMC0wMDAwLTAwMDAtMDAwMC0wMDAwMDAwMDAwMDAiLCJJZCI6ImY0MTExY2U2LTVmZDctNDRlYi04YjFmLTZmNGU1NWM1NDEwZSIsIkltcG9ydElkIjpudWxsLCJUaXRsZSI6IlJlY29yZDpccjEgYmlsbGlvblxydW5pcXVlXHJzaXRlIHZpc2l0b3JzIiwiTm90ZSI6bnVsbCwiSHlwZXJsaW5rIjp7IiRpZCI6IjEwMTQiLCJBZGRyZXNzIjpudWxsLCJTdWJBZGRyZXNzIjpudWxsfSwiSXNDaGFuZ2VkIjpmYWxzZSwiSXNOZXciOmZhbHNlfSx7IiRpZCI6IjEwMTUiLCJEYXRlIjoiMjAxMS0wNi0yOFQyMzo1OTowMFoiLCJTdHlsZSI6eyIkaWQiOiIxMDE2IiwiU2hhcGUiOjEsIkNvbm5lY3Rvck1hcmdpbiI6eyIkcmVmIjoiNTAzIn0sIkNvbm5lY3RvclN0eWxlIjp7IiRpZCI6IjEwMTciLCJMaW5lQ29sb3IiOnsiJGlkIjoiMTAxOCIsIiR0eXBlIjoiTkxSRS5Db21tb24uRG9tLlNvbGlkQ29sb3JCcnVzaCwgTkxSRS5Db21tb24iLCJDb2xvciI6eyIkaWQiOiIxMDE5IiwiQSI6MTI3LCJSIjo2NiwiRyI6MTMzLCJCIjoyNDR9fSwiTGluZVdlaWdodCI6MS4wLCJMaW5lVHlwZSI6MCwiUGFyZW50U3R5bGUiOm51bGx9LCJJc0JlbG93VGltZWJhbmQiOmZhbHNlLCJQb3NpdGlvbk9uVGFzayI6MCwiSGlkZURhdGUiOmZhbHNlLCJTaGFwZVNpemUiOjMsIlNwYWNpbmciOjIuMCwiUGFkZGluZyI6eyIkcmVmIjoiNTA3In0sIlNoYXBlU3R5bGUiOnsiJGlkIjoiMTAyMCIsIk1hcmdpbiI6eyIkcmVmIjoiNTA5In0sIlBhZGRpbmciOnsiJHJlZiI6IjUxMCJ9LCJCYWNrZ3JvdW5kIjp7IiRpZCI6IjEwMjEiLCJDb2xvciI6eyIkaWQiOiIxMDIyIiwiQSI6MjU1LCJSIjo2NiwiRyI6MTMzLCJCIjoyNDR9fSwiSXNWaXNpYmxlIjp0cnVlLCJXaWR0aCI6OS4wLCJIZWlnaHQiOjkuODAwMDAwMTkwNzM0ODYzMywiQm9yZGVyU3R5bGUiOnsiJGlkIjoiMTAyMyIsIkxpbmVDb2xvciI6eyIkaWQiOiIxMDI0IiwiJHR5cGUiOiJOTFJFLkNvbW1vbi5Eb20uU29saWRDb2xvckJydXNoLCBOTFJFLkNvbW1vbiIsIkNvbG9yIjp7IiRpZCI6IjEwMjUiLCJBIjoyNTUsIlIiOjY1LCJHIjoxMTMsIkIiOjE1Nn19LCJMaW5lV2VpZ2h0IjowLjAsIkxpbmVUeXBlIjowLCJQYXJlbnRTdHlsZSI6bnVsbH0sIlBhcmVudFN0eWxlIjpudWxsfSwiVGl0bGVTdHlsZSI6eyIkaWQiOiIxMDI2IiwiRm9udFNldHRpbmdzIjp7IiRpZCI6IjEwMjciLCJGb250U2l6ZSI6OSwiRm9udE5hbWUiOiJBcmlhbCIsIklzQm9sZCI6ZmFsc2UsIklzSXRhbGljIjpmYWxzZSwiSXNVbmRlcmxpbmVkIjpmYWxzZSwiUGFyZW50U3R5bGUiOm51bGx9LCJBdXRvU2l6ZSI6MCwiRm9yZWdyb3VuZCI6eyIkaWQiOiIxMDI4IiwiQ29sb3IiOnsiJGlkIjoiMTAy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EwMzAiLCJDb2xvciI6eyIkaWQiOiIxMDMxIiwiQSI6MCwiUiI6MjU1LCJHIjoyNTUsIkIiOjI1NX19LCJJc1Zpc2libGUiOnRydWUsIldpZHRoIjowLjAsIkhlaWdodCI6MC4wLCJCb3JkZXJTdHlsZSI6eyIkaWQiOiIxMDMyIiwiTGluZUNvbG9yIjpudWxsLCJMaW5lV2VpZ2h0IjowLjAsIkxpbmVUeXBlIjowLCJQYXJlbnRTdHlsZSI6bnVsbH0sIlBhcmVudFN0eWxlIjpudWxsfSwiRGF0ZVN0eWxlIjp7IiRpZCI6IjEwMzMiLCJGb250U2V0dGluZ3MiOnsiJGlkIjoiMTAzNCIsIkZvbnRTaXplIjo4LCJGb250TmFtZSI6IkFyaWFsIiwiSXNCb2xkIjpmYWxzZSwiSXNJdGFsaWMiOmZhbHNlLCJJc1VuZGVybGluZWQiOmZhbHNlLCJQYXJlbnRTdHlsZSI6bnVsbH0sIkF1dG9TaXplIjowLCJGb3JlZ3JvdW5kIjp7IiRpZCI6IjEwMzUiLCJDb2xvciI6eyIkaWQiOiIxMDM2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1MjgifSwiUGFkZGluZyI6eyIkcmVmIjoiNTI5In0sIkJhY2tncm91bmQiOnsiJGlkIjoiMTAzNyIsIkNvbG9yIjp7IiRpZCI6IjEwMzgiLCJBIjowLCJSIjoyNTUsIkciOjI1NSwiQiI6MjU1fX0sIklzVmlzaWJsZSI6dHJ1ZSwiV2lkdGgiOjAuMCwiSGVpZ2h0IjowLjAsIkJvcmRlclN0eWxlIjp7IiRpZCI6IjEwMzkiLCJMaW5lQ29sb3IiOm51bGwsIkxpbmVXZWlnaHQiOjAuMCwiTGluZVR5cGUiOjAsIlBhcmVudFN0eWxlIjpudWxsfSwiUGFyZW50U3R5bGUiOm51bGx9LCJEYXRlRm9ybWF0Ijp7IiRpZCI6IjEwND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0MSIsIkZvcm1hdCI6MCwiSXNWaXNpYmxlIjpmYWxzZSwiTGFzdEtub3duVmlzaWJpbGl0eVN0YXRlIjpmYWxzZX0sIklzVmlzaWJsZSI6dHJ1ZSwiUGFyZW50U3R5bGUiOm51bGx9LCJJbmRleCI6MTgsIlBlcmNlbnRhZ2VDb21wbGV0ZSI6bnVsbCwiUG9zaXRpb24iOnsiUmF0aW8iOjAuMTE1MjY3MDk5Nzc0MzMzMzIsIklzQ3VzdG9tIjp0cnVlfSwiRGF0ZUZvcm1hdCI6eyIkcmVmIjoiMTA0MCJ9LCJXZWVrTnVtYmVyaW5nIjp7IiRpZCI6IjEwNDIiLCJGb3JtYXQiOjAsIklzVmlzaWJsZSI6ZmFsc2UsIkxhc3RLbm93blZpc2liaWxpdHlTdGF0ZSI6ZmFsc2V9LCJCYXNlbGluZURhdGEiOnsiJGlkIjoiMTA0MyIsIkRhdGUiOiIyMDExLTA2LTI4VDIzOjU5OjAwWiJ9LCJSZWxhdGVkVGFza0lkIjoiMDAwMDAwMDAtMDAwMC0wMDAwLTAwMDAtMDAwMDAwMDAwMDAwIiwiSWQiOiIwYzQwNjdkNS1lMGMwLTQwNDItYjBiOS0xMGQwMzRhYjUwNGUiLCJJbXBvcnRJZCI6bnVsbCwiVGl0bGUiOiJMYXVuY2hlc1xyR29vZ2xlK1xyQnV5cyBXYXplIiwiTm90ZSI6bnVsbCwiSHlwZXJsaW5rIjp7IiRpZCI6IjEwNDQiLCJBZGRyZXNzIjpudWxsLCJTdWJBZGRyZXNzIjpudWxsfSwiSXNDaGFuZ2VkIjpmYWxzZSwiSXNOZXciOmZhbHNlfSx7IiRpZCI6IjEwNDUiLCJEYXRlIjoiMjAxMi0wNC0yNFQyMzo1OTowMFoiLCJTdHlsZSI6eyIkaWQiOiIxMDQ2IiwiU2hhcGUiOjEsIkNvbm5lY3Rvck1hcmdpbiI6eyIkcmVmIjoiNTAzIn0sIkNvbm5lY3RvclN0eWxlIjp7IiRpZCI6IjEwNDciLCJMaW5lQ29sb3IiOnsiJGlkIjoiMTA0OCIsIiR0eXBlIjoiTkxSRS5Db21tb24uRG9tLlNvbGlkQ29sb3JCcnVzaCwgTkxSRS5Db21tb24iLCJDb2xvciI6eyIkaWQiOiIxMDQ5IiwiQSI6MTI3LCJSIjo2NiwiRyI6MTMzLCJCIjoyNDR9fSwiTGluZVdlaWdodCI6MS4wLCJMaW5lVHlwZSI6MCwiUGFyZW50U3R5bGUiOm51bGx9LCJJc0JlbG93VGltZWJhbmQiOnRydWUsIlBvc2l0aW9uT25UYXNrIjowLCJIaWRlRGF0ZSI6ZmFsc2UsIlNoYXBlU2l6ZSI6MywiU3BhY2luZyI6Mi4wLCJQYWRkaW5nIjp7IiRyZWYiOiI1MDcifSwiU2hhcGVTdHlsZSI6eyIkaWQiOiIxMDUwIiwiTWFyZ2luIjp7IiRyZWYiOiI1MDkifSwiUGFkZGluZyI6eyIkcmVmIjoiNTEwIn0sIkJhY2tncm91bmQiOnsiJGlkIjoiMTA1MSIsIkNvbG9yIjp7IiRpZCI6IjEwNTIiLCJBIjoyNTUsIlIiOjY2LCJHIjoxMzMsIkIiOjI0NH19LCJJc1Zpc2libGUiOnRydWUsIldpZHRoIjo5LjAsIkhlaWdodCI6OS44MDAwMDAxOTA3MzQ4NjMzLCJCb3JkZXJTdHlsZSI6eyIkaWQiOiIxMDUzIiwiTGluZUNvbG9yIjp7IiRyZWYiOiI1MTMifSwiTGluZVdlaWdodCI6MC4wLCJMaW5lVHlwZSI6MCwiUGFyZW50U3R5bGUiOm51bGx9LCJQYXJlbnRTdHlsZSI6bnVsbH0sIlRpdGxlU3R5bGUiOnsiJGlkIjoiMTA1NCIsIkZvbnRTZXR0aW5ncyI6eyIkaWQiOiIxMDU1IiwiRm9udFNpemUiOjksIkZvbnROYW1lIjoiQXJpYWwiLCJJc0JvbGQiOmZhbHNlLCJJc0l0YWxpYyI6ZmFsc2UsIklzVW5kZXJsaW5lZCI6ZmFsc2UsIlBhcmVudFN0eWxlIjpudWxsfSwiQXV0b1NpemUiOjIsIkZvcmVncm91bmQiOnsiJGlkIjoiMTA1NiIsIkNvbG9yIjp7IiRpZCI6IjEwNTciLCJBIjoyNTUsIlIiOjAsIkciOjAsIkIiOjB9fSwiTWF4V2lkdGgiOjU5LjI3OTEzMjg0MzAxNzU3O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MTA1OCIsIkNvbG9yIjp7IiRpZCI6IjEwNTkiLCJBIjowLCJSIjoyNTUsIkciOjI1NSwiQiI6MjU1fX0sIklzVmlzaWJsZSI6dHJ1ZSwiV2lkdGgiOjAuMCwiSGVpZ2h0IjowLjAsIkJvcmRlclN0eWxlIjp7IiRpZCI6IjEwNjAiLCJMaW5lQ29sb3IiOm51bGwsIkxpbmVXZWlnaHQiOjAuMCwiTGluZVR5cGUiOjAsIlBhcmVudFN0eWxlIjpudWxsfSwiUGFyZW50U3R5bGUiOm51bGx9LCJEYXRlU3R5bGUiOnsiJGlkIjoiMTA2MSIsIkZvbnRTZXR0aW5ncyI6eyIkaWQiOiIxMDYyIiwiRm9udFNpemUiOjgsIkZvbnROYW1lIjoiQXJpYWwiLCJJc0JvbGQiOmZhbHNlLCJJc0l0YWxpYyI6ZmFsc2UsIklzVW5kZXJsaW5lZCI6ZmFsc2UsIlBhcmVudFN0eWxlIjpudWxsfSwiQXV0b1NpemUiOjAsIkZvcmVncm91bmQiOnsiJGlkIjoiMTA2MyIsIkNvbG9yIjp7IiRpZCI6IjEwNjQ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UyOCJ9LCJQYWRkaW5nIjp7IiRyZWYiOiI1MjkifSwiQmFja2dyb3VuZCI6eyIkaWQiOiIxMDY1IiwiQ29sb3IiOnsiJGlkIjoiMTA2NiIsIkEiOjAsIlIiOjI1NSwiRyI6MjU1LCJCIjoyNTV9fSwiSXNWaXNpYmxlIjp0cnVlLCJXaWR0aCI6MC4wLCJIZWlnaHQiOjAuMCwiQm9yZGVyU3R5bGUiOnsiJGlkIjoiMTA2NyIsIkxpbmVDb2xvciI6bnVsbCwiTGluZVdlaWdodCI6MC4wLCJMaW5lVHlwZSI6MCwiUGFyZW50U3R5bGUiOm51bGx9LCJQYXJlbnRTdHlsZSI6bnVsbH0sIkRhdGVGb3JtYXQiOnsiJGlkIjoiMTA2O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Y5IiwiRm9ybWF0IjowLCJJc1Zpc2libGUiOmZhbHNlLCJMYXN0S25vd25WaXNpYmlsaXR5U3RhdGUiOmZhbHNlfSwiSXNWaXNpYmxlIjp0cnVlLCJQYXJlbnRTdHlsZSI6bnVsbH0sIkluZGV4IjoxOSwiUGVyY2VudGFnZUNvbXBsZXRlIjpudWxsLCJQb3NpdGlvbiI6eyJSYXRpbyI6MC4wNzcwMDY2Mjg2NDgyNjk4NjIsIklzQ3VzdG9tIjp0cnVlfSwiRGF0ZUZvcm1hdCI6eyIkcmVmIjoiMTA2OCJ9LCJXZWVrTnVtYmVyaW5nIjp7IiRpZCI6IjEwNzAiLCJGb3JtYXQiOjAsIklzVmlzaWJsZSI6ZmFsc2UsIkxhc3RLbm93blZpc2liaWxpdHlTdGF0ZSI6ZmFsc2V9LCJCYXNlbGluZURhdGEiOnsiJGlkIjoiMTA3MSIsIkRhdGUiOiIyMDEyLTA0LTI0VDIzOjU5OjAwWiJ9LCJSZWxhdGVkVGFza0lkIjoiMDAwMDAwMDAtMDAwMC0wMDAwLTAwMDAtMDAwMDAwMDAwMDAwIiwiSWQiOiI0ODc5OGMxNS05ZjdkLTQxYTEtOWU0My1hMDdlZmUwMGRlY2QiLCJJbXBvcnRJZCI6bnVsbCwiVGl0bGUiOiJHb29nbGUgRHJpdmUiLCJOb3RlIjpudWxsLCJIeXBlcmxpbmsiOnsiJGlkIjoiMTA3MiIsIkFkZHJlc3MiOm51bGwsIlN1YkFkZHJlc3MiOm51bGx9LCJJc0NoYW5nZWQiOmZhbHNlLCJJc05ldyI6ZmFsc2V9LHsiJGlkIjoiMTA3MyIsIkRhdGUiOiIyMDEyLTA1LTE2VDIzOjU5OjAwWiIsIlN0eWxlIjp7IiRpZCI6IjEwNzQiLCJTaGFwZSI6MSwiQ29ubmVjdG9yTWFyZ2luIjp7IiRyZWYiOiI1MDMifSwiQ29ubmVjdG9yU3R5bGUiOnsiJGlkIjoiMTA3NSIsIkxpbmVDb2xvciI6eyIkaWQiOiIxMDc2IiwiJHR5cGUiOiJOTFJFLkNvbW1vbi5Eb20uU29saWRDb2xvckJydXNoLCBOTFJFLkNvbW1vbiIsIkNvbG9yIjp7IiRpZCI6IjEwNzciLCJBIjoyNTUsIlIiOjY2LCJHIjoxMzMsIkIiOjI0NH19LCJMaW5lV2VpZ2h0IjowLjgsIkxpbmVUeXBlIjowLCJQYXJlbnRTdHlsZSI6bnVsbH0sIklzQmVsb3dUaW1lYmFuZCI6ZmFsc2UsIlBvc2l0aW9uT25UYXNrIjowLCJIaWRlRGF0ZSI6ZmFsc2UsIlNoYXBlU2l6ZSI6MywiU3BhY2luZyI6Mi4wLCJQYWRkaW5nIjp7IiRyZWYiOiI1MDcifSwiU2hhcGVTdHlsZSI6eyIkaWQiOiIxMDc4IiwiTWFyZ2luIjp7IiRyZWYiOiI1MDkifSwiUGFkZGluZyI6eyIkcmVmIjoiNTEwIn0sIkJhY2tncm91bmQiOnsiJGlkIjoiMTA3OSIsIkNvbG9yIjp7IiRpZCI6IjEwODAiLCJBIjoyNTUsIlIiOjY2LCJHIjoxMzMsIkIiOjI0NH19LCJJc1Zpc2libGUiOnRydWUsIldpZHRoIjo5LjAsIkhlaWdodCI6OS44MDAwMDAxOTA3MzQ4NjMzLCJCb3JkZXJTdHlsZSI6eyIkaWQiOiIxMDgxIiwiTGluZUNvbG9yIjp7IiRyZWYiOiI1MTMifSwiTGluZVdlaWdodCI6MC4wLCJMaW5lVHlwZSI6MCwiUGFyZW50U3R5bGUiOm51bGx9LCJQYXJlbnRTdHlsZSI6bnVsbH0sIlRpdGxlU3R5bGUiOnsiJGlkIjoiMTA4MiIsIkZvbnRTZXR0aW5ncyI6eyIkaWQiOiIxMDgzIiwiRm9udFNpemUiOjksIkZvbnROYW1lIjoiQXJpYWwiLCJJc0JvbGQiOmZhbHNlLCJJc0l0YWxpYyI6ZmFsc2UsIklzVW5kZXJsaW5lZCI6ZmFsc2UsIlBhcmVudFN0eWxlIjpudWxsfSwiQXV0b1NpemUiOjAsIkZvcmVncm91bmQiOnsiJGlkIjoiMTA4NCIsIkNvbG9yIjp7IiRpZCI6IjEwOD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xOSJ9LCJQYWRkaW5nIjp7IiRyZWYiOiI1MjAifSwiQmFja2dyb3VuZCI6eyIkaWQiOiIxMDg2IiwiQ29sb3IiOnsiJGlkIjoiMTA4NyIsIkEiOjAsIlIiOjI1NSwiRyI6MjU1LCJCIjoyNTV9fSwiSXNWaXNpYmxlIjp0cnVlLCJXaWR0aCI6MC4wLCJIZWlnaHQiOjAuMCwiQm9yZGVyU3R5bGUiOnsiJGlkIjoiMTA4OCIsIkxpbmVDb2xvciI6bnVsbCwiTGluZVdlaWdodCI6MC4wLCJMaW5lVHlwZSI6MCwiUGFyZW50U3R5bGUiOm51bGx9LCJQYXJlbnRTdHlsZSI6bnVsbH0sIkRhdGVTdHlsZSI6eyIkaWQiOiIxMDg5IiwiRm9udFNldHRpbmdzIjp7IiRpZCI6IjEwOTAiLCJGb250U2l6ZSI6OCwiRm9udE5hbWUiOiJBcmlhbCIsIklzQm9sZCI6ZmFsc2UsIklzSXRhbGljIjpmYWxzZSwiSXNVbmRlcmxpbmVkIjpmYWxzZSwiUGFyZW50U3R5bGUiOm51bGx9LCJBdXRvU2l6ZSI6MCwiRm9yZWdyb3VuZCI6eyIkaWQiOiIxMDkxIiwiQ29sb3IiOnsiJGlkIjoiMTA5MiIsIkEiOjI1NSwiUiI6MTY2LCJHIjoxNjYsIkIiOjE2Nn19LCJNYXhXaWR0aCI6MjAwLjAsIk1heEhlaWdodCI6IkluZmluaXR5IiwiU21hcnRGb3JlZ3JvdW5kSXNBY3RpdmUiOmZhbHNlLCJIb3Jpem9udGFsQWxpZ25tZW50IjowLCJWZXJ0aWNhbEFsaWdubWVudCI6MCwiU21hcnRGb3JlZ3JvdW5kIjpudWxsLCJCYWNrZ3JvdW5kRmlsbFR5cGUiOjAsIk1hcmdpbiI6eyIkcmVmIjoiNTI4In0sIlBhZGRpbmciOnsiJHJlZiI6IjUyOSJ9LCJCYWNrZ3JvdW5kIjp7IiRpZCI6IjEwOTMiLCJDb2xvciI6eyIkaWQiOiIxMDk0IiwiQSI6MCwiUiI6MjU1LCJHIjoyNTUsIkIiOjI1NX19LCJJc1Zpc2libGUiOnRydWUsIldpZHRoIjowLjAsIkhlaWdodCI6MC4wLCJCb3JkZXJTdHlsZSI6eyIkaWQiOiIxMDk1IiwiTGluZUNvbG9yIjpudWxsLCJMaW5lV2VpZ2h0IjowLjAsIkxpbmVUeXBlIjowLCJQYXJlbnRTdHlsZSI6bnVsbH0sIlBhcmVudFN0eWxlIjpudWxsfSwiRGF0ZUZvcm1hdCI6eyIkaWQiOiIxMDk2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TciLCJGb3JtYXQiOjAsIklzVmlzaWJsZSI6ZmFsc2UsIkxhc3RLbm93blZpc2liaWxpdHlTdGF0ZSI6ZmFsc2V9LCJJc1Zpc2libGUiOnRydWUsIlBhcmVudFN0eWxlIjpudWxsfSwiSW5kZXgiOjIwLCJQZXJjZW50YWdlQ29tcGxldGUiOm51bGwsIlBvc2l0aW9uIjp7IlJhdGlvIjowLjE5NzY1MTkyNjY3NjQzMjMsIklzQ3VzdG9tIjp0cnVlfSwiRGF0ZUZvcm1hdCI6eyIkcmVmIjoiMTA5NiJ9LCJXZWVrTnVtYmVyaW5nIjp7IiRpZCI6IjEwOTgiLCJGb3JtYXQiOjAsIklzVmlzaWJsZSI6ZmFsc2UsIkxhc3RLbm93blZpc2liaWxpdHlTdGF0ZSI6ZmFsc2V9LCJCYXNlbGluZURhdGEiOnsiJGlkIjoiMTA5OSIsIkRhdGUiOiIyMDEyLTA1LTE2VDIzOjU5OjAwWiJ9LCJSZWxhdGVkVGFza0lkIjoiMDAwMDAwMDAtMDAwMC0wMDAwLTAwMDAtMDAwMDAwMDAwMDAwIiwiSWQiOiJkOGYyNmJmNC1lNWQxLTQ3ZjktOTY4NC0zYTdlZjM1NmM4ODQiLCJJbXBvcnRJZCI6bnVsbCwiVGl0bGUiOiJJbnRyb2R1Y2VzIFxyS25vd2xlZGdlIEdyYXBoIiwiTm90ZSI6bnVsbCwiSHlwZXJsaW5rIjp7IiRpZCI6IjExMDAiLCJBZGRyZXNzIjpudWxsLCJTdWJBZGRyZXNzIjpudWxsfSwiSXNDaGFuZ2VkIjpmYWxzZSwiSXNOZXciOmZhbHNlfSx7IiRpZCI6IjExMDEiLCJEYXRlIjoiMjAxMy0wMS0wMVQyMzo1OTowMFoiLCJTdHlsZSI6eyIkaWQiOiIxMTAyIiwiU2hhcGUiOjE0LCJDb25uZWN0b3JNYXJnaW4iOnsiJHJlZiI6IjUwMyJ9LCJDb25uZWN0b3JTdHlsZSI6eyIkaWQiOiIxMTAzIiwiTGluZUNvbG9yIjp7IiRpZCI6IjExMDQiLCIkdHlwZSI6Ik5MUkUuQ29tbW9uLkRvbS5Tb2xpZENvbG9yQnJ1c2gsIE5MUkUuQ29tbW9uIiwiQ29sb3IiOnsiJGlkIjoiMTEwNSIsIkEiOjEyNywiUiI6NjYsIkciOjEzMywiQiI6MjQ0fX0sIkxpbmVXZWlnaHQiOjAuOCwiTGluZVR5cGUiOjAsIlBhcmVudFN0eWxlIjpudWxsfSwiSXNCZWxvd1RpbWViYW5kIjp0cnVlLCJQb3NpdGlvbk9uVGFzayI6MCwiSGlkZURhdGUiOmZhbHNlLCJTaGFwZVNpemUiOjMsIlNwYWNpbmciOjIuMCwiUGFkZGluZyI6eyIkcmVmIjoiNTA3In0sIlNoYXBlU3R5bGUiOnsiJGlkIjoiMTEwNiIsIk1hcmdpbiI6eyIkcmVmIjoiNTA5In0sIlBhZGRpbmciOnsiJHJlZiI6IjUxMCJ9LCJCYWNrZ3JvdW5kIjp7IiRpZCI6IjExMDciLCJDb2xvciI6eyIkaWQiOiIxMTA4IiwiQSI6MjU1LCJSIjo2NiwiRyI6MTMzLCJCIjoyNDR9fSwiSXNWaXNpYmxlIjp0cnVlLCJXaWR0aCI6OS4wLCJIZWlnaHQiOjkuODAwMDAwMTkwNzM0ODYzMywiQm9yZGVyU3R5bGUiOnsiJGlkIjoiMTEwOSIsIkxpbmVDb2xvciI6eyIkcmVmIjoiNTEzIn0sIkxpbmVXZWlnaHQiOjAuMCwiTGluZVR5cGUiOjAsIlBhcmVudFN0eWxlIjpudWxsfSwiUGFyZW50U3R5bGUiOm51bGx9LCJUaXRsZVN0eWxlIjp7IiRpZCI6IjExMTAiLCJGb250U2V0dGluZ3MiOnsiJGlkIjoiMTExMSIsIkZvbnRTaXplIjo5LCJGb250TmFtZSI6IkFyaWFsIiwiSXNCb2xkIjpmYWxzZSwiSXNJdGFsaWMiOmZhbHNlLCJJc1VuZGVybGluZWQiOmZhbHNlLCJQYXJlbnRTdHlsZSI6bnVsbH0sIkF1dG9TaXplIjowLCJGb3JlZ3JvdW5kIjp7IiRpZCI6IjExMTIiLCJDb2xvciI6eyIkaWQiOiIxMTE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MTExNCIsIkNvbG9yIjp7IiRpZCI6IjExMTUiLCJBIjowLCJSIjoyNTUsIkciOjI1NSwiQiI6MjU1fX0sIklzVmlzaWJsZSI6dHJ1ZSwiV2lkdGgiOjAuMCwiSGVpZ2h0IjowLjAsIkJvcmRlclN0eWxlIjp7IiRpZCI6IjExMTYiLCJMaW5lQ29sb3IiOm51bGwsIkxpbmVXZWlnaHQiOjAuMCwiTGluZVR5cGUiOjAsIlBhcmVudFN0eWxlIjpudWxsfSwiUGFyZW50U3R5bGUiOm51bGx9LCJEYXRlU3R5bGUiOnsiJGlkIjoiMTExNyIsIkZvbnRTZXR0aW5ncyI6eyIkaWQiOiIxMTE4IiwiRm9udFNpemUiOjgsIkZvbnROYW1lIjoiQXJpYWwiLCJJc0JvbGQiOmZhbHNlLCJJc0l0YWxpYyI6ZmFsc2UsIklzVW5kZXJsaW5lZCI6ZmFsc2UsIlBhcmVudFN0eWxlIjpudWxsfSwiQXV0b1NpemUiOjAsIkZvcmVncm91bmQiOnsiJGlkIjoiMTExOSIsIkNvbG9yIjp7IiRpZCI6IjExMjAiLCJBIjoyNTUsIlIiOjE2NiwiRyI6MTY2LCJCIjoxNjZ9fSwiTWF4V2lkdGgiOjIwMC4wLCJNYXhIZWlnaHQiOiJJbmZpbml0eSIsIlNtYXJ0Rm9yZWdyb3VuZElzQWN0aXZlIjpmYWxzZSwiSG9yaXpvbnRhbEFsaWdubWVudCI6MCwiVmVydGljYWxBbGlnbm1lbnQiOjAsIlNtYXJ0Rm9yZWdyb3VuZCI6bnVsbCwiQmFja2dyb3VuZEZpbGxUeXBlIjowLCJNYXJnaW4iOnsiJHJlZiI6IjUyOCJ9LCJQYWRkaW5nIjp7IiRyZWYiOiI1MjkifSwiQmFja2dyb3VuZCI6eyIkaWQiOiIxMTIxIiwiQ29sb3IiOnsiJGlkIjoiMTEyMiIsIkEiOjAsIlIiOjI1NSwiRyI6MjU1LCJCIjoyNTV9fSwiSXNWaXNpYmxlIjp0cnVlLCJXaWR0aCI6MC4wLCJIZWlnaHQiOjAuMCwiQm9yZGVyU3R5bGUiOnsiJGlkIjoiMTEyMyIsIkxpbmVDb2xvciI6bnVsbCwiTGluZVdlaWdodCI6MC4wLCJMaW5lVHlwZSI6MCwiUGFyZW50U3R5bGUiOm51bGx9LCJQYXJlbnRTdHlsZSI6bnVsbH0sIkRhdGVGb3JtYXQiOnsiJGlkIjoiMTEy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1IiwiRm9ybWF0IjowLCJJc1Zpc2libGUiOmZhbHNlLCJMYXN0S25vd25WaXNpYmlsaXR5U3RhdGUiOmZhbHNlfSwiSXNWaXNpYmxlIjp0cnVlLCJQYXJlbnRTdHlsZSI6bnVsbH0sIkluZGV4IjoyMSwiUGVyY2VudGFnZUNvbXBsZXRlIjpudWxsLCJQb3NpdGlvbiI6eyJSYXRpbyI6MC4yMDgwMDA1OTk4OTY0NjYzLCJJc0N1c3RvbSI6dHJ1ZX0sIkRhdGVGb3JtYXQiOnsiJHJlZiI6IjExMjQifSwiV2Vla051bWJlcmluZyI6eyIkaWQiOiIxMTI2IiwiRm9ybWF0IjowLCJJc1Zpc2libGUiOmZhbHNlLCJMYXN0S25vd25WaXNpYmlsaXR5U3RhdGUiOmZhbHNlfSwiQmFzZWxpbmVEYXRhIjp7IiRpZCI6IjExMjciLCJEYXRlIjoiMjAxMy0wMS0wMVQyMzo1OTowMFoifSwiUmVsYXRlZFRhc2tJZCI6IjAwMDAwMDAwLTAwMDAtMDAwMC0wMDAwLTAwMDAwMDAwMDAwMCIsIklkIjoiZGFjNTcwNGMtMTJkNy00YzYxLTlhYTUtNDExOWQwNGQ1ZTQ1IiwiSW1wb3J0SWQiOm51bGwsIlRpdGxlIjoiUGFydG5lcnNoaXBccndpdGhccktpYSBNb3RvcnNccmFuZFxySHl1bmRhaSIsIk5vdGUiOm51bGwsIkh5cGVybGluayI6eyIkaWQiOiIxMTI4IiwiQWRkcmVzcyI6bnVsbCwiU3ViQWRkcmVzcyI6bnVsbH0sIklzQ2hhbmdlZCI6ZmFsc2UsIklzTmV3IjpmYWxzZX0seyIkaWQiOiIxMTI5IiwiRGF0ZSI6IjIwMTQtMDEtMzBUMjM6NTk6MDAiLCJTdHlsZSI6eyIkaWQiOiIxMTMwIiwiU2hhcGUiOjEsIkNvbm5lY3Rvck1hcmdpbiI6eyIkcmVmIjoiNTAzIn0sIkNvbm5lY3RvclN0eWxlIjp7IiRpZCI6IjExMzEiLCJMaW5lQ29sb3IiOnsiJHJlZiI6Ijc5NyJ9LCJMaW5lV2VpZ2h0IjoxLjAsIkxpbmVUeXBlIjowLCJQYXJlbnRTdHlsZSI6bnVsbH0sIklzQmVsb3dUaW1lYmFuZCI6ZmFsc2UsIlBvc2l0aW9uT25UYXNrIjowLCJIaWRlRGF0ZSI6ZmFsc2UsIlNoYXBlU2l6ZSI6MywiU3BhY2luZyI6Mi4wLCJQYWRkaW5nIjp7IiRyZWYiOiI1MDcifSwiU2hhcGVTdHlsZSI6eyIkaWQiOiIxMTMyIiwiTWFyZ2luIjp7IiRyZWYiOiI1MDkifSwiUGFkZGluZyI6eyIkcmVmIjoiNTEwIn0sIkJhY2tncm91bmQiOnsiJGlkIjoiMTEzMyIsIkNvbG9yIjp7IiRpZCI6IjExMzQiLCJBIjoyNTUsIlIiOjY2LCJHIjoxMzMsIkIiOjI0NH19LCJJc1Zpc2libGUiOnRydWUsIldpZHRoIjo5LjAsIkhlaWdodCI6OS44MDAwMDAxOTA3MzQ4NjMzLCJCb3JkZXJTdHlsZSI6eyIkaWQiOiIxMTM1IiwiTGluZUNvbG9yIjp7IiRyZWYiOiI5NjgifSwiTGluZVdlaWdodCI6MC4wLCJMaW5lVHlwZSI6MCwiUGFyZW50U3R5bGUiOm51bGx9LCJQYXJlbnRTdHlsZSI6bnVsbH0sIlRpdGxlU3R5bGUiOnsiJGlkIjoiMTEzNiIsIkZvbnRTZXR0aW5ncyI6eyIkaWQiOiIxMTM3IiwiRm9udFNpemUiOjksIkZvbnROYW1lIjoiQXJpYWwiLCJJc0JvbGQiOmZhbHNlLCJJc0l0YWxpYyI6ZmFsc2UsIklzVW5kZXJsaW5lZCI6ZmFsc2UsIlBhcmVudFN0eWxlIjpudWxsfSwiQXV0b1NpemUiOjAsIkZvcmVncm91bmQiOnsiJHJlZiI6Ijk3MiJ9LCJNYXhXaWR0aCI6MjAwLjA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yZWYiOiI5NzQifSwiSXNWaXNpYmxlIjp0cnVlLCJXaWR0aCI6MC4wLCJIZWlnaHQiOjAuMCwiQm9yZGVyU3R5bGUiOnsiJGlkIjoiMTEzOCIsIkxpbmVDb2xvciI6bnVsbCwiTGluZVdlaWdodCI6MC4wLCJMaW5lVHlwZSI6MCwiUGFyZW50U3R5bGUiOm51bGx9LCJQYXJlbnRTdHlsZSI6bnVsbH0sIkRhdGVTdHlsZSI6eyIkaWQiOiIxMTM5IiwiRm9udFNldHRpbmdzIjp7IiRpZCI6IjExNDAiLCJGb250U2l6ZSI6OCwiRm9udE5hbWUiOiJBcmlhbCIsIklzQm9sZCI6ZmFsc2UsIklzSXRhbGljIjpmYWxzZSwiSXNVbmRlcmxpbmVkIjpmYWxzZSwiUGFyZW50U3R5bGUiOm51bGx9LCJBdXRvU2l6ZSI6MCwiRm9yZWdyb3VuZCI6eyIkcmVmIjoiOTc4In0sIk1heFdpZHRoIjoyMDAuMCwiTWF4SGVpZ2h0IjoiSW5maW5pdHkiLCJTbWFydEZvcmVncm91bmRJc0FjdGl2ZSI6ZmFsc2UsIkhvcml6b250YWxBbGlnbm1lbnQiOjEsIlZlcnRpY2FsQWxpZ25tZW50IjowLCJTbWFydEZvcmVncm91bmQiOm51bGwsIkJhY2tncm91bmRGaWxsVHlwZSI6MCwiTWFyZ2luIjp7IiRyZWYiOiI1MjgifSwiUGFkZGluZyI6eyIkcmVmIjoiNTI5In0sIkJhY2tncm91bmQiOnsiJHJlZiI6Ijk4MCJ9LCJJc1Zpc2libGUiOnRydWUsIldpZHRoIjowLjAsIkhlaWdodCI6MC4wLCJCb3JkZXJTdHlsZSI6eyIkaWQiOiIxMTQxIiwiTGluZUNvbG9yIjpudWxsLCJMaW5lV2VpZ2h0IjowLjAsIkxpbmVUeXBlIjowLCJQYXJlbnRTdHlsZSI6bnVsbH0sIlBhcmVudFN0eWxlIjpudWxsfSwiRGF0ZUZvcm1hdCI6eyIkcmVmIjoiOTgyIn0sIldlZWtOdW1iZXJpbmciOnsiJGlkIjoiMTE0MiIsIkZvcm1hdCI6MCwiSXNWaXNpYmxlIjpmYWxzZSwiTGFzdEtub3duVmlzaWJpbGl0eVN0YXRlIjpmYWxzZX0sIklzVmlzaWJsZSI6dHJ1ZSwiUGFyZW50U3R5bGUiOm51bGx9LCJJbmRleCI6MjIsIlBlcmNlbnRhZ2VDb21wbGV0ZSI6bnVsbCwiUG9zaXRpb24iOnsiUmF0aW8iOjAuMDk5MTY2NjQ0MDYxMDUzMjQ0LCJJc0N1c3RvbSI6dHJ1ZX0sIkRhdGVGb3JtYXQiOnsiJHJlZiI6Ijk4MiJ9LCJXZWVrTnVtYmVyaW5nIjp7IiRpZCI6IjExNDMiLCJGb3JtYXQiOjAsIklzVmlzaWJsZSI6ZmFsc2UsIkxhc3RLbm93blZpc2liaWxpdHlTdGF0ZSI6ZmFsc2V9LCJCYXNlbGluZURhdGEiOnsiJGlkIjoiMTE0NCIsIkRhdGUiOiIyMDE0LTAxLTMwVDIzOjU5OjAwIn0sIlJlbGF0ZWRUYXNrSWQiOiIwMDAwMDAwMC0wMDAwLTAwMDAtMDAwMC0wMDAwMDAwMDAwMDAiLCJJZCI6IjJmYTg1ODAzLWU3MDgtNDZmYS04YTlhLTRkZmNhYmQ1Zjc5ZiIsIkltcG9ydElkIjpudWxsLCJUaXRsZSI6Ikdvb2dsZSBzZWxscyBNb2JpbGl0eSxcclxuIGJ1eXMgTmVzdCIsIk5vdGUiOm51bGwsIkh5cGVybGluayI6eyIkaWQiOiIxMTQ1IiwiQWRkcmVzcyI6bnVsbCwiU3ViQWRkcmVzcyI6bnVsbH0sIklzQ2hhbmdlZCI6ZmFsc2UsIklzTmV3IjpmYWxzZX0seyIkaWQiOiIxMTQ2IiwiRGF0ZSI6IjIwMTUtMDgtMTBUMjM6NTk6MDBaIiwiU3R5bGUiOnsiJGlkIjoiMTE0NyIsIlNoYXBlIjoxNCwiQ29ubmVjdG9yTWFyZ2luIjp7IiRyZWYiOiI1MDMifSwiQ29ubmVjdG9yU3R5bGUiOnsiJGlkIjoiMTE0OCIsIkxpbmVDb2xvciI6eyIkaWQiOiIxMTQ5IiwiJHR5cGUiOiJOTFJFLkNvbW1vbi5Eb20uU29saWRDb2xvckJydXNoLCBOTFJFLkNvbW1vbiIsIkNvbG9yIjp7IiRpZCI6IjExNTAiLCJBIjoyNTUsIlIiOjUyLCJHIjoxNjgsIkIiOjgzfX0sIkxpbmVXZWlnaHQiOjAuOCwiTGluZVR5cGUiOjAsIlBhcmVudFN0eWxlIjpudWxsfSwiSXNCZWxvd1RpbWViYW5kIjpmYWxzZSwiUG9zaXRpb25PblRhc2siOjAsIkhpZGVEYXRlIjpmYWxzZSwiU2hhcGVTaXplIjozLCJTcGFjaW5nIjoyLjAsIlBhZGRpbmciOnsiJHJlZiI6IjUwNyJ9LCJTaGFwZVN0eWxlIjp7IiRpZCI6IjExNTEiLCJNYXJnaW4iOnsiJHJlZiI6IjUwOSJ9LCJQYWRkaW5nIjp7IiRyZWYiOiI1MTAifSwiQmFja2dyb3VuZCI6eyIkaWQiOiIxMTUyIiwiQ29sb3IiOnsiJGlkIjoiMTE1MyIsIkEiOjI1NSwiUiI6MTUsIkciOjE1NywiQiI6ODh9fSwiSXNWaXNpYmxlIjp0cnVlLCJXaWR0aCI6OS4wLCJIZWlnaHQiOjkuODAwMDAwMTkwNzM0ODYzMywiQm9yZGVyU3R5bGUiOnsiJGlkIjoiMTE1NCIsIkxpbmVDb2xvciI6eyIkcmVmIjoiNTEzIn0sIkxpbmVXZWlnaHQiOjAuMCwiTGluZVR5cGUiOjAsIlBhcmVudFN0eWxlIjpudWxsfSwiUGFyZW50U3R5bGUiOm51bGx9LCJUaXRsZVN0eWxlIjp7IiRpZCI6IjExNTUiLCJGb250U2V0dGluZ3MiOnsiJGlkIjoiMTE1NiIsIkZvbnRTaXplIjo5LCJGb250TmFtZSI6IkFyaWFsIiwiSXNCb2xkIjpmYWxzZSwiSXNJdGFsaWMiOmZhbHNlLCJJc1VuZGVybGluZWQiOmZhbHNlLCJQYXJlbnRTdHlsZSI6bnVsbH0sIkF1dG9TaXplIjoyLCJGb3JlZ3JvdW5kIjp7IiRpZCI6IjExNTciLCJDb2xvciI6eyIkaWQiOiIxMTU4IiwiQSI6MjU1LCJSIjowLCJHIjowLCJCIjowfX0sIk1heFdpZHRoIjo2NS4wLCJNYXhIZWlnaHQiOiJJbmZpbml0eSIsIlNtYXJ0Rm9yZWdyb3VuZElzQWN0aXZlIjpmYWxzZSwiSG9yaXpvbnRhbEFsaWdubWVudCI6MSwiVmVydGljYWxBbGlnbm1lbnQiOjAsIlNtYXJ0Rm9yZWdyb3VuZCI6bnVsbCwiQmFja2dyb3VuZEZpbGxUeXBlIjowLCJNYXJnaW4iOnsiJHJlZiI6IjUxOSJ9LCJQYWRkaW5nIjp7IiRyZWYiOiI1MjAifSwiQmFja2dyb3VuZCI6eyIkaWQiOiIxMTU5IiwiQ29sb3IiOnsiJGlkIjoiMTE2MCIsIkEiOjAsIlIiOjI1NSwiRyI6MjU1LCJCIjoyNTV9fSwiSXNWaXNpYmxlIjp0cnVlLCJXaWR0aCI6MC4wLCJIZWlnaHQiOjAuMCwiQm9yZGVyU3R5bGUiOnsiJGlkIjoiMTE2MSIsIkxpbmVDb2xvciI6bnVsbCwiTGluZVdlaWdodCI6MC4wLCJMaW5lVHlwZSI6MCwiUGFyZW50U3R5bGUiOm51bGx9LCJQYXJlbnRTdHlsZSI6bnVsbH0sIkRhdGVTdHlsZSI6eyIkaWQiOiIxMTYyIiwiRm9udFNldHRpbmdzIjp7IiRpZCI6IjExNjMiLCJGb250U2l6ZSI6OCwiRm9udE5hbWUiOiJBcmlhbCIsIklzQm9sZCI6ZmFsc2UsIklzSXRhbGljIjpmYWxzZSwiSXNVbmRlcmxpbmVkIjpmYWxzZSwiUGFyZW50U3R5bGUiOm51bGx9LCJBdXRvU2l6ZSI6MCwiRm9yZWdyb3VuZCI6eyIkaWQiOiIxMTY0IiwiQ29sb3IiOnsiJGlkIjoiMTE2NSIsIkEiOjI1NSwiUiI6MTY2LCJHIjoxNjYsIkIiOjE2Nn19LCJNYXhXaWR0aCI6MjAwLjAsIk1heEhlaWdodCI6IkluZmluaXR5IiwiU21hcnRGb3JlZ3JvdW5kSXNBY3RpdmUiOmZhbHNlLCJIb3Jpem9udGFsQWxpZ25tZW50IjowLCJWZXJ0aWNhbEFsaWdubWVudCI6MCwiU21hcnRGb3JlZ3JvdW5kIjpudWxsLCJCYWNrZ3JvdW5kRmlsbFR5cGUiOjAsIk1hcmdpbiI6eyIkcmVmIjoiNTI4In0sIlBhZGRpbmciOnsiJHJlZiI6IjUyOSJ9LCJCYWNrZ3JvdW5kIjp7IiRpZCI6IjExNjYiLCJDb2xvciI6eyIkaWQiOiIxMTY3IiwiQSI6MCwiUiI6MjU1LCJHIjoyNTUsIkIiOjI1NX19LCJJc1Zpc2libGUiOnRydWUsIldpZHRoIjowLjAsIkhlaWdodCI6MC4wLCJCb3JkZXJTdHlsZSI6eyIkaWQiOiIxMTY4IiwiTGluZUNvbG9yIjpudWxsLCJMaW5lV2VpZ2h0IjowLjAsIkxpbmVUeXBlIjowLCJQYXJlbnRTdHlsZSI6bnVsbH0sIlBhcmVudFN0eWxlIjpudWxsfSwiRGF0ZUZvcm1hdCI6eyIkaWQiOiIxMTY5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zAiLCJGb3JtYXQiOjAsIklzVmlzaWJsZSI6ZmFsc2UsIkxhc3RLbm93blZpc2liaWxpdHlTdGF0ZSI6ZmFsc2V9LCJJc1Zpc2libGUiOnRydWUsIlBhcmVudFN0eWxlIjpudWxsfSwiSW5kZXgiOjIzLCJQZXJjZW50YWdlQ29tcGxldGUiOm51bGwsIlBvc2l0aW9uIjp7IlJhdGlvIjowLjE5NjIwMzY5ODA1MjMwMDM0LCJJc0N1c3RvbSI6dHJ1ZX0sIkRhdGVGb3JtYXQiOnsiJHJlZiI6IjExNjkifSwiV2Vla051bWJlcmluZyI6eyIkaWQiOiIxMTcxIiwiRm9ybWF0IjowLCJJc1Zpc2libGUiOmZhbHNlLCJMYXN0S25vd25WaXNpYmlsaXR5U3RhdGUiOmZhbHNlfSwiQmFzZWxpbmVEYXRhIjp7IiRpZCI6IjExNzIiLCJEYXRlIjoiMjAxNS0wOC0xMFQyMzo1OTowMFoifSwiUmVsYXRlZFRhc2tJZCI6IjAwMDAwMDAwLTAwMDAtMDAwMC0wMDAwLTAwMDAwMDAwMDAwMCIsIklkIjoiMzViYzI5OTYtMTQ1YS00NTI0LTkxNzgtMmY5YTdmOGZiNjRhIiwiSW1wb3J0SWQiOm51bGwsIlRpdGxlIjoiQW5ub3VuY2VzXHIgcmVzdHJ1Y3R1cmluZ1xyYXMgQWxwaGFiZXQgSW5jLiIsIk5vdGUiOm51bGwsIkh5cGVybGluayI6eyIkaWQiOiIxMTczIiwiQWRkcmVzcyI6bnVsbCwiU3ViQWRkcmVzcyI6bnVsbH0sIklzQ2hhbmdlZCI6ZmFsc2UsIklzTmV3IjpmYWxzZX0seyIkaWQiOiIxMTc0IiwiRGF0ZSI6IjIwMTUtMDktMDFUMjM6NTk6MDAiLCJTdHlsZSI6eyIkaWQiOiIxMTc1IiwiU2hhcGUiOjE0LCJDb25uZWN0b3JNYXJnaW4iOnsiJHJlZiI6IjUwMyJ9LCJDb25uZWN0b3JTdHlsZSI6eyIkaWQiOiIxMTc2IiwiTGluZUNvbG9yIjp7IiRpZCI6IjExNzciLCIkdHlwZSI6Ik5MUkUuQ29tbW9uLkRvbS5Tb2xpZENvbG9yQnJ1c2gsIE5MUkUuQ29tbW9uIiwiQ29sb3IiOnsiJGlkIjoiMTE3OCIsIkEiOjEyNywiUiI6NTIsIkciOjE2OCwiQiI6ODN9fSwiTGluZVdlaWdodCI6MS4wLCJMaW5lVHlwZSI6MCwiUGFyZW50U3R5bGUiOm51bGx9LCJJc0JlbG93VGltZWJhbmQiOnRydWUsIlBvc2l0aW9uT25UYXNrIjowLCJIaWRlRGF0ZSI6ZmFsc2UsIlNoYXBlU2l6ZSI6MywiU3BhY2luZyI6Mi4wLCJQYWRkaW5nIjp7IiRyZWYiOiI1MDcifSwiU2hhcGVTdHlsZSI6eyIkaWQiOiIxMTc5IiwiTWFyZ2luIjp7IiRyZWYiOiI1MDkifSwiUGFkZGluZyI6eyIkcmVmIjoiNTEwIn0sIkJhY2tncm91bmQiOnsiJGlkIjoiMTE4MCIsIkNvbG9yIjp7IiRpZCI6IjExODEiLCJBIjoyNTUsIlIiOjE1LCJHIjoxNTcsIkIiOjg4fX0sIklzVmlzaWJsZSI6dHJ1ZSwiV2lkdGgiOjkuMCwiSGVpZ2h0Ijo5LjgwMDAwMDE5MDczNDg2MzMsIkJvcmRlclN0eWxlIjp7IiRpZCI6IjExODIiLCJMaW5lQ29sb3IiOnsiJHJlZiI6IjUxMyJ9LCJMaW5lV2VpZ2h0IjowLjAsIkxpbmVUeXBlIjowLCJQYXJlbnRTdHlsZSI6bnVsbH0sIlBhcmVudFN0eWxlIjpudWxsfSwiVGl0bGVTdHlsZSI6eyIkaWQiOiIxMTgzIiwiRm9udFNldHRpbmdzIjp7IiRpZCI6IjExODQiLCJGb250U2l6ZSI6OSwiRm9udE5hbWUiOiJBcmlhbCIsIklzQm9sZCI6ZmFsc2UsIklzSXRhbGljIjpmYWxzZSwiSXNVbmRlcmxpbmVkIjpmYWxzZSwiUGFyZW50U3R5bGUiOm51bGx9LCJBdXRvU2l6ZSI6MCwiRm9yZWdyb3VuZCI6eyIkaWQiOiIxMTg1IiwiQ29sb3IiOnsiJGlkIjoiMTE4N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ExODciLCJDb2xvciI6eyIkaWQiOiIxMTg4IiwiQSI6MCwiUiI6MjU1LCJHIjoyNTUsIkIiOjI1NX19LCJJc1Zpc2libGUiOnRydWUsIldpZHRoIjowLjAsIkhlaWdodCI6MC4wLCJCb3JkZXJTdHlsZSI6eyIkaWQiOiIxMTg5IiwiTGluZUNvbG9yIjpudWxsLCJMaW5lV2VpZ2h0IjowLjAsIkxpbmVUeXBlIjowLCJQYXJlbnRTdHlsZSI6bnVsbH0sIlBhcmVudFN0eWxlIjpudWxsfSwiRGF0ZVN0eWxlIjp7IiRpZCI6IjExOTAiLCJGb250U2V0dGluZ3MiOnsiJGlkIjoiMTE5MSIsIkZvbnRTaXplIjo4LCJGb250TmFtZSI6IkFyaWFsIiwiSXNCb2xkIjpmYWxzZSwiSXNJdGFsaWMiOmZhbHNlLCJJc1VuZGVybGluZWQiOmZhbHNlLCJQYXJlbnRTdHlsZSI6bnVsbH0sIkF1dG9TaXplIjowLCJGb3JlZ3JvdW5kIjp7IiRpZCI6IjExOTIiLCJDb2xvciI6eyIkaWQiOiIxMTkz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1MjgifSwiUGFkZGluZyI6eyIkcmVmIjoiNTI5In0sIkJhY2tncm91bmQiOnsiJGlkIjoiMTE5NCIsIkNvbG9yIjp7IiRpZCI6IjExOTUiLCJBIjowLCJSIjoyNTUsIkciOjI1NSwiQiI6MjU1fX0sIklzVmlzaWJsZSI6dHJ1ZSwiV2lkdGgiOjAuMCwiSGVpZ2h0IjowLjAsIkJvcmRlclN0eWxlIjp7IiRpZCI6IjExOTYiLCJMaW5lQ29sb3IiOm51bGwsIkxpbmVXZWlnaHQiOjAuMCwiTGluZVR5cGUiOjAsIlBhcmVudFN0eWxlIjpudWxsfSwiUGFyZW50U3R5bGUiOm51bGx9LCJEYXRlRm9ybWF0Ijp7IiRpZCI6IjExOT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5OCIsIkZvcm1hdCI6MCwiSXNWaXNpYmxlIjpmYWxzZSwiTGFzdEtub3duVmlzaWJpbGl0eVN0YXRlIjpmYWxzZX0sIklzVmlzaWJsZSI6dHJ1ZSwiUGFyZW50U3R5bGUiOm51bGx9LCJJbmRleCI6MjQsIlBlcmNlbnRhZ2VDb21wbGV0ZSI6bnVsbCwiUG9zaXRpb24iOnsiUmF0aW8iOjAuMTAyMTcwMjM1ODM5MDc3ODUsIklzQ3VzdG9tIjp0cnVlfSwiRGF0ZUZvcm1hdCI6eyIkcmVmIjoiMTE5NyJ9LCJXZWVrTnVtYmVyaW5nIjp7IiRpZCI6IjExOTkiLCJGb3JtYXQiOjAsIklzVmlzaWJsZSI6ZmFsc2UsIkxhc3RLbm93blZpc2liaWxpdHlTdGF0ZSI6ZmFsc2V9LCJCYXNlbGluZURhdGEiOnsiJGlkIjoiMTIwMCIsIkRhdGUiOiIyMDE1LTA5LTAxVDIzOjU5OjAwIn0sIlJlbGF0ZWRUYXNrSWQiOiIwMDAwMDAwMC0wMDAwLTAwMDAtMDAwMC0wMDAwMDAwMDAwMDAiLCJJZCI6ImIzNTk5MWRkLTQ0NTUtNDg2Yi05YTEyLWMwZGVhNGZhODNjYyIsIkltcG9ydElkIjpudWxsLCJUaXRsZSI6Ik5ld1xybG9nbyIsIk5vdGUiOm51bGwsIkh5cGVybGluayI6eyIkaWQiOiIxMjAxIiwiQWRkcmVzcyI6bnVsbCwiU3ViQWRkcmVzcyI6bnVsbH0sIklzQ2hhbmdlZCI6ZmFsc2UsIklzTmV3IjpmYWxzZX0seyIkaWQiOiIxMjAyIiwiRGF0ZSI6IjIwMTYtMDQtMjBUMjM6NTk6MDBaIiwiU3R5bGUiOnsiJGlkIjoiMTIwMyIsIlNoYXBlIjoxLCJDb25uZWN0b3JNYXJnaW4iOnsiJHJlZiI6IjUwMyJ9LCJDb25uZWN0b3JTdHlsZSI6eyIkaWQiOiIxMjA0IiwiTGluZUNvbG9yIjp7IiRpZCI6IjEyMDUiLCIkdHlwZSI6Ik5MUkUuQ29tbW9uLkRvbS5Tb2xpZENvbG9yQnJ1c2gsIE5MUkUuQ29tbW9uIiwiQ29sb3IiOnsiJGlkIjoiMTIwNiIsIkEiOjEyNywiUiI6NTIsIkciOjE2OCwiQiI6ODN9fSwiTGluZVdlaWdodCI6MC44LCJMaW5lVHlwZSI6MCwiUGFyZW50U3R5bGUiOm51bGx9LCJJc0JlbG93VGltZWJhbmQiOnRydWUsIlBvc2l0aW9uT25UYXNrIjowLCJIaWRlRGF0ZSI6ZmFsc2UsIlNoYXBlU2l6ZSI6MywiU3BhY2luZyI6Mi4wLCJQYWRkaW5nIjp7IiRyZWYiOiI1MDcifSwiU2hhcGVTdHlsZSI6eyIkaWQiOiIxMjA3IiwiTWFyZ2luIjp7IiRyZWYiOiI1MDkifSwiUGFkZGluZyI6eyIkcmVmIjoiNTEwIn0sIkJhY2tncm91bmQiOnsiJGlkIjoiMTIwOCIsIkNvbG9yIjp7IiRpZCI6IjEyMDkiLCJBIjoyNTUsIlIiOjE1LCJHIjoxNTcsIkIiOjg4fX0sIklzVmlzaWJsZSI6dHJ1ZSwiV2lkdGgiOjkuMCwiSGVpZ2h0Ijo5LjgwMDAwMDE5MDczNDg2MzMsIkJvcmRlclN0eWxlIjp7IiRpZCI6IjEyMTAiLCJMaW5lQ29sb3IiOnsiJHJlZiI6IjUxMyJ9LCJMaW5lV2VpZ2h0IjowLjAsIkxpbmVUeXBlIjowLCJQYXJlbnRTdHlsZSI6bnVsbH0sIlBhcmVudFN0eWxlIjpudWxsfSwiVGl0bGVTdHlsZSI6eyIkaWQiOiIxMjExIiwiRm9udFNldHRpbmdzIjp7IiRpZCI6IjEyMTIiLCJGb250U2l6ZSI6OSwiRm9udE5hbWUiOiJBcmlhbCIsIklzQm9sZCI6ZmFsc2UsIklzSXRhbGljIjpmYWxzZSwiSXNVbmRlcmxpbmVkIjpmYWxzZSwiUGFyZW50U3R5bGUiOm51bGx9LCJBdXRvU2l6ZSI6MCwiRm9yZWdyb3VuZCI6eyIkaWQiOiIxMjEzIiwiQ29sb3IiOnsiJGlkIjoiMTIxN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EyMTUiLCJDb2xvciI6eyIkaWQiOiIxMjE2IiwiQSI6MCwiUiI6MjU1LCJHIjoyNTUsIkIiOjI1NX19LCJJc1Zpc2libGUiOnRydWUsIldpZHRoIjowLjAsIkhlaWdodCI6MC4wLCJCb3JkZXJTdHlsZSI6eyIkaWQiOiIxMjE3IiwiTGluZUNvbG9yIjpudWxsLCJMaW5lV2VpZ2h0IjowLjAsIkxpbmVUeXBlIjowLCJQYXJlbnRTdHlsZSI6bnVsbH0sIlBhcmVudFN0eWxlIjpudWxsfSwiRGF0ZVN0eWxlIjp7IiRpZCI6IjEyMTgiLCJGb250U2V0dGluZ3MiOnsiJGlkIjoiMTIxOSIsIkZvbnRTaXplIjo4LCJGb250TmFtZSI6IkFyaWFsIiwiSXNCb2xkIjpmYWxzZSwiSXNJdGFsaWMiOmZhbHNlLCJJc1VuZGVybGluZWQiOmZhbHNlLCJQYXJlbnRTdHlsZSI6bnVsbH0sIkF1dG9TaXplIjowLCJGb3JlZ3JvdW5kIjp7IiRpZCI6IjEyMjAiLCJDb2xvciI6eyIkaWQiOiIxMjIx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1MjgifSwiUGFkZGluZyI6eyIkcmVmIjoiNTI5In0sIkJhY2tncm91bmQiOnsiJGlkIjoiMTIyMiIsIkNvbG9yIjp7IiRpZCI6IjEyMjMiLCJBIjowLCJSIjoyNTUsIkciOjI1NSwiQiI6MjU1fX0sIklzVmlzaWJsZSI6dHJ1ZSwiV2lkdGgiOjAuMCwiSGVpZ2h0IjowLjAsIkJvcmRlclN0eWxlIjp7IiRpZCI6IjEyMjQiLCJMaW5lQ29sb3IiOm51bGwsIkxpbmVXZWlnaHQiOjAuMCwiTGluZVR5cGUiOjAsIlBhcmVudFN0eWxlIjpudWxsfSwiUGFyZW50U3R5bGUiOm51bGx9LCJEYXRlRm9ybWF0Ijp7IiRpZCI6IjEyMjU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yNiIsIkZvcm1hdCI6MCwiSXNWaXNpYmxlIjpmYWxzZSwiTGFzdEtub3duVmlzaWJpbGl0eVN0YXRlIjpmYWxzZX0sIklzVmlzaWJsZSI6dHJ1ZSwiUGFyZW50U3R5bGUiOm51bGx9LCJJbmRleCI6MjUsIlBlcmNlbnRhZ2VDb21wbGV0ZSI6bnVsbCwiUG9zaXRpb24iOnsiUmF0aW8iOjAuMjA3MzY3MDIxMDY2MTcxMTYsIklzQ3VzdG9tIjp0cnVlfSwiRGF0ZUZvcm1hdCI6eyIkcmVmIjoiMTIyNSJ9LCJXZWVrTnVtYmVyaW5nIjp7IiRpZCI6IjEyMjciLCJGb3JtYXQiOjAsIklzVmlzaWJsZSI6ZmFsc2UsIkxhc3RLbm93blZpc2liaWxpdHlTdGF0ZSI6ZmFsc2V9LCJCYXNlbGluZURhdGEiOnsiJGlkIjoiMTIyOCIsIkRhdGUiOiIyMDE2LTA0LTIwVDIzOjU5OjAwWiJ9LCJSZWxhdGVkVGFza0lkIjoiMDAwMDAwMDAtMDAwMC0wMDAwLTAwMDAtMDAwMDAwMDAwMDAwIiwiSWQiOiJkZWU4MTgwZi1mNzA3LTQ5YzQtYTdiOS02NTFiYTQwNTY3Y2UiLCJJbXBvcnRJZCI6bnVsbCwiVGl0bGUiOiJFVSBmaWxlc1xyYW50aXRydXN0IGNvbXBsYWludFxyYWdhaW5zdCBHb29nbGUiLCJOb3RlIjpudWxsLCJIeXBlcmxpbmsiOnsiJGlkIjoiMTIyOSIsIkFkZHJlc3MiOm51bGwsIlN1YkFkZHJlc3MiOm51bGx9LCJJc0NoYW5nZWQiOmZhbHNlLCJJc05ldyI6ZmFsc2V9LHsiJGlkIjoiMTIzMCIsIkRhdGUiOiIyMDE2LTA2LTI3VDIzOjU5OjAwIiwiU3R5bGUiOnsiJGlkIjoiMTIzMSIsIlNoYXBlIjoxLCJDb25uZWN0b3JNYXJnaW4iOnsiJHJlZiI6IjUwMyJ9LCJDb25uZWN0b3JTdHlsZSI6eyIkaWQiOiIxMjMyIiwiTGluZUNvbG9yIjp7IiRyZWYiOiI3OTcifSwiTGluZVdlaWdodCI6MS4wLCJMaW5lVHlwZSI6MCwiUGFyZW50U3R5bGUiOm51bGx9LCJJc0JlbG93VGltZWJhbmQiOmZhbHNlLCJQb3NpdGlvbk9uVGFzayI6MCwiSGlkZURhdGUiOmZhbHNlLCJTaGFwZVNpemUiOjMsIlNwYWNpbmciOjIuMCwiUGFkZGluZyI6eyIkcmVmIjoiNTA3In0sIlNoYXBlU3R5bGUiOnsiJGlkIjoiMTIzMyIsIk1hcmdpbiI6eyIkcmVmIjoiNTA5In0sIlBhZGRpbmciOnsiJHJlZiI6IjUxMCJ9LCJCYWNrZ3JvdW5kIjp7IiRpZCI6IjEyMzQiLCJDb2xvciI6eyIkaWQiOiIxMjM1IiwiQSI6MjU1LCJSIjoxNSwiRyI6MTU3LCJCIjo4OH19LCJJc1Zpc2libGUiOnRydWUsIldpZHRoIjo5LjAsIkhlaWdodCI6OS44MDAwMDAxOTA3MzQ4NjMzLCJCb3JkZXJTdHlsZSI6eyIkaWQiOiIxMjM2IiwiTGluZUNvbG9yIjp7IiRyZWYiOiI4MDMifSwiTGluZVdlaWdodCI6MC4wLCJMaW5lVHlwZSI6MCwiUGFyZW50U3R5bGUiOm51bGx9LCJQYXJlbnRTdHlsZSI6bnVsbH0sIlRpdGxlU3R5bGUiOnsiJGlkIjoiMTIzNyIsIkZvbnRTZXR0aW5ncyI6eyIkaWQiOiIxMjM4IiwiRm9udFNpemUiOjksIkZvbnROYW1lIjoiQXJpYWwiLCJJc0JvbGQiOmZhbHNlLCJJc0l0YWxpYyI6ZmFsc2UsIklzVW5kZXJsaW5lZCI6ZmFsc2UsIlBhcmVudFN0eWxlIjpudWxsfSwiQXV0b1NpemUiOjIsIkZvcmVncm91bmQiOnsiJGlkIjoiMTIzOSIsIkNvbG9yIjp7IiRpZCI6IjEyNDAiLCJBIjoyNTUsIlIiOjAsIkciOjAsIkIiOjB9fSwiTWF4V2lkdGgiOjIyLjU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EyNDEiLCJDb2xvciI6eyIkaWQiOiIxMjQyIiwiQSI6MCwiUiI6MjU1LCJHIjoyNTUsIkIiOjI1NX19LCJJc1Zpc2libGUiOnRydWUsIldpZHRoIjowLjAsIkhlaWdodCI6MC4wLCJCb3JkZXJTdHlsZSI6eyIkaWQiOiIxMjQzIiwiTGluZUNvbG9yIjpudWxsLCJMaW5lV2VpZ2h0IjowLjAsIkxpbmVUeXBlIjowLCJQYXJlbnRTdHlsZSI6bnVsbH0sIlBhcmVudFN0eWxlIjpudWxsfSwiRGF0ZVN0eWxlIjp7IiRpZCI6IjEyNDQiLCJGb250U2V0dGluZ3MiOnsiJGlkIjoiMTI0NSIsIkZvbnRTaXplIjo4LCJGb250TmFtZSI6IkFyaWFsIiwiSXNCb2xkIjpmYWxzZSwiSXNJdGFsaWMiOmZhbHNlLCJJc1VuZGVybGluZWQiOmZhbHNlLCJQYXJlbnRTdHlsZSI6bnVsbH0sIkF1dG9TaXplIjowLCJGb3JlZ3JvdW5kIjp7IiRpZCI6IjEyNDYiLCJDb2xvciI6eyIkaWQiOiIxMjQ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jgifSwiUGFkZGluZyI6eyIkcmVmIjoiNTI5In0sIkJhY2tncm91bmQiOnsiJGlkIjoiMTI0OCIsIkNvbG9yIjp7IiRpZCI6IjEyNDkiLCJBIjowLCJSIjoyNTUsIkciOjI1NSwiQiI6MjU1fX0sIklzVmlzaWJsZSI6dHJ1ZSwiV2lkdGgiOjAuMCwiSGVpZ2h0IjowLjAsIkJvcmRlclN0eWxlIjp7IiRpZCI6IjEyNTAiLCJMaW5lQ29sb3IiOm51bGwsIkxpbmVXZWlnaHQiOjAuMCwiTGluZVR5cGUiOjAsIlBhcmVudFN0eWxlIjpudWxsfSwiUGFyZW50U3R5bGUiOm51bGx9LCJEYXRlRm9ybWF0Ijp7IiRyZWYiOiI4MTkifSwiV2Vla051bWJlcmluZyI6eyIkaWQiOiIxMjUxIiwiRm9ybWF0IjowLCJJc1Zpc2libGUiOmZhbHNlLCJMYXN0S25vd25WaXNpYmlsaXR5U3RhdGUiOmZhbHNlfSwiSXNWaXNpYmxlIjp0cnVlLCJQYXJlbnRTdHlsZSI6bnVsbH0sIkluZGV4IjoyNiwiUGVyY2VudGFnZUNvbXBsZXRlIjpudWxsLCJQb3NpdGlvbiI6eyJSYXRpbyI6MC4yNDc4MTc4NjM0MTEzMjMyLCJJc0N1c3RvbSI6dHJ1ZX0sIkRhdGVGb3JtYXQiOnsiJHJlZiI6IjgxOSJ9LCJXZWVrTnVtYmVyaW5nIjp7IiRpZCI6IjEyNTIiLCJGb3JtYXQiOjAsIklzVmlzaWJsZSI6ZmFsc2UsIkxhc3RLbm93blZpc2liaWxpdHlTdGF0ZSI6ZmFsc2V9LCJCYXNlbGluZURhdGEiOnsiJGlkIjoiMTI1MyIsIkRhdGUiOiIyMDE2LTA2LTI3VDIzOjU5OjAwIn0sIlJlbGF0ZWRUYXNrSWQiOiIwMDAwMDAwMC0wMDAwLTAwMDAtMDAwMC0wMDAwMDAwMDAwMDAiLCJJZCI6IjgzYmY1ZjdhLWI1MmEtNDg3Zi1iMjk5LTdhODQzYmRiOWFjOSIsIkltcG9ydElkIjpudWxsLCJUaXRsZSI6IlRQVXMiLCJOb3RlIjpudWxsLCJIeXBlcmxpbmsiOnsiJGlkIjoiMTI1NCIsIkFkZHJlc3MiOiIiLCJTdWJBZGRyZXNzIjoiIn0sIklzQ2hhbmdlZCI6ZmFsc2UsIklzTmV3IjpmYWxzZX0seyIkaWQiOiIxMjU1IiwiRGF0ZSI6IjIwMTYtMTAtMDRUMjM6NTk6MDAiLCJTdHlsZSI6eyIkaWQiOiIxMjU2IiwiU2hhcGUiOjEsIkNvbm5lY3Rvck1hcmdpbiI6eyIkcmVmIjoiNTAzIn0sIkNvbm5lY3RvclN0eWxlIjp7IiRpZCI6IjEyNTciLCJMaW5lQ29sb3IiOnsiJGlkIjoiMTI1OCIsIiR0eXBlIjoiTkxSRS5Db21tb24uRG9tLlNvbGlkQ29sb3JCcnVzaCwgTkxSRS5Db21tb24iLCJDb2xvciI6eyIkaWQiOiIxMjU5IiwiQSI6MTI3LCJSIjo1MiwiRyI6MTY4LCJCIjo4M319LCJMaW5lV2VpZ2h0IjoxLjAsIkxpbmVUeXBlIjowLCJQYXJlbnRTdHlsZSI6bnVsbH0sIklzQmVsb3dUaW1lYmFuZCI6ZmFsc2UsIlBvc2l0aW9uT25UYXNrIjowLCJIaWRlRGF0ZSI6ZmFsc2UsIlNoYXBlU2l6ZSI6MywiU3BhY2luZyI6Mi4wLCJQYWRkaW5nIjp7IiRyZWYiOiI1MDcifSwiU2hhcGVTdHlsZSI6eyIkaWQiOiIxMjYwIiwiTWFyZ2luIjp7IiRyZWYiOiI1MDkifSwiUGFkZGluZyI6eyIkcmVmIjoiNTEwIn0sIkJhY2tncm91bmQiOnsiJGlkIjoiMTI2MSIsIkNvbG9yIjp7IiRpZCI6IjEyNjIiLCJBIjoyNTUsIlIiOjE1LCJHIjoxNTcsIkIiOjg4fX0sIklzVmlzaWJsZSI6dHJ1ZSwiV2lkdGgiOjkuMCwiSGVpZ2h0Ijo5LjgwMDAwMDE5MDczNDg2MzMsIkJvcmRlclN0eWxlIjp7IiRpZCI6IjEyNjMiLCJMaW5lQ29sb3IiOnsiJHJlZiI6IjUxMyJ9LCJMaW5lV2VpZ2h0IjowLjAsIkxpbmVUeXBlIjowLCJQYXJlbnRTdHlsZSI6bnVsbH0sIlBhcmVudFN0eWxlIjpudWxsfSwiVGl0bGVTdHlsZSI6eyIkaWQiOiIxMjY0IiwiRm9udFNldHRpbmdzIjp7IiRpZCI6IjEyNjUiLCJGb250U2l6ZSI6OSwiRm9udE5hbWUiOiJBcmlhbCIsIklzQm9sZCI6ZmFsc2UsIklzSXRhbGljIjpmYWxzZSwiSXNVbmRlcmxpbmVkIjpmYWxzZSwiUGFyZW50U3R5bGUiOm51bGx9LCJBdXRvU2l6ZSI6MCwiRm9yZWdyb3VuZCI6eyIkaWQiOiIxMjY2IiwiQ29sb3IiOnsiJGlkIjoiMTI2N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EyNjgiLCJDb2xvciI6eyIkaWQiOiIxMjY5IiwiQSI6MCwiUiI6MjU1LCJHIjoyNTUsIkIiOjI1NX19LCJJc1Zpc2libGUiOnRydWUsIldpZHRoIjowLjAsIkhlaWdodCI6MC4wLCJCb3JkZXJTdHlsZSI6eyIkaWQiOiIxMjcwIiwiTGluZUNvbG9yIjpudWxsLCJMaW5lV2VpZ2h0IjowLjAsIkxpbmVUeXBlIjowLCJQYXJlbnRTdHlsZSI6bnVsbH0sIlBhcmVudFN0eWxlIjpudWxsfSwiRGF0ZVN0eWxlIjp7IiRpZCI6IjEyNzEiLCJGb250U2V0dGluZ3MiOnsiJGlkIjoiMTI3MiIsIkZvbnRTaXplIjo4LCJGb250TmFtZSI6IkFyaWFsIiwiSXNCb2xkIjpmYWxzZSwiSXNJdGFsaWMiOmZhbHNlLCJJc1VuZGVybGluZWQiOmZhbHNlLCJQYXJlbnRTdHlsZSI6bnVsbH0sIkF1dG9TaXplIjowLCJGb3JlZ3JvdW5kIjp7IiRpZCI6IjEyNzMiLCJDb2xvciI6eyIkaWQiOiIxMjc0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1MjgifSwiUGFkZGluZyI6eyIkcmVmIjoiNTI5In0sIkJhY2tncm91bmQiOnsiJGlkIjoiMTI3NSIsIkNvbG9yIjp7IiRpZCI6IjEyNzYiLCJBIjowLCJSIjoyNTUsIkciOjI1NSwiQiI6MjU1fX0sIklzVmlzaWJsZSI6dHJ1ZSwiV2lkdGgiOjAuMCwiSGVpZ2h0IjowLjAsIkJvcmRlclN0eWxlIjp7IiRpZCI6IjEyNzciLCJMaW5lQ29sb3IiOm51bGwsIkxpbmVXZWlnaHQiOjAuMCwiTGluZVR5cGUiOjAsIlBhcmVudFN0eWxlIjpudWxsfSwiUGFyZW50U3R5bGUiOm51bGx9LCJEYXRlRm9ybWF0Ijp7IiRyZWYiOiIxMTk3In0sIldlZWtOdW1iZXJpbmciOnsiJGlkIjoiMTI3OCIsIkZvcm1hdCI6MCwiSXNWaXNpYmxlIjpmYWxzZSwiTGFzdEtub3duVmlzaWJpbGl0eVN0YXRlIjpmYWxzZX0sIklzVmlzaWJsZSI6dHJ1ZSwiUGFyZW50U3R5bGUiOm51bGx9LCJJbmRleCI6MjcsIlBlcmNlbnRhZ2VDb21wbGV0ZSI6bnVsbCwiUG9zaXRpb24iOnsiUmF0aW8iOjAuMTA0ODkxMzcyOTE4MjExNTksIklzQ3VzdG9tIjp0cnVlfSwiRGF0ZUZvcm1hdCI6eyIkcmVmIjoiMTE5NyJ9LCJXZWVrTnVtYmVyaW5nIjp7IiRpZCI6IjEyNzkiLCJGb3JtYXQiOjAsIklzVmlzaWJsZSI6ZmFsc2UsIkxhc3RLbm93blZpc2liaWxpdHlTdGF0ZSI6ZmFsc2V9LCJCYXNlbGluZURhdGEiOnsiJGlkIjoiMTI4MCIsIkRhdGUiOiIyMDE2LTEwLTA0VDIzOjU5OjAwIn0sIlJlbGF0ZWRUYXNrSWQiOiIwMDAwMDAwMC0wMDAwLTAwMDAtMDAwMC0wMDAwMDAwMDAwMDAiLCJJZCI6IjcwOTRjZmNhLWE2MmItNDczZi1iOWEyLTQ4ODVlYjA0ODdjYyIsIkltcG9ydElkIjpudWxsLCJUaXRsZSI6IkxhdW5jaGVzXHJHb29nbGUgUGl4ZWwiLCJOb3RlIjpudWxsLCJIeXBlcmxpbmsiOnsiJGlkIjoiMTI4MSIsIkFkZHJlc3MiOm51bGwsIlN1YkFkZHJlc3MiOm51bGx9LCJJc0NoYW5nZWQiOmZhbHNlLCJJc05ldyI6ZmFsc2V9LHsiJGlkIjoiMTI4MiIsIkRhdGUiOiIyMDE3LTA5LTAxVDIzOjU5OjAwIiwiU3R5bGUiOnsiJGlkIjoiMTI4MyIsIlNoYXBlIjoxLCJDb25uZWN0b3JNYXJnaW4iOnsiJHJlZiI6IjUwMyJ9LCJDb25uZWN0b3JTdHlsZSI6eyIkaWQiOiIxMjg0IiwiTGluZUNvbG9yIjp7IiRpZCI6IjEyODUiLCIkdHlwZSI6Ik5MUkUuQ29tbW9uLkRvbS5Tb2xpZENvbG9yQnJ1c2gsIE5MUkUuQ29tbW9uIiwiQ29sb3IiOnsiJGlkIjoiMTI4NiIsIkEiOjEyNywiUiI6NTIsIkciOjE2OCwiQiI6ODN9fSwiTGluZVdlaWdodCI6MS4wLCJMaW5lVHlwZSI6MCwiUGFyZW50U3R5bGUiOm51bGx9LCJJc0JlbG93VGltZWJhbmQiOnRydWUsIlBvc2l0aW9uT25UYXNrIjowLCJIaWRlRGF0ZSI6ZmFsc2UsIlNoYXBlU2l6ZSI6MywiU3BhY2luZyI6Mi4wLCJQYWRkaW5nIjp7IiRyZWYiOiI1MDcifSwiU2hhcGVTdHlsZSI6eyIkaWQiOiIxMjg3IiwiTWFyZ2luIjp7IiRyZWYiOiI1MDkifSwiUGFkZGluZyI6eyIkcmVmIjoiNTEwIn0sIkJhY2tncm91bmQiOnsiJGlkIjoiMTI4OCIsIkNvbG9yIjp7IiRpZCI6IjEyODkiLCJBIjoyNTUsIlIiOjE1LCJHIjoxNTcsIkIiOjg4fX0sIklzVmlzaWJsZSI6dHJ1ZSwiV2lkdGgiOjkuMCwiSGVpZ2h0Ijo5LjgwMDAwMDE5MDczNDg2MzMsIkJvcmRlclN0eWxlIjp7IiRpZCI6IjEyOTAiLCJMaW5lQ29sb3IiOnsiJHJlZiI6IjUxMyJ9LCJMaW5lV2VpZ2h0IjowLjAsIkxpbmVUeXBlIjowLCJQYXJlbnRTdHlsZSI6bnVsbH0sIlBhcmVudFN0eWxlIjpudWxsfSwiVGl0bGVTdHlsZSI6eyIkaWQiOiIxMjkxIiwiRm9udFNldHRpbmdzIjp7IiRpZCI6IjEyOTIiLCJGb250U2l6ZSI6OSwiRm9udE5hbWUiOiJBcmlhbCIsIklzQm9sZCI6ZmFsc2UsIklzSXRhbGljIjpmYWxzZSwiSXNVbmRlcmxpbmVkIjpmYWxzZSwiUGFyZW50U3R5bGUiOm51bGx9LCJBdXRvU2l6ZSI6MiwiRm9yZWdyb3VuZCI6eyIkaWQiOiIxMjkzIiwiQ29sb3IiOnsiJGlkIjoiMTI5NCIsIkEiOjI1NSwiUiI6MCwiRyI6MCwiQiI6MH19LCJNYXhXaWR0aCI6NjM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MTI5NSIsIkNvbG9yIjp7IiRpZCI6IjEyOTYiLCJBIjowLCJSIjoyNTUsIkciOjI1NSwiQiI6MjU1fX0sIklzVmlzaWJsZSI6dHJ1ZSwiV2lkdGgiOjAuMCwiSGVpZ2h0IjowLjAsIkJvcmRlclN0eWxlIjp7IiRpZCI6IjEyOTciLCJMaW5lQ29sb3IiOm51bGwsIkxpbmVXZWlnaHQiOjAuMCwiTGluZVR5cGUiOjAsIlBhcmVudFN0eWxlIjpudWxsfSwiUGFyZW50U3R5bGUiOm51bGx9LCJEYXRlU3R5bGUiOnsiJGlkIjoiMTI5OCIsIkZvbnRTZXR0aW5ncyI6eyIkaWQiOiIxMjk5IiwiRm9udFNpemUiOjgsIkZvbnROYW1lIjoiQXJpYWwiLCJJc0JvbGQiOmZhbHNlLCJJc0l0YWxpYyI6ZmFsc2UsIklzVW5kZXJsaW5lZCI6ZmFsc2UsIlBhcmVudFN0eWxlIjpudWxsfSwiQXV0b1NpemUiOjAsIkZvcmVncm91bmQiOnsiJGlkIjoiMTMwMCIsIkNvbG9yIjp7IiRpZCI6IjEzMDE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UyOCJ9LCJQYWRkaW5nIjp7IiRyZWYiOiI1MjkifSwiQmFja2dyb3VuZCI6eyIkaWQiOiIxMzAyIiwiQ29sb3IiOnsiJGlkIjoiMTMwMyIsIkEiOjAsIlIiOjI1NSwiRyI6MjU1LCJCIjoyNTV9fSwiSXNWaXNpYmxlIjp0cnVlLCJXaWR0aCI6MC4wLCJIZWlnaHQiOjAuMCwiQm9yZGVyU3R5bGUiOnsiJGlkIjoiMTMwNCIsIkxpbmVDb2xvciI6bnVsbCwiTGluZVdlaWdodCI6MC4wLCJMaW5lVHlwZSI6MCwiUGFyZW50U3R5bGUiOm51bGx9LCJQYXJlbnRTdHlsZSI6bnVsbH0sIkRhdGVGb3JtYXQiOnsiJGlkIjoiMTMwN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A2IiwiRm9ybWF0IjowLCJJc1Zpc2libGUiOmZhbHNlLCJMYXN0S25vd25WaXNpYmlsaXR5U3RhdGUiOmZhbHNlfSwiSXNWaXNpYmxlIjp0cnVlLCJQYXJlbnRTdHlsZSI6bnVsbH0sIkluZGV4IjoyOCwiUGVyY2VudGFnZUNvbXBsZXRlIjpudWxsLCJQb3NpdGlvbiI6eyJSYXRpbyI6MC4xMjg5MjQxNTQxNTM5NDUxMiwiSXNDdXN0b20iOnRydWV9LCJEYXRlRm9ybWF0Ijp7IiRyZWYiOiIxMzA1In0sIldlZWtOdW1iZXJpbmciOnsiJGlkIjoiMTMwNyIsIkZvcm1hdCI6MCwiSXNWaXNpYmxlIjpmYWxzZSwiTGFzdEtub3duVmlzaWJpbGl0eVN0YXRlIjpmYWxzZX0sIkJhc2VsaW5lRGF0YSI6eyIkaWQiOiIxMzA4IiwiRGF0ZSI6IjIwMTctMDktMDFUMjM6NTk6MDAifSwiUmVsYXRlZFRhc2tJZCI6IjAwMDAwMDAwLTAwMDAtMDAwMC0wMDAwLTAwMDAwMDAwMDAwMCIsIklkIjoiYjZkZjU3MmUtMWQyMy00NjhiLTkwZjAtMGJjYjAxMWUzMWNhIiwiSW1wb3J0SWQiOm51bGwsIlRpdGxlIjoiQW5ub3VuY2VzXHIgcmVzdHJ1Y3R1cmluZ1xyYXMgR29vZ2xlIExMQyIsIk5vdGUiOm51bGwsIkh5cGVybGluayI6eyIkaWQiOiIxMzA5IiwiQWRkcmVzcyI6bnVsbCwiU3ViQWRkcmVzcyI6bnVsbH0sIklzQ2hhbmdlZCI6ZmFsc2UsIklzTmV3IjpmYWxzZX0seyIkaWQiOiIxMzEwIiwiRGF0ZSI6IjIwMTctMDktMjFUMjM6NTk6MDAiLCJTdHlsZSI6eyIkaWQiOiIxMzExIiwiU2hhcGUiOjEsIkNvbm5lY3Rvck1hcmdpbiI6eyIkcmVmIjoiNTAzIn0sIkNvbm5lY3RvclN0eWxlIjp7IiRpZCI6IjEzMTIiLCJMaW5lQ29sb3IiOnsiJGlkIjoiMTMxMyIsIiR0eXBlIjoiTkxSRS5Db21tb24uRG9tLlNvbGlkQ29sb3JCcnVzaCwgTkxSRS5Db21tb24iLCJDb2xvciI6eyIkaWQiOiIxMzE0IiwiQSI6MTI3LCJSIjo1MiwiRyI6MTY4LCJCIjo4M319LCJMaW5lV2VpZ2h0IjowLjgsIkxpbmVUeXBlIjowLCJQYXJlbnRTdHlsZSI6bnVsbH0sIklzQmVsb3dUaW1lYmFuZCI6ZmFsc2UsIlBvc2l0aW9uT25UYXNrIjowLCJIaWRlRGF0ZSI6ZmFsc2UsIlNoYXBlU2l6ZSI6MywiU3BhY2luZyI6Mi4wLCJQYWRkaW5nIjp7IiRyZWYiOiI1MDcifSwiU2hhcGVTdHlsZSI6eyIkaWQiOiIxMzE1IiwiTWFyZ2luIjp7IiRyZWYiOiI1MDkifSwiUGFkZGluZyI6eyIkcmVmIjoiNTEwIn0sIkJhY2tncm91bmQiOnsiJGlkIjoiMTMxNiIsIkNvbG9yIjp7IiRpZCI6IjEzMTciLCJBIjoyNTUsIlIiOjE1LCJHIjoxNTcsIkIiOjg4fX0sIklzVmlzaWJsZSI6dHJ1ZSwiV2lkdGgiOjkuMCwiSGVpZ2h0Ijo5LjgwMDAwMDE5MDczNDg2MzMsIkJvcmRlclN0eWxlIjp7IiRpZCI6IjEzMTgiLCJMaW5lQ29sb3IiOnsiJHJlZiI6IjUxMyJ9LCJMaW5lV2VpZ2h0IjowLjAsIkxpbmVUeXBlIjowLCJQYXJlbnRTdHlsZSI6bnVsbH0sIlBhcmVudFN0eWxlIjpudWxsfSwiVGl0bGVTdHlsZSI6eyIkaWQiOiIxMzE5IiwiRm9udFNldHRpbmdzIjp7IiRpZCI6IjEzMjAiLCJGb250U2l6ZSI6OSwiRm9udE5hbWUiOiJBcmlhbCIsIklzQm9sZCI6ZmFsc2UsIklzSXRhbGljIjpmYWxzZSwiSXNVbmRlcmxpbmVkIjpmYWxzZSwiUGFyZW50U3R5bGUiOm51bGx9LCJBdXRvU2l6ZSI6MCwiRm9yZWdyb3VuZCI6eyIkaWQiOiIxMzIxIiwiQ29sb3IiOnsiJGlkIjoiMTMy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EzMjMiLCJDb2xvciI6eyIkaWQiOiIxMzI0IiwiQSI6MCwiUiI6MjU1LCJHIjoyNTUsIkIiOjI1NX19LCJJc1Zpc2libGUiOnRydWUsIldpZHRoIjowLjAsIkhlaWdodCI6MC4wLCJCb3JkZXJTdHlsZSI6eyIkaWQiOiIxMzI1IiwiTGluZUNvbG9yIjpudWxsLCJMaW5lV2VpZ2h0IjowLjAsIkxpbmVUeXBlIjowLCJQYXJlbnRTdHlsZSI6bnVsbH0sIlBhcmVudFN0eWxlIjpudWxsfSwiRGF0ZVN0eWxlIjp7IiRpZCI6IjEzMjYiLCJGb250U2V0dGluZ3MiOnsiJGlkIjoiMTMyNyIsIkZvbnRTaXplIjo4LCJGb250TmFtZSI6IkFyaWFsIiwiSXNCb2xkIjpmYWxzZSwiSXNJdGFsaWMiOmZhbHNlLCJJc1VuZGVybGluZWQiOmZhbHNlLCJQYXJlbnRTdHlsZSI6bnVsbH0sIkF1dG9TaXplIjowLCJGb3JlZ3JvdW5kIjp7IiRpZCI6IjEzMjgiLCJDb2xvciI6eyIkaWQiOiIxMzI5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1MjgifSwiUGFkZGluZyI6eyIkcmVmIjoiNTI5In0sIkJhY2tncm91bmQiOnsiJGlkIjoiMTMzMCIsIkNvbG9yIjp7IiRpZCI6IjEzMzEiLCJBIjowLCJSIjoyNTUsIkciOjI1NSwiQiI6MjU1fX0sIklzVmlzaWJsZSI6dHJ1ZSwiV2lkdGgiOjAuMCwiSGVpZ2h0IjowLjAsIkJvcmRlclN0eWxlIjp7IiRpZCI6IjEzMzIiLCJMaW5lQ29sb3IiOm51bGwsIkxpbmVXZWlnaHQiOjAuMCwiTGluZVR5cGUiOjAsIlBhcmVudFN0eWxlIjpudWxsfSwiUGFyZW50U3R5bGUiOm51bGx9LCJEYXRlRm9ybWF0Ijp7IiRpZCI6IjEzMz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zNCIsIkZvcm1hdCI6MCwiSXNWaXNpYmxlIjpmYWxzZSwiTGFzdEtub3duVmlzaWJpbGl0eVN0YXRlIjpmYWxzZX0sIklzVmlzaWJsZSI6dHJ1ZSwiUGFyZW50U3R5bGUiOm51bGx9LCJJbmRleCI6MjksIlBlcmNlbnRhZ2VDb21wbGV0ZSI6bnVsbCwiUG9zaXRpb24iOnsiUmF0aW8iOjAuMTk1NzQwNzM1MDg5MzM3NCwiSXNDdXN0b20iOnRydWV9LCJEYXRlRm9ybWF0Ijp7IiRyZWYiOiIxMzMzIn0sIldlZWtOdW1iZXJpbmciOnsiJGlkIjoiMTMzNSIsIkZvcm1hdCI6MCwiSXNWaXNpYmxlIjpmYWxzZSwiTGFzdEtub3duVmlzaWJpbGl0eVN0YXRlIjpmYWxzZX0sIkJhc2VsaW5lRGF0YSI6eyIkaWQiOiIxMzM2IiwiRGF0ZSI6IjIwMTctMDktMjFUMjM6NTk6MDAifSwiUmVsYXRlZFRhc2tJZCI6IjAwMDAwMDAwLTAwMDAtMDAwMC0wMDAwLTAwMDAwMDAwMDAwMCIsIklkIjoiNDA0ODczNTMtZGExNy00Y2M0LThlMDYtNzA1NjZmYTM1OTc1IiwiSW1wb3J0SWQiOm51bGwsIlRpdGxlIjoiQnV5c1xySFRDIiwiTm90ZSI6bnVsbCwiSHlwZXJsaW5rIjp7IiRpZCI6IjEzMzciLCJBZGRyZXNzIjpudWxsLCJTdWJBZGRyZXNzIjpudWxsfSwiSXNDaGFuZ2VkIjpmYWxzZSwiSXNOZXciOmZhbHNlfSx7IiRpZCI6IjEzMzgiLCJEYXRlIjoiMjAxOC0xMS0wMlQyMzo1OTowMCIsIlN0eWxlIjp7IiRpZCI6IjEzMzkiLCJTaGFwZSI6MSwiQ29ubmVjdG9yTWFyZ2luIjp7IiRyZWYiOiI1MDMifSwiQ29ubmVjdG9yU3R5bGUiOnsiJGlkIjoiMTM0MCIsIkxpbmVDb2xvciI6eyIkcmVmIjoiNzk3In0sIkxpbmVXZWlnaHQiOjEuMCwiTGluZVR5cGUiOjAsIlBhcmVudFN0eWxlIjpudWxsfSwiSXNCZWxvd1RpbWViYW5kIjp0cnVlLCJQb3NpdGlvbk9uVGFzayI6MCwiSGlkZURhdGUiOmZhbHNlLCJTaGFwZVNpemUiOjMsIlNwYWNpbmciOjIuMCwiUGFkZGluZyI6eyIkcmVmIjoiNTA3In0sIlNoYXBlU3R5bGUiOnsiJGlkIjoiMTM0MSIsIk1hcmdpbiI6eyIkcmVmIjoiNTA5In0sIlBhZGRpbmciOnsiJHJlZiI6IjUxMCJ9LCJCYWNrZ3JvdW5kIjp7IiRpZCI6IjEzNDIiLCJDb2xvciI6eyIkaWQiOiIxMzQzIiwiQSI6MjU1LCJSIjoxNSwiRyI6MTU3LCJCIjo4OH19LCJJc1Zpc2libGUiOnRydWUsIldpZHRoIjo5LjAsIkhlaWdodCI6OS44MDAwMDAxOTA3MzQ4NjMzLCJCb3JkZXJTdHlsZSI6eyIkaWQiOiIxMzQ0IiwiTGluZUNvbG9yIjp7IiRyZWYiOiI4MDMifSwiTGluZVdlaWdodCI6MC4wLCJMaW5lVHlwZSI6MCwiUGFyZW50U3R5bGUiOm51bGx9LCJQYXJlbnRTdHlsZSI6bnVsbH0sIlRpdGxlU3R5bGUiOnsiJGlkIjoiMTM0NSIsIkZvbnRTZXR0aW5ncyI6eyIkaWQiOiIxMzQ2IiwiRm9udFNpemUiOjksIkZvbnROYW1lIjoiQXJpYWwiLCJJc0JvbGQiOmZhbHNlLCJJc0l0YWxpYyI6ZmFsc2UsIklzVW5kZXJsaW5lZCI6ZmFsc2UsIlBhcmVudFN0eWxlIjpudWxsfSwiQXV0b1NpemUiOjAsIkZvcmVncm91bmQiOnsiJGlkIjoiMTM0NyIsIkNvbG9yIjp7IiRpZCI6IjEzND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xOSJ9LCJQYWRkaW5nIjp7IiRyZWYiOiI1MjAifSwiQmFja2dyb3VuZCI6eyIkaWQiOiIxMzQ5IiwiQ29sb3IiOnsiJGlkIjoiMTM1MCIsIkEiOjAsIlIiOjI1NSwiRyI6MjU1LCJCIjoyNTV9fSwiSXNWaXNpYmxlIjp0cnVlLCJXaWR0aCI6MC4wLCJIZWlnaHQiOjAuMCwiQm9yZGVyU3R5bGUiOnsiJGlkIjoiMTM1MSIsIkxpbmVDb2xvciI6bnVsbCwiTGluZVdlaWdodCI6MC4wLCJMaW5lVHlwZSI6MCwiUGFyZW50U3R5bGUiOm51bGx9LCJQYXJlbnRTdHlsZSI6bnVsbH0sIkRhdGVTdHlsZSI6eyIkaWQiOiIxMzUyIiwiRm9udFNldHRpbmdzIjp7IiRpZCI6IjEzNTMiLCJGb250U2l6ZSI6OCwiRm9udE5hbWUiOiJBcmlhbCIsIklzQm9sZCI6ZmFsc2UsIklzSXRhbGljIjpmYWxzZSwiSXNVbmRlcmxpbmVkIjpmYWxzZSwiUGFyZW50U3R5bGUiOm51bGx9LCJBdXRvU2l6ZSI6MCwiRm9yZWdyb3VuZCI6eyIkaWQiOiIxMzU0IiwiQ29sb3IiOnsiJGlkIjoiMTM1N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pZCI6IjEzNTYiLCJDb2xvciI6eyIkaWQiOiIxMzU3IiwiQSI6MCwiUiI6MjU1LCJHIjoyNTUsIkIiOjI1NX19LCJJc1Zpc2libGUiOnRydWUsIldpZHRoIjowLjAsIkhlaWdodCI6MC4wLCJCb3JkZXJTdHlsZSI6eyIkaWQiOiIxMzU4IiwiTGluZUNvbG9yIjpudWxsLCJMaW5lV2VpZ2h0IjowLjAsIkxpbmVUeXBlIjowLCJQYXJlbnRTdHlsZSI6bnVsbH0sIlBhcmVudFN0eWxlIjpudWxsfSwiRGF0ZUZvcm1hdCI6eyIkcmVmIjoiODE5In0sIldlZWtOdW1iZXJpbmciOnsiJGlkIjoiMTM1OSIsIkZvcm1hdCI6MCwiSXNWaXNpYmxlIjpmYWxzZSwiTGFzdEtub3duVmlzaWJpbGl0eVN0YXRlIjpmYWxzZX0sIklzVmlzaWJsZSI6dHJ1ZSwiUGFyZW50U3R5bGUiOm51bGx9LCJJbmRleCI6MzAsIlBlcmNlbnRhZ2VDb21wbGV0ZSI6bnVsbCwiUG9zaXRpb24iOnsiUmF0aW8iOjAuMTg5MTg2NDAxMzExNzM1NjEsIklzQ3VzdG9tIjp0cnVlfSwiRGF0ZUZvcm1hdCI6eyIkcmVmIjoiODE5In0sIldlZWtOdW1iZXJpbmciOnsiJGlkIjoiMTM2MCIsIkZvcm1hdCI6MCwiSXNWaXNpYmxlIjpmYWxzZSwiTGFzdEtub3duVmlzaWJpbGl0eVN0YXRlIjpmYWxzZX0sIkJhc2VsaW5lRGF0YSI6eyIkaWQiOiIxMzYxIiwiRGF0ZSI6IjIwMTgtMTEtMDJUMjM6NTk6MDAifSwiUmVsYXRlZFRhc2tJZCI6IjAwMDAwMDAwLTAwMDAtMDAwMC0wMDAwLTAwMDAwMDAwMDAwMCIsIklkIjoiMDEyZTk4OTUtOWFiMy00OWFjLWE1NzctZmU1YjlmZjkyMjZiIiwiSW1wb3J0SWQiOm51bGwsIlRpdGxlIjoiQkVSVCIsIk5vdGUiOm51bGwsIkh5cGVybGluayI6eyIkaWQiOiIxMzYyIiwiQWRkcmVzcyI6bnVsbCwiU3ViQWRkcmVzcyI6bnVsbH0sIklzQ2hhbmdlZCI6ZmFsc2UsIklzTmV3IjpmYWxzZX0seyIkaWQiOiIxMzYzIiwiRGF0ZSI6IjIwMTktMTEtMTlUMjM6NTk6MDAiLCJTdHlsZSI6eyIkaWQiOiIxMzY0IiwiU2hhcGUiOjEsIkNvbm5lY3Rvck1hcmdpbiI6eyIkcmVmIjoiNTAzIn0sIkNvbm5lY3RvclN0eWxlIjp7IiRpZCI6IjEzNjUiLCJMaW5lQ29sb3IiOnsiJGlkIjoiMTM2NiIsIiR0eXBlIjoiTkxSRS5Db21tb24uRG9tLlNvbGlkQ29sb3JCcnVzaCwgTkxSRS5Db21tb24iLCJDb2xvciI6eyIkaWQiOiIxMzY3IiwiQSI6MTI3LCJSIjoyMzQsIkciOjY3LCJCIjo1M319LCJMaW5lV2VpZ2h0IjoxLjAsIkxpbmVUeXBlIjowLCJQYXJlbnRTdHlsZSI6bnVsbH0sIklzQmVsb3dUaW1lYmFuZCI6ZmFsc2UsIlBvc2l0aW9uT25UYXNrIjowLCJIaWRlRGF0ZSI6ZmFsc2UsIlNoYXBlU2l6ZSI6MywiU3BhY2luZyI6Mi4wLCJQYWRkaW5nIjp7IiRyZWYiOiI1MDcifSwiU2hhcGVTdHlsZSI6eyIkaWQiOiIxMzY4IiwiTWFyZ2luIjp7IiRyZWYiOiI1MDkifSwiUGFkZGluZyI6eyIkcmVmIjoiNTEwIn0sIkJhY2tncm91bmQiOnsiJGlkIjoiMTM2OSIsIkNvbG9yIjp7IiRpZCI6IjEzNzAiLCJBIjoyNTUsIlIiOjIxOSwiRyI6NjgsIkIiOjU1fX0sIklzVmlzaWJsZSI6dHJ1ZSwiV2lkdGgiOjkuMCwiSGVpZ2h0Ijo5LjgwMDAwMDE5MDczNDg2MzMsIkJvcmRlclN0eWxlIjp7IiRpZCI6IjEzNzEiLCJMaW5lQ29sb3IiOnsiJHJlZiI6IjUxMyJ9LCJMaW5lV2VpZ2h0IjowLjAsIkxpbmVUeXBlIjowLCJQYXJlbnRTdHlsZSI6bnVsbH0sIlBhcmVudFN0eWxlIjpudWxsfSwiVGl0bGVTdHlsZSI6eyIkaWQiOiIxMzcyIiwiRm9udFNldHRpbmdzIjp7IiRpZCI6IjEzNzMiLCJGb250U2l6ZSI6OSwiRm9udE5hbWUiOiJBcmlhbCIsIklzQm9sZCI6ZmFsc2UsIklzSXRhbGljIjpmYWxzZSwiSXNVbmRlcmxpbmVkIjpmYWxzZSwiUGFyZW50U3R5bGUiOm51bGx9LCJBdXRvU2l6ZSI6MiwiRm9yZWdyb3VuZCI6eyIkaWQiOiIxMzc0IiwiQ29sb3IiOnsiJGlkIjoiMTM3NSIsIkEiOjI1NSwiUiI6MCwiRyI6MCwiQiI6MH19LCJNYXhXaWR0aCI6OTY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MTM3NiIsIkNvbG9yIjp7IiRpZCI6IjEzNzciLCJBIjowLCJSIjoyNTUsIkciOjI1NSwiQiI6MjU1fX0sIklzVmlzaWJsZSI6dHJ1ZSwiV2lkdGgiOjAuMCwiSGVpZ2h0IjowLjAsIkJvcmRlclN0eWxlIjp7IiRpZCI6IjEzNzgiLCJMaW5lQ29sb3IiOm51bGwsIkxpbmVXZWlnaHQiOjAuMCwiTGluZVR5cGUiOjAsIlBhcmVudFN0eWxlIjpudWxsfSwiUGFyZW50U3R5bGUiOm51bGx9LCJEYXRlU3R5bGUiOnsiJGlkIjoiMTM3OSIsIkZvbnRTZXR0aW5ncyI6eyIkaWQiOiIxMzgwIiwiRm9udFNpemUiOjgsIkZvbnROYW1lIjoiQXJpYWwiLCJJc0JvbGQiOmZhbHNlLCJJc0l0YWxpYyI6ZmFsc2UsIklzVW5kZXJsaW5lZCI6ZmFsc2UsIlBhcmVudFN0eWxlIjpudWxsfSwiQXV0b1NpemUiOjAsIkZvcmVncm91bmQiOnsiJGlkIjoiMTM4MSIsIkNvbG9yIjp7IiRpZCI6IjEzODI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HJlZiI6IjUyOCJ9LCJQYWRkaW5nIjp7IiRyZWYiOiI1MjkifSwiQmFja2dyb3VuZCI6eyIkaWQiOiIxMzgzIiwiQ29sb3IiOnsiJGlkIjoiMTM4NCIsIkEiOjAsIlIiOjI1NSwiRyI6MjU1LCJCIjoyNTV9fSwiSXNWaXNpYmxlIjp0cnVlLCJXaWR0aCI6MC4wLCJIZWlnaHQiOjAuMCwiQm9yZGVyU3R5bGUiOnsiJGlkIjoiMTM4NSIsIkxpbmVDb2xvciI6bnVsbCwiTGluZVdlaWdodCI6MC4wLCJMaW5lVHlwZSI6MCwiUGFyZW50U3R5bGUiOm51bGx9LCJQYXJlbnRTdHlsZSI6bnVsbH0sIkRhdGVGb3JtYXQiOnsiJGlkIjoiMTM4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g3IiwiRm9ybWF0IjowLCJJc1Zpc2libGUiOmZhbHNlLCJMYXN0S25vd25WaXNpYmlsaXR5U3RhdGUiOmZhbHNlfSwiSXNWaXNpYmxlIjp0cnVlLCJQYXJlbnRTdHlsZSI6bnVsbH0sIkluZGV4IjozMSwiUGVyY2VudGFnZUNvbXBsZXRlIjpudWxsLCJQb3NpdGlvbiI6eyJSYXRpbyI6MC4wOTY0OTg0NzgzMzg2MzU3NzEsIklzQ3VzdG9tIjp0cnVlfSwiRGF0ZUZvcm1hdCI6eyIkcmVmIjoiMTM4NiJ9LCJXZWVrTnVtYmVyaW5nIjp7IiRpZCI6IjEzODgiLCJGb3JtYXQiOjAsIklzVmlzaWJsZSI6ZmFsc2UsIkxhc3RLbm93blZpc2liaWxpdHlTdGF0ZSI6ZmFsc2V9LCJCYXNlbGluZURhdGEiOnsiJGlkIjoiMTM4OSIsIkRhdGUiOiIyMDE5LTExLTE5VDIzOjU5OjAwIn0sIlJlbGF0ZWRUYXNrSWQiOiIwMDAwMDAwMC0wMDAwLTAwMDAtMDAwMC0wMDAwMDAwMDAwMDAiLCJJZCI6ImRhMWQyMzM4LTRiOWQtNGQ1MC05ZDYwLWJiMjQ3ZGQ4MjA5NSIsIkltcG9ydElkIjpudWxsLCJUaXRsZSI6IkxhdW5jaGVzXHJHb29nbGUgU3RhZGlhIiwiTm90ZSI6bnVsbCwiSHlwZXJsaW5rIjp7IiRpZCI6IjEzOTAiLCJBZGRyZXNzIjpudWxsLCJTdWJBZGRyZXNzIjpudWxsfSwiSXNDaGFuZ2VkIjpmYWxzZSwiSXNOZXciOmZhbHNlfSx7IiRpZCI6IjEzOTEiLCJEYXRlIjoiMjAyMC0xMC0wMVQyMzo1OTowMCIsIlN0eWxlIjp7IiRpZCI6IjEzOTIiLCJTaGFwZSI6MTQsIkNvbm5lY3Rvck1hcmdpbiI6eyIkcmVmIjoiNTAzIn0sIkNvbm5lY3RvclN0eWxlIjp7IiRpZCI6IjEzOTMiLCJMaW5lQ29sb3IiOnsiJGlkIjoiMTM5NCIsIiR0eXBlIjoiTkxSRS5Db21tb24uRG9tLlNvbGlkQ29sb3JCcnVzaCwgTkxSRS5Db21tb24iLCJDb2xvciI6eyIkaWQiOiIxMzk1IiwiQSI6MTI3LCJSIjoyMzQsIkciOjY3LCJCIjo1M319LCJMaW5lV2VpZ2h0IjoxLjAsIkxpbmVUeXBlIjowLCJQYXJlbnRTdHlsZSI6bnVsbH0sIklzQmVsb3dUaW1lYmFuZCI6dHJ1ZSwiUG9zaXRpb25PblRhc2siOjAsIkhpZGVEYXRlIjpmYWxzZSwiU2hhcGVTaXplIjozLCJTcGFjaW5nIjoyLjAsIlBhZGRpbmciOnsiJHJlZiI6IjUwNyJ9LCJTaGFwZVN0eWxlIjp7IiRpZCI6IjEzOTYiLCJNYXJnaW4iOnsiJHJlZiI6IjUwOSJ9LCJQYWRkaW5nIjp7IiRyZWYiOiI1MTAifSwiQmFja2dyb3VuZCI6eyIkaWQiOiIxMzk3IiwiQ29sb3IiOnsiJGlkIjoiMTM5OCIsIkEiOjI1NSwiUiI6MjE5LCJHIjo2OCwiQiI6NTV9fSwiSXNWaXNpYmxlIjp0cnVlLCJXaWR0aCI6OS4wLCJIZWlnaHQiOjkuODAwMDAwMTkwNzM0ODYzMywiQm9yZGVyU3R5bGUiOnsiJGlkIjoiMTM5OSIsIkxpbmVDb2xvciI6eyIkcmVmIjoiNTEzIn0sIkxpbmVXZWlnaHQiOjAuMCwiTGluZVR5cGUiOjAsIlBhcmVudFN0eWxlIjpudWxsfSwiUGFyZW50U3R5bGUiOm51bGx9LCJUaXRsZVN0eWxlIjp7IiRpZCI6IjE0MDAiLCJGb250U2V0dGluZ3MiOnsiJGlkIjoiMTQwMSIsIkZvbnRTaXplIjo5LCJGb250TmFtZSI6IkFyaWFsIiwiSXNCb2xkIjpmYWxzZSwiSXNJdGFsaWMiOmZhbHNlLCJJc1VuZGVybGluZWQiOmZhbHNlLCJQYXJlbnRTdHlsZSI6bnVsbH0sIkF1dG9TaXplIjoyLCJGb3JlZ3JvdW5kIjp7IiRpZCI6IjE0MDIiLCJDb2xvciI6eyIkaWQiOiIxNDAzIiwiQSI6MjU1LCJSIjowLCJHIjowLCJCIjowfX0sIk1heFdpZHRoIjo3My43MDgzNDM1MDU4NTkzNzU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E0MDQiLCJDb2xvciI6eyIkaWQiOiIxNDA1IiwiQSI6MCwiUiI6MjU1LCJHIjoyNTUsIkIiOjI1NX19LCJJc1Zpc2libGUiOnRydWUsIldpZHRoIjowLjAsIkhlaWdodCI6MC4wLCJCb3JkZXJTdHlsZSI6eyIkaWQiOiIxNDA2IiwiTGluZUNvbG9yIjpudWxsLCJMaW5lV2VpZ2h0IjowLjAsIkxpbmVUeXBlIjowLCJQYXJlbnRTdHlsZSI6bnVsbH0sIlBhcmVudFN0eWxlIjpudWxsfSwiRGF0ZVN0eWxlIjp7IiRpZCI6IjE0MDciLCJGb250U2V0dGluZ3MiOnsiJGlkIjoiMTQwOCIsIkZvbnRTaXplIjo4LCJGb250TmFtZSI6IkFyaWFsIiwiSXNCb2xkIjpmYWxzZSwiSXNJdGFsaWMiOmZhbHNlLCJJc1VuZGVybGluZWQiOmZhbHNlLCJQYXJlbnRTdHlsZSI6bnVsbH0sIkF1dG9TaXplIjowLCJGb3JlZ3JvdW5kIjp7IiRpZCI6IjE0MDkiLCJDb2xvciI6eyIkaWQiOiIxNDEwIiwiQSI6MjU1LCJSIjoxNjYsIkciOjE2NiwiQiI6MTY2fX0sIk1heFdpZHRoIjoyMDAuMCwiTWF4SGVpZ2h0IjoiSW5maW5pdHkiLCJTbWFydEZvcmVncm91bmRJc0FjdGl2ZSI6ZmFsc2UsIkhvcml6b250YWxBbGlnbm1lbnQiOjEsIlZlcnRpY2FsQWxpZ25tZW50IjowLCJTbWFydEZvcmVncm91bmQiOm51bGwsIkJhY2tncm91bmRGaWxsVHlwZSI6MCwiTWFyZ2luIjp7IiRyZWYiOiI1MjgifSwiUGFkZGluZyI6eyIkcmVmIjoiNTI5In0sIkJhY2tncm91bmQiOnsiJGlkIjoiMTQxMSIsIkNvbG9yIjp7IiRpZCI6IjE0MTIiLCJBIjowLCJSIjoyNTUsIkciOjI1NSwiQiI6MjU1fX0sIklzVmlzaWJsZSI6dHJ1ZSwiV2lkdGgiOjAuMCwiSGVpZ2h0IjowLjAsIkJvcmRlclN0eWxlIjp7IiRpZCI6IjE0MTMiLCJMaW5lQ29sb3IiOm51bGwsIkxpbmVXZWlnaHQiOjAuMCwiTGluZVR5cGUiOjAsIlBhcmVudFN0eWxlIjpudWxsfSwiUGFyZW50U3R5bGUiOm51bGx9LCJEYXRlRm9ybWF0Ijp7IiRpZCI6IjE0MTQ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xNSIsIkZvcm1hdCI6MCwiSXNWaXNpYmxlIjpmYWxzZSwiTGFzdEtub3duVmlzaWJpbGl0eVN0YXRlIjpmYWxzZX0sIklzVmlzaWJsZSI6dHJ1ZSwiUGFyZW50U3R5bGUiOm51bGx9LCJJbmRleCI6MzIsIlBlcmNlbnRhZ2VDb21wbGV0ZSI6bnVsbCwiUG9zaXRpb24iOnsiUmF0aW8iOjAuMTYzODQxNjg3MzAwMzc3NzYsIklzQ3VzdG9tIjp0cnVlfSwiRGF0ZUZvcm1hdCI6eyIkcmVmIjoiMTQxNCJ9LCJXZWVrTnVtYmVyaW5nIjp7IiRpZCI6IjE0MTYiLCJGb3JtYXQiOjAsIklzVmlzaWJsZSI6ZmFsc2UsIkxhc3RLbm93blZpc2liaWxpdHlTdGF0ZSI6ZmFsc2V9LCJCYXNlbGluZURhdGEiOnsiJGlkIjoiMTQxNyIsIkRhdGUiOiIyMDIwLTEwLTAxVDIzOjU5OjAwIn0sIlJlbGF0ZWRUYXNrSWQiOiIwMDAwMDAwMC0wMDAwLTAwMDAtMDAwMC0wMDAwMDAwMDAwMDAiLCJJZCI6IjUyMjNjODYzLWMyNTQtNDZjMi05MGQwLTllYTA5MTJkY2YwOSIsIkltcG9ydElkIjpudWxsLCJUaXRsZSI6IlVTIERPSlxyZmlsZXMgYW50aXRydXN0XHJjb21wbGFpbiIsIk5vdGUiOm51bGwsIkh5cGVybGluayI6eyIkaWQiOiIxNDE4IiwiQWRkcmVzcyI6bnVsbCwiU3ViQWRkcmVzcyI6bnVsbH0sIklzQ2hhbmdlZCI6ZmFsc2UsIklzTmV3IjpmYWxzZX0seyIkaWQiOiIxNDE5IiwiRGF0ZSI6IjIwMjEtMDMtMDFUMjM6NTk6MDAiLCJTdHlsZSI6eyIkaWQiOiIxNDIwIiwiU2hhcGUiOjE0LCJDb25uZWN0b3JNYXJnaW4iOnsiJHJlZiI6IjUwMyJ9LCJDb25uZWN0b3JTdHlsZSI6eyIkaWQiOiIxNDIxIiwiTGluZUNvbG9yIjp7IiRpZCI6IjE0MjIiLCIkdHlwZSI6Ik5MUkUuQ29tbW9uLkRvbS5Tb2xpZENvbG9yQnJ1c2gsIE5MUkUuQ29tbW9uIiwiQ29sb3IiOnsiJGlkIjoiMTQyMyIsIkEiOjEyNywiUiI6MjM0LCJHIjo2NywiQiI6NTN9fSwiTGluZVdlaWdodCI6MC44LCJMaW5lVHlwZSI6MCwiUGFyZW50U3R5bGUiOm51bGx9LCJJc0JlbG93VGltZWJhbmQiOmZhbHNlLCJQb3NpdGlvbk9uVGFzayI6MCwiSGlkZURhdGUiOmZhbHNlLCJTaGFwZVNpemUiOjMsIlNwYWNpbmciOjIuMCwiUGFkZGluZyI6eyIkcmVmIjoiNTA3In0sIlNoYXBlU3R5bGUiOnsiJGlkIjoiMTQyNCIsIk1hcmdpbiI6eyIkcmVmIjoiNTA5In0sIlBhZGRpbmciOnsiJHJlZiI6IjUxMCJ9LCJCYWNrZ3JvdW5kIjp7IiRpZCI6IjE0MjUiLCJDb2xvciI6eyIkaWQiOiIxNDI2IiwiQSI6MjU1LCJSIjoyMTksIkciOjY4LCJCIjo1NX19LCJJc1Zpc2libGUiOnRydWUsIldpZHRoIjo5LjAsIkhlaWdodCI6OS44MDAwMDAxOTA3MzQ4NjMzLCJCb3JkZXJTdHlsZSI6eyIkaWQiOiIxNDI3IiwiTGluZUNvbG9yIjp7IiRyZWYiOiI1MTMifSwiTGluZVdlaWdodCI6MC4wLCJMaW5lVHlwZSI6MCwiUGFyZW50U3R5bGUiOm51bGx9LCJQYXJlbnRTdHlsZSI6bnVsbH0sIlRpdGxlU3R5bGUiOnsiJGlkIjoiMTQyOCIsIkZvbnRTZXR0aW5ncyI6eyIkaWQiOiIxNDI5IiwiRm9udFNpemUiOjksIkZvbnROYW1lIjoiQXJpYWwiLCJJc0JvbGQiOmZhbHNlLCJJc0l0YWxpYyI6ZmFsc2UsIklzVW5kZXJsaW5lZCI6ZmFsc2UsIlBhcmVudFN0eWxlIjpudWxsfSwiQXV0b1NpemUiOjAsIkZvcmVncm91bmQiOnsiJGlkIjoiMTQzMCIsIkNvbG9yIjp7IiRpZCI6IjE0Mz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xOSJ9LCJQYWRkaW5nIjp7IiRyZWYiOiI1MjAifSwiQmFja2dyb3VuZCI6eyIkaWQiOiIxNDMyIiwiQ29sb3IiOnsiJGlkIjoiMTQzMyIsIkEiOjAsIlIiOjI1NSwiRyI6MjU1LCJCIjoyNTV9fSwiSXNWaXNpYmxlIjp0cnVlLCJXaWR0aCI6MC4wLCJIZWlnaHQiOjAuMCwiQm9yZGVyU3R5bGUiOnsiJGlkIjoiMTQzNCIsIkxpbmVDb2xvciI6bnVsbCwiTGluZVdlaWdodCI6MC4wLCJMaW5lVHlwZSI6MCwiUGFyZW50U3R5bGUiOm51bGx9LCJQYXJlbnRTdHlsZSI6bnVsbH0sIkRhdGVTdHlsZSI6eyIkaWQiOiIxNDM1IiwiRm9udFNldHRpbmdzIjp7IiRpZCI6IjE0MzYiLCJGb250U2l6ZSI6OCwiRm9udE5hbWUiOiJBcmlhbCIsIklzQm9sZCI6ZmFsc2UsIklzSXRhbGljIjpmYWxzZSwiSXNVbmRlcmxpbmVkIjpmYWxzZSwiUGFyZW50U3R5bGUiOm51bGx9LCJBdXRvU2l6ZSI6MCwiRm9yZWdyb3VuZCI6eyIkaWQiOiIxNDM3IiwiQ29sb3IiOnsiJGlkIjoiMTQzOC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pZCI6IjE0MzkiLCJDb2xvciI6eyIkaWQiOiIxNDQwIiwiQSI6MCwiUiI6MjU1LCJHIjoyNTUsIkIiOjI1NX19LCJJc1Zpc2libGUiOnRydWUsIldpZHRoIjowLjAsIkhlaWdodCI6MC4wLCJCb3JkZXJTdHlsZSI6eyIkaWQiOiIxNDQxIiwiTGluZUNvbG9yIjpudWxsLCJMaW5lV2VpZ2h0IjowLjAsIkxpbmVUeXBlIjowLCJQYXJlbnRTdHlsZSI6bnVsbH0sIlBhcmVudFN0eWxlIjpudWxsfSwiRGF0ZUZvcm1hdCI6eyIkcmVmIjoiMTE5NyJ9LCJXZWVrTnVtYmVyaW5nIjp7IiRpZCI6IjE0NDIiLCJGb3JtYXQiOjAsIklzVmlzaWJsZSI6ZmFsc2UsIkxhc3RLbm93blZpc2liaWxpdHlTdGF0ZSI6ZmFsc2V9LCJJc1Zpc2libGUiOnRydWUsIlBhcmVudFN0eWxlIjpudWxsfSwiSW5kZXgiOjMzLCJQZXJjZW50YWdlQ29tcGxldGUiOm51bGwsIlBvc2l0aW9uIjp7IlJhdGlvIjowLjIwMDcwOTA4MTU3OTEzNzcyLCJJc0N1c3RvbSI6dHJ1ZX0sIkRhdGVGb3JtYXQiOnsiJHJlZiI6IjExOTcifSwiV2Vla051bWJlcmluZyI6eyIkaWQiOiIxNDQzIiwiRm9ybWF0IjowLCJJc1Zpc2libGUiOmZhbHNlLCJMYXN0S25vd25WaXNpYmlsaXR5U3RhdGUiOmZhbHNlfSwiQmFzZWxpbmVEYXRhIjp7IiRpZCI6IjE0NDQiLCJEYXRlIjoiMjAyMS0wMy0wMVQyMzo1OTowMCJ9LCJSZWxhdGVkVGFza0lkIjoiMDAwMDAwMDAtMDAwMC0wMDAwLTAwMDAtMDAwMDAwMDAwMDAwIiwiSWQiOiJmN2MxZmNlNC1lMzFkLTQ4NzItYmEzOC01MGE2MjhkNmIyMGMiLCJJbXBvcnRJZCI6bnVsbCwiVGl0bGUiOiJVYmlzb2Z0IGFuZFxyVGFrZS1Ud29ccmJyaW5nIGdhbWVzXHJ0byBTdGFkaWEiLCJOb3RlIjpudWxsLCJIeXBlcmxpbmsiOnsiJGlkIjoiMTQ0NSIsIkFkZHJlc3MiOm51bGwsIlN1YkFkZHJlc3MiOm51bGx9LCJJc0NoYW5nZWQiOmZhbHNlLCJJc05ldyI6ZmFsc2V9LHsiJGlkIjoiMTQ0NiIsIkRhdGUiOiIyMDIyLTA0LTA2VDIzOjU5OjAwIiwiU3R5bGUiOnsiJGlkIjoiMTQ0NyIsIlNoYXBlIjoxNCwiQ29ubmVjdG9yTWFyZ2luIjp7IiRyZWYiOiI1MDMifSwiQ29ubmVjdG9yU3R5bGUiOnsiJGlkIjoiMTQ0OCIsIkxpbmVDb2xvciI6eyIkaWQiOiIxNDQ5IiwiJHR5cGUiOiJOTFJFLkNvbW1vbi5Eb20uU29saWRDb2xvckJydXNoLCBOTFJFLkNvbW1vbiIsIkNvbG9yIjp7IiRpZCI6IjE0NTAiLCJBIjoxMjcsIlIiOjMxLCJHIjo3MywiQiI6MTI2fX0sIkxpbmVXZWlnaHQiOjEuMCwiTGluZVR5cGUiOjAsIlBhcmVudFN0eWxlIjpudWxsfSwiSXNCZWxvd1RpbWViYW5kIjp0cnVlLCJQb3NpdGlvbk9uVGFzayI6MCwiSGlkZURhdGUiOmZhbHNlLCJTaGFwZVNpemUiOjMsIlNwYWNpbmciOjIuMCwiUGFkZGluZyI6eyIkcmVmIjoiNTA3In0sIlNoYXBlU3R5bGUiOnsiJGlkIjoiMTQ1MSIsIk1hcmdpbiI6eyIkcmVmIjoiNTA5In0sIlBhZGRpbmciOnsiJHJlZiI6IjUxMCJ9LCJCYWNrZ3JvdW5kIjp7IiRpZCI6IjE0NTIiLCJDb2xvciI6eyIkaWQiOiIxNDUzIiwiQSI6MjU1LCJSIjoyMTksIkciOjY4LCJCIjo1NX19LCJJc1Zpc2libGUiOnRydWUsIldpZHRoIjo5LjAsIkhlaWdodCI6OS44MDAwMDAxOTA3MzQ4NjMzLCJCb3JkZXJTdHlsZSI6eyIkaWQiOiIxNDU0IiwiTGluZUNvbG9yIjp7IiRyZWYiOiI1MTMifSwiTGluZVdlaWdodCI6MC4wLCJMaW5lVHlwZSI6MCwiUGFyZW50U3R5bGUiOm51bGx9LCJQYXJlbnRTdHlsZSI6bnVsbH0sIlRpdGxlU3R5bGUiOnsiJGlkIjoiMTQ1NSIsIkZvbnRTZXR0aW5ncyI6eyIkaWQiOiIxNDU2IiwiRm9udFNpemUiOjksIkZvbnROYW1lIjoiQXJpYWwiLCJJc0JvbGQiOmZhbHNlLCJJc0l0YWxpYyI6ZmFsc2UsIklzVW5kZXJsaW5lZCI6ZmFsc2UsIlBhcmVudFN0eWxlIjpudWxsfSwiQXV0b1NpemUiOjAsIkZvcmVncm91bmQiOnsiJGlkIjoiMTQ1NyIsIkNvbG9yIjp7IiRpZCI6IjE0NT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xOSJ9LCJQYWRkaW5nIjp7IiRyZWYiOiI1MjAifSwiQmFja2dyb3VuZCI6eyIkaWQiOiIxNDU5IiwiQ29sb3IiOnsiJGlkIjoiMTQ2MCIsIkEiOjAsIlIiOjI1NSwiRyI6MjU1LCJCIjoyNTV9fSwiSXNWaXNpYmxlIjp0cnVlLCJXaWR0aCI6MC4wLCJIZWlnaHQiOjAuMCwiQm9yZGVyU3R5bGUiOnsiJGlkIjoiMTQ2MSIsIkxpbmVDb2xvciI6bnVsbCwiTGluZVdlaWdodCI6MC4wLCJMaW5lVHlwZSI6MCwiUGFyZW50U3R5bGUiOm51bGx9LCJQYXJlbnRTdHlsZSI6bnVsbH0sIkRhdGVTdHlsZSI6eyIkaWQiOiIxNDYyIiwiRm9udFNldHRpbmdzIjp7IiRpZCI6IjE0NjMiLCJGb250U2l6ZSI6OCwiRm9udE5hbWUiOiJBcmlhbCIsIklzQm9sZCI6ZmFsc2UsIklzSXRhbGljIjpmYWxzZSwiSXNVbmRlcmxpbmVkIjpmYWxzZSwiUGFyZW50U3R5bGUiOm51bGx9LCJBdXRvU2l6ZSI6MCwiRm9yZWdyb3VuZCI6eyIkaWQiOiIxNDY0IiwiQ29sb3IiOnsiJGlkIjoiMTQ2NS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pZCI6IjE0NjYiLCJDb2xvciI6eyIkaWQiOiIxNDY3IiwiQSI6MCwiUiI6MjU1LCJHIjoyNTUsIkIiOjI1NX19LCJJc1Zpc2libGUiOnRydWUsIldpZHRoIjowLjAsIkhlaWdodCI6MC4wLCJCb3JkZXJTdHlsZSI6eyIkaWQiOiIxNDY4IiwiTGluZUNvbG9yIjpudWxsLCJMaW5lV2VpZ2h0IjowLjAsIkxpbmVUeXBlIjowLCJQYXJlbnRTdHlsZSI6bnVsbH0sIlBhcmVudFN0eWxlIjpudWxsfSwiRGF0ZUZvcm1hdCI6eyIkcmVmIjoiMTE5NyJ9LCJXZWVrTnVtYmVyaW5nIjp7IiRpZCI6IjE0NjkiLCJGb3JtYXQiOjAsIklzVmlzaWJsZSI6ZmFsc2UsIkxhc3RLbm93blZpc2liaWxpdHlTdGF0ZSI6ZmFsc2V9LCJJc1Zpc2libGUiOnRydWUsIlBhcmVudFN0eWxlIjpudWxsfSwiSW5kZXgiOjM0LCJQZXJjZW50YWdlQ29tcGxldGUiOm51bGwsIlBvc2l0aW9uIjp7IlJhdGlvIjowLjEwMTU3NDEwNjU2OTY0MzM3LCJJc0N1c3RvbSI6dHJ1ZX0sIkRhdGVGb3JtYXQiOnsiJHJlZiI6IjExOTcifSwiV2Vla051bWJlcmluZyI6eyIkaWQiOiIxNDcwIiwiRm9ybWF0IjowLCJJc1Zpc2libGUiOmZhbHNlLCJMYXN0S25vd25WaXNpYmlsaXR5U3RhdGUiOmZhbHNlfSwiQmFzZWxpbmVEYXRhIjp7IiRpZCI6IjE0NzEiLCJEYXRlIjoiMjAyMi0wNC0wNlQyMzo1OTowMCJ9LCJSZWxhdGVkVGFza0lkIjoiMDAwMDAwMDAtMDAwMC0wMDAwLTAwMDAtMDAwMDAwMDAwMDAwIiwiSWQiOiJmMGFjNmJiOC1mZTVkLTQ5ZTctOGY3NC1kZDE5NWRhY2U2YTEiLCJJbXBvcnRJZCI6bnVsbCwiVGl0bGUiOiJBZGRzXHJQcml2YWN5IEd1aWRlXHJ0byBDaHJvbWUiLCJOb3RlIjpudWxsLCJIeXBlcmxpbmsiOnsiJGlkIjoiMTQ3MiIsIkFkZHJlc3MiOm51bGwsIlN1YkFkZHJlc3MiOm51bGx9LCJJc0NoYW5nZWQiOmZhbHNlLCJJc05ldyI6ZmFsc2V9LHsiJGlkIjoiMTQ3MyIsIkRhdGUiOiIyMDIyLTA1LTAxVDIzOjU5OjAwIiwiU3R5bGUiOnsiJGlkIjoiMTQ3NCIsIlNoYXBlIjoxNCwiQ29ubmVjdG9yTWFyZ2luIjp7IiRyZWYiOiI1MDMifSwiQ29ubmVjdG9yU3R5bGUiOnsiJGlkIjoiMTQ3NSIsIkxpbmVDb2xvciI6eyIkaWQiOiIxNDc2IiwiJHR5cGUiOiJOTFJFLkNvbW1vbi5Eb20uU29saWRDb2xvckJydXNoLCBOTFJFLkNvbW1vbiIsIkNvbG9yIjp7IiRpZCI6IjE0NzciLCJBIjoxMjcsIlIiOjIzNCwiRyI6NjcsIkIiOjUzfX0sIkxpbmVXZWlnaHQiOjAuOCwiTGluZVR5cGUiOjAsIlBhcmVudFN0eWxlIjpudWxsfSwiSXNCZWxvd1RpbWViYW5kIjp0cnVlLCJQb3NpdGlvbk9uVGFzayI6MCwiSGlkZURhdGUiOmZhbHNlLCJTaGFwZVNpemUiOjMsIlNwYWNpbmciOjIuMCwiUGFkZGluZyI6eyIkcmVmIjoiNTA3In0sIlNoYXBlU3R5bGUiOnsiJGlkIjoiMTQ3OCIsIk1hcmdpbiI6eyIkcmVmIjoiNTA5In0sIlBhZGRpbmciOnsiJHJlZiI6IjUxMCJ9LCJCYWNrZ3JvdW5kIjp7IiRpZCI6IjE0NzkiLCJDb2xvciI6eyIkaWQiOiIxNDgwIiwiQSI6MjU1LCJSIjoyMTksIkciOjY4LCJCIjo1NX19LCJJc1Zpc2libGUiOnRydWUsIldpZHRoIjo5LjAsIkhlaWdodCI6OS44MDAwMDAxOTA3MzQ4NjMzLCJCb3JkZXJTdHlsZSI6eyIkaWQiOiIxNDgxIiwiTGluZUNvbG9yIjp7IiRyZWYiOiI1MTMifSwiTGluZVdlaWdodCI6MC4wLCJMaW5lVHlwZSI6MCwiUGFyZW50U3R5bGUiOm51bGx9LCJQYXJlbnRTdHlsZSI6bnVsbH0sIlRpdGxlU3R5bGUiOnsiJGlkIjoiMTQ4MiIsIkZvbnRTZXR0aW5ncyI6eyIkaWQiOiIxNDgzIiwiRm9udFNpemUiOjksIkZvbnROYW1lIjoiQXJpYWwiLCJJc0JvbGQiOmZhbHNlLCJJc0l0YWxpYyI6ZmFsc2UsIklzVW5kZXJsaW5lZCI6ZmFsc2UsIlBhcmVudFN0eWxlIjpudWxsfSwiQXV0b1NpemUiOjAsIkZvcmVncm91bmQiOnsiJGlkIjoiMTQ4NCIsIkNvbG9yIjp7IiRpZCI6IjE0OD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xOSJ9LCJQYWRkaW5nIjp7IiRyZWYiOiI1MjAifSwiQmFja2dyb3VuZCI6eyIkaWQiOiIxNDg2IiwiQ29sb3IiOnsiJGlkIjoiMTQ4NyIsIkEiOjAsIlIiOjI1NSwiRyI6MjU1LCJCIjoyNTV9fSwiSXNWaXNpYmxlIjp0cnVlLCJXaWR0aCI6MC4wLCJIZWlnaHQiOjAuMCwiQm9yZGVyU3R5bGUiOnsiJGlkIjoiMTQ4OCIsIkxpbmVDb2xvciI6bnVsbCwiTGluZVdlaWdodCI6MC4wLCJMaW5lVHlwZSI6MCwiUGFyZW50U3R5bGUiOm51bGx9LCJQYXJlbnRTdHlsZSI6bnVsbH0sIkRhdGVTdHlsZSI6eyIkaWQiOiIxNDg5IiwiRm9udFNldHRpbmdzIjp7IiRpZCI6IjE0OTAiLCJGb250U2l6ZSI6OCwiRm9udE5hbWUiOiJBcmlhbCIsIklzQm9sZCI6ZmFsc2UsIklzSXRhbGljIjpmYWxzZSwiSXNVbmRlcmxpbmVkIjpmYWxzZSwiUGFyZW50U3R5bGUiOm51bGx9LCJBdXRvU2l6ZSI6MCwiRm9yZWdyb3VuZCI6eyIkaWQiOiIxNDkxIiwiQ29sb3IiOnsiJGlkIjoiMTQ5Mi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pZCI6IjE0OTMiLCJDb2xvciI6eyIkaWQiOiIxNDk0IiwiQSI6MCwiUiI6MjU1LCJHIjoyNTUsIkIiOjI1NX19LCJJc1Zpc2libGUiOnRydWUsIldpZHRoIjowLjAsIkhlaWdodCI6MC4wLCJCb3JkZXJTdHlsZSI6eyIkaWQiOiIxNDk1IiwiTGluZUNvbG9yIjpudWxsLCJMaW5lV2VpZ2h0IjowLjAsIkxpbmVUeXBlIjowLCJQYXJlbnRTdHlsZSI6bnVsbH0sIlBhcmVudFN0eWxlIjpudWxsfSwiRGF0ZUZvcm1hdCI6eyIkcmVmIjoiMTE5NyJ9LCJXZWVrTnVtYmVyaW5nIjp7IiRpZCI6IjE0OTYiLCJGb3JtYXQiOjAsIklzVmlzaWJsZSI6ZmFsc2UsIkxhc3RLbm93blZpc2liaWxpdHlTdGF0ZSI6ZmFsc2V9LCJJc1Zpc2libGUiOnRydWUsIlBhcmVudFN0eWxlIjpudWxsfSwiSW5kZXgiOjM1LCJQZXJjZW50YWdlQ29tcGxldGUiOm51bGwsIlBvc2l0aW9uIjp7IlJhdGlvIjowLjIxMzE0ODE4MDY0MzcxNzQ2LCJJc0N1c3RvbSI6dHJ1ZX0sIkRhdGVGb3JtYXQiOnsiJHJlZiI6IjExOTcifSwiV2Vla051bWJlcmluZyI6eyIkaWQiOiIxNDk3IiwiRm9ybWF0IjowLCJJc1Zpc2libGUiOmZhbHNlLCJMYXN0S25vd25WaXNpYmlsaXR5U3RhdGUiOmZhbHNlfSwiQmFzZWxpbmVEYXRhIjp7IiRpZCI6IjE0OTgiLCJEYXRlIjoiMjAyMi0wNS0wMVQyMzo1OTowMCJ9LCJSZWxhdGVkVGFza0lkIjoiMDAwMDAwMDAtMDAwMC0wMDAwLTAwMDAtMDAwMDAwMDAwMDAwIiwiSWQiOiIyMTBiYjgyNC02MWI0LTQzYzctODFhOS1lNWVkNmMwMmQ3NTIiLCJJbXBvcnRJZCI6bnVsbCwiVGl0bGUiOiJBY3F1aXJlc1xyTWljcm9MRUQgYW5kXHJSYXhpdW0iLCJOb3RlIjpudWxsLCJIeXBlcmxpbmsiOnsiJGlkIjoiMTQ5OSIsIkFkZHJlc3MiOm51bGwsIlN1YkFkZHJlc3MiOm51bGx9LCJJc0NoYW5nZWQiOmZhbHNlLCJJc05ldyI6ZmFsc2V9LHsiJGlkIjoiMTUwMCIsIkRhdGUiOiIyMDIzLTAzLTIxVDIzOjU5OjAwIiwiU3R5bGUiOnsiJGlkIjoiMTUwMSIsIlNoYXBlIjoxNCwiQ29ubmVjdG9yTWFyZ2luIjp7IiRyZWYiOiI1MDMifSwiQ29ubmVjdG9yU3R5bGUiOnsiJGlkIjoiMTUwMiIsIkxpbmVDb2xvciI6eyIkcmVmIjoiNzk3In0sIkxpbmVXZWlnaHQiOjEuMCwiTGluZVR5cGUiOjAsIlBhcmVudFN0eWxlIjpudWxsfSwiSXNCZWxvd1RpbWViYW5kIjpmYWxzZSwiUG9zaXRpb25PblRhc2siOjAsIkhpZGVEYXRlIjpmYWxzZSwiU2hhcGVTaXplIjozLCJTcGFjaW5nIjoyLjAsIlBhZGRpbmciOnsiJHJlZiI6IjUwNyJ9LCJTaGFwZVN0eWxlIjp7IiRpZCI6IjE1MDMiLCJNYXJnaW4iOnsiJHJlZiI6IjUwOSJ9LCJQYWRkaW5nIjp7IiRyZWYiOiI1MTAifSwiQmFja2dyb3VuZCI6eyIkaWQiOiIxNTA0IiwiQ29sb3IiOnsiJGlkIjoiMTUwNSIsIkEiOjI1NSwiUiI6MjE5LCJHIjo2OCwiQiI6NTV9fSwiSXNWaXNpYmxlIjp0cnVlLCJXaWR0aCI6OS4wLCJIZWlnaHQiOjkuODAwMDAwMTkwNzM0ODYzMywiQm9yZGVyU3R5bGUiOnsiJGlkIjoiMTUwNiIsIkxpbmVDb2xvciI6eyIkcmVmIjoiODAzIn0sIkxpbmVXZWlnaHQiOjAuMCwiTGluZVR5cGUiOjAsIlBhcmVudFN0eWxlIjpudWxsfSwiUGFyZW50U3R5bGUiOm51bGx9LCJUaXRsZVN0eWxlIjp7IiRpZCI6IjE1MDciLCJGb250U2V0dGluZ3MiOnsiJGlkIjoiMTUwOCIsIkZvbnRTaXplIjo5LCJGb250TmFtZSI6IkFyaWFsIiwiSXNCb2xkIjpmYWxzZSwiSXNJdGFsaWMiOmZhbHNlLCJJc1VuZGVybGluZWQiOmZhbHNlLCJQYXJlbnRTdHlsZSI6bnVsbH0sIkF1dG9TaXplIjoyLCJGb3JlZ3JvdW5kIjp7IiRpZCI6IjE1MDkiLCJDb2xvciI6eyIkaWQiOiIxNTEwIiwiQSI6MjU1LCJSIjowLCJHIjowLCJCIjowfX0sIk1heFdpZHRoIjo4Mi4yMjk0NDY0MTExMzI4MTMsIk1heEhlaWdodCI6IkluZmluaXR5IiwiU21hcnRGb3JlZ3JvdW5kSXNBY3RpdmUiOmZhbHNlLCJIb3Jpem9udGFsQWxpZ25tZW50IjoxLCJWZXJ0aWNhbEFsaWdubWVudCI6MCwiU21hcnRGb3JlZ3JvdW5kIjpudWxsLCJCYWNrZ3JvdW5kRmlsbFR5cGUiOjAsIk1hcmdpbiI6eyIkcmVmIjoiNTE5In0sIlBhZGRpbmciOnsiJHJlZiI6IjUyMCJ9LCJCYWNrZ3JvdW5kIjp7IiRpZCI6IjE1MTEiLCJDb2xvciI6eyIkaWQiOiIxNTEyIiwiQSI6MCwiUiI6MjU1LCJHIjoyNTUsIkIiOjI1NX19LCJJc1Zpc2libGUiOnRydWUsIldpZHRoIjowLjAsIkhlaWdodCI6MC4wLCJCb3JkZXJTdHlsZSI6eyIkaWQiOiIxNTEzIiwiTGluZUNvbG9yIjpudWxsLCJMaW5lV2VpZ2h0IjowLjAsIkxpbmVUeXBlIjowLCJQYXJlbnRTdHlsZSI6bnVsbH0sIlBhcmVudFN0eWxlIjpudWxsfSwiRGF0ZVN0eWxlIjp7IiRpZCI6IjE1MTQiLCJGb250U2V0dGluZ3MiOnsiJGlkIjoiMTUxNSIsIkZvbnRTaXplIjo4LCJGb250TmFtZSI6IkFyaWFsIiwiSXNCb2xkIjpmYWxzZSwiSXNJdGFsaWMiOmZhbHNlLCJJc1VuZGVybGluZWQiOmZhbHNlLCJQYXJlbnRTdHlsZSI6bnVsbH0sIkF1dG9TaXplIjowLCJGb3JlZ3JvdW5kIjp7IiRpZCI6IjE1MTYiLCJDb2xvciI6eyIkaWQiOiIxNTE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jgifSwiUGFkZGluZyI6eyIkcmVmIjoiNTI5In0sIkJhY2tncm91bmQiOnsiJGlkIjoiMTUxOCIsIkNvbG9yIjp7IiRpZCI6IjE1MTkiLCJBIjowLCJSIjoyNTUsIkciOjI1NSwiQiI6MjU1fX0sIklzVmlzaWJsZSI6dHJ1ZSwiV2lkdGgiOjAuMCwiSGVpZ2h0IjowLjAsIkJvcmRlclN0eWxlIjp7IiRpZCI6IjE1MjAiLCJMaW5lQ29sb3IiOm51bGwsIkxpbmVXZWlnaHQiOjAuMCwiTGluZVR5cGUiOjAsIlBhcmVudFN0eWxlIjpudWxsfSwiUGFyZW50U3R5bGUiOm51bGx9LCJEYXRlRm9ybWF0Ijp7IiRyZWYiOiI4MTkifSwiV2Vla051bWJlcmluZyI6eyIkaWQiOiIxNTIxIiwiRm9ybWF0IjowLCJJc1Zpc2libGUiOmZhbHNlLCJMYXN0S25vd25WaXNpYmlsaXR5U3RhdGUiOmZhbHNlfSwiSXNWaXNpYmxlIjp0cnVlLCJQYXJlbnRTdHlsZSI6bnVsbH0sIkluZGV4IjozNiwiUGVyY2VudGFnZUNvbXBsZXRlIjpudWxsLCJQb3NpdGlvbiI6eyJSYXRpbyI6MC4xNzc1MTAxODM4Mjg4NDgzNywiSXNDdXN0b20iOnRydWV9LCJEYXRlRm9ybWF0Ijp7IiRyZWYiOiI4MTkifSwiV2Vla051bWJlcmluZyI6eyIkaWQiOiIxNTIyIiwiRm9ybWF0IjowLCJJc1Zpc2libGUiOmZhbHNlLCJMYXN0S25vd25WaXNpYmlsaXR5U3RhdGUiOmZhbHNlfSwiQmFzZWxpbmVEYXRhIjp7IiRpZCI6IjE1MjMiLCJEYXRlIjoiMjAyMy0wMy0yMVQyMzo1OTowMCJ9LCJSZWxhdGVkVGFza0lkIjoiMDAwMDAwMDAtMDAwMC0wMDAwLTAwMDAtMDAwMDAwMDAwMDAwIiwiSWQiOiI0YmNhMWQ2ZC1jYzNmLTQzOTYtOTliNi0xZmJhZmMxMjU1N2YiLCJJbXBvcnRJZCI6bnVsbCwiVGl0bGUiOiJCQVJEIiwiTm90ZSI6bnVsbCwiSHlwZXJsaW5rIjp7IiRpZCI6IjE1MjQiLCJBZGRyZXNzIjpudWxsLCJTdWJBZGRyZXNzIjpudWxsfSwiSXNDaGFuZ2VkIjpmYWxzZSwiSXNOZXciOmZhbHNlfSx7IiRpZCI6IjE1MjUiLCJEYXRlIjoiMjAyMy0wOS0yN1QyMzo1OTowMCIsIlN0eWxlIjp7IiRpZCI6IjE1MjYiLCJTaGFwZSI6MTQsIkNvbm5lY3Rvck1hcmdpbiI6eyIkcmVmIjoiNTAzIn0sIkNvbm5lY3RvclN0eWxlIjp7IiRpZCI6IjE1MjciLCJMaW5lQ29sb3IiOnsiJGlkIjoiMTUyOCIsIiR0eXBlIjoiTkxSRS5Db21tb24uRG9tLlNvbGlkQ29sb3JCcnVzaCwgTkxSRS5Db21tb24iLCJDb2xvciI6eyIkaWQiOiIxNTI5IiwiQSI6MjU1LCJSIjoyMzQsIkciOjY3LCJCIjo1M319LCJMaW5lV2VpZ2h0IjoxLjAsIkxpbmVUeXBlIjowLCJQYXJlbnRTdHlsZSI6bnVsbH0sIklzQmVsb3dUaW1lYmFuZCI6ZmFsc2UsIlBvc2l0aW9uT25UYXNrIjowLCJIaWRlRGF0ZSI6ZmFsc2UsIlNoYXBlU2l6ZSI6MSwiU3BhY2luZyI6Mi4wLCJQYWRkaW5nIjp7IiRyZWYiOiI1MDcifSwiU2hhcGVTdHlsZSI6eyIkaWQiOiIxNTMwIiwiTWFyZ2luIjp7IiRyZWYiOiI1MDkifSwiUGFkZGluZyI6eyIkcmVmIjoiNTEwIn0sIkJhY2tncm91bmQiOnsiJGlkIjoiMTUzMSIsIkNvbG9yIjp7IiRpZCI6IjE1MzIiLCJBIjoyNTUsIlIiOjIxOSwiRyI6NjgsIkIiOjU1fX0sIklzVmlzaWJsZSI6dHJ1ZSwiV2lkdGgiOjE4LjAsIkhlaWdodCI6MjAuMCwiQm9yZGVyU3R5bGUiOnsiJGlkIjoiMTUzMyIsIkxpbmVDb2xvciI6eyIkcmVmIjoiNTEzIn0sIkxpbmVXZWlnaHQiOjAuMCwiTGluZVR5cGUiOjAsIlBhcmVudFN0eWxlIjpudWxsfSwiUGFyZW50U3R5bGUiOm51bGx9LCJUaXRsZVN0eWxlIjp7IiRpZCI6IjE1MzQiLCJGb250U2V0dGluZ3MiOnsiJGlkIjoiMTUzNSIsIkZvbnRTaXplIjoxMCwiRm9udE5hbWUiOiJBcmlhbCIsIklzQm9sZCI6dHJ1ZSwiSXNJdGFsaWMiOmZhbHNlLCJJc1VuZGVybGluZWQiOmZhbHNlLCJQYXJlbnRTdHlsZSI6bnVsbH0sIkF1dG9TaXplIjowLCJGb3JlZ3JvdW5kIjp7IiRpZCI6IjE1MzYiLCJDb2xvciI6eyIkaWQiOiIxNTM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1MTkifSwiUGFkZGluZyI6eyIkcmVmIjoiNTIwIn0sIkJhY2tncm91bmQiOnsiJGlkIjoiMTUzOCIsIkNvbG9yIjp7IiRpZCI6IjE1MzkiLCJBIjowLCJSIjoyNTUsIkciOjI1NSwiQiI6MjU1fX0sIklzVmlzaWJsZSI6dHJ1ZSwiV2lkdGgiOjAuMCwiSGVpZ2h0IjowLjAsIkJvcmRlclN0eWxlIjp7IiRpZCI6IjE1NDAiLCJMaW5lQ29sb3IiOm51bGwsIkxpbmVXZWlnaHQiOjAuMCwiTGluZVR5cGUiOjAsIlBhcmVudFN0eWxlIjpudWxsfSwiUGFyZW50U3R5bGUiOm51bGx9LCJEYXRlU3R5bGUiOnsiJGlkIjoiMTU0MSIsIkZvbnRTZXR0aW5ncyI6eyIkaWQiOiIxNTQyIiwiRm9udFNpemUiOjgsIkZvbnROYW1lIjoiQXJpYWwiLCJJc0JvbGQiOnRydWUsIklzSXRhbGljIjpmYWxzZSwiSXNVbmRlcmxpbmVkIjpmYWxzZSwiUGFyZW50U3R5bGUiOm51bGx9LCJBdXRvU2l6ZSI6MCwiRm9yZWdyb3VuZCI6eyIkaWQiOiIxNTQzIiwiQ29sb3IiOnsiJGlkIjoiMTU0NC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pZCI6IjE1NDUiLCJDb2xvciI6eyIkaWQiOiIxNTQ2IiwiQSI6MCwiUiI6MjU1LCJHIjoyNTUsIkIiOjI1NX19LCJJc1Zpc2libGUiOnRydWUsIldpZHRoIjowLjAsIkhlaWdodCI6MC4wLCJCb3JkZXJTdHlsZSI6eyIkaWQiOiIxNTQ3IiwiTGluZUNvbG9yIjpudWxsLCJMaW5lV2VpZ2h0IjowLjAsIkxpbmVUeXBlIjowLCJQYXJlbnRTdHlsZSI6bnVsbH0sIlBhcmVudFN0eWxlIjpudWxsfSwiRGF0ZUZvcm1hdCI6eyIkaWQiOiIxNTQ4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0OSIsIkRhdGVQYXJ0SXNWaXNpYmxlIjp0cnVlLCJUaW1lUGFydElzVmlzaWJsZSI6ZmFsc2V9fSwiV2Vla051bWJlcmluZyI6eyIkaWQiOiIxNTUwIiwiRm9ybWF0IjowLCJJc1Zpc2libGUiOmZhbHNlLCJMYXN0S25vd25WaXNpYmlsaXR5U3RhdGUiOmZhbHNlfSwiSXNWaXNpYmxlIjp0cnVlLCJQYXJlbnRTdHlsZSI6bnVsbH0sIkluZGV4IjozNywiUGVyY2VudGFnZUNvbXBsZXRlIjpudWxsLCJQb3NpdGlvbiI6eyJSYXRpbyI6MC4xMjMyODE4OTQ1NjAxMzMyMywiSXNDdXN0b20iOmZhbHNlfSwiRGF0ZUZvcm1hdCI6eyIkcmVmIjoiMTU0OCJ9LCJXZWVrTnVtYmVyaW5nIjp7IiRpZCI6IjE1NTEiLCJGb3JtYXQiOjAsIklzVmlzaWJsZSI6ZmFsc2UsIkxhc3RLbm93blZpc2liaWxpdHlTdGF0ZSI6ZmFsc2V9LCJCYXNlbGluZURhdGEiOnsiJGlkIjoiMTU1MiIsIkRhdGUiOiIyMDIzLTA5LTI3VDIzOjU5OjAwIn0sIlJlbGF0ZWRUYXNrSWQiOiIwMDAwMDAwMC0wMDAwLTAwMDAtMDAwMC0wMDAwMDAwMDAwMDAiLCJJZCI6IjljYTQ1YWM0LWI4MDItNGNlNS04NzNjLWI3ZTYzM2E1ZGMzZiIsIkltcG9ydElkIjpudWxsLCJUaXRsZSI6IjI1IHllYXJzXHJcbm9mIEdvb2dsZSIsIk5vdGUiOm51bGwsIkh5cGVybGluayI6eyIkaWQiOiIxNTUzIiwiQWRkcmVzcyI6bnVsbCwiU3ViQWRkcmVzcyI6bnVsbH0sIklzQ2hhbmdlZCI6ZmFsc2UsIklzTmV3IjpmYWxzZX1dLCJUYXNrcyI6W10sIlN3aW1sYW5lcyI6W10sIk1zUHJvamVjdEl0ZW1zVHJlZSI6eyIkaWQiOiIxNTU0IiwiUm9vdCI6eyJJbXBvcnRJZCI6bnVsbCwiSXNJbXBvcnRlZCI6ZmFsc2UsIkNoaWxkcmVuIjpbXX19LCJNZXRhZGF0YSI6eyIkaWQiOiIxNTU1IiwiUmVjZW50Q29sb3JzQ29sbGVjdGlvbiI6IltcIiNGRjYyQjU3QlwiLFwiI0ZGRDI0NzI2XCIsXCIjRkY1QjlCRDVcIixcIiNGRjA4N0ZDM1wiLFwiI0ZGRkZDMDAwXCJdIiwiU291cmNlVGVtcGxhdGUiOiJ7XCIkaWRcIjpcIjFcIixcIklkXCI6XCJlMDYyYTU4NS05MDEzLTRjYmEtOGFjMC0zMmQxY2U1MTI3MTFcIixcIkN1bHR1cmVJbmZvTmFtZVwiOlwiZW4tVVNcIixcIlZlcnNpb25cIjp7XCIkaWRcIjpcIjJcIixcIlRlbXBsYXRlRG9tVmVyc2lvblwiOlwiMS4yLjBcIn0sXCJFZmZlY3RcIjoxLFwiU3R5bGVcIjp7XCIkaWRcIjpcIjNcIixcIlRpbWViYW5kU3R5bGVcIjp7XCIkaWRcIjpcIjRcIixcIlNjYWxlTWFya2luZ1wiOjAsXCJTaGFwZVwiOjEzLFwiU2hhcGVTdHlsZVwiOntcIiRpZFwiOlwiNVwiLFwiTWFyZ2luXCI6e1wiJGlkXCI6XCI2XCIsXCJUb3BcIjowLjAsXCJMZWZ0XCI6MTAuMCxcIlJpZ2h0XCI6MTAuMCxcIkJvdHRvbVwiOjAuMH0sXCJQYWRkaW5nXCI6e1wiJGlkXCI6XCI3XCIsXCJUb3BcIjozLjAsXCJMZWZ0XCI6MTMuMCxcIlJpZ2h0XCI6MTMuMCxcIkJvdHRvbVwiOjMuMH0sXCJCYWNrZ3JvdW5kXCI6e1wiJGlkXCI6XCI4XCIsXCJDb2xvclwiOntcIiRpZFwiOlwiOVwiLFwiQVwiOjI1NSxcIlJcIjo2OCxcIkdcIjo4NCxcIkJcIjoxMDZ9fSxcIklzVmlzaWJsZVwiOnRydWUsXCJXaWR0aFwiOjg1OC4wLFwiSGVpZ2h0XCI6Mz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EzLjAsXCJSaWdodFwiOjEzLjAsXCJCb3R0b21cIjozLjB9LFwiQmFja2dyb3VuZFwiOntcIiRpZFwiOlwiMTZcIixcIkNvbG9yXCI6e1wiJGlkXCI6XCIxN1wiLFwiQVwiOjI1NSxcIlJcIjo2OCxcIkdcIjo4NCxcIkJcIjoxMDZ9fSxcIklzVmlzaWJsZVwiOnRydWUsXCJXaWR0aFwiOjg1OC4wLFwiSGVpZ2h0XCI6Mz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EzLjAsXCJSaWdodFwiOjEzLjAsXCJCb3R0b21cIjozLjB9LFwiQmFja2dyb3VuZFwiOntcIiRpZFwiOlwiMjRcIixcIkNvbG9yXCI6e1wiJGlkXCI6XCIyNVwiLFwiQVwiOjI1NSxcIlJcIjo2OCxcIkdcIjo4NCxcIkJcIjoxMDZ9fSxcIklzVmlzaWJsZVwiOnRydWUsXCJXaWR0aFwiOjg1OC4wLFwiSGVpZ2h0XCI6Mz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4OS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nRydWUsXCJTZWdtZW50U2VwYXJhdG9yT3BhY2l0eVwiOjMwLFwiU2hhcGVcIjo0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NC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4OSxcIlJcIjowLFwiR1wiOjAsXCJCXCI6MH19LFwiSXNWaXNpYmxlXCI6ZmFsc2UsXCJXaWR0aFwiOjAuMCxcIkhlaWdodFwiOjAuMCxcIkJvcmRlclN0eWxlXCI6bnVsbH0sXCJCb3R0b21UaWVyU2NhbGVTdHlsZVwiOntcIiRpZFwiOlwiNzFcIixcIlNob3dTZWdtZW50U2VwYXJhdG9yc1wiOnRydWUsXCJTZWdtZW50U2VwYXJhdG9yT3BhY2l0eVwiOjMwLFwiU2hhcGVcIjo0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g5LFwiUlwiOjAsXCJHXCI6MCxcIkJcIjowfX0sXCJJc1Zpc2libGVcIjpmYWxzZSxcIldpZHRoXCI6MC4wLFwiSGVpZ2h0XCI6MC4wLFwiQm9yZGVyU3R5bGVcIjpudWxsfSxcIlNpbmdsZVNjYWxlU2hhcGVTdHlsZVwiOm51bGwsXCJFbGFwc2VkVGltZUJhY2tncm91bmRcIjp7XCIkaWRcIjpcIjc5XCIsXCJDb2xvclwiOntcIiRpZFwiOlwiODBcIixcIkFcIjo3NyxcIlJcIjoyNTUsXCJHXCI6MCxcIkJcIjowfX0sXCJBcHBlbmRZZWFyT25ZZWFyQ2hhbmdlXCI6dHJ1ZSxcIkVsYXBzZWRUaW1lRm9ybWF0XCI6MSxcIlRvZGF5TWFya2VyUG9zaXRpb25cIjozLFwiUXVpY2tQb3NpdGlvblwiOjMsXCJBYnNvbHV0ZVBvc2l0aW9uXCI6MjQw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MTE1LFwiR1wiOjExNSxcIkJcIjoxMTV9fSxcIklzVmlzaWJsZVwiOnRydWUsXCJXaWR0aFwiOjAuMCxcIkhlaWdodFwiOjAuMCxcIkJvcmRlclN0eWxlXCI6bnVsbH0sXCJEZWZhdWx0TWlsZXN0b25lU3R5bGVcIjp7XCIkaWRcIjpcIjg1XCIsXCJTaGFwZVwiOjA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zMSxcIkdcIjo3MyxcIkJcIjoxMjZ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guMCxcIkhlaWdodFwiOjIw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yLFwiU2hhcGVUaGlja25lc3NcIjox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E5MixcIkdcIjo4MCxcIkJcIjo3N3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NCxcIkVuZERhdGVQb3NpdGlvblwiOjQsXCJUaXRsZVBvc2l0aW9uXCI6MyxcIkR1cmF0aW9uUG9zaXRpb25cIjo2LFwiUGVyY2VudGFnZUNvbXBsZXRlZFBvc2l0aW9uXCI6NixcIlNwYWNpbmdcIjo1LFwiSXNCZWxvd1RpbWViYW5kXCI6dHJ1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Y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I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7XCIkaWRcIjpcIjE4MlwiLFwiU2hhcGVcIjoyLFwiQ29ubmVjdG9yTWFyZ2luXCI6e1wiJGlkXCI6XCIxODNcIixcIlRvcFwiOjAuMCxcIkxlZnRcIjoyLjAsXCJSaWdodFwiOjIuMCxcIkJvdHRvbVwiOjAuMH0sXCJDb25uZWN0b3JTdHlsZVwiOntcIiRpZFwiOlwiMTg0XCIsXCJMaW5lQ29sb3JcIjp7XCIkaWRcIjpcIjE4NVwiLFwiJHR5cGVcIjpcIk5MUkUuQ29tbW9uLkRvbS5Tb2xpZENvbG9yQnJ1c2gsIE5MUkUuQ29tbW9uXCIsXCJDb2xvclwiOntcIiRpZFwiOlwiMTg2XCIsXCJBXCI6MjU1LFwiUlwiOjMxLFwiR1wiOjczLFwiQlwiOjEyNn19LFwiTGluZVdlaWdodFwiOjEuMCxcIkxpbmVUeXBlXCI6MH0sXCJJc0JlbG93VGltZWJhbmRcIjpmYWxzZSxcIkhpZGVEYXRlXCI6ZmFsc2UsXCJTaGFwZVNpemVcIjoxLFwiU3BhY2luZ1wiOjIuMCxcIlBhZGRpbmdcIjp7XCIkaWRcIjpcIjE4N1wiLFwiVG9wXCI6Ny4wLFwiTGVmdFwiOjMuMCxcIlJpZ2h0XCI6MC4wLFwiQm90dG9tXCI6Mi4wfSxcIlBvc2l0aW9uXCI6e1wiJGlkXCI6XCIxODhcIixcIlJhdGlvXCI6MC4wLFwiSXNDdXN0b21cIjpmYWxzZX0sXCJQb3NpdGlvbk9uVGFza1wiOjAsXCJTaGFwZVN0eWxlXCI6e1wiJGlkXCI6XCIxODlcIixcIk1hcmdpblwiOntcIiRpZFwiOlwiMTkwXCIsXCJUb3BcIjowLjAsXCJMZWZ0XCI6MC4wLFwiUmlnaHRcIjowLjAsXCJCb3R0b21cIjowLjB9LFwiUGFkZGluZ1wiOntcIiRpZFwiOlwiMTkxXCIsXCJUb3BcIjowLjAsXCJMZWZ0XCI6MC4wLFwiUmlnaHRcIjowLjAsXCJCb3R0b21cIjowLjB9LFwiQmFja2dyb3VuZFwiOntcIiRpZFwiOlwiMTkyXCIsXCJDb2xvclwiOntcIiRpZFwiOlwiMTkzXCIsXCJBXCI6MjU1LFwiUlwiOjkxLFwiR1wiOjE1NSxcIkJcIjoyMTN9fSxcIklzVmlzaWJsZVwiOnRydWUsXCJXaWR0aFwiOjE4LjAsXCJIZWlnaHRcIjoyMC4wLFwiQm9yZGVyU3R5bGVcIjp7XCIkaWRcIjpcIjE5NFwiLFwiTGluZUNvbG9yXCI6e1wiJHJlZlwiOlwiOTdcIn0sXCJMaW5lV2VpZ2h0XCI6MC4wLFwiTGluZVR5cGVcIjowfX0sXCJUaXRsZVN0eWxlXCI6e1wiJGlkXCI6XCIxOTVcIixcIkZvbnRTZXR0aW5nc1wiOntcIiRpZFwiOlwiMTk2XCIsXCJGb250U2l6ZVwiOjExLFwiRm9udE5hbWVcIjpcIkNhbGlicmlcIixcIklzQm9sZFwiOnRydWUsXCJJc0l0YWxpY1wiOmZhbHNlLFwiSXNVbmRlcmxpbmVkXCI6ZmFsc2V9LFwiQXV0b1NpemVcIjowLFwiRm9yZWdyb3VuZFwiOntcIiRpZFwiOlwiMTk3XCIsXCJDb2xvclwiOntcIiRpZFwiOlwiMTk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5OVwiLFwiVG9wXCI6MC4wLFwiTGVmdFwiOjAuMCxcIlJpZ2h0XCI6MC4wLFwiQm90dG9tXCI6MC4wfSxcIlBhZGRpbmdcIjp7XCIkaWRcIjpcIjIwMFwiLFwiVG9wXCI6MC4wLFwiTGVmdFwiOjAuMCxcIlJpZ2h0XCI6MC4wLFwiQm90dG9tXCI6MC4wfSxcIkJhY2tncm91bmRcIjp7XCIkcmVmXCI6XCIxMDVcIn0sXCJJc1Zpc2libGVcIjp0cnVlLFwiV2lkdGhcIjowLjAsXCJIZWlnaHRcIjowLjAsXCJCb3JkZXJTdHlsZVwiOntcIiRpZFwiOlwiMjAxXCIsXCJMaW5lQ29sb3JcIjpudWxsLFwiTGluZVdlaWdodFwiOjAuMCxcIkxpbmVUeXBlXCI6MH19LFwiRGF0ZVN0eWxlXCI6e1wiJGlkXCI6XCIyMDJcIixcIkZvbnRTZXR0aW5nc1wiOntcIiRpZFwiOlwiMjAzXCIsXCJGb250U2l6ZVwiOjEwLFwiRm9udE5hbWVcIjpcIkNhbGlicmlcIixcIklzQm9sZFwiOmZhbHNlLFwiSXNJdGFsaWNcIjpmYWxzZSxcIklzVW5kZXJsaW5lZFwiOmZhbHNlfSxcIkF1dG9TaXplXCI6MCxcIkZvcmVncm91bmRcIjp7XCIkaWRcIjpcIjIwNFwiLFwiQ29sb3JcIjp7XCIkaWRcIjpcIjIwN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jA2XCIsXCJUb3BcIjowLjAsXCJMZWZ0XCI6MC4wLFwiUmlnaHRcIjowLjAsXCJCb3R0b21cIjowLjB9LFwiUGFkZGluZ1wiOntcIiRpZFwiOlwiMjA3XCIsXCJUb3BcIjowLjAsXCJMZWZ0XCI6MC4wLFwiUmlnaHRcIjowLjAsXCJCb3R0b21cIjowLjB9LFwiQmFja2dyb3VuZFwiOntcIiRyZWZcIjpcIjExMlwifSxcIklzVmlzaWJsZVwiOnRydWUsXCJXaWR0aFwiOjAuMCxcIkhlaWdodFwiOjAuMCxcIkJvcmRlclN0eWxlXCI6e1wiJGlkXCI6XCIyMDhcIixcIkxpbmVDb2xvclwiOm51bGwsXCJMaW5lV2VpZ2h0XCI6MC4wLFwiTGluZVR5cGVcIjowfX0sXCJEYXRlRm9ybWF0XCI6e1wiJGlkXCI6XCIyMD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EwXCIsXCJTaGFwZVwiOjIsXCJDb25uZWN0b3JNYXJnaW5cIjp7XCIkaWRcIjpcIjIxMVwiLFwiVG9wXCI6MC4wLFwiTGVmdFwiOjIuMCxcIlJpZ2h0XCI6Mi4wLFwiQm90dG9tXCI6MC4wfSxcIkNvbm5lY3RvclN0eWxlXCI6e1wiJGlkXCI6XCIyMTJcIixcIkxpbmVDb2xvclwiOntcIiRpZFwiOlwiMjEzXCIsXCIkdHlwZVwiOlwiTkxSRS5Db21tb24uRG9tLlNvbGlkQ29sb3JCcnVzaCwgTkxSRS5Db21tb25cIixcIkNvbG9yXCI6e1wiJGlkXCI6XCIyMTRcIixcIkFcIjoyNTUsXCJSXCI6MzEsXCJHXCI6NzMsXCJCXCI6MTI2fX0sXCJMaW5lV2VpZ2h0XCI6MS4wLFwiTGluZVR5cGVcIjowfSxcIklzQmVsb3dUaW1lYmFuZFwiOmZhbHNlLFwiSGlkZURhdGVcIjpmYWxzZSxcIlNoYXBlU2l6ZVwiOjEsXCJTcGFjaW5nXCI6Mi4wLFwiUGFkZGluZ1wiOntcIiRpZFwiOlwiMjE1XCIsXCJUb3BcIjo3LjAsXCJMZWZ0XCI6My4wLFwiUmlnaHRcIjowLjAsXCJCb3R0b21cIjoyLjB9LFwiUG9zaXRpb25cIjp7XCIkaWRcIjpcIjIxNlwiLFwiUmF0aW9cIjowLjAsXCJJc0N1c3RvbVwiOmZhbHNlfSxcIlBvc2l0aW9uT25UYXNrXCI6MCxcIlNoYXBlU3R5bGVcIjp7XCIkaWRcIjpcIjIxN1wiLFwiTWFyZ2luXCI6e1wiJGlkXCI6XCIyMThcIixcIlRvcFwiOjAuMCxcIkxlZnRcIjowLjAsXCJSaWdodFwiOjAuMCxcIkJvdHRvbVwiOjAuMH0sXCJQYWRkaW5nXCI6e1wiJGlkXCI6XCIyMTlcIixcIlRvcFwiOjAuMCxcIkxlZnRcIjowLjAsXCJSaWdodFwiOjAuMCxcIkJvdHRvbVwiOjAuMH0sXCJCYWNrZ3JvdW5kXCI6e1wiJGlkXCI6XCIyMjBcIixcIkNvbG9yXCI6e1wiJGlkXCI6XCIyMjFcIixcIkFcIjoyNTUsXCJSXCI6OTEsXCJHXCI6MTU1LFwiQlwiOjIxM319LFwiSXNWaXNpYmxlXCI6dHJ1ZSxcIldpZHRoXCI6MTguMCxcIkhlaWdodFwiOjIwLjAsXCJCb3JkZXJTdHlsZVwiOntcIiRpZFwiOlwiMjIyXCIsXCJMaW5lQ29sb3JcIjp7XCIkcmVmXCI6XCI5N1wifSxcIkxpbmVXZWlnaHRcIjowLjAsXCJMaW5lVHlwZVwiOjB9fSxcIlRpdGxlU3R5bGVcIjp7XCIkaWRcIjpcIjIyM1wiLFwiRm9udFNldHRpbmdzXCI6e1wiJGlkXCI6XCIyMjRcIixcIkZvbnRTaXplXCI6MTEsXCJGb250TmFtZVwiOlwiQ2FsaWJyaVwiLFwiSXNCb2xkXCI6dHJ1ZSxcIklzSXRhbGljXCI6ZmFsc2UsXCJJc1VuZGVybGluZWRcIjpmYWxzZX0sXCJBdXRvU2l6ZVwiOjAsXCJGb3JlZ3JvdW5kXCI6e1wiJGlkXCI6XCIyMjVcIixcIkNvbG9yXCI6e1wiJGlkXCI6XCIyMjZ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jI3XCIsXCJUb3BcIjowLjAsXCJMZWZ0XCI6MC4wLFwiUmlnaHRcIjowLjAsXCJCb3R0b21cIjowLjB9LFwiUGFkZGluZ1wiOntcIiRpZFwiOlwiMjI4XCIsXCJUb3BcIjowLjAsXCJMZWZ0XCI6MC4wLFwiUmlnaHRcIjowLjAsXCJCb3R0b21cIjowLjB9LFwiQmFja2dyb3VuZFwiOntcIiRyZWZcIjpcIjEwNVwifSxcIklzVmlzaWJsZVwiOnRydWUsXCJXaWR0aFwiOjAuMCxcIkhlaWdodFwiOjAuMCxcIkJvcmRlclN0eWxlXCI6e1wiJGlkXCI6XCIyMjlcIixcIkxpbmVDb2xvclwiOm51bGwsXCJMaW5lV2VpZ2h0XCI6MC4wLFwiTGluZVR5cGVcIjowfX0sXCJEYXRlU3R5bGVcIjp7XCIkaWRcIjpcIjIzMFwiLFwiRm9udFNldHRpbmdzXCI6e1wiJGlkXCI6XCIyMzFcIixcIkZvbnRTaXplXCI6MTAsXCJGb250TmFtZVwiOlwiQ2FsaWJyaVwiLFwiSXNCb2xkXCI6ZmFsc2UsXCJJc0l0YWxpY1wiOmZhbHNlLFwiSXNVbmRlcmxpbmVkXCI6ZmFsc2V9LFwiQXV0b1NpemVcIjowLFwiRm9yZWdyb3VuZFwiOntcIiRpZFwiOlwiMjMyXCIsXCJDb2xvclwiOntcIiRpZFwiOlwiMjMz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yMzRcIixcIlRvcFwiOjAuMCxcIkxlZnRcIjowLjAsXCJSaWdodFwiOjAuMCxcIkJvdHRvbVwiOjAuMH0sXCJQYWRkaW5nXCI6e1wiJGlkXCI6XCIyMzVcIixcIlRvcFwiOjAuMCxcIkxlZnRcIjowLjAsXCJSaWdodFwiOjAuMCxcIkJvdHRvbVwiOjAuMH0sXCJCYWNrZ3JvdW5kXCI6e1wiJHJlZlwiOlwiMTEyXCJ9LFwiSXNWaXNpYmxlXCI6dHJ1ZSxcIldpZHRoXCI6MC4wLFwiSGVpZ2h0XCI6MC4wLFwiQm9yZGVyU3R5bGVcIjp7XCIkaWRcIjpcIjIzNlwiLFwiTGluZUNvbG9yXCI6bnVsbCxcIkxpbmVXZWlnaHRcIjowLjAsXCJMaW5lVHlwZVwiOjB9fSxcIkRhdGVGb3JtYXRcIjp7XCIkaWRcIjpcIjIz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MzhcIixcIlNoYXBlXCI6OCxcIkNvbm5lY3Rvck1hcmdpblwiOntcIiRpZFwiOlwiMjM5XCIsXCJUb3BcIjowLjAsXCJMZWZ0XCI6Mi4wLFwiUmlnaHRcIjoyLjAsXCJCb3R0b21cIjowLjB9LFwiQ29ubmVjdG9yU3R5bGVcIjp7XCIkaWRcIjpcIjI0MFwiLFwiTGluZUNvbG9yXCI6e1wiJGlkXCI6XCIyNDFcIixcIiR0eXBlXCI6XCJOTFJFLkNvbW1vbi5Eb20uU29saWRDb2xvckJydXNoLCBOTFJFLkNvbW1vblwiLFwiQ29sb3JcIjp7XCIkaWRcIjpcIjI0MlwiLFwiQVwiOjEyNyxcIlJcIjozMSxcIkdcIjo3MyxcIkJcIjoxMjZ9fSxcIkxpbmVXZWlnaHRcIjoxLjAsXCJMaW5lVHlwZVwiOjB9LFwiSXNCZWxvd1RpbWViYW5kXCI6ZmFsc2UsXCJIaWRlRGF0ZVwiOmZhbHNlLFwiU2hhcGVTaXplXCI6MSxcIlNwYWNpbmdcIjoyLjAsXCJQYWRkaW5nXCI6e1wiJGlkXCI6XCIyNDNcIixcIlRvcFwiOjcuMCxcIkxlZnRcIjozLjAsXCJSaWdodFwiOjAuMCxcIkJvdHRvbVwiOjIuMH0sXCJQb3NpdGlvblwiOntcIiRpZFwiOlwiMjQ0XCIsXCJSYXRpb1wiOjAuMCxcIklzQ3VzdG9tXCI6ZmFsc2V9LFwiUG9zaXRpb25PblRhc2tcIjowLFwiU2hhcGVTdHlsZVwiOntcIiRpZFwiOlwiMjQ1XCIsXCJNYXJnaW5cIjp7XCIkaWRcIjpcIjI0NlwiLFwiVG9wXCI6MC4wLFwiTGVmdFwiOjAuMCxcIlJpZ2h0XCI6MC4wLFwiQm90dG9tXCI6MC4wfSxcIlBhZGRpbmdcIjp7XCIkaWRcIjpcIjI0N1wiLFwiVG9wXCI6MC4wLFwiTGVmdFwiOjAuMCxcIlJpZ2h0XCI6MC4wLFwiQm90dG9tXCI6MC4wfSxcIkJhY2tncm91bmRcIjp7XCIkaWRcIjpcIjI0OFwiLFwiQ29sb3JcIjp7XCIkaWRcIjpcIjI0OVwiLFwiQVwiOjI1NSxcIlJcIjo4LFwiR1wiOjEyNyxcIkJcIjoxOTV9fSxcIklzVmlzaWJsZVwiOnRydWUsXCJXaWR0aFwiOjE4LjAsXCJIZWlnaHRcIjoyMC4wLFwiQm9yZGVyU3R5bGVcIjp7XCIkaWRcIjpcIjI1MFwiLFwiTGluZUNvbG9yXCI6e1wiJHJlZlwiOlwiOTdcIn0sXCJMaW5lV2VpZ2h0XCI6MC4wLFwiTGluZVR5cGVcIjowfX0sXCJUaXRsZVN0eWxlXCI6e1wiJGlkXCI6XCIyNTFcIixcIkZvbnRTZXR0aW5nc1wiOntcIiRpZFwiOlwiMjUyXCIsXCJGb250U2l6ZVwiOjExLFwiRm9udE5hbWVcIjpcIkNhbGlicmlcIixcIklzQm9sZFwiOnRydWUsXCJJc0l0YWxpY1wiOmZhbHNlLFwiSXNVbmRlcmxpbmVkXCI6ZmFsc2V9LFwiQXV0b1NpemVcIjowLFwiRm9yZWdyb3VuZFwiOntcIiRpZFwiOlwiMjUzXCIsXCJDb2xvclwiOntcIiRpZFwiOlwiMjU0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I1NVwiLFwiVG9wXCI6MC4wLFwiTGVmdFwiOjAuMCxcIlJpZ2h0XCI6MC4wLFwiQm90dG9tXCI6MC4wfSxcIlBhZGRpbmdcIjp7XCIkaWRcIjpcIjI1NlwiLFwiVG9wXCI6MC4wLFwiTGVmdFwiOjAuMCxcIlJpZ2h0XCI6MC4wLFwiQm90dG9tXCI6MC4wfSxcIkJhY2tncm91bmRcIjp7XCIkcmVmXCI6XCIxMDVcIn0sXCJJc1Zpc2libGVcIjp0cnVlLFwiV2lkdGhcIjowLjAsXCJIZWlnaHRcIjowLjAsXCJCb3JkZXJTdHlsZVwiOntcIiRpZFwiOlwiMjU3XCIsXCJMaW5lQ29sb3JcIjpudWxsLFwiTGluZVdlaWdodFwiOjAuMCxcIkxpbmVUeXBlXCI6MH19LFwiRGF0ZVN0eWxlXCI6e1wiJGlkXCI6XCIyNThcIixcIkZvbnRTZXR0aW5nc1wiOntcIiRpZFwiOlwiMjU5XCIsXCJGb250U2l6ZVwiOjEwLFwiRm9udE5hbWVcIjpcIkNhbGlicmlcIixcIklzQm9sZFwiOmZhbHNlLFwiSXNJdGFsaWNcIjpmYWxzZSxcIklzVW5kZXJsaW5lZFwiOmZhbHNlfSxcIkF1dG9TaXplXCI6MCxcIkZvcmVncm91bmRcIjp7XCIkaWRcIjpcIjI2MFwiLFwiQ29sb3JcIjp7XCIkaWRcIjpcIjI2M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YyXCIsXCJUb3BcIjowLjAsXCJMZWZ0XCI6MC4wLFwiUmlnaHRcIjowLjAsXCJCb3R0b21cIjowLjB9LFwiUGFkZGluZ1wiOntcIiRpZFwiOlwiMjYzXCIsXCJUb3BcIjowLjAsXCJMZWZ0XCI6MC4wLFwiUmlnaHRcIjowLjAsXCJCb3R0b21cIjowLjB9LFwiQmFja2dyb3VuZFwiOntcIiRyZWZcIjpcIjExMlwifSxcIklzVmlzaWJsZVwiOnRydWUsXCJXaWR0aFwiOjAuMCxcIkhlaWdodFwiOjAuMCxcIkJvcmRlclN0eWxlXCI6e1wiJGlkXCI6XCIyNjRcIixcIkxpbmVDb2xvclwiOm51bGwsXCJMaW5lV2VpZ2h0XCI6MC4wLFwiTGluZVR5cGVcIjowfX0sXCJEYXRlRm9ybWF0XCI6e1wiJGlkXCI6XCIyNj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Y2XCIsXCJTaGFwZVwiOjgsXCJDb25uZWN0b3JNYXJnaW5cIjp7XCIkaWRcIjpcIjI2N1wiLFwiVG9wXCI6MC4wLFwiTGVmdFwiOjIuMCxcIlJpZ2h0XCI6Mi4wLFwiQm90dG9tXCI6MC4wfSxcIkNvbm5lY3RvclN0eWxlXCI6e1wiJGlkXCI6XCIyNjhcIixcIkxpbmVDb2xvclwiOntcIiRpZFwiOlwiMjY5XCIsXCIkdHlwZVwiOlwiTkxSRS5Db21tb24uRG9tLlNvbGlkQ29sb3JCcnVzaCwgTkxSRS5Db21tb25cIixcIkNvbG9yXCI6e1wiJGlkXCI6XCIyNzBcIixcIkFcIjoxMjcsXCJSXCI6MjM0LFwiR1wiOjIyLFwiQlwiOjMwfX0sXCJMaW5lV2VpZ2h0XCI6MS4wLFwiTGluZVR5cGVcIjowfSxcIklzQmVsb3dUaW1lYmFuZFwiOmZhbHNlLFwiSGlkZURhdGVcIjpmYWxzZSxcIlNoYXBlU2l6ZVwiOjEsXCJTcGFjaW5nXCI6Mi4wLFwiUGFkZGluZ1wiOntcIiRpZFwiOlwiMjcxXCIsXCJUb3BcIjo3LjAsXCJMZWZ0XCI6My4wLFwiUmlnaHRcIjowLjAsXCJCb3R0b21cIjoyLjB9LFwiUG9zaXRpb25cIjp7XCIkaWRcIjpcIjI3MlwiLFwiUmF0aW9cIjowLjAsXCJJc0N1c3RvbVwiOmZhbHNlfSxcIlBvc2l0aW9uT25UYXNrXCI6MCxcIlNoYXBlU3R5bGVcIjp7XCIkaWRcIjpcIjI3M1wiLFwiTWFyZ2luXCI6e1wiJGlkXCI6XCIyNzRcIixcIlRvcFwiOjAuMCxcIkxlZnRcIjowLjAsXCJSaWdodFwiOjAuMCxcIkJvdHRvbVwiOjAuMH0sXCJQYWRkaW5nXCI6e1wiJGlkXCI6XCIyNzVcIixcIlRvcFwiOjAuMCxcIkxlZnRcIjowLjAsXCJSaWdodFwiOjAuMCxcIkJvdHRvbVwiOjAuMH0sXCJCYWNrZ3JvdW5kXCI6e1wiJGlkXCI6XCIyNzZcIixcIkNvbG9yXCI6e1wiJGlkXCI6XCIyNzdcIixcIkFcIjoyNTUsXCJSXCI6MjEwLFwiR1wiOjcxLFwiQlwiOjM4fX0sXCJJc1Zpc2libGVcIjp0cnVlLFwiV2lkdGhcIjoxOC4wLFwiSGVpZ2h0XCI6MjAuMCxcIkJvcmRlclN0eWxlXCI6e1wiJGlkXCI6XCIyNzhcIixcIkxpbmVDb2xvclwiOntcIiRyZWZcIjpcIjk3XCJ9LFwiTGluZVdlaWdodFwiOjAuMCxcIkxpbmVUeXBlXCI6MH19LFwiVGl0bGVTdHlsZVwiOntcIiRpZFwiOlwiMjc5XCIsXCJGb250U2V0dGluZ3NcIjp7XCIkaWRcIjpcIjI4MFwiLFwiRm9udFNpemVcIjoxMSxcIkZvbnROYW1lXCI6XCJDYWxpYnJpXCIsXCJJc0JvbGRcIjp0cnVlLFwiSXNJdGFsaWNcIjpmYWxzZSxcIklzVW5kZXJsaW5lZFwiOmZhbHNlfSxcIkF1dG9TaXplXCI6MCxcIkZvcmVncm91bmRcIjp7XCIkaWRcIjpcIjI4MVwiLFwiQ29sb3JcIjp7XCIkaWRcIjpcIjI4Ml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ODNcIixcIlRvcFwiOjAuMCxcIkxlZnRcIjowLjAsXCJSaWdodFwiOjAuMCxcIkJvdHRvbVwiOjAuMH0sXCJQYWRkaW5nXCI6e1wiJGlkXCI6XCIyODRcIixcIlRvcFwiOjAuMCxcIkxlZnRcIjowLjAsXCJSaWdodFwiOjAuMCxcIkJvdHRvbVwiOjAuMH0sXCJCYWNrZ3JvdW5kXCI6e1wiJHJlZlwiOlwiMTA1XCJ9LFwiSXNWaXNpYmxlXCI6dHJ1ZSxcIldpZHRoXCI6MC4wLFwiSGVpZ2h0XCI6MC4wLFwiQm9yZGVyU3R5bGVcIjp7XCIkaWRcIjpcIjI4NVwiLFwiTGluZUNvbG9yXCI6bnVsbCxcIkxpbmVXZWlnaHRcIjowLjAsXCJMaW5lVHlwZVwiOjB9fSxcIkRhdGVTdHlsZVwiOntcIiRpZFwiOlwiMjg2XCIsXCJGb250U2V0dGluZ3NcIjp7XCIkaWRcIjpcIjI4N1wiLFwiRm9udFNpemVcIjoxMCxcIkZvbnROYW1lXCI6XCJDYWxpYnJpXCIsXCJJc0JvbGRcIjpmYWxzZSxcIklzSXRhbGljXCI6ZmFsc2UsXCJJc1VuZGVybGluZWRcIjpmYWxzZX0sXCJBdXRvU2l6ZVwiOjAsXCJGb3JlZ3JvdW5kXCI6e1wiJGlkXCI6XCIyODhcIixcIkNvbG9yXCI6e1wiJGlkXCI6XCIyODl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5MFwiLFwiVG9wXCI6MC4wLFwiTGVmdFwiOjAuMCxcIlJpZ2h0XCI6MC4wLFwiQm90dG9tXCI6MC4wfSxcIlBhZGRpbmdcIjp7XCIkaWRcIjpcIjI5MVwiLFwiVG9wXCI6MC4wLFwiTGVmdFwiOjAuMCxcIlJpZ2h0XCI6MC4wLFwiQm90dG9tXCI6MC4wfSxcIkJhY2tncm91bmRcIjp7XCIkcmVmXCI6XCIxMTJcIn0sXCJJc1Zpc2libGVcIjp0cnVlLFwiV2lkdGhcIjowLjAsXCJIZWlnaHRcIjowLjAsXCJCb3JkZXJTdHlsZVwiOntcIiRpZFwiOlwiMjkyXCIsXCJMaW5lQ29sb3JcIjpudWxsLFwiTGluZVdlaWdodFwiOjAuMCxcIkxpbmVUeXBlXCI6MH19LFwiRGF0ZUZvcm1hdFwiOntcIiRpZFwiOlwiMjk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5NFwiLFwiU2hhcGVcIjoxNCxcIkNvbm5lY3Rvck1hcmdpblwiOntcIiRpZFwiOlwiMjk1XCIsXCJUb3BcIjowLjAsXCJMZWZ0XCI6Mi4wLFwiUmlnaHRcIjoyLjAsXCJCb3R0b21cIjowLjB9LFwiQ29ubmVjdG9yU3R5bGVcIjp7XCIkaWRcIjpcIjI5NlwiLFwiTGluZUNvbG9yXCI6e1wiJGlkXCI6XCIyOTdcIixcIiR0eXBlXCI6XCJOTFJFLkNvbW1vbi5Eb20uU29saWRDb2xvckJydXNoLCBOTFJFLkNvbW1vblwiLFwiQ29sb3JcIjp7XCIkaWRcIjpcIjI5OFwiLFwiQVwiOjEyNyxcIlJcIjoyNTUsXCJHXCI6MTkyLFwiQlwiOjB9fSxcIkxpbmVXZWlnaHRcIjoxLjAsXCJMaW5lVHlwZVwiOjB9LFwiSXNCZWxvd1RpbWViYW5kXCI6ZmFsc2UsXCJIaWRlRGF0ZVwiOmZhbHNlLFwiU2hhcGVTaXplXCI6MSxcIlNwYWNpbmdcIjoyLjAsXCJQYWRkaW5nXCI6e1wiJGlkXCI6XCIyOTlcIixcIlRvcFwiOjcuMCxcIkxlZnRcIjozLjAsXCJSaWdodFwiOjAuMCxcIkJvdHRvbVwiOjIuMH0sXCJQb3NpdGlvblwiOntcIiRpZFwiOlwiMzAwXCIsXCJSYXRpb1wiOjAuMCxcIklzQ3VzdG9tXCI6ZmFsc2V9LFwiUG9zaXRpb25PblRhc2tcIjowLFwiU2hhcGVTdHlsZVwiOntcIiRpZFwiOlwiMzAxXCIsXCJNYXJnaW5cIjp7XCIkaWRcIjpcIjMwMlwiLFwiVG9wXCI6MC4wLFwiTGVmdFwiOjAuMCxcIlJpZ2h0XCI6MC4wLFwiQm90dG9tXCI6MC4wfSxcIlBhZGRpbmdcIjp7XCIkaWRcIjpcIjMwM1wiLFwiVG9wXCI6MC4wLFwiTGVmdFwiOjAuMCxcIlJpZ2h0XCI6MC4wLFwiQm90dG9tXCI6MC4wfSxcIkJhY2tncm91bmRcIjp7XCIkaWRcIjpcIjMwNFwiLFwiQ29sb3JcIjp7XCIkaWRcIjpcIjMwNVwiLFwiQVwiOjI1NSxcIlJcIjoyNTUsXCJHXCI6MTkyLFwiQlwiOjB9fSxcIklzVmlzaWJsZVwiOnRydWUsXCJXaWR0aFwiOjE4LjAsXCJIZWlnaHRcIjoyMC4wLFwiQm9yZGVyU3R5bGVcIjp7XCIkaWRcIjpcIjMwNlwiLFwiTGluZUNvbG9yXCI6e1wiJHJlZlwiOlwiOTdcIn0sXCJMaW5lV2VpZ2h0XCI6MC4wLFwiTGluZVR5cGVcIjowfX0sXCJUaXRsZVN0eWxlXCI6e1wiJGlkXCI6XCIzMDdcIixcIkZvbnRTZXR0aW5nc1wiOntcIiRpZFwiOlwiMzA4XCIsXCJGb250U2l6ZVwiOjExLFwiRm9udE5hbWVcIjpcIkNhbGlicmlcIixcIklzQm9sZFwiOnRydWUsXCJJc0l0YWxpY1wiOmZhbHNlLFwiSXNVbmRlcmxpbmVkXCI6ZmFsc2V9LFwiQXV0b1NpemVcIjowLFwiRm9yZWdyb3VuZFwiOntcIiRpZFwiOlwiMzA5XCIsXCJDb2xvclwiOntcIiRpZFwiOlwiMzEw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xMVwiLFwiVG9wXCI6MC4wLFwiTGVmdFwiOjAuMCxcIlJpZ2h0XCI6MC4wLFwiQm90dG9tXCI6MC4wfSxcIlBhZGRpbmdcIjp7XCIkaWRcIjpcIjMxMlwiLFwiVG9wXCI6MC4wLFwiTGVmdFwiOjAuMCxcIlJpZ2h0XCI6MC4wLFwiQm90dG9tXCI6MC4wfSxcIkJhY2tncm91bmRcIjp7XCIkcmVmXCI6XCIxMDVcIn0sXCJJc1Zpc2libGVcIjp0cnVlLFwiV2lkdGhcIjowLjAsXCJIZWlnaHRcIjowLjAsXCJCb3JkZXJTdHlsZVwiOntcIiRpZFwiOlwiMzEzXCIsXCJMaW5lQ29sb3JcIjpudWxsLFwiTGluZVdlaWdodFwiOjAuMCxcIkxpbmVUeXBlXCI6MH19LFwiRGF0ZVN0eWxlXCI6e1wiJGlkXCI6XCIzMTRcIixcIkZvbnRTZXR0aW5nc1wiOntcIiRpZFwiOlwiMzE1XCIsXCJGb250U2l6ZVwiOjEwLFwiRm9udE5hbWVcIjpcIkNhbGlicmlcIixcIklzQm9sZFwiOmZhbHNlLFwiSXNJdGFsaWNcIjpmYWxzZSxcIklzVW5kZXJsaW5lZFwiOmZhbHNlfSxcIkF1dG9TaXplXCI6MCxcIkZvcmVncm91bmRcIjp7XCIkaWRcIjpcIjMxNlwiLFwiQ29sb3JcIjp7XCIkaWRcIjpcIjMxN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zE4XCIsXCJUb3BcIjowLjAsXCJMZWZ0XCI6MC4wLFwiUmlnaHRcIjowLjAsXCJCb3R0b21cIjowLjB9LFwiUGFkZGluZ1wiOntcIiRpZFwiOlwiMzE5XCIsXCJUb3BcIjowLjAsXCJMZWZ0XCI6MC4wLFwiUmlnaHRcIjowLjAsXCJCb3R0b21cIjowLjB9LFwiQmFja2dyb3VuZFwiOntcIiRyZWZcIjpcIjExMlwifSxcIklzVmlzaWJsZVwiOnRydWUsXCJXaWR0aFwiOjAuMCxcIkhlaWdodFwiOjAuMCxcIkJvcmRlclN0eWxlXCI6e1wiJGlkXCI6XCIzMjBcIixcIkxpbmVDb2xvclwiOm51bGwsXCJMaW5lV2VpZ2h0XCI6MC4wLFwiTGluZVR5cGVcIjowfX0sXCJEYXRlRm9ybWF0XCI6e1wiJGlkXCI6XCIzMj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IyXCIsXCJTaGFwZVwiOjgsXCJDb25uZWN0b3JNYXJnaW5cIjp7XCIkaWRcIjpcIjMyM1wiLFwiVG9wXCI6MC4wLFwiTGVmdFwiOjIuMCxcIlJpZ2h0XCI6Mi4wLFwiQm90dG9tXCI6MC4wfSxcIkNvbm5lY3RvclN0eWxlXCI6e1wiJGlkXCI6XCIzMjRcIixcIkxpbmVDb2xvclwiOntcIiRpZFwiOlwiMzI1XCIsXCIkdHlwZVwiOlwiTkxSRS5Db21tb24uRG9tLlNvbGlkQ29sb3JCcnVzaCwgTkxSRS5Db21tb25cIixcIkNvbG9yXCI6e1wiJGlkXCI6XCIzMjZcIixcIkFcIjoxMjcsXCJSXCI6MzEsXCJHXCI6NzMsXCJCXCI6MTI2fX0sXCJMaW5lV2VpZ2h0XCI6MS4wLFwiTGluZVR5cGVcIjowfSxcIklzQmVsb3dUaW1lYmFuZFwiOmZhbHNlLFwiSGlkZURhdGVcIjpmYWxzZSxcIlNoYXBlU2l6ZVwiOjEsXCJTcGFjaW5nXCI6Mi4wLFwiUGFkZGluZ1wiOntcIiRpZFwiOlwiMzI3XCIsXCJUb3BcIjo3LjAsXCJMZWZ0XCI6My4wLFwiUmlnaHRcIjowLjAsXCJCb3R0b21cIjoyLjB9LFwiUG9zaXRpb25cIjp7XCIkaWRcIjpcIjMyOFwiLFwiUmF0aW9cIjowLjAsXCJJc0N1c3RvbVwiOmZhbHNlfSxcIlBvc2l0aW9uT25UYXNrXCI6MCxcIlNoYXBlU3R5bGVcIjp7XCIkaWRcIjpcIjMyOVwiLFwiTWFyZ2luXCI6e1wiJGlkXCI6XCIzMzBcIixcIlRvcFwiOjAuMCxcIkxlZnRcIjowLjAsXCJSaWdodFwiOjAuMCxcIkJvdHRvbVwiOjAuMH0sXCJQYWRkaW5nXCI6e1wiJGlkXCI6XCIzMzFcIixcIlRvcFwiOjAuMCxcIkxlZnRcIjowLjAsXCJSaWdodFwiOjAuMCxcIkJvdHRvbVwiOjAuMH0sXCJCYWNrZ3JvdW5kXCI6e1wiJGlkXCI6XCIzMzJcIixcIkNvbG9yXCI6e1wiJGlkXCI6XCIzMzNcIixcIkFcIjoyNTUsXCJSXCI6OTgsXCJHXCI6MTgxLFwiQlwiOjEyM319LFwiSXNWaXNpYmxlXCI6dHJ1ZSxcIldpZHRoXCI6MTguMCxcIkhlaWdodFwiOjIwLjAsXCJCb3JkZXJTdHlsZVwiOntcIiRpZFwiOlwiMzM0XCIsXCJMaW5lQ29sb3JcIjp7XCIkcmVmXCI6XCI5N1wifSxcIkxpbmVXZWlnaHRcIjowLjAsXCJMaW5lVHlwZVwiOjB9fSxcIlRpdGxlU3R5bGVcIjp7XCIkaWRcIjpcIjMzNVwiLFwiRm9udFNldHRpbmdzXCI6e1wiJGlkXCI6XCIzMzZcIixcIkZvbnRTaXplXCI6MTEsXCJGb250TmFtZVwiOlwiQ2FsaWJyaVwiLFwiSXNCb2xkXCI6dHJ1ZSxcIklzSXRhbGljXCI6ZmFsc2UsXCJJc1VuZGVybGluZWRcIjpmYWxzZX0sXCJBdXRvU2l6ZVwiOjAsXCJGb3JlZ3JvdW5kXCI6e1wiJGlkXCI6XCIzMzdcIixcIkNvbG9yXCI6e1wiJGlkXCI6XCIzMzh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M5XCIsXCJUb3BcIjowLjAsXCJMZWZ0XCI6MC4wLFwiUmlnaHRcIjowLjAsXCJCb3R0b21cIjowLjB9LFwiUGFkZGluZ1wiOntcIiRpZFwiOlwiMzQwXCIsXCJUb3BcIjowLjAsXCJMZWZ0XCI6MC4wLFwiUmlnaHRcIjowLjAsXCJCb3R0b21cIjowLjB9LFwiQmFja2dyb3VuZFwiOntcIiRyZWZcIjpcIjEwNVwifSxcIklzVmlzaWJsZVwiOnRydWUsXCJXaWR0aFwiOjAuMCxcIkhlaWdodFwiOjAuMCxcIkJvcmRlclN0eWxlXCI6e1wiJGlkXCI6XCIzNDFcIixcIkxpbmVDb2xvclwiOm51bGwsXCJMaW5lV2VpZ2h0XCI6MC4wLFwiTGluZVR5cGVcIjowfX0sXCJEYXRlU3R5bGVcIjp7XCIkaWRcIjpcIjM0MlwiLFwiRm9udFNldHRpbmdzXCI6e1wiJGlkXCI6XCIzNDNcIixcIkZvbnRTaXplXCI6MTAsXCJGb250TmFtZVwiOlwiQ2FsaWJyaVwiLFwiSXNCb2xkXCI6ZmFsc2UsXCJJc0l0YWxpY1wiOmZhbHNlLFwiSXNVbmRlcmxpbmVkXCI6ZmFsc2V9LFwiQXV0b1NpemVcIjowLFwiRm9yZWdyb3VuZFwiOntcIiRpZFwiOlwiMzQ0XCIsXCJDb2xvclwiOntcIiRpZFwiOlwiMzQ1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NDZcIixcIlRvcFwiOjAuMCxcIkxlZnRcIjowLjAsXCJSaWdodFwiOjAuMCxcIkJvdHRvbVwiOjAuMH0sXCJQYWRkaW5nXCI6e1wiJGlkXCI6XCIzNDdcIixcIlRvcFwiOjAuMCxcIkxlZnRcIjowLjAsXCJSaWdodFwiOjAuMCxcIkJvdHRvbVwiOjAuMH0sXCJCYWNrZ3JvdW5kXCI6e1wiJHJlZlwiOlwiMTEyXCJ9LFwiSXNWaXNpYmxlXCI6dHJ1ZSxcIldpZHRoXCI6MC4wLFwiSGVpZ2h0XCI6MC4wLFwiQm9yZGVyU3R5bGVcIjp7XCIkaWRcIjpcIjM0OFwiLFwiTGluZUNvbG9yXCI6bnVsbCxcIkxpbmVXZWlnaHRcIjowLjAsXCJMaW5lVHlwZVwiOjB9fSxcIkRhdGVGb3JtYXRcIjp7XCIkaWRcIjpcIjM0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NTBcIixcIlNoYXBlXCI6MTMsXCJDb25uZWN0b3JNYXJnaW5cIjp7XCIkaWRcIjpcIjM1MVwiLFwiVG9wXCI6MC4wLFwiTGVmdFwiOjIuMCxcIlJpZ2h0XCI6Mi4wLFwiQm90dG9tXCI6MC4wfSxcIkNvbm5lY3RvclN0eWxlXCI6e1wiJGlkXCI6XCIzNTJcIixcIkxpbmVDb2xvclwiOntcIiRpZFwiOlwiMzUzXCIsXCIkdHlwZVwiOlwiTkxSRS5Db21tb24uRG9tLlNvbGlkQ29sb3JCcnVzaCwgTkxSRS5Db21tb25cIixcIkNvbG9yXCI6e1wiJGlkXCI6XCIzNTRcIixcIkFcIjoxMjcsXCJSXCI6MTEyLFwiR1wiOjE3MyxcIkJcIjo3MX19LFwiTGluZVdlaWdodFwiOjEuMCxcIkxpbmVUeXBlXCI6MH0sXCJJc0JlbG93VGltZWJhbmRcIjpmYWxzZSxcIkhpZGVEYXRlXCI6ZmFsc2UsXCJTaGFwZVNpemVcIjoxLFwiU3BhY2luZ1wiOjIuMCxcIlBhZGRpbmdcIjp7XCIkaWRcIjpcIjM1NVwiLFwiVG9wXCI6Ny4wLFwiTGVmdFwiOjMuMCxcIlJpZ2h0XCI6MC4wLFwiQm90dG9tXCI6Mi4wfSxcIlBvc2l0aW9uXCI6e1wiJGlkXCI6XCIzNTZcIixcIlJhdGlvXCI6MC4wLFwiSXNDdXN0b21cIjpmYWxzZX0sXCJQb3NpdGlvbk9uVGFza1wiOjAsXCJTaGFwZVN0eWxlXCI6e1wiJGlkXCI6XCIzNTdcIixcIk1hcmdpblwiOntcIiRpZFwiOlwiMzU4XCIsXCJUb3BcIjowLjAsXCJMZWZ0XCI6MC4wLFwiUmlnaHRcIjowLjAsXCJCb3R0b21cIjowLjB9LFwiUGFkZGluZ1wiOntcIiRpZFwiOlwiMzU5XCIsXCJUb3BcIjowLjAsXCJMZWZ0XCI6MC4wLFwiUmlnaHRcIjowLjAsXCJCb3R0b21cIjowLjB9LFwiQmFja2dyb3VuZFwiOntcIiRpZFwiOlwiMzYwXCIsXCJDb2xvclwiOntcIiRpZFwiOlwiMzYxXCIsXCJBXCI6MjU1LFwiUlwiOjk4LFwiR1wiOjE4MSxcIkJcIjoxMjN9fSxcIklzVmlzaWJsZVwiOnRydWUsXCJXaWR0aFwiOjE4LjAsXCJIZWlnaHRcIjoyMC4wLFwiQm9yZGVyU3R5bGVcIjp7XCIkaWRcIjpcIjM2MlwiLFwiTGluZUNvbG9yXCI6e1wiJHJlZlwiOlwiOTdcIn0sXCJMaW5lV2VpZ2h0XCI6MC4wLFwiTGluZVR5cGVcIjowfX0sXCJUaXRsZVN0eWxlXCI6e1wiJGlkXCI6XCIzNjNcIixcIkZvbnRTZXR0aW5nc1wiOntcIiRpZFwiOlwiMzY0XCIsXCJGb250U2l6ZVwiOjExLFwiRm9udE5hbWVcIjpcIkNhbGlicmlcIixcIklzQm9sZFwiOnRydWUsXCJJc0l0YWxpY1wiOmZhbHNlLFwiSXNVbmRlcmxpbmVkXCI6ZmFsc2V9LFwiQXV0b1NpemVcIjowLFwiRm9yZWdyb3VuZFwiOntcIiRpZFwiOlwiMzY1XCIsXCJDb2xvclwiOntcIiRpZFwiOlwiMzY2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2N1wiLFwiVG9wXCI6MC4wLFwiTGVmdFwiOjAuMCxcIlJpZ2h0XCI6MC4wLFwiQm90dG9tXCI6MC4wfSxcIlBhZGRpbmdcIjp7XCIkaWRcIjpcIjM2OFwiLFwiVG9wXCI6MC4wLFwiTGVmdFwiOjAuMCxcIlJpZ2h0XCI6MC4wLFwiQm90dG9tXCI6MC4wfSxcIkJhY2tncm91bmRcIjp7XCIkcmVmXCI6XCIxMDVcIn0sXCJJc1Zpc2libGVcIjp0cnVlLFwiV2lkdGhcIjowLjAsXCJIZWlnaHRcIjowLjAsXCJCb3JkZXJTdHlsZVwiOntcIiRpZFwiOlwiMzY5XCIsXCJMaW5lQ29sb3JcIjpudWxsLFwiTGluZVdlaWdodFwiOjAuMCxcIkxpbmVUeXBlXCI6MH19LFwiRGF0ZVN0eWxlXCI6e1wiJGlkXCI6XCIzNzBcIixcIkZvbnRTZXR0aW5nc1wiOntcIiRpZFwiOlwiMzcxXCIsXCJGb250U2l6ZVwiOjEwLFwiRm9udE5hbWVcIjpcIkNhbGlicmlcIixcIklzQm9sZFwiOmZhbHNlLFwiSXNJdGFsaWNcIjpmYWxzZSxcIklzVW5kZXJsaW5lZFwiOmZhbHNlfSxcIkF1dG9TaXplXCI6MCxcIkZvcmVncm91bmRcIjp7XCIkaWRcIjpcIjM3MlwiLFwiQ29sb3JcIjp7XCIkaWRcIjpcIjM3M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zc0XCIsXCJUb3BcIjowLjAsXCJMZWZ0XCI6MC4wLFwiUmlnaHRcIjowLjAsXCJCb3R0b21cIjowLjB9LFwiUGFkZGluZ1wiOntcIiRpZFwiOlwiMzc1XCIsXCJUb3BcIjowLjAsXCJMZWZ0XCI6MC4wLFwiUmlnaHRcIjowLjAsXCJCb3R0b21cIjowLjB9LFwiQmFja2dyb3VuZFwiOntcIiRyZWZcIjpcIjExMlwifSxcIklzVmlzaWJsZVwiOnRydWUsXCJXaWR0aFwiOjAuMCxcIkhlaWdodFwiOjAuMCxcIkJvcmRlclN0eWxlXCI6e1wiJGlkXCI6XCIzNzZcIixcIkxpbmVDb2xvclwiOm51bGwsXCJMaW5lV2VpZ2h0XCI6MC4wLFwiTGluZVR5cGVcIjowfX0sXCJEYXRlRm9ybWF0XCI6e1wiJGlkXCI6XCIzN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Rhc2tTdHlsZUxpc3RcIjpbe1wiJGlkXCI6XCIzNzhcIixcIlNoYXBlXCI6MixcIlNoYXBlVGhpY2tuZXNzXCI6MSxcIkR1cmF0aW9uRm9ybWF0XCI6MCxcIlBlcmNlbnRhZ2VDb21wbGV0ZVN0eWxlXCI6e1wiJGlkXCI6XCIzNzlcIixcIkZvbnRTZXR0aW5nc1wiOntcIiRpZFwiOlwiMzgwXCIsXCJGb250U2l6ZVwiOjEwLFwiRm9udE5hbWVcIjpcIkNhbGlicmlcIixcIklzQm9sZFwiOmZhbHNlLFwiSXNJdGFsaWNcIjpmYWxzZSxcIklzVW5kZXJsaW5lZFwiOmZhbHNlfSxcIkF1dG9TaXplXCI6MCxcIkZvcmVncm91bmRcIjp7XCIkaWRcIjpcIjM4MV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zODJcIixcIlRvcFwiOjAuMCxcIkxlZnRcIjowLjAsXCJSaWdodFwiOjAuMCxcIkJvdHRvbVwiOjAuMH0sXCJQYWRkaW5nXCI6e1wiJGlkXCI6XCIzODNcIixcIlRvcFwiOjAuMCxcIkxlZnRcIjowLjAsXCJSaWdodFwiOjAuMCxcIkJvdHRvbVwiOjAuMH0sXCJCYWNrZ3JvdW5kXCI6e1wiJHJlZlwiOlwiMTIxXCJ9LFwiSXNWaXNpYmxlXCI6dHJ1ZSxcIldpZHRoXCI6MC4wLFwiSGVpZ2h0XCI6MC4wLFwiQm9yZGVyU3R5bGVcIjp7XCIkaWRcIjpcIjM4NFwiLFwiTGluZUNvbG9yXCI6bnVsbCxcIkxpbmVXZWlnaHRcIjowLjAsXCJMaW5lVHlwZVwiOjB9fSxcIkR1cmF0aW9uU3R5bGVcIjp7XCIkaWRcIjpcIjM4NVwiLFwiRm9udFNldHRpbmdzXCI6e1wiJGlkXCI6XCIzODZcIixcIkZvbnRTaXplXCI6MTAsXCJGb250TmFtZVwiOlwiQ2FsaWJyaVwiLFwiSXNCb2xkXCI6ZmFsc2UsXCJJc0l0YWxpY1wiOmZhbHNlLFwiSXNVbmRlcmxpbmVkXCI6ZmFsc2V9LFwiQXV0b1NpemVcIjowLFwiRm9yZWdyb3VuZFwiOntcIiRpZFwiOlwiMzg3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M4OFwiLFwiVG9wXCI6MC4wLFwiTGVmdFwiOjAuMCxcIlJpZ2h0XCI6MC4wLFwiQm90dG9tXCI6MC4wfSxcIlBhZGRpbmdcIjp7XCIkaWRcIjpcIjM4OVwiLFwiVG9wXCI6MC4wLFwiTGVmdFwiOjAuMCxcIlJpZ2h0XCI6MC4wLFwiQm90dG9tXCI6MC4wfSxcIkJhY2tncm91bmRcIjp7XCIkcmVmXCI6XCIxMjhcIn0sXCJJc1Zpc2libGVcIjp0cnVlLFwiV2lkdGhcIjowLjAsXCJIZWlnaHRcIjowLjAsXCJCb3JkZXJTdHlsZVwiOntcIiRpZFwiOlwiMzkwXCIsXCJMaW5lQ29sb3JcIjpudWxsLFwiTGluZVdlaWdodFwiOjAuMCxcIkxpbmVUeXBlXCI6MH19LFwiSG9yaXpvbnRhbENvbm5lY3RvclN0eWxlXCI6e1wiJGlkXCI6XCIzOTFcIixcIkxpbmVDb2xvclwiOntcIiRyZWZcIjpcIjEzMFwifSxcIkxpbmVXZWlnaHRcIjoxLjAsXCJMaW5lVHlwZVwiOjB9LFwiVmVydGljYWxDb25uZWN0b3JTdHlsZVwiOntcIiRpZFwiOlwiMzkyXCIsXCJMaW5lQ29sb3JcIjp7XCIkcmVmXCI6XCIxMzNcIn0sXCJMaW5lV2VpZ2h0XCI6MC4wLFwiTGluZVR5cGVcIjowfSxcIk1hcmdpblwiOm51bGwsXCJTdGFydERhdGVQb3NpdGlvblwiOjQsXCJFbmREYXRlUG9zaXRpb25cIjo0LFwiVGl0bGVQb3NpdGlvblwiOjMsXCJEdXJhdGlvblBvc2l0aW9uXCI6NixcIlBlcmNlbnRhZ2VDb21wbGV0ZWRQb3NpdGlvblwiOjYsXCJTcGFjaW5nXCI6NSxcIklzQmVsb3dUaW1lYmFuZFwiOnRydWUsXCJQZXJjZW50YWdlQ29tcGxldGVTaGFwZU9wYWNpdHlcIjozNSxcIkdyb3VwTmFtZVwiOm51bGwsXCJBdHRhY2hlZE1pbGVzdG9uZXNTdHlsZXNcIjpbXSxcIlNoYXBlU3R5bGVcIjp7XCIkaWRcIjpcIjM5M1wiLFwiTWFyZ2luXCI6e1wiJGlkXCI6XCIzOTRcIixcIlRvcFwiOjAuMCxcIkxlZnRcIjo0LjAsXCJSaWdodFwiOjQuMCxcIkJvdHRvbVwiOjAuMH0sXCJQYWRkaW5nXCI6e1wiJGlkXCI6XCIzOTVcIixcIlRvcFwiOjAuMCxcIkxlZnRcIjowLjAsXCJSaWdodFwiOjAuMCxcIkJvdHRvbVwiOjAuMH0sXCJCYWNrZ3JvdW5kXCI6e1wiJGlkXCI6XCIzOTZcIixcIkNvbG9yXCI6e1wiJGlkXCI6XCIzOTdcIixcIkFcIjoyNTUsXCJSXCI6OCxcIkdcIjoxMjcsXCJCXCI6MTk1fX0sXCJJc1Zpc2libGVcIjp0cnVlLFwiV2lkdGhcIjowLjAsXCJIZWlnaHRcIjoxNi4wLFwiQm9yZGVyU3R5bGVcIjp7XCIkaWRcIjpcIjM5OFwiLFwiTGluZUNvbG9yXCI6e1wiJHJlZlwiOlwiMTQxXCJ9LFwiTGluZVdlaWdodFwiOjAuMCxcIkxpbmVUeXBlXCI6MH19LFwiVGl0bGVTdHlsZVwiOntcIiRpZFwiOlwiMzk5XCIsXCJGb250U2V0dGluZ3NcIjp7XCIkaWRcIjpcIjQwMFwiLFwiRm9udFNpemVcIjoxMSxcIkZvbnROYW1lXCI6XCJDYWxpYnJpXCIsXCJJc0JvbGRcIjp0cnVlLFwiSXNJdGFsaWNcIjpmYWxzZSxcIklzVW5kZXJsaW5lZFwiOmZhbHNlfSxcIkF1dG9TaXplXCI6MCxcIkZvcmVncm91bmRcIjp7XCIkaWRcIjpcIjQwMVwiLFwiQ29sb3JcIjp7XCIkaWRcIjpcIjQwMlwiLFwiQVwiOjI1NSxcIlJcIjowLFwiR1wiOjAsXCJCXCI6MH19LFwiQmFja2dyb3VuZEZpbGxUeXBlXCI6MCxcIk1heFdpZHRoXCI6OTYwLjAsXCJNYXhIZWlnaHRcIjpcIkluZmluaXR5XCIsXCJTbWFydEZvcmVncm91bmRJc0FjdGl2ZVwiOmZhbHNlLFwiSG9yaXpvbnRhbEFsaWdubWVudFwiOjIsXCJWZXJ0aWNhbEFsaWdubWVudFwiOjAsXCJTbWFydEZvcmVncm91bmRcIjpudWxsLFwiTWFyZ2luXCI6e1wiJGlkXCI6XCI0MDNcIixcIlRvcFwiOjAuMCxcIkxlZnRcIjowLjAsXCJSaWdodFwiOjAuMCxcIkJvdHRvbVwiOjAuMH0sXCJQYWRkaW5nXCI6e1wiJGlkXCI6XCI0MDRcIixcIlRvcFwiOjAuMCxcIkxlZnRcIjowLjAsXCJSaWdodFwiOjAuMCxcIkJvdHRvbVwiOjAuMH0sXCJCYWNrZ3JvdW5kXCI6e1wiJHJlZlwiOlwiMTQ5XCJ9LFwiSXNWaXNpYmxlXCI6dHJ1ZSxcIldpZHRoXCI6MC4wLFwiSGVpZ2h0XCI6MC4wLFwiQm9yZGVyU3R5bGVcIjp7XCIkaWRcIjpcIjQwNVwiLFwiTGluZUNvbG9yXCI6bnVsbCxcIkxpbmVXZWlnaHRcIjowLjAsXCJMaW5lVHlwZVwiOjB9fSxcIkRhdGVTdHlsZVwiOntcIiRpZFwiOlwiNDA2XCIsXCJGb250U2V0dGluZ3NcIjp7XCIkaWRcIjpcIjQwN1wiLFwiRm9udFNpemVcIjoxMCxcIkZvbnROYW1lXCI6XCJDYWxpYnJpXCIsXCJJc0JvbGRcIjpmYWxzZSxcIklzSXRhbGljXCI6ZmFsc2UsXCJJc1VuZGVybGluZWRcIjpmYWxzZX0sXCJBdXRvU2l6ZVwiOjAsXCJGb3JlZ3JvdW5kXCI6e1wiJGlkXCI6XCI0MDhcIixcIkNvbG9yXCI6e1wiJGlkXCI6XCI0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QxMFwiLFwiVG9wXCI6MC4wLFwiTGVmdFwiOjAuMCxcIlJpZ2h0XCI6MC4wLFwiQm90dG9tXCI6MC4wfSxcIlBhZGRpbmdcIjp7XCIkaWRcIjpcIjQxMVwiLFwiVG9wXCI6MC4wLFwiTGVmdFwiOjAuMCxcIlJpZ2h0XCI6MC4wLFwiQm90dG9tXCI6MC4wfSxcIkJhY2tncm91bmRcIjp7XCIkcmVmXCI6XCIxNTZcIn0sXCJJc1Zpc2libGVcIjp0cnVlLFwiV2lkdGhcIjowLjAsXCJIZWlnaHRcIjowLjAsXCJCb3JkZXJTdHlsZVwiOntcIiRpZFwiOlwiNDEyXCIsXCJMaW5lQ29sb3JcIjpudWxsLFwiTGluZVdlaWdodFwiOjAuMCxcIkxpbmVUeXBlXCI6MH19LFwiRGF0ZUZvcm1hdFwiOntcIiRpZFwiOlwiND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xNFwiLFwiU2hhcGVcIjoyLFwiU2hhcGVUaGlja25lc3NcIjoxLFwiRHVyYXRpb25Gb3JtYXRcIjowLFwiUGVyY2VudGFnZUNvbXBsZXRlU3R5bGVcIjp7XCIkaWRcIjpcIjQxNVwiLFwiRm9udFNldHRpbmdzXCI6e1wiJGlkXCI6XCI0MTZcIixcIkZvbnRTaXplXCI6MTAsXCJGb250TmFtZVwiOlwiQ2FsaWJyaVwiLFwiSXNCb2xkXCI6ZmFsc2UsXCJJc0l0YWxpY1wiOmZhbHNlLFwiSXNVbmRlcmxpbmVkXCI6ZmFsc2V9LFwiQXV0b1NpemVcIjowLFwiRm9yZWdyb3VuZFwiOntcIiRpZFwiOlwiNDE3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QxOFwiLFwiVG9wXCI6MC4wLFwiTGVmdFwiOjAuMCxcIlJpZ2h0XCI6MC4wLFwiQm90dG9tXCI6MC4wfSxcIlBhZGRpbmdcIjp7XCIkaWRcIjpcIjQxOVwiLFwiVG9wXCI6MC4wLFwiTGVmdFwiOjAuMCxcIlJpZ2h0XCI6MC4wLFwiQm90dG9tXCI6MC4wfSxcIkJhY2tncm91bmRcIjp7XCIkcmVmXCI6XCIxMjFcIn0sXCJJc1Zpc2libGVcIjp0cnVlLFwiV2lkdGhcIjowLjAsXCJIZWlnaHRcIjowLjAsXCJCb3JkZXJTdHlsZVwiOntcIiRpZFwiOlwiNDIwXCIsXCJMaW5lQ29sb3JcIjpudWxsLFwiTGluZVdlaWdodFwiOjAuMCxcIkxpbmVUeXBlXCI6MH19LFwiRHVyYXRpb25TdHlsZVwiOntcIiRpZFwiOlwiNDIxXCIsXCJGb250U2V0dGluZ3NcIjp7XCIkaWRcIjpcIjQyMlwiLFwiRm9udFNpemVcIjoxMCxcIkZvbnROYW1lXCI6XCJDYWxpYnJpXCIsXCJJc0JvbGRcIjpmYWxzZSxcIklzSXRhbGljXCI6ZmFsc2UsXCJJc1VuZGVybGluZWRcIjpmYWxzZX0sXCJBdXRvU2l6ZVwiOjAsXCJGb3JlZ3JvdW5kXCI6e1wiJGlkXCI6XCI0MjN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NDI0XCIsXCJUb3BcIjowLjAsXCJMZWZ0XCI6MC4wLFwiUmlnaHRcIjowLjAsXCJCb3R0b21cIjowLjB9LFwiUGFkZGluZ1wiOntcIiRpZFwiOlwiNDI1XCIsXCJUb3BcIjowLjAsXCJMZWZ0XCI6MC4wLFwiUmlnaHRcIjowLjAsXCJCb3R0b21cIjowLjB9LFwiQmFja2dyb3VuZFwiOntcIiRyZWZcIjpcIjEyOFwifSxcIklzVmlzaWJsZVwiOnRydWUsXCJXaWR0aFwiOjAuMCxcIkhlaWdodFwiOjAuMCxcIkJvcmRlclN0eWxlXCI6e1wiJGlkXCI6XCI0MjZcIixcIkxpbmVDb2xvclwiOm51bGwsXCJMaW5lV2VpZ2h0XCI6MC4wLFwiTGluZVR5cGVcIjowfX0sXCJIb3Jpem9udGFsQ29ubmVjdG9yU3R5bGVcIjp7XCIkaWRcIjpcIjQyN1wiLFwiTGluZUNvbG9yXCI6e1wiJHJlZlwiOlwiMTMwXCJ9LFwiTGluZVdlaWdodFwiOjEuMCxcIkxpbmVUeXBlXCI6MH0sXCJWZXJ0aWNhbENvbm5lY3RvclN0eWxlXCI6e1wiJGlkXCI6XCI0MjhcIixcIkxpbmVDb2xvclwiOntcIiRyZWZcIjpcIjEzM1wifSxcIkxpbmVXZWlnaHRcIjowLjAsXCJMaW5lVHlwZVwiOjB9LFwiTWFyZ2luXCI6bnVsbCxcIlN0YXJ0RGF0ZVBvc2l0aW9uXCI6NCxcIkVuZERhdGVQb3NpdGlvblwiOjQsXCJUaXRsZVBvc2l0aW9uXCI6MyxcIkR1cmF0aW9uUG9zaXRpb25cIjo2LFwiUGVyY2VudGFnZUNvbXBsZXRlZFBvc2l0aW9uXCI6NixcIlNwYWNpbmdcIjo1LFwiSXNCZWxvd1RpbWViYW5kXCI6dHJ1ZSxcIlBlcmNlbnRhZ2VDb21wbGV0ZVNoYXBlT3BhY2l0eVwiOjM1LFwiR3JvdXBOYW1lXCI6bnVsbCxcIkF0dGFjaGVkTWlsZXN0b25lc1N0eWxlc1wiOltdLFwiU2hhcGVTdHlsZVwiOntcIiRpZFwiOlwiNDI5XCIsXCJNYXJnaW5cIjp7XCIkaWRcIjpcIjQzMFwiLFwiVG9wXCI6MC4wLFwiTGVmdFwiOjQuMCxcIlJpZ2h0XCI6NC4wLFwiQm90dG9tXCI6MC4wfSxcIlBhZGRpbmdcIjp7XCIkaWRcIjpcIjQzMVwiLFwiVG9wXCI6MC4wLFwiTGVmdFwiOjAuMCxcIlJpZ2h0XCI6MC4wLFwiQm90dG9tXCI6MC4wfSxcIkJhY2tncm91bmRcIjp7XCIkaWRcIjpcIjQzMlwiLFwiQ29sb3JcIjp7XCIkaWRcIjpcIjQzM1wiLFwiQVwiOjI1NSxcIlJcIjoyMTAsXCJHXCI6NzEsXCJCXCI6Mzh9fSxcIklzVmlzaWJsZVwiOnRydWUsXCJXaWR0aFwiOjAuMCxcIkhlaWdodFwiOjE2LjAsXCJCb3JkZXJTdHlsZVwiOntcIiRpZFwiOlwiNDM0XCIsXCJMaW5lQ29sb3JcIjp7XCIkcmVmXCI6XCIxNDFcIn0sXCJMaW5lV2VpZ2h0XCI6MC4wLFwiTGluZVR5cGVcIjowfX0sXCJUaXRsZVN0eWxlXCI6e1wiJGlkXCI6XCI0MzVcIixcIkZvbnRTZXR0aW5nc1wiOntcIiRpZFwiOlwiNDM2XCIsXCJGb250U2l6ZVwiOjExLFwiRm9udE5hbWVcIjpcIkNhbGlicmlcIixcIklzQm9sZFwiOnRydWUsXCJJc0l0YWxpY1wiOmZhbHNlLFwiSXNVbmRlcmxpbmVkXCI6ZmFsc2V9LFwiQXV0b1NpemVcIjowLFwiRm9yZWdyb3VuZFwiOntcIiRpZFwiOlwiNDM3XCIsXCJDb2xvclwiOntcIiRpZFwiOlwiNDM4XCIsXCJBXCI6MjU1LFwiUlwiOjAsXCJHXCI6MCxcIkJcIjowfX0sXCJCYWNrZ3JvdW5kRmlsbFR5cGVcIjowLFwiTWF4V2lkdGhcIjo5NjAuMCxcIk1heEhlaWdodFwiOlwiSW5maW5pdHlcIixcIlNtYXJ0Rm9yZWdyb3VuZElzQWN0aXZlXCI6ZmFsc2UsXCJIb3Jpem9udGFsQWxpZ25tZW50XCI6MixcIlZlcnRpY2FsQWxpZ25tZW50XCI6MCxcIlNtYXJ0Rm9yZWdyb3VuZFwiOm51bGwsXCJNYXJnaW5cIjp7XCIkaWRcIjpcIjQzOVwiLFwiVG9wXCI6MC4wLFwiTGVmdFwiOjAuMCxcIlJpZ2h0XCI6MC4wLFwiQm90dG9tXCI6MC4wfSxcIlBhZGRpbmdcIjp7XCIkaWRcIjpcIjQ0MFwiLFwiVG9wXCI6MC4wLFwiTGVmdFwiOjAuMCxcIlJpZ2h0XCI6MC4wLFwiQm90dG9tXCI6MC4wfSxcIkJhY2tncm91bmRcIjp7XCIkcmVmXCI6XCIxNDlcIn0sXCJJc1Zpc2libGVcIjp0cnVlLFwiV2lkdGhcIjowLjAsXCJIZWlnaHRcIjowLjAsXCJCb3JkZXJTdHlsZVwiOntcIiRpZFwiOlwiNDQxXCIsXCJMaW5lQ29sb3JcIjpudWxsLFwiTGluZVdlaWdodFwiOjAuMCxcIkxpbmVUeXBlXCI6MH19LFwiRGF0ZVN0eWxlXCI6e1wiJGlkXCI6XCI0NDJcIixcIkZvbnRTZXR0aW5nc1wiOntcIiRpZFwiOlwiNDQzXCIsXCJGb250U2l6ZVwiOjEwLFwiRm9udE5hbWVcIjpcIkNhbGlicmlcIixcIklzQm9sZFwiOmZhbHNlLFwiSXNJdGFsaWNcIjpmYWxzZSxcIklzVW5kZXJsaW5lZFwiOmZhbHNlfSxcIkF1dG9TaXplXCI6MCxcIkZvcmVncm91bmRcIjp7XCIkaWRcIjpcIjQ0NFwiLFwiQ29sb3JcIjp7XCIkaWRcIjpcIjQ0N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NDQ2XCIsXCJUb3BcIjowLjAsXCJMZWZ0XCI6MC4wLFwiUmlnaHRcIjowLjAsXCJCb3R0b21cIjowLjB9LFwiUGFkZGluZ1wiOntcIiRpZFwiOlwiNDQ3XCIsXCJUb3BcIjowLjAsXCJMZWZ0XCI6MC4wLFwiUmlnaHRcIjowLjAsXCJCb3R0b21cIjowLjB9LFwiQmFja2dyb3VuZFwiOntcIiRyZWZcIjpcIjE1NlwifSxcIklzVmlzaWJsZVwiOnRydWUsXCJXaWR0aFwiOjAuMCxcIkhlaWdodFwiOjAuMCxcIkJvcmRlclN0eWxlXCI6e1wiJGlkXCI6XCI0NDhcIixcIkxpbmVDb2xvclwiOm51bGwsXCJMaW5lV2VpZ2h0XCI6MC4wLFwiTGluZVR5cGVcIjowfX0sXCJEYXRlRm9ybWF0XCI6e1wiJGlkXCI6XCI0ND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DUwXCIsXCJTaGFwZVwiOjIsXCJTaGFwZVRoaWNrbmVzc1wiOjEsXCJEdXJhdGlvbkZvcm1hdFwiOjAsXCJQZXJjZW50YWdlQ29tcGxldGVTdHlsZVwiOntcIiRpZFwiOlwiNDUxXCIsXCJGb250U2V0dGluZ3NcIjp7XCIkaWRcIjpcIjQ1MlwiLFwiRm9udFNpemVcIjoxMCxcIkZvbnROYW1lXCI6XCJDYWxpYnJpXCIsXCJJc0JvbGRcIjpmYWxzZSxcIklzSXRhbGljXCI6ZmFsc2UsXCJJc1VuZGVybGluZWRcIjpmYWxzZX0sXCJBdXRvU2l6ZVwiOjAsXCJGb3JlZ3JvdW5kXCI6e1wiJGlkXCI6XCI0NTN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DU0XCIsXCJUb3BcIjowLjAsXCJMZWZ0XCI6MC4wLFwiUmlnaHRcIjowLjAsXCJCb3R0b21cIjowLjB9LFwiUGFkZGluZ1wiOntcIiRpZFwiOlwiNDU1XCIsXCJUb3BcIjowLjAsXCJMZWZ0XCI6MC4wLFwiUmlnaHRcIjowLjAsXCJCb3R0b21cIjowLjB9LFwiQmFja2dyb3VuZFwiOntcIiRyZWZcIjpcIjEyMVwifSxcIklzVmlzaWJsZVwiOnRydWUsXCJXaWR0aFwiOjAuMCxcIkhlaWdodFwiOjAuMCxcIkJvcmRlclN0eWxlXCI6e1wiJGlkXCI6XCI0NTZcIixcIkxpbmVDb2xvclwiOm51bGwsXCJMaW5lV2VpZ2h0XCI6MC4wLFwiTGluZVR5cGVcIjowfX0sXCJEdXJhdGlvblN0eWxlXCI6e1wiJGlkXCI6XCI0NTdcIixcIkZvbnRTZXR0aW5nc1wiOntcIiRpZFwiOlwiNDU4XCIsXCJGb250U2l6ZVwiOjEwLFwiRm9udE5hbWVcIjpcIkNhbGlicmlcIixcIklzQm9sZFwiOmZhbHNlLFwiSXNJdGFsaWNcIjpmYWxzZSxcIklzVW5kZXJsaW5lZFwiOmZhbHNlfSxcIkF1dG9TaXplXCI6MCxcIkZvcmVncm91bmRcIjp7XCIkaWRcIjpcIjQ1OV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0NjBcIixcIlRvcFwiOjAuMCxcIkxlZnRcIjowLjAsXCJSaWdodFwiOjAuMCxcIkJvdHRvbVwiOjAuMH0sXCJQYWRkaW5nXCI6e1wiJGlkXCI6XCI0NjFcIixcIlRvcFwiOjAuMCxcIkxlZnRcIjowLjAsXCJSaWdodFwiOjAuMCxcIkJvdHRvbVwiOjAuMH0sXCJCYWNrZ3JvdW5kXCI6e1wiJHJlZlwiOlwiMTI4XCJ9LFwiSXNWaXNpYmxlXCI6dHJ1ZSxcIldpZHRoXCI6MC4wLFwiSGVpZ2h0XCI6MC4wLFwiQm9yZGVyU3R5bGVcIjp7XCIkaWRcIjpcIjQ2MlwiLFwiTGluZUNvbG9yXCI6bnVsbCxcIkxpbmVXZWlnaHRcIjowLjAsXCJMaW5lVHlwZVwiOjB9fSxcIkhvcml6b250YWxDb25uZWN0b3JTdHlsZVwiOntcIiRpZFwiOlwiNDYzXCIsXCJMaW5lQ29sb3JcIjp7XCIkcmVmXCI6XCIxMzBcIn0sXCJMaW5lV2VpZ2h0XCI6MS4wLFwiTGluZVR5cGVcIjowfSxcIlZlcnRpY2FsQ29ubmVjdG9yU3R5bGVcIjp7XCIkaWRcIjpcIjQ2NFwiLFwiTGluZUNvbG9yXCI6e1wiJHJlZlwiOlwiMTMzXCJ9LFwiTGluZVdlaWdodFwiOjAuMCxcIkxpbmVUeXBlXCI6MH0sXCJNYXJnaW5cIjpudWxsLFwiU3RhcnREYXRlUG9zaXRpb25cIjo0LFwiRW5kRGF0ZVBvc2l0aW9uXCI6NCxcIlRpdGxlUG9zaXRpb25cIjozLFwiRHVyYXRpb25Qb3NpdGlvblwiOjYsXCJQZXJjZW50YWdlQ29tcGxldGVkUG9zaXRpb25cIjo2LFwiU3BhY2luZ1wiOjUsXCJJc0JlbG93VGltZWJhbmRcIjp0cnVlLFwiUGVyY2VudGFnZUNvbXBsZXRlU2hhcGVPcGFjaXR5XCI6MzUsXCJHcm91cE5hbWVcIjpudWxsLFwiQXR0YWNoZWRNaWxlc3RvbmVzU3R5bGVzXCI6W10sXCJTaGFwZVN0eWxlXCI6e1wiJGlkXCI6XCI0NjVcIixcIk1hcmdpblwiOntcIiRpZFwiOlwiNDY2XCIsXCJUb3BcIjowLjAsXCJMZWZ0XCI6NC4wLFwiUmlnaHRcIjo0LjAsXCJCb3R0b21cIjowLjB9LFwiUGFkZGluZ1wiOntcIiRpZFwiOlwiNDY3XCIsXCJUb3BcIjowLjAsXCJMZWZ0XCI6MC4wLFwiUmlnaHRcIjowLjAsXCJCb3R0b21cIjowLjB9LFwiQmFja2dyb3VuZFwiOntcIiRpZFwiOlwiNDY4XCIsXCJDb2xvclwiOntcIiRpZFwiOlwiNDY5XCIsXCJBXCI6MjU1LFwiUlwiOjIxMCxcIkdcIjo3MSxcIkJcIjozOH19LFwiSXNWaXNpYmxlXCI6dHJ1ZSxcIldpZHRoXCI6MC4wLFwiSGVpZ2h0XCI6MTYuMCxcIkJvcmRlclN0eWxlXCI6e1wiJGlkXCI6XCI0NzBcIixcIkxpbmVDb2xvclwiOntcIiRyZWZcIjpcIjE0MVwifSxcIkxpbmVXZWlnaHRcIjowLjAsXCJMaW5lVHlwZVwiOjB9fSxcIlRpdGxlU3R5bGVcIjp7XCIkaWRcIjpcIjQ3MVwiLFwiRm9udFNldHRpbmdzXCI6e1wiJGlkXCI6XCI0NzJcIixcIkZvbnRTaXplXCI6MTEsXCJGb250TmFtZVwiOlwiQ2FsaWJyaVwiLFwiSXNCb2xkXCI6dHJ1ZSxcIklzSXRhbGljXCI6ZmFsc2UsXCJJc1VuZGVybGluZWRcIjpmYWxzZX0sXCJBdXRvU2l6ZVwiOjAsXCJGb3JlZ3JvdW5kXCI6e1wiJGlkXCI6XCI0NzNcIixcIkNvbG9yXCI6e1wiJGlkXCI6XCI0NzR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NDc1XCIsXCJUb3BcIjowLjAsXCJMZWZ0XCI6MC4wLFwiUmlnaHRcIjowLjAsXCJCb3R0b21cIjowLjB9LFwiUGFkZGluZ1wiOntcIiRpZFwiOlwiNDc2XCIsXCJUb3BcIjowLjAsXCJMZWZ0XCI6MC4wLFwiUmlnaHRcIjowLjAsXCJCb3R0b21cIjowLjB9LFwiQmFja2dyb3VuZFwiOntcIiRyZWZcIjpcIjE0OVwifSxcIklzVmlzaWJsZVwiOnRydWUsXCJXaWR0aFwiOjAuMCxcIkhlaWdodFwiOjAuMCxcIkJvcmRlclN0eWxlXCI6e1wiJGlkXCI6XCI0NzdcIixcIkxpbmVDb2xvclwiOm51bGwsXCJMaW5lV2VpZ2h0XCI6MC4wLFwiTGluZVR5cGVcIjowfX0sXCJEYXRlU3R5bGVcIjp7XCIkaWRcIjpcIjQ3OFwiLFwiRm9udFNldHRpbmdzXCI6e1wiJGlkXCI6XCI0NzlcIixcIkZvbnRTaXplXCI6MTAsXCJGb250TmFtZVwiOlwiQ2FsaWJyaVwiLFwiSXNCb2xkXCI6ZmFsc2UsXCJJc0l0YWxpY1wiOmZhbHNlLFwiSXNVbmRlcmxpbmVkXCI6ZmFsc2V9LFwiQXV0b1NpemVcIjowLFwiRm9yZWdyb3VuZFwiOntcIiRpZFwiOlwiNDgwXCIsXCJDb2xvclwiOntcIiRpZFwiOlwiNDg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0ODJcIixcIlRvcFwiOjAuMCxcIkxlZnRcIjowLjAsXCJSaWdodFwiOjAuMCxcIkJvdHRvbVwiOjAuMH0sXCJQYWRkaW5nXCI6e1wiJGlkXCI6XCI0ODNcIixcIlRvcFwiOjAuMCxcIkxlZnRcIjowLjAsXCJSaWdodFwiOjAuMCxcIkJvdHRvbVwiOjAuMH0sXCJCYWNrZ3JvdW5kXCI6e1wiJHJlZlwiOlwiMTU2XCJ9LFwiSXNWaXNpYmxlXCI6dHJ1ZSxcIldpZHRoXCI6MC4wLFwiSGVpZ2h0XCI6MC4wLFwiQm9yZGVyU3R5bGVcIjp7XCIkaWRcIjpcIjQ4NFwiLFwiTGluZUNvbG9yXCI6bnVsbCxcIkxpbmVXZWlnaHRcIjowLjAsXCJMaW5lVHlwZVwiOjB9fSxcIkRhdGVGb3JtYXRcIjp7XCIkaWRcIjpcIjQ4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ODZcIixcIlNoYXBlXCI6MixcIlNoYXBlVGhpY2tuZXNzXCI6MSxcIkR1cmF0aW9uRm9ybWF0XCI6MCxcIlBlcmNlbnRhZ2VDb21wbGV0ZVN0eWxlXCI6e1wiJGlkXCI6XCI0ODdcIixcIkZvbnRTZXR0aW5nc1wiOntcIiRpZFwiOlwiNDg4XCIsXCJGb250U2l6ZVwiOjEwLFwiRm9udE5hbWVcIjpcIkNhbGlicmlcIixcIklzQm9sZFwiOmZhbHNlLFwiSXNJdGFsaWNcIjpmYWxzZSxcIklzVW5kZXJsaW5lZFwiOmZhbHNlfSxcIkF1dG9TaXplXCI6MCxcIkZvcmVncm91bmRcIjp7XCIkaWRcIjpcIjQ4OV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OTBcIixcIlRvcFwiOjAuMCxcIkxlZnRcIjowLjAsXCJSaWdodFwiOjAuMCxcIkJvdHRvbVwiOjAuMH0sXCJQYWRkaW5nXCI6e1wiJGlkXCI6XCI0OTFcIixcIlRvcFwiOjAuMCxcIkxlZnRcIjowLjAsXCJSaWdodFwiOjAuMCxcIkJvdHRvbVwiOjAuMH0sXCJCYWNrZ3JvdW5kXCI6e1wiJHJlZlwiOlwiMTIxXCJ9LFwiSXNWaXNpYmxlXCI6dHJ1ZSxcIldpZHRoXCI6MC4wLFwiSGVpZ2h0XCI6MC4wLFwiQm9yZGVyU3R5bGVcIjp7XCIkaWRcIjpcIjQ5MlwiLFwiTGluZUNvbG9yXCI6bnVsbCxcIkxpbmVXZWlnaHRcIjowLjAsXCJMaW5lVHlwZVwiOjB9fSxcIkR1cmF0aW9uU3R5bGVcIjp7XCIkaWRcIjpcIjQ5M1wiLFwiRm9udFNldHRpbmdzXCI6e1wiJGlkXCI6XCI0OTRcIixcIkZvbnRTaXplXCI6MTAsXCJGb250TmFtZVwiOlwiQ2FsaWJyaVwiLFwiSXNCb2xkXCI6ZmFsc2UsXCJJc0l0YWxpY1wiOmZhbHNlLFwiSXNVbmRlcmxpbmVkXCI6ZmFsc2V9LFwiQXV0b1NpemVcIjowLFwiRm9yZWdyb3VuZFwiOntcIiRpZFwiOlwiNDk1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Q5NlwiLFwiVG9wXCI6MC4wLFwiTGVmdFwiOjAuMCxcIlJpZ2h0XCI6MC4wLFwiQm90dG9tXCI6MC4wfSxcIlBhZGRpbmdcIjp7XCIkaWRcIjpcIjQ5N1wiLFwiVG9wXCI6MC4wLFwiTGVmdFwiOjAuMCxcIlJpZ2h0XCI6MC4wLFwiQm90dG9tXCI6MC4wfSxcIkJhY2tncm91bmRcIjp7XCIkcmVmXCI6XCIxMjhcIn0sXCJJc1Zpc2libGVcIjp0cnVlLFwiV2lkdGhcIjowLjAsXCJIZWlnaHRcIjowLjAsXCJCb3JkZXJTdHlsZVwiOntcIiRpZFwiOlwiNDk4XCIsXCJMaW5lQ29sb3JcIjpudWxsLFwiTGluZVdlaWdodFwiOjAuMCxcIkxpbmVUeXBlXCI6MH19LFwiSG9yaXpvbnRhbENvbm5lY3RvclN0eWxlXCI6e1wiJGlkXCI6XCI0OTlcIixcIkxpbmVDb2xvclwiOntcIiRyZWZcIjpcIjEzMFwifSxcIkxpbmVXZWlnaHRcIjoxLjAsXCJMaW5lVHlwZVwiOjB9LFwiVmVydGljYWxDb25uZWN0b3JTdHlsZVwiOntcIiRpZFwiOlwiNTAwXCIsXCJMaW5lQ29sb3JcIjp7XCIkcmVmXCI6XCIxMzNcIn0sXCJMaW5lV2VpZ2h0XCI6MC4wLFwiTGluZVR5cGVcIjowfSxcIk1hcmdpblwiOm51bGwsXCJTdGFydERhdGVQb3NpdGlvblwiOjQsXCJFbmREYXRlUG9zaXRpb25cIjo0LFwiVGl0bGVQb3NpdGlvblwiOjMsXCJEdXJhdGlvblBvc2l0aW9uXCI6NixcIlBlcmNlbnRhZ2VDb21wbGV0ZWRQb3NpdGlvblwiOjYsXCJTcGFjaW5nXCI6NSxcIklzQmVsb3dUaW1lYmFuZFwiOnRydWUsXCJQZXJjZW50YWdlQ29tcGxldGVTaGFwZU9wYWNpdHlcIjozNSxcIkdyb3VwTmFtZVwiOm51bGwsXCJBdHRhY2hlZE1pbGVzdG9uZXNTdHlsZXNcIjpbXSxcIlNoYXBlU3R5bGVcIjp7XCIkaWRcIjpcIjUwMVwiLFwiTWFyZ2luXCI6e1wiJGlkXCI6XCI1MDJcIixcIlRvcFwiOjAuMCxcIkxlZnRcIjo0LjAsXCJSaWdodFwiOjQuMCxcIkJvdHRvbVwiOjAuMH0sXCJQYWRkaW5nXCI6e1wiJGlkXCI6XCI1MDNcIixcIlRvcFwiOjAuMCxcIkxlZnRcIjowLjAsXCJSaWdodFwiOjAuMCxcIkJvdHRvbVwiOjAuMH0sXCJCYWNrZ3JvdW5kXCI6e1wiJGlkXCI6XCI1MDRcIixcIkNvbG9yXCI6e1wiJGlkXCI6XCI1MDVcIixcIkFcIjoyNTUsXCJSXCI6OTgsXCJHXCI6MTgxLFwiQlwiOjEyM319LFwiSXNWaXNpYmxlXCI6dHJ1ZSxcIldpZHRoXCI6MC4wLFwiSGVpZ2h0XCI6MTYuMCxcIkJvcmRlclN0eWxlXCI6e1wiJGlkXCI6XCI1MDZcIixcIkxpbmVDb2xvclwiOntcIiRyZWZcIjpcIjE0MVwifSxcIkxpbmVXZWlnaHRcIjowLjAsXCJMaW5lVHlwZVwiOjB9fSxcIlRpdGxlU3R5bGVcIjp7XCIkaWRcIjpcIjUwN1wiLFwiRm9udFNldHRpbmdzXCI6e1wiJGlkXCI6XCI1MDhcIixcIkZvbnRTaXplXCI6MTEsXCJGb250TmFtZVwiOlwiQ2FsaWJyaVwiLFwiSXNCb2xkXCI6dHJ1ZSxcIklzSXRhbGljXCI6ZmFsc2UsXCJJc1VuZGVybGluZWRcIjpmYWxzZX0sXCJBdXRvU2l6ZVwiOjAsXCJGb3JlZ3JvdW5kXCI6e1wiJGlkXCI6XCI1MDlcIixcIkNvbG9yXCI6e1wiJGlkXCI6XCI1MTB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NTExXCIsXCJUb3BcIjowLjAsXCJMZWZ0XCI6MC4wLFwiUmlnaHRcIjowLjAsXCJCb3R0b21cIjowLjB9LFwiUGFkZGluZ1wiOntcIiRpZFwiOlwiNTEyXCIsXCJUb3BcIjowLjAsXCJMZWZ0XCI6MC4wLFwiUmlnaHRcIjowLjAsXCJCb3R0b21cIjowLjB9LFwiQmFja2dyb3VuZFwiOntcIiRyZWZcIjpcIjE0OVwifSxcIklzVmlzaWJsZVwiOnRydWUsXCJXaWR0aFwiOjAuMCxcIkhlaWdodFwiOjAuMCxcIkJvcmRlclN0eWxlXCI6e1wiJGlkXCI6XCI1MTNcIixcIkxpbmVDb2xvclwiOm51bGwsXCJMaW5lV2VpZ2h0XCI6MC4wLFwiTGluZVR5cGVcIjowfX0sXCJEYXRlU3R5bGVcIjp7XCIkaWRcIjpcIjUxNFwiLFwiRm9udFNldHRpbmdzXCI6e1wiJGlkXCI6XCI1MTVcIixcIkZvbnRTaXplXCI6MTAsXCJGb250TmFtZVwiOlwiQ2FsaWJyaVwiLFwiSXNCb2xkXCI6ZmFsc2UsXCJJc0l0YWxpY1wiOmZhbHNlLFwiSXNVbmRlcmxpbmVkXCI6ZmFsc2V9LFwiQXV0b1NpemVcIjowLFwiRm9yZWdyb3VuZFwiOntcIiRpZFwiOlwiNTE2XCIsXCJDb2xvclwiOntcIiRpZFwiOlwiNTE3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1MThcIixcIlRvcFwiOjAuMCxcIkxlZnRcIjowLjAsXCJSaWdodFwiOjAuMCxcIkJvdHRvbVwiOjAuMH0sXCJQYWRkaW5nXCI6e1wiJGlkXCI6XCI1MTlcIixcIlRvcFwiOjAuMCxcIkxlZnRcIjowLjAsXCJSaWdodFwiOjAuMCxcIkJvdHRvbVwiOjAuMH0sXCJCYWNrZ3JvdW5kXCI6e1wiJHJlZlwiOlwiMTU2XCJ9LFwiSXNWaXNpYmxlXCI6dHJ1ZSxcIldpZHRoXCI6MC4wLFwiSGVpZ2h0XCI6MC4wLFwiQm9yZGVyU3R5bGVcIjp7XCIkaWRcIjpcIjUyMFwiLFwiTGluZUNvbG9yXCI6bnVsbCxcIkxpbmVXZWlnaHRcIjowLjAsXCJMaW5lVHlwZVwiOjB9fSxcIkRhdGVGb3JtYXRcIjp7XCIkaWRcIjpcIjUy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1MjJcIixcIlNoYXBlXCI6MixcIlNoYXBlVGhpY2tuZXNzXCI6MSxcIkR1cmF0aW9uRm9ybWF0XCI6MCxcIlBlcmNlbnRhZ2VDb21wbGV0ZVN0eWxlXCI6e1wiJGlkXCI6XCI1MjNcIixcIkZvbnRTZXR0aW5nc1wiOntcIiRpZFwiOlwiNTI0XCIsXCJGb250U2l6ZVwiOjEwLFwiRm9udE5hbWVcIjpcIkNhbGlicmlcIixcIklzQm9sZFwiOmZhbHNlLFwiSXNJdGFsaWNcIjpmYWxzZSxcIklzVW5kZXJsaW5lZFwiOmZhbHNlfSxcIkF1dG9TaXplXCI6MCxcIkZvcmVncm91bmRcIjp7XCIkaWRcIjpcIjUyNV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1MjZcIixcIlRvcFwiOjAuMCxcIkxlZnRcIjowLjAsXCJSaWdodFwiOjAuMCxcIkJvdHRvbVwiOjAuMH0sXCJQYWRkaW5nXCI6e1wiJGlkXCI6XCI1MjdcIixcIlRvcFwiOjAuMCxcIkxlZnRcIjowLjAsXCJSaWdodFwiOjAuMCxcIkJvdHRvbVwiOjAuMH0sXCJCYWNrZ3JvdW5kXCI6e1wiJHJlZlwiOlwiMTIxXCJ9LFwiSXNWaXNpYmxlXCI6dHJ1ZSxcIldpZHRoXCI6MC4wLFwiSGVpZ2h0XCI6MC4wLFwiQm9yZGVyU3R5bGVcIjp7XCIkaWRcIjpcIjUyOFwiLFwiTGluZUNvbG9yXCI6bnVsbCxcIkxpbmVXZWlnaHRcIjowLjAsXCJMaW5lVHlwZVwiOjB9fSxcIkR1cmF0aW9uU3R5bGVcIjp7XCIkaWRcIjpcIjUyOVwiLFwiRm9udFNldHRpbmdzXCI6e1wiJGlkXCI6XCI1MzBcIixcIkZvbnRTaXplXCI6MTAsXCJGb250TmFtZVwiOlwiQ2FsaWJyaVwiLFwiSXNCb2xkXCI6ZmFsc2UsXCJJc0l0YWxpY1wiOmZhbHNlLFwiSXNVbmRlcmxpbmVkXCI6ZmFsc2V9LFwiQXV0b1NpemVcIjowLFwiRm9yZWdyb3VuZFwiOntcIiRpZFwiOlwiNTMx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UzMlwiLFwiVG9wXCI6MC4wLFwiTGVmdFwiOjAuMCxcIlJpZ2h0XCI6MC4wLFwiQm90dG9tXCI6MC4wfSxcIlBhZGRpbmdcIjp7XCIkaWRcIjpcIjUzM1wiLFwiVG9wXCI6MC4wLFwiTGVmdFwiOjAuMCxcIlJpZ2h0XCI6MC4wLFwiQm90dG9tXCI6MC4wfSxcIkJhY2tncm91bmRcIjp7XCIkcmVmXCI6XCIxMjhcIn0sXCJJc1Zpc2libGVcIjp0cnVlLFwiV2lkdGhcIjowLjAsXCJIZWlnaHRcIjowLjAsXCJCb3JkZXJTdHlsZVwiOntcIiRpZFwiOlwiNTM0XCIsXCJMaW5lQ29sb3JcIjpudWxsLFwiTGluZVdlaWdodFwiOjAuMCxcIkxpbmVUeXBlXCI6MH19LFwiSG9yaXpvbnRhbENvbm5lY3RvclN0eWxlXCI6e1wiJGlkXCI6XCI1MzVcIixcIkxpbmVDb2xvclwiOntcIiRyZWZcIjpcIjEzMFwifSxcIkxpbmVXZWlnaHRcIjoxLjAsXCJMaW5lVHlwZVwiOjB9LFwiVmVydGljYWxDb25uZWN0b3JTdHlsZVwiOntcIiRpZFwiOlwiNTM2XCIsXCJMaW5lQ29sb3JcIjp7XCIkcmVmXCI6XCIxMzNcIn0sXCJMaW5lV2VpZ2h0XCI6MC4wLFwiTGluZVR5cGVcIjowfSxcIk1hcmdpblwiOm51bGwsXCJTdGFydERhdGVQb3NpdGlvblwiOjQsXCJFbmREYXRlUG9zaXRpb25cIjo0LFwiVGl0bGVQb3NpdGlvblwiOjMsXCJEdXJhdGlvblBvc2l0aW9uXCI6NixcIlBlcmNlbnRhZ2VDb21wbGV0ZWRQb3NpdGlvblwiOjYsXCJTcGFjaW5nXCI6NSxcIklzQmVsb3dUaW1lYmFuZFwiOnRydWUsXCJQZXJjZW50YWdlQ29tcGxldGVTaGFwZU9wYWNpdHlcIjozNSxcIkdyb3VwTmFtZVwiOm51bGwsXCJBdHRhY2hlZE1pbGVzdG9uZXNTdHlsZXNcIjpbXSxcIlNoYXBlU3R5bGVcIjp7XCIkaWRcIjpcIjUzN1wiLFwiTWFyZ2luXCI6e1wiJGlkXCI6XCI1MzhcIixcIlRvcFwiOjAuMCxcIkxlZnRcIjo0LjAsXCJSaWdodFwiOjQuMCxcIkJvdHRvbVwiOjAuMH0sXCJQYWRkaW5nXCI6e1wiJGlkXCI6XCI1MzlcIixcIlRvcFwiOjAuMCxcIkxlZnRcIjowLjAsXCJSaWdodFwiOjAuMCxcIkJvdHRvbVwiOjAuMH0sXCJCYWNrZ3JvdW5kXCI6e1wiJGlkXCI6XCI1NDBcIixcIkNvbG9yXCI6e1wiJGlkXCI6XCI1NDFcIixcIkFcIjoyNTUsXCJSXCI6OTgsXCJHXCI6MTgxLFwiQlwiOjEyM319LFwiSXNWaXNpYmxlXCI6dHJ1ZSxcIldpZHRoXCI6MC4wLFwiSGVpZ2h0XCI6MTYuMCxcIkJvcmRlclN0eWxlXCI6e1wiJGlkXCI6XCI1NDJcIixcIkxpbmVDb2xvclwiOntcIiRyZWZcIjpcIjE0MVwifSxcIkxpbmVXZWlnaHRcIjowLjAsXCJMaW5lVHlwZVwiOjB9fSxcIlRpdGxlU3R5bGVcIjp7XCIkaWRcIjpcIjU0M1wiLFwiRm9udFNldHRpbmdzXCI6e1wiJGlkXCI6XCI1NDRcIixcIkZvbnRTaXplXCI6MTEsXCJGb250TmFtZVwiOlwiQ2FsaWJyaVwiLFwiSXNCb2xkXCI6dHJ1ZSxcIklzSXRhbGljXCI6ZmFsc2UsXCJJc1VuZGVybGluZWRcIjpmYWxzZX0sXCJBdXRvU2l6ZVwiOjAsXCJGb3JlZ3JvdW5kXCI6e1wiJGlkXCI6XCI1NDVcIixcIkNvbG9yXCI6e1wiJGlkXCI6XCI1NDZcIixcIkFcIjoyNTUsXCJSXCI6MCxcIkdcIjowLFwiQlwiOjB9fSxcIkJhY2tncm91bmRGaWxsVHlwZVwiOjAsXCJNYXhXaWR0aFwiOjk2MC4wLFwiTWF4SGVpZ2h0XCI6XCJJbmZpbml0eVwiLFwiU21hcnRGb3JlZ3JvdW5kSXNBY3RpdmVcIjpmYWxzZSxcIkhvcml6b250YWxBbGlnbm1lbnRcIjoyLFwiVmVydGljYWxBbGlnbm1lbnRcIjowLFwiU21hcnRGb3JlZ3JvdW5kXCI6bnVsbCxcIk1hcmdpblwiOntcIiRpZFwiOlwiNTQ3XCIsXCJUb3BcIjowLjAsXCJMZWZ0XCI6MC4wLFwiUmlnaHRcIjowLjAsXCJCb3R0b21cIjowLjB9LFwiUGFkZGluZ1wiOntcIiRpZFwiOlwiNTQ4XCIsXCJUb3BcIjowLjAsXCJMZWZ0XCI6MC4wLFwiUmlnaHRcIjowLjAsXCJCb3R0b21cIjowLjB9LFwiQmFja2dyb3VuZFwiOntcIiRyZWZcIjpcIjE0OVwifSxcIklzVmlzaWJsZVwiOnRydWUsXCJXaWR0aFwiOjAuMCxcIkhlaWdodFwiOjAuMCxcIkJvcmRlclN0eWxlXCI6e1wiJGlkXCI6XCI1NDlcIixcIkxpbmVDb2xvclwiOm51bGwsXCJMaW5lV2VpZ2h0XCI6MC4wLFwiTGluZVR5cGVcIjowfX0sXCJEYXRlU3R5bGVcIjp7XCIkaWRcIjpcIjU1MFwiLFwiRm9udFNldHRpbmdzXCI6e1wiJGlkXCI6XCI1NTFcIixcIkZvbnRTaXplXCI6MTAsXCJGb250TmFtZVwiOlwiQ2FsaWJyaVwiLFwiSXNCb2xkXCI6ZmFsc2UsXCJJc0l0YWxpY1wiOmZhbHNlLFwiSXNVbmRlcmxpbmVkXCI6ZmFsc2V9LFwiQXV0b1NpemVcIjowLFwiRm9yZWdyb3VuZFwiOntcIiRpZFwiOlwiNTUyXCIsXCJDb2xvclwiOntcIiRpZFwiOlwiNTUz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1NTRcIixcIlRvcFwiOjAuMCxcIkxlZnRcIjowLjAsXCJSaWdodFwiOjAuMCxcIkJvdHRvbVwiOjAuMH0sXCJQYWRkaW5nXCI6e1wiJGlkXCI6XCI1NTVcIixcIlRvcFwiOjAuMCxcIkxlZnRcIjowLjAsXCJSaWdodFwiOjAuMCxcIkJvdHRvbVwiOjAuMH0sXCJCYWNrZ3JvdW5kXCI6e1wiJHJlZlwiOlwiMTU2XCJ9LFwiSXNWaXNpYmxlXCI6dHJ1ZSxcIldpZHRoXCI6MC4wLFwiSGVpZ2h0XCI6MC4wLFwiQm9yZGVyU3R5bGVcIjp7XCIkaWRcIjpcIjU1NlwiLFwiTGluZUNvbG9yXCI6bnVsbCxcIkxpbmVXZWlnaHRcIjowLjAsXCJMaW5lVHlwZVwiOjB9fSxcIkRhdGVGb3JtYXRcIjp7XCIkaWRcIjpcIjU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LFwiQ3VzdG9tU3dpbWxhbmVEZWZpbml0aW9uU3R5bGVMaXN0XCI6W10sXCJDdXN0b21Td2ltbGFuZVYyU3R5bGVMaXN0XCI6W10sXCJHcmlkbGluZVBhbmVsU3R5bGVcIjp7XCIkaWRcIjpcIjU1OFwiLFwiR3JpZGxpbmVTdHlsZVwiOntcIiRpZFwiOlwiNTU5XCIsXCJMaW5lQ29sb3JcIjp7XCIkaWRcIjpcIjU2MFwiLFwiJHR5cGVcIjpcIk5MUkUuQ29tbW9uLkRvbS5Tb2xpZENvbG9yQnJ1c2gsIE5MUkUuQ29tbW9uXCIsXCJDb2xvclwiOntcIiRpZFwiOlwiNTYxXCIsXCJBXCI6MzgsXCJSXCI6OTEsXCJHXCI6MTU1LFwiQlwiOjIxM319LFwiTGluZVdlaWdodFwiOjEuMCxcIkxpbmVUeXBlXCI6MH0sXCJJc1Zpc2libGVcIjp0cnVlfSxcIkFjdGl2aXR5TGluZVBhbmVsU3R5bGVcIjp7XCIkaWRcIjpcIjU2MlwiLFwiQWN0aXZpdHlMaW5lU3R5bGVcIjp7XCIkaWRcIjpcIjU2M1wiLFwiTGluZUNvbG9yXCI6e1wiJGlkXCI6XCI1NjRcIixcIiR0eXBlXCI6XCJOTFJFLkNvbW1vbi5Eb20uU29saWRDb2xvckJydXNoLCBOTFJFLkNvbW1vblwiLFwiQ29sb3JcIjp7XCIkaWRcIjpcIjU2NVwiLFwiQVwiOjM4LFwiUlwiOjY4LFwiR1wiOjExNCxcIkJcIjoxOTZ9fSxcIkxpbmVXZWlnaHRcIjoxLjAsXCJMaW5lVHlwZVwiOjB9LFwiSXNWaXNpYmxlXCI6dHJ1ZX19LFwiU2NhbGVcIjp7XCIkaWRcIjpcIjU2NlwiLFwiU3RhcnREYXRlXCI6XCIyMDE4LTA1LTEwVDIzOjU5OjAwWlwiLFwiRW5kRGF0ZVwiOlwiMjAxOS0wMS0zMFQyMzo1OTo1OS45OTlaXCIsXCJGb3JtYXRcIjpcIk1NTVwiLFwiVHlwZVwiOjIsXCJBdXRvRGF0ZVJhbmdlXCI6dHJ1ZSxcIldvcmtpbmdEYXlzXCI6MzEsXCJUb2RheU1hcmtlclRleHRcIjpcIlRvZGF5XCIsXCJBdXRvU2NhbGVUeXBlXCI6dHJ1ZX0sXCJTY2FsZVYyXCI6e1wiJGlkXCI6XCI1NjdcIixcIlN0YXJ0RGF0ZVwiOlwiMjAxOC0wNS0xMFQyMzo1OTowMFpcIixcIkVuZERhdGVcIjpcIjIwMTktMDEtMzBUMjM6NTk6NTkuOTk5WlwiLFwiQXV0b0RhdGVSYW5nZVwiOnRydWUsXCJXb3JraW5nRGF5c1wiOjMxLFwiVG9kYXlNYXJrZXJUZXh0XCI6XCJUb2RheVwiLFwiQXV0b1NjYWxlVHlwZVwiOnRydWUsXCJUaW1lYmFuZFNjYWxlc1wiOntcIiRpZFwiOlwiNTY4XCIsXCJUb3BTY2FsZUxheWVyXCI6e1wiJGlkXCI6XCI1NjlcIixcIkZvcm1hdFwiOlwiTU1NXCIsXCJUeXBlXCI6Mn0sXCJNaWRkbGVTY2FsZUxheWVyXCI6e1wiJGlkXCI6XCI1NzBcIixcIkZvcm1hdFwiOm51bGwsXCJUeXBlXCI6MH0sXCJCb3R0b21TY2FsZUxheWVyXCI6e1wiJGlkXCI6XCI1NzFcIixcIkZvcm1hdFwiOm51bGwsXCJUeXBlXCI6MH19fSxcIk1pbGVzdG9uZXNcIjpbXSxcIlRhc2tzXCI6W10sXCJTd2ltbGFuZXNcIjpbXSxcIlN3aW1sYW5lc1YyXCI6W10sXCJTZXR0aW5nc1wiOntcIiRpZFwiOlwiNTcyXCIsXCJJbXBhT3B0aW9uc1wiOntcIiRpZFwiOlwiNTczXCIsXCJMZWZ0VG9SaWdodFwiOmZhbHNlLFwiUGF5bG9hZE9wdGlvbnNcIjoyfX0sXCJUaW1lQ29uZmlndXJhdGlvblwiOntcIiRpZFwiOlwiNTc0XCIsXCJVc2VUaW1lXCI6ZmFsc2UsXCJXb3JrRGF5U3RhcnRcIjpcIjAwOjAwOjAwXCIsXCJXb3JrRGF5RW5kXCI6XCIyMzo1OTowMFwifX0iLCJTb3VyY2VUaGVtZSI6IntcIiRpZFwiOlwiMVwiLFwiSWRcIjpcImFjNWMzMjg0LWY3ZTktNGZhMC1hNGU3LTAzODFjOGQ5NWQ5MlwiLFwiQ2F0ZWdvcnlcIjoyLFwiQ3VsdHVyZUluZm9OYW1lXCI6XCJlbi1VU1wiLFwiVmVyc2lvblwiOntcIiRpZFwiOlwiMlwiLFwiVGhlbWVEb21WZXJzaW9uXCI6XCIyLjAuMFwifSxcIlN0eWxlXCI6e1wiJGlkXCI6XCIzXCIsXCJUaW1lYmFuZFN0eWxlXCI6e1wiJGlkXCI6XCI0XCIsXCJSaWdodEVuZENhcHNTdHlsZVwiOntcIiRpZFwiOlwiNVwiLFwiRm9udFNldHRpbmdzXCI6e1wiJGlkXCI6XCI2XCIsXCJGb250U2l6ZVwiOjEyLFwiRm9udE5hbWVcIjpcIkNhbGlicmlcIixcIklzQm9sZFwiOnRydWUsXCJJc0l0YWxpY1wiOmZhbHNlLFwiSXNVbmRlcmxpbmVkXCI6ZmFsc2V9LFwiRm9yZWdyb3VuZFwiOntcIiRpZFwiOlwiN1wiLFwiQ29sb3JcIjp7XCIkaWRcIjpcIjhcIixcIkFcIjoyNTUsXCJSXCI6MCxcIkdcIjowLFwiQlwiOjB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ZmFsc2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mYWxzZX0sXCJTY2FsZVN0eWxlXCI6e1wiJGlkXCI6XCIyM1wiLFwiU2hvd1NlZ21lbnRTZXBhcmF0b3JzXCI6dHJ1ZSxcIlNlZ21lbnRTZXBhcmF0b3JPcGFjaXR5XCI6MzAsXCJTaGFwZVwiOjQsXCJTZWdtZW50VGV4dFN0eWxlXCI6e1wiJGlkXCI6XCIyNFwiLFwiRm9udFNldHRpbmdzXCI6e1wiJGlkXCI6XCIyNVwiLFwiRm9udFNpemVcIjoxMixcIkZvbnROYW1lXCI6XCJDYWxpYnJpXCIsXCJJc0JvbGRcIjp0cnVlLFwiSXNJdGFsaWNcIjpmYWxzZSxcIklzVW5kZXJsaW5lZFwiOmZhbHNlfSxcIkZvcmVncm91bmRcIjp7XCIkaWRcIjpcIjI2XCIsXCJDb2xvclwiOntcIiRpZFwiOlwiMjdcIixcIkFcIjoyNTUsXCJSXCI6MTY1LFwiR1wiOjE2NSxcIkJcIjoxNjV9fSxcIkhvcml6b250YWxBbGlnbm1lbnRcIjowLFwiSXNWaXNpYmxlXCI6dHJ1ZX0sXCJTaGFwZVN0eWxlXCI6e1wiJGlkXCI6XCIyOFwiLFwiTWFyZ2luXCI6e1wiJGlkXCI6XCIyOVwiLFwiVG9wXCI6MC4wLFwiTGVmdFwiOjEwLjAsXCJSaWdodFwiOjEwLjAsXCJCb3R0b21cIjowLjB9LFwiUGFkZGluZ1wiOntcIiRpZFwiOlwiMzBcIixcIlRvcFwiOjMuMCxcIkxlZnRcIjoxMy4wLFwiUmlnaHRcIjoxMy4wLFwiQm90dG9tXCI6My4wfSxcIkJhY2tncm91bmRcIjp7XCIkaWRcIjpcIjMxXCIsXCJDb2xvclwiOntcIiRpZFwiOlwiMzJcIixcIkFcIjoyNTUsXCJSXCI6MjU1LFwiR1wiOjI1NSxcIkJcIjoyNTV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csXCJSXCI6MjU1LFwiR1wiOjAsXCJCXCI6MH19LFwiRWxhcHNlZFRpbWVGb3JtYXRcIjoyLFwiSXNWaXNpYmxlXCI6ZmFsc2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ExNSxcIkdcIjoxMTUsXCJCXCI6MTE1fX0sXCJJc1Zpc2libGVcIjpmYWxzZSxcIldpZHRoXCI6MC4wLFwiSGVpZ2h0XCI6MC4wLFwiQm9yZGVyU3R5bGVcIjpudWxsfSxcIlRhc2tTdHlsZVwiOntcIiRpZFwiOlwiNDRcIixcIlNoYXBlXCI6MixcIlNoYXBlVGhpY2tuZXNzXCI6MS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xOTIsXCJHXCI6ODAsXCJCXCI6Nzd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0LFwiRW5kRGF0ZVBvc2l0aW9uXCI6NCxcIlRpdGxlUG9zaXRpb25cIjozLFwiRHVyYXRpb25Qb3NpdGlvblwiOjAsXCJQZXJjZW50YWdlQ29tcGxldGVkUG9zaXRpb25cIjowLFwiU3BhY2luZ1wiOjUsXCJJc0JlbG93VGltZWJhbmRcIjp0cnVlLFwiQmFzZWxpbmVTdHlsZVwiOntcIiRpZFwiOlwiNjVcIixcIkJhc2VsaW5lU2hhcGVTdHlsZVwiOntcIiRpZFwiOlwiNjZcIixcIk1hcmdpblwiOntcIiRpZFwiOlwiNjdcIixcIlRvcFwiOjAuMCxcIkxlZnRcIjowLjAsXCJSaWdodFwiOjAuMCxcIkJvdHRvbVwiOjAuMH0sXCJQYWRkaW5nXCI6e1wiJGlkXCI6XCI2OFwiLFwiVG9wXCI6MC4wLFwiTGVmdFwiOjAuMCxcIlJpZ2h0XCI6MC4wLFwiQm90dG9tXCI6MC4wfSxcIkJhY2tncm91bmRcIjp7XCIkaWRcIjpcIjY5XCIsXCJDb2xvclwiOntcIiRpZFwiOlwiNzBcIixcIkFcIjoxNTMsXCJSXCI6MCxcIkdcIjowLFwiQlwiOjB9fSxcIklzVmlzaWJsZVwiOmZhbHNlLFwiV2lkdGhcIjowLjAsXCJIZWlnaHRcIjowLjAsXCJCb3JkZXJTdHlsZVwiOntcIiRpZFwiOlwiNzFcIixcIkxpbmVTdHlsZVwiOntcIiRpZFwiOlwiNzJcIixcIkxpbmVDb2xvclwiOntcIiRpZFwiOlwiNzNcIixcIkNvbG9yXCI6e1wiJGlkXCI6XCI3NFwiLFwiQVwiOjI1NSxcIlJcIjoyNTUsXCJHXCI6MCxcIkJcIjowfX0sXCJMaW5lV2VpZ2h0XCI6Mi4wLFwiTGluZVR5cGVcIjowfSxcIklzVmlzaWJsZVwiOmZhbHNlfX19LFwiU2hhcGVTdHlsZVwiOntcIiRpZFwiOlwiNzVcIixcIk1hcmdpblwiOntcIiRpZFwiOlwiNzZcIixcIlRvcFwiOjAuMCxcIkxlZnRcIjo0LjAsXCJSaWdodFwiOjQuMCxcIkJvdHRvbVwiOjAuMH0sXCJQYWRkaW5nXCI6e1wiJGlkXCI6XCI3N1wiLFwiVG9wXCI6MC4wLFwiTGVmdFwiOjAuMCxcIlJpZ2h0XCI6MC4wLFwiQm90dG9tXCI6MC4wfSxcIkJhY2tncm91bmRcIjp7XCIkaWRcIjpcIjc4XCIsXCJDb2xvclwiOntcIiRpZFwiOlwiNzlcIixcIkFcIjoyNTUsXCJSXCI6NjYsXCJHXCI6MTMzLFwiQlwiOjI0NH19LFwiSXNWaXNpYmxlXCI6dHJ1ZSxcIldpZHRoXCI6MC4wLFwiSGVpZ2h0XCI6MTYuMCxcIkJvcmRlclN0eWxlXCI6e1wiJGlkXCI6XCI4MFwiLFwiTGluZVN0eWxlXCI6e1wiJGlkXCI6XCI4MVwiLFwiTGluZUNvbG9yXCI6e1wiJGlkXCI6XCI4MlwiLFwiQ29sb3JcIjp7XCIkaWRcIjpcIjgzXCIsXCJBXCI6MjU1LFwiUlwiOjIzNCxcIkdcIjoyMixcIkJcIjozMH19LFwiTGluZVdlaWdodFwiOjIuMCxcIkxpbmVUeXBlXCI6MH0sXCJJc1Zpc2libGVcIjpmYWxzZX19LFwiVGl0bGVTdHlsZVwiOntcIiRpZFwiOlwiODRcIixcIkZvbnRTZXR0aW5nc1wiOntcIiRpZFwiOlwiODVcIixcIkZvbnRTaXplXCI6MTEsXCJGb250TmFtZVwiOlwiQ2FsaWJyaVwiLFwiSXNCb2xkXCI6dHJ1ZSxcIklzSXRhbGljXCI6ZmFsc2UsXCJJc1VuZGVybGluZWRcIjpmYWxzZX0sXCJGb3JlZ3JvdW5kXCI6e1wiJGlkXCI6XCI4NlwiLFwiQ29sb3JcIjp7XCIkaWRcIjpcIjg3XCIsXCJBXCI6MjU1LFwiUlwiOjAsXCJHXCI6MCxcIkJcIjowfX0sXCJIb3Jpem9udGFsQWxpZ25tZW50XCI6MixcIklzVmlzaWJsZVwiOnRydWV9LFwiRGF0ZVN0eWxlXCI6e1wiJGlkXCI6XCI4OFwiLFwiRm9udFNldHRpbmdzXCI6e1wiJGlkXCI6XCI4OVwiLFwiRm9udFNpemVcIjoxMCxcIkZvbnROYW1lXCI6XCJDYWxpYnJpXCIsXCJJc0JvbGRcIjpmYWxzZSxcIklzSXRhbGljXCI6ZmFsc2UsXCJJc1VuZGVybGluZWRcIjpmYWxzZX0sXCJGb3JlZ3JvdW5kXCI6e1wiJGlkXCI6XCI5MFwiLFwiQ29sb3JcIjp7XCIkaWRcIjpcIjkxXCIsXCJBXCI6MjU1LFwiUlwiOjY4LFwiR1wiOjg0LFwiQlwiOjEwNn19LFwiSG9yaXpvbnRhbEFsaWdubWVudFwiOjAsXCJJc1Zpc2libGVcIjp0cnVlfSxcIkRhdGVGb3JtYXRcIjp7XCIkaWRcIjpcIj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kzXCIsXCJGb3JtYXRcIjowLFwiSXNWaXNpYmxlXCI6ZmFsc2UsXCJMYXN0S25vd25WaXNpYmlsaXR5U3RhdGVcIjpmYWxzZX19LFwiTWlsZXN0b25lU3R5bGVcIjp7XCIkaWRcIjpcIjk0XCIsXCJTaGFwZVwiOjEsXCJJc0JlbG93VGltZWJhbmRcIjpmYWxzZSxcIlNoYXBlU2l6ZVwiOjEsXCJQYWRkaW5nXCI6e1wiJGlkXCI6XCI5NVwiLFwiVG9wXCI6Ny4wLFwiTGVmdFwiOjMuMCxcIlJpZ2h0XCI6MC4wLFwiQm90dG9tXCI6Mi4wfSxcIlNoYXBlU3R5bGVcIjp7XCIkaWRcIjpcIjk2XCIsXCJNYXJnaW5cIjp7XCIkaWRcIjpcIjk3XCIsXCJUb3BcIjowLjAsXCJMZWZ0XCI6MC4wLFwiUmlnaHRcIjowLjAsXCJCb3R0b21cIjowLjB9LFwiUGFkZGluZ1wiOntcIiRpZFwiOlwiOThcIixcIlRvcFwiOjAuMCxcIkxlZnRcIjowLjAsXCJSaWdodFwiOjAuMCxcIkJvdHRvbVwiOjAuMH0sXCJCYWNrZ3JvdW5kXCI6e1wiJGlkXCI6XCI5OVwiLFwiQ29sb3JcIjp7XCIkaWRcIjpcIjEwMFwiLFwiQVwiOjI1NSxcIlJcIjo2NixcIkdcIjoxMzMsXCJCXCI6MjQ0fX0sXCJJc1Zpc2libGVcIjp0cnVlLFwiV2lkdGhcIjoxOC4wLFwiSGVpZ2h0XCI6MjAuMCxcIkJvcmRlclN0eWxlXCI6e1wiJGlkXCI6XCIxMDFcIixcIkxpbmVTdHlsZVwiOntcIiRpZFwiOlwiMTAyXCIsXCJMaW5lQ29sb3JcIjp7XCIkaWRcIjpcIjEwM1wiLFwiQ29sb3JcIjp7XCIkaWRcIjpcIjEwNFwiLFwiQVwiOjI1NSxcIlJcIjoyMzQsXCJHXCI6MjIsXCJCXCI6MzB9fSxcIkxpbmVXZWlnaHRcIjoyLjAsXCJMaW5lVHlwZVwiOjB9LFwiSXNWaXNpYmxlXCI6ZmFsc2V9fSxcIlRpdGxlU3R5bGVcIjp7XCIkaWRcIjpcIjEwNVwiLFwiRm9udFNldHRpbmdzXCI6e1wiJGlkXCI6XCIxMDZcIixcIkZvbnRTaXplXCI6OSxcIkZvbnROYW1lXCI6XCJBcmlhbFwiLFwiSXNCb2xkXCI6ZmFsc2UsXCJJc0l0YWxpY1wiOmZhbHNlLFwiSXNVbmRlcmxpbmVkXCI6ZmFsc2V9LFwiRm9yZWdyb3VuZFwiOntcIiRpZFwiOlwiMTA3XCIsXCJDb2xvclwiOntcIiRpZFwiOlwiMTA4XCIsXCJBXCI6MjU1LFwiUlwiOjAsXCJHXCI6MCxcIkJcIjowfX0sXCJIb3Jpem9udGFsQWxpZ25tZW50XCI6MSxcIklzVmlzaWJsZVwiOnRydWV9LFwiRGF0ZVN0eWxlXCI6e1wiJGlkXCI6XCIxMDlcIixcIkZvbnRTZXR0aW5nc1wiOntcIiRpZFwiOlwiMTEwXCIsXCJGb250U2l6ZVwiOjgsXCJGb250TmFtZVwiOlwiQXJpYWxcIixcIklzQm9sZFwiOmZhbHNlLFwiSXNJdGFsaWNcIjpmYWxzZSxcIklzVW5kZXJsaW5lZFwiOmZhbHNlfSxcIkZvcmVncm91bmRcIjp7XCIkaWRcIjpcIjExMVwiLFwiQ29sb3JcIjp7XCIkaWRcIjpcIjExMlwiLFwiQVwiOjI1NSxcIlJcIjoxNjYsXCJHXCI6MTY2LFwiQlwiOjE2Nn19LFwiSG9yaXpvbnRhbEFsaWdubWVudFwiOjAsXCJJc1Zpc2libGVcIjp0cnVlfSxcIkRhdGVGb3JtYXRcIjp7XCIkaWRcIjpcIjExM1wiLFwiRm9ybWF0U3RyaW5nXCI6XCJNTU0geXl5eVwiLFwiU2VwYXJhdG9yXCI6XCIvXCIsXCJVc2VJbnRlcm5hdGlvbmFsRGF0ZUZvcm1hdFwiOmZhbHNlLFwiRGF0ZUlzVmlzaWJsZVwiOnRydWUsXCJUaW1lSXNWaXNpYmxlXCI6ZmFsc2UsXCJIb3VyRGlnaXRzXCI6MSxcIkFtUG1EZXNpZ25hdG9yXCI6MixcIlRyaW0wME1pbnV0ZXNcIjpmYWxzZX0sXCJXZWVrTnVtYmVyaW5nXCI6e1wiJGlkXCI6XCIxMTRcIixcIkZvcm1hdFwiOjAsXCJJc1Zpc2libGVcIjpmYWxzZSxcIkxhc3RLbm93blZpc2liaWxpdHlTdGF0ZVwiOmZhbHNlfX0sXCJNb3RTdHlsZVwiOntcIiRpZFwiOlwiMTE1XCIsXCJTaGFwZVwiOjEsXCJTaGFwZVNpemVcIjoxLFwiRGV0YWlsc1NwYWNpbmdcIjoyLjAsXCJQYWRkaW5nXCI6e1wiJGlkXCI6XCIxMTZcIixcIlRvcFwiOjcuMCxcIkxlZnRcIjozLjAsXCJSaWdodFwiOjAuMCxcIkJvdHRvbVwiOjIuMH0sXCJQb3NpdGlvbk9uVGFza1wiOjEsXCJTaGFwZVN0eWxlXCI6e1wiJGlkXCI6XCIxMTdcIixcIk1hcmdpblwiOntcIiRpZFwiOlwiMTE4XCIsXCJUb3BcIjowLjAsXCJMZWZ0XCI6MC4wLFwiUmlnaHRcIjowLjAsXCJCb3R0b21cIjowLjB9LFwiUGFkZGluZ1wiOntcIiRpZFwiOlwiMTE5XCIsXCJUb3BcIjowLjAsXCJMZWZ0XCI6MC4wLFwiUmlnaHRcIjowLjAsXCJCb3R0b21cIjowLjB9LFwiQmFja2dyb3VuZFwiOntcIiRpZFwiOlwiMTIwXCIsXCJDb2xvclwiOntcIiRpZFwiOlwiMTIxXCIsXCJBXCI6MjU1LFwiUlwiOjY2LFwiR1wiOjEzMyxcIkJcIjoyNDR9fSxcIklzVmlzaWJsZVwiOnRydWUsXCJXaWR0aFwiOjE4LjAsXCJIZWlnaHRcIjoyMC4wLFwiQm9yZGVyU3R5bGVcIjp7XCIkaWRcIjpcIjEyMlwiLFwiTGluZVN0eWxlXCI6e1wiJGlkXCI6XCIxMjNcIixcIkxpbmVDb2xvclwiOntcIiRpZFwiOlwiMTI0XCIsXCJDb2xvclwiOntcIiRpZFwiOlwiMTI1XCIsXCJBXCI6MjU1LFwiUlwiOjIzNCxcIkdcIjoyMixcIkJcIjozMH19LFwiTGluZVdlaWdodFwiOjAuMCxcIkxpbmVUeXBlXCI6MH0sXCJJc1Zpc2libGVcIjpmYWxzZX19LFwiVGl0bGVTdHlsZVwiOntcIiRpZFwiOlwiMTI2XCIsXCJGb250U2V0dGluZ3NcIjp7XCIkaWRcIjpcIjEyN1wiLFwiRm9udFNpemVcIjo5LFwiRm9udE5hbWVcIjpcIkFyaWFsXCIsXCJJc0JvbGRcIjpmYWxzZSxcIklzSXRhbGljXCI6ZmFsc2UsXCJJc1VuZGVybGluZWRcIjpmYWxzZX0sXCJGb3JlZ3JvdW5kXCI6e1wiJGlkXCI6XCIxMjhcIixcIkNvbG9yXCI6e1wiJGlkXCI6XCIxMjlcIixcIkFcIjoyNTUsXCJSXCI6MCxcIkdcIjowLFwiQlwiOjB9fSxcIkhvcml6b250YWxBbGlnbm1lbnRcIjoxLFwiSXNWaXNpYmxlXCI6dHJ1ZX0sXCJEYXRlU3R5bGVcIjp7XCIkaWRcIjpcIjEzMFwiLFwiRm9udFNldHRpbmdzXCI6e1wiJGlkXCI6XCIxMzFcIixcIkZvbnRTaXplXCI6OCxcIkZvbnROYW1lXCI6XCJBcmlhbFwiLFwiSXNCb2xkXCI6ZmFsc2UsXCJJc0l0YWxpY1wiOmZhbHNlLFwiSXNVbmRlcmxpbmVkXCI6ZmFsc2V9LFwiRm9yZWdyb3VuZFwiOntcIiRpZFwiOlwiMTMyXCIsXCJDb2xvclwiOntcIiRpZFwiOlwiMTMzXCIsXCJBXCI6MjU1LFwiUlwiOjE2NixcIkdcIjoxNjYsXCJCXCI6MTY2fX0sXCJIb3Jpem9udGFsQWxpZ25tZW50XCI6MCxcIklzVmlzaWJsZVwiOnRydWV9LFwiRGF0ZUZvcm1hdFwiOntcIiRpZFwiOlwiMTM0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EzNVwiLFwiRm9ybWF0XCI6MCxcIklzVmlzaWJsZVwiOmZhbHNlLFwiTGFzdEtub3duVmlzaWJpbGl0eVN0YXRlXCI6ZmFsc2V9fSxcIlN3aW1sYW5lVjJTdHlsZVwiOntcIiRpZFwiOlwiMTM2XCIsXCJTdHlsZUlkXCI6XCIyMzY2MjkzZC1lNjgxLTRmYWQtYjNkYi04MzVkNDYxZTgxNDZcIixcIk5hbWVcIjpcIlN3aW1sYW5lIFN0eWxlIDFcIixcIkhlYWRlclN0eWxlXCI6e1wiJGlkXCI6XCIxMzdcIixcIlRleHRTdHlsZVwiOntcIiRpZFwiOlwiMTM4XCIsXCJGb250U2V0dGluZ3NcIjp7XCIkaWRcIjpcIjEzOVwiLFwiRm9udFNpemVcIjoxMixcIkZvbnROYW1lXCI6XCJDYWxpYnJpXCIsXCJJc0JvbGRcIjpmYWxzZSxcIklzSXRhbGljXCI6ZmFsc2UsXCJJc1VuZGVybGluZWRcIjpmYWxzZX0sXCJGb3JlZ3JvdW5kXCI6e1wiJGlkXCI6XCIxNDBcIixcIkNvbG9yXCI6e1wiJGlkXCI6XCIxNDFcIixcIkFcIjoyNTUsXCJSXCI6MjU1LFwiR1wiOjI1NSxcIkJcIjoyNTV9fSxcIkhvcml6b250YWxBbGlnbm1lbnRcIjowLFwiSXNWaXNpYmxlXCI6dHJ1ZX0sXCJSZWN0YW5nbGVTdHlsZVwiOntcIiRpZFwiOlwiMTQyXCIsXCJNYXJnaW5cIjp7XCIkaWRcIjpcIjE0M1wiLFwiVG9wXCI6MC4wLFwiTGVmdFwiOjAuMCxcIlJpZ2h0XCI6MC4wLFwiQm90dG9tXCI6MC4wfSxcIlBhZGRpbmdcIjp7XCIkaWRcIjpcIjE0NFwiLFwiVG9wXCI6MC4wLFwiTGVmdFwiOjAuMCxcIlJpZ2h0XCI6MC4wLFwiQm90dG9tXCI6MC4wfSxcIkJhY2tncm91bmRcIjp7XCIkaWRcIjpcIjE0NVwiLFwiQ29sb3JcIjp7XCIkaWRcIjpcIjE0NlwiLFwiQVwiOjI1NSxcIlJcIjo2NixcIkdcIjoxMzMsXCJCXCI6MjQ0fX0sXCJJc1Zpc2libGVcIjp0cnVlLFwiV2lkdGhcIjowLjAsXCJIZWlnaHRcIjowLjAsXCJCb3JkZXJTdHlsZVwiOntcIiRpZFwiOlwiMTQ3XCIsXCJMaW5lU3R5bGVcIjp7XCIkaWRcIjpcIjE0OFwiLFwiTGluZUNvbG9yXCI6e1wiJGlkXCI6XCIxNDlcIixcIkNvbG9yXCI6e1wiJGlkXCI6XCIxNTBcIixcIkFcIjoyNTUsXCJSXCI6MjU1LFwiR1wiOjAsXCJCXCI6MH19LFwiTGluZVdlaWdodFwiOjAuMCxcIkxpbmVUeXBlXCI6MH0sXCJJc1Zpc2libGVcIjpmYWxzZX19fSxcIkJhY2tncm91bmRTdHlsZVwiOntcIiRpZFwiOlwiMTUxXCIsXCJNYXJnaW5cIjp7XCIkaWRcIjpcIjE1MlwiLFwiVG9wXCI6MC4wLFwiTGVmdFwiOjAuMCxcIlJpZ2h0XCI6MC4wLFwiQm90dG9tXCI6MC4wfSxcIlBhZGRpbmdcIjp7XCIkaWRcIjpcIjE1M1wiLFwiVG9wXCI6MC4wLFwiTGVmdFwiOjAuMCxcIlJpZ2h0XCI6MC4wLFwiQm90dG9tXCI6MC4wfSxcIkJhY2tncm91bmRcIjp7XCIkaWRcIjpcIjE1NFwiLFwiQ29sb3JcIjp7XCIkaWRcIjpcIjE1NVwiLFwiQVwiOjUxLFwiUlwiOjY2LFwiR1wiOjEzMyxcIkJcIjoyNDR9fSxcIklzVmlzaWJsZVwiOnRydWUsXCJXaWR0aFwiOjAuMCxcIkhlaWdodFwiOjAuMCxcIkJvcmRlclN0eWxlXCI6e1wiJGlkXCI6XCIxNTZcIixcIkxpbmVTdHlsZVwiOntcIiRpZFwiOlwiMTU3XCIsXCJMaW5lQ29sb3JcIjp7XCIkaWRcIjpcIjE1OFwiLFwiQ29sb3JcIjp7XCIkaWRcIjpcIjE1OVwiLFwiQVwiOjI1NSxcIlJcIjoyMzQsXCJHXCI6MjIsXCJCXCI6MzB9fSxcIkxpbmVXZWlnaHRcIjowLjAsXCJMaW5lVHlwZVwiOjB9LFwiSXNWaXNpYmxlXCI6ZmFsc2V9fSxcIklzQWJvdmVUaW1lYmFuZFwiOmZhbHNlLFwiU3BhY2luZ1wiOjUsXCJEZWZhdWx0U3dpbWxhbmVBY3Rpdml0eVN0eWxlXCI6e1wiJGlkXCI6XCIxNjBcIixcIkhlYWRlclN0eWxlXCI6e1wiJGlkXCI6XCIxNjFcIixcIlRleHRTdHlsZVwiOntcIiRpZFwiOlwiMTYyXCIsXCJGb250U2V0dGluZ3NcIjp7XCIkaWRcIjpcIjE2M1wiLFwiRm9udFNpemVcIjoxMSxcIkZvbnROYW1lXCI6XCJDYWxpYnJpXCIsXCJJc0JvbGRcIjpmYWxzZSxcIklzSXRhbGljXCI6ZmFsc2UsXCJJc1VuZGVybGluZWRcIjpmYWxzZX0sXCJGb3JlZ3JvdW5kXCI6e1wiJGlkXCI6XCIxNjRcIixcIkNvbG9yXCI6e1wiJGlkXCI6XCIxNjVcIixcIkFcIjoyNTUsXCJSXCI6MCxcIkdcIjowLFwiQlwiOjB9fSxcIkhvcml6b250YWxBbGlnbm1lbnRcIjowLFwiSXNWaXNpYmxlXCI6dHJ1ZX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YzLFwiUlwiOjY2LFwiR1wiOjEzMyxcIkJcIjoyNDR9fSxcIklzVmlzaWJsZVwiOnRydWUsXCJXaWR0aFwiOjAuMCxcIkhlaWdodFwiOjAuMCxcIkJvcmRlclN0eWxlXCI6e1wiJGlkXCI6XCIxNzFcIixcIkxpbmVTdHlsZVwiOntcIiRpZFwiOlwiMTcyXCIsXCJMaW5lQ29sb3JcIjp7XCIkaWRcIjpcIjE3M1wiLFwiQ29sb3JcIjp7XCIkaWRcIjpcIjE3NFwiLFwiQVwiOjI1NSxcIlJcIjoyNTUsXCJHXCI6MCxcIkJcIjowfX0sXCJMaW5lV2VpZ2h0XCI6MC4wLFwiTGluZVR5cGVcIjowfSxcIklzVmlzaWJsZVwiOmZhbHNlfX19LFwiQmFja2dyb3VuZF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NTEsXCJSXCI6NjYsXCJHXCI6MTMzLFwiQlwiOjI0NH19LFwiSXNWaXNpYmxlXCI6dHJ1ZSxcIldpZHRoXCI6MC4wLFwiSGVpZ2h0XCI6MC4wLFwiQm9yZGVyU3R5bGVcIjp7XCIkaWRcIjpcIjE4MFwiLFwiTGluZVN0eWxlXCI6e1wiJGlkXCI6XCIxODFcIixcIkxpbmVDb2xvclwiOntcIiRpZFwiOlwiMTgyXCIsXCJDb2xvclwiOntcIiRpZFwiOlwiMTgzXCIsXCJBXCI6MjU1LFwiUlwiOjI1NSxcIkdcIjowLFwiQlwiOjB9fSxcIkxpbmVXZWlnaHRcIjowLjAsXCJMaW5lVHlwZVwiOjB9LFwiSXNWaXNpYmxlXCI6ZmFsc2V9fX0sXCJEZWZhdWx0U3dpbWxhbmVNaWxlc3RvbmVTdHlsZVwiOntcIiRpZFwiOlwiMTg0XCIsXCJUaXRsZVBvc2l0aW9uXCI6MixcIkRhdGVQb3NpdGlvblwiOjAsXCJTaGFwZVR5cGVcIjowLFwiU2hhcGVTaXplXCI6MSxcIlNwYWNpbmdcIjo1LFwiU2hhcGVTdHlsZVwiOntcIiRpZFwiOlwiMTg1XCIsXCJNYXJnaW5cIjp7XCIkaWRcIjpcIjE4NlwiLFwiVG9wXCI6MC4wLFwiTGVmdFwiOjAuMCxcIlJpZ2h0XCI6MC4wLFwiQm90dG9tXCI6MC4wfSxcIlBhZGRpbmdcIjp7XCIkaWRcIjpcIjE4N1wiLFwiVG9wXCI6MC4wLFwiTGVmdFwiOjAuMCxcIlJpZ2h0XCI6MC4wLFwiQm90dG9tXCI6MC4wfSxcIkJhY2tncm91bmRcIjp7XCIkaWRcIjpcIjE4OFwiLFwiQ29sb3JcIjp7XCIkaWRcIjpcIjE4OVwiLFwiQVwiOjI1NSxcIlJcIjo2NixcIkdcIjoxMzMsXCJCXCI6MjQ0fX0sXCJJc1Zpc2libGVcIjp0cnVlLFwiV2lkdGhcIjoxOC4wLFwiSGVpZ2h0XCI6MjAuMCxcIkJvcmRlclN0eWxlXCI6e1wiJGlkXCI6XCIxOTBcIixcIkxpbmVTdHlsZVwiOntcIiRpZFwiOlwiMTkxXCIsXCJMaW5lQ29sb3JcIjp7XCIkaWRcIjpcIjE5MlwiLFwiQ29sb3JcIjp7XCIkaWRcIjpcIjE5M1wiLFwiQVwiOjI1NSxcIlJcIjoyNTUsXCJHXCI6MCxcIkJcIjowfX0sXCJMaW5lV2VpZ2h0XCI6Mi4wLFwiTGluZVR5cGVcIjowfSxcIklzVmlzaWJsZVwiOmZhbHNlfX0sXCJUaXRsZVN0eWxlXCI6e1wiJGlkXCI6XCIxOTRcIixcIkZvbnRTZXR0aW5nc1wiOntcIiRpZFwiOlwiMTk1XCIsXCJGb250U2l6ZVwiOjksXCJGb250TmFtZVwiOlwiQXJpYWxcIixcIklzQm9sZFwiOmZhbHNlLFwiSXNJdGFsaWNcIjpmYWxzZSxcIklzVW5kZXJsaW5lZFwiOmZhbHNlfSxcIkZvcmVncm91bmRcIjp7XCIkaWRcIjpcIjE5NlwiLFwiQ29sb3JcIjp7XCIkaWRcIjpcIjE5N1wiLFwiQVwiOjI1NSxcIlJcIjowLFwiR1wiOjAsXCJCXCI6MH19LFwiSG9yaXpvbnRhbEFsaWdubWVudFwiOjEsXCJJc1Zpc2libGVcIjp0cnVlfSxcIkRhdGVTdHlsZVwiOntcIiRpZFwiOlwiMTk4XCIsXCJGb250U2V0dGluZ3NcIjp7XCIkaWRcIjpcIjE5OVwiLFwiRm9udFNpemVcIjo4LFwiRm9udE5hbWVcIjpcIkFyaWFsXCIsXCJJc0JvbGRcIjpmYWxzZSxcIklzSXRhbGljXCI6ZmFsc2UsXCJJc1VuZGVybGluZWRcIjpmYWxzZX0sXCJGb3JlZ3JvdW5kXCI6e1wiJGlkXCI6XCIyMDBcIixcIkNvbG9yXCI6e1wiJGlkXCI6XCIyMDFcIixcIkFcIjoyNTUsXCJSXCI6MCxcIkdcIjowLFwiQlwiOjB9fSxcIkhvcml6b250YWxBbGlnbm1lbnRcIjowLFwiSXNWaXNpYmxlXCI6dHJ1ZX0sXCJEYXRlRm9ybWF0XCI6e1wiJGlkXCI6XCIyMDJcIixcIkZvcm1hdFN0cmluZ1wiOlwiTU1NIHl5eXlcIixcIlNlcGFyYXRvclwiOlwiL1wiLFwiVXNlSW50ZXJuYXRpb25hbERhdGVGb3JtYXRcIjpmYWxzZSxcIkRhdGVJc1Zpc2libGVcIjp0cnVlLFwiVGltZUlzVmlzaWJsZVwiOmZhbHNlLFwiSG91ckRpZ2l0c1wiOjEsXCJBbVBtRGVzaWduYXRvclwiOjIsXCJUcmltMDBNaW51dGVzXCI6ZmFsc2V9LFwiV2Vla051bWJlcmluZ1wiOntcIiRpZFwiOlwiMjAzXCIsXCJGb3JtYXRcIjowLFwiSXNWaXNpYmxlXCI6ZmFsc2UsXCJMYXN0S25vd25WaXNpYmlsaXR5U3RhdGVcIjpmYWxzZX19LFwiRGVmYXVsdFN3aW1sYW5lVGFza1N0eWxlXCI6e1wiJGlkXCI6XCIyMDRcIixcIlNoYXBlXCI6MixcIlNoYXBlVGhpY2tuZXNzXCI6MSxcIkR1cmF0aW9uRm9ybWF0XCI6MCxcIlBlcmNlbnRhZ2VDb21wbGV0ZVRleHRTdHlsZVwiOntcIiRpZFwiOlwiMjA1XCIsXCJGb250U2V0dGluZ3NcIjp7XCIkaWRcIjpcIjIwNlwiLFwiRm9udFNpemVcIjoxMCxcIkZvbnROYW1lXCI6XCJDYWxpYnJpXCIsXCJJc0JvbGRcIjpmYWxzZSxcIklzSXRhbGljXCI6ZmFsc2UsXCJJc1VuZGVybGluZWRcIjpmYWxzZX0sXCJGb3JlZ3JvdW5kXCI6e1wiJGlkXCI6XCIyMDdcIixcIkNvbG9yXCI6e1wiJGlkXCI6XCIyMDhcIixcIkFcIjoyNTUsXCJSXCI6MTkyLFwiR1wiOjgwLFwiQlwiOjc3fX0sXCJIb3Jpem9udGFsQWxpZ25tZW50XCI6MCxcIklzVmlzaWJsZVwiOmZhbHNlfSxcIlBlcmNlbnRhZ2VDb21wbGV0ZUhpZ2hsaWdodFN0eWxlXCI6e1wiJGlkXCI6XCIyMDlcIixcIkJhY2tncm91bmRcIjp7XCIkaWRcIjpcIjIxMFwiLFwiQ29sb3JcIjp7XCIkaWRcIjpcIjIxMVwiLFwiQVwiOjg5LFwiUlwiOjAsXCJHXCI6MCxcIkJcIjowfX19LFwiRHVyYXRpb25TdHlsZVwiOntcIiRpZFwiOlwiMjEyXCIsXCJGb250U2V0dGluZ3NcIjp7XCIkaWRcIjpcIjIxM1wiLFwiRm9udFNpemVcIjoxMCxcIkZvbnROYW1lXCI6XCJDYWxpYnJpXCIsXCJJc0JvbGRcIjpmYWxzZSxcIklzSXRhbGljXCI6ZmFsc2UsXCJJc1VuZGVybGluZWRcIjpmYWxzZX0sXCJGb3JlZ3JvdW5kXCI6e1wiJGlkXCI6XCIyMTRcIixcIkNvbG9yXCI6e1wiJGlkXCI6XCIyMTVcIixcIkFcIjoyNTUsXCJSXCI6MjM3LFwiR1wiOjEyNSxcIkJcIjo0OX19LFwiSG9yaXpvbnRhbEFsaWdubWVudFwiOjAsXCJJc1Zpc2libGVcIjpmYWxzZX0sXCJNYXJnaW5cIjp7XCIkaWRcIjpcIjIxNlwiLFwiVG9wXCI6MC4wLFwiTGVmdFwiOjAuMCxcIlJpZ2h0XCI6MC4wLFwiQm90dG9tXCI6MC4wfSxcIlN0YXJ0RGF0ZVBvc2l0aW9uXCI6NCxcIkVuZERhdGVQb3NpdGlvblwiOjQsXCJUaXRsZVBvc2l0aW9uXCI6MyxcIkR1cmF0aW9uUG9zaXRpb25cIjowLFwiUGVyY2VudGFnZUNvbXBsZXRlZFBvc2l0aW9uXCI6MCxcIlNwYWNpbmdcIjo1LFwiQmFzZWxpbmVTdHlsZVwiOntcIiRpZFwiOlwiMjE3XCIsXCJCYXNlbGluZVNoYXBlU3R5bGVcIjp7XCIkaWRcIjpcIjIxOFwiLFwiTWFyZ2luXCI6e1wiJGlkXCI6XCIyMTlcIixcIlRvcFwiOjAuMCxcIkxlZnRcIjowLjAsXCJSaWdodFwiOjAuMCxcIkJvdHRvbVwiOjAuMH0sXCJQYWRkaW5nXCI6e1wiJGlkXCI6XCIyMjBcIixcIlRvcFwiOjAuMCxcIkxlZnRcIjowLjAsXCJSaWdodFwiOjAuMCxcIkJvdHRvbVwiOjAuMH0sXCJCYWNrZ3JvdW5kXCI6e1wiJGlkXCI6XCIyMjFcIixcIkNvbG9yXCI6e1wiJGlkXCI6XCIyMjJcIixcIkFcIjoxNTMsXCJSXCI6MCxcIkdcIjowLFwiQlwiOjB9fSxcIklzVmlzaWJsZVwiOmZhbHNlLFwiV2lkdGhcIjowLjAsXCJIZWlnaHRcIjowLjAsXCJCb3JkZXJTdHlsZVwiOntcIiRpZFwiOlwiMjIzXCIsXCJMaW5lU3R5bGVcIjp7XCIkaWRcIjpcIjIyNFwiLFwiTGluZUNvbG9yXCI6e1wiJGlkXCI6XCIyMjVcIixcIkNvbG9yXCI6e1wiJGlkXCI6XCIyMjZcIixcIkFcIjoyNTUsXCJSXCI6MjU1LFwiR1wiOjAsXCJCXCI6MH19LFwiTGluZVdlaWdodFwiOjIuMCxcIkxpbmVUeXBlXCI6MH0sXCJJc1Zpc2libGVcIjpmYWxzZX19fSxcIlNoYXBlU3R5bGVcIjp7XCIkaWRcIjpcIjIyN1wiLFwiTWFyZ2luXCI6e1wiJGlkXCI6XCIyMjhcIixcIlRvcFwiOjAuMCxcIkxlZnRcIjo0LjAsXCJSaWdodFwiOjQuMCxcIkJvdHRvbVwiOjAuMH0sXCJQYWRkaW5nXCI6e1wiJGlkXCI6XCIyMjlcIixcIlRvcFwiOjAuMCxcIkxlZnRcIjowLjAsXCJSaWdodFwiOjAuMCxcIkJvdHRvbVwiOjAuMH0sXCJCYWNrZ3JvdW5kXCI6e1wiJGlkXCI6XCIyMzBcIixcIkNvbG9yXCI6e1wiJGlkXCI6XCIyMzFcIixcIkFcIjoyNTUsXCJSXCI6NjYsXCJHXCI6MTMzLFwiQlwiOjI0NH19LFwiSXNWaXNpYmxlXCI6dHJ1ZSxcIldpZHRoXCI6MC4wLFwiSGVpZ2h0XCI6MTYuMCxcIkJvcmRlclN0eWxlXCI6e1wiJGlkXCI6XCIyMzJcIixcIkxpbmVTdHlsZVwiOntcIiRpZFwiOlwiMjMzXCIsXCJMaW5lQ29sb3JcIjp7XCIkaWRcIjpcIjIzNFwiLFwiQ29sb3JcIjp7XCIkaWRcIjpcIjIzNVwiLFwiQVwiOjI1NSxcIlJcIjoyNTUsXCJHXCI6MCxcIkJcIjowfX0sXCJMaW5lV2VpZ2h0XCI6Mi4wLFwiTGluZVR5cGVcIjowfSxcIklzVmlzaWJsZVwiOmZhbHNlfX0sXCJUaXRsZVN0eWxlXCI6e1wiJGlkXCI6XCIyMzZcIixcIkZvbnRTZXR0aW5nc1wiOntcIiRpZFwiOlwiMjM3XCIsXCJGb250U2l6ZVwiOjExLFwiRm9udE5hbWVcIjpcIkNhbGlicmlcIixcIklzQm9sZFwiOnRydWUsXCJJc0l0YWxpY1wiOmZhbHNlLFwiSXNVbmRlcmxpbmVkXCI6ZmFsc2V9LFwiRm9yZWdyb3VuZFwiOntcIiRpZFwiOlwiMjM4XCIsXCJDb2xvclwiOntcIiRpZFwiOlwiMjM5XCIsXCJBXCI6MjU1LFwiUlwiOjAsXCJHXCI6MCxcIkJcIjowfX0sXCJIb3Jpem9udGFsQWxpZ25tZW50XCI6MixcIklzVmlzaWJsZVwiOnRydWV9LFwiRGF0ZVN0eWxlXCI6e1wiJGlkXCI6XCIyNDBcIixcIkZvbnRTZXR0aW5nc1wiOntcIiRpZFwiOlwiMjQxXCIsXCJGb250U2l6ZVwiOjEwLFwiRm9udE5hbWVcIjpcIkNhbGlicmlcIixcIklzQm9sZFwiOmZhbHNlLFwiSXNJdGFsaWNcIjpmYWxzZSxcIklzVW5kZXJsaW5lZFwiOmZhbHNlfSxcIkZvcmVncm91bmRcIjp7XCIkaWRcIjpcIjI0MlwiLFwiQ29sb3JcIjp7XCIkaWRcIjpcIjI0M1wiLFwiQVwiOjI1NSxcIlJcIjo2OCxcIkdcIjo4NCxcIkJcIjoxMDZ9fSxcIkhvcml6b250YWxBbGlnbm1lbnRcIjowLFwiSXNWaXNpYmxlXCI6dHJ1ZX0sXCJEYXRlRm9ybWF0XCI6e1wiJGlkXCI6XCIyND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1XCIsXCJGb3JtYXRcIjowLFwiSXNWaXNpYmxlXCI6ZmFsc2UsXCJMYXN0S25vd25WaXNpYmlsaXR5U3RhdGVcIjpmYWxzZX19LFwiRGVmYXVsdFN3aW1sYW5lTW90U3R5bGVcIjp7XCIkaWRcIjpcIjI0NlwiLFwiU2hhcGVcIjowLFwiU2hhcGVTaXplXCI6MSxcIkRldGFpbHNTcGFjaW5nXCI6Mi4wLFwiUGFkZGluZ1wiOntcIiRpZFwiOlwiMjQ3XCIsXCJUb3BcIjo3LjAsXCJMZWZ0XCI6My4wLFwiUmlnaHRcIjowLjAsXCJCb3R0b21cIjoyLjB9LFwiUG9zaXRpb25PblRhc2tcIjoxLFwiU2hhcGVTdHlsZVwiOntcIiRpZFwiOlwiMjQ4XCIsXCJNYXJnaW5cIjp7XCIkaWRcIjpcIjI0OVwiLFwiVG9wXCI6MC4wLFwiTGVmdFwiOjAuMCxcIlJpZ2h0XCI6MC4wLFwiQm90dG9tXCI6MC4wfSxcIlBhZGRpbmdcIjp7XCIkaWRcIjpcIjI1MFwiLFwiVG9wXCI6MC4wLFwiTGVmdFwiOjAuMCxcIlJpZ2h0XCI6MC4wLFwiQm90dG9tXCI6MC4wfSxcIkJhY2tncm91bmRcIjp7XCIkaWRcIjpcIjI1MVwiLFwiQ29sb3JcIjp7XCIkaWRcIjpcIjI1MlwiLFwiQVwiOjI1NSxcIlJcIjo2NixcIkdcIjoxMzMsXCJCXCI6MjQ0fX0sXCJJc1Zpc2libGVcIjp0cnVlLFwiV2lkdGhcIjoxOC4wLFwiSGVpZ2h0XCI6MjAuMCxcIkJvcmRlclN0eWxlXCI6e1wiJGlkXCI6XCIyNTNcIixcIkxpbmVTdHlsZVwiOntcIiRpZFwiOlwiMjU0XCIsXCJMaW5lQ29sb3JcIjp7XCIkaWRcIjpcIjI1NVwiLFwiQ29sb3JcIjp7XCIkaWRcIjpcIjI1NlwiLFwiQVwiOjI1NSxcIlJcIjoyNTUsXCJHXCI6MCxcIkJcIjowfX0sXCJMaW5lV2VpZ2h0XCI6MC4wLFwiTGluZVR5cGVcIjowfSxcIklzVmlzaWJsZVwiOmZhbHNlfX0sXCJUaXRsZVN0eWxlXCI6e1wiJGlkXCI6XCIyNTdcIixcIkZvbnRTZXR0aW5nc1wiOntcIiRpZFwiOlwiMjU4XCIsXCJGb250U2l6ZVwiOjksXCJGb250TmFtZVwiOlwiQXJpYWxcIixcIklzQm9sZFwiOmZhbHNlLFwiSXNJdGFsaWNcIjpmYWxzZSxcIklzVW5kZXJsaW5lZFwiOmZhbHNlfSxcIkZvcmVncm91bmRcIjp7XCIkaWRcIjpcIjI1OVwiLFwiQ29sb3JcIjp7XCIkaWRcIjpcIjI2MFwiLFwiQVwiOjI1NSxcIlJcIjowLFwiR1wiOjAsXCJCXCI6MH19LFwiSG9yaXpvbnRhbEFsaWdubWVudFwiOjEsXCJJc1Zpc2libGVcIjp0cnVlfSxcIkRhdGVTdHlsZVwiOntcIiRpZFwiOlwiMjYxXCIsXCJGb250U2V0dGluZ3NcIjp7XCIkaWRcIjpcIjI2MlwiLFwiRm9udFNpemVcIjo4LFwiRm9udE5hbWVcIjpcIkFyaWFsXCIsXCJJc0JvbGRcIjpmYWxzZSxcIklzSXRhbGljXCI6ZmFsc2UsXCJJc1VuZGVybGluZWRcIjpmYWxzZX0sXCJGb3JlZ3JvdW5kXCI6e1wiJGlkXCI6XCIyNjNcIixcIkNvbG9yXCI6e1wiJGlkXCI6XCIyNjRcIixcIkFcIjoyNTUsXCJSXCI6MCxcIkdcIjowLFwiQlwiOjB9fSxcIkhvcml6b250YWxBbGlnbm1lbnRcIjowLFwiSXNWaXNpYmxlXCI6dHJ1ZX0sXCJEYXRlRm9ybWF0XCI6e1wiJGlkXCI6XCIyNjVcIixcIkZvcm1hdFN0cmluZ1wiOlwiTU1NIHl5eXlcIixcIlNlcGFyYXRvclwiOlwiL1wiLFwiVXNlSW50ZXJuYXRpb25hbERhdGVGb3JtYXRcIjpmYWxzZSxcIkRhdGVJc1Zpc2libGVcIjp0cnVlLFwiVGltZUlzVmlzaWJsZVwiOmZhbHNlLFwiSG91ckRpZ2l0c1wiOjEsXCJBbVBtRGVzaWduYXRvclwiOjIsXCJUcmltMDBNaW51dGVzXCI6ZmFsc2V9LFwiV2Vla051bWJlcmluZ1wiOntcIiRpZFwiOlwiMjY2XCIsXCJGb3JtYXRcIjowLFwiSXNWaXNpYmxlXCI6ZmFsc2UsXCJMYXN0S25vd25WaXNpYmlsaXR5U3RhdGVcIjpmYWxzZX19fSxcIl9hZGRpdGlvbmFsU3dpbWxhbmVWMlN0eWxlc1wiOltdLFwiR3JpZGxpbmVQYW5lbFN0eWxlXCI6e1wiJGlkXCI6XCIyNjdcIixcIkdyaWRsaW5lU3R5bGVcIjp7XCIkaWRcIjpcIjI2OFwiLFwiTGluZUNvbG9yXCI6e1wiJGlkXCI6XCIyNjlcIixcIkNvbG9yXCI6e1wiJGlkXCI6XCIyNzBcIixcIkFcIjozOCxcIlJcIjo5MSxcIkdcIjoxNTUsXCJCXCI6MjEzfX0sXCJMaW5lV2VpZ2h0XCI6MS4wLFwiTGluZVR5cGVcIjowfSxcIklzVmlzaWJsZVwiOnRydWV9LFwiQWN0aXZpdHlMaW5lUGFuZWxTdHlsZVwiOntcIiRpZFwiOlwiMjcxXCIsXCJBY3Rpdml0eUxpbmVTdHlsZVwiOntcIiRpZFwiOlwiMjcyXCIsXCJMaW5lQ29sb3JcIjp7XCIkaWRcIjpcIjI3M1wiLFwiQ29sb3JcIjp7XCIkaWRcIjpcIjI3NFwiLFwiQVwiOjM4LFwiUlwiOjY4LFwiR1wiOjExNCxcIkJcIjoxOTZ9fSxcIkxpbmVXZWlnaHRcIjoxLjAsXCJMaW5lVHlwZVwiOjB9LFwiSXNWaXNpYmxlXCI6dHJ1ZX0sXCJEZWZhdWx0RGVwZW5kZW5jeVN0eWxlXCI6e1wiJGlkXCI6XCIyNzVcIixcIkxpbmVTdHlsZVwiOntcIiRpZFwiOlwiMjc2XCIsXCJMaW5lQ29sb3JcIjp7XCIkaWRcIjpcIjI3N1wiLFwiQ29sb3JcIjp7XCIkaWRcIjpcIjI3OFwiLFwiQVwiOjI1NSxcIlJcIjowLFwiR1wiOjAsXCJCXCI6MH19LFwiTGluZVdlaWdodFwiOjEuMCxcIkxpbmVUeXBlXCI6MH0sXCJFbmRBcnJvd2hlYWRMaW5lU3R5bGVcIjp7XCIkaWRcIjpcIjI3OVwiLFwiS2luZFwiOjEsXCJXaWR0aFwiOjEsXCJMZW5ndGhcIjowfSxcIkJyaW5nVG9Gcm9udFwiOnRydWUsXCJSYWRpdXNcIjowLjB9LFwiQ3JpdGljYWxQYXRoU3R5bGVcIjp7XCIkaWRcIjpcIjI4MFwiLFwiQ3JpdGljYWxQYXRoU3R5bGVPcHRpb25zXCI6MTUsXCJMaW5lU3R5bGVcIjp7XCIkaWRcIjpcIjI4MVwiLFwiTGluZUNvbG9yXCI6e1wiJGlkXCI6XCIyODJcIixcIkNvbG9yXCI6e1wiJGlkXCI6XCIyODNcIixcIkFcIjoyNTUsXCJSXCI6MjIyLFwiR1wiOjUwLFwiQlwiOjUwfX0sXCJMaW5lV2VpZ2h0XCI6MS4wLFwiTGluZVR5cGVcIjowfSxcIlRpdGxlRm9yZWdyb3VuZFwiOntcIiRpZFwiOlwiMjg0XCIsXCJDb2xvclwiOntcIiRpZFwiOlwiMjg1XCIsXCJBXCI6MjU1LFwiUlwiOjE3NixcIkdcIjoxOSxcIkJcIjoyNX19LFwiU2hhcGVzQmFja2dyb3VuZFwiOntcIiRpZFwiOlwiMjg2XCIsXCJDb2xvclwiOntcIiRpZFwiOlwiMjg3XCIsXCJBXCI6MjU1LFwiUlwiOjI1MyxcIkdcIjoyMDMsXCJCXCI6MjA4fX0sXCJTaGFwZXNCb3JkZXJTdHlsZVwiOntcIiRpZFwiOlwiMjg4XCIsXCJMaW5lQ29sb3JcIjp7XCIkaWRcIjpcIjI4OVwiLFwiQ29sb3JcIjp7XCIkaWRcIjpcIjI5MFwiLFwiQVwiOjI1NSxcIlJcIjoyMjIsXCJHXCI6NTAsXCJCXCI6NTB9fSxcIkxpbmVXZWlnaHRcIjoyLjAsXCJMaW5lVHlwZVwiOjB9fSxcIlBhbmVsc1NwYWNpbmdEZWZpbml0aW9uXCI6e1wiJGlkXCI6XCIyOTFcIixcIlNwYWNpbmdBYm92ZVRpbWViYW5kXCI6MTYsXCJTcGFjaW5nQmVsb3dUaW1lYmFuZFwiOjE2LFwiU3BhY2luZ0Fib3ZlQmV0d2VlblN3aW1sYW5lc0FuZFRhc2tzXCI6MTYsXCJTcGFjaW5nQmVsb3dCZXR3ZWVuU3dpbWxhbmVzQW5kVGFza3NcIjoxNn0sXCJDb25kaXRpb25hbEZvcm1hdHRpbmdcIjp7XCIkaWRcIjpcIjI5MlwiLFwiUHZBRm9ybWF0dGluZ1wiOntcIiRpZFwiOlwiMjkzXCIsXCJEZWxheVRhc2tTdHlsZVwiOntcIiRpZFwiOlwiMjk0XCIsXCJTdHlsZU9wdGlvbnNcIjo4LFwiVGl0bGVGb3JlZ3JvdW5kXCI6e1wiJGlkXCI6XCIyOTVcIixcIkNvbG9yXCI6e1wiJGlkXCI6XCIyOTZcIixcIkFcIjoyNTUsXCJSXCI6MTc1LFwiR1wiOjAsXCJCXCI6MH19LFwiQWN0dWFsU2hhcGVzQmFja2dyb3VuZFwiOntcIiRpZFwiOlwiMjk3XCIsXCJDb2xvclwiOntcIiRpZFwiOlwiMjk4XCIsXCJBXCI6NjIsXCJSXCI6MjU1LFwiR1wiOjAsXCJCXCI6MH19LFwiQWN0dWFsU2hhcGVzQm9yZGVyU3R5bGVcIjp7XCIkaWRcIjpcIjI5OVwiLFwiTGluZUNvbG9yXCI6e1wiJGlkXCI6XCIzMDBcIixcIkNvbG9yXCI6e1wiJGlkXCI6XCIzMDFcIixcIkFcIjoxNjMsXCJSXCI6MjU1LFwiR1wiOjAsXCJCXCI6MH19LFwiTGluZVdlaWdodFwiOjMuMCxcIkxpbmVUeXBlXCI6MH0sXCJCYXNlbGluZVNoYXBlc0JhY2tncm91bmRcIjp7XCIkaWRcIjpcIjMwMlwiLFwiQ29sb3JcIjp7XCIkaWRcIjpcIjMwM1wiLFwiQVwiOjE4NCxcIlJcIjoyNTUsXCJHXCI6MCxcIkJcIjowfX19LFwiRGVsYXlNaWxlc3RvbmVTdHlsZVwiOntcIiRpZFwiOlwiMzA0XCIsXCJTdHlsZU9wdGlvbnNcIjoyLFwiVGl0bGVGb3JlZ3JvdW5kXCI6e1wiJGlkXCI6XCIzMDVcIixcIkNvbG9yXCI6e1wiJGlkXCI6XCIzMDZcIixcIkFcIjoyNTUsXCJSXCI6MTc1LFwiR1wiOjAsXCJCXCI6MH19LFwiQWN0dWFsU2hhcGVzQmFja2dyb3VuZFwiOntcIiRpZFwiOlwiMzA3XCIsXCJDb2xvclwiOntcIiRpZFwiOlwiMzA4XCIsXCJBXCI6MjU1LFwiUlwiOjIyMixcIkdcIjo4MCxcIkJcIjo1MH19LFwiQWN0dWFsU2hhcGVzQm9yZGVyU3R5bGVcIjp7XCIkaWRcIjpcIjMwOVwiLFwiTGluZUNvbG9yXCI6e1wiJGlkXCI6XCIzMTBcIixcIkNvbG9yXCI6e1wiJGlkXCI6XCIzMTFcIixcIkFcIjoxNjMsXCJSXCI6MjU1LFwiR1wiOjAsXCJCXCI6MH19LFwiTGluZVdlaWdodFwiOjMuMCxcIkxpbmVUeXBlXCI6MH0sXCJCYXNlbGluZVNoYXBlc0JhY2tncm91bmRcIjp7XCIkaWRcIjpcIjMxMlwiLFwiQ29sb3JcIjp7XCIkaWRcIjpcIjMxM1wiLFwiQVwiOjE4NCxcIlJcIjoyNTUsXCJHXCI6MCxcIkJcIjowfX19LFwiQWR2YW5jZVRhc2tTdHlsZVwiOntcIiRpZFwiOlwiMzE0XCIsXCJTdHlsZU9wdGlvbnNcIjo4LFwiVGl0bGVGb3JlZ3JvdW5kXCI6e1wiJGlkXCI6XCIzMTVcIixcIkNvbG9yXCI6e1wiJGlkXCI6XCIzMTZcIixcIkFcIjoyNTUsXCJSXCI6MCxcIkdcIjoxMTAsXCJCXCI6MH19LFwiQWN0dWFsU2hhcGVzQmFja2dyb3VuZFwiOntcIiRpZFwiOlwiMzE3XCIsXCJDb2xvclwiOntcIiRpZFwiOlwiMzE4XCIsXCJBXCI6NjEsXCJSXCI6MCxcIkdcIjoxMjgsXCJCXCI6MH19LFwiQWN0dWFsU2hhcGVzQm9yZGVyU3R5bGVcIjp7XCIkaWRcIjpcIjMxOVwiLFwiTGluZUNvbG9yXCI6e1wiJGlkXCI6XCIzMjBcIixcIkNvbG9yXCI6e1wiJGlkXCI6XCIzMjFcIixcIkFcIjoxNjMsXCJSXCI6MCxcIkdcIjoxMjgsXCJCXCI6MH19LFwiTGluZVdlaWdodFwiOjMuMCxcIkxpbmVUeXBlXCI6MH0sXCJCYXNlbGluZVNoYXBlc0JhY2tncm91bmRcIjp7XCIkaWRcIjpcIjMyMlwiLFwiQ29sb3JcIjp7XCIkaWRcIjpcIjMyM1wiLFwiQVwiOjE4NCxcIlJcIjowLFwiR1wiOjEyOCxcIkJcIjowfX19LFwiQWR2YW5jZU1pbGVzdG9uZVN0eWxlXCI6e1wiJGlkXCI6XCIzMjRcIixcIlN0eWxlT3B0aW9uc1wiOjIsXCJUaXRsZUZvcmVncm91bmRcIjp7XCIkaWRcIjpcIjMyNVwiLFwiQ29sb3JcIjp7XCIkaWRcIjpcIjMyNlwiLFwiQVwiOjI1NSxcIlJcIjowLFwiR1wiOjExMCxcIkJcIjowfX0sXCJBY3R1YWxTaGFwZXNCYWNrZ3JvdW5kXCI6e1wiJGlkXCI6XCIzMjdcIixcIkNvbG9yXCI6e1wiJGlkXCI6XCIzMjhcIixcIkFcIjoyNTUsXCJSXCI6MjAsXCJHXCI6MTAwLFwiQlwiOjB9fSxcIkFjdHVhbFNoYXBlc0JvcmRlclN0eWxlXCI6e1wiJGlkXCI6XCIzMjlcIixcIkxpbmVDb2xvclwiOntcIiRpZFwiOlwiMzMwXCIsXCJDb2xvclwiOntcIiRpZFwiOlwiMzMxXCIsXCJBXCI6MTYzLFwiUlwiOjAsXCJHXCI6MTI4LFwiQlwiOjB9fSxcIkxpbmVXZWlnaHRcIjozLjAsXCJMaW5lVHlwZVwiOjB9LFwiQmFzZWxpbmVTaGFwZXNCYWNrZ3JvdW5kXCI6e1wiJGlkXCI6XCIzMzJcIixcIkNvbG9yXCI6e1wiJGlkXCI6XCIzMzNcIixcIkFcIjoxODQsXCJSXCI6MCxcIkdcIjoxMjgsXCJCXCI6MH19fX19LFwiX3NlbGVjdGVkVGhlbWVQcmVzZXRDb2xvcnNcIjp7XCIkaWRcIjpcIjMzNFwiLFwiVGV4dExpZ2h0XCI6e1wiJGlkXCI6XCIzMzVcIixcIkFcIjoyNTUsXCJSXCI6MjU1LFwiR1wiOjI1NSxcIkJcIjoyNTV9LFwiVGV4dERhcmtcIjp7XCIkaWRcIjpcIjMzNlwiLFwiQVwiOjI1NSxcIlJcIjowLFwiR1wiOjAsXCJCXCI6MH0sXCJBY2NlbnQxXCI6e1wiJGlkXCI6XCIzMzdcIixcIkFcIjoyNTUsXCJSXCI6MTY1LFwiR1wiOjE2NSxcIkJcIjoxNjV9LFwiQWNjZW50MlwiOntcIiRpZFwiOlwiMzM4XCIsXCJBXCI6MjU1LFwiUlwiOjI1NSxcIkdcIjoyNTUsXCJCXCI6MjU1fSxcIkFjY2VudDNcIjp7XCIkaWRcIjpcIjMzOVwiLFwiQVwiOjI1NSxcIlJcIjo2NixcIkdcIjoxMzMsXCJCXCI6MjQ0fSxcIkFjY2VudDRcIjp7XCIkaWRcIjpcIjM0MFwiLFwiQVwiOjI1NSxcIlJcIjoyMzMsXCJHXCI6MTEzLFwiQlwiOjUwfSxcIkFjY2VudDVcIjp7XCIkaWRcIjpcIjM0MVwiLFwiQVwiOjI1NSxcIlJcIjoyNSxcIkdcIjoxMDcsXCJCXCI6MzZ9LFwiQWNjZW50NlwiOntcIiRpZFwiOlwiMzQyXCIsXCJBXCI6MjU1LFwiUlwiOjE1LFwiR1wiOjE1OCxcIkJcIjoyMTN9LFwiQWNjZW50N1wiOntcIiRpZFwiOlwiMzQzXCIsXCJBXCI6MjU1LFwiUlwiOjE2MCxcIkdcIjo0MyxcIkJcIjoxNDd9LFwiQWNjZW50OFwiOntcIiRpZFwiOlwiMzQ0XCIsXCJBXCI6MjU1LFwiUlwiOjc4LFwiR1wiOjE2NyxcIkJcIjo0Nn19LFwiX2N1c3RvbVByZXNldENvbG9yc1wiOntcIiRpZFwiOlwiMzQ1XCJ9fX0ifSwiU2V0dGluZ3MiOnsiJGlkIjoiMTU1NiIsIkltcGFPcHRpb25zIjp7IiRpZCI6IjE1NTc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NTU4IiwiVXNlVGltZSI6ZmFsc2UsIldvcmtEYXlTdGFydCI6IjAwOjAwOjAwIiwiV29ya0RheUVuZCI6IjIzOjU5OjAwIn0sIkxhc3RVc2VkVGVtcGxhdGVJZCI6ImUwNjJhNTg1LTkwMTMtNGNiYS04YWMwLTMyZDFjZTUxMjcxMSIsIkxhc3RVc2VkVGhlbWVEZXRhaWxzIjp7IiRpZCI6IjE1NTkiLCJJZCI6ImFjNWMzMjg0LWY3ZTktNGZhMC1hNGU3LTAzODFjOGQ5NWQ5MiIsIlRpdGxlIjoiVW50aXRsZWQgdGhlbWUiLCJDYXRlZ29yeSI6Mn0sIkZpcnN0V2Vla09mWWVhciI6MCwiUGxhY2VNaWxlc3RvbmVBdFRoZUJlZ2lubmluZ09mVGhlRGF5IjpmYWxzZSwiRGVwZW5kZW5jeVNjaGVkdWxpbmdTZXR0aW5ncyI6eyIkaWQiOiIxNTYw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QbGFubmVkTW9kdWxlRW5hYmxlZCI6ZmFsc2UsIk9sZEZpeGVkSW50ZXJ2YWxzUmVuZGVyaW5nU3RyYXRlZ3lVc2VkQmVmb3Jl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ERT"/>
  <p:tag name="OTLDATE" val="2018-11-02T23:59:00.0000000"/>
  <p:tag name="OTLBASELINEDATE" val="2018-11-02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ARD"/>
  <p:tag name="OTLDATE" val="2023-03-21T23:59:00.0000000"/>
  <p:tag name="OTLBASELINEDATE" val="2023-03-2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ys DoubleClick"/>
  <p:tag name="OTLDATE" val="2007-04-01T23:59:00.0000000"/>
  <p:tag name="OTLBASELINEDATE" val="2007-04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reet View"/>
  <p:tag name="OTLDATE" val="2007-05-29T23:59:00.0000000"/>
  <p:tag name="OTLBASELINEDATE" val="2007-05-29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exus One"/>
  <p:tag name="OTLDATE" val="2010-01-05T23:59:00.0000000"/>
  <p:tag name="OTLBASELINEDATE" val="2010-01-05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ogle sells Mobility,&#10; buys Nest"/>
  <p:tag name="OTLDATE" val="2014-01-30T23:59:00.0000000"/>
  <p:tag name="OTLBASELINEDATE" val="2014-01-3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False"/>
  <p:tag name="OTLTIMEBANDAPPENDYEARONYEARCHANGE" val="True"/>
  <p:tag name="OTLTIMEBANDCULTUREINFO" val="en-US"/>
  <p:tag name="OTLTIMEBANDQUICKPOSITION" val="Custom"/>
  <p:tag name="OTLTIMEBANDTHREEDEFFECTS" val="None"/>
  <p:tag name="OTLTIMEBANDAUTODATERANGE" val="True"/>
  <p:tag name="OTLTIMEBANDSTARTDATE" val="1997-09-01T23:59:00.0000000"/>
  <p:tag name="OTLTIMEBANDENDDATE" val="2023-09-27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EllipseTimeband"/>
  <p:tag name="OTLTIMEBANDSHAPEHEIGHT" val="30"/>
  <p:tag name="OTLTIMEBANDSHAPEPADDINGLEFT" val="1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omain&#10;google.com&#10;is registered"/>
  <p:tag name="OTLDATE" val="1997-09-15T23:59:00.0000000Z"/>
  <p:tag name="OTLBASELINEDATE" val="1997-09-15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ogle&#10;officially founded"/>
  <p:tag name="OTLDATE" val="1998-09-04T23:59:00.0000000Z"/>
  <p:tag name="OTLBASELINEDATE" val="1998-09-04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aunches&#10;Google Image&#10;Search"/>
  <p:tag name="OTLDATE" val="2001-07-01T23:59:00.0000000Z"/>
  <p:tag name="OTLBASELINEDATE" val="2001-07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ahoo &#10;drops&#10;partnership"/>
  <p:tag name="OTLDATE" val="2004-02-01T23:59:00.0000000Z"/>
  <p:tag name="OTLBASELINEDATE" val="2004-02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itial&#10;Public Offering"/>
  <p:tag name="OTLDATE" val="2004-08-19T23:59:00.0000000Z"/>
  <p:tag name="OTLBASELINEDATE" val="2004-08-19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search&#10;partnership&#10;with NASA"/>
  <p:tag name="OTLDATE" val="2005-09-28T23:59:00.0000000Z"/>
  <p:tag name="OTLBASELINEDATE" val="2005-09-28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ogle Chrome"/>
  <p:tag name="OTLDATE" val="2008-09-02T23:59:00.0000000Z"/>
  <p:tag name="OTLBASELINEDATE" val="2008-09-02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aunches&#10;Google+&#10;Buys Waze"/>
  <p:tag name="OTLDATE" val="2011-06-28T23:59:00.0000000Z"/>
  <p:tag name="OTLBASELINEDATE" val="2011-06-28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troduces &#10;Knowledge Graph"/>
  <p:tag name="OTLDATE" val="2012-05-16T23:59:00.0000000Z"/>
  <p:tag name="OTLBASELINEDATE" val="2012-05-16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nnounces&#10; restructuring&#10;as Alphabet Inc."/>
  <p:tag name="OTLDATE" val="2015-08-10T23:59:00.0000000Z"/>
  <p:tag name="OTLBASELINEDATE" val="2015-08-10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rst&#10;Google Doodle"/>
  <p:tag name="OTLDATE" val="1998-08-30T23:59:00.0000000Z"/>
  <p:tag name="OTLBASELINEDATE" val="1998-08-30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ogle&#10;AdWords"/>
  <p:tag name="OTLDATE" val="2000-10-23T23:59:00.0000000Z"/>
  <p:tag name="OTLBASELINEDATE" val="2000-10-23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quires&#10;Pyra Labs&#10;(Blogger)"/>
  <p:tag name="OTLDATE" val="2003-02-01T23:59:00.0000000Z"/>
  <p:tag name="OTLBASELINEDATE" val="2003-02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aunches&#10;Google Maps"/>
  <p:tag name="OTLDATE" val="2005-02-08T23:59:00.0000000Z"/>
  <p:tag name="OTLBASELINEDATE" val="2005-02-08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ys&#10;YouTube"/>
  <p:tag name="OTLDATE" val="2006-11-01T23:59:00.0000000Z"/>
  <p:tag name="OTLBASELINEDATE" val="2006-1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leases&#10;Android OS"/>
  <p:tag name="OTLDATE" val="2008-09-23T23:59:00.0000000Z"/>
  <p:tag name="OTLBASELINEDATE" val="2008-09-23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cord:&#10;1 billion&#10;unique&#10;site visitors"/>
  <p:tag name="OTLDATE" val="2011-05-31T23:59:00.0000000Z"/>
  <p:tag name="OTLBASELINEDATE" val="2011-05-3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ogle Drive"/>
  <p:tag name="OTLDATE" val="2012-04-24T23:59:00.0000000Z"/>
  <p:tag name="OTLBASELINEDATE" val="2012-04-24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artnership&#10;with&#10;Kia Motors&#10;and&#10;Hyundai"/>
  <p:tag name="OTLDATE" val="2013-01-01T23:59:00.0000000Z"/>
  <p:tag name="OTLBASELINEDATE" val="2013-01-0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US DOJ&#10;files antitrust&#10;complain"/>
  <p:tag name="OTLDATE" val="2020-10-01T23:59:00.0000000"/>
  <p:tag name="OTLBASELINEDATE" val="2020-10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quires&#10;MicroLED and&#10;Raxium"/>
  <p:tag name="OTLDATE" val="2022-05-01T23:59:00.0000000"/>
  <p:tag name="OTLBASELINEDATE" val="2022-05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Ubisoft and&#10;Take-Two&#10;bring games&#10;to Stadia"/>
  <p:tag name="OTLDATE" val="2021-03-01T23:59:00.0000000"/>
  <p:tag name="OTLBASELINEDATE" val="2021-03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aunches&#10;Google Stadia"/>
  <p:tag name="OTLDATE" val="2019-11-19T23:59:00.0000000"/>
  <p:tag name="OTLBASELINEDATE" val="2019-11-19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U files&#10;antitrust complaint&#10;against Google"/>
  <p:tag name="OTLDATE" val="2016-04-20T23:59:00.0000000Z"/>
  <p:tag name="OTLBASELINEDATE" val="2016-04-20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nnounces&#10; restructuring&#10;as Google LLC"/>
  <p:tag name="OTLDATE" val="2017-09-01T23:59:00.0000000"/>
  <p:tag name="OTLBASELINEDATE" val="2017-09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ys&#10;HTC"/>
  <p:tag name="OTLDATE" val="2017-09-21T23:59:00.0000000"/>
  <p:tag name="OTLBASELINEDATE" val="2017-09-2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dds&#10;Privacy Guide&#10;to Chrome"/>
  <p:tag name="OTLDATE" val="2022-04-06T23:59:00.0000000"/>
  <p:tag name="OTLBASELINEDATE" val="2022-04-06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aunches&#10;Google Pixel"/>
  <p:tag name="OTLDATE" val="2016-10-04T23:59:00.0000000"/>
  <p:tag name="OTLBASELINEDATE" val="2016-10-04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New&#10;logo"/>
  <p:tag name="OTLDATE" val="2015-09-01T23:59:00.0000000"/>
  <p:tag name="OTLBASELINEDATE" val="2015-09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25 years&#10;of Google"/>
  <p:tag name="OTLDATE" val="2023-09-27T23:59:00.0000000"/>
  <p:tag name="OTLBASELINEDATE" val="2023-09-2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Launches Google Translate"/>
  <p:tag name="OTLDATE" val="2006-04-28T23:59:00.0000000"/>
  <p:tag name="OTLBASELINEDATE" val="2006-04-28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PUs"/>
  <p:tag name="OTLDATE" val="2016-06-27T23:59:00.0000000"/>
  <p:tag name="OTLBASELINEDATE" val="2016-06-2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Widescreen</PresentationFormat>
  <Paragraphs>145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2017-09-01T06:58:25Z</dcterms:created>
  <dcterms:modified xsi:type="dcterms:W3CDTF">2025-10-03T12:02:53Z</dcterms:modified>
</cp:coreProperties>
</file>