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68" r:id="rId2"/>
    <p:sldId id="2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1D32"/>
    <a:srgbClr val="FFB502"/>
    <a:srgbClr val="245F2C"/>
    <a:srgbClr val="017F35"/>
    <a:srgbClr val="FF0000"/>
    <a:srgbClr val="FFB4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5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D0ECC4-92FC-458A-B90E-F825463679EE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76BAF4-472D-4462-9D52-B85CED7F5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536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59F795-15F7-4AD8-BEDB-70B6FD6BD6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7314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7E400-EB0E-4F11-46CB-9CB64AED3D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ADA013-8DFB-B8CA-053D-974FA59C2F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02E0F-141D-737B-4C63-FD795E558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19A47-5D23-4B4C-9B9D-36B58C7CC760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C2F9E-804D-10BC-36F7-7F80FEE9C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69B0D-9EA4-BC8D-286D-4BB7FC4D3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892F-7AEB-497C-956F-7D1BE5075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999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B2744-2C71-5C4B-0E53-F3C64753A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EB796B-757A-9167-A54B-A6C75DBD1D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B86455-C3F8-614D-AB1C-4BCEB8279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19A47-5D23-4B4C-9B9D-36B58C7CC760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B4F47B-E3F8-D4AC-DECA-120A7B14E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FD8EE1-48F3-E304-7CE9-44E04F6CE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892F-7AEB-497C-956F-7D1BE5075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792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D5EAC2-3C3D-27B0-DB87-E1E14768BA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F80706-BA38-226E-06EA-DA44BDB2A3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CA8065-6350-74B7-C92D-245270323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19A47-5D23-4B4C-9B9D-36B58C7CC760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DCE1D8-75B2-3C75-D8FD-7E44B03B6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39FFA1-D818-80F1-E1C6-D70039317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892F-7AEB-497C-956F-7D1BE5075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563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18F70-F0DE-216E-3EE4-7448D4651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D34A6-906E-F538-E13A-C47429E423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191AC8-EBF1-3FE5-EDBC-99B062D9F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19A47-5D23-4B4C-9B9D-36B58C7CC760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55570F-0334-D5D5-873F-B331CE2CA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726EE1-6257-0595-5312-C3D3BEACE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892F-7AEB-497C-956F-7D1BE5075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57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1D91A-2CB5-AE77-23E2-4B4B0E56E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495316-7AE2-94B2-A684-B6AFB7063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D4741-7BF2-A191-7B2C-C448BE69A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19A47-5D23-4B4C-9B9D-36B58C7CC760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4201A-122D-AB1C-BF59-97158E2A6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9A0290-AB2C-D46C-2F9B-DA95C345E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892F-7AEB-497C-956F-7D1BE5075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541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50669-E48F-DF23-9B0E-56196C883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8CF60-A114-93A0-1639-540263730A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E84E7C-0BDD-F854-A1C3-60BC20147E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E02DC4-A217-31E1-1410-AB9A97597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19A47-5D23-4B4C-9B9D-36B58C7CC760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022098-7EFD-5E84-9BFA-72A3FF3F3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1287B7-C315-F9CE-4869-DFE0AF76A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892F-7AEB-497C-956F-7D1BE5075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616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AC201-7752-7D7F-4EAE-33C1B862E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61784-4AF0-6D87-9AFC-A0AF81C56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6E5F38-8348-FCD2-25A9-5F9C7E07C4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1D9A19-794E-C8E7-17C9-63E0A15E85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BDACA1-E57C-6C85-12C4-BB6ABAEEA9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E5339B-E960-19ED-5A5B-D0892ADE8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19A47-5D23-4B4C-9B9D-36B58C7CC760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4B8730-CE68-3544-9263-2FE13F2D7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91215E-640B-1E60-48B3-02DE9B8FC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892F-7AEB-497C-956F-7D1BE5075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762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0F540-3352-6391-925C-7A40157A4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CE8BEC-D06F-9E16-E29F-7AE75E52B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19A47-5D23-4B4C-9B9D-36B58C7CC760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67261E-40E2-C2A7-F40F-E8FB2211A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C87C24-04DE-FA7B-63A3-5EFE049AD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892F-7AEB-497C-956F-7D1BE5075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2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A835FB-BBF2-01ED-8731-AF75D8963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19A47-5D23-4B4C-9B9D-36B58C7CC760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9FE1E0-4E76-F7CE-1CD9-AFBBE7609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CBF9E6-2FAC-CCEE-4DB4-097DD1F3B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892F-7AEB-497C-956F-7D1BE5075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374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04D8A-21BA-AE2D-C883-F52568DEC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C1530-B9E5-876B-C1FE-C84E7DF2A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E3F5CA-88B7-FC23-F420-E9BDD08C39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96605B-920A-8378-F099-EE1F5B291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19A47-5D23-4B4C-9B9D-36B58C7CC760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FA39D2-E4C0-1026-3B2C-79934C37B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B5B3F2-6975-F5F2-579C-D9F7B07CA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892F-7AEB-497C-956F-7D1BE5075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915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8A7B8-72D0-401C-F8F3-95D201CA3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49A05D-E742-EA72-40BD-17C0950CBF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31D056-ED12-AB66-0053-FF064A125F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CAF87B-5C47-DCFB-A81A-6982AEEF3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19A47-5D23-4B4C-9B9D-36B58C7CC760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3F4811-BCAC-F98E-BE7F-AD0060AA4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9477B7-3B69-8951-A4A4-561529B3B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892F-7AEB-497C-956F-7D1BE5075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387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E3E907-BE03-6EC3-36B4-AA0E0D7DC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073419-EEDD-40DF-51CC-D46FED3BBE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F0CDBE-5158-874A-6CC2-AF39A8E948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719A47-5D23-4B4C-9B9D-36B58C7CC760}" type="datetimeFigureOut">
              <a:rPr lang="en-US" smtClean="0"/>
              <a:t>6/14/2024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D79343-6196-396A-B982-58BD78BE07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E2BD5A-CA31-660A-4CEC-089D593822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CF892F-7AEB-497C-956F-7D1BE5075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560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image" Target="../media/image3.png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image" Target="../media/image4.png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slideLayout" Target="../slideLayouts/slideLayout7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3">
            <a:lum/>
          </a:blip>
          <a:srcRect/>
          <a:stretch>
            <a:fillRect t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747CEAFF-62F1-36C0-9447-33E39D7524E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ED7D31"/>
                </a:solidFill>
                <a:latin typeface="Calibri" panose="020F0502020204030204" pitchFamily="34" charset="0"/>
              </a:rPr>
              <a:t>1855</a:t>
            </a:r>
          </a:p>
        </p:txBody>
      </p:sp>
      <p:sp>
        <p:nvSpPr>
          <p:cNvPr id="3" name="OTLSHAPE_TB_00000000000000000000000000000000_RightEndCaps" hidden="1">
            <a:extLst>
              <a:ext uri="{FF2B5EF4-FFF2-40B4-BE49-F238E27FC236}">
                <a16:creationId xmlns:a16="http://schemas.microsoft.com/office/drawing/2014/main" id="{AD98659E-4F15-11F0-491F-98C47E6828D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ED7D31"/>
                </a:solidFill>
                <a:latin typeface="Calibri" panose="020F0502020204030204" pitchFamily="34" charset="0"/>
              </a:rPr>
              <a:t>2054</a:t>
            </a:r>
          </a:p>
        </p:txBody>
      </p:sp>
      <p:cxnSp>
        <p:nvCxnSpPr>
          <p:cNvPr id="27" name="OTLSHAPE_M_bb617211b17943ba92dcfadb9f0f4ed0_Connector1">
            <a:extLst>
              <a:ext uri="{FF2B5EF4-FFF2-40B4-BE49-F238E27FC236}">
                <a16:creationId xmlns:a16="http://schemas.microsoft.com/office/drawing/2014/main" id="{84CF5B79-A3DC-0DA4-8F7B-9F9D20A2D7C8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1264738" y="1850292"/>
            <a:ext cx="0" cy="182586"/>
          </a:xfrm>
          <a:prstGeom prst="line">
            <a:avLst/>
          </a:prstGeom>
          <a:ln w="1270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OTLSHAPE_M_20dc4f49a50f46238dfe99dd0b544c59_Connector1">
            <a:extLst>
              <a:ext uri="{FF2B5EF4-FFF2-40B4-BE49-F238E27FC236}">
                <a16:creationId xmlns:a16="http://schemas.microsoft.com/office/drawing/2014/main" id="{B818F65D-46E5-CC63-D615-46FA9923A393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1394141" y="3103671"/>
            <a:ext cx="0" cy="282472"/>
          </a:xfrm>
          <a:prstGeom prst="line">
            <a:avLst/>
          </a:prstGeom>
          <a:ln w="1270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OTLSHAPE_M_992d94f71cc841fd876605e952b00197_Connector1">
            <a:extLst>
              <a:ext uri="{FF2B5EF4-FFF2-40B4-BE49-F238E27FC236}">
                <a16:creationId xmlns:a16="http://schemas.microsoft.com/office/drawing/2014/main" id="{C1CEAB82-2949-BDBB-6179-5EC2EF6723DF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6227056" y="3103671"/>
            <a:ext cx="0" cy="549608"/>
          </a:xfrm>
          <a:prstGeom prst="line">
            <a:avLst/>
          </a:prstGeom>
          <a:ln w="1270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OTLSHAPE_M_2c6323a22eaa4225ba44c021e8ee2085_Connector1">
            <a:extLst>
              <a:ext uri="{FF2B5EF4-FFF2-40B4-BE49-F238E27FC236}">
                <a16:creationId xmlns:a16="http://schemas.microsoft.com/office/drawing/2014/main" id="{648A8242-4E40-5C37-E621-E2BD66559A99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6383634" y="3103671"/>
            <a:ext cx="0" cy="355298"/>
          </a:xfrm>
          <a:prstGeom prst="line">
            <a:avLst/>
          </a:prstGeom>
          <a:ln w="1270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OTLSHAPE_M_7ffc95a57f6045638997361979992307_Connector1">
            <a:extLst>
              <a:ext uri="{FF2B5EF4-FFF2-40B4-BE49-F238E27FC236}">
                <a16:creationId xmlns:a16="http://schemas.microsoft.com/office/drawing/2014/main" id="{98770D74-B946-282D-3F13-34BFBF072C3F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8326405" y="3103671"/>
            <a:ext cx="0" cy="1006771"/>
          </a:xfrm>
          <a:prstGeom prst="line">
            <a:avLst/>
          </a:prstGeom>
          <a:ln w="1270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6" name="OTLSHAPE_M_626de0d73f2d42d5b4f9dea077b94be3_Connector1">
            <a:extLst>
              <a:ext uri="{FF2B5EF4-FFF2-40B4-BE49-F238E27FC236}">
                <a16:creationId xmlns:a16="http://schemas.microsoft.com/office/drawing/2014/main" id="{BB6BEEAB-1FA9-C3F6-9FD6-92C55D11F8F6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9324102" y="2021451"/>
            <a:ext cx="0" cy="701220"/>
          </a:xfrm>
          <a:prstGeom prst="line">
            <a:avLst/>
          </a:prstGeom>
          <a:ln w="1270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0" name="OTLSHAPE_M_efa3e277b2094928bba75a42cc12730c_Connector1">
            <a:extLst>
              <a:ext uri="{FF2B5EF4-FFF2-40B4-BE49-F238E27FC236}">
                <a16:creationId xmlns:a16="http://schemas.microsoft.com/office/drawing/2014/main" id="{C780ABBB-B818-0C49-FB01-DE797BB0D3F5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3706142" y="3103671"/>
            <a:ext cx="0" cy="555310"/>
          </a:xfrm>
          <a:prstGeom prst="line">
            <a:avLst/>
          </a:prstGeom>
          <a:ln w="1270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OTLSHAPE_M_79fbade23c8e40f7b6357cc34e7e7412_Connector1">
            <a:extLst>
              <a:ext uri="{FF2B5EF4-FFF2-40B4-BE49-F238E27FC236}">
                <a16:creationId xmlns:a16="http://schemas.microsoft.com/office/drawing/2014/main" id="{DD64AAEC-19D2-5CAE-1F7C-944683D14E04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1446621" y="2429880"/>
            <a:ext cx="0" cy="292791"/>
          </a:xfrm>
          <a:prstGeom prst="line">
            <a:avLst/>
          </a:prstGeom>
          <a:ln w="1270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OTLSHAPE_M_dc7471eca51444ba96bd9deb8bcd6922_Connector1">
            <a:extLst>
              <a:ext uri="{FF2B5EF4-FFF2-40B4-BE49-F238E27FC236}">
                <a16:creationId xmlns:a16="http://schemas.microsoft.com/office/drawing/2014/main" id="{5320BD42-767E-DAA6-2E05-0EB55D5320C2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4283423" y="3103671"/>
            <a:ext cx="0" cy="361000"/>
          </a:xfrm>
          <a:prstGeom prst="line">
            <a:avLst/>
          </a:prstGeom>
          <a:ln w="1270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OTLSHAPE_M_008ace0152b3453287dce2d518387ca6_Connector1">
            <a:extLst>
              <a:ext uri="{FF2B5EF4-FFF2-40B4-BE49-F238E27FC236}">
                <a16:creationId xmlns:a16="http://schemas.microsoft.com/office/drawing/2014/main" id="{05AFCFBD-BE11-5DE5-4109-D44B33CC7394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7433380" y="3103671"/>
            <a:ext cx="0" cy="1175681"/>
          </a:xfrm>
          <a:prstGeom prst="line">
            <a:avLst/>
          </a:prstGeom>
          <a:ln w="1270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OTLSHAPE_M_992d94f71cc841fd876605e952b00197_Connector2">
            <a:extLst>
              <a:ext uri="{FF2B5EF4-FFF2-40B4-BE49-F238E27FC236}">
                <a16:creationId xmlns:a16="http://schemas.microsoft.com/office/drawing/2014/main" id="{4AB415B3-4B3C-3FF9-72E9-24783BB8B8AF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6227056" y="4058663"/>
            <a:ext cx="0" cy="205122"/>
          </a:xfrm>
          <a:prstGeom prst="line">
            <a:avLst/>
          </a:prstGeom>
          <a:ln w="1270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OTLSHAPE_M_20dc4f49a50f46238dfe99dd0b544c59_Connector2">
            <a:extLst>
              <a:ext uri="{FF2B5EF4-FFF2-40B4-BE49-F238E27FC236}">
                <a16:creationId xmlns:a16="http://schemas.microsoft.com/office/drawing/2014/main" id="{29C3F0D2-64DA-6BA1-600F-205E4AC84CD7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1394141" y="3960437"/>
            <a:ext cx="0" cy="161720"/>
          </a:xfrm>
          <a:prstGeom prst="line">
            <a:avLst/>
          </a:prstGeom>
          <a:ln w="1270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OTLSHAPE_M_bb617211b17943ba92dcfadb9f0f4ed0_Connector2">
            <a:extLst>
              <a:ext uri="{FF2B5EF4-FFF2-40B4-BE49-F238E27FC236}">
                <a16:creationId xmlns:a16="http://schemas.microsoft.com/office/drawing/2014/main" id="{0B132053-61B5-55A3-3210-6161A082C4BB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1264738" y="2404480"/>
            <a:ext cx="0" cy="318191"/>
          </a:xfrm>
          <a:prstGeom prst="line">
            <a:avLst/>
          </a:prstGeom>
          <a:ln w="1270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OTLSHAPE_M_89de4a5fbf824713a62dc6f80c347003_Connector1">
            <a:extLst>
              <a:ext uri="{FF2B5EF4-FFF2-40B4-BE49-F238E27FC236}">
                <a16:creationId xmlns:a16="http://schemas.microsoft.com/office/drawing/2014/main" id="{B8F9A617-56CF-1B89-7E00-992C31C700B2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9586216" y="3103670"/>
            <a:ext cx="0" cy="1806242"/>
          </a:xfrm>
          <a:prstGeom prst="line">
            <a:avLst/>
          </a:prstGeom>
          <a:ln w="1270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OTLSHAPE_M_8417d0c38ddc4637a6adc2f1289f534a_Connector1">
            <a:extLst>
              <a:ext uri="{FF2B5EF4-FFF2-40B4-BE49-F238E27FC236}">
                <a16:creationId xmlns:a16="http://schemas.microsoft.com/office/drawing/2014/main" id="{77123B1E-69E2-EEC3-C996-AB235AFCD559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8273493" y="3103671"/>
            <a:ext cx="0" cy="981371"/>
          </a:xfrm>
          <a:prstGeom prst="line">
            <a:avLst/>
          </a:prstGeom>
          <a:ln w="1270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OTLSHAPE_M_008ace0152b3453287dce2d518387ca6_Connector2">
            <a:extLst>
              <a:ext uri="{FF2B5EF4-FFF2-40B4-BE49-F238E27FC236}">
                <a16:creationId xmlns:a16="http://schemas.microsoft.com/office/drawing/2014/main" id="{22A325E8-2837-84AA-DF8E-372D7CD6B9F9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7433380" y="4887428"/>
            <a:ext cx="0" cy="189628"/>
          </a:xfrm>
          <a:prstGeom prst="line">
            <a:avLst/>
          </a:prstGeom>
          <a:ln w="1270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OTLSHAPE_M_7ffc95a57f6045638997361979992307_Connector2">
            <a:extLst>
              <a:ext uri="{FF2B5EF4-FFF2-40B4-BE49-F238E27FC236}">
                <a16:creationId xmlns:a16="http://schemas.microsoft.com/office/drawing/2014/main" id="{62BBBF03-3923-F2EC-63D8-8357E9DED031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8326405" y="4887428"/>
            <a:ext cx="0" cy="1000754"/>
          </a:xfrm>
          <a:prstGeom prst="line">
            <a:avLst/>
          </a:prstGeom>
          <a:ln w="1270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OTLSHAPE_T_34e273ee266e430a85c26f98bc6d406d_LeftVerticalConnector1">
            <a:extLst>
              <a:ext uri="{FF2B5EF4-FFF2-40B4-BE49-F238E27FC236}">
                <a16:creationId xmlns:a16="http://schemas.microsoft.com/office/drawing/2014/main" id="{635EBCB8-EAD9-52EF-D2C2-7461CD7B5BC1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4072927" y="1273802"/>
            <a:ext cx="0" cy="1512369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OTLSHAPE_T_34e273ee266e430a85c26f98bc6d406d_RightVerticalConnector1">
            <a:extLst>
              <a:ext uri="{FF2B5EF4-FFF2-40B4-BE49-F238E27FC236}">
                <a16:creationId xmlns:a16="http://schemas.microsoft.com/office/drawing/2014/main" id="{7660C88F-65A8-C608-DC1C-1EB2111C4DF3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6908867" y="1273803"/>
            <a:ext cx="0" cy="647373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OTLSHAPE_T_34e273ee266e430a85c26f98bc6d406d_RightVerticalConnector2">
            <a:extLst>
              <a:ext uri="{FF2B5EF4-FFF2-40B4-BE49-F238E27FC236}">
                <a16:creationId xmlns:a16="http://schemas.microsoft.com/office/drawing/2014/main" id="{A38F7623-A14E-E02D-301D-B06CE1EB517C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6908867" y="2326560"/>
            <a:ext cx="0" cy="459611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OTLSHAPE_T_6ef087c8d0744862b26fff9db8274f01_LeftVerticalConnector1">
            <a:extLst>
              <a:ext uri="{FF2B5EF4-FFF2-40B4-BE49-F238E27FC236}">
                <a16:creationId xmlns:a16="http://schemas.microsoft.com/office/drawing/2014/main" id="{9C549A69-B23B-67A8-B28E-4BC5C3B939CA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1499388" y="1273802"/>
            <a:ext cx="0" cy="179488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OTLSHAPE_T_6ef087c8d0744862b26fff9db8274f01_LeftVerticalConnector2">
            <a:extLst>
              <a:ext uri="{FF2B5EF4-FFF2-40B4-BE49-F238E27FC236}">
                <a16:creationId xmlns:a16="http://schemas.microsoft.com/office/drawing/2014/main" id="{DCDC5212-5990-C764-D3A7-948B9E358A38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1499388" y="1824892"/>
            <a:ext cx="0" cy="207986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OTLSHAPE_T_6ef087c8d0744862b26fff9db8274f01_LeftVerticalConnector3">
            <a:extLst>
              <a:ext uri="{FF2B5EF4-FFF2-40B4-BE49-F238E27FC236}">
                <a16:creationId xmlns:a16="http://schemas.microsoft.com/office/drawing/2014/main" id="{5D902EC8-302F-EEA0-190E-71313A3A9B82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1499388" y="2404480"/>
            <a:ext cx="0" cy="381691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OTLSHAPE_T_6ef087c8d0744862b26fff9db8274f01_RightVerticalConnector1">
            <a:extLst>
              <a:ext uri="{FF2B5EF4-FFF2-40B4-BE49-F238E27FC236}">
                <a16:creationId xmlns:a16="http://schemas.microsoft.com/office/drawing/2014/main" id="{F691A816-471F-0AC5-3C5F-1A842B918F78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2024765" y="1273802"/>
            <a:ext cx="0" cy="759076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OTLSHAPE_T_6ef087c8d0744862b26fff9db8274f01_RightVerticalConnector2">
            <a:extLst>
              <a:ext uri="{FF2B5EF4-FFF2-40B4-BE49-F238E27FC236}">
                <a16:creationId xmlns:a16="http://schemas.microsoft.com/office/drawing/2014/main" id="{06738D9E-B1E8-FBAC-72D5-1CFF08FD966D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2024765" y="2235570"/>
            <a:ext cx="0" cy="550601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OTLSHAPE_M_35287d5adb1944399f804aed2111949d_Connector1">
            <a:extLst>
              <a:ext uri="{FF2B5EF4-FFF2-40B4-BE49-F238E27FC236}">
                <a16:creationId xmlns:a16="http://schemas.microsoft.com/office/drawing/2014/main" id="{915F974A-AE47-CE26-9CF6-59CE7782BF6F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6069185" y="2520870"/>
            <a:ext cx="0" cy="201801"/>
          </a:xfrm>
          <a:prstGeom prst="line">
            <a:avLst/>
          </a:prstGeom>
          <a:ln w="1270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OTLSHAPE_M_392c7c54b2b04769863e73b766614859_Connector1">
            <a:extLst>
              <a:ext uri="{FF2B5EF4-FFF2-40B4-BE49-F238E27FC236}">
                <a16:creationId xmlns:a16="http://schemas.microsoft.com/office/drawing/2014/main" id="{3F238DD3-3BAC-56A2-D25B-1A565BA69503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1761789" y="3103671"/>
            <a:ext cx="0" cy="257072"/>
          </a:xfrm>
          <a:prstGeom prst="line">
            <a:avLst/>
          </a:prstGeom>
          <a:ln w="1270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OTLSHAPE_M_efa3e277b2094928bba75a42cc12730c_Connector2">
            <a:extLst>
              <a:ext uri="{FF2B5EF4-FFF2-40B4-BE49-F238E27FC236}">
                <a16:creationId xmlns:a16="http://schemas.microsoft.com/office/drawing/2014/main" id="{9D49ED80-9DEE-6767-7379-0686E3BE31DA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3706142" y="3861673"/>
            <a:ext cx="0" cy="463476"/>
          </a:xfrm>
          <a:prstGeom prst="line">
            <a:avLst/>
          </a:prstGeom>
          <a:ln w="1270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F5999858-659A-1115-A120-B8A75BB15753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844465" y="2786171"/>
            <a:ext cx="10515600" cy="254000"/>
          </a:xfrm>
          <a:prstGeom prst="roundRect">
            <a:avLst/>
          </a:prstGeom>
          <a:solidFill>
            <a:schemeClr val="lt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bg1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OTLSHAPE_TB_00000000000000000000000000000000_ElapsedTime" hidden="1">
            <a:extLst>
              <a:ext uri="{FF2B5EF4-FFF2-40B4-BE49-F238E27FC236}">
                <a16:creationId xmlns:a16="http://schemas.microsoft.com/office/drawing/2014/main" id="{AE65F47E-1B65-C490-03C0-C3E5A685C5E2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844465" y="2786171"/>
            <a:ext cx="0" cy="0"/>
          </a:xfrm>
          <a:prstGeom prst="roundRect">
            <a:avLst/>
          </a:prstGeom>
          <a:solidFill>
            <a:srgbClr val="FF0000">
              <a:alpha val="74902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TodayMarkerShape" hidden="1">
            <a:extLst>
              <a:ext uri="{FF2B5EF4-FFF2-40B4-BE49-F238E27FC236}">
                <a16:creationId xmlns:a16="http://schemas.microsoft.com/office/drawing/2014/main" id="{B8328569-A2C8-8186-F934-C8517A0723F9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9707014" y="3040171"/>
            <a:ext cx="76200" cy="84667"/>
          </a:xfrm>
          <a:prstGeom prst="triangle">
            <a:avLst/>
          </a:prstGeom>
          <a:solidFill>
            <a:srgbClr val="FF00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50EB9582-BE6F-E6E4-9A6B-6818E621CEFB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907965" y="2794934"/>
            <a:ext cx="39235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Black" panose="020B0A02040204020203" pitchFamily="34" charset="0"/>
                <a:ea typeface="+mn-ea"/>
                <a:cs typeface="+mn-cs"/>
              </a:rPr>
              <a:t>1855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D83D0299-CCAD-8C44-7F61-C3E191000594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1958287" y="2794934"/>
            <a:ext cx="39235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Black" panose="020B0A02040204020203" pitchFamily="34" charset="0"/>
                <a:ea typeface="+mn-ea"/>
                <a:cs typeface="+mn-cs"/>
              </a:rPr>
              <a:t>1875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A20461C4-581C-2B9F-6E6C-2B7B072A3FC6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3008608" y="2794934"/>
            <a:ext cx="39235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Black" panose="020B0A02040204020203" pitchFamily="34" charset="0"/>
                <a:ea typeface="+mn-ea"/>
                <a:cs typeface="+mn-cs"/>
              </a:rPr>
              <a:t>1895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D43F0849-5C2A-5BD3-F614-A16AF5C28195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4058786" y="2794934"/>
            <a:ext cx="372538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Black" panose="020B0A02040204020203" pitchFamily="34" charset="0"/>
                <a:ea typeface="+mn-ea"/>
                <a:cs typeface="+mn-cs"/>
              </a:rPr>
              <a:t>1915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BBC9BCC7-DEE9-38EA-D0EF-F82A33B7281E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5109107" y="2794934"/>
            <a:ext cx="39235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Black" panose="020B0A02040204020203" pitchFamily="34" charset="0"/>
                <a:ea typeface="+mn-ea"/>
                <a:cs typeface="+mn-cs"/>
              </a:rPr>
              <a:t>1935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C7F9C0D2-998D-DECB-BD42-C2396B23E79C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6159428" y="2794934"/>
            <a:ext cx="39235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Black" panose="020B0A02040204020203" pitchFamily="34" charset="0"/>
                <a:ea typeface="+mn-ea"/>
                <a:cs typeface="+mn-cs"/>
              </a:rPr>
              <a:t>1955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5A0208BA-C5C3-DC1A-4488-9E6ECD854061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7209749" y="2794934"/>
            <a:ext cx="39235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Black" panose="020B0A02040204020203" pitchFamily="34" charset="0"/>
                <a:ea typeface="+mn-ea"/>
                <a:cs typeface="+mn-cs"/>
              </a:rPr>
              <a:t>1975</a:t>
            </a:r>
          </a:p>
        </p:txBody>
      </p:sp>
      <p:sp>
        <p:nvSpPr>
          <p:cNvPr id="22" name="OTLSHAPE_TB_00000000000000000000000000000000_TimescaleInterval8">
            <a:extLst>
              <a:ext uri="{FF2B5EF4-FFF2-40B4-BE49-F238E27FC236}">
                <a16:creationId xmlns:a16="http://schemas.microsoft.com/office/drawing/2014/main" id="{D88B1E89-964A-9D23-6A45-B5F9E027C712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8260071" y="2794934"/>
            <a:ext cx="39235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Black" panose="020B0A02040204020203" pitchFamily="34" charset="0"/>
                <a:ea typeface="+mn-ea"/>
                <a:cs typeface="+mn-cs"/>
              </a:rPr>
              <a:t>1995</a:t>
            </a:r>
          </a:p>
        </p:txBody>
      </p:sp>
      <p:sp>
        <p:nvSpPr>
          <p:cNvPr id="24" name="OTLSHAPE_TB_00000000000000000000000000000000_TimescaleInterval9">
            <a:extLst>
              <a:ext uri="{FF2B5EF4-FFF2-40B4-BE49-F238E27FC236}">
                <a16:creationId xmlns:a16="http://schemas.microsoft.com/office/drawing/2014/main" id="{21FAEE8B-B851-F830-DF50-52641871CAF6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9310392" y="2794934"/>
            <a:ext cx="392352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Black" panose="020B0A02040204020203" pitchFamily="34" charset="0"/>
                <a:ea typeface="+mn-ea"/>
                <a:cs typeface="+mn-cs"/>
              </a:rPr>
              <a:t>2015</a:t>
            </a:r>
          </a:p>
        </p:txBody>
      </p:sp>
      <p:sp>
        <p:nvSpPr>
          <p:cNvPr id="26" name="OTLSHAPE_TB_00000000000000000000000000000000_TimescaleInterval10">
            <a:extLst>
              <a:ext uri="{FF2B5EF4-FFF2-40B4-BE49-F238E27FC236}">
                <a16:creationId xmlns:a16="http://schemas.microsoft.com/office/drawing/2014/main" id="{D016DF57-A887-C094-8446-A0463F30364C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10360713" y="2794934"/>
            <a:ext cx="412164" cy="23647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egoe UI Black" panose="020B0A02040204020203" pitchFamily="34" charset="0"/>
                <a:ea typeface="+mn-ea"/>
                <a:cs typeface="+mn-cs"/>
              </a:rPr>
              <a:t>2035</a:t>
            </a:r>
          </a:p>
        </p:txBody>
      </p:sp>
      <p:sp>
        <p:nvSpPr>
          <p:cNvPr id="7" name="OTLSHAPE_TB_00000000000000000000000000000000_TodayMarkerText" hidden="1">
            <a:extLst>
              <a:ext uri="{FF2B5EF4-FFF2-40B4-BE49-F238E27FC236}">
                <a16:creationId xmlns:a16="http://schemas.microsoft.com/office/drawing/2014/main" id="{8E121020-3CFF-5C64-C9EC-3A51B2FD2880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-168984" y="58866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99F0B7DA-B869-0470-CBFB-F5226E8C7AF2}"/>
              </a:ext>
            </a:extLst>
          </p:cNvPr>
          <p:cNvCxnSpPr/>
          <p:nvPr>
            <p:custDataLst>
              <p:tags r:id="rId46"/>
            </p:custDataLst>
          </p:nvPr>
        </p:nvCxnSpPr>
        <p:spPr>
          <a:xfrm>
            <a:off x="1894787" y="2824271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C93C0AA2-ABC2-ED97-3A33-CFF6DA34E724}"/>
              </a:ext>
            </a:extLst>
          </p:cNvPr>
          <p:cNvCxnSpPr/>
          <p:nvPr>
            <p:custDataLst>
              <p:tags r:id="rId47"/>
            </p:custDataLst>
          </p:nvPr>
        </p:nvCxnSpPr>
        <p:spPr>
          <a:xfrm>
            <a:off x="2945108" y="2824271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481B8696-7B26-243B-44C0-5D8D5626C61C}"/>
              </a:ext>
            </a:extLst>
          </p:cNvPr>
          <p:cNvCxnSpPr/>
          <p:nvPr>
            <p:custDataLst>
              <p:tags r:id="rId48"/>
            </p:custDataLst>
          </p:nvPr>
        </p:nvCxnSpPr>
        <p:spPr>
          <a:xfrm>
            <a:off x="3995286" y="2824271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8092EE42-D222-D2E0-753A-0778E46DF68B}"/>
              </a:ext>
            </a:extLst>
          </p:cNvPr>
          <p:cNvCxnSpPr/>
          <p:nvPr>
            <p:custDataLst>
              <p:tags r:id="rId49"/>
            </p:custDataLst>
          </p:nvPr>
        </p:nvCxnSpPr>
        <p:spPr>
          <a:xfrm>
            <a:off x="5045607" y="2824271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6203F8F7-A8B1-F76D-B192-47FB26A47B78}"/>
              </a:ext>
            </a:extLst>
          </p:cNvPr>
          <p:cNvCxnSpPr/>
          <p:nvPr>
            <p:custDataLst>
              <p:tags r:id="rId50"/>
            </p:custDataLst>
          </p:nvPr>
        </p:nvCxnSpPr>
        <p:spPr>
          <a:xfrm>
            <a:off x="6095928" y="2824271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2FA229FD-209F-AB58-9ADA-6D2EFC1AA3D5}"/>
              </a:ext>
            </a:extLst>
          </p:cNvPr>
          <p:cNvCxnSpPr/>
          <p:nvPr>
            <p:custDataLst>
              <p:tags r:id="rId51"/>
            </p:custDataLst>
          </p:nvPr>
        </p:nvCxnSpPr>
        <p:spPr>
          <a:xfrm>
            <a:off x="7146249" y="2824271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B_00000000000000000000000000000000_Separator7">
            <a:extLst>
              <a:ext uri="{FF2B5EF4-FFF2-40B4-BE49-F238E27FC236}">
                <a16:creationId xmlns:a16="http://schemas.microsoft.com/office/drawing/2014/main" id="{C453002E-C0AE-8E27-A639-26C909E26C6D}"/>
              </a:ext>
            </a:extLst>
          </p:cNvPr>
          <p:cNvCxnSpPr/>
          <p:nvPr>
            <p:custDataLst>
              <p:tags r:id="rId52"/>
            </p:custDataLst>
          </p:nvPr>
        </p:nvCxnSpPr>
        <p:spPr>
          <a:xfrm>
            <a:off x="8196571" y="2824271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B_00000000000000000000000000000000_Separator8">
            <a:extLst>
              <a:ext uri="{FF2B5EF4-FFF2-40B4-BE49-F238E27FC236}">
                <a16:creationId xmlns:a16="http://schemas.microsoft.com/office/drawing/2014/main" id="{824BB197-8FAC-70AE-B1A5-00737A5D936A}"/>
              </a:ext>
            </a:extLst>
          </p:cNvPr>
          <p:cNvCxnSpPr/>
          <p:nvPr>
            <p:custDataLst>
              <p:tags r:id="rId53"/>
            </p:custDataLst>
          </p:nvPr>
        </p:nvCxnSpPr>
        <p:spPr>
          <a:xfrm>
            <a:off x="9246892" y="2824271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B_00000000000000000000000000000000_Separator9">
            <a:extLst>
              <a:ext uri="{FF2B5EF4-FFF2-40B4-BE49-F238E27FC236}">
                <a16:creationId xmlns:a16="http://schemas.microsoft.com/office/drawing/2014/main" id="{EB6A544F-3EED-5890-EB5E-7FA40AFFF822}"/>
              </a:ext>
            </a:extLst>
          </p:cNvPr>
          <p:cNvCxnSpPr/>
          <p:nvPr>
            <p:custDataLst>
              <p:tags r:id="rId54"/>
            </p:custDataLst>
          </p:nvPr>
        </p:nvCxnSpPr>
        <p:spPr>
          <a:xfrm>
            <a:off x="10297213" y="2824271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1" name="OTLSHAPE_T_c2f059f897414b6f8f962af16e280480_Shape">
            <a:extLst>
              <a:ext uri="{FF2B5EF4-FFF2-40B4-BE49-F238E27FC236}">
                <a16:creationId xmlns:a16="http://schemas.microsoft.com/office/drawing/2014/main" id="{AC5DBD4E-DCD0-EF38-6869-245635E9E0F4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1369842" y="597908"/>
            <a:ext cx="114300" cy="127000"/>
          </a:xfrm>
          <a:prstGeom prst="chevron">
            <a:avLst/>
          </a:prstGeom>
          <a:solidFill>
            <a:schemeClr val="lt1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9" name="OTLSHAPE_T_6ef087c8d0744862b26fff9db8274f01_Shape">
            <a:extLst>
              <a:ext uri="{FF2B5EF4-FFF2-40B4-BE49-F238E27FC236}">
                <a16:creationId xmlns:a16="http://schemas.microsoft.com/office/drawing/2014/main" id="{B044ED4D-D09F-483D-E069-7048A71A2B0B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1499388" y="1210302"/>
            <a:ext cx="533400" cy="1270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lt1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7" name="OTLSHAPE_T_34e273ee266e430a85c26f98bc6d406d_Shape">
            <a:extLst>
              <a:ext uri="{FF2B5EF4-FFF2-40B4-BE49-F238E27FC236}">
                <a16:creationId xmlns:a16="http://schemas.microsoft.com/office/drawing/2014/main" id="{B2EFBC06-49B6-8A28-C0CE-1C6DF14092F0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4072927" y="1210302"/>
            <a:ext cx="2844800" cy="1270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lt1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1" name="OTLSHAPE_T_c2f059f897414b6f8f962af16e280480_ShapePercentage" hidden="1">
            <a:extLst>
              <a:ext uri="{FF2B5EF4-FFF2-40B4-BE49-F238E27FC236}">
                <a16:creationId xmlns:a16="http://schemas.microsoft.com/office/drawing/2014/main" id="{31975C32-B37D-8BE9-D3F0-92F0ECF00E75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1369842" y="597908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OTLSHAPE_T_6ef087c8d0744862b26fff9db8274f01_ShapePercentage" hidden="1">
            <a:extLst>
              <a:ext uri="{FF2B5EF4-FFF2-40B4-BE49-F238E27FC236}">
                <a16:creationId xmlns:a16="http://schemas.microsoft.com/office/drawing/2014/main" id="{6A381325-4EF0-0925-B7F4-5A2B4F3D34D3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1499388" y="1210302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TLSHAPE_T_34e273ee266e430a85c26f98bc6d406d_ShapePercentage" hidden="1">
            <a:extLst>
              <a:ext uri="{FF2B5EF4-FFF2-40B4-BE49-F238E27FC236}">
                <a16:creationId xmlns:a16="http://schemas.microsoft.com/office/drawing/2014/main" id="{307FBC1A-3109-3A30-DC61-5DCC4AF796F4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4072927" y="1210302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TLSHAPE_T_c2f059f897414b6f8f962af16e280480_JoinedDate">
            <a:extLst>
              <a:ext uri="{FF2B5EF4-FFF2-40B4-BE49-F238E27FC236}">
                <a16:creationId xmlns:a16="http://schemas.microsoft.com/office/drawing/2014/main" id="{20AD6800-68B7-2723-073F-19EE1B0DB4E1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525746" y="576953"/>
            <a:ext cx="7112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1865 - 1867</a:t>
            </a:r>
          </a:p>
        </p:txBody>
      </p:sp>
      <p:sp>
        <p:nvSpPr>
          <p:cNvPr id="83" name="OTLSHAPE_T_6ef087c8d0744862b26fff9db8274f01_JoinedDate">
            <a:extLst>
              <a:ext uri="{FF2B5EF4-FFF2-40B4-BE49-F238E27FC236}">
                <a16:creationId xmlns:a16="http://schemas.microsoft.com/office/drawing/2014/main" id="{02CA4810-535D-2F15-E030-ED7EC95B12F9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2075565" y="1189347"/>
            <a:ext cx="7112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1867 - 1877</a:t>
            </a:r>
          </a:p>
        </p:txBody>
      </p:sp>
      <p:sp>
        <p:nvSpPr>
          <p:cNvPr id="112" name="OTLSHAPE_T_34e273ee266e430a85c26f98bc6d406d_JoinedDate">
            <a:extLst>
              <a:ext uri="{FF2B5EF4-FFF2-40B4-BE49-F238E27FC236}">
                <a16:creationId xmlns:a16="http://schemas.microsoft.com/office/drawing/2014/main" id="{E45EA404-D837-C506-0FF4-47CF39E25C5B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6959667" y="1189347"/>
            <a:ext cx="7112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1916 - 1970</a:t>
            </a:r>
          </a:p>
        </p:txBody>
      </p:sp>
      <p:sp>
        <p:nvSpPr>
          <p:cNvPr id="68" name="OTLSHAPE_T_c2f059f897414b6f8f962af16e280480_Title">
            <a:extLst>
              <a:ext uri="{FF2B5EF4-FFF2-40B4-BE49-F238E27FC236}">
                <a16:creationId xmlns:a16="http://schemas.microsoft.com/office/drawing/2014/main" id="{287B75F9-EB07-7EFA-6D7F-59441540768B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369842" y="374261"/>
            <a:ext cx="3695700" cy="20269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Post-emancipation period known as Reconstruction</a:t>
            </a:r>
            <a:endParaRPr kumimoji="0" lang="en-US" sz="1200" b="1" i="0" u="none" strike="noStrike" kern="1200" cap="none" spc="-4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84" name="OTLSHAPE_T_6ef087c8d0744862b26fff9db8274f01_Title">
            <a:extLst>
              <a:ext uri="{FF2B5EF4-FFF2-40B4-BE49-F238E27FC236}">
                <a16:creationId xmlns:a16="http://schemas.microsoft.com/office/drawing/2014/main" id="{54D927E8-7697-ECBF-2829-95F9367693AF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499388" y="783963"/>
            <a:ext cx="2171700" cy="4053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2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Radical Reconstruction period spearheaded by republicans</a:t>
            </a:r>
            <a:endParaRPr kumimoji="0" lang="en-US" sz="1200" b="1" i="0" u="none" strike="noStrike" kern="1200" cap="none" spc="-2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13" name="OTLSHAPE_T_34e273ee266e430a85c26f98bc6d406d_Title">
            <a:extLst>
              <a:ext uri="{FF2B5EF4-FFF2-40B4-BE49-F238E27FC236}">
                <a16:creationId xmlns:a16="http://schemas.microsoft.com/office/drawing/2014/main" id="{784941C2-6FBB-C01F-ABF1-A0AA68B67CA5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4072927" y="783963"/>
            <a:ext cx="3695700" cy="4053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The Great Migration, millions of African Americans move from the rural South to the urban North</a:t>
            </a:r>
            <a:endParaRPr kumimoji="0" lang="en-US" sz="1200" b="1" i="0" u="none" strike="noStrike" kern="1200" cap="none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63" name="OTLSHAPE_T_c2f059f897414b6f8f962af16e280480_Duration" hidden="1">
            <a:extLst>
              <a:ext uri="{FF2B5EF4-FFF2-40B4-BE49-F238E27FC236}">
                <a16:creationId xmlns:a16="http://schemas.microsoft.com/office/drawing/2014/main" id="{1ED3A79B-AD1F-67F3-42BF-99995D47BC71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523 days</a:t>
            </a:r>
          </a:p>
        </p:txBody>
      </p:sp>
      <p:sp>
        <p:nvSpPr>
          <p:cNvPr id="64" name="OTLSHAPE_T_c2f059f897414b6f8f962af16e280480_TextPercentage" hidden="1">
            <a:extLst>
              <a:ext uri="{FF2B5EF4-FFF2-40B4-BE49-F238E27FC236}">
                <a16:creationId xmlns:a16="http://schemas.microsoft.com/office/drawing/2014/main" id="{7A4F00BC-F3F3-AA93-4514-0220863B83A5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65" name="OTLSHAPE_T_c2f059f897414b6f8f962af16e280480_StartDate" hidden="1">
            <a:extLst>
              <a:ext uri="{FF2B5EF4-FFF2-40B4-BE49-F238E27FC236}">
                <a16:creationId xmlns:a16="http://schemas.microsoft.com/office/drawing/2014/main" id="{285B920D-631E-E65A-3D9D-A08F5803BFCB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b="1">
              <a:solidFill>
                <a:srgbClr val="737373"/>
              </a:solidFill>
              <a:latin typeface="Segoe UI" panose="020B0502040204020203" pitchFamily="34" charset="0"/>
            </a:endParaRPr>
          </a:p>
        </p:txBody>
      </p:sp>
      <p:sp>
        <p:nvSpPr>
          <p:cNvPr id="66" name="OTLSHAPE_T_c2f059f897414b6f8f962af16e280480_EndDate" hidden="1">
            <a:extLst>
              <a:ext uri="{FF2B5EF4-FFF2-40B4-BE49-F238E27FC236}">
                <a16:creationId xmlns:a16="http://schemas.microsoft.com/office/drawing/2014/main" id="{5F9893BA-2C9F-DA91-9FCE-EBC9DCDA647E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b="1">
              <a:solidFill>
                <a:srgbClr val="737373"/>
              </a:solidFill>
              <a:latin typeface="Segoe UI" panose="020B0502040204020203" pitchFamily="34" charset="0"/>
            </a:endParaRPr>
          </a:p>
        </p:txBody>
      </p:sp>
      <p:sp>
        <p:nvSpPr>
          <p:cNvPr id="80" name="OTLSHAPE_T_6ef087c8d0744862b26fff9db8274f01_Duration" hidden="1">
            <a:extLst>
              <a:ext uri="{FF2B5EF4-FFF2-40B4-BE49-F238E27FC236}">
                <a16:creationId xmlns:a16="http://schemas.microsoft.com/office/drawing/2014/main" id="{BBC1226D-1BDD-EA7F-B1BA-4D447440E916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2700" y="-464354"/>
            <a:ext cx="520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2610 days</a:t>
            </a:r>
          </a:p>
        </p:txBody>
      </p:sp>
      <p:sp>
        <p:nvSpPr>
          <p:cNvPr id="81" name="OTLSHAPE_T_6ef087c8d0744862b26fff9db8274f01_TextPercentage" hidden="1">
            <a:extLst>
              <a:ext uri="{FF2B5EF4-FFF2-40B4-BE49-F238E27FC236}">
                <a16:creationId xmlns:a16="http://schemas.microsoft.com/office/drawing/2014/main" id="{47B5279B-F6DD-0FCB-CE32-3DF2AC30E19E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82" name="OTLSHAPE_T_6ef087c8d0744862b26fff9db8274f01_StartDate" hidden="1">
            <a:extLst>
              <a:ext uri="{FF2B5EF4-FFF2-40B4-BE49-F238E27FC236}">
                <a16:creationId xmlns:a16="http://schemas.microsoft.com/office/drawing/2014/main" id="{4006AF23-2252-3A99-FFD8-CFEA8D85F382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b="1">
              <a:solidFill>
                <a:srgbClr val="737373"/>
              </a:solidFill>
              <a:latin typeface="Segoe UI" panose="020B0502040204020203" pitchFamily="34" charset="0"/>
            </a:endParaRPr>
          </a:p>
        </p:txBody>
      </p:sp>
      <p:sp>
        <p:nvSpPr>
          <p:cNvPr id="108" name="OTLSHAPE_T_6ef087c8d0744862b26fff9db8274f01_EndDate" hidden="1">
            <a:extLst>
              <a:ext uri="{FF2B5EF4-FFF2-40B4-BE49-F238E27FC236}">
                <a16:creationId xmlns:a16="http://schemas.microsoft.com/office/drawing/2014/main" id="{8005FF61-0E20-CB85-752D-7BB0A67C6F09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b="1">
              <a:solidFill>
                <a:srgbClr val="737373"/>
              </a:solidFill>
              <a:latin typeface="Segoe UI" panose="020B0502040204020203" pitchFamily="34" charset="0"/>
            </a:endParaRPr>
          </a:p>
        </p:txBody>
      </p:sp>
      <p:sp>
        <p:nvSpPr>
          <p:cNvPr id="110" name="OTLSHAPE_T_34e273ee266e430a85c26f98bc6d406d_Duration" hidden="1">
            <a:extLst>
              <a:ext uri="{FF2B5EF4-FFF2-40B4-BE49-F238E27FC236}">
                <a16:creationId xmlns:a16="http://schemas.microsoft.com/office/drawing/2014/main" id="{BC11261E-3A7B-5FB1-6979-482A3FF4A33A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2700" y="-541298"/>
            <a:ext cx="584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14088 days</a:t>
            </a:r>
          </a:p>
        </p:txBody>
      </p:sp>
      <p:sp>
        <p:nvSpPr>
          <p:cNvPr id="111" name="OTLSHAPE_T_34e273ee266e430a85c26f98bc6d406d_TextPercentage" hidden="1">
            <a:extLst>
              <a:ext uri="{FF2B5EF4-FFF2-40B4-BE49-F238E27FC236}">
                <a16:creationId xmlns:a16="http://schemas.microsoft.com/office/drawing/2014/main" id="{2C938663-DA2C-546F-5120-FD7B9FAFD85C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120" name="OTLSHAPE_T_34e273ee266e430a85c26f98bc6d406d_StartDate" hidden="1">
            <a:extLst>
              <a:ext uri="{FF2B5EF4-FFF2-40B4-BE49-F238E27FC236}">
                <a16:creationId xmlns:a16="http://schemas.microsoft.com/office/drawing/2014/main" id="{68E505C1-C230-6F77-BF15-62DAEAC13C4C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b="1">
              <a:solidFill>
                <a:srgbClr val="737373"/>
              </a:solidFill>
              <a:latin typeface="Segoe UI" panose="020B0502040204020203" pitchFamily="34" charset="0"/>
            </a:endParaRPr>
          </a:p>
        </p:txBody>
      </p:sp>
      <p:sp>
        <p:nvSpPr>
          <p:cNvPr id="122" name="OTLSHAPE_T_34e273ee266e430a85c26f98bc6d406d_EndDate" hidden="1">
            <a:extLst>
              <a:ext uri="{FF2B5EF4-FFF2-40B4-BE49-F238E27FC236}">
                <a16:creationId xmlns:a16="http://schemas.microsoft.com/office/drawing/2014/main" id="{4B1E535A-A5CC-E12A-2141-5DE311202138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b="1">
              <a:solidFill>
                <a:srgbClr val="737373"/>
              </a:solidFill>
              <a:latin typeface="Segoe UI" panose="020B0502040204020203" pitchFamily="34" charset="0"/>
            </a:endParaRPr>
          </a:p>
        </p:txBody>
      </p:sp>
      <p:sp>
        <p:nvSpPr>
          <p:cNvPr id="39" name="OTLSHAPE_M_bb617211b17943ba92dcfadb9f0f4ed0_Shape">
            <a:extLst>
              <a:ext uri="{FF2B5EF4-FFF2-40B4-BE49-F238E27FC236}">
                <a16:creationId xmlns:a16="http://schemas.microsoft.com/office/drawing/2014/main" id="{253EA601-90DC-865A-A8E5-55AA9AFE9377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1150438" y="2595671"/>
            <a:ext cx="228600" cy="254000"/>
          </a:xfrm>
          <a:prstGeom prst="diamond">
            <a:avLst/>
          </a:prstGeom>
          <a:solidFill>
            <a:schemeClr val="lt1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2" name="OTLSHAPE_M_20dc4f49a50f46238dfe99dd0b544c59_Shape">
            <a:extLst>
              <a:ext uri="{FF2B5EF4-FFF2-40B4-BE49-F238E27FC236}">
                <a16:creationId xmlns:a16="http://schemas.microsoft.com/office/drawing/2014/main" id="{B1BE2317-5630-73A6-3EAE-1CDC307E2B87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1279841" y="2976671"/>
            <a:ext cx="228600" cy="254000"/>
          </a:xfrm>
          <a:prstGeom prst="diamond">
            <a:avLst/>
          </a:prstGeom>
          <a:solidFill>
            <a:schemeClr val="lt1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5" name="OTLSHAPE_M_79fbade23c8e40f7b6357cc34e7e7412_Shape">
            <a:extLst>
              <a:ext uri="{FF2B5EF4-FFF2-40B4-BE49-F238E27FC236}">
                <a16:creationId xmlns:a16="http://schemas.microsoft.com/office/drawing/2014/main" id="{45D35AC1-897C-14DA-078F-B22079D25BEB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1332321" y="2595671"/>
            <a:ext cx="228600" cy="254000"/>
          </a:xfrm>
          <a:prstGeom prst="diamond">
            <a:avLst/>
          </a:prstGeom>
          <a:solidFill>
            <a:schemeClr val="lt1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8" name="OTLSHAPE_M_008ace0152b3453287dce2d518387ca6_Shape">
            <a:extLst>
              <a:ext uri="{FF2B5EF4-FFF2-40B4-BE49-F238E27FC236}">
                <a16:creationId xmlns:a16="http://schemas.microsoft.com/office/drawing/2014/main" id="{1EBB17ED-AB30-F373-B439-9228BA4A170E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7319080" y="2976671"/>
            <a:ext cx="228600" cy="254000"/>
          </a:xfrm>
          <a:prstGeom prst="diamond">
            <a:avLst/>
          </a:prstGeom>
          <a:solidFill>
            <a:schemeClr val="lt1"/>
          </a:solidFill>
          <a:ln w="19050" cap="flat" cmpd="sng" algn="ctr">
            <a:solidFill>
              <a:schemeClr val="accent1">
                <a:shade val="1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1" name="OTLSHAPE_M_89de4a5fbf824713a62dc6f80c347003_Shape">
            <a:extLst>
              <a:ext uri="{FF2B5EF4-FFF2-40B4-BE49-F238E27FC236}">
                <a16:creationId xmlns:a16="http://schemas.microsoft.com/office/drawing/2014/main" id="{40AD827F-4A4A-E17E-76B9-65794A5A56DD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9471916" y="2976671"/>
            <a:ext cx="228600" cy="254000"/>
          </a:xfrm>
          <a:prstGeom prst="diamond">
            <a:avLst/>
          </a:prstGeom>
          <a:solidFill>
            <a:schemeClr val="lt1"/>
          </a:solidFill>
          <a:ln w="19050" cap="flat" cmpd="sng" algn="ctr">
            <a:solidFill>
              <a:schemeClr val="accent1">
                <a:shade val="1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4" name="OTLSHAPE_M_8417d0c38ddc4637a6adc2f1289f534a_Shape">
            <a:extLst>
              <a:ext uri="{FF2B5EF4-FFF2-40B4-BE49-F238E27FC236}">
                <a16:creationId xmlns:a16="http://schemas.microsoft.com/office/drawing/2014/main" id="{A36A06CC-2264-84BB-2C10-DC6536CC9E8B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8159193" y="2976671"/>
            <a:ext cx="228600" cy="254000"/>
          </a:xfrm>
          <a:prstGeom prst="diamond">
            <a:avLst/>
          </a:prstGeom>
          <a:solidFill>
            <a:schemeClr val="lt1"/>
          </a:solidFill>
          <a:ln w="19050" cap="flat" cmpd="sng" algn="ctr">
            <a:solidFill>
              <a:schemeClr val="accent1">
                <a:shade val="1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7" name="OTLSHAPE_M_7ffc95a57f6045638997361979992307_Shape">
            <a:extLst>
              <a:ext uri="{FF2B5EF4-FFF2-40B4-BE49-F238E27FC236}">
                <a16:creationId xmlns:a16="http://schemas.microsoft.com/office/drawing/2014/main" id="{CC1BC1EC-4BE7-6C12-6482-91CCA3F9E06E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8212105" y="2976671"/>
            <a:ext cx="228600" cy="254000"/>
          </a:xfrm>
          <a:prstGeom prst="diamond">
            <a:avLst/>
          </a:prstGeom>
          <a:solidFill>
            <a:schemeClr val="lt1"/>
          </a:solidFill>
          <a:ln w="19050" cap="flat" cmpd="sng" algn="ctr">
            <a:solidFill>
              <a:schemeClr val="accent1">
                <a:shade val="1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0" name="OTLSHAPE_M_2c6323a22eaa4225ba44c021e8ee2085_Shape">
            <a:extLst>
              <a:ext uri="{FF2B5EF4-FFF2-40B4-BE49-F238E27FC236}">
                <a16:creationId xmlns:a16="http://schemas.microsoft.com/office/drawing/2014/main" id="{E4EFB1D5-F2E6-E827-C05E-BD31AC600BEC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6269334" y="2976671"/>
            <a:ext cx="228600" cy="254000"/>
          </a:xfrm>
          <a:prstGeom prst="diamond">
            <a:avLst/>
          </a:prstGeom>
          <a:solidFill>
            <a:schemeClr val="lt1"/>
          </a:solidFill>
          <a:ln w="19050" cap="flat" cmpd="sng" algn="ctr">
            <a:solidFill>
              <a:schemeClr val="accent1">
                <a:shade val="1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0" name="OTLSHAPE_M_392c7c54b2b04769863e73b766614859_Shape">
            <a:extLst>
              <a:ext uri="{FF2B5EF4-FFF2-40B4-BE49-F238E27FC236}">
                <a16:creationId xmlns:a16="http://schemas.microsoft.com/office/drawing/2014/main" id="{FC42F248-D733-E5F6-3BCD-7F54BAFDECC6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>
            <a:off x="1647489" y="2976671"/>
            <a:ext cx="228600" cy="254000"/>
          </a:xfrm>
          <a:prstGeom prst="diamond">
            <a:avLst/>
          </a:prstGeom>
          <a:solidFill>
            <a:schemeClr val="lt1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6" name="OTLSHAPE_M_626de0d73f2d42d5b4f9dea077b94be3_Shape">
            <a:extLst>
              <a:ext uri="{FF2B5EF4-FFF2-40B4-BE49-F238E27FC236}">
                <a16:creationId xmlns:a16="http://schemas.microsoft.com/office/drawing/2014/main" id="{BFB9668D-2296-1AD0-22BA-FECD83605F41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>
            <a:off x="9209802" y="2595671"/>
            <a:ext cx="228600" cy="254000"/>
          </a:xfrm>
          <a:prstGeom prst="diamond">
            <a:avLst/>
          </a:prstGeom>
          <a:solidFill>
            <a:schemeClr val="lt1"/>
          </a:solidFill>
          <a:ln w="19050" cap="flat" cmpd="sng" algn="ctr">
            <a:solidFill>
              <a:schemeClr val="accent1">
                <a:shade val="1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6" name="OTLSHAPE_M_dc7471eca51444ba96bd9deb8bcd6922_Shape">
            <a:extLst>
              <a:ext uri="{FF2B5EF4-FFF2-40B4-BE49-F238E27FC236}">
                <a16:creationId xmlns:a16="http://schemas.microsoft.com/office/drawing/2014/main" id="{F306F608-3841-B6F6-937C-BB988A400D40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4169123" y="2976671"/>
            <a:ext cx="228600" cy="254000"/>
          </a:xfrm>
          <a:prstGeom prst="diamond">
            <a:avLst/>
          </a:prstGeom>
          <a:solidFill>
            <a:schemeClr val="lt1"/>
          </a:solidFill>
          <a:ln w="19050" cap="flat" cmpd="sng" algn="ctr">
            <a:solidFill>
              <a:schemeClr val="accent1">
                <a:shade val="1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9" name="OTLSHAPE_M_35287d5adb1944399f804aed2111949d_Shape">
            <a:extLst>
              <a:ext uri="{FF2B5EF4-FFF2-40B4-BE49-F238E27FC236}">
                <a16:creationId xmlns:a16="http://schemas.microsoft.com/office/drawing/2014/main" id="{2010020A-E510-D436-9785-3924BAF22A21}"/>
              </a:ext>
            </a:extLst>
          </p:cNvPr>
          <p:cNvSpPr/>
          <p:nvPr>
            <p:custDataLst>
              <p:tags r:id="rId90"/>
            </p:custDataLst>
          </p:nvPr>
        </p:nvSpPr>
        <p:spPr>
          <a:xfrm>
            <a:off x="5954885" y="2595671"/>
            <a:ext cx="228600" cy="254000"/>
          </a:xfrm>
          <a:prstGeom prst="diamond">
            <a:avLst/>
          </a:prstGeom>
          <a:solidFill>
            <a:schemeClr val="lt1"/>
          </a:solidFill>
          <a:ln w="19050" cap="flat" cmpd="sng" algn="ctr">
            <a:solidFill>
              <a:schemeClr val="accent1">
                <a:shade val="1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2" name="OTLSHAPE_M_efa3e277b2094928bba75a42cc12730c_Shape">
            <a:extLst>
              <a:ext uri="{FF2B5EF4-FFF2-40B4-BE49-F238E27FC236}">
                <a16:creationId xmlns:a16="http://schemas.microsoft.com/office/drawing/2014/main" id="{97F4BD1D-90B7-BC77-65DF-FB3019F57C78}"/>
              </a:ext>
            </a:extLst>
          </p:cNvPr>
          <p:cNvSpPr/>
          <p:nvPr>
            <p:custDataLst>
              <p:tags r:id="rId91"/>
            </p:custDataLst>
          </p:nvPr>
        </p:nvSpPr>
        <p:spPr>
          <a:xfrm>
            <a:off x="3591842" y="2976671"/>
            <a:ext cx="228600" cy="254000"/>
          </a:xfrm>
          <a:prstGeom prst="diamond">
            <a:avLst/>
          </a:prstGeom>
          <a:solidFill>
            <a:schemeClr val="lt1"/>
          </a:solidFill>
          <a:ln w="19050" cap="flat" cmpd="sng" algn="ctr">
            <a:solidFill>
              <a:schemeClr val="accent1">
                <a:shade val="1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5" name="OTLSHAPE_M_992d94f71cc841fd876605e952b00197_Shape">
            <a:extLst>
              <a:ext uri="{FF2B5EF4-FFF2-40B4-BE49-F238E27FC236}">
                <a16:creationId xmlns:a16="http://schemas.microsoft.com/office/drawing/2014/main" id="{632C8BAF-5B35-12CC-028C-C875D2982FC9}"/>
              </a:ext>
            </a:extLst>
          </p:cNvPr>
          <p:cNvSpPr/>
          <p:nvPr>
            <p:custDataLst>
              <p:tags r:id="rId92"/>
            </p:custDataLst>
          </p:nvPr>
        </p:nvSpPr>
        <p:spPr>
          <a:xfrm>
            <a:off x="6112756" y="2976671"/>
            <a:ext cx="228600" cy="254000"/>
          </a:xfrm>
          <a:prstGeom prst="diamond">
            <a:avLst/>
          </a:prstGeom>
          <a:solidFill>
            <a:schemeClr val="lt1"/>
          </a:solidFill>
          <a:ln w="19050" cap="flat" cmpd="sng" algn="ctr">
            <a:solidFill>
              <a:schemeClr val="accent1">
                <a:shade val="1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7" name="OTLSHAPE_M_bb617211b17943ba92dcfadb9f0f4ed0_Title">
            <a:extLst>
              <a:ext uri="{FF2B5EF4-FFF2-40B4-BE49-F238E27FC236}">
                <a16:creationId xmlns:a16="http://schemas.microsoft.com/office/drawing/2014/main" id="{D8920E63-4BBA-9B4E-4C3B-F3689D472E35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753626" y="1453290"/>
            <a:ext cx="1028700" cy="20269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10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Freedom's Eve</a:t>
            </a:r>
          </a:p>
        </p:txBody>
      </p:sp>
      <p:sp>
        <p:nvSpPr>
          <p:cNvPr id="38" name="OTLSHAPE_M_bb617211b17943ba92dcfadb9f0f4ed0_Date">
            <a:extLst>
              <a:ext uri="{FF2B5EF4-FFF2-40B4-BE49-F238E27FC236}">
                <a16:creationId xmlns:a16="http://schemas.microsoft.com/office/drawing/2014/main" id="{7D18FC1B-8E42-8E75-0421-C78278F02B2F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795007" y="1655982"/>
            <a:ext cx="9398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 dirty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January 1, 1863</a:t>
            </a:r>
          </a:p>
        </p:txBody>
      </p:sp>
      <p:sp>
        <p:nvSpPr>
          <p:cNvPr id="40" name="OTLSHAPE_M_20dc4f49a50f46238dfe99dd0b544c59_Title">
            <a:extLst>
              <a:ext uri="{FF2B5EF4-FFF2-40B4-BE49-F238E27FC236}">
                <a16:creationId xmlns:a16="http://schemas.microsoft.com/office/drawing/2014/main" id="{050FAE6A-7074-0656-D818-3CAB27A0636A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203262" y="4316467"/>
            <a:ext cx="2387600" cy="4053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Union Troops arrive in Galveston Bay, Texas, liberate 250k slaves</a:t>
            </a:r>
            <a:endParaRPr kumimoji="0" lang="en-US" sz="1200" b="1" i="0" u="none" strike="noStrike" kern="1200" cap="none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41" name="OTLSHAPE_M_20dc4f49a50f46238dfe99dd0b544c59_Date">
            <a:extLst>
              <a:ext uri="{FF2B5EF4-FFF2-40B4-BE49-F238E27FC236}">
                <a16:creationId xmlns:a16="http://schemas.microsoft.com/office/drawing/2014/main" id="{F729B5D7-19DD-DAB9-22D1-38D59D00F371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983211" y="4147557"/>
            <a:ext cx="8255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June 19, 1865</a:t>
            </a:r>
          </a:p>
        </p:txBody>
      </p:sp>
      <p:sp>
        <p:nvSpPr>
          <p:cNvPr id="43" name="OTLSHAPE_M_79fbade23c8e40f7b6357cc34e7e7412_Title">
            <a:extLst>
              <a:ext uri="{FF2B5EF4-FFF2-40B4-BE49-F238E27FC236}">
                <a16:creationId xmlns:a16="http://schemas.microsoft.com/office/drawing/2014/main" id="{84562EE8-496D-5297-8244-7414E96C17A7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77870" y="2032878"/>
            <a:ext cx="2540000" cy="20269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First Juneteenth official celebration</a:t>
            </a:r>
          </a:p>
        </p:txBody>
      </p:sp>
      <p:sp>
        <p:nvSpPr>
          <p:cNvPr id="44" name="OTLSHAPE_M_79fbade23c8e40f7b6357cc34e7e7412_Date">
            <a:extLst>
              <a:ext uri="{FF2B5EF4-FFF2-40B4-BE49-F238E27FC236}">
                <a16:creationId xmlns:a16="http://schemas.microsoft.com/office/drawing/2014/main" id="{33DDC927-591A-5534-AB22-8F52087EE5AC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035691" y="2235570"/>
            <a:ext cx="8255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June 19, 1866</a:t>
            </a:r>
          </a:p>
        </p:txBody>
      </p:sp>
      <p:sp>
        <p:nvSpPr>
          <p:cNvPr id="46" name="OTLSHAPE_M_008ace0152b3453287dce2d518387ca6_Title">
            <a:extLst>
              <a:ext uri="{FF2B5EF4-FFF2-40B4-BE49-F238E27FC236}">
                <a16:creationId xmlns:a16="http://schemas.microsoft.com/office/drawing/2014/main" id="{1B432B12-A654-C648-0183-E82A8B222E9A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6667210" y="5271365"/>
            <a:ext cx="1536700" cy="4053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6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Juneteenth becomes state holiday in Texas</a:t>
            </a:r>
            <a:endParaRPr kumimoji="0" lang="en-US" sz="1200" b="1" i="0" u="none" strike="noStrike" kern="1200" cap="none" spc="-6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47" name="OTLSHAPE_M_008ace0152b3453287dce2d518387ca6_Date">
            <a:extLst>
              <a:ext uri="{FF2B5EF4-FFF2-40B4-BE49-F238E27FC236}">
                <a16:creationId xmlns:a16="http://schemas.microsoft.com/office/drawing/2014/main" id="{F865AD06-78D3-540E-9263-3D3C67E95457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7022450" y="5102456"/>
            <a:ext cx="8255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June 19, 1980</a:t>
            </a:r>
          </a:p>
        </p:txBody>
      </p:sp>
      <p:sp>
        <p:nvSpPr>
          <p:cNvPr id="49" name="OTLSHAPE_M_89de4a5fbf824713a62dc6f80c347003_Title">
            <a:extLst>
              <a:ext uri="{FF2B5EF4-FFF2-40B4-BE49-F238E27FC236}">
                <a16:creationId xmlns:a16="http://schemas.microsoft.com/office/drawing/2014/main" id="{10A1F975-3AA2-CCFD-A831-48AE5B6B73F8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8767773" y="5104223"/>
            <a:ext cx="1638300" cy="4053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Juneteenth is elevated to federal holiday</a:t>
            </a:r>
            <a:endParaRPr kumimoji="0" lang="en-US" sz="1200" b="1" i="0" u="none" strike="noStrike" kern="1200" cap="none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50" name="OTLSHAPE_M_89de4a5fbf824713a62dc6f80c347003_Date">
            <a:extLst>
              <a:ext uri="{FF2B5EF4-FFF2-40B4-BE49-F238E27FC236}">
                <a16:creationId xmlns:a16="http://schemas.microsoft.com/office/drawing/2014/main" id="{2880B717-AF35-B009-CC77-C4B93489BBCC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9175286" y="4935313"/>
            <a:ext cx="8255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June 17, 2021</a:t>
            </a:r>
          </a:p>
        </p:txBody>
      </p:sp>
      <p:sp>
        <p:nvSpPr>
          <p:cNvPr id="52" name="OTLSHAPE_M_8417d0c38ddc4637a6adc2f1289f534a_Title">
            <a:extLst>
              <a:ext uri="{FF2B5EF4-FFF2-40B4-BE49-F238E27FC236}">
                <a16:creationId xmlns:a16="http://schemas.microsoft.com/office/drawing/2014/main" id="{83DA3AE0-C50D-65B5-7C2E-9727AD1AE2CE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7176489" y="4279352"/>
            <a:ext cx="2197100" cy="60807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Barbara Rose Collins proposes bill to make Juneteenth into a federal holiday</a:t>
            </a:r>
            <a:endParaRPr kumimoji="0" lang="en-US" sz="1200" b="1" i="0" u="none" strike="noStrike" kern="1200" cap="none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53" name="OTLSHAPE_M_8417d0c38ddc4637a6adc2f1289f534a_Date">
            <a:extLst>
              <a:ext uri="{FF2B5EF4-FFF2-40B4-BE49-F238E27FC236}">
                <a16:creationId xmlns:a16="http://schemas.microsoft.com/office/drawing/2014/main" id="{F766D318-857C-F156-F761-09276836771D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8127359" y="4110442"/>
            <a:ext cx="3048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6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1996</a:t>
            </a:r>
          </a:p>
        </p:txBody>
      </p:sp>
      <p:sp>
        <p:nvSpPr>
          <p:cNvPr id="55" name="OTLSHAPE_M_7ffc95a57f6045638997361979992307_Title">
            <a:extLst>
              <a:ext uri="{FF2B5EF4-FFF2-40B4-BE49-F238E27FC236}">
                <a16:creationId xmlns:a16="http://schemas.microsoft.com/office/drawing/2014/main" id="{4A5BEEBF-73EC-F3AA-12E1-5DC9582A4058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7337202" y="6082492"/>
            <a:ext cx="1981200" cy="4053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Juneteenth Flag created by Ben Haith of NJCF</a:t>
            </a:r>
            <a:endParaRPr kumimoji="0" lang="en-US" sz="1200" b="1" i="0" u="none" strike="noStrike" kern="1200" cap="none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56" name="OTLSHAPE_M_7ffc95a57f6045638997361979992307_Date">
            <a:extLst>
              <a:ext uri="{FF2B5EF4-FFF2-40B4-BE49-F238E27FC236}">
                <a16:creationId xmlns:a16="http://schemas.microsoft.com/office/drawing/2014/main" id="{5FA7D669-AD04-E384-7F71-53534CCBDA9F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8180270" y="5913582"/>
            <a:ext cx="3048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6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1997</a:t>
            </a:r>
          </a:p>
        </p:txBody>
      </p:sp>
      <p:sp>
        <p:nvSpPr>
          <p:cNvPr id="58" name="OTLSHAPE_M_2c6323a22eaa4225ba44c021e8ee2085_Title">
            <a:extLst>
              <a:ext uri="{FF2B5EF4-FFF2-40B4-BE49-F238E27FC236}">
                <a16:creationId xmlns:a16="http://schemas.microsoft.com/office/drawing/2014/main" id="{05AA5BC7-E128-6688-13D6-C442EF6127C9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5378048" y="3653279"/>
            <a:ext cx="2019300" cy="4053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Juneteenth resurges during Civil Rights movement</a:t>
            </a:r>
            <a:endParaRPr kumimoji="0" lang="en-US" sz="1200" b="1" i="0" u="none" strike="noStrike" kern="1200" cap="none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59" name="OTLSHAPE_M_2c6323a22eaa4225ba44c021e8ee2085_Date">
            <a:extLst>
              <a:ext uri="{FF2B5EF4-FFF2-40B4-BE49-F238E27FC236}">
                <a16:creationId xmlns:a16="http://schemas.microsoft.com/office/drawing/2014/main" id="{CD13D903-116E-5831-56B1-2F7BD14B8561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6237500" y="3484369"/>
            <a:ext cx="3048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6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1960</a:t>
            </a:r>
            <a:endParaRPr kumimoji="0" lang="en-US" sz="1000" b="1" i="0" u="none" strike="noStrike" kern="1200" cap="none" spc="-16" normalizeH="0" baseline="0" noProof="0" dirty="0">
              <a:ln>
                <a:noFill/>
              </a:ln>
              <a:solidFill>
                <a:srgbClr val="737373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35" name="OTLSHAPE_M_392c7c54b2b04769863e73b766614859_Title">
            <a:extLst>
              <a:ext uri="{FF2B5EF4-FFF2-40B4-BE49-F238E27FC236}">
                <a16:creationId xmlns:a16="http://schemas.microsoft.com/office/drawing/2014/main" id="{D7B793B7-0B64-DB60-971E-B01B252F6D13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283043" y="3555053"/>
            <a:ext cx="2959100" cy="4053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Black people of Houston Texas buy land for Juneteenth, create Emancipation park</a:t>
            </a:r>
            <a:endParaRPr kumimoji="0" lang="en-US" sz="1200" b="1" i="0" u="none" strike="noStrike" kern="1200" cap="none" spc="-4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36" name="OTLSHAPE_M_392c7c54b2b04769863e73b766614859_Date">
            <a:extLst>
              <a:ext uri="{FF2B5EF4-FFF2-40B4-BE49-F238E27FC236}">
                <a16:creationId xmlns:a16="http://schemas.microsoft.com/office/drawing/2014/main" id="{F1D80A9B-86A2-ED4F-46EB-02382C142A18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350859" y="3386143"/>
            <a:ext cx="8255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June 19, 1872</a:t>
            </a:r>
          </a:p>
        </p:txBody>
      </p:sp>
      <p:sp>
        <p:nvSpPr>
          <p:cNvPr id="71" name="OTLSHAPE_M_626de0d73f2d42d5b4f9dea077b94be3_Title">
            <a:extLst>
              <a:ext uri="{FF2B5EF4-FFF2-40B4-BE49-F238E27FC236}">
                <a16:creationId xmlns:a16="http://schemas.microsoft.com/office/drawing/2014/main" id="{6AFA5053-E79D-87AD-9909-528943C90817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7625372" y="1421757"/>
            <a:ext cx="3403600" cy="4053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Activist Opal Lee starts Opal's Walk 2 DC at the age of 89 to raise awareness about Juneteenth</a:t>
            </a:r>
            <a:endParaRPr kumimoji="0" lang="en-US" sz="1200" b="1" i="0" u="none" strike="noStrike" kern="1200" cap="none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72" name="OTLSHAPE_M_626de0d73f2d42d5b4f9dea077b94be3_Date">
            <a:extLst>
              <a:ext uri="{FF2B5EF4-FFF2-40B4-BE49-F238E27FC236}">
                <a16:creationId xmlns:a16="http://schemas.microsoft.com/office/drawing/2014/main" id="{8CEF71DA-422C-8FED-F608-02F2E1DCDD79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9177968" y="1827141"/>
            <a:ext cx="3048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6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2016</a:t>
            </a:r>
          </a:p>
        </p:txBody>
      </p:sp>
      <p:sp>
        <p:nvSpPr>
          <p:cNvPr id="94" name="OTLSHAPE_M_dc7471eca51444ba96bd9deb8bcd6922_Title">
            <a:extLst>
              <a:ext uri="{FF2B5EF4-FFF2-40B4-BE49-F238E27FC236}">
                <a16:creationId xmlns:a16="http://schemas.microsoft.com/office/drawing/2014/main" id="{EC0D31D0-B2A0-5AC5-229B-8A109A75E0F2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3570191" y="3658981"/>
            <a:ext cx="1435100" cy="20269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8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Harlem Renaissance</a:t>
            </a:r>
          </a:p>
        </p:txBody>
      </p:sp>
      <p:sp>
        <p:nvSpPr>
          <p:cNvPr id="95" name="OTLSHAPE_M_dc7471eca51444ba96bd9deb8bcd6922_Date">
            <a:extLst>
              <a:ext uri="{FF2B5EF4-FFF2-40B4-BE49-F238E27FC236}">
                <a16:creationId xmlns:a16="http://schemas.microsoft.com/office/drawing/2014/main" id="{ADAF6331-5441-006B-A222-BAA6D2BF261B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4137288" y="3490071"/>
            <a:ext cx="3048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6" normalizeH="0" baseline="0" noProof="0" dirty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1920</a:t>
            </a:r>
          </a:p>
        </p:txBody>
      </p:sp>
      <p:sp>
        <p:nvSpPr>
          <p:cNvPr id="97" name="OTLSHAPE_M_35287d5adb1944399f804aed2111949d_Title">
            <a:extLst>
              <a:ext uri="{FF2B5EF4-FFF2-40B4-BE49-F238E27FC236}">
                <a16:creationId xmlns:a16="http://schemas.microsoft.com/office/drawing/2014/main" id="{9E79E09D-CA4D-4A53-2B79-DB79AB54F98A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4134488" y="1921176"/>
            <a:ext cx="3873500" cy="4053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Brown v. Board of Education, Supreme Court declares segregation in public schools unconstitutional</a:t>
            </a:r>
            <a:endParaRPr kumimoji="0" lang="en-US" sz="1200" b="1" i="0" u="none" strike="noStrike" kern="1200" cap="none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98" name="OTLSHAPE_M_35287d5adb1944399f804aed2111949d_Date">
            <a:extLst>
              <a:ext uri="{FF2B5EF4-FFF2-40B4-BE49-F238E27FC236}">
                <a16:creationId xmlns:a16="http://schemas.microsoft.com/office/drawing/2014/main" id="{5D0C93C2-0EE4-1477-6EDD-02359A7BFFA4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5923050" y="2326560"/>
            <a:ext cx="3048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6" normalizeH="0" baseline="0" noProof="0" dirty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1954</a:t>
            </a:r>
          </a:p>
        </p:txBody>
      </p:sp>
      <p:sp>
        <p:nvSpPr>
          <p:cNvPr id="100" name="OTLSHAPE_M_efa3e277b2094928bba75a42cc12730c_Title">
            <a:extLst>
              <a:ext uri="{FF2B5EF4-FFF2-40B4-BE49-F238E27FC236}">
                <a16:creationId xmlns:a16="http://schemas.microsoft.com/office/drawing/2014/main" id="{9C60E06D-EAAA-753C-B8D6-C70580A77756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3120989" y="4519459"/>
            <a:ext cx="1181100" cy="20269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10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NAACP founded</a:t>
            </a:r>
            <a:endParaRPr kumimoji="0" lang="en-US" sz="1200" b="1" i="0" u="none" strike="noStrike" kern="1200" cap="none" spc="-10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01" name="OTLSHAPE_M_efa3e277b2094928bba75a42cc12730c_Date">
            <a:extLst>
              <a:ext uri="{FF2B5EF4-FFF2-40B4-BE49-F238E27FC236}">
                <a16:creationId xmlns:a16="http://schemas.microsoft.com/office/drawing/2014/main" id="{8F39B8D4-0372-D009-AB6F-F827B63EF87F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3560007" y="4350549"/>
            <a:ext cx="3048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6" normalizeH="0" baseline="0" noProof="0" dirty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1909</a:t>
            </a:r>
          </a:p>
        </p:txBody>
      </p:sp>
      <p:sp>
        <p:nvSpPr>
          <p:cNvPr id="103" name="OTLSHAPE_M_992d94f71cc841fd876605e952b00197_Title">
            <a:extLst>
              <a:ext uri="{FF2B5EF4-FFF2-40B4-BE49-F238E27FC236}">
                <a16:creationId xmlns:a16="http://schemas.microsoft.com/office/drawing/2014/main" id="{04AFF6A9-194E-E737-2831-EDB8ADE647FF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5502627" y="4458095"/>
            <a:ext cx="1460500" cy="4053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Martin Luther King  founds SCLC</a:t>
            </a:r>
            <a:endParaRPr kumimoji="0" lang="en-US" sz="1200" b="1" i="0" u="none" strike="noStrike" kern="1200" cap="none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04" name="OTLSHAPE_M_992d94f71cc841fd876605e952b00197_Date">
            <a:extLst>
              <a:ext uri="{FF2B5EF4-FFF2-40B4-BE49-F238E27FC236}">
                <a16:creationId xmlns:a16="http://schemas.microsoft.com/office/drawing/2014/main" id="{39206460-D241-2E91-A8DD-82AAB6B3C3EA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6080922" y="4289185"/>
            <a:ext cx="3048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6" normalizeH="0" baseline="0" noProof="0" dirty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1957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38297D98-63AF-E3E5-DED2-60F9A018146F}"/>
              </a:ext>
            </a:extLst>
          </p:cNvPr>
          <p:cNvSpPr txBox="1"/>
          <p:nvPr/>
        </p:nvSpPr>
        <p:spPr>
          <a:xfrm>
            <a:off x="2794830" y="5128332"/>
            <a:ext cx="3791611" cy="1214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C11D32"/>
                </a:solidFill>
                <a:latin typeface="Aptos Black" panose="020B0004020202020204" pitchFamily="34" charset="0"/>
              </a:rPr>
              <a:t>JUNE  19</a:t>
            </a:r>
            <a:r>
              <a:rPr lang="en-US" sz="2400" baseline="30000" dirty="0">
                <a:solidFill>
                  <a:srgbClr val="C11D32"/>
                </a:solidFill>
                <a:latin typeface="Aptos Black" panose="020B0004020202020204" pitchFamily="34" charset="0"/>
              </a:rPr>
              <a:t>TH</a:t>
            </a:r>
            <a:endParaRPr lang="en-US" sz="2400" dirty="0">
              <a:solidFill>
                <a:srgbClr val="C11D32"/>
              </a:solidFill>
              <a:latin typeface="Aptos Black" panose="020B0004020202020204" pitchFamily="34" charset="0"/>
            </a:endParaRPr>
          </a:p>
          <a:p>
            <a:pPr algn="ctr">
              <a:lnSpc>
                <a:spcPts val="4400"/>
              </a:lnSpc>
            </a:pPr>
            <a:r>
              <a:rPr lang="en-US" sz="4400" dirty="0">
                <a:solidFill>
                  <a:srgbClr val="FFB502"/>
                </a:solidFill>
                <a:latin typeface="Aptos Black" panose="020B0004020202020204" pitchFamily="34" charset="0"/>
              </a:rPr>
              <a:t>JUNETEENTH</a:t>
            </a:r>
          </a:p>
          <a:p>
            <a:pPr algn="ctr">
              <a:lnSpc>
                <a:spcPts val="800"/>
              </a:lnSpc>
            </a:pPr>
            <a:r>
              <a:rPr lang="en-US" sz="2400" b="1" dirty="0">
                <a:solidFill>
                  <a:srgbClr val="245F2C"/>
                </a:solidFill>
                <a:latin typeface="Segoe Print" panose="02000600000000000000" pitchFamily="2" charset="0"/>
              </a:rPr>
              <a:t>timeline</a:t>
            </a:r>
          </a:p>
        </p:txBody>
      </p:sp>
      <p:pic>
        <p:nvPicPr>
          <p:cNvPr id="138" name="Picture 137">
            <a:extLst>
              <a:ext uri="{FF2B5EF4-FFF2-40B4-BE49-F238E27FC236}">
                <a16:creationId xmlns:a16="http://schemas.microsoft.com/office/drawing/2014/main" id="{265355D9-860B-A70D-D8AC-DB30E9E37373}"/>
              </a:ext>
            </a:extLst>
          </p:cNvPr>
          <p:cNvPicPr>
            <a:picLocks noChangeAspect="1"/>
          </p:cNvPicPr>
          <p:nvPr/>
        </p:nvPicPr>
        <p:blipFill>
          <a:blip r:embed="rId1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916195" y="4820205"/>
            <a:ext cx="2029905" cy="23021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023471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0LjEuMCIsIk9yaWdpbmFsQXNzZW1ibHlWZXJzaW9uIjoiNy4wNC4wNi4wMCIsIkVkaXRpb24iOm51bGwsIkxhc3RTYXZlZEVkaXRpb24iOjMsIklzUGx1c0VkaXRpb24iOmZhbHNlLCJJc1Byb0VkaXRpb24iOmZhbHNlfSwiRWZmZWN0IjowLCJTdHlsZSI6eyIkaWQiOiIzIiwiRGVmYXVsdERlcGVuZGVuY3lTdHlsZSI6eyIkaWQiOiI0IiwiTGluZVN0eWxlIjp7IiRpZCI6IjUiLCJMaW5lQ29sb3IiOnsiJGlkIjoiNiIsIiR0eXBlIjoiTkxSRS5Db21tb24uRG9tLlNvbGlkQ29sb3JCcnVzaCwgTkxSRS5Db21tb24iLCJDb2xvciI6eyIkaWQiOiI3IiwiQSI6MjU1LCJSIjowLCJHIjowLCJCIjowfX0sIkxpbmVXZWlnaHQiOjEuMCwiTGluZVR5cGUiOjAsIlBhcmVudFN0eWxlIjpudWxsfSwiRW5kQXJyb3doZWFkTGluZVN0eWxlIjp7IiRpZCI6IjgiLCJLaW5kIjoxLCJXaWR0aCI6MSwiTGVuZ3RoIjowLCJQYXJlbnRTdHlsZSI6bnVsbH0sIkJyaW5nVG9Gcm9udCI6dHJ1ZSwiRWxib3dSYWRpdXMiOjAuMCwiTWFyZ2luIjp7IiRpZCI6IjkiLCJUb3AiOjAuMCwiTGVmdCI6MC4wLCJSaWdodCI6MC4wLCJCb3R0b20iOjAuMH0sIlBhZGRpbmciOnsiJGlkIjoiMTAiLCJUb3AiOjAuMCwiTGVmdCI6MC4wLCJSaWdodCI6MC4wLCJCb3R0b20iOjAuMH0sIkJhY2tncm91bmQiOm51bGwsIklzVmlzaWJsZSI6dHJ1ZSwiV2lkdGgiOjAuMCwiSGVpZ2h0IjowLjAsIkJvcmRlclN0eWxlIjpudWxsLCJQYXJlbnRTdHlsZSI6bnVsbH0sIkNyaXRpY2FsUGF0aFN0eWxlIjp7IiRpZCI6IjExIiwiQ3JpdGljYWxQYXRoU3R5bGVPcHRpb25zIjoxNSwiTGluZVN0eWxlIjp7IiRpZCI6IjEyIiwiTGluZUNvbG9yIjp7IiRpZCI6IjEzIiwiJHR5cGUiOiJOTFJFLkNvbW1vbi5Eb20uU29saWRDb2xvckJydXNoLCBOTFJFLkNvbW1vbiIsIkNvbG9yIjp7IiRpZCI6IjE0IiwiQSI6MjU1LCJSIjoyMjIsIkciOjUwLCJCIjo1MH19LCJMaW5lV2VpZ2h0IjoxLjAsIkxpbmVUeXBlIjowLCJQYXJlbnRTdHlsZSI6bnVsbH0sIlRpdGxlRm9yZWdyb3VuZCI6eyIkaWQiOiIxNSIsIkNvbG9yIjp7IiRpZCI6IjE2IiwiQSI6MjU1LCJSIjoxNzYsIkciOjE5LCJCIjoyNX19LCJTaGFwZXNCYWNrZ3JvdW5kIjp7IiRpZCI6IjE3IiwiQ29sb3IiOnsiJGlkIjoiMTgiLCJBIjoyNTUsIlIiOjI1MywiRyI6MjAzLCJCIjoyMDh9fSwiU2hhcGVzQm9yZGVyU3R5bGUiOnsiJGlkIjoiMTkiLCJMaW5lQ29sb3IiOnsiJGlkIjoiMjAiLCIkdHlwZSI6Ik5MUkUuQ29tbW9uLkRvbS5Tb2xpZENvbG9yQnJ1c2gsIE5MUkUuQ29tbW9uIiwiQ29sb3IiOnsiJGlkIjoiMjEiLCJBIjoyNTUsIlIiOjIyMiwiRyI6NTAsIkIiOjUwfX0sIkxpbmVXZWlnaHQiOjEuNSwiTGluZVR5cGUiOjAsIlBhcmVudFN0eWxlIjpudWxsfSwiTWFyZ2luIjp7IiRpZCI6IjIyIiwiVG9wIjowLjAsIkxlZnQiOjAuMCwiUmlnaHQiOjAuMCwiQm90dG9tIjowLjB9LCJQYWRkaW5nIjp7IiRpZCI6IjIzIiwiVG9wIjowLjAsIkxlZnQiOjAuMCwiUmlnaHQiOjAuMCwiQm90dG9tIjowLjB9LCJCYWNrZ3JvdW5kIjpudWxsLCJJc1Zpc2libGUiOmZhbHNlLCJXaWR0aCI6MC4wLCJIZWlnaHQiOjAuMCwiQm9yZGVyU3R5bGUiOm51bGwsIlBhcmVudFN0eWxlIjpudWxsfSwiUGFuZWxzU3BhY2luZ0RlZmluaXRpb24iOnsiJGlkIjoiMjQiLCJTcGFjaW5nQWJvdmVUaW1lYmFuZCI6NSwiU3BhY2luZ0JlbG93VGltZWJhbmQiOjUsIlNwYWNpbmdBYm92ZUJldHdlZW5Td2ltbGFuZXNBbmRUYXNrcyI6MTAsIlNwYWNpbmdCZWxvd0JldHdlZW5Td2ltbGFuZXNBbmRUYXNrcyI6MTB9LCJUaW1lYmFuZFN0eWxlIjp7IiRpZCI6IjI1IiwiU2NhbGVNYXJraW5nIjowLCJTaGFwZSI6MCwiU2hhcGVTdHlsZSI6eyIkaWQiOiIyNiIsIk1hcmdpbiI6eyIkaWQiOiIyNyIsIlRvcCI6MC4wLCJMZWZ0IjoxMC4wLCJSaWdodCI6MTAuMCwiQm90dG9tIjowLjB9LCJQYWRkaW5nIjp7IiRpZCI6IjI4IiwiVG9wIjozLjAsIkxlZnQiOjAuMCwiUmlnaHQiOjAuMCwiQm90dG9tIjozLjB9LCJCYWNrZ3JvdW5kIjp7IiRpZCI6IjI5IiwiQ29sb3IiOnsiJGlkIjoiMzAiLCJBIjoyNTUsIlIiOjIzMiwiRyI6MjMyLCJCIjoyMzJ9fSwiSXNWaXNpYmxlIjp0cnVlLCJXaWR0aCI6ODU4LjAsIkhlaWdodCI6MjAuMCwiQm9yZGVyU3R5bGUiOnsiJGlkIjoiMzEiLCJMaW5lQ29sb3IiOnsiJGlkIjoiMzIiLCIkdHlwZSI6Ik5MUkUuQ29tbW9uLkRvbS5Tb2xpZENvbG9yQnJ1c2gsIE5MUkUuQ29tbW9uIiwiQ29sb3IiOnsiJGlkIjoiMzMiLCJBIjoyNTUsIlIiOjI1NSwiRyI6MCwiQiI6MH19LCJMaW5lV2VpZ2h0IjowLjAsIkxpbmVUeXBlIjowLCJQYXJlbnRTdHlsZSI6bnVsbH0sIlBhcmVudFN0eWxlIjpudWxsfSwiTWlkZGxlVGllclNoYXBlU3R5bGUiOnsiJGlkIjoiMzQiLCJNYXJnaW4iOnsiJGlkIjoiMzUiLCJUb3AiOjAuMCwiTGVmdCI6MTAuMCwiUmlnaHQiOjEwLjAsIkJvdHRvbSI6MC4wfSwiUGFkZGluZyI6eyIkaWQiOiIzNiIsIlRvcCI6My4wLCJMZWZ0IjowLjAsIlJpZ2h0IjowLjAsIkJvdHRvbSI6My4wfSwiQmFja2dyb3VuZCI6eyIkaWQiOiIzNyIsIkNvbG9yIjp7IiRpZCI6IjM4IiwiQSI6MjU1LCJSIjo2OCwiRyI6ODQsIkIiOjEwNn19LCJJc1Zpc2libGUiOnRydWUsIldpZHRoIjo4NTguMCwiSGVpZ2h0IjoyMC4wLCJCb3JkZXJTdHlsZSI6eyIkaWQiOiIzOSIsIkxpbmVDb2xvciI6eyIkaWQiOiI0MCIsIiR0eXBlIjoiTkxSRS5Db21tb24uRG9tLlNvbGlkQ29sb3JCcnVzaCwgTkxSRS5Db21tb24iLCJDb2xvciI6eyIkaWQiOiI0MSIsIkEiOjI1NSwiUiI6MjU1LCJHIjowLCJCIjowfX0sIkxpbmVXZWlnaHQiOjAuMCwiTGluZVR5cGUiOjAsIlBhcmVudFN0eWxlIjpudWxsfSwiUGFyZW50U3R5bGUiOm51bGx9LCJCb3R0b21UaWVyU2hhcGVTdHlsZSI6eyIkaWQiOiI0MiIsIk1hcmdpbiI6eyIkaWQiOiI0MyIsIlRvcCI6MC4wLCJMZWZ0IjoxMC4wLCJSaWdodCI6MTAuMCwiQm90dG9tIjowLjB9LCJQYWRkaW5nIjp7IiRpZCI6IjQ0IiwiVG9wIjozLjAsIkxlZnQiOjAuMCwiUmlnaHQiOjAuMCwiQm90dG9tIjozLjB9LCJCYWNrZ3JvdW5kIjp7IiRpZCI6IjQ1IiwiQ29sb3IiOnsiJGlkIjoiNDYiLCJBIjoyNTUsIlIiOjY4LCJHIjo4NCwiQiI6MTA2fX0sIklzVmlzaWJsZSI6dHJ1ZSwiV2lkdGgiOjg1OC4wLCJIZWlnaHQiOjIwLjAsIkJvcmRlclN0eWxlIjp7IiRpZCI6IjQ3IiwiTGluZUNvbG9yIjp7IiRpZCI6IjQ4IiwiJHR5cGUiOiJOTFJFLkNvbW1vbi5Eb20uU29saWRDb2xvckJydXNoLCBOTFJFLkNvbW1vbiIsIkNvbG9yIjp7IiRpZCI6IjQ5IiwiQSI6MjU1LCJSIjoyNTUsIkciOjAsIkIiOjB9fSwiTGluZVdlaWdodCI6MC4wLCJMaW5lVHlwZSI6MCwiUGFyZW50U3R5bGUiOm51bGx9LCJQYXJlbnRTdHlsZSI6bnVsbH0sIlJpZ2h0RW5kQ2Fwc1N0eWxlIjp7IiRpZCI6IjUwIiwiRm9udFNldHRpbmdzIjp7IiRpZCI6IjUxIiwiRm9udFNpemUiOjE4LCJGb250TmFtZSI6IkNhbGlicmkiLCJJc0JvbGQiOnRydWUsIklzSXRhbGljIjpmYWxzZSwiSXNVbmRlcmxpbmVkIjpmYWxzZSwiUGFyZW50U3R5bGUiOm51bGx9LCJBdXRvU2l6ZSI6MCwiRm9yZWdyb3VuZCI6eyIkaWQiOiI1MiIsIkNvbG9yIjp7IiRpZCI6IjUz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1NCIsIlRvcCI6MC4wLCJMZWZ0IjowLjAsIlJpZ2h0IjoyMC4wLCJCb3R0b20iOjAuMH0sIlBhZGRpbmciOnsiJGlkIjoiNTUiLCJUb3AiOjAuMCwiTGVmdCI6MC4wLCJSaWdodCI6MC4wLCJCb3R0b20iOjAuMH0sIkJhY2tncm91bmQiOnsiJGlkIjoiNTYiLCJDb2xvciI6eyIkaWQiOiI1NyIsIkEiOjAsIlIiOjAsIkciOjAsIkIiOjB9fSwiSXNWaXNpYmxlIjpmYWxzZSwiV2lkdGgiOjAuMCwiSGVpZ2h0IjowLjAsIkJvcmRlclN0eWxlIjpudWxsLCJQYXJlbnRTdHlsZSI6bnVsbH0sIkxlZnRFbmRDYXBzU3R5bGUiOnsiJGlkIjoiNTgiLCJGb250U2V0dGluZ3MiOnsiJGlkIjoiNTkiLCJGb250U2l6ZSI6MTgsIkZvbnROYW1lIjoiQ2FsaWJyaSIsIklzQm9sZCI6dHJ1ZSwiSXNJdGFsaWMiOmZhbHNlLCJJc1VuZGVybGluZWQiOmZhbHNlLCJQYXJlbnRTdHlsZSI6bnVsbH0sIkF1dG9TaXplIjowLCJGb3JlZ3JvdW5kIjp7IiRpZCI6IjYwIiwiQ29sb3IiOnsiJGlkIjoiNjE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YyIiwiVG9wIjowLjAsIkxlZnQiOjIwLjAsIlJpZ2h0IjowLjAsIkJvdHRvbSI6MC4wfSwiUGFkZGluZyI6eyIkaWQiOiI2MyIsIlRvcCI6MC4wLCJMZWZ0IjowLjAsIlJpZ2h0IjowLjAsIkJvdHRvbSI6MC4wfSwiQmFja2dyb3VuZCI6eyIkaWQiOiI2NCIsIkNvbG9yIjp7IiRpZCI6IjY1IiwiQSI6MCwiUiI6MCwiRyI6MCwiQiI6MH19LCJJc1Zpc2libGUiOmZhbHNlLCJXaWR0aCI6MC4wLCJIZWlnaHQiOjAuMCwiQm9yZGVyU3R5bGUiOm51bGwsIlBhcmVudFN0eWxlIjpudWxsfSwiVG9kYXlUZXh0U3R5bGUiOnsiJGlkIjoiNjYiLCJGb250U2V0dGluZ3MiOnsiJGlkIjoiNjciLCJGb250U2l6ZSI6MTIsIkZvbnROYW1lIjoiQ2FsaWJyaSIsIklzQm9sZCI6ZmFsc2UsIklzSXRhbGljIjpmYWxzZSwiSXNVbmRlcmxpbmVkIjpmYWxzZSwiUGFyZW50U3R5bGUiOm51bGx9LCJBdXRvU2l6ZSI6MCwiRm9yZWdyb3VuZCI6eyIkaWQiOiI2OCIsIkNvbG9yIjp7IiRpZCI6IjY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cwIiwiVG9wIjowLjAsIkxlZnQiOjAuMCwiUmlnaHQiOjAuMCwiQm90dG9tIjowLjB9LCJQYWRkaW5nIjp7IiRpZCI6IjcxIiwiVG9wIjowLjAsIkxlZnQiOjAuMCwiUmlnaHQiOjAuMCwiQm90dG9tIjowLjB9LCJCYWNrZ3JvdW5kIjp7IiRpZCI6IjcyIiwiQ29sb3IiOnsiJGlkIjoiNzMiLCJBIjowLCJSIjowLCJHIjowLCJCIjowfX0sIklzVmlzaWJsZSI6ZmFsc2UsIldpZHRoIjowLjAsIkhlaWdodCI6MC4wLCJCb3JkZXJTdHlsZSI6bnVsbCwiUGFyZW50U3R5bGUiOm51bGx9LCJUb2RheU1hcmtlclN0eWxlIjp7IiRpZCI6Ijc0IiwiTWFyZ2luIjp7IiRpZCI6Ijc1IiwiVG9wIjowLjAsIkxlZnQiOjAuMCwiUmlnaHQiOjAuMCwiQm90dG9tIjowLjB9LCJQYWRkaW5nIjp7IiRpZCI6Ijc2IiwiVG9wIjowLjAsIkxlZnQiOjAuMCwiUmlnaHQiOjAuMCwiQm90dG9tIjowLjB9LCJCYWNrZ3JvdW5kIjp7IiRpZCI6Ijc3IiwiQ29sb3IiOnsiJGlkIjoiNzgiLCJBIjoyNTUsIlIiOjI1NSwiRyI6MCwiQiI6MH19LCJJc1Zpc2libGUiOnRydWUsIldpZHRoIjowLjAsIkhlaWdodCI6MC4wLCJCb3JkZXJTdHlsZSI6bnVsbCwiUGFyZW50U3R5bGUiOm51bGx9LCJTY2FsZVN0eWxlIjp7IiRpZCI6Ijc5IiwiU2hhcGUiOjMsIlNob3dTZWdtZW50U2VwYXJhdG9ycyI6dHJ1ZSwiU2VnbWVudFNlcGFyYXRvck9wYWNpdHkiOjMwLCJIYXNCZWVuVmlzaWJsZUJlZm9yZSI6dHJ1ZSwiRm9udFNldHRpbmdzIjp7IiRpZCI6IjgwIiwiRm9udFNpemUiOjE0LCJGb250TmFtZSI6IlNlZ29lIFVJIEJsYWNrIiwiSXNCb2xkIjpmYWxzZSwiSXNJdGFsaWMiOmZhbHNlLCJJc1VuZGVybGluZWQiOmZhbHNlLCJQYXJlbnRTdHlsZSI6bnVsbH0sIkF1dG9TaXplIjowLCJGb3JlZ3JvdW5kIjp7IiRpZCI6IjgxIiwiQ29sb3IiOnsiJGlkIjoiOD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ODMiLCJUb3AiOjAuMCwiTGVmdCI6NS4wLCJSaWdodCI6MC4wLCJCb3R0b20iOjAuMH0sIlBhZGRpbmciOnsiJGlkIjoiODQiLCJUb3AiOjAuMCwiTGVmdCI6MC4wLCJSaWdodCI6MC4wLCJCb3R0b20iOjAuMH0sIkJhY2tncm91bmQiOnsiJGlkIjoiODUiLCJDb2xvciI6eyIkaWQiOiI4NiIsIkEiOjAsIlIiOjAsIkciOjAsIkIiOjB9fSwiSXNWaXNpYmxlIjp0cnVlLCJXaWR0aCI6MC4wLCJIZWlnaHQiOjAuMCwiQm9yZGVyU3R5bGUiOm51bGwsIlBhcmVudFN0eWxlIjpudWxsfSwiU2luZ2xlU2NhbGVTaGFwZVN0eWxlIjp7IiRpZCI6Ijg3IiwiU2hhcGUiOjAsIkhlaWdodCI6MC4wfSwiTWlkZGxlVGllclNjYWxlU3R5bGUiOnsiJGlkIjoiODgiLCJTaGFwZSI6MywiU2hvd1NlZ21lbnRTZXBhcmF0b3JzIjp0cnVlLCJTZWdtZW50U2VwYXJhdG9yT3BhY2l0eSI6MzAsIkhhc0JlZW5WaXNpYmxlQmVmb3JlIjpmYWxzZSwiRm9udFNldHRpbmdzIjp7IiRpZCI6Ijg5IiwiRm9udFNpemUiOjEyLCJGb250TmFtZSI6IkNhbGlicmkiLCJJc0JvbGQiOmZhbHNlLCJJc0l0YWxpYyI6ZmFsc2UsIklzVW5kZXJsaW5lZCI6ZmFsc2UsIlBhcmVudFN0eWxlIjpudWxsfSwiQXV0b1NpemUiOjAsIkZvcmVncm91bmQiOnsiJGlkIjoiOTAiLCJDb2xvciI6eyIkaWQiOiI5M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5MiIsIlRvcCI6MC4wLCJMZWZ0Ijo1LjAsIlJpZ2h0IjowLjAsIkJvdHRvbSI6MC4wfSwiUGFkZGluZyI6eyIkaWQiOiI5MyIsIlRvcCI6MC4wLCJMZWZ0IjowLjAsIlJpZ2h0IjowLjAsIkJvdHRvbSI6MC4wfSwiQmFja2dyb3VuZCI6eyIkaWQiOiI5NCIsIkNvbG9yIjp7IiRpZCI6Ijk1IiwiQSI6MCwiUiI6MCwiRyI6MCwiQiI6MH19LCJJc1Zpc2libGUiOmZhbHNlLCJXaWR0aCI6MC4wLCJIZWlnaHQiOjAuMCwiQm9yZGVyU3R5bGUiOm51bGwsIlBhcmVudFN0eWxlIjpudWxsfSwiQm90dG9tVGllclNjYWxlU3R5bGUiOnsiJGlkIjoiOTYiLCJTaGFwZSI6MywiU2hvd1NlZ21lbnRTZXBhcmF0b3JzIjp0cnVlLCJTZWdtZW50U2VwYXJhdG9yT3BhY2l0eSI6MzAsIkhhc0JlZW5WaXNpYmxlQmVmb3JlIjpmYWxzZSwiRm9udFNldHRpbmdzIjp7IiRpZCI6Ijk3IiwiRm9udFNpemUiOjEyLCJGb250TmFtZSI6IkNhbGlicmkiLCJJc0JvbGQiOmZhbHNlLCJJc0l0YWxpYyI6ZmFsc2UsIklzVW5kZXJsaW5lZCI6ZmFsc2UsIlBhcmVudFN0eWxlIjpudWxsfSwiQXV0b1NpemUiOjAsIkZvcmVncm91bmQiOnsiJGlkIjoiOTgiLCJDb2xvciI6eyIkaWQiOiI5O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MDAiLCJUb3AiOjAuMCwiTGVmdCI6NS4wLCJSaWdodCI6MC4wLCJCb3R0b20iOjAuMH0sIlBhZGRpbmciOnsiJGlkIjoiMTAxIiwiVG9wIjowLjAsIkxlZnQiOjAuMCwiUmlnaHQiOjAuMCwiQm90dG9tIjowLjB9LCJCYWNrZ3JvdW5kIjp7IiRpZCI6IjEwMiIsIkNvbG9yIjp7IiRpZCI6IjEwMyIsIkEiOjAsIlIiOjAsIkciOjAsIkIiOjB9fSwiSXNWaXNpYmxlIjpmYWxzZSwiV2lkdGgiOjAuMCwiSGVpZ2h0IjowLjAsIkJvcmRlclN0eWxlIjpudWxsLCJQYXJlbnRTdHlsZSI6bnVsbH0sIkVsYXBzZWRUaW1lQmFja2dyb3VuZCI6eyIkaWQiOiIxMDQiLCJDb2xvciI6eyIkaWQiOiIxMDUiLCJBIjoxOTEsIlIiOjI1NSwiRyI6MCwiQiI6MH19LCJBcHBlbmRZZWFyT25ZZWFyQ2hhbmdlIjpmYWxzZSwiRWxhcHNlZFRpbWVGb3JtYXQiOjAsIlRvZGF5TWFya2VyUG9zaXRpb24iOjAsIlF1aWNrUG9zaXRpb24iOjMsIkFic29sdXRlUG9zaXRpb24iOjIxOS4zODM1MywiTWFyZ2luIjp7IiRpZCI6IjEwNiIsIlRvcCI6MC4wLCJMZWZ0IjoxMC4wLCJSaWdodCI6MTAuMCwiQm90dG9tIjowLjB9LCJQYWRkaW5nIjp7IiRpZCI6IjEwNyIsIlRvcCI6MC4wLCJMZWZ0IjowLjAsIlJpZ2h0IjowLjAsIkJvdHRvbSI6MC4wfSwiQmFja2dyb3VuZCI6eyIkaWQiOiIxMDgiLCJDb2xvciI6eyIkaWQiOiIxMDkiLCJBIjoyNTUsIlIiOjQ3LCJHIjo1NCwiQiI6MTUzfX0sIklzVmlzaWJsZSI6dHJ1ZSwiV2lkdGgiOjAuMCwiSGVpZ2h0IjowLjAsIkJvcmRlclN0eWxlIjpudWxsLCJQYXJlbnRTdHlsZSI6bnVsbH0sIkRlZmF1bHRNaWxlc3RvbmVTdHlsZSI6eyIkaWQiOiIxMTAiLCJTaGFwZSI6MSwiQ29ubmVjdG9yTWFyZ2luIjp7IiRpZCI6IjExMSIsIlRvcCI6MC4wLCJMZWZ0IjoyLjAsIlJpZ2h0IjoyLjAsIkJvdHRvbSI6MC4wfSwiQ29ubmVjdG9yU3R5bGUiOnsiJGlkIjoiMTEyIiwiTGluZUNvbG9yIjp7IiRpZCI6IjExMyIsIiR0eXBlIjoiTkxSRS5Db21tb24uRG9tLlNvbGlkQ29sb3JCcnVzaCwgTkxSRS5Db21tb24iLCJDb2xvciI6eyIkaWQiOiIxMTQiLCJBIjoyNTUsIlIiOjI1NSwiRyI6MjU1LCJCIjoyNTV9fSwiTGluZVdlaWdodCI6Mi4wLCJMaW5lVHlwZSI6MCwiUGFyZW50U3R5bGUiOm51bGx9LCJJc0JlbG93VGltZWJhbmQiOnRydWUsIlBvc2l0aW9uT25UYXNrIjowLCJIaWRlRGF0ZSI6ZmFsc2UsIlNoYXBlU2l6ZSI6MSwiU3BhY2luZyI6MC4wLCJQYWRkaW5nIjp7IiRpZCI6IjExNSIsIlRvcCI6NS4wLCJMZWZ0IjozLjAsIlJpZ2h0IjowLjAsIkJvdHRvbSI6Mi4wfSwiU2hhcGVTdHlsZSI6eyIkaWQiOiIxMTYiLCJNYXJnaW4iOnsiJGlkIjoiMTE3IiwiVG9wIjowLjAsIkxlZnQiOjAuMCwiUmlnaHQiOjAuMCwiQm90dG9tIjowLjB9LCJQYWRkaW5nIjp7IiRpZCI6IjExOCIsIlRvcCI6MC4wLCJMZWZ0IjowLjAsIlJpZ2h0IjowLjAsIkJvdHRvbSI6MC4wfSwiQmFja2dyb3VuZCI6eyIkaWQiOiIxMTkiLCJDb2xvciI6eyIkaWQiOiIxMjAiLCJBIjoyNTUsIlIiOjIwMSwiRyI6NTQsIkIiOjMxfX0sIklzVmlzaWJsZSI6dHJ1ZSwiV2lkdGgiOjE4LjAsIkhlaWdodCI6MjAuMCwiQm9yZGVyU3R5bGUiOnsiJGlkIjoiMTIxIiwiTGluZUNvbG9yIjp7IiRpZCI6IjEyMiIsIiR0eXBlIjoiTkxSRS5Db21tb24uRG9tLlNvbGlkQ29sb3JCcnVzaCwgTkxSRS5Db21tb24iLCJDb2xvciI6eyIkaWQiOiIxMjMiLCJBIjoyNTUsIlIiOjIzNCwiRyI6MjIsIkIiOjMwfX0sIkxpbmVXZWlnaHQiOjAuMCwiTGluZVR5cGUiOjAsIlBhcmVudFN0eWxlIjpudWxsfSwiUGFyZW50U3R5bGUiOm51bGx9LCJUaXRsZVN0eWxlIjp7IiRpZCI6IjEyNCIsIkZvbnRTZXR0aW5ncyI6eyIkaWQiOiIxMjUiLCJGb250U2l6ZSI6MTIsIkZvbnROYW1lIjoiU2Vnb2UgVUkiLCJJc0JvbGQiOnRydWUsIklzSXRhbGljIjpmYWxzZSwiSXNVbmRlcmxpbmVkIjpmYWxzZSwiUGFyZW50U3R5bGUiOm51bGx9LCJBdXRvU2l6ZSI6MCwiRm9yZWdyb3VuZCI6eyIkaWQiOiIxMjYiLCJDb2xvciI6eyIkaWQiOiIxMjciLCJBIjoyNTUsIlIiOjIzMiwiRyI6MjMyLCJCIjoyMzJ9fSwiTWF4V2lkdGgiOjIwMC4wLCJNYXhIZWlnaHQiOiJJbmZpbml0eSIsIlNtYXJ0Rm9yZWdyb3VuZElzQWN0aXZlIjpmYWxzZSwiSG9yaXpvbnRhbEFsaWdubWVudCI6MSwiVmVydGljYWxBbGlnbm1lbnQiOjAsIlNtYXJ0Rm9yZWdyb3VuZCI6bnVsbCwiQmFja2dyb3VuZEZpbGxUeXBlIjoxLCJNYXJnaW4iOnsiJGlkIjoiMTI4IiwiVG9wIjowLjAsIkxlZnQiOjAuMCwiUmlnaHQiOjAuMCwiQm90dG9tIjowLjB9LCJQYWRkaW5nIjp7IiRpZCI6IjEyOSIsIlRvcCI6MC4wLCJMZWZ0IjowLjAsIlJpZ2h0IjowLjAsIkJvdHRvbSI6MC4wfSwiQmFja2dyb3VuZCI6eyIkaWQiOiIxMzAiLCJDb2xvciI6eyIkaWQiOiIxMzEiLCJBIjoyNTUsIlIiOjM3LCJHIjo4MiwiQiI6MTM5fX0sIklzVmlzaWJsZSI6dHJ1ZSwiV2lkdGgiOjAuMCwiSGVpZ2h0IjowLjAsIkJvcmRlclN0eWxlIjpudWxsLCJQYXJlbnRTdHlsZSI6bnVsbH0sIkRhdGVTdHlsZSI6eyIkaWQiOiIxMzIiLCJGb250U2V0dGluZ3MiOnsiJGlkIjoiMTMzIiwiRm9udFNpemUiOjE0LCJGb250TmFtZSI6IlNlZ29lIFVJIiwiSXNCb2xkIjp0cnVlLCJJc0l0YWxpYyI6ZmFsc2UsIklzVW5kZXJsaW5lZCI6ZmFsc2UsIlBhcmVudFN0eWxlIjpudWxsfSwiQXV0b1NpemUiOjAsIkZvcmVncm91bmQiOnsiJGlkIjoiMTM0IiwiQ29sb3IiOnsiJGlkIjoiMTM1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zNiIsIlRvcCI6MC4wLCJMZWZ0IjowLjAsIlJpZ2h0IjowLjAsIkJvdHRvbSI6MC4wfSwiUGFkZGluZyI6eyIkaWQiOiIxMzciLCJUb3AiOjAuMCwiTGVmdCI6MC4wLCJSaWdodCI6MC4wLCJCb3R0b20iOjAuMH0sIkJhY2tncm91bmQiOnsiJGlkIjoiMTM4IiwiQ29sb3IiOnsiJGlkIjoiMTM5IiwiQSI6MCwiUiI6MjU1LCJHIjoyNTUsIkIiOjI1NX19LCJJc1Zpc2libGUiOnRydWUsIldpZHRoIjowLjAsIkhlaWdodCI6MC4wLCJCb3JkZXJTdHlsZSI6bnVsbCwiUGFyZW50U3R5bGUiOm51bGx9LCJEYXRlRm9ybWF0Ijp7IiRpZCI6IjE0MC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xNDEiLCJEYXRlUGFydElzVmlzaWJsZSI6dHJ1ZSwiVGltZVBhcnRJc1Zpc2libGUiOmZhbHNlfX0sIldlZWtOdW1iZXJpbmciOnsiJGlkIjoiMTQyIiwiRm9ybWF0IjowLCJJc1Zpc2libGUiOmZhbHNlLCJMYXN0S25vd25WaXNpYmlsaXR5U3RhdGUiOmZhbHNlfSwiSXNWaXNpYmxlIjp0cnVlLCJQYXJlbnRTdHlsZSI6bnVsbH0sIkRlZmF1bHRNb3RTdHlsZSI6eyIkaWQiOiIxNDMiLCJTaGFwZSI6MSwiQ29ubmVjdG9yTWFyZ2luIjp7IiRpZCI6IjE0NCIsIlRvcCI6MC4wLCJMZWZ0IjoyLjAsIlJpZ2h0IjoyLjAsIkJvdHRvbSI6MC4wfSwiQ29ubmVjdG9yU3R5bGUiOnsiJGlkIjoiMTQ1IiwiTGluZUNvbG9yIjp7IiRpZCI6IjE0NiIsIiR0eXBlIjoiTkxSRS5Db21tb24uRG9tLlNvbGlkQ29sb3JCcnVzaCwgTkxSRS5Db21tb24iLCJDb2xvciI6eyIkaWQiOiIxNDciLCJBIjoyNTUsIlIiOjI1NSwiRyI6MjU1LCJCIjoyNTV9fSwiTGluZVdlaWdodCI6Mi4wLCJMaW5lVHlwZSI6MCwiUGFyZW50U3R5bGUiOm51bGx9LCJJc0JlbG93VGltZWJhbmQiOnRydWUsIlBvc2l0aW9uT25UYXNrIjoxLCJIaWRlRGF0ZSI6ZmFsc2UsIlNoYXBlU2l6ZSI6MSwiU3BhY2luZyI6MC4wLCJQYWRkaW5nIjp7IiRpZCI6IjE0OCIsIlRvcCI6NS4wLCJMZWZ0IjozLjAsIlJpZ2h0IjowLjAsIkJvdHRvbSI6Mi4wfSwiU2hhcGVTdHlsZSI6eyIkaWQiOiIxNDkiLCJNYXJnaW4iOnsiJGlkIjoiMTUwIiwiVG9wIjowLjAsIkxlZnQiOjAuMCwiUmlnaHQiOjAuMCwiQm90dG9tIjowLjB9LCJQYWRkaW5nIjp7IiRpZCI6IjE1MSIsIlRvcCI6MC4wLCJMZWZ0IjowLjAsIlJpZ2h0IjowLjAsIkJvdHRvbSI6MC4wfSwiQmFja2dyb3VuZCI6eyIkaWQiOiIxNTIiLCJDb2xvciI6eyIkaWQiOiIxNTMiLCJBIjoyNTUsIlIiOjIwMSwiRyI6NTQsIkIiOjMxfX0sIklzVmlzaWJsZSI6dHJ1ZSwiV2lkdGgiOjE4LjAsIkhlaWdodCI6MjAuMCwiQm9yZGVyU3R5bGUiOnsiJGlkIjoiMTU0IiwiTGluZUNvbG9yIjp7IiRpZCI6IjE1NSIsIiR0eXBlIjoiTkxSRS5Db21tb24uRG9tLlNvbGlkQ29sb3JCcnVzaCwgTkxSRS5Db21tb24iLCJDb2xvciI6eyIkaWQiOiIxNTYiLCJBIjoyNTUsIlIiOjIzNCwiRyI6MjIsIkIiOjMwfX0sIkxpbmVXZWlnaHQiOjAuMCwiTGluZVR5cGUiOjAsIlBhcmVudFN0eWxlIjpudWxsfSwiUGFyZW50U3R5bGUiOm51bGx9LCJUaXRsZVN0eWxlIjp7IiRpZCI6IjE1NyIsIkZvbnRTZXR0aW5ncyI6eyIkaWQiOiIxNTgiLCJGb250U2l6ZSI6MTIsIkZvbnROYW1lIjoiU2Vnb2UgVUkiLCJJc0JvbGQiOnRydWUsIklzSXRhbGljIjpmYWxzZSwiSXNVbmRlcmxpbmVkIjpmYWxzZSwiUGFyZW50U3R5bGUiOm51bGx9LCJBdXRvU2l6ZSI6MCwiRm9yZWdyb3VuZCI6eyIkaWQiOiIxNTkiLCJDb2xvciI6eyIkaWQiOiIxNjAiLCJBIjoyNTUsIlIiOjIzMiwiRyI6MjMyLCJCIjoyMzJ9fSwiTWF4V2lkdGgiOjIwMC4wLCJNYXhIZWlnaHQiOiJJbmZpbml0eSIsIlNtYXJ0Rm9yZWdyb3VuZElzQWN0aXZlIjpmYWxzZSwiSG9yaXpvbnRhbEFsaWdubWVudCI6MSwiVmVydGljYWxBbGlnbm1lbnQiOjAsIlNtYXJ0Rm9yZWdyb3VuZCI6bnVsbCwiQmFja2dyb3VuZEZpbGxUeXBlIjoxLCJNYXJnaW4iOnsiJGlkIjoiMTYxIiwiVG9wIjowLjAsIkxlZnQiOjAuMCwiUmlnaHQiOjAuMCwiQm90dG9tIjowLjB9LCJQYWRkaW5nIjp7IiRpZCI6IjE2MiIsIlRvcCI6MC4wLCJMZWZ0IjowLjAsIlJpZ2h0IjowLjAsIkJvdHRvbSI6MC4wfSwiQmFja2dyb3VuZCI6eyIkaWQiOiIxNjMiLCJDb2xvciI6eyIkaWQiOiIxNjQiLCJBIjoyNTUsIlIiOjM3LCJHIjo4MiwiQiI6MTM5fX0sIklzVmlzaWJsZSI6dHJ1ZSwiV2lkdGgiOjAuMCwiSGVpZ2h0IjowLjAsIkJvcmRlclN0eWxlIjpudWxsLCJQYXJlbnRTdHlsZSI6bnVsbH0sIkRhdGVTdHlsZSI6eyIkaWQiOiIxNjUiLCJGb250U2V0dGluZ3MiOnsiJGlkIjoiMTY2IiwiRm9udFNpemUiOjE0LCJGb250TmFtZSI6IlNlZ29lIFVJIiwiSXNCb2xkIjp0cnVlLCJJc0l0YWxpYyI6ZmFsc2UsIklzVW5kZXJsaW5lZCI6ZmFsc2UsIlBhcmVudFN0eWxlIjpudWxsfSwiQXV0b1NpemUiOjAsIkZvcmVncm91bmQiOnsiJGlkIjoiMTY3IiwiQ29sb3IiOnsiJGlkIjoiMTY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2OSIsIlRvcCI6MC4wLCJMZWZ0IjowLjAsIlJpZ2h0IjowLjAsIkJvdHRvbSI6MC4wfSwiUGFkZGluZyI6eyIkaWQiOiIxNzAiLCJUb3AiOjAuMCwiTGVmdCI6MC4wLCJSaWdodCI6MC4wLCJCb3R0b20iOjAuMH0sIkJhY2tncm91bmQiOnsiJGlkIjoiMTcxIiwiQ29sb3IiOnsiJGlkIjoiMTcyIiwiQSI6MCwiUiI6MjU1LCJHIjoyNTUsIkIiOjI1NX19LCJJc1Zpc2libGUiOnRydWUsIldpZHRoIjowLjAsIkhlaWdodCI6MC4wLCJCb3JkZXJTdHlsZSI6bnVsbCwiUGFyZW50U3R5bGUiOm51bGx9LCJEYXRlRm9ybWF0Ijp7IiRpZCI6IjE3My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xNzQiLCJEYXRlUGFydElzVmlzaWJsZSI6dHJ1ZSwiVGltZVBhcnRJc1Zpc2libGUiOmZhbHNlfX0sIldlZWtOdW1iZXJpbmciOnsiJGlkIjoiMTc1IiwiRm9ybWF0IjowLCJJc1Zpc2libGUiOmZhbHNlLCJMYXN0S25vd25WaXNpYmlsaXR5U3RhdGUiOmZhbHNlfSwiSXNWaXNpYmxlIjp0cnVlLCJQYXJlbnRTdHlsZSI6bnVsbH0sIkRlZmF1bHRUYXNrU3R5bGUiOnsiJGlkIjoiMTc2IiwiU2hhcGUiOjQsIlNoYXBlVGhpY2tuZXNzIjowLCJEdXJhdGlvbkZvcm1hdCI6MCwiSW5jbHVkZU5vbldvcmtpbmdEYXlzSW5EdXJhdGlvbiI6ZmFsc2UsIlBlcmNlbnRhZ2VDb21wbGV0ZVN0eWxlIjp7IiRpZCI6IjE3NyIsIkZvbnRTZXR0aW5ncyI6eyIkaWQiOiIxNzgiLCJGb250U2l6ZSI6MTAsIkZvbnROYW1lIjoiQ2FsaWJyaSIsIklzQm9sZCI6ZmFsc2UsIklzSXRhbGljIjpmYWxzZSwiSXNVbmRlcmxpbmVkIjpmYWxzZSwiUGFyZW50U3R5bGUiOm51bGx9LCJBdXRvU2l6ZSI6MCwiRm9yZWdyb3VuZCI6eyIkaWQiOiIxNzkiLCJDb2xvciI6eyIkaWQiOiIxOD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DEiLCJUb3AiOjAuMCwiTGVmdCI6MC4wLCJSaWdodCI6MC4wLCJCb3R0b20iOjAuMH0sIlBhZGRpbmciOnsiJGlkIjoiMTgyIiwiVG9wIjowLjAsIkxlZnQiOjAuMCwiUmlnaHQiOjAuMCwiQm90dG9tIjowLjB9LCJCYWNrZ3JvdW5kIjp7IiRpZCI6IjE4MyIsIkNvbG9yIjp7IiRpZCI6IjE4NCIsIkEiOjg5LCJSIjowLCJHIjowLCJCIjowfX0sIklzVmlzaWJsZSI6dHJ1ZSwiV2lkdGgiOjAuMCwiSGVpZ2h0IjowLjAsIkJvcmRlclN0eWxlIjpudWxsLCJQYXJlbnRTdHlsZSI6bnVsbH0sIkR1cmF0aW9uU3R5bGUiOnsiJGlkIjoiMTg1IiwiRm9udFNldHRpbmdzIjp7IiRpZCI6IjE4NiIsIkZvbnRTaXplIjoxMCwiRm9udE5hbWUiOiJDYWxpYnJpIiwiSXNCb2xkIjpmYWxzZSwiSXNJdGFsaWMiOmZhbHNlLCJJc1VuZGVybGluZWQiOmZhbHNlLCJQYXJlbnRTdHlsZSI6bnVsbH0sIkF1dG9TaXplIjowLCJGb3JlZ3JvdW5kIjp7IiRpZCI6IjE4NyIsIkNvbG9yIjp7IiRpZCI6IjE4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4OSIsIlRvcCI6MC4wLCJMZWZ0IjowLjAsIlJpZ2h0IjowLjAsIkJvdHRvbSI6MC4wfSwiUGFkZGluZyI6eyIkaWQiOiIxOTAiLCJUb3AiOjAuMCwiTGVmdCI6MC4wLCJSaWdodCI6MC4wLCJCb3R0b20iOjAuMH0sIkJhY2tncm91bmQiOnsiJGlkIjoiMTkxIiwiQ29sb3IiOnsiJGlkIjoiMTkyIiwiQSI6MCwiUiI6MCwiRyI6MCwiQiI6MH19LCJJc1Zpc2libGUiOnRydWUsIldpZHRoIjowLjAsIkhlaWdodCI6MC4wLCJCb3JkZXJTdHlsZSI6bnVsbCwiUGFyZW50U3R5bGUiOm51bGx9LCJIb3Jpem9udGFsQ29ubmVjdG9yU3R5bGUiOnsiJGlkIjoiMTkzIiwiTGluZUNvbG9yIjp7IiRpZCI6IjE5NCIsIiR0eXBlIjoiTkxSRS5Db21tb24uRG9tLlNvbGlkQ29sb3JCcnVzaCwgTkxSRS5Db21tb24iLCJDb2xvciI6eyIkaWQiOiIxOTUiLCJBIjoyNTUsIlIiOjIwNCwiRyI6MjA0LCJCIjoyMDR9fSwiTGluZVdlaWdodCI6MS4wLCJMaW5lVHlwZSI6MCwiUGFyZW50U3R5bGUiOm51bGx9LCJWZXJ0aWNhbENvbm5lY3RvclN0eWxlIjp7IiRpZCI6IjE5NiIsIkxpbmVDb2xvciI6eyIkaWQiOiIxOTciLCIkdHlwZSI6Ik5MUkUuQ29tbW9uLkRvbS5Tb2xpZENvbG9yQnJ1c2gsIE5MUkUuQ29tbW9uIiwiQ29sb3IiOnsiJGlkIjoiMTk4IiwiQSI6MjU1LCJSIjoyMDQsIkciOjIwNCwiQiI6MjA0fX0sIkxpbmVXZWlnaHQiOjAuMCwiTGluZVR5cGUiOjAsIlBhcmVudFN0eWxlIjpudWxsfSwiTWFyZ2luIjpudWxsLCJTdGFydERhdGVQb3NpdGlvbiI6MywiRW5kRGF0ZVBvc2l0aW9uIjo0LCJEYXRlSXNWaXNpYmxlIjp0cnVlLCJUaXRsZVBvc2l0aW9uIjowLCJEdXJhdGlvblBvc2l0aW9uIjo2LCJQZXJjZW50YWdlQ29tcGxldGVkUG9zaXRpb24iOjYsIlNwYWNpbmciOjMsIklzQmVsb3dUaW1lYmFuZCI6ZmFsc2UsIlBlcmNlbnRhZ2VDb21wbGV0ZVNoYXBlT3BhY2l0eSI6MzUsIlNoYXBlU3R5bGUiOnsiJGlkIjoiMTk5IiwiTWFyZ2luIjp7IiRpZCI6IjIwMCIsIlRvcCI6MC4wLCJMZWZ0Ijo0LjAsIlJpZ2h0Ijo0LjAsIkJvdHRvbSI6MC4wfSwiUGFkZGluZyI6eyIkaWQiOiIyMDEiLCJUb3AiOjAuMCwiTGVmdCI6MC4wLCJSaWdodCI6MC4wLCJCb3R0b20iOjAuMH0sIkJhY2tncm91bmQiOnsiJGlkIjoiMjAyIiwiQ29sb3IiOnsiJGlkIjoiMjAzIiwiQSI6MjU1LCJSIjoyNTUsIkciOjI1NSwiQiI6MjU1fX0sIklzVmlzaWJsZSI6dHJ1ZSwiV2lkdGgiOjAuMCwiSGVpZ2h0IjoxMC4wLCJCb3JkZXJTdHlsZSI6eyIkaWQiOiIyMDQiLCJMaW5lQ29sb3IiOnsiJGlkIjoiMjA1IiwiJHR5cGUiOiJOTFJFLkNvbW1vbi5Eb20uU29saWRDb2xvckJydXNoLCBOTFJFLkNvbW1vbiIsIkNvbG9yIjp7IiRpZCI6IjIwNiIsIkEiOjI1NSwiUiI6MjM0LCJHIjoyMiwiQiI6MzB9fSwiTGluZVdlaWdodCI6MC4wLCJMaW5lVHlwZSI6MCwiUGFyZW50U3R5bGUiOm51bGx9LCJQYXJlbnRTdHlsZSI6bnVsbH0sIlRpdGxlU3R5bGUiOnsiJGlkIjoiMjA3IiwiRm9udFNldHRpbmdzIjp7IiRpZCI6IjIwOCIsIkZvbnRTaXplIjoxMiwiRm9udE5hbWUiOiJTZWdvZSBVSSIsIklzQm9sZCI6dHJ1ZSwiSXNJdGFsaWMiOmZhbHNlLCJJc1VuZGVybGluZWQiOmZhbHNlLCJQYXJlbnRTdHlsZSI6bnVsbH0sIkF1dG9TaXplIjowLCJGb3JlZ3JvdW5kIjp7IiRpZCI6IjIwOSIsIkNvbG9yIjp7IiRpZCI6IjIxMCIsIkEiOjI1NSwiUiI6MjMyLCJHIjoyMzIsIkIiOjIzMn19LCJNYXhXaWR0aCI6MjAwLjAsIk1heEhlaWdodCI6IkluZmluaXR5IiwiU21hcnRGb3JlZ3JvdW5kSXNBY3RpdmUiOmZhbHNlLCJIb3Jpem9udGFsQWxpZ25tZW50IjowLCJWZXJ0aWNhbEFsaWdubWVudCI6MCwiU21hcnRGb3JlZ3JvdW5kIjpudWxsLCJCYWNrZ3JvdW5kRmlsbFR5cGUiOjEsIk1hcmdpbiI6eyIkaWQiOiIyMTEiLCJUb3AiOjAuMCwiTGVmdCI6MC4wLCJSaWdodCI6MC4wLCJCb3R0b20iOjAuMH0sIlBhZGRpbmciOnsiJGlkIjoiMjEyIiwiVG9wIjowLjAsIkxlZnQiOjAuMCwiUmlnaHQiOjAuMCwiQm90dG9tIjowLjB9LCJCYWNrZ3JvdW5kIjp7IiRpZCI6IjIxMyIsIkNvbG9yIjp7IiRpZCI6IjIxNCIsIkEiOjI1NSwiUiI6MTQ4LCJHIjozNSwiQiI6NH19LCJJc1Zpc2libGUiOnRydWUsIldpZHRoIjowLjAsIkhlaWdodCI6MC4wLCJCb3JkZXJTdHlsZSI6bnVsbCwiUGFyZW50U3R5bGUiOm51bGx9LCJEYXRlU3R5bGUiOnsiJGlkIjoiMjE1IiwiRm9udFNldHRpbmdzIjp7IiRpZCI6IjIxNiIsIkZvbnRTaXplIjoxNCwiRm9udE5hbWUiOiJTZWdvZSBVSSBTZW1pYm9sZCIsIklzQm9sZCI6dHJ1ZSwiSXNJdGFsaWMiOmZhbHNlLCJJc1VuZGVybGluZWQiOmZhbHNlLCJQYXJlbnRTdHlsZSI6bnVsbH0sIkF1dG9TaXplIjowLCJGb3JlZ3JvdW5kIjp7IiRpZCI6IjIxNyIsIkNvbG9yIjp7IiRpZCI6IjIxO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MTkiLCJUb3AiOjAuMCwiTGVmdCI6MC4wLCJSaWdodCI6MC4wLCJCb3R0b20iOjAuMH0sIlBhZGRpbmciOnsiJGlkIjoiMjIwIiwiVG9wIjowLjAsIkxlZnQiOjAuMCwiUmlnaHQiOjAuMCwiQm90dG9tIjowLjB9LCJCYWNrZ3JvdW5kIjp7IiRpZCI6IjIyMSIsIkNvbG9yIjp7IiRpZCI6IjIyMiIsIkEiOjAsIlIiOjI1NSwiRyI6MjU1LCJCIjoyNTV9fSwiSXNWaXNpYmxlIjp0cnVlLCJXaWR0aCI6MC4wLCJIZWlnaHQiOjAuMCwiQm9yZGVyU3R5bGUiOm51bGwsIlBhcmVudFN0eWxlIjpudWxsfSwiRGF0ZUZvcm1hdCI6eyIkaWQiOiIyMjM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jQiLCJGb3JtYXQiOjAsIklzVmlzaWJsZSI6ZmFsc2UsIkxhc3RLbm93blZpc2liaWxpdHlTdGF0ZSI6ZmFsc2V9LCJJc1Zpc2libGUiOnRydWUsIlBhcmVudFN0eWxlIjpudWxsLCJfZXhwbGljaXRseVNldCI6eyIkaWQiOiIyMjU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MjI2IiwiVGl0bGVQb3NpdGlvbiI6IlJpZ2h0IiwiRGF0ZVBvc2l0aW9uIjoiTGVmdCIsIlNoYXBlVHlwZSI6MiwiU2hhcGVTaXplIjoxLCJTcGFjaW5nIjoxMCwiU2hhcGVTdHlsZSI6eyIkaWQiOiIyMjciLCJNYXJnaW4iOnsiJGlkIjoiMjI4IiwiVG9wIjowLjAsIkxlZnQiOjAuMCwiUmlnaHQiOjAuMCwiQm90dG9tIjowLjB9LCJQYWRkaW5nIjp7IiRpZCI6IjIyOSIsIlRvcCI6MC4wLCJMZWZ0IjowLjAsIlJpZ2h0IjowLjAsIkJvdHRvbSI6MC4wfSwiQmFja2dyb3VuZCI6eyIkaWQiOiIyMzAiLCJDb2xvciI6eyIkaWQiOiIyMzEiLCJBIjoyNTUsIlIiOjIwMSwiRyI6NTQsIkIiOjMxfX0sIklzVmlzaWJsZSI6dHJ1ZSwiV2lkdGgiOjEzLjAsIkhlaWdodCI6MTMuMCwiQm9yZGVyU3R5bGUiOnsiJGlkIjoiMjMyIiwiTGluZUNvbG9yIjp7IiRpZCI6IjIzMyIsIiR0eXBlIjoiTkxSRS5Db21tb24uRG9tLlNvbGlkQ29sb3JCcnVzaCwgTkxSRS5Db21tb24iLCJDb2xvciI6eyIkaWQiOiIyMzQiLCJBIjoyNTUsIlIiOjI1NSwiRyI6MCwiQiI6MH19LCJMaW5lV2VpZ2h0IjowLjAsIkxpbmVUeXBlIjowLCJQYXJlbnRTdHlsZSI6bnVsbH0sIlBhcmVudFN0eWxlIjpudWxsfSwiVGl0bGVTdHlsZSI6eyIkaWQiOiIyMzUiLCJGb250U2V0dGluZ3MiOnsiJGlkIjoiMjM2IiwiRm9udFNpemUiOjEyLCJGb250TmFtZSI6IlNlZ29lIFVJIiwiSXNCb2xkIjp0cnVlLCJJc0l0YWxpYyI6ZmFsc2UsIklzVW5kZXJsaW5lZCI6ZmFsc2UsIlBhcmVudFN0eWxlIjpudWxsfSwiQXV0b1NpemUiOjAsIkZvcmVncm91bmQiOnsiJGlkIjoiMjM3IiwiQ29sb3IiOnsiJGlkIjoiMjM4IiwiQSI6MjU1LCJSIjoyMzIsIkciOjIzMiwiQiI6MjMyfX0sIk1heFdpZHRoIjoyMDAuMCwiTWF4SGVpZ2h0IjoiSW5maW5pdHkiLCJTbWFydEZvcmVncm91bmRJc0FjdGl2ZSI6ZmFsc2UsIkhvcml6b250YWxBbGlnbm1lbnQiOjAsIlZlcnRpY2FsQWxpZ25tZW50IjowLCJTbWFydEZvcmVncm91bmQiOm51bGwsIkJhY2tncm91bmRGaWxsVHlwZSI6MCwiTWFyZ2luIjp7IiRpZCI6IjIzOSIsIlRvcCI6MC4wLCJMZWZ0IjowLjAsIlJpZ2h0IjowLjAsIkJvdHRvbSI6MC4wfSwiUGFkZGluZyI6eyIkaWQiOiIyNDAiLCJUb3AiOjAuMCwiTGVmdCI6MC4wLCJSaWdodCI6MC4wLCJCb3R0b20iOjAuMH0sIkJhY2tncm91bmQiOnsiJGlkIjoiMjQxIiwiQ29sb3IiOnsiJGlkIjoiMjQyIiwiQSI6MCwiUiI6MCwiRyI6MCwiQiI6MH19LCJJc1Zpc2libGUiOnRydWUsIldpZHRoIjowLjAsIkhlaWdodCI6MC4wLCJCb3JkZXJTdHlsZSI6bnVsbCwiUGFyZW50U3R5bGUiOm51bGx9LCJEYXRlU3R5bGUiOnsiJGlkIjoiMjQzIiwiRm9udFNldHRpbmdzIjp7IiRpZCI6IjI0NCIsIkZvbnRTaXplIjoxNCwiRm9udE5hbWUiOiJTZWdvZSBVSSIsIklzQm9sZCI6dHJ1ZSwiSXNJdGFsaWMiOmZhbHNlLCJJc1VuZGVybGluZWQiOmZhbHNlLCJQYXJlbnRTdHlsZSI6bnVsbH0sIkF1dG9TaXplIjowLCJGb3JlZ3JvdW5kIjp7IiRpZCI6IjI0NSIsIkNvbG9yIjp7IiRpZCI6IjI0Ni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yNDciLCJUb3AiOjAuMCwiTGVmdCI6MC4wLCJSaWdodCI6MC4wLCJCb3R0b20iOjAuMH0sIlBhZGRpbmciOnsiJGlkIjoiMjQ4IiwiVG9wIjowLjAsIkxlZnQiOjAuMCwiUmlnaHQiOjAuMCwiQm90dG9tIjowLjB9LCJCYWNrZ3JvdW5kIjp7IiRpZCI6IjI0OSIsIkNvbG9yIjp7IiRpZCI6IjI1MCIsIkEiOjAsIlIiOjAsIkciOjAsIkIiOjB9fSwiSXNWaXNpYmxlIjp0cnVlLCJXaWR0aCI6MC4wLCJIZWlnaHQiOjAuMCwiQm9yZGVyU3R5bGUiOm51bGwsIlBhcmVudFN0eWxlIjpudWxsfSwiRGF0ZUZvcm1hdCI6eyIkaWQiOiIyNTE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MjUyIiwiRGF0ZVBhcnRJc1Zpc2libGUiOnRydWUsIlRpbWVQYXJ0SXNWaXNpYmxlIjpmYWxzZX19LCJXZWVrTnVtYmVyaW5nIjp7IiRpZCI6IjI1MyIsIkZvcm1hdCI6MCwiSXNWaXNpYmxlIjpmYWxzZSwiTGFzdEtub3duVmlzaWJpbGl0eVN0YXRlIjpmYWxzZX0sIklzVmlzaWJsZSI6dHJ1ZSwiUGFyZW50U3R5bGUiOm51bGx9LCJHcmlkbGluZVBhbmVsU3R5bGUiOnsiJGlkIjoiMjU0IiwiR3JpZGxpbmVTdHlsZSI6eyIkaWQiOiIyNTUiLCJMaW5lQ29sb3IiOnsiJGlkIjoiMjU2IiwiJHR5cGUiOiJOTFJFLkNvbW1vbi5Eb20uU29saWRDb2xvckJydXNoLCBOTFJFLkNvbW1vbiIsIkNvbG9yIjp7IiRpZCI6IjI1NyIsIkEiOjM4LCJSIjo5MSwiRyI6MTU1LCJCIjoyMTN9fSwiTGluZVdlaWdodCI6MS4wLCJMaW5lVHlwZSI6MCwiUGFyZW50U3R5bGUiOm51bGx9LCJNYXJnaW4iOnsiJGlkIjoiMjU4IiwiVG9wIjowLjAsIkxlZnQiOjAuMCwiUmlnaHQiOjAuMCwiQm90dG9tIjowLjB9LCJQYWRkaW5nIjp7IiRpZCI6IjI1OSIsIlRvcCI6MC4wLCJMZWZ0IjowLjAsIlJpZ2h0IjowLjAsIkJvdHRvbSI6MC4wfSwiQmFja2dyb3VuZCI6bnVsbCwiSXNWaXNpYmxlIjp0cnVlLCJXaWR0aCI6MC4wLCJIZWlnaHQiOjAuMCwiQm9yZGVyU3R5bGUiOnsiJGlkIjoiMjYwIiwiTGluZUNvbG9yIjpudWxsLCJMaW5lV2VpZ2h0IjowLjAsIkxpbmVUeXBlIjowLCJQYXJlbnRTdHlsZSI6bnVsbH0sIlBhcmVudFN0eWxlIjpudWxsfSwiQWN0aXZpdHlMaW5lUGFuZWxTdHlsZSI6eyIkaWQiOiIyNjEiLCJBY3Rpdml0eUxpbmVTdHlsZSI6eyIkaWQiOiIyNjIiLCJMaW5lQ29sb3IiOnsiJGlkIjoiMjYzIiwiJHR5cGUiOiJOTFJFLkNvbW1vbi5Eb20uU29saWRDb2xvckJydXNoLCBOTFJFLkNvbW1vbiIsIkNvbG9yIjp7IiRpZCI6IjI2NCIsIkEiOjM4LCJSIjo2OCwiRyI6MTE0LCJCIjoxOTZ9fSwiTGluZVdlaWdodCI6MS4wLCJMaW5lVHlwZSI6MCwiUGFyZW50U3R5bGUiOm51bGx9LCJNYXJnaW4iOnsiJGlkIjoiMjY1IiwiVG9wIjowLjAsIkxlZnQiOjAuMCwiUmlnaHQiOjAuMCwiQm90dG9tIjowLjB9LCJQYWRkaW5nIjp7IiRpZCI6IjI2NiIsIlRvcCI6MC4wLCJMZWZ0IjowLjAsIlJpZ2h0IjowLjAsIkJvdHRvbSI6MC4wfSwiQmFja2dyb3VuZCI6bnVsbCwiSXNWaXNpYmxlIjp0cnVlLCJXaWR0aCI6MC4wLCJIZWlnaHQiOjAuMCwiQm9yZGVyU3R5bGUiOnsiJGlkIjoiMjY3IiwiTGluZUNvbG9yIjpudWxsLCJMaW5lV2VpZ2h0IjowLjAsIkxpbmVUeXBlIjowLCJQYXJlbnRTdHlsZSI6bnVsbH0sIlBhcmVudFN0eWxlIjpudWxsfSwiX3NlbGVjdGVkVGhlbWVQcmVzZXRDb2xvcnMiOnsiJGlkIjoiMjY4IiwiVGV4dExpZ2h0Ijp7IiRpZCI6IjI2OSIsIkEiOjI1NSwiUiI6MjU1LCJHIjoyNTUsIkIiOjI1NX0sIlRleHREYXJrIjp7IiRpZCI6IjI3MCIsIkEiOjI1NSwiUiI6MCwiRyI6MCwiQiI6MH0sIkFjY2VudDEiOnsiJGlkIjoiMjcxIiwiQSI6MjU1LCJSIjoyNTUsIkciOjI1NSwiQiI6MjU1fSwiQWNjZW50MiI6eyIkaWQiOiIyNzIiLCJBIjoyNTUsIlIiOjAsIkciOjAsIkIiOjB9LCJBY2NlbnQzIjp7IiRpZCI6IjI3MyIsIkEiOjI1NSwiUiI6MjU1LCJHIjoyNTUsIkIiOjI1NX0sIkFjY2VudDQiOnsiJGlkIjoiMjc0IiwiQSI6MjU1LCJSIjoyMzMsIkciOjExMywiQiI6NTB9LCJBY2NlbnQ1Ijp7IiRpZCI6IjI3NSIsIkEiOjI1NSwiUiI6MjUsIkciOjEwNywiQiI6MzZ9LCJBY2NlbnQ2Ijp7IiRpZCI6IjI3NiIsIkEiOjI1NSwiUiI6MTUsIkciOjE1OCwiQiI6MjEzfSwiQWNjZW50NyI6eyIkaWQiOiIyNzciLCJBIjoyNTUsIlIiOjE2MCwiRyI6NDMsIkIiOjE0N30sIkFjY2VudDgiOnsiJGlkIjoiMjc4IiwiQSI6MjU1LCJSIjo3OCwiRyI6MTY3LCJCIjo0Nn19LCJTaG93RWxhcHNlZFRpbWVHcmFkaWVudFN0eWxlIjpmYWxzZSwiVGltZWJhbmRSZXNlcnZlZExlZnRBcmVhU3R5bGUiOnsiJGlkIjoiMjc5IiwiQWN0aXZpdHlIZWFkZXJXaWR0aCI6MC4wLCJJc1NldCI6ZmFsc2V9LCJEZWZhdWx0U3dpbWxhbmVTdHlsZSI6bnVsbCwiRGVmYXVsdFN3aW1sYW5lVjJTdHlsZSI6eyIkaWQiOiIyODAiLCJTdHlsZUlkIjoiNDQzMzc1ZmUtNmMwNS00MmE1LTkzN2EtNmU4OGYzNWYyZDRkIiwiSGVhZGVyU3R5bGUiOnsiJGlkIjoiMjgxIiwiVGV4dElzVmVydGljYWwiOmZhbHNlLCJUZXh0U3R5bGUiOnsiJGlkIjoiMjgyIiwiRm9udFNldHRpbmdzIjp7IiRpZCI6IjI4MyIsIkZvbnRTaXplIjoxMiwiRm9udE5hbWUiOiJDYWxpYnJpIiwiSXNCb2xkIjpmYWxzZSwiSXNJdGFsaWMiOmZhbHNlLCJJc1VuZGVybGluZWQiOmZhbHNlLCJQYXJlbnRTdHlsZSI6bnVsbH0sIkF1dG9TaXplIjoyLCJGb3JlZ3JvdW5kIjp7IiRpZCI6IjI4NCIsIkNvbG9yIjp7IiRpZCI6IjI4NSIsIkEiOjI1NSwiUiI6MjU1LCJHIjoyNTUsIkIiOjI1NX19LCJNYXhXaWR0aCI6IkluZmluaXR5IiwiTWF4SGVpZ2h0IjowLjAsIlNtYXJ0Rm9yZWdyb3VuZElzQWN0aXZlIjpmYWxzZSwiSG9yaXpvbnRhbEFsaWdubWVudCI6MCwiVmVydGljYWxBbGlnbm1lbnQiOjAsIlNtYXJ0Rm9yZWdyb3VuZCI6bnVsbCwiQmFja2dyb3VuZEZpbGxUeXBlIjowLCJNYXJnaW4iOnsiJGlkIjoiMjg2IiwiVG9wIjowLjAsIkxlZnQiOjAuMCwiUmlnaHQiOjAuMCwiQm90dG9tIjowLjB9LCJQYWRkaW5nIjp7IiRpZCI6IjI4NyIsIlRvcCI6MC4wLCJMZWZ0IjowLjAsIlJpZ2h0IjowLjAsIkJvdHRvbSI6MC4wfSwiQmFja2dyb3VuZCI6bnVsbCwiSXNWaXNpYmxlIjp0cnVlLCJXaWR0aCI6MC4wLCJIZWlnaHQiOjAuMCwiQm9yZGVyU3R5bGUiOm51bGwsIlBhcmVudFN0eWxlIjpudWxsfSwiUmVjdGFuZ2xlU3R5bGUiOnsiJGlkIjoiMjg4IiwiTWFyZ2luIjp7IiRpZCI6IjI4OSIsIlRvcCI6MC4wLCJMZWZ0IjowLjAsIlJpZ2h0IjowLjAsIkJvdHRvbSI6MC4wfSwiUGFkZGluZyI6eyIkaWQiOiIyOTAiLCJUb3AiOjAuMCwiTGVmdCI6MC4wLCJSaWdodCI6MC4wLCJCb3R0b20iOjAuMH0sIkJhY2tncm91bmQiOnsiJGlkIjoiMjkxIiwiQ29sb3IiOnsiJGlkIjoiMjkyIiwiQSI6MjU1LCJSIjoyNTUsIkciOjI1NSwiQiI6MjU1fX0sIklzVmlzaWJsZSI6dHJ1ZSwiV2lkdGgiOjAuMCwiSGVpZ2h0IjowLjAsIkJvcmRlclN0eWxlIjp7IiRpZCI6IjI5MyIsIkxpbmVDb2xvciI6eyIkaWQiOiIyOTQiLCIkdHlwZSI6Ik5MUkUuQ29tbW9uLkRvbS5Tb2xpZENvbG9yQnJ1c2gsIE5MUkUuQ29tbW9uIiwiQ29sb3IiOnsiJGlkIjoiMjk1IiwiQSI6MjU1LCJSIjoyNTUsIkciOjAsIkIiOjB9fSwiTGluZVdlaWdodCI6MC4wLCJMaW5lVHlwZSI6MCwiUGFyZW50U3R5bGUiOm51bGx9LCJQYXJlbnRTdHlsZSI6bnVsbH0sIk1hcmdpbiI6eyIkaWQiOiIyOTYiLCJUb3AiOjAuMCwiTGVmdCI6MC4wLCJSaWdodCI6MC4wLCJCb3R0b20iOjAuMH0sIlBhZGRpbmciOnsiJGlkIjoiMjk3IiwiVG9wIjowLjAsIkxlZnQiOjAuMCwiUmlnaHQiOjAuMCwiQm90dG9tIjowLjB9LCJCYWNrZ3JvdW5kIjpudWxsLCJJc1Zpc2libGUiOnRydWUsIldpZHRoIjowLjAsIkhlaWdodCI6MC4wLCJCb3JkZXJTdHlsZSI6bnVsbCwiUGFyZW50U3R5bGUiOm51bGx9LCJCYWNrZ3JvdW5kU3R5bGUiOnsiJGlkIjoiMjk4IiwiTWFyZ2luIjp7IiRpZCI6IjI5OSIsIlRvcCI6MC4wLCJMZWZ0IjowLjAsIlJpZ2h0IjowLjAsIkJvdHRvbSI6MC4wfSwiUGFkZGluZyI6eyIkaWQiOiIzMDAiLCJUb3AiOjAuMCwiTGVmdCI6MC4wLCJSaWdodCI6MC4wLCJCb3R0b20iOjAuMH0sIkJhY2tncm91bmQiOnsiJGlkIjoiMzAxIiwiQ29sb3IiOnsiJGlkIjoiMzAyIiwiQSI6NTEsIlIiOjI1NSwiRyI6MjU1LCJCIjoyNTV9fSwiSXNWaXNpYmxlIjp0cnVlLCJXaWR0aCI6MC4wLCJIZWlnaHQiOjAuMCwiQm9yZGVyU3R5bGUiOnsiJGlkIjoiMzAzIiwiTGluZUNvbG9yIjp7IiRpZCI6IjMwNCIsIiR0eXBlIjoiTkxSRS5Db21tb24uRG9tLlNvbGlkQ29sb3JCcnVzaCwgTkxSRS5Db21tb24iLCJDb2xvciI6eyIkaWQiOiIzMDUiLCJBIjoyNTUsIlIiOjIzNCwiRyI6MjIsIkIiOjMwfX0sIkxpbmVXZWlnaHQiOjAuMCwiTGluZVR5cGUiOjAsIlBhcmVudFN0eWxlIjpudWxsfSwiUGFyZW50U3R5bGUiOm51bGx9LCJJc0Fib3ZlVGltZWJhbmQiOmZhbHNlLCJTcGFjaW5nIjoyLCJEZWZhdWx0U3dpbWxhbmVUYXNrU3R5bGUiOnsiJGlkIjoiMzA2IiwiJHR5cGUiOiJOTFJFLkNvbW1vbi5Eb20uU3R5bGVzLkV4cGxpY2l0U2V0YWJsZVRhc2tTdHlsZSwgTkxSRS5Db21tb24iLCJTaGFwZSI6MSwiU2hhcGVUaGlja25lc3MiOjAsIkR1cmF0aW9uRm9ybWF0IjowLCJJbmNsdWRlTm9uV29ya2luZ0RheXNJbkR1cmF0aW9uIjpmYWxzZSwiUGVyY2VudGFnZUNvbXBsZXRlU3R5bGUiOnsiJGlkIjoiMzA3IiwiRm9udFNldHRpbmdzIjp7IiRpZCI6IjMwOCIsIkZvbnRTaXplIjoxMCwiRm9udE5hbWUiOiJDYWxpYnJpIiwiSXNCb2xkIjpmYWxzZSwiSXNJdGFsaWMiOmZhbHNlLCJJc1VuZGVybGluZWQiOmZhbHNlLCJQYXJlbnRTdHlsZSI6bnVsbH0sIkF1dG9TaXplIjowLCJGb3JlZ3JvdW5kIjp7IiRpZCI6IjMwOSIsIkNvbG9yIjp7IiRpZCI6IjMx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xMSIsIlRvcCI6MC4wLCJMZWZ0IjowLjAsIlJpZ2h0IjowLjAsIkJvdHRvbSI6MC4wfSwiUGFkZGluZyI6eyIkaWQiOiIzMTIiLCJUb3AiOjAuMCwiTGVmdCI6MC4wLCJSaWdodCI6MC4wLCJCb3R0b20iOjAuMH0sIkJhY2tncm91bmQiOnsiJGlkIjoiMzEzIiwiQ29sb3IiOnsiJGlkIjoiMzE0IiwiQSI6ODksIlIiOjAsIkciOjAsIkIiOjB9fSwiSXNWaXNpYmxlIjp0cnVlLCJXaWR0aCI6MC4wLCJIZWlnaHQiOjAuMCwiQm9yZGVyU3R5bGUiOm51bGwsIlBhcmVudFN0eWxlIjpudWxsfSwiRHVyYXRpb25TdHlsZSI6eyIkaWQiOiIzMTUiLCJGb250U2V0dGluZ3MiOnsiJGlkIjoiMzE2IiwiRm9udFNpemUiOjEwLCJGb250TmFtZSI6IkNhbGlicmkiLCJJc0JvbGQiOmZhbHNlLCJJc0l0YWxpYyI6ZmFsc2UsIklzVW5kZXJsaW5lZCI6ZmFsc2UsIlBhcmVudFN0eWxlIjpudWxsfSwiQXV0b1NpemUiOjAsIkZvcmVncm91bmQiOnsiJGlkIjoiMzE3IiwiQ29sb3IiOnsiJGlkIjoiMzE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E5IiwiVG9wIjowLjAsIkxlZnQiOjAuMCwiUmlnaHQiOjAuMCwiQm90dG9tIjowLjB9LCJQYWRkaW5nIjp7IiRpZCI6IjMyMCIsIlRvcCI6MC4wLCJMZWZ0IjowLjAsIlJpZ2h0IjowLjAsIkJvdHRvbSI6MC4wfSwiQmFja2dyb3VuZCI6eyIkaWQiOiIzMjEiLCJDb2xvciI6eyIkaWQiOiIzMjIiLCJBIjowLCJSIjowLCJHIjowLCJCIjowfX0sIklzVmlzaWJsZSI6dHJ1ZSwiV2lkdGgiOjAuMCwiSGVpZ2h0IjowLjAsIkJvcmRlclN0eWxlIjpudWxsLCJQYXJlbnRTdHlsZSI6bnVsbH0sIkhvcml6b250YWxDb25uZWN0b3JTdHlsZSI6eyIkaWQiOiIzMjMiLCJMaW5lQ29sb3IiOnsiJGlkIjoiMzI0IiwiJHR5cGUiOiJOTFJFLkNvbW1vbi5Eb20uU29saWRDb2xvckJydXNoLCBOTFJFLkNvbW1vbiIsIkNvbG9yIjp7IiRpZCI6IjMyNSIsIkEiOjI1NSwiUiI6MjA0LCJHIjoyMDQsIkIiOjIwNH19LCJMaW5lV2VpZ2h0IjoxLjAsIkxpbmVUeXBlIjowLCJQYXJlbnRTdHlsZSI6bnVsbH0sIlZlcnRpY2FsQ29ubmVjdG9yU3R5bGUiOnsiJGlkIjoiMzI2IiwiTGluZUNvbG9yIjp7IiRpZCI6IjMyNyIsIiR0eXBlIjoiTkxSRS5Db21tb24uRG9tLlNvbGlkQ29sb3JCcnVzaCwgTkxSRS5Db21tb24iLCJDb2xvciI6eyIkaWQiOiIzMjg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mYWxzZSwiUGVyY2VudGFnZUNvbXBsZXRlU2hhcGVPcGFjaXR5IjozNSwiU2hhcGVTdHlsZSI6eyIkaWQiOiIzMjkiLCJNYXJnaW4iOnsiJGlkIjoiMzMwIiwiVG9wIjowLjAsIkxlZnQiOjQuMCwiUmlnaHQiOjQuMCwiQm90dG9tIjowLjB9LCJQYWRkaW5nIjp7IiRpZCI6IjMzMSIsIlRvcCI6MC4wLCJMZWZ0IjowLjAsIlJpZ2h0IjowLjAsIkJvdHRvbSI6MC4wfSwiQmFja2dyb3VuZCI6eyIkaWQiOiIzMzIiLCJDb2xvciI6eyIkaWQiOiIzMzMiLCJBIjoyNTUsIlIiOjI1NSwiRyI6MjU1LCJCIjoyNTV9fSwiSXNWaXNpYmxlIjp0cnVlLCJXaWR0aCI6MC4wLCJIZWlnaHQiOjEwLjAsIkJvcmRlclN0eWxlIjp7IiRpZCI6IjMzNCIsIkxpbmVDb2xvciI6eyIkaWQiOiIzMzUiLCIkdHlwZSI6Ik5MUkUuQ29tbW9uLkRvbS5Tb2xpZENvbG9yQnJ1c2gsIE5MUkUuQ29tbW9uIiwiQ29sb3IiOnsiJGlkIjoiMzM2IiwiQSI6MjU1LCJSIjoyNTUsIkciOjAsIkIiOjB9fSwiTGluZVdlaWdodCI6MC4wLCJMaW5lVHlwZSI6MCwiUGFyZW50U3R5bGUiOm51bGx9LCJQYXJlbnRTdHlsZSI6bnVsbH0sIlRpdGxlU3R5bGUiOnsiJGlkIjoiMzM3IiwiRm9udFNldHRpbmdzIjp7IiRpZCI6IjMzOCIsIkZvbnRTaXplIjoxMiwiRm9udE5hbWUiOiJTZWdvZSBVSSIsIklzQm9sZCI6dHJ1ZSwiSXNJdGFsaWMiOmZhbHNlLCJJc1VuZGVybGluZWQiOmZhbHNlLCJQYXJlbnRTdHlsZSI6bnVsbH0sIkF1dG9TaXplIjowLCJGb3JlZ3JvdW5kIjp7IiRpZCI6IjMzOSIsIkNvbG9yIjp7IiRpZCI6IjM0MCIsIkEiOjI1NSwiUiI6MjMyLCJHIjoyMzIsIkIiOjIzMn19LCJNYXhXaWR0aCI6OTYwLjAsIk1heEhlaWdodCI6IkluZmluaXR5IiwiU21hcnRGb3JlZ3JvdW5kSXNBY3RpdmUiOmZhbHNlLCJIb3Jpem9udGFsQWxpZ25tZW50IjowLCJWZXJ0aWNhbEFsaWdubWVudCI6MCwiU21hcnRGb3JlZ3JvdW5kIjpudWxsLCJCYWNrZ3JvdW5kRmlsbFR5cGUiOjAsIk1hcmdpbiI6eyIkaWQiOiIzNDEiLCJUb3AiOjAuMCwiTGVmdCI6MC4wLCJSaWdodCI6MC4wLCJCb3R0b20iOjAuMH0sIlBhZGRpbmciOnsiJGlkIjoiMzQyIiwiVG9wIjowLjAsIkxlZnQiOjAuMCwiUmlnaHQiOjAuMCwiQm90dG9tIjowLjB9LCJCYWNrZ3JvdW5kIjp7IiRpZCI6IjM0MyIsIkNvbG9yIjp7IiRpZCI6IjM0NCIsIkEiOjAsIlIiOjAsIkciOjAsIkIiOjB9fSwiSXNWaXNpYmxlIjp0cnVlLCJXaWR0aCI6MC4wLCJIZWlnaHQiOjAuMCwiQm9yZGVyU3R5bGUiOm51bGwsIlBhcmVudFN0eWxlIjpudWxsfSwiRGF0ZVN0eWxlIjp7IiRpZCI6IjM0NSIsIkZvbnRTZXR0aW5ncyI6eyIkaWQiOiIzNDYiLCJGb250U2l6ZSI6MTQsIkZvbnROYW1lIjoiU2Vnb2UgVUkgU2VtaWJvbGQiLCJJc0JvbGQiOnRydWUsIklzSXRhbGljIjpmYWxzZSwiSXNVbmRlcmxpbmVkIjpmYWxzZSwiUGFyZW50U3R5bGUiOm51bGx9LCJBdXRvU2l6ZSI6MCwiRm9yZWdyb3VuZCI6eyIkaWQiOiIzNDciLCJDb2xvciI6eyIkaWQiOiIzNDg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GlkIjoiMzQ5IiwiVG9wIjowLjAsIkxlZnQiOjAuMCwiUmlnaHQiOjAuMCwiQm90dG9tIjowLjB9LCJQYWRkaW5nIjp7IiRpZCI6IjM1MCIsIlRvcCI6MC4wLCJMZWZ0IjowLjAsIlJpZ2h0IjowLjAsIkJvdHRvbSI6MC4wfSwiQmFja2dyb3VuZCI6eyIkaWQiOiIzNTEiLCJDb2xvciI6eyIkaWQiOiIzNTIiLCJBIjowLCJSIjowLCJHIjowLCJCIjowfX0sIklzVmlzaWJsZSI6dHJ1ZSwiV2lkdGgiOjAuMCwiSGVpZ2h0IjowLjAsIkJvcmRlclN0eWxlIjpudWxsLCJQYXJlbnRTdHlsZSI6bnVsbH0sIkRhdGVGb3JtYXQiOnsiJGlkIjoiMzU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1NCIsIkZvcm1hdCI6MCwiSXNWaXNpYmxlIjpmYWxzZSwiTGFzdEtub3duVmlzaWJpbGl0eVN0YXRlIjpmYWxzZX0sIklzVmlzaWJsZSI6dHJ1ZSwiUGFyZW50U3R5bGUiOm51bGwsIl9leHBsaWNpdGx5U2V0Ijp7IiRpZCI6IjM1N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zNTYiLCJTaGFwZSI6MiwiQ29ubmVjdG9yTWFyZ2luIjp7IiRpZCI6IjM1NyIsIlRvcCI6MC4wLCJMZWZ0IjoyLjAsIlJpZ2h0IjoyLjAsIkJvdHRvbSI6MC4wfSwiQ29ubmVjdG9yU3R5bGUiOnsiJGlkIjoiMzU4IiwiTGluZUNvbG9yIjp7IiRpZCI6IjM1OSIsIiR0eXBlIjoiTkxSRS5Db21tb24uRG9tLlNvbGlkQ29sb3JCcnVzaCwgTkxSRS5Db21tb24iLCJDb2xvciI6eyIkaWQiOiIzNjAiLCJBIjoyNTUsIlIiOjI1NSwiRyI6MjU1LCJCIjoyNTV9fSwiTGluZVdlaWdodCI6Mi42NjY2NjY3NSwiTGluZVR5cGUiOjAsIlBhcmVudFN0eWxlIjpudWxsfSwiSXNCZWxvd1RpbWViYW5kIjpmYWxzZSwiUG9zaXRpb25PblRhc2siOjEsIkhpZGVEYXRlIjpmYWxzZSwiU2hhcGVTaXplIjoxLCJTcGFjaW5nIjowLjAsIlBhZGRpbmciOnsiJGlkIjoiMzYxIiwiVG9wIjo1LjAsIkxlZnQiOjMuMCwiUmlnaHQiOjAuMCwiQm90dG9tIjoyLjB9LCJTaGFwZVN0eWxlIjp7IiRpZCI6IjM2MiIsIk1hcmdpbiI6eyIkaWQiOiIzNjMiLCJUb3AiOjAuMCwiTGVmdCI6MC4wLCJSaWdodCI6MC4wLCJCb3R0b20iOjAuMH0sIlBhZGRpbmciOnsiJGlkIjoiMzY0IiwiVG9wIjowLjAsIkxlZnQiOjAuMCwiUmlnaHQiOjAuMCwiQm90dG9tIjowLjB9LCJCYWNrZ3JvdW5kIjp7IiRpZCI6IjM2NSIsIkNvbG9yIjp7IiRpZCI6IjM2NiIsIkEiOjI1NSwiUiI6MjU1LCJHIjoyNTUsIkIiOjI1NX19LCJJc1Zpc2libGUiOnRydWUsIldpZHRoIjoxMy4wLCJIZWlnaHQiOjEzLjAsIkJvcmRlclN0eWxlIjp7IiRpZCI6IjM2NyIsIkxpbmVDb2xvciI6eyIkaWQiOiIzNjgiLCIkdHlwZSI6Ik5MUkUuQ29tbW9uLkRvbS5Tb2xpZENvbG9yQnJ1c2gsIE5MUkUuQ29tbW9uIiwiQ29sb3IiOnsiJGlkIjoiMzY5IiwiQSI6MjU1LCJSIjoyNTUsIkciOjAsIkIiOjB9fSwiTGluZVdlaWdodCI6MC4wLCJMaW5lVHlwZSI6MCwiUGFyZW50U3R5bGUiOm51bGx9LCJQYXJlbnRTdHlsZSI6bnVsbH0sIlRpdGxlU3R5bGUiOnsiJGlkIjoiMzcwIiwiRm9udFNldHRpbmdzIjp7IiRpZCI6IjM3MSIsIkZvbnRTaXplIjoxMiwiRm9udE5hbWUiOiJTZWdvZSBVSSIsIklzQm9sZCI6dHJ1ZSwiSXNJdGFsaWMiOmZhbHNlLCJJc1VuZGVybGluZWQiOmZhbHNlLCJQYXJlbnRTdHlsZSI6bnVsbH0sIkF1dG9TaXplIjowLCJGb3JlZ3JvdW5kIjp7IiRpZCI6IjM3MiIsIkNvbG9yIjp7IiRpZCI6IjM3MyIsIkEiOjI1NSwiUiI6MjMyLCJHIjoyMzIsIkIiOjIzMn19LCJNYXhXaWR0aCI6MjAwLjAsIk1heEhlaWdodCI6IkluZmluaXR5IiwiU21hcnRGb3JlZ3JvdW5kSXNBY3RpdmUiOmZhbHNlLCJIb3Jpem9udGFsQWxpZ25tZW50IjowLCJWZXJ0aWNhbEFsaWdubWVudCI6MCwiU21hcnRGb3JlZ3JvdW5kIjpudWxsLCJCYWNrZ3JvdW5kRmlsbFR5cGUiOjAsIk1hcmdpbiI6eyIkaWQiOiIzNzQiLCJUb3AiOjAuMCwiTGVmdCI6MC4wLCJSaWdodCI6MC4wLCJCb3R0b20iOjAuMH0sIlBhZGRpbmciOnsiJGlkIjoiMzc1IiwiVG9wIjowLjAsIkxlZnQiOjAuMCwiUmlnaHQiOjAuMCwiQm90dG9tIjowLjB9LCJCYWNrZ3JvdW5kIjp7IiRpZCI6IjM3NiIsIkNvbG9yIjp7IiRpZCI6IjM3NyIsIkEiOjAsIlIiOjAsIkciOjAsIkIiOjB9fSwiSXNWaXNpYmxlIjp0cnVlLCJXaWR0aCI6MC4wLCJIZWlnaHQiOjAuMCwiQm9yZGVyU3R5bGUiOm51bGwsIlBhcmVudFN0eWxlIjpudWxsfSwiRGF0ZVN0eWxlIjp7IiRpZCI6IjM3OCIsIkZvbnRTZXR0aW5ncyI6eyIkaWQiOiIzNzkiLCJGb250U2l6ZSI6MTQsIkZvbnROYW1lIjoiU2Vnb2UgVUkiLCJJc0JvbGQiOnRydWUsIklzSXRhbGljIjpmYWxzZSwiSXNVbmRlcmxpbmVkIjpmYWxzZSwiUGFyZW50U3R5bGUiOm51bGx9LCJBdXRvU2l6ZSI6MCwiRm9yZWdyb3VuZCI6eyIkaWQiOiIzODAiLCJDb2xvciI6eyIkaWQiOiIzODE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MzgyIiwiVG9wIjowLjAsIkxlZnQiOjAuMCwiUmlnaHQiOjAuMCwiQm90dG9tIjowLjB9LCJQYWRkaW5nIjp7IiRpZCI6IjM4MyIsIlRvcCI6MC4wLCJMZWZ0IjowLjAsIlJpZ2h0IjowLjAsIkJvdHRvbSI6MC4wfSwiQmFja2dyb3VuZCI6eyIkaWQiOiIzODQiLCJDb2xvciI6eyIkaWQiOiIzODUiLCJBIjowLCJSIjowLCJHIjowLCJCIjowfX0sIklzVmlzaWJsZSI6dHJ1ZSwiV2lkdGgiOjAuMCwiSGVpZ2h0IjowLjAsIkJvcmRlclN0eWxlIjpudWxsLCJQYXJlbnRTdHlsZSI6bnVsbH0sIkRhdGVGb3JtYXQiOnsiJGlkIjoiMzg2IiwiRm9ybWF0U3RyaW5nIjoiTU1NTSBkLCB5eXl5IiwiU2VwYXJhdG9yIjoiLyIsIlVzZUludGVybmF0aW9uYWxEYXRlRm9ybWF0IjpmYWxzZSwiRGF0ZUlzVmlzaWJsZSI6dHJ1ZSwiVGltZUlzVmlzaWJsZSI6ZmFsc2UsIkhvdXJEaWdpdHMiOjEsIkFtUG1EZXNpZ25hdG9yIjoyLCJUcmltMDBNaW51dGVzIjpmYWxzZSwiTGFzdEtub3duVmlzaWJpbGl0eVN0YXRlIjp7IiRpZCI6IjM4NyIsIkRhdGVQYXJ0SXNWaXNpYmxlIjp0cnVlLCJUaW1lUGFydElzVmlzaWJsZSI6ZmFsc2V9fSwiV2Vla051bWJlcmluZyI6eyIkaWQiOiIzODgiLCJGb3JtYXQiOjAsIklzVmlzaWJsZSI6ZmFsc2UsIkxhc3RLbm93blZpc2liaWxpdHlTdGF0ZSI6ZmFsc2V9LCJJc1Zpc2libGUiOnRydWUsIlBhcmVudFN0eWxlIjpudWxsfSwiRGVmYXVsdFN3aW1sYW5lTWlsZXN0b25lU3R5bGUiOnsiJGlkIjoiMzg5IiwiVGl0bGVQb3NpdGlvbiI6IlJpZ2h0IiwiRGF0ZVBvc2l0aW9uIjoiTGVmdCIsIlNoYXBlVHlwZSI6MiwiU2hhcGVTaXplIjoxLCJTcGFjaW5nIjoxMCwiU2hhcGVTdHlsZSI6eyIkaWQiOiIzOTAiLCJNYXJnaW4iOnsiJGlkIjoiMzkxIiwiVG9wIjowLjAsIkxlZnQiOjAuMCwiUmlnaHQiOjAuMCwiQm90dG9tIjowLjB9LCJQYWRkaW5nIjp7IiRpZCI6IjM5MiIsIlRvcCI6MC4wLCJMZWZ0IjowLjAsIlJpZ2h0IjowLjAsIkJvdHRvbSI6MC4wfSwiQmFja2dyb3VuZCI6eyIkaWQiOiIzOTMiLCJDb2xvciI6eyIkaWQiOiIzOTQiLCJBIjoyNTUsIlIiOjI1NSwiRyI6MjU1LCJCIjoyNTV9fSwiSXNWaXNpYmxlIjp0cnVlLCJXaWR0aCI6MTMuMCwiSGVpZ2h0IjoxMy4wLCJCb3JkZXJTdHlsZSI6eyIkaWQiOiIzOTUiLCJMaW5lQ29sb3IiOnsiJGlkIjoiMzk2IiwiJHR5cGUiOiJOTFJFLkNvbW1vbi5Eb20uU29saWRDb2xvckJydXNoLCBOTFJFLkNvbW1vbiIsIkNvbG9yIjp7IiRpZCI6IjM5NyIsIkEiOjI1NSwiUiI6MjU1LCJHIjowLCJCIjowfX0sIkxpbmVXZWlnaHQiOjAuMCwiTGluZVR5cGUiOjAsIlBhcmVudFN0eWxlIjpudWxsfSwiUGFyZW50U3R5bGUiOm51bGx9LCJUaXRsZVN0eWxlIjp7IiRpZCI6IjM5OCIsIkZvbnRTZXR0aW5ncyI6eyIkaWQiOiIzOTkiLCJGb250U2l6ZSI6MTIsIkZvbnROYW1lIjoiU2Vnb2UgVUkiLCJJc0JvbGQiOnRydWUsIklzSXRhbGljIjpmYWxzZSwiSXNVbmRlcmxpbmVkIjpmYWxzZSwiUGFyZW50U3R5bGUiOm51bGx9LCJBdXRvU2l6ZSI6MCwiRm9yZWdyb3VuZCI6eyIkaWQiOiI0MDAiLCJDb2xvciI6eyIkaWQiOiI0MDEiLCJBIjoyNTUsIlIiOjIzMiwiRyI6MjMyLCJCIjoyMzJ9fSwiTWF4V2lkdGgiOjIwMC4wLCJNYXhIZWlnaHQiOiJJbmZpbml0eSIsIlNtYXJ0Rm9yZWdyb3VuZElzQWN0aXZlIjpmYWxzZSwiSG9yaXpvbnRhbEFsaWdubWVudCI6MCwiVmVydGljYWxBbGlnbm1lbnQiOjAsIlNtYXJ0Rm9yZWdyb3VuZCI6bnVsbCwiQmFja2dyb3VuZEZpbGxUeXBlIjowLCJNYXJnaW4iOnsiJGlkIjoiNDAyIiwiVG9wIjowLjAsIkxlZnQiOjAuMCwiUmlnaHQiOjAuMCwiQm90dG9tIjowLjB9LCJQYWRkaW5nIjp7IiRpZCI6IjQwMyIsIlRvcCI6MC4wLCJMZWZ0IjowLjAsIlJpZ2h0IjowLjAsIkJvdHRvbSI6MC4wfSwiQmFja2dyb3VuZCI6eyIkaWQiOiI0MDQiLCJDb2xvciI6eyIkaWQiOiI0MDUiLCJBIjowLCJSIjowLCJHIjowLCJCIjowfX0sIklzVmlzaWJsZSI6dHJ1ZSwiV2lkdGgiOjAuMCwiSGVpZ2h0IjowLjAsIkJvcmRlclN0eWxlIjpudWxsLCJQYXJlbnRTdHlsZSI6bnVsbH0sIkRhdGVTdHlsZSI6eyIkaWQiOiI0MDYiLCJGb250U2V0dGluZ3MiOnsiJGlkIjoiNDA3IiwiRm9udFNpemUiOjE0LCJGb250TmFtZSI6IlNlZ29lIFVJIiwiSXNCb2xkIjp0cnVlLCJJc0l0YWxpYyI6ZmFsc2UsIklzVW5kZXJsaW5lZCI6ZmFsc2UsIlBhcmVudFN0eWxlIjpudWxsfSwiQXV0b1NpemUiOjAsIkZvcmVncm91bmQiOnsiJGlkIjoiNDA4IiwiQ29sb3IiOnsiJGlkIjoiNDA5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QxMCIsIlRvcCI6MC4wLCJMZWZ0IjowLjAsIlJpZ2h0IjowLjAsIkJvdHRvbSI6MC4wfSwiUGFkZGluZyI6eyIkaWQiOiI0MTEiLCJUb3AiOjAuMCwiTGVmdCI6MC4wLCJSaWdodCI6MC4wLCJCb3R0b20iOjAuMH0sIkJhY2tncm91bmQiOnsiJGlkIjoiNDEyIiwiQ29sb3IiOnsiJGlkIjoiNDEzIiwiQSI6MCwiUiI6MCwiRyI6MCwiQiI6MH19LCJJc1Zpc2libGUiOnRydWUsIldpZHRoIjowLjAsIkhlaWdodCI6MC4wLCJCb3JkZXJTdHlsZSI6bnVsbCwiUGFyZW50U3R5bGUiOm51bGx9LCJEYXRlRm9ybWF0Ijp7IiRpZCI6IjQxNC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0MTUiLCJEYXRlUGFydElzVmlzaWJsZSI6dHJ1ZSwiVGltZVBhcnRJc1Zpc2libGUiOmZhbHNlfX0sIldlZWtOdW1iZXJpbmciOnsiJGlkIjoiNDE2IiwiRm9ybWF0IjowLCJJc1Zpc2libGUiOmZhbHNlLCJMYXN0S25vd25WaXNpYmlsaXR5U3RhdGUiOmZhbHNlfSwiSXNWaXNpYmxlIjp0cnVlLCJQYXJlbnRTdHlsZSI6bnVsbH0sIkRlZmF1bHRTd2ltbGFuZUFjdGl2aXR5U3R5bGUiOnsiJGlkIjoiNDE3IiwiSGVhZGVyU3R5bGUiOnsiJGlkIjoiNDE4IiwiVGV4dFN0eWxlIjp7IiRpZCI6IjQxOSIsIkZvbnRTZXR0aW5ncyI6eyIkaWQiOiI0MjAiLCJGb250U2l6ZSI6MTEsIkZvbnROYW1lIjoiQ2FsaWJyaSIsIklzQm9sZCI6ZmFsc2UsIklzSXRhbGljIjpmYWxzZSwiSXNVbmRlcmxpbmVkIjpmYWxzZSwiUGFyZW50U3R5bGUiOm51bGx9LCJBdXRvU2l6ZSI6MiwiRm9yZWdyb3VuZCI6eyIkaWQiOiI0MjEiLCJDb2xvciI6eyIkaWQiOiI0MjI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0MjMiLCJUb3AiOjAuMCwiTGVmdCI6MC4wLCJSaWdodCI6MC4wLCJCb3R0b20iOjAuMH0sIlBhZGRpbmciOnsiJGlkIjoiNDI0IiwiVG9wIjowLjAsIkxlZnQiOjAuMCwiUmlnaHQiOjAuMCwiQm90dG9tIjowLjB9LCJCYWNrZ3JvdW5kIjpudWxsLCJJc1Zpc2libGUiOnRydWUsIldpZHRoIjowLjAsIkhlaWdodCI6MC4wLCJCb3JkZXJTdHlsZSI6bnVsbCwiUGFyZW50U3R5bGUiOm51bGx9LCJSZWN0YW5nbGVTdHlsZSI6eyIkaWQiOiI0MjUiLCJNYXJnaW4iOnsiJGlkIjoiNDI2IiwiVG9wIjowLjAsIkxlZnQiOjAuMCwiUmlnaHQiOjAuMCwiQm90dG9tIjowLjB9LCJQYWRkaW5nIjp7IiRpZCI6IjQyNyIsIlRvcCI6MC4wLCJMZWZ0IjowLjAsIlJpZ2h0IjowLjAsIkJvdHRvbSI6MC4wfSwiQmFja2dyb3VuZCI6eyIkaWQiOiI0MjgiLCJDb2xvciI6eyIkaWQiOiI0MjkiLCJBIjo2MywiUiI6MjU1LCJHIjoyNTUsIkIiOjI1NX19LCJJc1Zpc2libGUiOnRydWUsIldpZHRoIjowLjAsIkhlaWdodCI6MC4wLCJCb3JkZXJTdHlsZSI6eyIkaWQiOiI0MzAiLCJMaW5lQ29sb3IiOnsiJGlkIjoiNDMxIiwiJHR5cGUiOiJOTFJFLkNvbW1vbi5Eb20uU29saWRDb2xvckJydXNoLCBOTFJFLkNvbW1vbiIsIkNvbG9yIjp7IiRpZCI6IjQzMiIsIkEiOjI1NSwiUiI6MjU1LCJHIjowLCJCIjowfX0sIkxpbmVXZWlnaHQiOjAuMCwiTGluZVR5cGUiOjAsIlBhcmVudFN0eWxlIjpudWxsfSwiUGFyZW50U3R5bGUiOm51bGx9LCJNYXJnaW4iOnsiJGlkIjoiNDMzIiwiVG9wIjowLjAsIkxlZnQiOjAuMCwiUmlnaHQiOjAuMCwiQm90dG9tIjowLjB9LCJQYWRkaW5nIjp7IiRpZCI6IjQzNCIsIlRvcCI6MC4wLCJMZWZ0IjowLjAsIlJpZ2h0IjowLjAsIkJvdHRvbSI6MC4wfSwiQmFja2dyb3VuZCI6bnVsbCwiSXNWaXNpYmxlIjp0cnVlLCJXaWR0aCI6MC4wLCJIZWlnaHQiOjAuMCwiQm9yZGVyU3R5bGUiOm51bGwsIlBhcmVudFN0eWxlIjpudWxsfSwiQmFja2dyb3VuZFN0eWxlIjp7IiRpZCI6IjQzNSIsIk1hcmdpbiI6eyIkaWQiOiI0MzYiLCJUb3AiOjAuMCwiTGVmdCI6MC4wLCJSaWdodCI6MC4wLCJCb3R0b20iOjAuMH0sIlBhZGRpbmciOnsiJGlkIjoiNDM3IiwiVG9wIjowLjAsIkxlZnQiOjAuMCwiUmlnaHQiOjAuMCwiQm90dG9tIjowLjB9LCJCYWNrZ3JvdW5kIjp7IiRpZCI6IjQzOCIsIkNvbG9yIjp7IiRpZCI6IjQzOSIsIkEiOjUxLCJSIjoyNTUsIkciOjI1NSwiQiI6MjU1fX0sIklzVmlzaWJsZSI6dHJ1ZSwiV2lkdGgiOjAuMCwiSGVpZ2h0IjowLjAsIkJvcmRlclN0eWxlIjp7IiRpZCI6IjQ0MCIsIkxpbmVDb2xvciI6eyIkaWQiOiI0NDEiLCIkdHlwZSI6Ik5MUkUuQ29tbW9uLkRvbS5Tb2xpZENvbG9yQnJ1c2gsIE5MUkUuQ29tbW9uIiwiQ29sb3IiOnsiJGlkIjoiNDQyIiwiQSI6MjU1LCJSIjoyNTUsIkciOjAsIkIiOjB9fSwiTGluZVdlaWdodCI6MC4wLCJMaW5lVHlwZSI6MCwiUGFyZW50U3R5bGUiOm51bGx9LCJQYXJlbnRTdHlsZSI6bnVsbH0sIk1hcmdpbiI6eyIkaWQiOiI0NDMiLCJUb3AiOjAuMCwiTGVmdCI6MC4wLCJSaWdodCI6MC4wLCJCb3R0b20iOjAuMH0sIlBhZGRpbmciOnsiJGlkIjoiNDQ0IiwiVG9wIjowLjAsIkxlZnQiOjAuMCwiUmlnaHQiOjAuMCwiQm90dG9tIjowLjB9LCJJc1Zpc2libGUiOnRydWUsIldpZHRoIjowLjAsIkhlaWdodCI6MC4wLCJCb3JkZXJTdHlsZSI6bnVsbCwiUGFyZW50U3R5bGUiOm51bGx9LCJNYXJnaW4iOnsiJGlkIjoiNDQ1IiwiVG9wIjowLjAsIkxlZnQiOjAuMCwiUmlnaHQiOjAuMCwiQm90dG9tIjowLjB9LCJQYWRkaW5nIjp7IiRpZCI6IjQ0NiIsIlRvcCI6MC4wLCJMZWZ0IjowLjAsIlJpZ2h0IjowLjAsIkJvdHRvbSI6MC4wfSwiSXNWaXNpYmxlIjp0cnVlLCJXaWR0aCI6MC4wLCJIZWlnaHQiOjAuMCwiQm9yZGVyU3R5bGUiOnsiJGlkIjoiNDQ3IiwiTGluZUNvbG9yIjpudWxsLCJMaW5lV2VpZ2h0IjowLjAsIkxpbmVUeXBlIjowLCJQYXJlbnRTdHlsZSI6bnVsbH0sIlBhcmVudFN0eWxlIjpudWxsfSwiX2FkZGl0aW9uYWxTd2ltbGFuZVYyU3R5bGVzIjpbXX0sIlNjYWxlIjpudWxsLCJTY2FsZVYyIjp7IiRpZCI6IjQ0OCIsIlN0YXJ0RGF0ZSI6IjE4NTUtMDktMjJUMjM6NTk6MDAiLCJFbmREYXRlIjoiMjA1NC0wNi0xOVQyMzo1OTowMCIsIkF1dG9EYXRlUmFuZ2UiOmZhbHNlLCJXb3JraW5nRGF5cyI6MzEsIkZpc2NhbFllYXIiOnsiJGlkIjoiNDQ5IiwiU3RhcnRNb250aCI6MSwiVXNlU3RhcnRpbmdZZWFyRm9yTnVtYmVyaW5nIjp0cnVlLCJTaG93RmlzY2FsWWVhckxhYmVsIjp0cnVlfSwiVG9kYXlNYXJrZXJUZXh0IjoiVG9kYXkiLCJBdXRvU2NhbGVUeXBlIjp0cnVlLCJUaW1lYmFuZFNjYWxlcyI6eyIkaWQiOiI0NTAiLCJUb3BTY2FsZUxheWVyIjp7IiRpZCI6IjQ1MSIsIkZvcm1hdCI6Ik1NTSIsIlR5cGUiOjR9LCJNaWRkbGVTY2FsZUxheWVyIjp7IiRpZCI6IjQ1MiIsIkZvcm1hdCI6bnVsbCwiVHlwZSI6MH0sIkJvdHRvbVNjYWxlTGF5ZXIiOnsiJGlkIjoiNDUzIiwiRm9ybWF0IjpudWxsLCJUeXBlIjowfX19LCJNaWxlc3RvbmVzIjpbeyIkaWQiOiI0NTQiLCJEYXRlIjoiMTg2My0wMS0wMVQyMzo1OTowMCIsIlN0eWxlIjp7IiRpZCI6IjQ1NSIsIlNoYXBlIjoxLCJDb25uZWN0b3JNYXJnaW4iOnsiJGlkIjoiNDU2IiwiVG9wIjowLjAsIkxlZnQiOjIuMCwiUmlnaHQiOjIuMCwiQm90dG9tIjowLjB9LCJDb25uZWN0b3JTdHlsZSI6eyIkaWQiOiI0NTciLCJMaW5lQ29sb3IiOnsiJGlkIjoiNDU4IiwiJHR5cGUiOiJOTFJFLkNvbW1vbi5Eb20uU29saWRDb2xvckJydXNoLCBOTFJFLkNvbW1vbiIsIkNvbG9yIjp7IiRpZCI6IjQ1OSIsIkEiOjI1NSwiUiI6MjU1LCJHIjoyNTUsIkIiOjI1NX19LCJMaW5lV2VpZ2h0IjoxLjMzMzMzMzM3LCJMaW5lVHlwZSI6MCwiUGFyZW50U3R5bGUiOm51bGx9LCJJc0JlbG93VGltZWJhbmQiOmZhbHNlLCJQb3NpdGlvbk9uVGFzayI6MCwiSGlkZURhdGUiOmZhbHNlLCJTaGFwZVNpemUiOjEsIlNwYWNpbmciOjAuMCwiUGFkZGluZyI6eyIkaWQiOiI0NjAiLCJUb3AiOjUuMCwiTGVmdCI6My4wLCJSaWdodCI6MC4wLCJCb3R0b20iOjIuMH0sIlNoYXBlU3R5bGUiOnsiJGlkIjoiNDYxIiwiTWFyZ2luIjp7IiRpZCI6IjQ2MiIsIlRvcCI6MC4wLCJMZWZ0IjowLjAsIlJpZ2h0IjowLjAsIkJvdHRvbSI6MC4wfSwiUGFkZGluZyI6eyIkaWQiOiI0NjMiLCJUb3AiOjAuMCwiTGVmdCI6MC4wLCJSaWdodCI6MC4wLCJCb3R0b20iOjAuMH0sIkJhY2tncm91bmQiOnsiJGlkIjoiNDY0IiwiQ29sb3IiOnsiJGlkIjoiNDY1IiwiQSI6MjU1LCJSIjoyNTUsIkciOjI1NSwiQiI6MjU1fX0sIklzVmlzaWJsZSI6dHJ1ZSwiV2lkdGgiOjE4LjAsIkhlaWdodCI6MjAuMCwiQm9yZGVyU3R5bGUiOnsiJGlkIjoiNDY2IiwiTGluZUNvbG9yIjp7IiRpZCI6IjQ2NyIsIiR0eXBlIjoiTkxSRS5Db21tb24uRG9tLlNvbGlkQ29sb3JCcnVzaCwgTkxSRS5Db21tb24iLCJDb2xvciI6eyIkaWQiOiI0NjgiLCJBIjoyNTUsIlIiOjAsIkciOjAsIkIiOjB9fSwiTGluZVdlaWdodCI6Mi4wLCJMaW5lVHlwZSI6MCwiUGFyZW50U3R5bGUiOm51bGx9LCJQYXJlbnRTdHlsZSI6bnVsbH0sIlRpdGxlU3R5bGUiOnsiJGlkIjoiNDY5IiwiRm9udFNldHRpbmdzIjp7IiRpZCI6IjQ3MCIsIkZvbnRTaXplIjoxMiwiRm9udE5hbWUiOiJTZWdvZSBVSSIsIklzQm9sZCI6dHJ1ZSwiSXNJdGFsaWMiOmZhbHNlLCJJc1VuZGVybGluZWQiOmZhbHNlLCJQYXJlbnRTdHlsZSI6bnVsbH0sIkF1dG9TaXplIjowLCJGb3JlZ3JvdW5kIjp7IiRpZCI6IjQ3MSIsIkNvbG9yIjp7IiRpZCI6IjQ3MiIsIkEiOjI1NSwiUiI6MjMyLCJHIjoyMzIsIkIiOjIzMn19LCJNYXhXaWR0aCI6MjAwLjAsIk1heEhlaWdodCI6IkluZmluaXR5IiwiU21hcnRGb3JlZ3JvdW5kSXNBY3RpdmUiOmZhbHNlLCJIb3Jpem9udGFsQWxpZ25tZW50IjoxLCJWZXJ0aWNhbEFsaWdubWVudCI6MCwiU21hcnRGb3JlZ3JvdW5kIjpudWxsLCJCYWNrZ3JvdW5kRmlsbFR5cGUiOjAsIk1hcmdpbiI6eyIkaWQiOiI0NzMiLCJUb3AiOjAuMCwiTGVmdCI6MC4wLCJSaWdodCI6MC4wLCJCb3R0b20iOjAuMH0sIlBhZGRpbmciOnsiJGlkIjoiNDc0IiwiVG9wIjowLjAsIkxlZnQiOjAuMCwiUmlnaHQiOjAuMCwiQm90dG9tIjowLjB9LCJCYWNrZ3JvdW5kIjp7IiRpZCI6IjQ3NSIsIkNvbG9yIjp7IiRpZCI6IjQ3NiIsIkEiOjAsIlIiOjI1NSwiRyI6MjU1LCJCIjoyNTV9fSwiSXNWaXNpYmxlIjp0cnVlLCJXaWR0aCI6MC4wLCJIZWlnaHQiOjAuMCwiQm9yZGVyU3R5bGUiOnsiJGlkIjoiNDc3IiwiTGluZUNvbG9yIjpudWxsLCJMaW5lV2VpZ2h0IjowLjAsIkxpbmVUeXBlIjowLCJQYXJlbnRTdHlsZSI6bnVsbH0sIlBhcmVudFN0eWxlIjpudWxsfSwiRGF0ZVN0eWxlIjp7IiRpZCI6IjQ3OCIsIkZvbnRTZXR0aW5ncyI6eyIkaWQiOiI0NzkiLCJGb250U2l6ZSI6MTAsIkZvbnROYW1lIjoiU2Vnb2UgVUkiLCJJc0JvbGQiOnRydWUsIklzSXRhbGljIjpmYWxzZSwiSXNVbmRlcmxpbmVkIjpmYWxzZSwiUGFyZW50U3R5bGUiOm51bGx9LCJBdXRvU2l6ZSI6MCwiRm9yZWdyb3VuZCI6eyIkaWQiOiI0ODAiLCJDb2xvciI6eyIkaWQiOiI0ODE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GlkIjoiNDgyIiwiVG9wIjowLjAsIkxlZnQiOjAuMCwiUmlnaHQiOjAuMCwiQm90dG9tIjowLjB9LCJQYWRkaW5nIjp7IiRpZCI6IjQ4MyIsIlRvcCI6MC4wLCJMZWZ0IjowLjAsIlJpZ2h0IjowLjAsIkJvdHRvbSI6MC4wfSwiQmFja2dyb3VuZCI6eyIkaWQiOiI0ODQiLCJDb2xvciI6eyIkaWQiOiI0ODUiLCJBIjowLCJSIjoyNTUsIkciOjI1NSwiQiI6MjU1fX0sIklzVmlzaWJsZSI6dHJ1ZSwiV2lkdGgiOjAuMCwiSGVpZ2h0IjowLjAsIkJvcmRlclN0eWxlIjp7IiRpZCI6IjQ4NiIsIkxpbmVDb2xvciI6bnVsbCwiTGluZVdlaWdodCI6MC4wLCJMaW5lVHlwZSI6MCwiUGFyZW50U3R5bGUiOm51bGx9LCJQYXJlbnRTdHlsZSI6bnVsbH0sIkRhdGVGb3JtYXQiOnsiJGlkIjoiNDg3IiwiRm9ybWF0U3RyaW5nIjoiTU1NTSBkLCB5eXl5IiwiU2VwYXJhdG9yIjoiLyIsIlVzZUludGVybmF0aW9uYWxEYXRlRm9ybWF0IjpmYWxzZSwiRGF0ZUlzVmlzaWJsZSI6dHJ1ZSwiVGltZUlzVmlzaWJsZSI6ZmFsc2UsIkhvdXJEaWdpdHMiOjEsIkFtUG1EZXNpZ25hdG9yIjoyLCJUcmltMDBNaW51dGVzIjpmYWxzZSwiTGFzdEtub3duVmlzaWJpbGl0eVN0YXRlIjp7IiRpZCI6IjQ4OCIsIkRhdGVQYXJ0SXNWaXNpYmxlIjp0cnVlLCJUaW1lUGFydElzVmlzaWJsZSI6ZmFsc2V9fSwiV2Vla051bWJlcmluZyI6eyIkaWQiOiI0ODkiLCJGb3JtYXQiOjAsIklzVmlzaWJsZSI6ZmFsc2UsIkxhc3RLbm93blZpc2liaWxpdHlTdGF0ZSI6ZmFsc2V9LCJJc1Zpc2libGUiOnRydWUsIlBhcmVudFN0eWxlIjpudWxsfSwiSW5kZXgiOjAsIlBlcmNlbnRhZ2VDb21wbGV0ZSI6bnVsbCwiUG9zaXRpb24iOnsiUmF0aW8iOjAuMjAzNjEzMzQ5NzIyODM2MzUsIklzQ3VzdG9tIjp0cnVlfSwiRGF0ZUZvcm1hdCI6eyIkcmVmIjoiNDg3In0sIldlZWtOdW1iZXJpbmciOnsiJGlkIjoiNDkwIiwiRm9ybWF0IjowLCJJc1Zpc2libGUiOmZhbHNlLCJMYXN0S25vd25WaXNpYmlsaXR5U3RhdGUiOmZhbHNlfSwiUmVsYXRlZFRhc2tJZCI6IjAwMDAwMDAwLTAwMDAtMDAwMC0wMDAwLTAwMDAwMDAwMDAwMCIsIklkIjoiYmI2MTcyMTEtYjE3OS00M2JhLTkyZGMtZmFkYjlmMGY0ZWQwIiwiSW1wb3J0SWQiOm51bGwsIlRpdGxlIjoiRnJlZWRvbSdzIEV2ZSIsIk5vdGUiOm51bGwsIkh5cGVybGluayI6eyIkaWQiOiI0OTEiLCJBZGRyZXNzIjoiIiwiU3ViQWRkcmVzcyI6IiJ9LCJJc0NoYW5nZWQiOmZhbHNlLCJJc05ldyI6ZmFsc2V9LHsiJGlkIjoiNDkyIiwiRGF0ZSI6IjE5MDAtMDgtMjNUMjM6NTk6MDAiLCJTdHlsZSI6eyIkaWQiOiI0OTMiLCJTaGFwZSI6MSwiQ29ubmVjdG9yTWFyZ2luIjp7IiRpZCI6IjQ5NCIsIlRvcCI6MC4wLCJMZWZ0IjoyLjAsIlJpZ2h0IjoyLjAsIkJvdHRvbSI6MC4wfSwiQ29ubmVjdG9yU3R5bGUiOnsiJGlkIjoiNDk1IiwiTGluZUNvbG9yIjp7IiRpZCI6IjQ5NiIsIiR0eXBlIjoiTkxSRS5Db21tb24uRG9tLlNvbGlkQ29sb3JCcnVzaCwgTkxSRS5Db21tb24iLCJDb2xvciI6eyIkaWQiOiI0OTciLCJBIjoyNTUsIlIiOjI1NSwiRyI6MjU1LCJCIjoyNTV9fSwiTGluZVdlaWdodCI6MS4zMzMzMzMzNywiTGluZVR5cGUiOjAsIlBhcmVudFN0eWxlIjpudWxsfSwiSXNCZWxvd1RpbWViYW5kIjp0cnVlLCJQb3NpdGlvbk9uVGFzayI6MCwiSGlkZURhdGUiOmZhbHNlLCJTaGFwZVNpemUiOjEsIlNwYWNpbmciOjAuMCwiUGFkZGluZyI6eyIkaWQiOiI0OTgiLCJUb3AiOjUuMCwiTGVmdCI6My4wLCJSaWdodCI6MC4wLCJCb3R0b20iOjIuMH0sIlNoYXBlU3R5bGUiOnsiJGlkIjoiNDk5IiwiTWFyZ2luIjp7IiRpZCI6IjUwMCIsIlRvcCI6MC4wLCJMZWZ0IjowLjAsIlJpZ2h0IjowLjAsIkJvdHRvbSI6MC4wfSwiUGFkZGluZyI6eyIkaWQiOiI1MDEiLCJUb3AiOjAuMCwiTGVmdCI6MC4wLCJSaWdodCI6MC4wLCJCb3R0b20iOjAuMH0sIkJhY2tncm91bmQiOnsiJGlkIjoiNTAyIiwiQ29sb3IiOnsiJGlkIjoiNTAzIiwiQSI6MjU1LCJSIjoyNTUsIkciOjI1NSwiQiI6MjU1fX0sIklzVmlzaWJsZSI6dHJ1ZSwiV2lkdGgiOjE4LjAsIkhlaWdodCI6MjAuMCwiQm9yZGVyU3R5bGUiOnsiJGlkIjoiNTA0IiwiTGluZUNvbG9yIjp7IiRpZCI6IjUwNSIsIiR0eXBlIjoiTkxSRS5Db21tb24uRG9tLlNvbGlkQ29sb3JCcnVzaCwgTkxSRS5Db21tb24iLCJDb2xvciI6eyIkaWQiOiI1MDYiLCJBIjoyNTUsIlIiOjI1NSwiRyI6MCwiQiI6MH19LCJMaW5lV2VpZ2h0IjowLjAsIkxpbmVUeXBlIjowLCJQYXJlbnRTdHlsZSI6bnVsbH0sIlBhcmVudFN0eWxlIjpudWxsfSwiVGl0bGVTdHlsZSI6eyIkaWQiOiI1MDciLCJGb250U2V0dGluZ3MiOnsiJGlkIjoiNTA4IiwiRm9udFNpemUiOjEyLCJGb250TmFtZSI6IlNlZ29lIFVJIiwiSXNCb2xkIjp0cnVlLCJJc0l0YWxpYyI6ZmFsc2UsIklzVW5kZXJsaW5lZCI6ZmFsc2UsIlBhcmVudFN0eWxlIjpudWxsfSwiQXV0b1NpemUiOjAsIkZvcmVncm91bmQiOnsiJGlkIjoiNTA5IiwiQ29sb3IiOnsiJGlkIjoiNTEwIiwiQSI6MjU1LCJSIjoyMzIsIkciOjIzMiwiQiI6MjMyfX0sIk1heFdpZHRoIjoyMDAuMCwiTWF4SGVpZ2h0IjoiSW5maW5pdHkiLCJTbWFydEZvcmVncm91bmRJc0FjdGl2ZSI6ZmFsc2UsIkhvcml6b250YWxBbGlnbm1lbnQiOjEsIlZlcnRpY2FsQWxpZ25tZW50IjowLCJTbWFydEZvcmVncm91bmQiOm51bGwsIkJhY2tncm91bmRGaWxsVHlwZSI6MCwiTWFyZ2luIjp7IiRpZCI6IjUxMSIsIlRvcCI6MC4wLCJMZWZ0IjowLjAsIlJpZ2h0IjowLjAsIkJvdHRvbSI6MC4wfSwiUGFkZGluZyI6eyIkaWQiOiI1MTIiLCJUb3AiOjAuMCwiTGVmdCI6MC4wLCJSaWdodCI6MC4wLCJCb3R0b20iOjAuMH0sIkJhY2tncm91bmQiOnsiJGlkIjoiNTEzIiwiQ29sb3IiOnsiJGlkIjoiNTE0IiwiQSI6MCwiUiI6MjU1LCJHIjoyNTUsIkIiOjI1NX19LCJJc1Zpc2libGUiOnRydWUsIldpZHRoIjowLjAsIkhlaWdodCI6MC4wLCJCb3JkZXJTdHlsZSI6eyIkaWQiOiI1MTUiLCJMaW5lQ29sb3IiOm51bGwsIkxpbmVXZWlnaHQiOjAuMCwiTGluZVR5cGUiOjAsIlBhcmVudFN0eWxlIjpudWxsfSwiUGFyZW50U3R5bGUiOm51bGx9LCJEYXRlU3R5bGUiOnsiJGlkIjoiNTE2IiwiRm9udFNldHRpbmdzIjp7IiRpZCI6IjUxNyIsIkZvbnRTaXplIjoxMCwiRm9udE5hbWUiOiJTZWdvZSBVSSIsIklzQm9sZCI6dHJ1ZSwiSXNJdGFsaWMiOmZhbHNlLCJJc1VuZGVybGluZWQiOmZhbHNlLCJQYXJlbnRTdHlsZSI6bnVsbH0sIkF1dG9TaXplIjowLCJGb3JlZ3JvdW5kIjp7IiRpZCI6IjUxOCIsIkNvbG9yIjp7IiRpZCI6IjUxOS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aWQiOiI1MjAiLCJUb3AiOjAuMCwiTGVmdCI6MC4wLCJSaWdodCI6MC4wLCJCb3R0b20iOjAuMH0sIlBhZGRpbmciOnsiJGlkIjoiNTIxIiwiVG9wIjowLjAsIkxlZnQiOjAuMCwiUmlnaHQiOjAuMCwiQm90dG9tIjowLjB9LCJCYWNrZ3JvdW5kIjp7IiRpZCI6IjUyMiIsIkNvbG9yIjp7IiRpZCI6IjUyMyIsIkEiOjAsIlIiOjI1NSwiRyI6MjU1LCJCIjoyNTV9fSwiSXNWaXNpYmxlIjp0cnVlLCJXaWR0aCI6MC4wLCJIZWlnaHQiOjAuMCwiQm9yZGVyU3R5bGUiOnsiJGlkIjoiNTI0IiwiTGluZUNvbG9yIjpudWxsLCJMaW5lV2VpZ2h0IjowLjAsIkxpbmVUeXBlIjowLCJQYXJlbnRTdHlsZSI6bnVsbH0sIlBhcmVudFN0eWxlIjpudWxsfSwiRGF0ZUZvcm1hdCI6eyIkaWQiOiI1MjU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NTI2IiwiRGF0ZVBhcnRJc1Zpc2libGUiOnRydWUsIlRpbWVQYXJ0SXNWaXNpYmxlIjpmYWxzZX19LCJXZWVrTnVtYmVyaW5nIjp7IiRpZCI6IjUyNyIsIkZvcm1hdCI6MCwiSXNWaXNpYmxlIjpmYWxzZSwiTGFzdEtub3duVmlzaWJpbGl0eVN0YXRlIjpmYWxzZX0sIklzVmlzaWJsZSI6ZmFsc2UsIlBhcmVudFN0eWxlIjpudWxsfSwiSW5kZXgiOjEsIlBlcmNlbnRhZ2VDb21wbGV0ZSI6bnVsbCwiUG9zaXRpb24iOnsiUmF0aW8iOjAuMCwiSXNDdXN0b20iOmZhbHNlfSwiRGF0ZUZvcm1hdCI6eyIkcmVmIjoiNTI1In0sIldlZWtOdW1iZXJpbmciOnsiJGlkIjoiNTI4IiwiRm9ybWF0IjowLCJJc1Zpc2libGUiOmZhbHNlLCJMYXN0S25vd25WaXNpYmlsaXR5U3RhdGUiOmZhbHNlfSwiUmVsYXRlZFRhc2tJZCI6IjAwMDAwMDAwLTAwMDAtMDAwMC0wMDAwLTAwMDAwMDAwMDAwMCIsIklkIjoiYWU4MmZlYTgtMzQ2Mi00ZDJkLThmZGEtNGJhN2MzOGM0YjlmIiwiSW1wb3J0SWQiOm51bGwsIlRpdGxlIjoiVW50aXRsZWQgbWlsZXN0b25lIiwiTm90ZSI6bnVsbCwiSHlwZXJsaW5rIjp7IiRpZCI6IjUyOSIsIkFkZHJlc3MiOiIiLCJTdWJBZGRyZXNzIjoiIn0sIklzQ2hhbmdlZCI6ZmFsc2UsIklzTmV3IjpmYWxzZX0seyIkaWQiOiI1MzAiLCJEYXRlIjoiMTg2NS0wNi0xOVQyMzo1OTowMCIsIlN0eWxlIjp7IiRpZCI6IjUzMSIsIlNoYXBlIjoxLCJDb25uZWN0b3JNYXJnaW4iOnsiJGlkIjoiNTMyIiwiVG9wIjowLjAsIkxlZnQiOjIuMCwiUmlnaHQiOjIuMCwiQm90dG9tIjowLjB9LCJDb25uZWN0b3JTdHlsZSI6eyIkaWQiOiI1MzMiLCJMaW5lQ29sb3IiOnsiJGlkIjoiNTM0IiwiJHR5cGUiOiJOTFJFLkNvbW1vbi5Eb20uU29saWRDb2xvckJydXNoLCBOTFJFLkNvbW1vbiIsIkNvbG9yIjp7IiRpZCI6IjUzNSIsIkEiOjI1NSwiUiI6MjU1LCJHIjoyNTUsIkIiOjI1NX19LCJMaW5lV2VpZ2h0IjoxLjMzMzMzMzM3LCJMaW5lVHlwZSI6MCwiUGFyZW50U3R5bGUiOm51bGx9LCJJc0JlbG93VGltZWJhbmQiOnRydWUsIlBvc2l0aW9uT25UYXNrIjowLCJIaWRlRGF0ZSI6ZmFsc2UsIlNoYXBlU2l6ZSI6MSwiU3BhY2luZyI6MC4wLCJQYWRkaW5nIjp7IiRpZCI6IjUzNiIsIlRvcCI6NS4wLCJMZWZ0IjozLjAsIlJpZ2h0IjowLjAsIkJvdHRvbSI6Mi4wfSwiU2hhcGVTdHlsZSI6eyIkaWQiOiI1MzciLCJNYXJnaW4iOnsiJGlkIjoiNTM4IiwiVG9wIjowLjAsIkxlZnQiOjAuMCwiUmlnaHQiOjAuMCwiQm90dG9tIjowLjB9LCJQYWRkaW5nIjp7IiRpZCI6IjUzOSIsIlRvcCI6MC4wLCJMZWZ0IjowLjAsIlJpZ2h0IjowLjAsIkJvdHRvbSI6MC4wfSwiQmFja2dyb3VuZCI6eyIkaWQiOiI1NDAiLCJDb2xvciI6eyIkaWQiOiI1NDEiLCJBIjoyNTUsIlIiOjI1NSwiRyI6MjU1LCJCIjoyNTV9fSwiSXNWaXNpYmxlIjp0cnVlLCJXaWR0aCI6MTguMCwiSGVpZ2h0IjoyMC4wLCJCb3JkZXJTdHlsZSI6eyIkaWQiOiI1NDIiLCJMaW5lQ29sb3IiOnsiJGlkIjoiNTQzIiwiJHR5cGUiOiJOTFJFLkNvbW1vbi5Eb20uU29saWRDb2xvckJydXNoLCBOTFJFLkNvbW1vbiIsIkNvbG9yIjp7IiRpZCI6IjU0NCIsIkEiOjI1NSwiUiI6MCwiRyI6MCwiQiI6MH19LCJMaW5lV2VpZ2h0IjoyLjAsIkxpbmVUeXBlIjowLCJQYXJlbnRTdHlsZSI6bnVsbH0sIlBhcmVudFN0eWxlIjpudWxsfSwiVGl0bGVTdHlsZSI6eyIkaWQiOiI1NDUiLCJGb250U2V0dGluZ3MiOnsiJGlkIjoiNTQ2IiwiRm9udFNpemUiOjEyLCJGb250TmFtZSI6IlNlZ29lIFVJIiwiSXNCb2xkIjp0cnVlLCJJc0l0YWxpYyI6ZmFsc2UsIklzVW5kZXJsaW5lZCI6ZmFsc2UsIlBhcmVudFN0eWxlIjpudWxsfSwiQXV0b1NpemUiOjIsIkZvcmVncm91bmQiOnsiJGlkIjoiNTQ3IiwiQ29sb3IiOnsiJGlkIjoiNTQ4IiwiQSI6MjU1LCJSIjoyMzIsIkciOjIzMiwiQiI6MjMyfX0sIk1heFdpZHRoIjoxOTQuNjAwNjA0NzA0MTc5NjMsIk1heEhlaWdodCI6IkluZmluaXR5IiwiU21hcnRGb3JlZ3JvdW5kSXNBY3RpdmUiOmZhbHNlLCJIb3Jpem9udGFsQWxpZ25tZW50IjoxLCJWZXJ0aWNhbEFsaWdubWVudCI6MCwiU21hcnRGb3JlZ3JvdW5kIjpudWxsLCJCYWNrZ3JvdW5kRmlsbFR5cGUiOjAsIk1hcmdpbiI6eyIkaWQiOiI1NDkiLCJUb3AiOjAuMCwiTGVmdCI6MC4wLCJSaWdodCI6MC4wLCJCb3R0b20iOjAuMH0sIlBhZGRpbmciOnsiJGlkIjoiNTUwIiwiVG9wIjowLjAsIkxlZnQiOjAuMCwiUmlnaHQiOjAuMCwiQm90dG9tIjowLjB9LCJCYWNrZ3JvdW5kIjp7IiRpZCI6IjU1MSIsIkNvbG9yIjp7IiRpZCI6IjU1MiIsIkEiOjAsIlIiOjI1NSwiRyI6MjU1LCJCIjoyNTV9fSwiSXNWaXNpYmxlIjp0cnVlLCJXaWR0aCI6MC4wLCJIZWlnaHQiOjAuMCwiQm9yZGVyU3R5bGUiOnsiJGlkIjoiNTUzIiwiTGluZUNvbG9yIjpudWxsLCJMaW5lV2VpZ2h0IjowLjAsIkxpbmVUeXBlIjowLCJQYXJlbnRTdHlsZSI6bnVsbH0sIlBhcmVudFN0eWxlIjpudWxsfSwiRGF0ZVN0eWxlIjp7IiRpZCI6IjU1NCIsIkZvbnRTZXR0aW5ncyI6eyIkaWQiOiI1NTUiLCJGb250U2l6ZSI6MTAsIkZvbnROYW1lIjoiU2Vnb2UgVUkiLCJJc0JvbGQiOnRydWUsIklzSXRhbGljIjpmYWxzZSwiSXNVbmRlcmxpbmVkIjpmYWxzZSwiUGFyZW50U3R5bGUiOm51bGx9LCJBdXRvU2l6ZSI6MCwiRm9yZWdyb3VuZCI6eyIkaWQiOiI1NTYiLCJDb2xvciI6eyIkaWQiOiI1NTc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GlkIjoiNTU4IiwiVG9wIjowLjAsIkxlZnQiOjAuMCwiUmlnaHQiOjAuMCwiQm90dG9tIjowLjB9LCJQYWRkaW5nIjp7IiRpZCI6IjU1OSIsIlRvcCI6MC4wLCJMZWZ0IjowLjAsIlJpZ2h0IjowLjAsIkJvdHRvbSI6MC4wfSwiQmFja2dyb3VuZCI6eyIkaWQiOiI1NjAiLCJDb2xvciI6eyIkaWQiOiI1NjEiLCJBIjowLCJSIjoyNTUsIkciOjI1NSwiQiI6MjU1fX0sIklzVmlzaWJsZSI6dHJ1ZSwiV2lkdGgiOjAuMCwiSGVpZ2h0IjowLjAsIkJvcmRlclN0eWxlIjp7IiRpZCI6IjU2MiIsIkxpbmVDb2xvciI6bnVsbCwiTGluZVdlaWdodCI6MC4wLCJMaW5lVHlwZSI6MCwiUGFyZW50U3R5bGUiOm51bGx9LCJQYXJlbnRTdHlsZSI6bnVsbH0sIkRhdGVGb3JtYXQiOnsiJGlkIjoiNTYzIiwiRm9ybWF0U3RyaW5nIjoiTU1NTSBkLCB5eXl5IiwiU2VwYXJhdG9yIjoiLyIsIlVzZUludGVybmF0aW9uYWxEYXRlRm9ybWF0IjpmYWxzZSwiRGF0ZUlzVmlzaWJsZSI6dHJ1ZSwiVGltZUlzVmlzaWJsZSI6ZmFsc2UsIkhvdXJEaWdpdHMiOjEsIkFtUG1EZXNpZ25hdG9yIjoyLCJUcmltMDBNaW51dGVzIjpmYWxzZSwiTGFzdEtub3duVmlzaWJpbGl0eVN0YXRlIjp7IiRpZCI6IjU2NCIsIkRhdGVQYXJ0SXNWaXNpYmxlIjp0cnVlLCJUaW1lUGFydElzVmlzaWJsZSI6ZmFsc2V9fSwiV2Vla051bWJlcmluZyI6eyIkaWQiOiI1NjUiLCJGb3JtYXQiOjAsIklzVmlzaWJsZSI6ZmFsc2UsIkxhc3RLbm93blZpc2liaWxpdHlTdGF0ZSI6ZmFsc2V9LCJJc1Zpc2libGUiOnRydWUsIlBhcmVudFN0eWxlIjpudWxsfSwiSW5kZXgiOjIsIlBlcmNlbnRhZ2VDb21wbGV0ZSI6bnVsbCwiUG9zaXRpb24iOnsiUmF0aW8iOjAuMjU0NDczNjE2NTc5MTc3NjYsIklzQ3VzdG9tIjp0cnVlfSwiRGF0ZUZvcm1hdCI6eyIkcmVmIjoiNTYzIn0sIldlZWtOdW1iZXJpbmciOnsiJGlkIjoiNTY2IiwiRm9ybWF0IjowLCJJc1Zpc2libGUiOmZhbHNlLCJMYXN0S25vd25WaXNpYmlsaXR5U3RhdGUiOmZhbHNlfSwiUmVsYXRlZFRhc2tJZCI6IjAwMDAwMDAwLTAwMDAtMDAwMC0wMDAwLTAwMDAwMDAwMDAwMCIsIklkIjoiMjBkYzRmNDktYTUwZi00NjIzLThkZmUtOTlkZDBiNTQ0YzU5IiwiSW1wb3J0SWQiOm51bGwsIlRpdGxlIjoiVW5pb24gVHJvb3BzIGFycml2ZSBpbiBHYWx2ZXN0b24gQmF5LCBUZXhhcywgbGliZXJhdGUgMjUwayBzbGF2ZXMiLCJOb3RlIjpudWxsLCJIeXBlcmxpbmsiOnsiJGlkIjoiNTY3IiwiQWRkcmVzcyI6IiIsIlN1YkFkZHJlc3MiOiIifSwiSXNDaGFuZ2VkIjpmYWxzZSwiSXNOZXciOmZhbHNlfSx7IiRpZCI6IjU2OCIsIkRhdGUiOiIxODY2LTA2LTE5VDIzOjU5OjAwIiwiU3R5bGUiOnsiJGlkIjoiNTY5IiwiU2hhcGUiOjEsIkNvbm5lY3Rvck1hcmdpbiI6eyIkaWQiOiI1NzAiLCJUb3AiOjAuMCwiTGVmdCI6Mi4wLCJSaWdodCI6Mi4wLCJCb3R0b20iOjAuMH0sIkNvbm5lY3RvclN0eWxlIjp7IiRpZCI6IjU3MSIsIkxpbmVDb2xvciI6eyIkaWQiOiI1NzIiLCIkdHlwZSI6Ik5MUkUuQ29tbW9uLkRvbS5Tb2xpZENvbG9yQnJ1c2gsIE5MUkUuQ29tbW9uIiwiQ29sb3IiOnsiJGlkIjoiNTczIiwiQSI6MjU1LCJSIjoyNTUsIkciOjI1NSwiQiI6MjU1fX0sIkxpbmVXZWlnaHQiOjEuMzMzMzMzMzcsIkxpbmVUeXBlIjowLCJQYXJlbnRTdHlsZSI6bnVsbH0sIklzQmVsb3dUaW1lYmFuZCI6ZmFsc2UsIlBvc2l0aW9uT25UYXNrIjowLCJIaWRlRGF0ZSI6ZmFsc2UsIlNoYXBlU2l6ZSI6MSwiU3BhY2luZyI6MC4wLCJQYWRkaW5nIjp7IiRpZCI6IjU3NCIsIlRvcCI6NS4wLCJMZWZ0IjozLjAsIlJpZ2h0IjowLjAsIkJvdHRvbSI6Mi4wfSwiU2hhcGVTdHlsZSI6eyIkaWQiOiI1NzUiLCJNYXJnaW4iOnsiJGlkIjoiNTc2IiwiVG9wIjowLjAsIkxlZnQiOjAuMCwiUmlnaHQiOjAuMCwiQm90dG9tIjowLjB9LCJQYWRkaW5nIjp7IiRpZCI6IjU3NyIsIlRvcCI6MC4wLCJMZWZ0IjowLjAsIlJpZ2h0IjowLjAsIkJvdHRvbSI6MC4wfSwiQmFja2dyb3VuZCI6eyIkaWQiOiI1NzgiLCJDb2xvciI6eyIkaWQiOiI1NzkiLCJBIjoyNTUsIlIiOjI1NSwiRyI6MjU1LCJCIjoyNTV9fSwiSXNWaXNpYmxlIjp0cnVlLCJXaWR0aCI6MTguMCwiSGVpZ2h0IjoyMC4wLCJCb3JkZXJTdHlsZSI6eyIkaWQiOiI1ODAiLCJMaW5lQ29sb3IiOnsiJGlkIjoiNTgxIiwiJHR5cGUiOiJOTFJFLkNvbW1vbi5Eb20uU29saWRDb2xvckJydXNoLCBOTFJFLkNvbW1vbiIsIkNvbG9yIjp7IiRpZCI6IjU4MiIsIkEiOjI1NSwiUiI6MCwiRyI6MCwiQiI6MH19LCJMaW5lV2VpZ2h0IjoyLjAsIkxpbmVUeXBlIjowLCJQYXJlbnRTdHlsZSI6bnVsbH0sIlBhcmVudFN0eWxlIjpudWxsfSwiVGl0bGVTdHlsZSI6eyIkaWQiOiI1ODMiLCJGb250U2V0dGluZ3MiOnsiJGlkIjoiNTg0IiwiRm9udFNpemUiOjEyLCJGb250TmFtZSI6IlNlZ29lIFVJIiwiSXNCb2xkIjp0cnVlLCJJc0l0YWxpYyI6ZmFsc2UsIklzVW5kZXJsaW5lZCI6ZmFsc2UsIlBhcmVudFN0eWxlIjpudWxsfSwiQXV0b1NpemUiOjAsIkZvcmVncm91bmQiOnsiJGlkIjoiNTg1IiwiQ29sb3IiOnsiJGlkIjoiNTg2IiwiQSI6MjU1LCJSIjoyMzIsIkciOjIzMiwiQiI6MjMyfX0sIk1heFdpZHRoIjoyMDAuMCwiTWF4SGVpZ2h0IjoiSW5maW5pdHkiLCJTbWFydEZvcmVncm91bmRJc0FjdGl2ZSI6ZmFsc2UsIkhvcml6b250YWxBbGlnbm1lbnQiOjEsIlZlcnRpY2FsQWxpZ25tZW50IjowLCJTbWFydEZvcmVncm91bmQiOm51bGwsIkJhY2tncm91bmRGaWxsVHlwZSI6MCwiTWFyZ2luIjp7IiRpZCI6IjU4NyIsIlRvcCI6MC4wLCJMZWZ0IjowLjAsIlJpZ2h0IjowLjAsIkJvdHRvbSI6MC4wfSwiUGFkZGluZyI6eyIkaWQiOiI1ODgiLCJUb3AiOjAuMCwiTGVmdCI6MC4wLCJSaWdodCI6MC4wLCJCb3R0b20iOjAuMH0sIkJhY2tncm91bmQiOnsiJGlkIjoiNTg5IiwiQ29sb3IiOnsiJGlkIjoiNTkwIiwiQSI6MCwiUiI6MjU1LCJHIjoyNTUsIkIiOjI1NX19LCJJc1Zpc2libGUiOnRydWUsIldpZHRoIjowLjAsIkhlaWdodCI6MC4wLCJCb3JkZXJTdHlsZSI6eyIkaWQiOiI1OTEiLCJMaW5lQ29sb3IiOm51bGwsIkxpbmVXZWlnaHQiOjAuMCwiTGluZVR5cGUiOjAsIlBhcmVudFN0eWxlIjpudWxsfSwiUGFyZW50U3R5bGUiOm51bGx9LCJEYXRlU3R5bGUiOnsiJGlkIjoiNTkyIiwiRm9udFNldHRpbmdzIjp7IiRpZCI6IjU5MyIsIkZvbnRTaXplIjoxMCwiRm9udE5hbWUiOiJTZWdvZSBVSSIsIklzQm9sZCI6dHJ1ZSwiSXNJdGFsaWMiOmZhbHNlLCJJc1VuZGVybGluZWQiOmZhbHNlLCJQYXJlbnRTdHlsZSI6bnVsbH0sIkF1dG9TaXplIjowLCJGb3JlZ3JvdW5kIjp7IiRpZCI6IjU5NCIsIkNvbG9yIjp7IiRpZCI6IjU5NS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aWQiOiI1OTYiLCJUb3AiOjAuMCwiTGVmdCI6MC4wLCJSaWdodCI6MC4wLCJCb3R0b20iOjAuMH0sIlBhZGRpbmciOnsiJGlkIjoiNTk3IiwiVG9wIjowLjAsIkxlZnQiOjAuMCwiUmlnaHQiOjAuMCwiQm90dG9tIjowLjB9LCJCYWNrZ3JvdW5kIjp7IiRpZCI6IjU5OCIsIkNvbG9yIjp7IiRpZCI6IjU5OSIsIkEiOjAsIlIiOjI1NSwiRyI6MjU1LCJCIjoyNTV9fSwiSXNWaXNpYmxlIjp0cnVlLCJXaWR0aCI6MC4wLCJIZWlnaHQiOjAuMCwiQm9yZGVyU3R5bGUiOnsiJGlkIjoiNjAwIiwiTGluZUNvbG9yIjpudWxsLCJMaW5lV2VpZ2h0IjowLjAsIkxpbmVUeXBlIjowLCJQYXJlbnRTdHlsZSI6bnVsbH0sIlBhcmVudFN0eWxlIjpudWxsfSwiRGF0ZUZvcm1hdCI6eyIkaWQiOiI2MDE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NjAyIiwiRGF0ZVBhcnRJc1Zpc2libGUiOnRydWUsIlRpbWVQYXJ0SXNWaXNpYmxlIjpmYWxzZX19LCJXZWVrTnVtYmVyaW5nIjp7IiRpZCI6IjYwMyIsIkZvcm1hdCI6MCwiSXNWaXNpYmxlIjpmYWxzZSwiTGFzdEtub3duVmlzaWJpbGl0eVN0YXRlIjpmYWxzZX0sIklzVmlzaWJsZSI6dHJ1ZSwiUGFyZW50U3R5bGUiOm51bGx9LCJJbmRleCI6NiwiUGVyY2VudGFnZUNvbXBsZXRlIjpudWxsLCJQb3NpdGlvbiI6eyJSYXRpbyI6MC4xMTkxMDA2OTQ0NDQ0NDQ0MiwiSXNDdXN0b20iOnRydWV9LCJEYXRlRm9ybWF0Ijp7IiRyZWYiOiI2MDEifSwiV2Vla051bWJlcmluZyI6eyIkaWQiOiI2MDQiLCJGb3JtYXQiOjAsIklzVmlzaWJsZSI6ZmFsc2UsIkxhc3RLbm93blZpc2liaWxpdHlTdGF0ZSI6ZmFsc2V9LCJSZWxhdGVkVGFza0lkIjoiMDAwMDAwMDAtMDAwMC0wMDAwLTAwMDAtMDAwMDAwMDAwMDAwIiwiSWQiOiI3OWZiYWRlMi0zYzhlLTQwZjctYjYzNS03Y2MzNGU3ZTc0MTIiLCJJbXBvcnRJZCI6bnVsbCwiVGl0bGUiOiJGaXJzdCBKdW5ldGVlbnRoIG9mZmljaWFsIGNlbGVicmF0aW9uIiwiTm90ZSI6bnVsbCwiSHlwZXJsaW5rIjp7IiRpZCI6IjYwNSIsIkFkZHJlc3MiOiIiLCJTdWJBZGRyZXNzIjoiIn0sIklzQ2hhbmdlZCI6ZmFsc2UsIklzTmV3IjpmYWxzZX0seyIkaWQiOiI2MDYiLCJEYXRlIjoiMTk4MC0wNi0xOVQyMzo1OTowMCIsIlN0eWxlIjp7IiRpZCI6IjYwNyIsIlNoYXBlIjoxLCJDb25uZWN0b3JNYXJnaW4iOnsiJGlkIjoiNjA4IiwiVG9wIjowLjAsIkxlZnQiOjIuMCwiUmlnaHQiOjIuMCwiQm90dG9tIjowLjB9LCJDb25uZWN0b3JTdHlsZSI6eyIkaWQiOiI2MDkiLCJMaW5lQ29sb3IiOnsiJGlkIjoiNjEwIiwiJHR5cGUiOiJOTFJFLkNvbW1vbi5Eb20uU29saWRDb2xvckJydXNoLCBOTFJFLkNvbW1vbiIsIkNvbG9yIjp7IiRpZCI6IjYxMSIsIkEiOjI1NSwiUiI6MjU1LCJHIjoyNTUsIkIiOjI1NX19LCJMaW5lV2VpZ2h0IjoxLjMzMzMzMzM3LCJMaW5lVHlwZSI6MCwiUGFyZW50U3R5bGUiOm51bGx9LCJJc0JlbG93VGltZWJhbmQiOnRydWUsIlBvc2l0aW9uT25UYXNrIjowLCJIaWRlRGF0ZSI6ZmFsc2UsIlNoYXBlU2l6ZSI6MSwiU3BhY2luZyI6MC4wLCJQYWRkaW5nIjp7IiRpZCI6IjYxMiIsIlRvcCI6NS4wLCJMZWZ0IjozLjAsIlJpZ2h0IjowLjAsIkJvdHRvbSI6Mi4wfSwiU2hhcGVTdHlsZSI6eyIkaWQiOiI2MTMiLCJNYXJnaW4iOnsiJGlkIjoiNjE0IiwiVG9wIjowLjAsIkxlZnQiOjAuMCwiUmlnaHQiOjAuMCwiQm90dG9tIjowLjB9LCJQYWRkaW5nIjp7IiRpZCI6IjYxNSIsIlRvcCI6MC4wLCJMZWZ0IjowLjAsIlJpZ2h0IjowLjAsIkJvdHRvbSI6MC4wfSwiQmFja2dyb3VuZCI6eyIkaWQiOiI2MTYiLCJDb2xvciI6eyIkaWQiOiI2MTciLCJBIjoyNTUsIlIiOjI1NSwiRyI6MjU1LCJCIjoyNTV9fSwiSXNWaXNpYmxlIjp0cnVlLCJXaWR0aCI6MTguMCwiSGVpZ2h0IjoyMC4wLCJCb3JkZXJTdHlsZSI6eyIkaWQiOiI2MTgiLCJMaW5lQ29sb3IiOnsiJGlkIjoiNjE5IiwiJHR5cGUiOiJOTFJFLkNvbW1vbi5Eb20uU29saWRDb2xvckJydXNoLCBOTFJFLkNvbW1vbiIsIkNvbG9yIjp7IiRpZCI6IjYyMCIsIkEiOjI1NSwiUiI6NCwiRyI6MzYsIkIiOjUxfX0sIkxpbmVXZWlnaHQiOjIuMCwiTGluZVR5cGUiOjAsIlBhcmVudFN0eWxlIjpudWxsfSwiUGFyZW50U3R5bGUiOm51bGx9LCJUaXRsZVN0eWxlIjp7IiRpZCI6IjYyMSIsIkZvbnRTZXR0aW5ncyI6eyIkaWQiOiI2MjIiLCJGb250U2l6ZSI6MTIsIkZvbnROYW1lIjoiU2Vnb2UgVUkiLCJJc0JvbGQiOnRydWUsIklzSXRhbGljIjpmYWxzZSwiSXNVbmRlcmxpbmVkIjpmYWxzZSwiUGFyZW50U3R5bGUiOm51bGx9LCJBdXRvU2l6ZSI6MiwiRm9yZWdyb3VuZCI6eyIkaWQiOiI2MjMiLCJDb2xvciI6eyIkaWQiOiI2MjQiLCJBIjoyNTUsIlIiOjIzMiwiRyI6MjMyLCJCIjoyMzJ9fSwiTWF4V2lkdGgiOjEyOS4xODc2NDc0MTI2MTgsIk1heEhlaWdodCI6IkluZmluaXR5IiwiU21hcnRGb3JlZ3JvdW5kSXNBY3RpdmUiOmZhbHNlLCJIb3Jpem9udGFsQWxpZ25tZW50IjoxLCJWZXJ0aWNhbEFsaWdubWVudCI6MCwiU21hcnRGb3JlZ3JvdW5kIjpudWxsLCJCYWNrZ3JvdW5kRmlsbFR5cGUiOjAsIk1hcmdpbiI6eyIkaWQiOiI2MjUiLCJUb3AiOjAuMCwiTGVmdCI6MC4wLCJSaWdodCI6MC4wLCJCb3R0b20iOjAuMH0sIlBhZGRpbmciOnsiJGlkIjoiNjI2IiwiVG9wIjowLjAsIkxlZnQiOjAuMCwiUmlnaHQiOjAuMCwiQm90dG9tIjowLjB9LCJCYWNrZ3JvdW5kIjp7IiRpZCI6IjYyNyIsIkNvbG9yIjp7IiRpZCI6IjYyOCIsIkEiOjAsIlIiOjI1NSwiRyI6MjU1LCJCIjoyNTV9fSwiSXNWaXNpYmxlIjp0cnVlLCJXaWR0aCI6MC4wLCJIZWlnaHQiOjAuMCwiQm9yZGVyU3R5bGUiOnsiJGlkIjoiNjI5IiwiTGluZUNvbG9yIjpudWxsLCJMaW5lV2VpZ2h0IjowLjAsIkxpbmVUeXBlIjowLCJQYXJlbnRTdHlsZSI6bnVsbH0sIlBhcmVudFN0eWxlIjpudWxsfSwiRGF0ZVN0eWxlIjp7IiRpZCI6IjYzMCIsIkZvbnRTZXR0aW5ncyI6eyIkaWQiOiI2MzEiLCJGb250U2l6ZSI6MTAsIkZvbnROYW1lIjoiU2Vnb2UgVUkiLCJJc0JvbGQiOnRydWUsIklzSXRhbGljIjpmYWxzZSwiSXNVbmRlcmxpbmVkIjpmYWxzZSwiUGFyZW50U3R5bGUiOm51bGx9LCJBdXRvU2l6ZSI6MCwiRm9yZWdyb3VuZCI6eyIkaWQiOiI2MzIiLCJDb2xvciI6eyIkaWQiOiI2MzM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GlkIjoiNjM0IiwiVG9wIjowLjAsIkxlZnQiOjAuMCwiUmlnaHQiOjAuMCwiQm90dG9tIjowLjB9LCJQYWRkaW5nIjp7IiRpZCI6IjYzNSIsIlRvcCI6MC4wLCJMZWZ0IjowLjAsIlJpZ2h0IjowLjAsIkJvdHRvbSI6MC4wfSwiQmFja2dyb3VuZCI6eyIkaWQiOiI2MzYiLCJDb2xvciI6eyIkaWQiOiI2MzciLCJBIjowLCJSIjoyNTUsIkciOjI1NSwiQiI6MjU1fX0sIklzVmlzaWJsZSI6dHJ1ZSwiV2lkdGgiOjAuMCwiSGVpZ2h0IjowLjAsIkJvcmRlclN0eWxlIjp7IiRpZCI6IjYzOCIsIkxpbmVDb2xvciI6bnVsbCwiTGluZVdlaWdodCI6MC4wLCJMaW5lVHlwZSI6MCwiUGFyZW50U3R5bGUiOm51bGx9LCJQYXJlbnRTdHlsZSI6bnVsbH0sIkRhdGVGb3JtYXQiOnsiJGlkIjoiNjM5IiwiRm9ybWF0U3RyaW5nIjoiTU1NTSBkLCB5eXl5IiwiU2VwYXJhdG9yIjoiLyIsIlVzZUludGVybmF0aW9uYWxEYXRlRm9ybWF0IjpmYWxzZSwiRGF0ZUlzVmlzaWJsZSI6dHJ1ZSwiVGltZUlzVmlzaWJsZSI6ZmFsc2UsIkhvdXJEaWdpdHMiOjEsIkFtUG1EZXNpZ25hdG9yIjoyLCJUcmltMDBNaW51dGVzIjpmYWxzZSwiTGFzdEtub3duVmlzaWJpbGl0eVN0YXRlIjp7IiRpZCI6IjY0MCIsIkRhdGVQYXJ0SXNWaXNpYmxlIjp0cnVlLCJUaW1lUGFydElzVmlzaWJsZSI6ZmFsc2V9fSwiV2Vla051bWJlcmluZyI6eyIkaWQiOiI2NDEiLCJGb3JtYXQiOjAsIklzVmlzaWJsZSI6ZmFsc2UsIkxhc3RLbm93blZpc2liaWxpdHlTdGF0ZSI6ZmFsc2V9LCJJc1Zpc2libGUiOnRydWUsIlBhcmVudFN0eWxlIjpudWxsfSwiSW5kZXgiOjcsIlBlcmNlbnRhZ2VDb21wbGV0ZSI6bnVsbCwiUG9zaXRpb24iOnsiUmF0aW8iOjAuMzkzNzEyMjQ3NjY0Mzk1LCJJc0N1c3RvbSI6dHJ1ZX0sIkRhdGVGb3JtYXQiOnsiJHJlZiI6IjYzOSJ9LCJXZWVrTnVtYmVyaW5nIjp7IiRpZCI6IjY0MiIsIkZvcm1hdCI6MCwiSXNWaXNpYmxlIjpmYWxzZSwiTGFzdEtub3duVmlzaWJpbGl0eVN0YXRlIjpmYWxzZX0sIlJlbGF0ZWRUYXNrSWQiOiIwMDAwMDAwMC0wMDAwLTAwMDAtMDAwMC0wMDAwMDAwMDAwMDAiLCJJZCI6IjAwOGFjZTAxLTUyYjMtNDUzMi04N2RjLWUyZDUxODM4N2NhNiIsIkltcG9ydElkIjpudWxsLCJUaXRsZSI6Ikp1bmV0ZWVudGggYmVjb21lcyBzdGF0ZSBob2xpZGF5IGluIFRleGFzIiwiTm90ZSI6bnVsbCwiSHlwZXJsaW5rIjp7IiRpZCI6IjY0MyIsIkFkZHJlc3MiOiIiLCJTdWJBZGRyZXNzIjoiIn0sIklzQ2hhbmdlZCI6ZmFsc2UsIklzTmV3IjpmYWxzZX0seyIkaWQiOiI2NDQiLCJEYXRlIjoiMjAyMS0wNi0xN1QyMzo1OTowMCIsIlN0eWxlIjp7IiRpZCI6IjY0NSIsIlNoYXBlIjoxLCJDb25uZWN0b3JNYXJnaW4iOnsiJGlkIjoiNjQ2IiwiVG9wIjowLjAsIkxlZnQiOjIuMCwiUmlnaHQiOjIuMCwiQm90dG9tIjowLjB9LCJDb25uZWN0b3JTdHlsZSI6eyIkaWQiOiI2NDciLCJMaW5lQ29sb3IiOnsiJGlkIjoiNjQ4IiwiJHR5cGUiOiJOTFJFLkNvbW1vbi5Eb20uU29saWRDb2xvckJydXNoLCBOTFJFLkNvbW1vbiIsIkNvbG9yIjp7IiRpZCI6IjY0OSIsIkEiOjI1NSwiUiI6MjU1LCJHIjoyNTUsIkIiOjI1NX19LCJMaW5lV2VpZ2h0IjoxLjMzMzMzMzM3LCJMaW5lVHlwZSI6MCwiUGFyZW50U3R5bGUiOm51bGx9LCJJc0JlbG93VGltZWJhbmQiOnRydWUsIlBvc2l0aW9uT25UYXNrIjowLCJIaWRlRGF0ZSI6ZmFsc2UsIlNoYXBlU2l6ZSI6MSwiU3BhY2luZyI6MC4wLCJQYWRkaW5nIjp7IiRpZCI6IjY1MCIsIlRvcCI6NS4wLCJMZWZ0IjozLjAsIlJpZ2h0IjowLjAsIkJvdHRvbSI6Mi4wfSwiU2hhcGVTdHlsZSI6eyIkaWQiOiI2NTEiLCJNYXJnaW4iOnsiJGlkIjoiNjUyIiwiVG9wIjowLjAsIkxlZnQiOjAuMCwiUmlnaHQiOjAuMCwiQm90dG9tIjowLjB9LCJQYWRkaW5nIjp7IiRpZCI6IjY1MyIsIlRvcCI6MC4wLCJMZWZ0IjowLjAsIlJpZ2h0IjowLjAsIkJvdHRvbSI6MC4wfSwiQmFja2dyb3VuZCI6eyIkaWQiOiI2NTQiLCJDb2xvciI6eyIkaWQiOiI2NTUiLCJBIjoyNTUsIlIiOjI1NSwiRyI6MjU1LCJCIjoyNTV9fSwiSXNWaXNpYmxlIjp0cnVlLCJXaWR0aCI6MTguMCwiSGVpZ2h0IjoyMC4wLCJCb3JkZXJTdHlsZSI6eyIkaWQiOiI2NTYiLCJMaW5lQ29sb3IiOnsiJGlkIjoiNjU3IiwiJHR5cGUiOiJOTFJFLkNvbW1vbi5Eb20uU29saWRDb2xvckJydXNoLCBOTFJFLkNvbW1vbiIsIkNvbG9yIjp7IiRpZCI6IjY1OCIsIkEiOjI1NSwiUiI6NCwiRyI6MzYsIkIiOjUxfX0sIkxpbmVXZWlnaHQiOjIuMCwiTGluZVR5cGUiOjAsIlBhcmVudFN0eWxlIjpudWxsfSwiUGFyZW50U3R5bGUiOm51bGx9LCJUaXRsZVN0eWxlIjp7IiRpZCI6IjY1OSIsIkZvbnRTZXR0aW5ncyI6eyIkaWQiOiI2NjAiLCJGb250U2l6ZSI6MTIsIkZvbnROYW1lIjoiU2Vnb2UgVUkiLCJJc0JvbGQiOnRydWUsIklzSXRhbGljIjpmYWxzZSwiSXNVbmRlcmxpbmVkIjpmYWxzZSwiUGFyZW50U3R5bGUiOm51bGx9LCJBdXRvU2l6ZSI6MiwiRm9yZWdyb3VuZCI6eyIkaWQiOiI2NjEiLCJDb2xvciI6eyIkaWQiOiI2NjIiLCJBIjoyNTUsIlIiOjIzMiwiRyI6MjMyLCJCIjoyMzJ9fSwiTWF4V2lkdGgiOjEyOC44ODg2NDUwMDQyMTM4MywiTWF4SGVpZ2h0IjoiSW5maW5pdHkiLCJTbWFydEZvcmVncm91bmRJc0FjdGl2ZSI6ZmFsc2UsIkhvcml6b250YWxBbGlnbm1lbnQiOjEsIlZlcnRpY2FsQWxpZ25tZW50IjowLCJTbWFydEZvcmVncm91bmQiOm51bGwsIkJhY2tncm91bmRGaWxsVHlwZSI6MCwiTWFyZ2luIjp7IiRpZCI6IjY2MyIsIlRvcCI6MC4wLCJMZWZ0IjowLjAsIlJpZ2h0IjowLjAsIkJvdHRvbSI6MC4wfSwiUGFkZGluZyI6eyIkaWQiOiI2NjQiLCJUb3AiOjAuMCwiTGVmdCI6MC4wLCJSaWdodCI6MC4wLCJCb3R0b20iOjAuMH0sIkJhY2tncm91bmQiOnsiJGlkIjoiNjY1IiwiQ29sb3IiOnsiJGlkIjoiNjY2IiwiQSI6MCwiUiI6MjU1LCJHIjoyNTUsIkIiOjI1NX19LCJJc1Zpc2libGUiOnRydWUsIldpZHRoIjowLjAsIkhlaWdodCI6MC4wLCJCb3JkZXJTdHlsZSI6eyIkaWQiOiI2NjciLCJMaW5lQ29sb3IiOm51bGwsIkxpbmVXZWlnaHQiOjAuMCwiTGluZVR5cGUiOjAsIlBhcmVudFN0eWxlIjpudWxsfSwiUGFyZW50U3R5bGUiOm51bGx9LCJEYXRlU3R5bGUiOnsiJGlkIjoiNjY4IiwiRm9udFNldHRpbmdzIjp7IiRpZCI6IjY2OSIsIkZvbnRTaXplIjoxMCwiRm9udE5hbWUiOiJTZWdvZSBVSSIsIklzQm9sZCI6dHJ1ZSwiSXNJdGFsaWMiOmZhbHNlLCJJc1VuZGVybGluZWQiOmZhbHNlLCJQYXJlbnRTdHlsZSI6bnVsbH0sIkF1dG9TaXplIjowLCJGb3JlZ3JvdW5kIjp7IiRpZCI6IjY3MCIsIkNvbG9yIjp7IiRpZCI6IjY3MS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aWQiOiI2NzIiLCJUb3AiOjAuMCwiTGVmdCI6MC4wLCJSaWdodCI6MC4wLCJCb3R0b20iOjAuMH0sIlBhZGRpbmciOnsiJGlkIjoiNjczIiwiVG9wIjowLjAsIkxlZnQiOjAuMCwiUmlnaHQiOjAuMCwiQm90dG9tIjowLjB9LCJCYWNrZ3JvdW5kIjp7IiRpZCI6IjY3NCIsIkNvbG9yIjp7IiRpZCI6IjY3NSIsIkEiOjAsIlIiOjI1NSwiRyI6MjU1LCJCIjoyNTV9fSwiSXNWaXNpYmxlIjp0cnVlLCJXaWR0aCI6MC4wLCJIZWlnaHQiOjAuMCwiQm9yZGVyU3R5bGUiOnsiJGlkIjoiNjc2IiwiTGluZUNvbG9yIjpudWxsLCJMaW5lV2VpZ2h0IjowLjAsIkxpbmVUeXBlIjowLCJQYXJlbnRTdHlsZSI6bnVsbH0sIlBhcmVudFN0eWxlIjpudWxsfSwiRGF0ZUZvcm1hdCI6eyIkaWQiOiI2NzciLCJGb3JtYXRTdHJpbmciOiJNTU1NIGQsIHl5eXkiLCJTZXBhcmF0b3IiOiIvIiwiVXNlSW50ZXJuYXRpb25hbERhdGVGb3JtYXQiOmZhbHNlLCJEYXRlSXNWaXNpYmxlIjp0cnVlLCJUaW1lSXNWaXNpYmxlIjpmYWxzZSwiSG91ckRpZ2l0cyI6MSwiQW1QbURlc2lnbmF0b3IiOjIsIlRyaW0wME1pbnV0ZXMiOmZhbHNlLCJMYXN0S25vd25WaXNpYmlsaXR5U3RhdGUiOnsiJGlkIjoiNjc4IiwiRGF0ZVBhcnRJc1Zpc2libGUiOnRydWUsIlRpbWVQYXJ0SXNWaXNpYmxlIjpmYWxzZX19LCJXZWVrTnVtYmVyaW5nIjp7IiRpZCI6IjY3OSIsIkZvcm1hdCI6MCwiSXNWaXNpYmxlIjpmYWxzZSwiTGFzdEtub3duVmlzaWJpbGl0eVN0YXRlIjpmYWxzZX0sIklzVmlzaWJsZSI6dHJ1ZSwiUGFyZW50U3R5bGUiOm51bGx9LCJJbmRleCI6OCwiUGVyY2VudGFnZUNvbXBsZXRlIjpudWxsLCJQb3NpdGlvbiI6eyJSYXRpbyI6MC4zNjkzNDAzOTUzMjY5Njc0NCwiSXNDdXN0b20iOnRydWV9LCJEYXRlRm9ybWF0Ijp7IiRyZWYiOiI2NzcifSwiV2Vla051bWJlcmluZyI6eyIkaWQiOiI2ODAiLCJGb3JtYXQiOjAsIklzVmlzaWJsZSI6ZmFsc2UsIkxhc3RLbm93blZpc2liaWxpdHlTdGF0ZSI6ZmFsc2V9LCJSZWxhdGVkVGFza0lkIjoiMDAwMDAwMDAtMDAwMC0wMDAwLTAwMDAtMDAwMDAwMDAwMDAwIiwiSWQiOiI4OWRlNGE1Zi1iZjgyLTQ3MTMtYTYyZC1jNmY4MGMzNDcwMDMiLCJJbXBvcnRJZCI6bnVsbCwiVGl0bGUiOiJKdW5ldGVlbnRoIGlzIGVsZXZhdGVkIHRvIGZlZGVyYWwgaG9saWRheSIsIk5vdGUiOm51bGwsIkh5cGVybGluayI6eyIkaWQiOiI2ODEiLCJBZGRyZXNzIjoiIiwiU3ViQWRkcmVzcyI6IiJ9LCJJc0NoYW5nZWQiOmZhbHNlLCJJc05ldyI6ZmFsc2V9LHsiJGlkIjoiNjgyIiwiRGF0ZSI6IjE5OTYtMDYtMThUMjM6NTk6MDAiLCJTdHlsZSI6eyIkaWQiOiI2ODMiLCJTaGFwZSI6MSwiQ29ubmVjdG9yTWFyZ2luIjp7IiRpZCI6IjY4NCIsIlRvcCI6MC4wLCJMZWZ0IjoyLjAsIlJpZ2h0IjoyLjAsIkJvdHRvbSI6MC4wfSwiQ29ubmVjdG9yU3R5bGUiOnsiJGlkIjoiNjg1IiwiTGluZUNvbG9yIjp7IiRpZCI6IjY4NiIsIiR0eXBlIjoiTkxSRS5Db21tb24uRG9tLlNvbGlkQ29sb3JCcnVzaCwgTkxSRS5Db21tb24iLCJDb2xvciI6eyIkaWQiOiI2ODciLCJBIjoyNTUsIlIiOjI1NSwiRyI6MjU1LCJCIjoyNTV9fSwiTGluZVdlaWdodCI6MS4zMzMzMzMzNywiTGluZVR5cGUiOjAsIlBhcmVudFN0eWxlIjpudWxsfSwiSXNCZWxvd1RpbWViYW5kIjp0cnVlLCJQb3NpdGlvbk9uVGFzayI6MCwiSGlkZURhdGUiOmZhbHNlLCJTaGFwZVNpemUiOjEsIlNwYWNpbmciOjAuMCwiUGFkZGluZyI6eyIkaWQiOiI2ODgiLCJUb3AiOjUuMCwiTGVmdCI6My4wLCJSaWdodCI6MC4wLCJCb3R0b20iOjIuMH0sIlNoYXBlU3R5bGUiOnsiJGlkIjoiNjg5IiwiTWFyZ2luIjp7IiRpZCI6IjY5MCIsIlRvcCI6MC4wLCJMZWZ0IjowLjAsIlJpZ2h0IjowLjAsIkJvdHRvbSI6MC4wfSwiUGFkZGluZyI6eyIkaWQiOiI2OTEiLCJUb3AiOjAuMCwiTGVmdCI6MC4wLCJSaWdodCI6MC4wLCJCb3R0b20iOjAuMH0sIkJhY2tncm91bmQiOnsiJGlkIjoiNjkyIiwiQ29sb3IiOnsiJGlkIjoiNjkzIiwiQSI6MjU1LCJSIjoyNTUsIkciOjI1NSwiQiI6MjU1fX0sIklzVmlzaWJsZSI6dHJ1ZSwiV2lkdGgiOjE4LjAsIkhlaWdodCI6MjAuMCwiQm9yZGVyU3R5bGUiOnsiJGlkIjoiNjk0IiwiTGluZUNvbG9yIjp7IiRpZCI6IjY5NSIsIiR0eXBlIjoiTkxSRS5Db21tb24uRG9tLlNvbGlkQ29sb3JCcnVzaCwgTkxSRS5Db21tb24iLCJDb2xvciI6eyIkaWQiOiI2OTYiLCJBIjoyNTUsIlIiOjQsIkciOjM2LCJCIjo1MX19LCJMaW5lV2VpZ2h0IjoyLjAsIkxpbmVUeXBlIjowLCJQYXJlbnRTdHlsZSI6bnVsbH0sIlBhcmVudFN0eWxlIjpudWxsfSwiVGl0bGVTdHlsZSI6eyIkaWQiOiI2OTciLCJGb250U2V0dGluZ3MiOnsiJGlkIjoiNjk4IiwiRm9udFNpemUiOjEyLCJGb250TmFtZSI6IlNlZ29lIFVJIiwiSXNCb2xkIjp0cnVlLCJJc0l0YWxpYyI6ZmFsc2UsIklzVW5kZXJsaW5lZCI6ZmFsc2UsIlBhcmVudFN0eWxlIjpudWxsfSwiQXV0b1NpemUiOjIsIkZvcmVncm91bmQiOnsiJGlkIjoiNjk5IiwiQ29sb3IiOnsiJGlkIjoiNzAwIiwiQSI6MjU1LCJSIjoyMzIsIkciOjIzMiwiQiI6MjMyfX0sIk1heFdpZHRoIjoxNzkuNTIwMDU1NzI3ODgzMjMsIk1heEhlaWdodCI6IkluZmluaXR5IiwiU21hcnRGb3JlZ3JvdW5kSXNBY3RpdmUiOmZhbHNlLCJIb3Jpem9udGFsQWxpZ25tZW50IjoxLCJWZXJ0aWNhbEFsaWdubWVudCI6MCwiU21hcnRGb3JlZ3JvdW5kIjpudWxsLCJCYWNrZ3JvdW5kRmlsbFR5cGUiOjAsIk1hcmdpbiI6eyIkaWQiOiI3MDEiLCJUb3AiOjAuMCwiTGVmdCI6MC4wLCJSaWdodCI6MC4wLCJCb3R0b20iOjAuMH0sIlBhZGRpbmciOnsiJGlkIjoiNzAyIiwiVG9wIjowLjAsIkxlZnQiOjAuMCwiUmlnaHQiOjAuMCwiQm90dG9tIjowLjB9LCJCYWNrZ3JvdW5kIjp7IiRpZCI6IjcwMyIsIkNvbG9yIjp7IiRpZCI6IjcwNCIsIkEiOjAsIlIiOjI1NSwiRyI6MjU1LCJCIjoyNTV9fSwiSXNWaXNpYmxlIjp0cnVlLCJXaWR0aCI6MC4wLCJIZWlnaHQiOjAuMCwiQm9yZGVyU3R5bGUiOnsiJGlkIjoiNzA1IiwiTGluZUNvbG9yIjpudWxsLCJMaW5lV2VpZ2h0IjowLjAsIkxpbmVUeXBlIjowLCJQYXJlbnRTdHlsZSI6bnVsbH0sIlBhcmVudFN0eWxlIjpudWxsfSwiRGF0ZVN0eWxlIjp7IiRpZCI6IjcwNiIsIkZvbnRTZXR0aW5ncyI6eyIkaWQiOiI3MDciLCJGb250U2l6ZSI6MTAsIkZvbnROYW1lIjoiU2Vnb2UgVUkiLCJJc0JvbGQiOnRydWUsIklzSXRhbGljIjpmYWxzZSwiSXNVbmRlcmxpbmVkIjpmYWxzZSwiUGFyZW50U3R5bGUiOm51bGx9LCJBdXRvU2l6ZSI6MCwiRm9yZWdyb3VuZCI6eyIkaWQiOiI3MDgiLCJDb2xvciI6eyIkaWQiOiI3MDk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GlkIjoiNzEwIiwiVG9wIjowLjAsIkxlZnQiOjAuMCwiUmlnaHQiOjAuMCwiQm90dG9tIjowLjB9LCJQYWRkaW5nIjp7IiRpZCI6IjcxMSIsIlRvcCI6MC4wLCJMZWZ0IjowLjAsIlJpZ2h0IjowLjAsIkJvdHRvbSI6MC4wfSwiQmFja2dyb3VuZCI6eyIkaWQiOiI3MTIiLCJDb2xvciI6eyIkaWQiOiI3MTMiLCJBIjowLCJSIjoyNTUsIkciOjI1NSwiQiI6MjU1fX0sIklzVmlzaWJsZSI6dHJ1ZSwiV2lkdGgiOjAuMCwiSGVpZ2h0IjowLjAsIkJvcmRlclN0eWxlIjp7IiRpZCI6IjcxNCIsIkxpbmVDb2xvciI6bnVsbCwiTGluZVdlaWdodCI6MC4wLCJMaW5lVHlwZSI6MCwiUGFyZW50U3R5bGUiOm51bGx9LCJQYXJlbnRTdHlsZSI6bnVsbH0sIkRhdGVGb3JtYXQiOnsiJGlkIjoiNzE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3MTYiLCJEYXRlUGFydElzVmlzaWJsZSI6dHJ1ZSwiVGltZVBhcnRJc1Zpc2libGUiOmZhbHNlfX0sIldlZWtOdW1iZXJpbmciOnsiJGlkIjoiNzE3IiwiRm9ybWF0IjowLCJJc1Zpc2libGUiOmZhbHNlLCJMYXN0S25vd25WaXNpYmlsaXR5U3RhdGUiOmZhbHNlfSwiSXNWaXNpYmxlIjp0cnVlLCJQYXJlbnRTdHlsZSI6bnVsbH0sIkluZGV4Ijo5LCJQZXJjZW50YWdlQ29tcGxldGUiOm51bGwsIlBvc2l0aW9uIjp7IlJhdGlvIjowLjI3ODYxNzIyODE5MDEwNDE1LCJJc0N1c3RvbSI6dHJ1ZX0sIkRhdGVGb3JtYXQiOnsiJHJlZiI6IjcxNSJ9LCJXZWVrTnVtYmVyaW5nIjp7IiRpZCI6IjcxOCIsIkZvcm1hdCI6MCwiSXNWaXNpYmxlIjpmYWxzZSwiTGFzdEtub3duVmlzaWJpbGl0eVN0YXRlIjpmYWxzZX0sIlJlbGF0ZWRUYXNrSWQiOiIwMDAwMDAwMC0wMDAwLTAwMDAtMDAwMC0wMDAwMDAwMDAwMDAiLCJJZCI6Ijg0MTdkMGMzLThkZGMtNDYzNy1hNmFkLWMyZjEyODlmNTM0YSIsIkltcG9ydElkIjpudWxsLCJUaXRsZSI6IkJhcmJhcmEgUm9zZSBDb2xsaW5zIHByb3Bvc2VzIGJpbGwgdG8gbWFrZSBKdW5ldGVlbnRoIGludG8gYSBmZWRlcmFsIGhvbGlkYXkiLCJOb3RlIjpudWxsLCJIeXBlcmxpbmsiOnsiJGlkIjoiNzE5IiwiQWRkcmVzcyI6IiIsIlN1YkFkZHJlc3MiOiIifSwiSXNDaGFuZ2VkIjpmYWxzZSwiSXNOZXciOmZhbHNlfSx7IiRpZCI6IjcyMCIsIkRhdGUiOiIxOTk3LTA2LTIxVDIzOjU5OjAwIiwiU3R5bGUiOnsiJGlkIjoiNzIxIiwiU2hhcGUiOjEsIkNvbm5lY3Rvck1hcmdpbiI6eyIkaWQiOiI3MjIiLCJUb3AiOjAuMCwiTGVmdCI6Mi4wLCJSaWdodCI6Mi4wLCJCb3R0b20iOjAuMH0sIkNvbm5lY3RvclN0eWxlIjp7IiRpZCI6IjcyMyIsIkxpbmVDb2xvciI6eyIkaWQiOiI3MjQiLCIkdHlwZSI6Ik5MUkUuQ29tbW9uLkRvbS5Tb2xpZENvbG9yQnJ1c2gsIE5MUkUuQ29tbW9uIiwiQ29sb3IiOnsiJGlkIjoiNzI1IiwiQSI6MjU1LCJSIjoyNTUsIkciOjI1NSwiQiI6MjU1fX0sIkxpbmVXZWlnaHQiOjEuMzMzMzMzMzcsIkxpbmVUeXBlIjowLCJQYXJlbnRTdHlsZSI6bnVsbH0sIklzQmVsb3dUaW1lYmFuZCI6dHJ1ZSwiUG9zaXRpb25PblRhc2siOjAsIkhpZGVEYXRlIjpmYWxzZSwiU2hhcGVTaXplIjoxLCJTcGFjaW5nIjowLjAsIlBhZGRpbmciOnsiJGlkIjoiNzI2IiwiVG9wIjo1LjAsIkxlZnQiOjMuMCwiUmlnaHQiOjAuMCwiQm90dG9tIjoyLjB9LCJTaGFwZVN0eWxlIjp7IiRpZCI6IjcyNyIsIk1hcmdpbiI6eyIkaWQiOiI3MjgiLCJUb3AiOjAuMCwiTGVmdCI6MC4wLCJSaWdodCI6MC4wLCJCb3R0b20iOjAuMH0sIlBhZGRpbmciOnsiJGlkIjoiNzI5IiwiVG9wIjowLjAsIkxlZnQiOjAuMCwiUmlnaHQiOjAuMCwiQm90dG9tIjowLjB9LCJCYWNrZ3JvdW5kIjp7IiRpZCI6IjczMCIsIkNvbG9yIjp7IiRpZCI6IjczMSIsIkEiOjI1NSwiUiI6MjU1LCJHIjoyNTUsIkIiOjI1NX19LCJJc1Zpc2libGUiOnRydWUsIldpZHRoIjoxOC4wLCJIZWlnaHQiOjIwLjAsIkJvcmRlclN0eWxlIjp7IiRpZCI6IjczMiIsIkxpbmVDb2xvciI6eyIkaWQiOiI3MzMiLCIkdHlwZSI6Ik5MUkUuQ29tbW9uLkRvbS5Tb2xpZENvbG9yQnJ1c2gsIE5MUkUuQ29tbW9uIiwiQ29sb3IiOnsiJGlkIjoiNzM0IiwiQSI6MjU1LCJSIjo0LCJHIjozNiwiQiI6NTF9fSwiTGluZVdlaWdodCI6Mi4wLCJMaW5lVHlwZSI6MCwiUGFyZW50U3R5bGUiOm51bGx9LCJQYXJlbnRTdHlsZSI6bnVsbH0sIlRpdGxlU3R5bGUiOnsiJGlkIjoiNzM1IiwiRm9udFNldHRpbmdzIjp7IiRpZCI6IjczNiIsIkZvbnRTaXplIjoxMiwiRm9udE5hbWUiOiJTZWdvZSBVSSIsIklzQm9sZCI6dHJ1ZSwiSXNJdGFsaWMiOmZhbHNlLCJJc1VuZGVybGluZWQiOmZhbHNlLCJQYXJlbnRTdHlsZSI6bnVsbH0sIkF1dG9TaXplIjoyLCJGb3JlZ3JvdW5kIjp7IiRpZCI6IjczNyIsIkNvbG9yIjp7IiRpZCI6IjczOCIsIkEiOjI1NSwiUiI6MjMyLCJHIjoyMzIsIkIiOjIzMn19LCJNYXhXaWR0aCI6MTYwLjA5MjczNzgwMDc2NDI3LCJNYXhIZWlnaHQiOiJJbmZpbml0eSIsIlNtYXJ0Rm9yZWdyb3VuZElzQWN0aXZlIjpmYWxzZSwiSG9yaXpvbnRhbEFsaWdubWVudCI6MSwiVmVydGljYWxBbGlnbm1lbnQiOjAsIlNtYXJ0Rm9yZWdyb3VuZCI6bnVsbCwiQmFja2dyb3VuZEZpbGxUeXBlIjowLCJNYXJnaW4iOnsiJGlkIjoiNzM5IiwiVG9wIjowLjAsIkxlZnQiOjAuMCwiUmlnaHQiOjAuMCwiQm90dG9tIjowLjB9LCJQYWRkaW5nIjp7IiRpZCI6Ijc0MCIsIlRvcCI6MC4wLCJMZWZ0IjowLjAsIlJpZ2h0IjowLjAsIkJvdHRvbSI6MC4wfSwiQmFja2dyb3VuZCI6eyIkaWQiOiI3NDEiLCJDb2xvciI6eyIkaWQiOiI3NDIiLCJBIjowLCJSIjoyNTUsIkciOjI1NSwiQiI6MjU1fX0sIklzVmlzaWJsZSI6dHJ1ZSwiV2lkdGgiOjAuMCwiSGVpZ2h0IjowLjAsIkJvcmRlclN0eWxlIjp7IiRpZCI6Ijc0MyIsIkxpbmVDb2xvciI6bnVsbCwiTGluZVdlaWdodCI6MC4wLCJMaW5lVHlwZSI6MCwiUGFyZW50U3R5bGUiOm51bGx9LCJQYXJlbnRTdHlsZSI6bnVsbH0sIkRhdGVTdHlsZSI6eyIkaWQiOiI3NDQiLCJGb250U2V0dGluZ3MiOnsiJGlkIjoiNzQ1IiwiRm9udFNpemUiOjEwLCJGb250TmFtZSI6IlNlZ29lIFVJIiwiSXNCb2xkIjp0cnVlLCJJc0l0YWxpYyI6ZmFsc2UsIklzVW5kZXJsaW5lZCI6ZmFsc2UsIlBhcmVudFN0eWxlIjpudWxsfSwiQXV0b1NpemUiOjAsIkZvcmVncm91bmQiOnsiJGlkIjoiNzQ2IiwiQ29sb3IiOnsiJGlkIjoiNzQ3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pZCI6Ijc0OCIsIlRvcCI6MC4wLCJMZWZ0IjowLjAsIlJpZ2h0IjowLjAsIkJvdHRvbSI6MC4wfSwiUGFkZGluZyI6eyIkaWQiOiI3NDkiLCJUb3AiOjAuMCwiTGVmdCI6MC4wLCJSaWdodCI6MC4wLCJCb3R0b20iOjAuMH0sIkJhY2tncm91bmQiOnsiJGlkIjoiNzUwIiwiQ29sb3IiOnsiJGlkIjoiNzUxIiwiQSI6MCwiUiI6MjU1LCJHIjoyNTUsIkIiOjI1NX19LCJJc1Zpc2libGUiOnRydWUsIldpZHRoIjowLjAsIkhlaWdodCI6MC4wLCJCb3JkZXJTdHlsZSI6eyIkaWQiOiI3NTIiLCJMaW5lQ29sb3IiOm51bGwsIkxpbmVXZWlnaHQiOjAuMCwiTGluZVR5cGUiOjAsIlBhcmVudFN0eWxlIjpudWxsfSwiUGFyZW50U3R5bGUiOm51bGx9LCJEYXRlRm9ybWF0Ijp7IiRpZCI6Ijc1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zU0IiwiRGF0ZVBhcnRJc1Zpc2libGUiOnRydWUsIlRpbWVQYXJ0SXNWaXNpYmxlIjpmYWxzZX19LCJXZWVrTnVtYmVyaW5nIjp7IiRpZCI6Ijc1NSIsIkZvcm1hdCI6MCwiSXNWaXNpYmxlIjpmYWxzZSwiTGFzdEtub3duVmlzaWJpbGl0eVN0YXRlIjpmYWxzZX0sIklzVmlzaWJsZSI6dHJ1ZSwiUGFyZW50U3R5bGUiOm51bGx9LCJJbmRleCI6MTAsIlBlcmNlbnRhZ2VDb21wbGV0ZSI6bnVsbCwiUG9zaXRpb24iOnsiUmF0aW8iOjAuNTExOTg2NzcxNjU3ODE1LCJJc0N1c3RvbSI6dHJ1ZX0sIkRhdGVGb3JtYXQiOnsiJHJlZiI6Ijc1MyJ9LCJXZWVrTnVtYmVyaW5nIjp7IiRpZCI6Ijc1NiIsIkZvcm1hdCI6MCwiSXNWaXNpYmxlIjpmYWxzZSwiTGFzdEtub3duVmlzaWJpbGl0eVN0YXRlIjpmYWxzZX0sIlJlbGF0ZWRUYXNrSWQiOiIwMDAwMDAwMC0wMDAwLTAwMDAtMDAwMC0wMDAwMDAwMDAwMDAiLCJJZCI6IjdmZmM5NWE1LTdmNjAtNDU2My04OTk3LTM2MTk3OTk5MjMwNyIsIkltcG9ydElkIjpudWxsLCJUaXRsZSI6Ikp1bmV0ZWVudGggRmxhZyBjcmVhdGVkIGJ5IEJlbiBIYWl0aCBvZiBOSkNGIiwiTm90ZSI6bnVsbCwiSHlwZXJsaW5rIjp7IiRpZCI6Ijc1NyIsIkFkZHJlc3MiOiIiLCJTdWJBZGRyZXNzIjoiIn0sIklzQ2hhbmdlZCI6ZmFsc2UsIklzTmV3IjpmYWxzZX0seyIkaWQiOiI3NTgiLCJEYXRlIjoiMTk2MC0wNi0yM1QyMzo1OTowMCIsIlN0eWxlIjp7IiRpZCI6Ijc1OSIsIlNoYXBlIjoxLCJDb25uZWN0b3JNYXJnaW4iOnsiJGlkIjoiNzYwIiwiVG9wIjowLjAsIkxlZnQiOjIuMCwiUmlnaHQiOjIuMCwiQm90dG9tIjowLjB9LCJDb25uZWN0b3JTdHlsZSI6eyIkaWQiOiI3NjEiLCJMaW5lQ29sb3IiOnsiJGlkIjoiNzYyIiwiJHR5cGUiOiJOTFJFLkNvbW1vbi5Eb20uU29saWRDb2xvckJydXNoLCBOTFJFLkNvbW1vbiIsIkNvbG9yIjp7IiRpZCI6Ijc2MyIsIkEiOjI1NSwiUiI6MjU1LCJHIjoyNTUsIkIiOjI1NX19LCJMaW5lV2VpZ2h0IjoxLjMzMzMzMzM3LCJMaW5lVHlwZSI6MCwiUGFyZW50U3R5bGUiOm51bGx9LCJJc0JlbG93VGltZWJhbmQiOnRydWUsIlBvc2l0aW9uT25UYXNrIjowLCJIaWRlRGF0ZSI6ZmFsc2UsIlNoYXBlU2l6ZSI6MSwiU3BhY2luZyI6MC4wLCJQYWRkaW5nIjp7IiRpZCI6Ijc2NCIsIlRvcCI6NS4wLCJMZWZ0IjozLjAsIlJpZ2h0IjowLjAsIkJvdHRvbSI6Mi4wfSwiU2hhcGVTdHlsZSI6eyIkaWQiOiI3NjUiLCJNYXJnaW4iOnsiJGlkIjoiNzY2IiwiVG9wIjowLjAsIkxlZnQiOjAuMCwiUmlnaHQiOjAuMCwiQm90dG9tIjowLjB9LCJQYWRkaW5nIjp7IiRpZCI6Ijc2NyIsIlRvcCI6MC4wLCJMZWZ0IjowLjAsIlJpZ2h0IjowLjAsIkJvdHRvbSI6MC4wfSwiQmFja2dyb3VuZCI6eyIkaWQiOiI3NjgiLCJDb2xvciI6eyIkaWQiOiI3NjkiLCJBIjoyNTUsIlIiOjI1NSwiRyI6MjU1LCJCIjoyNTV9fSwiSXNWaXNpYmxlIjp0cnVlLCJXaWR0aCI6MTguMCwiSGVpZ2h0IjoyMC4wLCJCb3JkZXJTdHlsZSI6eyIkaWQiOiI3NzAiLCJMaW5lQ29sb3IiOnsiJGlkIjoiNzcxIiwiJHR5cGUiOiJOTFJFLkNvbW1vbi5Eb20uU29saWRDb2xvckJydXNoLCBOTFJFLkNvbW1vbiIsIkNvbG9yIjp7IiRpZCI6Ijc3MiIsIkEiOjI1NSwiUiI6NCwiRyI6MzYsIkIiOjUxfX0sIkxpbmVXZWlnaHQiOjIuMCwiTGluZVR5cGUiOjAsIlBhcmVudFN0eWxlIjpudWxsfSwiUGFyZW50U3R5bGUiOm51bGx9LCJUaXRsZVN0eWxlIjp7IiRpZCI6Ijc3MyIsIkZvbnRTZXR0aW5ncyI6eyIkaWQiOiI3NzQiLCJGb250U2l6ZSI6MTIsIkZvbnROYW1lIjoiU2Vnb2UgVUkiLCJJc0JvbGQiOnRydWUsIklzSXRhbGljIjpmYWxzZSwiSXNVbmRlcmxpbmVkIjpmYWxzZSwiUGFyZW50U3R5bGUiOm51bGx9LCJBdXRvU2l6ZSI6MiwiRm9yZWdyb3VuZCI6eyIkaWQiOiI3NzUiLCJDb2xvciI6eyIkaWQiOiI3NzYiLCJBIjoyNTUsIlIiOjIzMiwiRyI6MjMyLCJCIjoyMzJ9fSwiTWF4V2lkdGgiOjE3NS4xMTQ4NTQzNTk5MDMxOCwiTWF4SGVpZ2h0IjoiSW5maW5pdHkiLCJTbWFydEZvcmVncm91bmRJc0FjdGl2ZSI6ZmFsc2UsIkhvcml6b250YWxBbGlnbm1lbnQiOjEsIlZlcnRpY2FsQWxpZ25tZW50IjowLCJTbWFydEZvcmVncm91bmQiOm51bGwsIkJhY2tncm91bmRGaWxsVHlwZSI6MCwiTWFyZ2luIjp7IiRpZCI6Ijc3NyIsIlRvcCI6MC4wLCJMZWZ0IjowLjAsIlJpZ2h0IjowLjAsIkJvdHRvbSI6MC4wfSwiUGFkZGluZyI6eyIkaWQiOiI3NzgiLCJUb3AiOjAuMCwiTGVmdCI6MC4wLCJSaWdodCI6MC4wLCJCb3R0b20iOjAuMH0sIkJhY2tncm91bmQiOnsiJGlkIjoiNzc5IiwiQ29sb3IiOnsiJGlkIjoiNzgwIiwiQSI6MCwiUiI6MjU1LCJHIjoyNTUsIkIiOjI1NX19LCJJc1Zpc2libGUiOnRydWUsIldpZHRoIjowLjAsIkhlaWdodCI6MC4wLCJCb3JkZXJTdHlsZSI6eyIkaWQiOiI3ODEiLCJMaW5lQ29sb3IiOm51bGwsIkxpbmVXZWlnaHQiOjAuMCwiTGluZVR5cGUiOjAsIlBhcmVudFN0eWxlIjpudWxsfSwiUGFyZW50U3R5bGUiOm51bGx9LCJEYXRlU3R5bGUiOnsiJGlkIjoiNzgyIiwiRm9udFNldHRpbmdzIjp7IiRpZCI6Ijc4MyIsIkZvbnRTaXplIjoxMCwiRm9udE5hbWUiOiJTZWdvZSBVSSIsIklzQm9sZCI6dHJ1ZSwiSXNJdGFsaWMiOmZhbHNlLCJJc1VuZGVybGluZWQiOmZhbHNlLCJQYXJlbnRTdHlsZSI6bnVsbH0sIkF1dG9TaXplIjowLCJGb3JlZ3JvdW5kIjp7IiRpZCI6Ijc4NCIsIkNvbG9yIjp7IiRpZCI6Ijc4NS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aWQiOiI3ODYiLCJUb3AiOjAuMCwiTGVmdCI6MC4wLCJSaWdodCI6MC4wLCJCb3R0b20iOjAuMH0sIlBhZGRpbmciOnsiJGlkIjoiNzg3IiwiVG9wIjowLjAsIkxlZnQiOjAuMCwiUmlnaHQiOjAuMCwiQm90dG9tIjowLjB9LCJCYWNrZ3JvdW5kIjp7IiRpZCI6Ijc4OCIsIkNvbG9yIjp7IiRpZCI6Ijc4OSIsIkEiOjAsIlIiOjI1NSwiRyI6MjU1LCJCIjoyNTV9fSwiSXNWaXNpYmxlIjp0cnVlLCJXaWR0aCI6MC4wLCJIZWlnaHQiOjAuMCwiQm9yZGVyU3R5bGUiOnsiJGlkIjoiNzkwIiwiTGluZUNvbG9yIjpudWxsLCJMaW5lV2VpZ2h0IjowLjAsIkxpbmVUeXBlIjowLCJQYXJlbnRTdHlsZSI6bnVsbH0sIlBhcmVudFN0eWxlIjpudWxsfSwiRGF0ZUZvcm1hdCI6eyIkaWQiOiI3OT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c5MiIsIkRhdGVQYXJ0SXNWaXNpYmxlIjp0cnVlLCJUaW1lUGFydElzVmlzaWJsZSI6ZmFsc2V9fSwiV2Vla051bWJlcmluZyI6eyIkaWQiOiI3OTMiLCJGb3JtYXQiOjAsIklzVmlzaWJsZSI6ZmFsc2UsIkxhc3RLbm93blZpc2liaWxpdHlTdGF0ZSI6ZmFsc2V9LCJJc1Zpc2libGUiOnRydWUsIlBhcmVudFN0eWxlIjpudWxsfSwiSW5kZXgiOjExLCJQZXJjZW50YWdlQ29tcGxldGUiOm51bGwsIlBvc2l0aW9uIjp7IlJhdGlvIjowLjE1Nzc3MDgzMzMzMzMzMzM2LCJJc0N1c3RvbSI6dHJ1ZX0sIkRhdGVGb3JtYXQiOnsiJHJlZiI6Ijc5MSJ9LCJXZWVrTnVtYmVyaW5nIjp7IiRpZCI6Ijc5NCIsIkZvcm1hdCI6MCwiSXNWaXNpYmxlIjpmYWxzZSwiTGFzdEtub3duVmlzaWJpbGl0eVN0YXRlIjpmYWxzZX0sIlJlbGF0ZWRUYXNrSWQiOiIwMDAwMDAwMC0wMDAwLTAwMDAtMDAwMC0wMDAwMDAwMDAwMDAiLCJJZCI6IjJjNjMyM2EyLTJlYWEtNDIyNS1iYTQ0LWMwMjFlOGVlMjA4NSIsIkltcG9ydElkIjpudWxsLCJUaXRsZSI6Ikp1bmV0ZWVudGggcmVzdXJnZXMgZHVyaW5nIENpdmlsIFJpZ2h0cyBtb3ZlbWVudCIsIk5vdGUiOm51bGwsIkh5cGVybGluayI6eyIkaWQiOiI3OTUiLCJBZGRyZXNzIjoiIiwiU3ViQWRkcmVzcyI6IiJ9LCJJc0NoYW5nZWQiOmZhbHNlLCJJc05ldyI6ZmFsc2V9LHsiJGlkIjoiNzk2IiwiRGF0ZSI6IjE4NzItMDYtMTlUMjM6NTk6MDAiLCJTdHlsZSI6eyIkaWQiOiI3OTciLCJTaGFwZSI6MSwiQ29ubmVjdG9yTWFyZ2luIjp7IiRpZCI6Ijc5OCIsIlRvcCI6MC4wLCJMZWZ0IjoyLjAsIlJpZ2h0IjoyLjAsIkJvdHRvbSI6MC4wfSwiQ29ubmVjdG9yU3R5bGUiOnsiJGlkIjoiNzk5IiwiTGluZUNvbG9yIjp7IiRpZCI6IjgwMCIsIiR0eXBlIjoiTkxSRS5Db21tb24uRG9tLlNvbGlkQ29sb3JCcnVzaCwgTkxSRS5Db21tb24iLCJDb2xvciI6eyIkaWQiOiI4MDEiLCJBIjoyNTUsIlIiOjI1NSwiRyI6MjU1LCJCIjoyNTV9fSwiTGluZVdlaWdodCI6MS4zMzMzMzMzNywiTGluZVR5cGUiOjAsIlBhcmVudFN0eWxlIjpudWxsfSwiSXNCZWxvd1RpbWViYW5kIjp0cnVlLCJQb3NpdGlvbk9uVGFzayI6MCwiSGlkZURhdGUiOmZhbHNlLCJTaGFwZVNpemUiOjEsIlNwYWNpbmciOjAuMCwiUGFkZGluZyI6eyIkaWQiOiI4MDIiLCJUb3AiOjUuMCwiTGVmdCI6My4wLCJSaWdodCI6MC4wLCJCb3R0b20iOjIuMH0sIlNoYXBlU3R5bGUiOnsiJGlkIjoiODAzIiwiTWFyZ2luIjp7IiRpZCI6IjgwNCIsIlRvcCI6MC4wLCJMZWZ0IjowLjAsIlJpZ2h0IjowLjAsIkJvdHRvbSI6MC4wfSwiUGFkZGluZyI6eyIkaWQiOiI4MDUiLCJUb3AiOjAuMCwiTGVmdCI6MC4wLCJSaWdodCI6MC4wLCJCb3R0b20iOjAuMH0sIkJhY2tncm91bmQiOnsiJGlkIjoiODA2IiwiQ29sb3IiOnsiJGlkIjoiODA3IiwiQSI6MjU1LCJSIjoyNTUsIkciOjI1NSwiQiI6MjU1fX0sIklzVmlzaWJsZSI6dHJ1ZSwiV2lkdGgiOjE4LjAsIkhlaWdodCI6MjAuMCwiQm9yZGVyU3R5bGUiOnsiJGlkIjoiODA4IiwiTGluZUNvbG9yIjp7IiRpZCI6IjgwOSIsIiR0eXBlIjoiTkxSRS5Db21tb24uRG9tLlNvbGlkQ29sb3JCcnVzaCwgTkxSRS5Db21tb24iLCJDb2xvciI6eyIkaWQiOiI4MTAiLCJBIjoyNTUsIlIiOjAsIkciOjAsIkIiOjB9fSwiTGluZVdlaWdodCI6Mi4wLCJMaW5lVHlwZSI6MCwiUGFyZW50U3R5bGUiOm51bGx9LCJQYXJlbnRTdHlsZSI6bnVsbH0sIlRpdGxlU3R5bGUiOnsiJGlkIjoiODExIiwiRm9udFNldHRpbmdzIjp7IiRpZCI6IjgxMiIsIkZvbnRTaXplIjoxMiwiRm9udE5hbWUiOiJTZWdvZSBVSSIsIklzQm9sZCI6dHJ1ZSwiSXNJdGFsaWMiOmZhbHNlLCJJc1VuZGVybGluZWQiOmZhbHNlLCJQYXJlbnRTdHlsZSI6bnVsbH0sIkF1dG9TaXplIjoyLCJGb3JlZ3JvdW5kIjp7IiRpZCI6IjgxMyIsIkNvbG9yIjp7IiRpZCI6IjgxNCIsIkEiOjI1NSwiUiI6MjMyLCJHIjoyMzIsIkIiOjIzMn19LCJNYXhXaWR0aCI6MjM2Ljc0NTU0NDY3NDU5OTg3LCJNYXhIZWlnaHQiOiJJbmZpbml0eSIsIlNtYXJ0Rm9yZWdyb3VuZElzQWN0aXZlIjpmYWxzZSwiSG9yaXpvbnRhbEFsaWdubWVudCI6MSwiVmVydGljYWxBbGlnbm1lbnQiOjAsIlNtYXJ0Rm9yZWdyb3VuZCI6bnVsbCwiQmFja2dyb3VuZEZpbGxUeXBlIjowLCJNYXJnaW4iOnsiJGlkIjoiODE1IiwiVG9wIjowLjAsIkxlZnQiOjAuMCwiUmlnaHQiOjAuMCwiQm90dG9tIjowLjB9LCJQYWRkaW5nIjp7IiRpZCI6IjgxNiIsIlRvcCI6MC4wLCJMZWZ0IjowLjAsIlJpZ2h0IjowLjAsIkJvdHRvbSI6MC4wfSwiQmFja2dyb3VuZCI6eyIkaWQiOiI4MTciLCJDb2xvciI6eyIkaWQiOiI4MTgiLCJBIjowLCJSIjoyNTUsIkciOjI1NSwiQiI6MjU1fX0sIklzVmlzaWJsZSI6dHJ1ZSwiV2lkdGgiOjAuMCwiSGVpZ2h0IjowLjAsIkJvcmRlclN0eWxlIjp7IiRpZCI6IjgxOSIsIkxpbmVDb2xvciI6bnVsbCwiTGluZVdlaWdodCI6MC4wLCJMaW5lVHlwZSI6MCwiUGFyZW50U3R5bGUiOm51bGx9LCJQYXJlbnRTdHlsZSI6bnVsbH0sIkRhdGVTdHlsZSI6eyIkaWQiOiI4MjAiLCJGb250U2V0dGluZ3MiOnsiJGlkIjoiODIxIiwiRm9udFNpemUiOjEwLCJGb250TmFtZSI6IlNlZ29lIFVJIiwiSXNCb2xkIjp0cnVlLCJJc0l0YWxpYyI6ZmFsc2UsIklzVW5kZXJsaW5lZCI6ZmFsc2UsIlBhcmVudFN0eWxlIjpudWxsfSwiQXV0b1NpemUiOjAsIkZvcmVncm91bmQiOnsiJGlkIjoiODIyIiwiQ29sb3IiOnsiJGlkIjoiODIz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pZCI6IjgyNCIsIlRvcCI6MC4wLCJMZWZ0IjowLjAsIlJpZ2h0IjowLjAsIkJvdHRvbSI6MC4wfSwiUGFkZGluZyI6eyIkaWQiOiI4MjUiLCJUb3AiOjAuMCwiTGVmdCI6MC4wLCJSaWdodCI6MC4wLCJCb3R0b20iOjAuMH0sIkJhY2tncm91bmQiOnsiJGlkIjoiODI2IiwiQ29sb3IiOnsiJGlkIjoiODI3IiwiQSI6MCwiUiI6MjU1LCJHIjoyNTUsIkIiOjI1NX19LCJJc1Zpc2libGUiOnRydWUsIldpZHRoIjowLjAsIkhlaWdodCI6MC4wLCJCb3JkZXJTdHlsZSI6eyIkaWQiOiI4MjgiLCJMaW5lQ29sb3IiOm51bGwsIkxpbmVXZWlnaHQiOjAuMCwiTGluZVR5cGUiOjAsIlBhcmVudFN0eWxlIjpudWxsfSwiUGFyZW50U3R5bGUiOm51bGx9LCJEYXRlRm9ybWF0Ijp7IiRpZCI6IjgyOS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4MzAiLCJEYXRlUGFydElzVmlzaWJsZSI6dHJ1ZSwiVGltZVBhcnRJc1Zpc2libGUiOmZhbHNlfX0sIldlZWtOdW1iZXJpbmciOnsiJGlkIjoiODMxIiwiRm9ybWF0IjowLCJJc1Zpc2libGUiOmZhbHNlLCJMYXN0S25vd25WaXNpYmlsaXR5U3RhdGUiOmZhbHNlfSwiSXNWaXNpYmxlIjp0cnVlLCJQYXJlbnRTdHlsZSI6bnVsbH0sIkluZGV4IjoxMiwiUGVyY2VudGFnZUNvbXBsZXRlIjpudWxsLCJQb3NpdGlvbiI6eyJSYXRpbyI6MC4xNDM0NDc5MTY2NjY2NjY3LCJJc0N1c3RvbSI6dHJ1ZX0sIkRhdGVGb3JtYXQiOnsiJHJlZiI6IjgyOSJ9LCJXZWVrTnVtYmVyaW5nIjp7IiRpZCI6IjgzMiIsIkZvcm1hdCI6MCwiSXNWaXNpYmxlIjpmYWxzZSwiTGFzdEtub3duVmlzaWJpbGl0eVN0YXRlIjpmYWxzZX0sIlJlbGF0ZWRUYXNrSWQiOiIwMDAwMDAwMC0wMDAwLTAwMDAtMDAwMC0wMDAwMDAwMDAwMDAiLCJJZCI6IjM5MmM3YzU0LWIyYjAtNDc2OS04NjNlLTczYjc2NjYxNDg1OSIsIkltcG9ydElkIjpudWxsLCJUaXRsZSI6IkJsYWNrIHBlb3BsZSBvZiBIb3VzdG9uIFRleGFzIGJ1eSBsYW5kIGZvciBKdW5ldGVlbnRoLCBjcmVhdGUgRW1hbmNpcGF0aW9uIHBhcmsiLCJOb3RlIjpudWxsLCJIeXBlcmxpbmsiOnsiJGlkIjoiODMzIiwiQWRkcmVzcyI6IiIsIlN1YkFkZHJlc3MiOiIifSwiSXNDaGFuZ2VkIjpmYWxzZSwiSXNOZXciOmZhbHNlfSx7IiRpZCI6IjgzNCIsIkRhdGUiOiIyMDE2LTA2LTIwVDIzOjU5OjAwIiwiU3R5bGUiOnsiJGlkIjoiODM1IiwiU2hhcGUiOjEsIkNvbm5lY3Rvck1hcmdpbiI6eyIkaWQiOiI4MzYiLCJUb3AiOjAuMCwiTGVmdCI6Mi4wLCJSaWdodCI6Mi4wLCJCb3R0b20iOjAuMH0sIkNvbm5lY3RvclN0eWxlIjp7IiRpZCI6IjgzNyIsIkxpbmVDb2xvciI6eyIkaWQiOiI4MzgiLCIkdHlwZSI6Ik5MUkUuQ29tbW9uLkRvbS5Tb2xpZENvbG9yQnJ1c2gsIE5MUkUuQ29tbW9uIiwiQ29sb3IiOnsiJGlkIjoiODM5IiwiQSI6MjU1LCJSIjoyNTUsIkciOjI1NSwiQiI6MjU1fX0sIkxpbmVXZWlnaHQiOjEuMzMzMzMzMzcsIkxpbmVUeXBlIjowLCJQYXJlbnRTdHlsZSI6bnVsbH0sIklzQmVsb3dUaW1lYmFuZCI6ZmFsc2UsIlBvc2l0aW9uT25UYXNrIjowLCJIaWRlRGF0ZSI6ZmFsc2UsIlNoYXBlU2l6ZSI6MSwiU3BhY2luZyI6MC4wLCJQYWRkaW5nIjp7IiRpZCI6Ijg0MCIsIlRvcCI6NS4wLCJMZWZ0IjozLjAsIlJpZ2h0IjowLjAsIkJvdHRvbSI6Mi4wfSwiU2hhcGVTdHlsZSI6eyIkaWQiOiI4NDEiLCJNYXJnaW4iOnsiJGlkIjoiODQyIiwiVG9wIjowLjAsIkxlZnQiOjAuMCwiUmlnaHQiOjAuMCwiQm90dG9tIjowLjB9LCJQYWRkaW5nIjp7IiRpZCI6Ijg0MyIsIlRvcCI6MC4wLCJMZWZ0IjowLjAsIlJpZ2h0IjowLjAsIkJvdHRvbSI6MC4wfSwiQmFja2dyb3VuZCI6eyIkaWQiOiI4NDQiLCJDb2xvciI6eyIkaWQiOiI4NDUiLCJBIjoyNTUsIlIiOjI1NSwiRyI6MjU1LCJCIjoyNTV9fSwiSXNWaXNpYmxlIjp0cnVlLCJXaWR0aCI6MTguMCwiSGVpZ2h0IjoyMC4wLCJCb3JkZXJTdHlsZSI6eyIkaWQiOiI4NDYiLCJMaW5lQ29sb3IiOnsiJGlkIjoiODQ3IiwiJHR5cGUiOiJOTFJFLkNvbW1vbi5Eb20uU29saWRDb2xvckJydXNoLCBOTFJFLkNvbW1vbiIsIkNvbG9yIjp7IiRpZCI6Ijg0OCIsIkEiOjI1NSwiUiI6NCwiRyI6MzYsIkIiOjUxfX0sIkxpbmVXZWlnaHQiOjIuMCwiTGluZVR5cGUiOjAsIlBhcmVudFN0eWxlIjpudWxsfSwiUGFyZW50U3R5bGUiOm51bGx9LCJUaXRsZVN0eWxlIjp7IiRpZCI6Ijg0OSIsIkZvbnRTZXR0aW5ncyI6eyIkaWQiOiI4NTAiLCJGb250U2l6ZSI6MTIsIkZvbnROYW1lIjoiU2Vnb2UgVUkiLCJJc0JvbGQiOnRydWUsIklzSXRhbGljIjpmYWxzZSwiSXNVbmRlcmxpbmVkIjpmYWxzZSwiUGFyZW50U3R5bGUiOm51bGx9LCJBdXRvU2l6ZSI6MiwiRm9yZWdyb3VuZCI6eyIkaWQiOiI4NTEiLCJDb2xvciI6eyIkaWQiOiI4NTIiLCJBIjoyNTUsIlIiOjIzMiwiRyI6MjMyLCJCIjoyMzJ9fSwiTWF4V2lkdGgiOjI4NS44MTgxMDQ4MjgyNDY1MywiTWF4SGVpZ2h0IjoiSW5maW5pdHkiLCJTbWFydEZvcmVncm91bmRJc0FjdGl2ZSI6ZmFsc2UsIkhvcml6b250YWxBbGlnbm1lbnQiOjEsIlZlcnRpY2FsQWxpZ25tZW50IjowLCJTbWFydEZvcmVncm91bmQiOm51bGwsIkJhY2tncm91bmRGaWxsVHlwZSI6MCwiTWFyZ2luIjp7IiRpZCI6Ijg1MyIsIlRvcCI6MC4wLCJMZWZ0IjowLjAsIlJpZ2h0IjowLjAsIkJvdHRvbSI6MC4wfSwiUGFkZGluZyI6eyIkaWQiOiI4NTQiLCJUb3AiOjAuMCwiTGVmdCI6MC4wLCJSaWdodCI6MC4wLCJCb3R0b20iOjAuMH0sIkJhY2tncm91bmQiOnsiJGlkIjoiODU1IiwiQ29sb3IiOnsiJGlkIjoiODU2IiwiQSI6MCwiUiI6MjU1LCJHIjoyNTUsIkIiOjI1NX19LCJJc1Zpc2libGUiOnRydWUsIldpZHRoIjowLjAsIkhlaWdodCI6MC4wLCJCb3JkZXJTdHlsZSI6eyIkaWQiOiI4NTciLCJMaW5lQ29sb3IiOm51bGwsIkxpbmVXZWlnaHQiOjAuMCwiTGluZVR5cGUiOjAsIlBhcmVudFN0eWxlIjpudWxsfSwiUGFyZW50U3R5bGUiOm51bGx9LCJEYXRlU3R5bGUiOnsiJGlkIjoiODU4IiwiRm9udFNldHRpbmdzIjp7IiRpZCI6Ijg1OSIsIkZvbnRTaXplIjoxMCwiRm9udE5hbWUiOiJTZWdvZSBVSSIsIklzQm9sZCI6dHJ1ZSwiSXNJdGFsaWMiOmZhbHNlLCJJc1VuZGVybGluZWQiOmZhbHNlLCJQYXJlbnRTdHlsZSI6bnVsbH0sIkF1dG9TaXplIjowLCJGb3JlZ3JvdW5kIjp7IiRpZCI6Ijg2MCIsIkNvbG9yIjp7IiRpZCI6Ijg2MS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aWQiOiI4NjIiLCJUb3AiOjAuMCwiTGVmdCI6MC4wLCJSaWdodCI6MC4wLCJCb3R0b20iOjAuMH0sIlBhZGRpbmciOnsiJGlkIjoiODYzIiwiVG9wIjowLjAsIkxlZnQiOjAuMCwiUmlnaHQiOjAuMCwiQm90dG9tIjowLjB9LCJCYWNrZ3JvdW5kIjp7IiRpZCI6Ijg2NCIsIkNvbG9yIjp7IiRpZCI6Ijg2NSIsIkEiOjAsIlIiOjI1NSwiRyI6MjU1LCJCIjoyNTV9fSwiSXNWaXNpYmxlIjp0cnVlLCJXaWR0aCI6MC4wLCJIZWlnaHQiOjAuMCwiQm9yZGVyU3R5bGUiOnsiJGlkIjoiODY2IiwiTGluZUNvbG9yIjpudWxsLCJMaW5lV2VpZ2h0IjowLjAsIkxpbmVUeXBlIjowLCJQYXJlbnRTdHlsZSI6bnVsbH0sIlBhcmVudFN0eWxlIjpudWxsfSwiRGF0ZUZvcm1hdCI6eyIkaWQiOiI4Nj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g2OCIsIkRhdGVQYXJ0SXNWaXNpYmxlIjp0cnVlLCJUaW1lUGFydElzVmlzaWJsZSI6ZmFsc2V9fSwiV2Vla051bWJlcmluZyI6eyIkaWQiOiI4NjkiLCJGb3JtYXQiOjAsIklzVmlzaWJsZSI6ZmFsc2UsIkxhc3RLbm93blZpc2liaWxpdHlTdGF0ZSI6ZmFsc2V9LCJJc1Zpc2libGUiOnRydWUsIlBhcmVudFN0eWxlIjpudWxsfSwiSW5kZXgiOjEzLCJQZXJjZW50YWdlQ29tcGxldGUiOm51bGwsIlBvc2l0aW9uIjp7IlJhdGlvIjowLjIwODIxMTM2MTY0MDE1OTY2LCJJc0N1c3RvbSI6dHJ1ZX0sIkRhdGVGb3JtYXQiOnsiJHJlZiI6Ijg2NyJ9LCJXZWVrTnVtYmVyaW5nIjp7IiRpZCI6Ijg3MCIsIkZvcm1hdCI6MCwiSXNWaXNpYmxlIjpmYWxzZSwiTGFzdEtub3duVmlzaWJpbGl0eVN0YXRlIjpmYWxzZX0sIlJlbGF0ZWRUYXNrSWQiOiIwMDAwMDAwMC0wMDAwLTAwMDAtMDAwMC0wMDAwMDAwMDAwMDAiLCJJZCI6IjYyNmRlMGQ3LTNmMmQtNDJkNS1iNGY5LWRlYTA3N2I5NGJlMyIsIkltcG9ydElkIjpudWxsLCJUaXRsZSI6IkFjdGl2aXN0IE9wYWwgTGVlIHN0YXJ0cyBPcGFsJ3MgV2FsayAyIERDIGF0IHRoZSBhZ2Ugb2YgODkgdG8gcmFpc2UgYXdhcmVuZXMgYWJvdXQgSnVuZXRlZW50aCIsIk5vdGUiOm51bGwsIkh5cGVybGluayI6eyIkaWQiOiI4NzEiLCJBZGRyZXNzIjoiIiwiU3ViQWRkcmVzcyI6IiJ9LCJJc0NoYW5nZWQiOmZhbHNlLCJJc05ldyI6ZmFsc2V9LHsiJGlkIjoiODcyIiwiRGF0ZSI6IjE5MjAtMDYtMjZUMjM6NTk6MDAiLCJTdHlsZSI6eyIkaWQiOiI4NzMiLCJTaGFwZSI6MSwiQ29ubmVjdG9yTWFyZ2luIjp7IiRpZCI6Ijg3NCIsIlRvcCI6MC4wLCJMZWZ0IjoyLjAsIlJpZ2h0IjoyLjAsIkJvdHRvbSI6MC4wfSwiQ29ubmVjdG9yU3R5bGUiOnsiJGlkIjoiODc1IiwiTGluZUNvbG9yIjp7IiRpZCI6Ijg3NiIsIiR0eXBlIjoiTkxSRS5Db21tb24uRG9tLlNvbGlkQ29sb3JCcnVzaCwgTkxSRS5Db21tb24iLCJDb2xvciI6eyIkaWQiOiI4NzciLCJBIjoyNTUsIlIiOjI1NSwiRyI6MjU1LCJCIjoyNTV9fSwiTGluZVdlaWdodCI6MS4zMzMzMzMzNywiTGluZVR5cGUiOjAsIlBhcmVudFN0eWxlIjpudWxsfSwiSXNCZWxvd1RpbWViYW5kIjp0cnVlLCJQb3NpdGlvbk9uVGFzayI6MCwiSGlkZURhdGUiOmZhbHNlLCJTaGFwZVNpemUiOjEsIlNwYWNpbmciOjAuMCwiUGFkZGluZyI6eyIkaWQiOiI4NzgiLCJUb3AiOjUuMCwiTGVmdCI6My4wLCJSaWdodCI6MC4wLCJCb3R0b20iOjIuMH0sIlNoYXBlU3R5bGUiOnsiJGlkIjoiODc5IiwiTWFyZ2luIjp7IiRpZCI6Ijg4MCIsIlRvcCI6MC4wLCJMZWZ0IjowLjAsIlJpZ2h0IjowLjAsIkJvdHRvbSI6MC4wfSwiUGFkZGluZyI6eyIkaWQiOiI4ODEiLCJUb3AiOjAuMCwiTGVmdCI6MC4wLCJSaWdodCI6MC4wLCJCb3R0b20iOjAuMH0sIkJhY2tncm91bmQiOnsiJGlkIjoiODgyIiwiQ29sb3IiOnsiJGlkIjoiODgzIiwiQSI6MjU1LCJSIjoyNTUsIkciOjI1NSwiQiI6MjU1fX0sIklzVmlzaWJsZSI6dHJ1ZSwiV2lkdGgiOjE4LjAsIkhlaWdodCI6MjAuMCwiQm9yZGVyU3R5bGUiOnsiJGlkIjoiODg0IiwiTGluZUNvbG9yIjp7IiRpZCI6Ijg4NSIsIiR0eXBlIjoiTkxSRS5Db21tb24uRG9tLlNvbGlkQ29sb3JCcnVzaCwgTkxSRS5Db21tb24iLCJDb2xvciI6eyIkaWQiOiI4ODYiLCJBIjoyNTUsIlIiOjQsIkciOjM2LCJCIjo1MX19LCJMaW5lV2VpZ2h0IjoyLjAsIkxpbmVUeXBlIjowLCJQYXJlbnRTdHlsZSI6bnVsbH0sIlBhcmVudFN0eWxlIjpudWxsfSwiVGl0bGVTdHlsZSI6eyIkaWQiOiI4ODciLCJGb250U2V0dGluZ3MiOnsiJGlkIjoiODg4IiwiRm9udFNpemUiOjEyLCJGb250TmFtZSI6IlNlZ29lIFVJIiwiSXNCb2xkIjp0cnVlLCJJc0l0YWxpYyI6ZmFsc2UsIklzVW5kZXJsaW5lZCI6ZmFsc2UsIlBhcmVudFN0eWxlIjpudWxsfSwiQXV0b1NpemUiOjAsIkZvcmVncm91bmQiOnsiJGlkIjoiODg5IiwiQ29sb3IiOnsiJGlkIjoiODkwIiwiQSI6MjU1LCJSIjoyMzIsIkciOjIzMiwiQiI6MjMyfX0sIk1heFdpZHRoIjoyMDAuMCwiTWF4SGVpZ2h0IjoiSW5maW5pdHkiLCJTbWFydEZvcmVncm91bmRJc0FjdGl2ZSI6ZmFsc2UsIkhvcml6b250YWxBbGlnbm1lbnQiOjEsIlZlcnRpY2FsQWxpZ25tZW50IjowLCJTbWFydEZvcmVncm91bmQiOm51bGwsIkJhY2tncm91bmRGaWxsVHlwZSI6MCwiTWFyZ2luIjp7IiRpZCI6Ijg5MSIsIlRvcCI6MC4wLCJMZWZ0IjowLjAsIlJpZ2h0IjowLjAsIkJvdHRvbSI6MC4wfSwiUGFkZGluZyI6eyIkaWQiOiI4OTIiLCJUb3AiOjAuMCwiTGVmdCI6MC4wLCJSaWdodCI6MC4wLCJCb3R0b20iOjAuMH0sIkJhY2tncm91bmQiOnsiJGlkIjoiODkzIiwiQ29sb3IiOnsiJGlkIjoiODk0IiwiQSI6MCwiUiI6MjU1LCJHIjoyNTUsIkIiOjI1NX19LCJJc1Zpc2libGUiOnRydWUsIldpZHRoIjowLjAsIkhlaWdodCI6MC4wLCJCb3JkZXJTdHlsZSI6eyIkaWQiOiI4OTUiLCJMaW5lQ29sb3IiOm51bGwsIkxpbmVXZWlnaHQiOjAuMCwiTGluZVR5cGUiOjAsIlBhcmVudFN0eWxlIjpudWxsfSwiUGFyZW50U3R5bGUiOm51bGx9LCJEYXRlU3R5bGUiOnsiJGlkIjoiODk2IiwiRm9udFNldHRpbmdzIjp7IiRpZCI6Ijg5NyIsIkZvbnRTaXplIjoxMCwiRm9udE5hbWUiOiJTZWdvZSBVSSIsIklzQm9sZCI6dHJ1ZSwiSXNJdGFsaWMiOmZhbHNlLCJJc1VuZGVybGluZWQiOmZhbHNlLCJQYXJlbnRTdHlsZSI6bnVsbH0sIkF1dG9TaXplIjowLCJGb3JlZ3JvdW5kIjp7IiRpZCI6Ijg5OCIsIkNvbG9yIjp7IiRpZCI6Ijg5OS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aWQiOiI5MDAiLCJUb3AiOjAuMCwiTGVmdCI6MC4wLCJSaWdodCI6MC4wLCJCb3R0b20iOjAuMH0sIlBhZGRpbmciOnsiJGlkIjoiOTAxIiwiVG9wIjowLjAsIkxlZnQiOjAuMCwiUmlnaHQiOjAuMCwiQm90dG9tIjowLjB9LCJCYWNrZ3JvdW5kIjp7IiRpZCI6IjkwMiIsIkNvbG9yIjp7IiRpZCI6IjkwMyIsIkEiOjAsIlIiOjI1NSwiRyI6MjU1LCJCIjoyNTV9fSwiSXNWaXNpYmxlIjp0cnVlLCJXaWR0aCI6MC4wLCJIZWlnaHQiOjAuMCwiQm9yZGVyU3R5bGUiOnsiJGlkIjoiOTA0IiwiTGluZUNvbG9yIjpudWxsLCJMaW5lV2VpZ2h0IjowLjAsIkxpbmVUeXBlIjowLCJQYXJlbnRTdHlsZSI6bnVsbH0sIlBhcmVudFN0eWxlIjpudWxsfSwiRGF0ZUZvcm1hdCI6eyIkaWQiOiI5MD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kwNiIsIkRhdGVQYXJ0SXNWaXNpYmxlIjp0cnVlLCJUaW1lUGFydElzVmlzaWJsZSI6ZmFsc2V9fSwiV2Vla051bWJlcmluZyI6eyIkaWQiOiI5MDciLCJGb3JtYXQiOjAsIklzVmlzaWJsZSI6ZmFsc2UsIkxhc3RLbm93blZpc2liaWxpdHlTdGF0ZSI6ZmFsc2V9LCJJc1Zpc2libGUiOnRydWUsIlBhcmVudFN0eWxlIjpudWxsfSwiSW5kZXgiOjE0LCJQZXJjZW50YWdlQ29tcGxldGUiOm51bGwsIlBvc2l0aW9uIjp7IlJhdGlvIjowLjEyOTA0NjY2MDgzNDA2MjQxLCJJc0N1c3RvbSI6dHJ1ZX0sIkRhdGVGb3JtYXQiOnsiJHJlZiI6IjkwNSJ9LCJXZWVrTnVtYmVyaW5nIjp7IiRpZCI6IjkwOCIsIkZvcm1hdCI6MCwiSXNWaXNpYmxlIjpmYWxzZSwiTGFzdEtub3duVmlzaWJpbGl0eVN0YXRlIjpmYWxzZX0sIlJlbGF0ZWRUYXNrSWQiOiIwMDAwMDAwMC0wMDAwLTAwMDAtMDAwMC0wMDAwMDAwMDAwMDAiLCJJZCI6ImRjNzQ3MWVjLWE1MTQtNDRiYS05NmJkLTlkZWI4YmNkNjkyMiIsIkltcG9ydElkIjpudWxsLCJUaXRsZSI6IkhhcmxlbSBSZW5haXNzYW5jZSIsIk5vdGUiOm51bGwsIkh5cGVybGluayI6eyIkaWQiOiI5MDkiLCJBZGRyZXNzIjoiIiwiU3ViQWRkcmVzcyI6IiJ9LCJJc0NoYW5nZWQiOmZhbHNlLCJJc05ldyI6ZmFsc2V9LHsiJGlkIjoiOTEwIiwiRGF0ZSI6IjE5NTQtMDYtMjhUMjM6NTk6MDAiLCJTdHlsZSI6eyIkaWQiOiI5MTEiLCJTaGFwZSI6MSwiQ29ubmVjdG9yTWFyZ2luIjp7IiRpZCI6IjkxMiIsIlRvcCI6MC4wLCJMZWZ0IjoyLjAsIlJpZ2h0IjoyLjAsIkJvdHRvbSI6MC4wfSwiQ29ubmVjdG9yU3R5bGUiOnsiJGlkIjoiOTEzIiwiTGluZUNvbG9yIjp7IiRpZCI6IjkxNCIsIiR0eXBlIjoiTkxSRS5Db21tb24uRG9tLlNvbGlkQ29sb3JCcnVzaCwgTkxSRS5Db21tb24iLCJDb2xvciI6eyIkaWQiOiI5MTUiLCJBIjoyNTUsIlIiOjI1NSwiRyI6MjU1LCJCIjoyNTV9fSwiTGluZVdlaWdodCI6MS4zMzMzMzMzNywiTGluZVR5cGUiOjAsIlBhcmVudFN0eWxlIjpudWxsfSwiSXNCZWxvd1RpbWViYW5kIjpmYWxzZSwiUG9zaXRpb25PblRhc2siOjAsIkhpZGVEYXRlIjpmYWxzZSwiU2hhcGVTaXplIjoxLCJTcGFjaW5nIjowLjAsIlBhZGRpbmciOnsiJGlkIjoiOTE2IiwiVG9wIjo1LjAsIkxlZnQiOjMuMCwiUmlnaHQiOjAuMCwiQm90dG9tIjoyLjB9LCJTaGFwZVN0eWxlIjp7IiRpZCI6IjkxNyIsIk1hcmdpbiI6eyIkaWQiOiI5MTgiLCJUb3AiOjAuMCwiTGVmdCI6MC4wLCJSaWdodCI6MC4wLCJCb3R0b20iOjAuMH0sIlBhZGRpbmciOnsiJGlkIjoiOTE5IiwiVG9wIjowLjAsIkxlZnQiOjAuMCwiUmlnaHQiOjAuMCwiQm90dG9tIjowLjB9LCJCYWNrZ3JvdW5kIjp7IiRpZCI6IjkyMCIsIkNvbG9yIjp7IiRpZCI6IjkyMSIsIkEiOjI1NSwiUiI6MjU1LCJHIjoyNTUsIkIiOjI1NX19LCJJc1Zpc2libGUiOnRydWUsIldpZHRoIjoxOC4wLCJIZWlnaHQiOjIwLjAsIkJvcmRlclN0eWxlIjp7IiRpZCI6IjkyMiIsIkxpbmVDb2xvciI6eyIkaWQiOiI5MjMiLCIkdHlwZSI6Ik5MUkUuQ29tbW9uLkRvbS5Tb2xpZENvbG9yQnJ1c2gsIE5MUkUuQ29tbW9uIiwiQ29sb3IiOnsiJGlkIjoiOTI0IiwiQSI6MjU1LCJSIjo0LCJHIjozNiwiQiI6NTF9fSwiTGluZVdlaWdodCI6Mi4wLCJMaW5lVHlwZSI6MCwiUGFyZW50U3R5bGUiOm51bGx9LCJQYXJlbnRTdHlsZSI6bnVsbH0sIlRpdGxlU3R5bGUiOnsiJGlkIjoiOTI1IiwiRm9udFNldHRpbmdzIjp7IiRpZCI6IjkyNiIsIkZvbnRTaXplIjoxMiwiRm9udE5hbWUiOiJTZWdvZSBVSSIsIklzQm9sZCI6dHJ1ZSwiSXNJdGFsaWMiOmZhbHNlLCJJc1VuZGVybGluZWQiOmZhbHNlLCJQYXJlbnRTdHlsZSI6bnVsbH0sIkF1dG9TaXplIjoyLCJGb3JlZ3JvdW5kIjp7IiRpZCI6IjkyNyIsIkNvbG9yIjp7IiRpZCI6IjkyOCIsIkEiOjI1NSwiUiI6MjMyLCJHIjoyMzIsIkIiOjIzMn19LCJNYXhXaWR0aCI6MzA1LjAsIk1heEhlaWdodCI6IkluZmluaXR5IiwiU21hcnRGb3JlZ3JvdW5kSXNBY3RpdmUiOmZhbHNlLCJIb3Jpem9udGFsQWxpZ25tZW50IjoxLCJWZXJ0aWNhbEFsaWdubWVudCI6MCwiU21hcnRGb3JlZ3JvdW5kIjpudWxsLCJCYWNrZ3JvdW5kRmlsbFR5cGUiOjAsIk1hcmdpbiI6eyIkaWQiOiI5MjkiLCJUb3AiOjAuMCwiTGVmdCI6MC4wLCJSaWdodCI6MC4wLCJCb3R0b20iOjAuMH0sIlBhZGRpbmciOnsiJGlkIjoiOTMwIiwiVG9wIjowLjAsIkxlZnQiOjAuMCwiUmlnaHQiOjAuMCwiQm90dG9tIjowLjB9LCJCYWNrZ3JvdW5kIjp7IiRpZCI6IjkzMSIsIkNvbG9yIjp7IiRpZCI6IjkzMiIsIkEiOjAsIlIiOjI1NSwiRyI6MjU1LCJCIjoyNTV9fSwiSXNWaXNpYmxlIjp0cnVlLCJXaWR0aCI6MC4wLCJIZWlnaHQiOjAuMCwiQm9yZGVyU3R5bGUiOnsiJGlkIjoiOTMzIiwiTGluZUNvbG9yIjpudWxsLCJMaW5lV2VpZ2h0IjowLjAsIkxpbmVUeXBlIjowLCJQYXJlbnRTdHlsZSI6bnVsbH0sIlBhcmVudFN0eWxlIjpudWxsfSwiRGF0ZVN0eWxlIjp7IiRpZCI6IjkzNCIsIkZvbnRTZXR0aW5ncyI6eyIkaWQiOiI5MzUiLCJGb250U2l6ZSI6MTAsIkZvbnROYW1lIjoiU2Vnb2UgVUkiLCJJc0JvbGQiOnRydWUsIklzSXRhbGljIjpmYWxzZSwiSXNVbmRlcmxpbmVkIjpmYWxzZSwiUGFyZW50U3R5bGUiOm51bGx9LCJBdXRvU2l6ZSI6MCwiRm9yZWdyb3VuZCI6eyIkaWQiOiI5MzYiLCJDb2xvciI6eyIkaWQiOiI5Mzc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GlkIjoiOTM4IiwiVG9wIjowLjAsIkxlZnQiOjAuMCwiUmlnaHQiOjAuMCwiQm90dG9tIjowLjB9LCJQYWRkaW5nIjp7IiRpZCI6IjkzOSIsIlRvcCI6MC4wLCJMZWZ0IjowLjAsIlJpZ2h0IjowLjAsIkJvdHRvbSI6MC4wfSwiQmFja2dyb3VuZCI6eyIkaWQiOiI5NDAiLCJDb2xvciI6eyIkaWQiOiI5NDEiLCJBIjowLCJSIjoyNTUsIkciOjI1NSwiQiI6MjU1fX0sIklzVmlzaWJsZSI6dHJ1ZSwiV2lkdGgiOjAuMCwiSGVpZ2h0IjowLjAsIkJvcmRlclN0eWxlIjp7IiRpZCI6Ijk0MiIsIkxpbmVDb2xvciI6bnVsbCwiTGluZVdlaWdodCI6MC4wLCJMaW5lVHlwZSI6MCwiUGFyZW50U3R5bGUiOm51bGx9LCJQYXJlbnRTdHlsZSI6bnVsbH0sIkRhdGVGb3JtYXQiOnsiJGlkIjoiOTQ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5NDQiLCJEYXRlUGFydElzVmlzaWJsZSI6dHJ1ZSwiVGltZVBhcnRJc1Zpc2libGUiOmZhbHNlfX0sIldlZWtOdW1iZXJpbmciOnsiJGlkIjoiOTQ1IiwiRm9ybWF0IjowLCJJc1Zpc2libGUiOmZhbHNlLCJMYXN0S25vd25WaXNpYmlsaXR5U3RhdGUiOmZhbHNlfSwiSXNWaXNpYmxlIjp0cnVlLCJQYXJlbnRTdHlsZSI6bnVsbH0sIkluZGV4IjoxNSwiUGVyY2VudGFnZUNvbXBsZXRlIjpudWxsLCJQb3NpdGlvbiI6eyJSYXRpbyI6MC4xMzUzODg2MDc0NDkwMDE3NSwiSXNDdXN0b20iOnRydWV9LCJEYXRlRm9ybWF0Ijp7IiRyZWYiOiI5NDMifSwiV2Vla051bWJlcmluZyI6eyIkaWQiOiI5NDYiLCJGb3JtYXQiOjAsIklzVmlzaWJsZSI6ZmFsc2UsIkxhc3RLbm93blZpc2liaWxpdHlTdGF0ZSI6ZmFsc2V9LCJSZWxhdGVkVGFza0lkIjoiMDAwMDAwMDAtMDAwMC0wMDAwLTAwMDAtMDAwMDAwMDAwMDAwIiwiSWQiOiIzNTI4N2Q1YS1kYjE5LTQ0MzktOWY4MC00YWVkMjExMTk0OWQiLCJJbXBvcnRJZCI6bnVsbCwiVGl0bGUiOiJCcm93biB2LiBCb2FyZCBvZiBFZHVjYXRpb24sIFN1cHJlbWUgQ291cnQgZGVjbGFyZXMgc2VncmVnYXRpb24gaW4gcHVibGljIHNjaG9vbHMgdW5jb25zdGl0dXRpb25hbCIsIk5vdGUiOm51bGwsIkh5cGVybGluayI6eyIkaWQiOiI5NDciLCJBZGRyZXNzIjoiIiwiU3ViQWRkcmVzcyI6IiJ9LCJJc0NoYW5nZWQiOmZhbHNlLCJJc05ldyI6ZmFsc2V9LHsiJGlkIjoiOTQ4IiwiRGF0ZSI6IjE5MDktMDYtMjlUMjM6NTk6MDAiLCJTdHlsZSI6eyIkaWQiOiI5NDkiLCJTaGFwZSI6MSwiQ29ubmVjdG9yTWFyZ2luIjp7IiRpZCI6Ijk1MCIsIlRvcCI6MC4wLCJMZWZ0IjoyLjAsIlJpZ2h0IjoyLjAsIkJvdHRvbSI6MC4wfSwiQ29ubmVjdG9yU3R5bGUiOnsiJGlkIjoiOTUxIiwiTGluZUNvbG9yIjp7IiRpZCI6Ijk1MiIsIiR0eXBlIjoiTkxSRS5Db21tb24uRG9tLlNvbGlkQ29sb3JCcnVzaCwgTkxSRS5Db21tb24iLCJDb2xvciI6eyIkaWQiOiI5NTMiLCJBIjoyNTUsIlIiOjI1NSwiRyI6MjU1LCJCIjoyNTV9fSwiTGluZVdlaWdodCI6MS4zMzMzMzMzNywiTGluZVR5cGUiOjAsIlBhcmVudFN0eWxlIjpudWxsfSwiSXNCZWxvd1RpbWViYW5kIjp0cnVlLCJQb3NpdGlvbk9uVGFzayI6MCwiSGlkZURhdGUiOmZhbHNlLCJTaGFwZVNpemUiOjEsIlNwYWNpbmciOjAuMCwiUGFkZGluZyI6eyIkaWQiOiI5NTQiLCJUb3AiOjUuMCwiTGVmdCI6My4wLCJSaWdodCI6MC4wLCJCb3R0b20iOjIuMH0sIlNoYXBlU3R5bGUiOnsiJGlkIjoiOTU1IiwiTWFyZ2luIjp7IiRpZCI6Ijk1NiIsIlRvcCI6MC4wLCJMZWZ0IjowLjAsIlJpZ2h0IjowLjAsIkJvdHRvbSI6MC4wfSwiUGFkZGluZyI6eyIkaWQiOiI5NTciLCJUb3AiOjAuMCwiTGVmdCI6MC4wLCJSaWdodCI6MC4wLCJCb3R0b20iOjAuMH0sIkJhY2tncm91bmQiOnsiJGlkIjoiOTU4IiwiQ29sb3IiOnsiJGlkIjoiOTU5IiwiQSI6MjU1LCJSIjoyNTUsIkciOjI1NSwiQiI6MjU1fX0sIklzVmlzaWJsZSI6dHJ1ZSwiV2lkdGgiOjE4LjAsIkhlaWdodCI6MjAuMCwiQm9yZGVyU3R5bGUiOnsiJGlkIjoiOTYwIiwiTGluZUNvbG9yIjp7IiRpZCI6Ijk2MSIsIiR0eXBlIjoiTkxSRS5Db21tb24uRG9tLlNvbGlkQ29sb3JCcnVzaCwgTkxSRS5Db21tb24iLCJDb2xvciI6eyIkaWQiOiI5NjIiLCJBIjoyNTUsIlIiOjQsIkciOjM2LCJCIjo1MX19LCJMaW5lV2VpZ2h0IjoyLjAsIkxpbmVUeXBlIjowLCJQYXJlbnRTdHlsZSI6bnVsbH0sIlBhcmVudFN0eWxlIjpudWxsfSwiVGl0bGVTdHlsZSI6eyIkaWQiOiI5NjMiLCJGb250U2V0dGluZ3MiOnsiJGlkIjoiOTY0IiwiRm9udFNpemUiOjEyLCJGb250TmFtZSI6IlNlZ29lIFVJIiwiSXNCb2xkIjp0cnVlLCJJc0l0YWxpYyI6ZmFsc2UsIklzVW5kZXJsaW5lZCI6ZmFsc2UsIlBhcmVudFN0eWxlIjpudWxsfSwiQXV0b1NpemUiOjIsIkZvcmVncm91bmQiOnsiJGlkIjoiOTY1IiwiQ29sb3IiOnsiJGlkIjoiOTY2IiwiQSI6MjU1LCJSIjoyMzIsIkciOjIzMiwiQiI6MjMyfX0sIk1heFdpZHRoIjoyMDUuMDM1Njc1MDQ4ODI4MTMsIk1heEhlaWdodCI6IkluZmluaXR5IiwiU21hcnRGb3JlZ3JvdW5kSXNBY3RpdmUiOmZhbHNlLCJIb3Jpem9udGFsQWxpZ25tZW50IjoxLCJWZXJ0aWNhbEFsaWdubWVudCI6MCwiU21hcnRGb3JlZ3JvdW5kIjpudWxsLCJCYWNrZ3JvdW5kRmlsbFR5cGUiOjAsIk1hcmdpbiI6eyIkaWQiOiI5NjciLCJUb3AiOjAuMCwiTGVmdCI6MC4wLCJSaWdodCI6MC4wLCJCb3R0b20iOjAuMH0sIlBhZGRpbmciOnsiJGlkIjoiOTY4IiwiVG9wIjowLjAsIkxlZnQiOjAuMCwiUmlnaHQiOjAuMCwiQm90dG9tIjowLjB9LCJCYWNrZ3JvdW5kIjp7IiRpZCI6Ijk2OSIsIkNvbG9yIjp7IiRpZCI6Ijk3MCIsIkEiOjAsIlIiOjI1NSwiRyI6MjU1LCJCIjoyNTV9fSwiSXNWaXNpYmxlIjp0cnVlLCJXaWR0aCI6MC4wLCJIZWlnaHQiOjAuMCwiQm9yZGVyU3R5bGUiOnsiJGlkIjoiOTcxIiwiTGluZUNvbG9yIjpudWxsLCJMaW5lV2VpZ2h0IjowLjAsIkxpbmVUeXBlIjowLCJQYXJlbnRTdHlsZSI6bnVsbH0sIlBhcmVudFN0eWxlIjpudWxsfSwiRGF0ZVN0eWxlIjp7IiRpZCI6Ijk3MiIsIkZvbnRTZXR0aW5ncyI6eyIkaWQiOiI5NzMiLCJGb250U2l6ZSI6MTAsIkZvbnROYW1lIjoiU2Vnb2UgVUkiLCJJc0JvbGQiOnRydWUsIklzSXRhbGljIjpmYWxzZSwiSXNVbmRlcmxpbmVkIjpmYWxzZSwiUGFyZW50U3R5bGUiOm51bGx9LCJBdXRvU2l6ZSI6MCwiRm9yZWdyb3VuZCI6eyIkaWQiOiI5NzQiLCJDb2xvciI6eyIkaWQiOiI5NzU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GlkIjoiOTc2IiwiVG9wIjowLjAsIkxlZnQiOjAuMCwiUmlnaHQiOjAuMCwiQm90dG9tIjowLjB9LCJQYWRkaW5nIjp7IiRpZCI6Ijk3NyIsIlRvcCI6MC4wLCJMZWZ0IjowLjAsIlJpZ2h0IjowLjAsIkJvdHRvbSI6MC4wfSwiQmFja2dyb3VuZCI6eyIkaWQiOiI5NzgiLCJDb2xvciI6eyIkaWQiOiI5NzkiLCJBIjowLCJSIjoyNTUsIkciOjI1NSwiQiI6MjU1fX0sIklzVmlzaWJsZSI6dHJ1ZSwiV2lkdGgiOjAuMCwiSGVpZ2h0IjowLjAsIkJvcmRlclN0eWxlIjp7IiRpZCI6Ijk4MCIsIkxpbmVDb2xvciI6bnVsbCwiTGluZVdlaWdodCI6MC4wLCJMaW5lVHlwZSI6MCwiUGFyZW50U3R5bGUiOm51bGx9LCJQYXJlbnRTdHlsZSI6bnVsbH0sIkRhdGVGb3JtYXQiOnsiJGlkIjoiOTg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5ODIiLCJEYXRlUGFydElzVmlzaWJsZSI6dHJ1ZSwiVGltZVBhcnRJc1Zpc2libGUiOmZhbHNlfX0sIldlZWtOdW1iZXJpbmciOnsiJGlkIjoiOTgzIiwiRm9ybWF0IjowLCJJc1Zpc2libGUiOmZhbHNlLCJMYXN0S25vd25WaXNpYmlsaXR5U3RhdGUiOmZhbHNlfSwiSXNWaXNpYmxlIjp0cnVlLCJQYXJlbnRTdHlsZSI6bnVsbH0sIkluZGV4IjoxNiwiUGVyY2VudGFnZUNvbXBsZXRlIjpudWxsLCJQb3NpdGlvbiI6eyJSYXRpbyI6MC4yNTQ1MTczNjExMTExMTEwNiwiSXNDdXN0b20iOnRydWV9LCJEYXRlRm9ybWF0Ijp7IiRyZWYiOiI5ODEifSwiV2Vla051bWJlcmluZyI6eyIkaWQiOiI5ODQiLCJGb3JtYXQiOjAsIklzVmlzaWJsZSI6ZmFsc2UsIkxhc3RLbm93blZpc2liaWxpdHlTdGF0ZSI6ZmFsc2V9LCJSZWxhdGVkVGFza0lkIjoiMDAwMDAwMDAtMDAwMC0wMDAwLTAwMDAtMDAwMDAwMDAwMDAwIiwiSWQiOiJlZmEzZTI3Ny1iMjA5LTQ5MjgtYmJhNy01YTQyY2MxMjczMGMiLCJJbXBvcnRJZCI6bnVsbCwiVGl0bGUiOiJOQUFDUCBmb3VuZGVkIiwiTm90ZSI6bnVsbCwiSHlwZXJsaW5rIjp7IiRpZCI6Ijk4NSIsIkFkZHJlc3MiOiIiLCJTdWJBZGRyZXNzIjoiIn0sIklzQ2hhbmdlZCI6ZmFsc2UsIklzTmV3IjpmYWxzZX0seyIkaWQiOiI5ODYiLCJEYXRlIjoiMTk1Ny0wNi0zMFQyMzo1OTowMCIsIlN0eWxlIjp7IiRpZCI6Ijk4NyIsIlNoYXBlIjoxLCJDb25uZWN0b3JNYXJnaW4iOnsiJGlkIjoiOTg4IiwiVG9wIjowLjAsIkxlZnQiOjIuMCwiUmlnaHQiOjIuMCwiQm90dG9tIjowLjB9LCJDb25uZWN0b3JTdHlsZSI6eyIkaWQiOiI5ODkiLCJMaW5lQ29sb3IiOnsiJGlkIjoiOTkwIiwiJHR5cGUiOiJOTFJFLkNvbW1vbi5Eb20uU29saWRDb2xvckJydXNoLCBOTFJFLkNvbW1vbiIsIkNvbG9yIjp7IiRpZCI6Ijk5MSIsIkEiOjI1NSwiUiI6MjU1LCJHIjoyNTUsIkIiOjI1NX19LCJMaW5lV2VpZ2h0IjoxLjMzMzMzMzM3LCJMaW5lVHlwZSI6MCwiUGFyZW50U3R5bGUiOm51bGx9LCJJc0JlbG93VGltZWJhbmQiOnRydWUsIlBvc2l0aW9uT25UYXNrIjowLCJIaWRlRGF0ZSI6ZmFsc2UsIlNoYXBlU2l6ZSI6MSwiU3BhY2luZyI6MC4wLCJQYWRkaW5nIjp7IiRpZCI6Ijk5MiIsIlRvcCI6NS4wLCJMZWZ0IjozLjAsIlJpZ2h0IjowLjAsIkJvdHRvbSI6Mi4wfSwiU2hhcGVTdHlsZSI6eyIkaWQiOiI5OTMiLCJNYXJnaW4iOnsiJGlkIjoiOTk0IiwiVG9wIjowLjAsIkxlZnQiOjAuMCwiUmlnaHQiOjAuMCwiQm90dG9tIjowLjB9LCJQYWRkaW5nIjp7IiRpZCI6Ijk5NSIsIlRvcCI6MC4wLCJMZWZ0IjowLjAsIlJpZ2h0IjowLjAsIkJvdHRvbSI6MC4wfSwiQmFja2dyb3VuZCI6eyIkaWQiOiI5OTYiLCJDb2xvciI6eyIkaWQiOiI5OTciLCJBIjoyNTUsIlIiOjI1NSwiRyI6MjU1LCJCIjoyNTV9fSwiSXNWaXNpYmxlIjp0cnVlLCJXaWR0aCI6MTguMCwiSGVpZ2h0IjoyMC4wLCJCb3JkZXJTdHlsZSI6eyIkaWQiOiI5OTgiLCJMaW5lQ29sb3IiOnsiJGlkIjoiOTk5IiwiJHR5cGUiOiJOTFJFLkNvbW1vbi5Eb20uU29saWRDb2xvckJydXNoLCBOTFJFLkNvbW1vbiIsIkNvbG9yIjp7IiRpZCI6IjEwMDAiLCJBIjoyNTUsIlIiOjQsIkciOjM2LCJCIjo1MX19LCJMaW5lV2VpZ2h0IjoyLjAsIkxpbmVUeXBlIjowLCJQYXJlbnRTdHlsZSI6bnVsbH0sIlBhcmVudFN0eWxlIjpudWxsfSwiVGl0bGVTdHlsZSI6eyIkaWQiOiIxMDAxIiwiRm9udFNldHRpbmdzIjp7IiRpZCI6IjEwMDIiLCJGb250U2l6ZSI6MTIsIkZvbnROYW1lIjoiU2Vnb2UgVUkiLCJJc0JvbGQiOnRydWUsIklzSXRhbGljIjpmYWxzZSwiSXNVbmRlcmxpbmVkIjpmYWxzZSwiUGFyZW50U3R5bGUiOm51bGx9LCJBdXRvU2l6ZSI6MiwiRm9yZWdyb3VuZCI6eyIkaWQiOiIxMDAzIiwiQ29sb3IiOnsiJGlkIjoiMTAwNCIsIkEiOjI1NSwiUiI6MjMyLCJHIjoyMzIsIkIiOjIzMn19LCJNYXhXaWR0aCI6MTI0Ljc4OTMwNjcyNTA5MDA5LCJNYXhIZWlnaHQiOiJJbmZpbml0eSIsIlNtYXJ0Rm9yZWdyb3VuZElzQWN0aXZlIjpmYWxzZSwiSG9yaXpvbnRhbEFsaWdubWVudCI6MSwiVmVydGljYWxBbGlnbm1lbnQiOjAsIlNtYXJ0Rm9yZWdyb3VuZCI6bnVsbCwiQmFja2dyb3VuZEZpbGxUeXBlIjowLCJNYXJnaW4iOnsiJGlkIjoiMTAwNSIsIlRvcCI6MC4wLCJMZWZ0IjowLjAsIlJpZ2h0IjowLjAsIkJvdHRvbSI6MC4wfSwiUGFkZGluZyI6eyIkaWQiOiIxMDA2IiwiVG9wIjowLjAsIkxlZnQiOjAuMCwiUmlnaHQiOjAuMCwiQm90dG9tIjowLjB9LCJCYWNrZ3JvdW5kIjp7IiRpZCI6IjEwMDciLCJDb2xvciI6eyIkaWQiOiIxMDA4IiwiQSI6MCwiUiI6MjU1LCJHIjoyNTUsIkIiOjI1NX19LCJJc1Zpc2libGUiOnRydWUsIldpZHRoIjowLjAsIkhlaWdodCI6MC4wLCJCb3JkZXJTdHlsZSI6eyIkaWQiOiIxMDA5IiwiTGluZUNvbG9yIjpudWxsLCJMaW5lV2VpZ2h0IjowLjAsIkxpbmVUeXBlIjowLCJQYXJlbnRTdHlsZSI6bnVsbH0sIlBhcmVudFN0eWxlIjpudWxsfSwiRGF0ZVN0eWxlIjp7IiRpZCI6IjEwMTAiLCJGb250U2V0dGluZ3MiOnsiJGlkIjoiMTAxMSIsIkZvbnRTaXplIjoxMCwiRm9udE5hbWUiOiJTZWdvZSBVSSIsIklzQm9sZCI6dHJ1ZSwiSXNJdGFsaWMiOmZhbHNlLCJJc1VuZGVybGluZWQiOmZhbHNlLCJQYXJlbnRTdHlsZSI6bnVsbH0sIkF1dG9TaXplIjowLCJGb3JlZ3JvdW5kIjp7IiRpZCI6IjEwMTIiLCJDb2xvciI6eyIkaWQiOiIxMDEz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pZCI6IjEwMTQiLCJUb3AiOjAuMCwiTGVmdCI6MC4wLCJSaWdodCI6MC4wLCJCb3R0b20iOjAuMH0sIlBhZGRpbmciOnsiJGlkIjoiMTAxNSIsIlRvcCI6MC4wLCJMZWZ0IjowLjAsIlJpZ2h0IjowLjAsIkJvdHRvbSI6MC4wfSwiQmFja2dyb3VuZCI6eyIkaWQiOiIxMDE2IiwiQ29sb3IiOnsiJGlkIjoiMTAxNyIsIkEiOjAsIlIiOjI1NSwiRyI6MjU1LCJCIjoyNTV9fSwiSXNWaXNpYmxlIjp0cnVlLCJXaWR0aCI6MC4wLCJIZWlnaHQiOjAuMCwiQm9yZGVyU3R5bGUiOnsiJGlkIjoiMTAxOCIsIkxpbmVDb2xvciI6bnVsbCwiTGluZVdlaWdodCI6MC4wLCJMaW5lVHlwZSI6MCwiUGFyZW50U3R5bGUiOm51bGx9LCJQYXJlbnRTdHlsZSI6bnVsbH0sIkRhdGVGb3JtYXQiOnsiJGlkIjoiMTAx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AyMCIsIkRhdGVQYXJ0SXNWaXNpYmxlIjp0cnVlLCJUaW1lUGFydElzVmlzaWJsZSI6ZmFsc2V9fSwiV2Vla051bWJlcmluZyI6eyIkaWQiOiIxMDIxIiwiRm9ybWF0IjowLCJJc1Zpc2libGUiOmZhbHNlLCJMYXN0S25vd25WaXNpYmlsaXR5U3RhdGUiOmZhbHNlfSwiSXNWaXNpYmxlIjp0cnVlLCJQYXJlbnRTdHlsZSI6bnVsbH0sIkluZGV4IjoxNywiUGVyY2VudGFnZUNvbXBsZXRlIjpudWxsLCJQb3NpdGlvbiI6eyJSYXRpbyI6MC4yNzUxMjUxNTUxNzc3NDYyMiwiSXNDdXN0b20iOnRydWV9LCJEYXRlRm9ybWF0Ijp7IiRyZWYiOiIxMDE5In0sIldlZWtOdW1iZXJpbmciOnsiJGlkIjoiMTAyMiIsIkZvcm1hdCI6MCwiSXNWaXNpYmxlIjpmYWxzZSwiTGFzdEtub3duVmlzaWJpbGl0eVN0YXRlIjpmYWxzZX0sIlJlbGF0ZWRUYXNrSWQiOiIwMDAwMDAwMC0wMDAwLTAwMDAtMDAwMC0wMDAwMDAwMDAwMDAiLCJJZCI6Ijk5MmQ5NGY3LTFjYzgtNDFmZC04NzY2LTA1ZTk1MmIwMDE5NyIsIkltcG9ydElkIjpudWxsLCJUaXRsZSI6Ik1hcnRpbiBMdXRoZXIgS2luZyAgZm91bmRzIFNDTEMiLCJOb3RlIjpudWxsLCJIeXBlcmxpbmsiOnsiJGlkIjoiMTAyMyIsIkFkZHJlc3MiOiIiLCJTdWJBZGRyZXNzIjoiIn0sIklzQ2hhbmdlZCI6ZmFsc2UsIklzTmV3IjpmYWxzZX0seyIkaWQiOiIxMDI0IiwiRGF0ZSI6IjE5NTctMDctMDFUMjM6NTk6MDAiLCJTdHlsZSI6eyIkaWQiOiIxMDI1IiwiU2hhcGUiOjEsIkNvbm5lY3Rvck1hcmdpbiI6eyIkaWQiOiIxMDI2IiwiVG9wIjowLjAsIkxlZnQiOjIuMCwiUmlnaHQiOjIuMCwiQm90dG9tIjowLjB9LCJDb25uZWN0b3JTdHlsZSI6eyIkaWQiOiIxMDI3IiwiTGluZUNvbG9yIjp7IiRpZCI6IjEwMjgiLCIkdHlwZSI6Ik5MUkUuQ29tbW9uLkRvbS5Tb2xpZENvbG9yQnJ1c2gsIE5MUkUuQ29tbW9uIiwiQ29sb3IiOnsiJGlkIjoiMTAyOSIsIkEiOjI1NSwiUiI6MjU1LCJHIjoyNTUsIkIiOjI1NX19LCJMaW5lV2VpZ2h0IjoxLjMzMzMzMzM3LCJMaW5lVHlwZSI6MCwiUGFyZW50U3R5bGUiOm51bGx9LCJJc0JlbG93VGltZWJhbmQiOmZhbHNlLCJQb3NpdGlvbk9uVGFzayI6MCwiSGlkZURhdGUiOmZhbHNlLCJTaGFwZVNpemUiOjEsIlNwYWNpbmciOjAuMCwiUGFkZGluZyI6eyIkaWQiOiIxMDMwIiwiVG9wIjo1LjAsIkxlZnQiOjMuMCwiUmlnaHQiOjAuMCwiQm90dG9tIjoyLjB9LCJTaGFwZVN0eWxlIjp7IiRpZCI6IjEwMzEiLCJNYXJnaW4iOnsiJGlkIjoiMTAzMiIsIlRvcCI6MC4wLCJMZWZ0IjowLjAsIlJpZ2h0IjowLjAsIkJvdHRvbSI6MC4wfSwiUGFkZGluZyI6eyIkaWQiOiIxMDMzIiwiVG9wIjowLjAsIkxlZnQiOjAuMCwiUmlnaHQiOjAuMCwiQm90dG9tIjowLjB9LCJCYWNrZ3JvdW5kIjp7IiRpZCI6IjEwMzQiLCJDb2xvciI6eyIkaWQiOiIxMDM1IiwiQSI6MjU1LCJSIjoyNTUsIkciOjI1NSwiQiI6MjU1fX0sIklzVmlzaWJsZSI6dHJ1ZSwiV2lkdGgiOjEzLjAsIkhlaWdodCI6MTMuMCwiQm9yZGVyU3R5bGUiOnsiJGlkIjoiMTAzNiIsIkxpbmVDb2xvciI6eyIkaWQiOiIxMDM3IiwiJHR5cGUiOiJOTFJFLkNvbW1vbi5Eb20uU29saWRDb2xvckJydXNoLCBOTFJFLkNvbW1vbiIsIkNvbG9yIjp7IiRpZCI6IjEwMzgiLCJBIjoyNTUsIlIiOjI1NSwiRyI6MCwiQiI6MH19LCJMaW5lV2VpZ2h0IjowLjAsIkxpbmVUeXBlIjowLCJQYXJlbnRTdHlsZSI6bnVsbH0sIlBhcmVudFN0eWxlIjpudWxsfSwiVGl0bGVTdHlsZSI6eyIkaWQiOiIxMDM5IiwiRm9udFNldHRpbmdzIjp7IiRpZCI6IjEwNDAiLCJGb250U2l6ZSI6MTIsIkZvbnROYW1lIjoiU2Vnb2UgVUkiLCJJc0JvbGQiOnRydWUsIklzSXRhbGljIjpmYWxzZSwiSXNVbmRlcmxpbmVkIjpmYWxzZSwiUGFyZW50U3R5bGUiOm51bGx9LCJBdXRvU2l6ZSI6MCwiRm9yZWdyb3VuZCI6eyIkaWQiOiIxMDQxIiwiQ29sb3IiOnsiJGlkIjoiMTA0MiIsIkEiOjI1NSwiUiI6MjMyLCJHIjoyMzIsIkIiOjIzMn19LCJNYXhXaWR0aCI6MjAwLjAsIk1heEhlaWdodCI6IkluZmluaXR5IiwiU21hcnRGb3JlZ3JvdW5kSXNBY3RpdmUiOmZhbHNlLCJIb3Jpem9udGFsQWxpZ25tZW50IjoxLCJWZXJ0aWNhbEFsaWdubWVudCI6MCwiU21hcnRGb3JlZ3JvdW5kIjpudWxsLCJCYWNrZ3JvdW5kRmlsbFR5cGUiOjAsIk1hcmdpbiI6eyIkaWQiOiIxMDQzIiwiVG9wIjowLjAsIkxlZnQiOjAuMCwiUmlnaHQiOjAuMCwiQm90dG9tIjowLjB9LCJQYWRkaW5nIjp7IiRpZCI6IjEwNDQiLCJUb3AiOjAuMCwiTGVmdCI6MC4wLCJSaWdodCI6MC4wLCJCb3R0b20iOjAuMH0sIkJhY2tncm91bmQiOnsiJGlkIjoiMTA0NSIsIkNvbG9yIjp7IiRpZCI6IjEwNDYiLCJBIjowLCJSIjowLCJHIjowLCJCIjowfX0sIklzVmlzaWJsZSI6dHJ1ZSwiV2lkdGgiOjAuMCwiSGVpZ2h0IjowLjAsIkJvcmRlclN0eWxlIjp7IiRpZCI6IjEwNDciLCJMaW5lQ29sb3IiOm51bGwsIkxpbmVXZWlnaHQiOjAuMCwiTGluZVR5cGUiOjAsIlBhcmVudFN0eWxlIjpudWxsfSwiUGFyZW50U3R5bGUiOm51bGx9LCJEYXRlU3R5bGUiOnsiJGlkIjoiMTA0OCIsIkZvbnRTZXR0aW5ncyI6eyIkaWQiOiIxMDQ5IiwiRm9udFNpemUiOjEwLCJGb250TmFtZSI6IlNlZ29lIFVJIiwiSXNCb2xkIjp0cnVlLCJJc0l0YWxpYyI6ZmFsc2UsIklzVW5kZXJsaW5lZCI6ZmFsc2UsIlBhcmVudFN0eWxlIjpudWxsfSwiQXV0b1NpemUiOjAsIkZvcmVncm91bmQiOnsiJGlkIjoiMTA1MCIsIkNvbG9yIjp7IiRpZCI6IjEwNTE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GlkIjoiMTA1MiIsIlRvcCI6MC4wLCJMZWZ0IjowLjAsIlJpZ2h0IjowLjAsIkJvdHRvbSI6MC4wfSwiUGFkZGluZyI6eyIkaWQiOiIxMDUzIiwiVG9wIjowLjAsIkxlZnQiOjAuMCwiUmlnaHQiOjAuMCwiQm90dG9tIjowLjB9LCJCYWNrZ3JvdW5kIjp7IiRpZCI6IjEwNTQiLCJDb2xvciI6eyIkaWQiOiIxMDU1IiwiQSI6MCwiUiI6MCwiRyI6MCwiQiI6MH19LCJJc1Zpc2libGUiOnRydWUsIldpZHRoIjowLjAsIkhlaWdodCI6MC4wLCJCb3JkZXJTdHlsZSI6eyIkaWQiOiIxMDU2IiwiTGluZUNvbG9yIjpudWxsLCJMaW5lV2VpZ2h0IjowLjAsIkxpbmVUeXBlIjowLCJQYXJlbnRTdHlsZSI6bnVsbH0sIlBhcmVudFN0eWxlIjpudWxsfSwiRGF0ZUZvcm1hdCI6eyIkaWQiOiIxMDU3IiwiRm9ybWF0U3RyaW5nIjoiTU1NTSBkLCB5eXl5IiwiU2VwYXJhdG9yIjoiLyIsIlVzZUludGVybmF0aW9uYWxEYXRlRm9ybWF0IjpmYWxzZSwiRGF0ZUlzVmlzaWJsZSI6dHJ1ZSwiVGltZUlzVmlzaWJsZSI6ZmFsc2UsIkhvdXJEaWdpdHMiOjEsIkFtUG1EZXNpZ25hdG9yIjoyLCJUcmltMDBNaW51dGVzIjpmYWxzZSwiTGFzdEtub3duVmlzaWJpbGl0eVN0YXRlIjp7IiRpZCI6IjEwNTgiLCJEYXRlUGFydElzVmlzaWJsZSI6dHJ1ZSwiVGltZVBhcnRJc1Zpc2libGUiOmZhbHNlfX0sIldlZWtOdW1iZXJpbmciOnsiJGlkIjoiMTA1OSIsIkZvcm1hdCI6MCwiSXNWaXNpYmxlIjpmYWxzZSwiTGFzdEtub3duVmlzaWJpbGl0eVN0YXRlIjpmYWxzZX0sIklzVmlzaWJsZSI6dHJ1ZSwiUGFyZW50U3R5bGUiOm51bGx9LCJJbmRleCI6MTgsIlBlcmNlbnRhZ2VDb21wbGV0ZSI6bnVsbCwiUG9zaXRpb24iOnsiUmF0aW8iOjAuMCwiSXNDdXN0b20iOmZhbHNlfSwiRGF0ZUZvcm1hdCI6eyIkcmVmIjoiMTA1NyJ9LCJXZWVrTnVtYmVyaW5nIjp7IiRpZCI6IjEwNjAiLCJGb3JtYXQiOjAsIklzVmlzaWJsZSI6ZmFsc2UsIkxhc3RLbm93blZpc2liaWxpdHlTdGF0ZSI6ZmFsc2V9LCJSZWxhdGVkVGFza0lkIjoiMDAwMDAwMDAtMDAwMC0wMDAwLTAwMDAtMDAwMDAwMDAwMDAwIiwiSWQiOiI0ODlkYTE3OS1jYmVkLTQ0OTAtODdkZS03YTlhODliMDg3MGQiLCJJbXBvcnRJZCI6bnVsbCwiVGl0bGUiOm51bGwsIk5vdGUiOm51bGwsIkh5cGVybGluayI6eyIkaWQiOiIxMDYxIiwiQWRkcmVzcyI6IiIsIlN1YkFkZHJlc3MiOiIifSwiSXNDaGFuZ2VkIjpmYWxzZSwiSXNOZXciOmZhbHNlfV0sIlRhc2tzIjpbeyIkaWQiOiIxMDYyIiwiR3JvdXBOYW1lIjpudWxsLCJTdGFydERhdGUiOiIxODY1LTAxLTAxVDIzOjU5OjAwIiwiRW5kRGF0ZSI6IjE4NjctMDEtMDJUMjM6NTk6MDAiLCJQZXJjZW50YWdlQ29tcGxldGUiOm51bGwsIlN0eWxlIjp7IiRpZCI6IjEwNjMiLCJTaGFwZSI6NCwiU2hhcGVUaGlja25lc3MiOjAsIkR1cmF0aW9uRm9ybWF0IjowLCJJbmNsdWRlTm9uV29ya2luZ0RheXNJbkR1cmF0aW9uIjpmYWxzZSwiUGVyY2VudGFnZUNvbXBsZXRlU3R5bGUiOnsiJGlkIjoiMTA2NCIsIkZvbnRTZXR0aW5ncyI6eyIkaWQiOiIxMDY1IiwiRm9udFNpemUiOjEwLCJGb250TmFtZSI6IkNhbGlicmkiLCJJc0JvbGQiOmZhbHNlLCJJc0l0YWxpYyI6ZmFsc2UsIklzVW5kZXJsaW5lZCI6ZmFsc2UsIlBhcmVudFN0eWxlIjpudWxsfSwiQXV0b1NpemUiOjAsIkZvcmVncm91bmQiOnsiJGlkIjoiMTA2NiIsIkNvbG9yIjp7IiRpZCI6IjEwNj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Y4IiwiVG9wIjowLjAsIkxlZnQiOjAuMCwiUmlnaHQiOjAuMCwiQm90dG9tIjowLjB9LCJQYWRkaW5nIjp7IiRpZCI6IjEwNjkiLCJUb3AiOjAuMCwiTGVmdCI6MC4wLCJSaWdodCI6MC4wLCJCb3R0b20iOjAuMH0sIkJhY2tncm91bmQiOnsiJGlkIjoiMTA3MCIsIkNvbG9yIjp7IiRpZCI6IjEwNzEiLCJBIjo4OSwiUiI6MCwiRyI6MCwiQiI6MH19LCJJc1Zpc2libGUiOnRydWUsIldpZHRoIjowLjAsIkhlaWdodCI6MC4wLCJCb3JkZXJTdHlsZSI6eyIkaWQiOiIxMDcyIiwiTGluZUNvbG9yIjpudWxsLCJMaW5lV2VpZ2h0IjowLjAsIkxpbmVUeXBlIjowLCJQYXJlbnRTdHlsZSI6bnVsbH0sIlBhcmVudFN0eWxlIjpudWxsfSwiRHVyYXRpb25TdHlsZSI6eyIkaWQiOiIxMDczIiwiRm9udFNldHRpbmdzIjp7IiRpZCI6IjEwNzQiLCJGb250U2l6ZSI6MTAsIkZvbnROYW1lIjoiQ2FsaWJyaSIsIklzQm9sZCI6ZmFsc2UsIklzSXRhbGljIjpmYWxzZSwiSXNVbmRlcmxpbmVkIjpmYWxzZSwiUGFyZW50U3R5bGUiOm51bGx9LCJBdXRvU2l6ZSI6MCwiRm9yZWdyb3VuZCI6eyIkaWQiOiIxMDc1IiwiQ29sb3IiOnsiJGlkIjoiMTA3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NzciLCJUb3AiOjAuMCwiTGVmdCI6MC4wLCJSaWdodCI6MC4wLCJCb3R0b20iOjAuMH0sIlBhZGRpbmciOnsiJGlkIjoiMTA3OCIsIlRvcCI6MC4wLCJMZWZ0IjowLjAsIlJpZ2h0IjowLjAsIkJvdHRvbSI6MC4wfSwiQmFja2dyb3VuZCI6eyIkaWQiOiIxMDc5IiwiQ29sb3IiOnsiJGlkIjoiMTA4MCIsIkEiOjAsIlIiOjAsIkciOjAsIkIiOjB9fSwiSXNWaXNpYmxlIjp0cnVlLCJXaWR0aCI6MC4wLCJIZWlnaHQiOjAuMCwiQm9yZGVyU3R5bGUiOnsiJGlkIjoiMTA4MSIsIkxpbmVDb2xvciI6bnVsbCwiTGluZVdlaWdodCI6MC4wLCJMaW5lVHlwZSI6MCwiUGFyZW50U3R5bGUiOm51bGx9LCJQYXJlbnRTdHlsZSI6bnVsbH0sIkhvcml6b250YWxDb25uZWN0b3JTdHlsZSI6eyIkaWQiOiIxMDgyIiwiTGluZUNvbG9yIjp7IiRpZCI6IjEwODMiLCIkdHlwZSI6Ik5MUkUuQ29tbW9uLkRvbS5Tb2xpZENvbG9yQnJ1c2gsIE5MUkUuQ29tbW9uIiwiQ29sb3IiOnsiJGlkIjoiMTA4NCIsIkEiOjI1NSwiUiI6MjA0LCJHIjoyMDQsIkIiOjIwNH19LCJMaW5lV2VpZ2h0IjoxLjAsIkxpbmVUeXBlIjowLCJQYXJlbnRTdHlsZSI6bnVsbH0sIlZlcnRpY2FsQ29ubmVjdG9yU3R5bGUiOnsiJGlkIjoiMTA4NSIsIkxpbmVDb2xvciI6eyIkaWQiOiIxMDg2IiwiJHR5cGUiOiJOTFJFLkNvbW1vbi5Eb20uU29saWRDb2xvckJydXNoLCBOTFJFLkNvbW1vbiIsIkNvbG9yIjp7IiRpZCI6IjEwODciLCJBIjoyNTUsIlIiOjI1NSwiRyI6MjU1LCJCIjoyNTV9fSwiTGluZVdlaWdodCI6MC4wLCJMaW5lVHlwZSI6MCwiUGFyZW50U3R5bGUiOm51bGx9LCJNYXJnaW4iOm51bGwsIlN0YXJ0RGF0ZVBvc2l0aW9uIjo0LCJFbmREYXRlUG9zaXRpb24iOjQsIkRhdGVJc1Zpc2libGUiOnRydWUsIlRpdGxlUG9zaXRpb24iOjAsIkR1cmF0aW9uUG9zaXRpb24iOjYsIlBlcmNlbnRhZ2VDb21wbGV0ZWRQb3NpdGlvbiI6NiwiU3BhY2luZyI6MywiSXNCZWxvd1RpbWViYW5kIjpmYWxzZSwiUGVyY2VudGFnZUNvbXBsZXRlU2hhcGVPcGFjaXR5IjozNSwiU2hhcGVTdHlsZSI6eyIkaWQiOiIxMDg4IiwiTWFyZ2luIjp7IiRpZCI6IjEwODkiLCJUb3AiOjAuMCwiTGVmdCI6NC4wLCJSaWdodCI6NC4wLCJCb3R0b20iOjAuMH0sIlBhZGRpbmciOnsiJGlkIjoiMTA5MCIsIlRvcCI6MC4wLCJMZWZ0IjowLjAsIlJpZ2h0IjowLjAsIkJvdHRvbSI6MC4wfSwiQmFja2dyb3VuZCI6eyIkaWQiOiIxMDkxIiwiQ29sb3IiOnsiJGlkIjoiMTA5MiIsIkEiOjI1NSwiUiI6MjU1LCJHIjoyNTUsIkIiOjI1NX19LCJJc1Zpc2libGUiOnRydWUsIldpZHRoIjowLjAsIkhlaWdodCI6MTAuMCwiQm9yZGVyU3R5bGUiOnsiJGlkIjoiMTA5MyIsIkxpbmVDb2xvciI6eyIkaWQiOiIxMDk0IiwiJHR5cGUiOiJOTFJFLkNvbW1vbi5Eb20uU29saWRDb2xvckJydXNoLCBOTFJFLkNvbW1vbiIsIkNvbG9yIjp7IiRpZCI6IjEwOTUiLCJBIjoyNTUsIlIiOjAsIkciOjAsIkIiOjB9fSwiTGluZVdlaWdodCI6Mi4wLCJMaW5lVHlwZSI6MCwiUGFyZW50U3R5bGUiOm51bGx9LCJQYXJlbnRTdHlsZSI6bnVsbH0sIlRpdGxlU3R5bGUiOnsiJGlkIjoiMTA5NiIsIkZvbnRTZXR0aW5ncyI6eyIkaWQiOiIxMDk3IiwiRm9udFNpemUiOjEyLCJGb250TmFtZSI6IlNlZ29lIFVJIiwiSXNCb2xkIjp0cnVlLCJJc0l0YWxpYyI6ZmFsc2UsIklzVW5kZXJsaW5lZCI6ZmFsc2UsIlBhcmVudFN0eWxlIjpudWxsfSwiQXV0b1NpemUiOjIsIkZvcmVncm91bmQiOnsiJGlkIjoiMTA5OCIsIkNvbG9yIjp7IiRpZCI6IjEwOTkiLCJBIjoyNTUsIlIiOjIzMiwiRyI6MjMyLCJCIjoyMzJ9fSwiTWF4V2lkdGgiOjMwMS4xMjgxMTI3OTI5Njg3NSwiTWF4SGVpZ2h0IjoiSW5maW5pdHkiLCJTbWFydEZvcmVncm91bmRJc0FjdGl2ZSI6ZmFsc2UsIkhvcml6b250YWxBbGlnbm1lbnQiOjAsIlZlcnRpY2FsQWxpZ25tZW50IjowLCJTbWFydEZvcmVncm91bmQiOm51bGwsIkJhY2tncm91bmRGaWxsVHlwZSI6MCwiTWFyZ2luIjp7IiRpZCI6IjExMDAiLCJUb3AiOjAuMCwiTGVmdCI6MC4wLCJSaWdodCI6MC4wLCJCb3R0b20iOjAuMH0sIlBhZGRpbmciOnsiJGlkIjoiMTEwMSIsIlRvcCI6MC4wLCJMZWZ0IjowLjAsIlJpZ2h0IjowLjAsIkJvdHRvbSI6MC4wfSwiQmFja2dyb3VuZCI6eyIkaWQiOiIxMTAyIiwiQ29sb3IiOnsiJGlkIjoiMTEwMyIsIkEiOjAsIlIiOjI1NSwiRyI6MjU1LCJCIjoyNTV9fSwiSXNWaXNpYmxlIjp0cnVlLCJXaWR0aCI6MC4wLCJIZWlnaHQiOjAuMCwiQm9yZGVyU3R5bGUiOnsiJGlkIjoiMTEwNCIsIkxpbmVDb2xvciI6bnVsbCwiTGluZVdlaWdodCI6MC4wLCJMaW5lVHlwZSI6MCwiUGFyZW50U3R5bGUiOm51bGx9LCJQYXJlbnRTdHlsZSI6bnVsbH0sIkRhdGVTdHlsZSI6eyIkaWQiOiIxMTA1IiwiRm9udFNldHRpbmdzIjp7IiRpZCI6IjExMDYiLCJGb250U2l6ZSI6MTAsIkZvbnROYW1lIjoiU2Vnb2UgVUkiLCJJc0JvbGQiOnRydWUsIklzSXRhbGljIjpmYWxzZSwiSXNVbmRlcmxpbmVkIjpmYWxzZSwiUGFyZW50U3R5bGUiOm51bGx9LCJBdXRvU2l6ZSI6MCwiRm9yZWdyb3VuZCI6eyIkaWQiOiIxMTA3IiwiQ29sb3IiOnsiJGlkIjoiMTEwO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xMTA5IiwiVG9wIjowLjAsIkxlZnQiOjAuMCwiUmlnaHQiOjAuMCwiQm90dG9tIjowLjB9LCJQYWRkaW5nIjp7IiRpZCI6IjExMTAiLCJUb3AiOjAuMCwiTGVmdCI6MC4wLCJSaWdodCI6MC4wLCJCb3R0b20iOjAuMH0sIkJhY2tncm91bmQiOnsiJGlkIjoiMTExMSIsIkNvbG9yIjp7IiRpZCI6IjExMTIiLCJBIjowLCJSIjoyNTUsIkciOjI1NSwiQiI6MjU1fX0sIklzVmlzaWJsZSI6dHJ1ZSwiV2lkdGgiOjAuMCwiSGVpZ2h0IjowLjAsIkJvcmRlclN0eWxlIjp7IiRpZCI6IjExMTMiLCJMaW5lQ29sb3IiOm51bGwsIkxpbmVXZWlnaHQiOjAuMCwiTGluZVR5cGUiOjAsIlBhcmVudFN0eWxlIjpudWxsfSwiUGFyZW50U3R5bGUiOm51bGx9LCJEYXRlRm9ybWF0Ijp7IiRpZCI6IjExMTQ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E1IiwiRm9ybWF0IjowLCJJc1Zpc2libGUiOmZhbHNlLCJMYXN0S25vd25WaXNpYmlsaXR5U3RhdGUiOmZhbHNlfSwiSXNWaXNpYmxlIjp0cnVlLCJQYXJlbnRTdHlsZSI6bnVsbH0sIkluZGV4IjozLCJTbWFydER1cmF0aW9uQWN0aXZhdGVkIjpmYWxzZSwiRGF0ZUZvcm1hdCI6eyIkcmVmIjoiMTExNCJ9LCJXZWVrTnVtYmVyaW5nIjp7IiRpZCI6IjExMTYiLCJGb3JtYXQiOjAsIklzVmlzaWJsZSI6ZmFsc2UsIkxhc3RLbm93blZpc2liaWxpdHlTdGF0ZSI6ZmFsc2V9LCJJZCI6ImMyZjA1OWY4LTk3NDEtNGI2Zi04Zjk2LTJhZjE2ZTI4MDQ4MCIsIkltcG9ydElkIjpudWxsLCJUaXRsZSI6IlBvc3QtZW1hbmNpcGF0aW9uIHBlcmlvZCBrbm93biBhcyBSZWNvbnN0cnVjdGlvbiIsIk5vdGUiOm51bGwsIkh5cGVybGluayI6eyIkaWQiOiIxMTE3IiwiQWRkcmVzcyI6IiIsIlN1YkFkZHJlc3MiOiIifSwiSXNDaGFuZ2VkIjpmYWxzZSwiSXNOZXciOmZhbHNlfSx7IiRpZCI6IjExMTgiLCJHcm91cE5hbWUiOiI3NjcwZjk5My02MGU0LTQ4MWMtYTg3NS0zNDc1NTliZjlkNDYiLCJTdGFydERhdGUiOiIxODY3LTA2LTIxVDIzOjU5OjAwWiIsIkVuZERhdGUiOiIxODc3LTA2LTIyVDIzOjU5OjAwWiIsIlBlcmNlbnRhZ2VDb21wbGV0ZSI6bnVsbCwiU3R5bGUiOnsiJGlkIjoiMTExOSIsIlNoYXBlIjo2LCJTaGFwZVRoaWNrbmVzcyI6MCwiRHVyYXRpb25Gb3JtYXQiOjAsIkluY2x1ZGVOb25Xb3JraW5nRGF5c0luRHVyYXRpb24iOmZhbHNlLCJQZXJjZW50YWdlQ29tcGxldGVTdHlsZSI6eyIkaWQiOiIxMTIwIiwiRm9udFNldHRpbmdzIjp7IiRpZCI6IjExMjEiLCJGb250U2l6ZSI6MTAsIkZvbnROYW1lIjoiQ2FsaWJyaSIsIklzQm9sZCI6ZmFsc2UsIklzSXRhbGljIjpmYWxzZSwiSXNVbmRlcmxpbmVkIjpmYWxzZSwiUGFyZW50U3R5bGUiOm51bGx9LCJBdXRvU2l6ZSI6MCwiRm9yZWdyb3VuZCI6eyIkaWQiOiIxMTIyIiwiQ29sb3IiOnsiJGlkIjoiMTEy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MjQiLCJUb3AiOjAuMCwiTGVmdCI6MC4wLCJSaWdodCI6MC4wLCJCb3R0b20iOjAuMH0sIlBhZGRpbmciOnsiJGlkIjoiMTEyNSIsIlRvcCI6MC4wLCJMZWZ0IjowLjAsIlJpZ2h0IjowLjAsIkJvdHRvbSI6MC4wfSwiQmFja2dyb3VuZCI6eyIkaWQiOiIxMTI2IiwiQ29sb3IiOnsiJGlkIjoiMTEyNyIsIkEiOjg5LCJSIjowLCJHIjowLCJCIjowfX0sIklzVmlzaWJsZSI6dHJ1ZSwiV2lkdGgiOjAuMCwiSGVpZ2h0IjowLjAsIkJvcmRlclN0eWxlIjp7IiRpZCI6IjExMjgiLCJMaW5lQ29sb3IiOm51bGwsIkxpbmVXZWlnaHQiOjAuMCwiTGluZVR5cGUiOjAsIlBhcmVudFN0eWxlIjpudWxsfSwiUGFyZW50U3R5bGUiOm51bGx9LCJEdXJhdGlvblN0eWxlIjp7IiRpZCI6IjExMjkiLCJGb250U2V0dGluZ3MiOnsiJGlkIjoiMTEzMCIsIkZvbnRTaXplIjoxMCwiRm9udE5hbWUiOiJDYWxpYnJpIiwiSXNCb2xkIjpmYWxzZSwiSXNJdGFsaWMiOmZhbHNlLCJJc1VuZGVybGluZWQiOmZhbHNlLCJQYXJlbnRTdHlsZSI6bnVsbH0sIkF1dG9TaXplIjowLCJGb3JlZ3JvdW5kIjp7IiRpZCI6IjExMzEiLCJDb2xvciI6eyIkaWQiOiIxMTM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EzMyIsIlRvcCI6MC4wLCJMZWZ0IjowLjAsIlJpZ2h0IjowLjAsIkJvdHRvbSI6MC4wfSwiUGFkZGluZyI6eyIkaWQiOiIxMTM0IiwiVG9wIjowLjAsIkxlZnQiOjAuMCwiUmlnaHQiOjAuMCwiQm90dG9tIjowLjB9LCJCYWNrZ3JvdW5kIjp7IiRpZCI6IjExMzUiLCJDb2xvciI6eyIkaWQiOiIxMTM2IiwiQSI6MCwiUiI6MCwiRyI6MCwiQiI6MH19LCJJc1Zpc2libGUiOnRydWUsIldpZHRoIjowLjAsIkhlaWdodCI6MC4wLCJCb3JkZXJTdHlsZSI6eyIkaWQiOiIxMTM3IiwiTGluZUNvbG9yIjpudWxsLCJMaW5lV2VpZ2h0IjowLjAsIkxpbmVUeXBlIjowLCJQYXJlbnRTdHlsZSI6bnVsbH0sIlBhcmVudFN0eWxlIjpudWxsfSwiSG9yaXpvbnRhbENvbm5lY3RvclN0eWxlIjp7IiRpZCI6IjExMzgiLCJMaW5lQ29sb3IiOnsiJGlkIjoiMTEzOSIsIiR0eXBlIjoiTkxSRS5Db21tb24uRG9tLlNvbGlkQ29sb3JCcnVzaCwgTkxSRS5Db21tb24iLCJDb2xvciI6eyIkaWQiOiIxMTQwIiwiQSI6MjU1LCJSIjoyMDQsIkciOjIwNCwiQiI6MjA0fX0sIkxpbmVXZWlnaHQiOjEuMCwiTGluZVR5cGUiOjAsIlBhcmVudFN0eWxlIjpudWxsfSwiVmVydGljYWxDb25uZWN0b3JTdHlsZSI6eyIkaWQiOiIxMTQxIiwiTGluZUNvbG9yIjp7IiRpZCI6IjExNDIiLCIkdHlwZSI6Ik5MUkUuQ29tbW9uLkRvbS5Tb2xpZENvbG9yQnJ1c2gsIE5MUkUuQ29tbW9uIiwiQ29sb3IiOnsiJGlkIjoiMTE0MyIsIkEiOjI1NSwiUiI6MjU1LCJHIjoyNTUsIkIiOjI1NX19LCJMaW5lV2VpZ2h0IjoxLjAsIkxpbmVUeXBlIjowLCJQYXJlbnRTdHlsZSI6bnVsbH0sIk1hcmdpbiI6bnVsbCwiU3RhcnREYXRlUG9zaXRpb24iOjQsIkVuZERhdGVQb3NpdGlvbiI6NCwiRGF0ZUlzVmlzaWJsZSI6dHJ1ZSwiVGl0bGVQb3NpdGlvbiI6MCwiRHVyYXRpb25Qb3NpdGlvbiI6NiwiUGVyY2VudGFnZUNvbXBsZXRlZFBvc2l0aW9uIjo2LCJTcGFjaW5nIjozLCJJc0JlbG93VGltZWJhbmQiOmZhbHNlLCJQZXJjZW50YWdlQ29tcGxldGVTaGFwZU9wYWNpdHkiOjM1LCJTaGFwZVN0eWxlIjp7IiRpZCI6IjExNDQiLCJNYXJnaW4iOnsiJGlkIjoiMTE0NSIsIlRvcCI6MC4wLCJMZWZ0Ijo0LjAsIlJpZ2h0Ijo0LjAsIkJvdHRvbSI6MC4wfSwiUGFkZGluZyI6eyIkaWQiOiIxMTQ2IiwiVG9wIjowLjAsIkxlZnQiOjAuMCwiUmlnaHQiOjAuMCwiQm90dG9tIjowLjB9LCJCYWNrZ3JvdW5kIjp7IiRpZCI6IjExNDciLCJDb2xvciI6eyIkaWQiOiIxMTQ4IiwiQSI6MjU1LCJSIjoyNTUsIkciOjI1NSwiQiI6MjU1fX0sIklzVmlzaWJsZSI6dHJ1ZSwiV2lkdGgiOjAuMCwiSGVpZ2h0IjoxMC4wLCJCb3JkZXJTdHlsZSI6eyIkaWQiOiIxMTQ5IiwiTGluZUNvbG9yIjp7IiRpZCI6IjExNTAiLCIkdHlwZSI6Ik5MUkUuQ29tbW9uLkRvbS5Tb2xpZENvbG9yQnJ1c2gsIE5MUkUuQ29tbW9uIiwiQ29sb3IiOnsiJGlkIjoiMTE1MSIsIkEiOjI1NSwiUiI6MCwiRyI6MCwiQiI6MH19LCJMaW5lV2VpZ2h0IjoyLjAsIkxpbmVUeXBlIjowLCJQYXJlbnRTdHlsZSI6bnVsbH0sIlBhcmVudFN0eWxlIjpudWxsfSwiVGl0bGVTdHlsZSI6eyIkaWQiOiIxMTUyIiwiRm9udFNldHRpbmdzIjp7IiRpZCI6IjExNTMiLCJGb250U2l6ZSI6MTIsIkZvbnROYW1lIjoiU2Vnb2UgVUkiLCJJc0JvbGQiOnRydWUsIklzSXRhbGljIjpmYWxzZSwiSXNVbmRlcmxpbmVkIjpmYWxzZSwiUGFyZW50U3R5bGUiOm51bGx9LCJBdXRvU2l6ZSI6MiwiRm9yZWdyb3VuZCI6eyIkaWQiOiIxMTU0IiwiQ29sb3IiOnsiJGlkIjoiMTE1NSIsIkEiOjI1NSwiUiI6MjMyLCJHIjoyMzIsIkIiOjIzMn19LCJNYXhXaWR0aCI6MTcwLjA5MDQ1NDU0NTQ1NDU1LCJNYXhIZWlnaHQiOiJJbmZpbml0eSIsIlNtYXJ0Rm9yZWdyb3VuZElzQWN0aXZlIjpmYWxzZSwiSG9yaXpvbnRhbEFsaWdubWVudCI6MCwiVmVydGljYWxBbGlnbm1lbnQiOjAsIlNtYXJ0Rm9yZWdyb3VuZCI6bnVsbCwiQmFja2dyb3VuZEZpbGxUeXBlIjowLCJNYXJnaW4iOnsiJGlkIjoiMTE1NiIsIlRvcCI6MC4wLCJMZWZ0IjowLjAsIlJpZ2h0IjowLjAsIkJvdHRvbSI6MC4wfSwiUGFkZGluZyI6eyIkaWQiOiIxMTU3IiwiVG9wIjowLjAsIkxlZnQiOjAuMCwiUmlnaHQiOjAuMCwiQm90dG9tIjowLjB9LCJCYWNrZ3JvdW5kIjp7IiRpZCI6IjExNTgiLCJDb2xvciI6eyIkaWQiOiIxMTU5IiwiQSI6MCwiUiI6MjU1LCJHIjoyNTUsIkIiOjI1NX19LCJJc1Zpc2libGUiOnRydWUsIldpZHRoIjowLjAsIkhlaWdodCI6MC4wLCJCb3JkZXJTdHlsZSI6eyIkaWQiOiIxMTYwIiwiTGluZUNvbG9yIjpudWxsLCJMaW5lV2VpZ2h0IjowLjAsIkxpbmVUeXBlIjowLCJQYXJlbnRTdHlsZSI6bnVsbH0sIlBhcmVudFN0eWxlIjpudWxsfSwiRGF0ZVN0eWxlIjp7IiRpZCI6IjExNjEiLCJGb250U2V0dGluZ3MiOnsiJGlkIjoiMTE2MiIsIkZvbnRTaXplIjoxMCwiRm9udE5hbWUiOiJTZWdvZSBVSSIsIklzQm9sZCI6dHJ1ZSwiSXNJdGFsaWMiOmZhbHNlLCJJc1VuZGVybGluZWQiOmZhbHNlLCJQYXJlbnRTdHlsZSI6bnVsbH0sIkF1dG9TaXplIjowLCJGb3JlZ3JvdW5kIjp7IiRpZCI6IjExNjMiLCJDb2xvciI6eyIkaWQiOiIxMTY0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ExNjUiLCJUb3AiOjAuMCwiTGVmdCI6MC4wLCJSaWdodCI6MC4wLCJCb3R0b20iOjAuMH0sIlBhZGRpbmciOnsiJGlkIjoiMTE2NiIsIlRvcCI6MC4wLCJMZWZ0IjowLjAsIlJpZ2h0IjowLjAsIkJvdHRvbSI6MC4wfSwiQmFja2dyb3VuZCI6eyIkaWQiOiIxMTY3IiwiQ29sb3IiOnsiJGlkIjoiMTE2OCIsIkEiOjAsIlIiOjI1NSwiRyI6MjU1LCJCIjoyNTV9fSwiSXNWaXNpYmxlIjp0cnVlLCJXaWR0aCI6MC4wLCJIZWlnaHQiOjAuMCwiQm9yZGVyU3R5bGUiOnsiJGlkIjoiMTE2OSIsIkxpbmVDb2xvciI6bnVsbCwiTGluZVdlaWdodCI6MC4wLCJMaW5lVHlwZSI6MCwiUGFyZW50U3R5bGUiOm51bGx9LCJQYXJlbnRTdHlsZSI6bnVsbH0sIkRhdGVGb3JtYXQiOnsiJGlkIjoiMTE3MC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NzEiLCJGb3JtYXQiOjAsIklzVmlzaWJsZSI6ZmFsc2UsIkxhc3RLbm93blZpc2liaWxpdHlTdGF0ZSI6ZmFsc2V9LCJJc1Zpc2libGUiOnRydWUsIlBhcmVudFN0eWxlIjpudWxsfSwiSW5kZXgiOjQsIlNtYXJ0RHVyYXRpb25BY3RpdmF0ZWQiOmZhbHNlLCJEYXRlRm9ybWF0Ijp7IiRyZWYiOiIxMTcwIn0sIldlZWtOdW1iZXJpbmciOnsiJGlkIjoiMTE3MiIsIkZvcm1hdCI6MCwiSXNWaXNpYmxlIjpmYWxzZSwiTGFzdEtub3duVmlzaWJpbGl0eVN0YXRlIjpmYWxzZX0sIklkIjoiNmVmMDg3YzgtZDA3NC00ODYyLWIyNmYtZmY5ZGI4Mjc0ZjAxIiwiSW1wb3J0SWQiOm51bGwsIlRpdGxlIjoiUmFkaWNhbCBSZWNvbnN0cnVjdGlvbiBwZXJpb2Qgc3BlYXJoZWFkZWQgYnkgcmVwdWJsaWNhbnMiLCJOb3RlIjpudWxsLCJIeXBlcmxpbmsiOnsiJGlkIjoiMTE3MyIsIkFkZHJlc3MiOiIiLCJTdWJBZGRyZXNzIjoiIn0sIklzQ2hhbmdlZCI6ZmFsc2UsIklzTmV3IjpmYWxzZX0seyIkaWQiOiIxMTc0IiwiR3JvdXBOYW1lIjoiNzY3MGY5OTMtNjBlNC00ODFjLWE4NzUtMzQ3NTU5YmY5ZDQ2IiwiU3RhcnREYXRlIjoiMTkxNi0wNi0yNFQwMDowMDowMFoiLCJFbmREYXRlIjoiMTk3MC0wNi0yNFQyMzo1OTowMFoiLCJQZXJjZW50YWdlQ29tcGxldGUiOm51bGwsIlN0eWxlIjp7IiRpZCI6IjExNzUiLCJTaGFwZSI6NiwiU2hhcGVUaGlja25lc3MiOjAsIkR1cmF0aW9uRm9ybWF0IjowLCJJbmNsdWRlTm9uV29ya2luZ0RheXNJbkR1cmF0aW9uIjpmYWxzZSwiUGVyY2VudGFnZUNvbXBsZXRlU3R5bGUiOnsiJGlkIjoiMTE3NiIsIkZvbnRTZXR0aW5ncyI6eyIkaWQiOiIxMTc3IiwiRm9udFNpemUiOjEwLCJGb250TmFtZSI6IkNhbGlicmkiLCJJc0JvbGQiOmZhbHNlLCJJc0l0YWxpYyI6ZmFsc2UsIklzVW5kZXJsaW5lZCI6ZmFsc2UsIlBhcmVudFN0eWxlIjpudWxsfSwiQXV0b1NpemUiOjAsIkZvcmVncm91bmQiOnsiJGlkIjoiMTE3OCIsIkNvbG9yIjp7IiRpZCI6IjExNz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TgwIiwiVG9wIjowLjAsIkxlZnQiOjAuMCwiUmlnaHQiOjAuMCwiQm90dG9tIjowLjB9LCJQYWRkaW5nIjp7IiRpZCI6IjExODEiLCJUb3AiOjAuMCwiTGVmdCI6MC4wLCJSaWdodCI6MC4wLCJCb3R0b20iOjAuMH0sIkJhY2tncm91bmQiOnsiJGlkIjoiMTE4MiIsIkNvbG9yIjp7IiRpZCI6IjExODMiLCJBIjo4OSwiUiI6MCwiRyI6MCwiQiI6MH19LCJJc1Zpc2libGUiOnRydWUsIldpZHRoIjowLjAsIkhlaWdodCI6MC4wLCJCb3JkZXJTdHlsZSI6eyIkaWQiOiIxMTg0IiwiTGluZUNvbG9yIjpudWxsLCJMaW5lV2VpZ2h0IjowLjAsIkxpbmVUeXBlIjowLCJQYXJlbnRTdHlsZSI6bnVsbH0sIlBhcmVudFN0eWxlIjpudWxsfSwiRHVyYXRpb25TdHlsZSI6eyIkaWQiOiIxMTg1IiwiRm9udFNldHRpbmdzIjp7IiRpZCI6IjExODYiLCJGb250U2l6ZSI6MTAsIkZvbnROYW1lIjoiQ2FsaWJyaSIsIklzQm9sZCI6ZmFsc2UsIklzSXRhbGljIjpmYWxzZSwiSXNVbmRlcmxpbmVkIjpmYWxzZSwiUGFyZW50U3R5bGUiOm51bGx9LCJBdXRvU2l6ZSI6MCwiRm9yZWdyb3VuZCI6eyIkaWQiOiIxMTg3IiwiQ29sb3IiOnsiJGlkIjoiMTE4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ODkiLCJUb3AiOjAuMCwiTGVmdCI6MC4wLCJSaWdodCI6MC4wLCJCb3R0b20iOjAuMH0sIlBhZGRpbmciOnsiJGlkIjoiMTE5MCIsIlRvcCI6MC4wLCJMZWZ0IjowLjAsIlJpZ2h0IjowLjAsIkJvdHRvbSI6MC4wfSwiQmFja2dyb3VuZCI6eyIkaWQiOiIxMTkxIiwiQ29sb3IiOnsiJGlkIjoiMTE5MiIsIkEiOjAsIlIiOjAsIkciOjAsIkIiOjB9fSwiSXNWaXNpYmxlIjp0cnVlLCJXaWR0aCI6MC4wLCJIZWlnaHQiOjAuMCwiQm9yZGVyU3R5bGUiOnsiJGlkIjoiMTE5MyIsIkxpbmVDb2xvciI6bnVsbCwiTGluZVdlaWdodCI6MC4wLCJMaW5lVHlwZSI6MCwiUGFyZW50U3R5bGUiOm51bGx9LCJQYXJlbnRTdHlsZSI6bnVsbH0sIkhvcml6b250YWxDb25uZWN0b3JTdHlsZSI6eyIkaWQiOiIxMTk0IiwiTGluZUNvbG9yIjp7IiRpZCI6IjExOTUiLCIkdHlwZSI6Ik5MUkUuQ29tbW9uLkRvbS5Tb2xpZENvbG9yQnJ1c2gsIE5MUkUuQ29tbW9uIiwiQ29sb3IiOnsiJGlkIjoiMTE5NiIsIkEiOjI1NSwiUiI6MjA0LCJHIjoyMDQsIkIiOjIwNH19LCJMaW5lV2VpZ2h0IjoxLjAsIkxpbmVUeXBlIjowLCJQYXJlbnRTdHlsZSI6bnVsbH0sIlZlcnRpY2FsQ29ubmVjdG9yU3R5bGUiOnsiJGlkIjoiMTE5NyIsIkxpbmVDb2xvciI6eyIkaWQiOiIxMTk4IiwiJHR5cGUiOiJOTFJFLkNvbW1vbi5Eb20uU29saWRDb2xvckJydXNoLCBOTFJFLkNvbW1vbiIsIkNvbG9yIjp7IiRpZCI6IjExOTkiLCJBIjoyNTUsIlIiOjI1NSwiRyI6MjU1LCJCIjoyNTV9fSwiTGluZVdlaWdodCI6MS4wLCJMaW5lVHlwZSI6MCwiUGFyZW50U3R5bGUiOm51bGx9LCJNYXJnaW4iOm51bGwsIlN0YXJ0RGF0ZVBvc2l0aW9uIjo0LCJFbmREYXRlUG9zaXRpb24iOjQsIkRhdGVJc1Zpc2libGUiOnRydWUsIlRpdGxlUG9zaXRpb24iOjAsIkR1cmF0aW9uUG9zaXRpb24iOjYsIlBlcmNlbnRhZ2VDb21wbGV0ZWRQb3NpdGlvbiI6NiwiU3BhY2luZyI6MywiSXNCZWxvd1RpbWViYW5kIjpmYWxzZSwiUGVyY2VudGFnZUNvbXBsZXRlU2hhcGVPcGFjaXR5IjozNSwiU2hhcGVTdHlsZSI6eyIkaWQiOiIxMjAwIiwiTWFyZ2luIjp7IiRpZCI6IjEyMDEiLCJUb3AiOjAuMCwiTGVmdCI6NC4wLCJSaWdodCI6NC4wLCJCb3R0b20iOjAuMH0sIlBhZGRpbmciOnsiJGlkIjoiMTIwMiIsIlRvcCI6MC4wLCJMZWZ0IjowLjAsIlJpZ2h0IjowLjAsIkJvdHRvbSI6MC4wfSwiQmFja2dyb3VuZCI6eyIkaWQiOiIxMjAzIiwiQ29sb3IiOnsiJGlkIjoiMTIwNCIsIkEiOjI1NSwiUiI6MjU1LCJHIjoyNTUsIkIiOjI1NX19LCJJc1Zpc2libGUiOnRydWUsIldpZHRoIjowLjAsIkhlaWdodCI6MTAuMCwiQm9yZGVyU3R5bGUiOnsiJGlkIjoiMTIwNSIsIkxpbmVDb2xvciI6eyIkaWQiOiIxMjA2IiwiJHR5cGUiOiJOTFJFLkNvbW1vbi5Eb20uU29saWRDb2xvckJydXNoLCBOTFJFLkNvbW1vbiIsIkNvbG9yIjp7IiRpZCI6IjEyMDciLCJBIjoyNTUsIlIiOjAsIkciOjAsIkIiOjB9fSwiTGluZVdlaWdodCI6Mi4wLCJMaW5lVHlwZSI6MCwiUGFyZW50U3R5bGUiOm51bGx9LCJQYXJlbnRTdHlsZSI6bnVsbH0sIlRpdGxlU3R5bGUiOnsiJGlkIjoiMTIwOCIsIkZvbnRTZXR0aW5ncyI6eyIkaWQiOiIxMjA5IiwiRm9udFNpemUiOjEyLCJGb250TmFtZSI6IlNlZ29lIFVJIiwiSXNCb2xkIjp0cnVlLCJJc0l0YWxpYyI6ZmFsc2UsIklzVW5kZXJsaW5lZCI6ZmFsc2UsIlBhcmVudFN0eWxlIjpudWxsfSwiQXV0b1NpemUiOjIsIkZvcmVncm91bmQiOnsiJGlkIjoiMTIxMCIsIkNvbG9yIjp7IiRpZCI6IjEyMTEiLCJBIjoyNTUsIlIiOjIzMiwiRyI6MjMyLCJCIjoyMzJ9fSwiTWF4V2lkdGgiOjI5My4zNjA3NzM0NDA1OTk0MiwiTWF4SGVpZ2h0IjoiSW5maW5pdHkiLCJTbWFydEZvcmVncm91bmRJc0FjdGl2ZSI6ZmFsc2UsIkhvcml6b250YWxBbGlnbm1lbnQiOjAsIlZlcnRpY2FsQWxpZ25tZW50IjowLCJTbWFydEZvcmVncm91bmQiOm51bGwsIkJhY2tncm91bmRGaWxsVHlwZSI6MCwiTWFyZ2luIjp7IiRpZCI6IjEyMTIiLCJUb3AiOjAuMCwiTGVmdCI6MC4wLCJSaWdodCI6MC4wLCJCb3R0b20iOjAuMH0sIlBhZGRpbmciOnsiJGlkIjoiMTIxMyIsIlRvcCI6MC4wLCJMZWZ0IjowLjAsIlJpZ2h0IjowLjAsIkJvdHRvbSI6MC4wfSwiQmFja2dyb3VuZCI6eyIkaWQiOiIxMjE0IiwiQ29sb3IiOnsiJGlkIjoiMTIxNSIsIkEiOjAsIlIiOjI1NSwiRyI6MjU1LCJCIjoyNTV9fSwiSXNWaXNpYmxlIjp0cnVlLCJXaWR0aCI6MC4wLCJIZWlnaHQiOjAuMCwiQm9yZGVyU3R5bGUiOnsiJGlkIjoiMTIxNiIsIkxpbmVDb2xvciI6bnVsbCwiTGluZVdlaWdodCI6MC4wLCJMaW5lVHlwZSI6MCwiUGFyZW50U3R5bGUiOm51bGx9LCJQYXJlbnRTdHlsZSI6bnVsbH0sIkRhdGVTdHlsZSI6eyIkaWQiOiIxMjE3IiwiRm9udFNldHRpbmdzIjp7IiRpZCI6IjEyMTgiLCJGb250U2l6ZSI6MTAsIkZvbnROYW1lIjoiU2Vnb2UgVUkiLCJJc0JvbGQiOnRydWUsIklzSXRhbGljIjpmYWxzZSwiSXNVbmRlcmxpbmVkIjpmYWxzZSwiUGFyZW50U3R5bGUiOm51bGx9LCJBdXRvU2l6ZSI6MCwiRm9yZWdyb3VuZCI6eyIkaWQiOiIxMjE5IiwiQ29sb3IiOnsiJGlkIjoiMTIyM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xMjIxIiwiVG9wIjowLjAsIkxlZnQiOjAuMCwiUmlnaHQiOjAuMCwiQm90dG9tIjowLjB9LCJQYWRkaW5nIjp7IiRpZCI6IjEyMjIiLCJUb3AiOjAuMCwiTGVmdCI6MC4wLCJSaWdodCI6MC4wLCJCb3R0b20iOjAuMH0sIkJhY2tncm91bmQiOnsiJGlkIjoiMTIyMyIsIkNvbG9yIjp7IiRpZCI6IjEyMjQiLCJBIjowLCJSIjoyNTUsIkciOjI1NSwiQiI6MjU1fX0sIklzVmlzaWJsZSI6dHJ1ZSwiV2lkdGgiOjAuMCwiSGVpZ2h0IjowLjAsIkJvcmRlclN0eWxlIjp7IiRpZCI6IjEyMjUiLCJMaW5lQ29sb3IiOm51bGwsIkxpbmVXZWlnaHQiOjAuMCwiTGluZVR5cGUiOjAsIlBhcmVudFN0eWxlIjpudWxsfSwiUGFyZW50U3R5bGUiOm51bGx9LCJEYXRlRm9ybWF0Ijp7IiRpZCI6IjEyMjY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I3IiwiRm9ybWF0IjowLCJJc1Zpc2libGUiOmZhbHNlLCJMYXN0S25vd25WaXNpYmlsaXR5U3RhdGUiOmZhbHNlfSwiSXNWaXNpYmxlIjp0cnVlLCJQYXJlbnRTdHlsZSI6bnVsbH0sIkluZGV4Ijo1LCJTbWFydER1cmF0aW9uQWN0aXZhdGVkIjpmYWxzZSwiRGF0ZUZvcm1hdCI6eyIkcmVmIjoiMTIyNiJ9LCJXZWVrTnVtYmVyaW5nIjp7IiRpZCI6IjEyMjgiLCJGb3JtYXQiOjAsIklzVmlzaWJsZSI6ZmFsc2UsIkxhc3RLbm93blZpc2liaWxpdHlTdGF0ZSI6ZmFsc2V9LCJJZCI6IjM0ZTI3M2VlLTI2NmUtNDMwYS04NWMyLTZmOThiYzZkNDA2ZCIsIkltcG9ydElkIjpudWxsLCJUaXRsZSI6IlRoZSBHcmVhdCBNaWdyYXRpb24sIG1pbGxpb25zIG9mIEFmcmljYW4gQW1lcmljYW5zIG1vdmUgZnJvbSB0aGUgcnVyYWwgU291dGggdG8gdGhlIHVyYmFuIE5vcnRoIiwiTm90ZSI6bnVsbCwiSHlwZXJsaW5rIjp7IiRpZCI6IjEyMjkiLCJBZGRyZXNzIjoiIiwiU3ViQWRkcmVzcyI6IiJ9LCJJc0NoYW5nZWQiOmZhbHNlLCJJc05ldyI6ZmFsc2V9XSwiU3dpbWxhbmVzIjpbXSwiTXNQcm9qZWN0SXRlbXNUcmVlIjp7IiRpZCI6IjEyMzAiLCJSb290Ijp7IkltcG9ydElkIjpudWxsLCJJc0ltcG9ydGVkIjpmYWxzZSwiQ2hpbGRyZW4iOltdfX0sIk1ldGFkYXRhIjp7IiRpZCI6IjEyMzEiLCJSZWNlbnRDb2xvcnNDb2xsZWN0aW9uIjoiW10iLCJTb3VyY2VUZW1wbGF0ZSI6IntcIiRpZFwiOlwiMVwiLFwiSWRcIjpcImNjMjZmODYzLTI3Y2UtNDgwZS1hNTg5LWIzZjEyZjJkNmViMFwiLFwiQ3VsdHVyZUluZm9OYW1lXCI6XCJlbi1VU1wiLFwiVmVyc2lvblwiOntcIiRpZFwiOlwiMlwiLFwiVGVtcGxhdGVEb21WZXJzaW9uXCI6XCIxLjQuMFwifSxcIkVmZmVjdFwiOjAsXCJTdHlsZVwiOntcIiRpZFwiOlwiM1wiLFwiVGltZWJhbmRTdHlsZVwiOntcIiRpZFwiOlwiNFwiLFwiU2NhbGVNYXJraW5nXCI6MC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0cnV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dHJ1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nRydW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A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ZmFsc2UsXCJFbGFwc2VkVGltZUZvcm1hdFwiOjIsXCJUb2RheU1hcmtlclBvc2l0aW9uXCI6MyxcIlF1aWNrUG9zaXRpb25cIjoyLFwiQWJzb2x1dGVQb3NpdGlvblwiOjQw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Q3LFwiR1wiOjU0LFwiQlwiOjE1M319LFwiSXNWaXNpYmxlXCI6dHJ1ZSxcIldpZHRoXCI6MC4wLFwiSGVpZ2h0XCI6MC4wLFwiQm9yZGVyU3R5bGVcIjpudWxsfSxcIkRlZmF1bHRNaWxlc3RvbmVTdHlsZVwiOntcIiRpZFwiOlwiODVcIixcIlNoYXBlXCI6Mi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wLjAsXCJQYWRkaW5nXCI6e1wiJGlkXCI6XCI5MFwiLFwiVG9wXCI6NS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Td2ltbGFuZU1pbGVzdG9uZVN0eWxlXCI6e1wiJGlkXCI6XCIxMTRcIixcIlRpdGxlU3R5bGVcIjp7XCIkaWRcIjpcIjExNVwiLFwiRm9udFNldHRpbmdzXCI6e1wiJGlkXCI6XCIxMTZcIixcIkZvbnRTaXplXCI6MTEsXCJGb250TmFtZVwiOlwiQ2FsaWJyaVwiLFwiSXNCb2xkXCI6dHJ1ZSxcIklzSXRhbGljXCI6ZmFsc2UsXCJJc1VuZGVybGluZWRcIjpmYWxzZX0sXCJBdXRvU2l6ZVwiOjAsXCJGb3JlZ3JvdW5kXCI6e1wiJGlkXCI6XCIxMTdcIixcIkNvbG9yXCI6e1wiJGlkXCI6XCIxMTh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pZFwiOlwiMTIyXCIsXCJBXCI6MCxcIlJcIjowLFwiR1wiOjAsXCJCXCI6MH19LFwiSXNWaXNpYmxlXCI6dHJ1ZSxcIldpZHRoXCI6MC4wLFwiSGVpZ2h0XCI6MC4wLFwiQm9yZGVyU3R5bGVcIjpudWxsfSxcIkRhdGVTdHlsZVwiOntcIiRpZFwiOlwiMTIzXCIsXCJGb250U2V0dGluZ3NcIjp7XCIkaWRcIjpcIjEyNFwiLFwiRm9udFNpemVcIjoxMCxcIkZvbnROYW1lXCI6XCJDYWxpYnJpXCIsXCJJc0JvbGRcIjpmYWxzZSxcIklzSXRhbGljXCI6ZmFsc2UsXCJJc1VuZGVybGluZWRcIjpmYWxzZX0sXCJBdXRvU2l6ZVwiOjAsXCJGb3JlZ3JvdW5kXCI6e1wiJGlkXCI6XCIxMjVcIixcIkNvbG9yXCI6e1wiJGlkXCI6XCIxMjZ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yN1wiLFwiVG9wXCI6MC4wLFwiTGVmdFwiOjAuMCxcIlJpZ2h0XCI6MC4wLFwiQm90dG9tXCI6MC4wfSxcIlBhZGRpbmdcIjp7XCIkaWRcIjpcIjEyOFwiLFwiVG9wXCI6MC4wLFwiTGVmdFwiOjAuMCxcIlJpZ2h0XCI6MC4wLFwiQm90dG9tXCI6MC4wfSxcIkJhY2tncm91bmRcIjp7XCIkaWRcIjpcIjEyOVwiLFwiQ29sb3JcIjp7XCIkaWRcIjpcIjEzMFwiLFwiQVwiOjAsXCJSXCI6MCxcIkdcIjowLFwiQlwiOjB9fSxcIklzVmlzaWJsZVwiOnRydWUsXCJXaWR0aFwiOjAuMCxcIkhlaWdodFwiOjAuMCxcIkJvcmRlclN0eWxlXCI6bnVsbH0sXCJUaXRsZVBvc2l0aW9uXCI6MixcIkRhdGVQb3NpdGlvblwiOlwiTGVmdFwiLFwiU2hhcGVUeXBlXCI6MixcIlNoYXBlU2l6ZVwiOjEsXCJTaGFwZVN0eWxlXCI6e1wiJGlkXCI6XCIxMzFcIixcIk1hcmdpblwiOntcIiRpZFwiOlwiMTMyXCIsXCJUb3BcIjowLjAsXCJMZWZ0XCI6MC4wLFwiUmlnaHRcIjowLjAsXCJCb3R0b21cIjowLjB9LFwiUGFkZGluZ1wiOntcIiRpZFwiOlwiMTMzXCIsXCJUb3BcIjowLjAsXCJMZWZ0XCI6MC4wLFwiUmlnaHRcIjowLjAsXCJCb3R0b21cIjowLjB9LFwiQmFja2dyb3VuZFwiOntcIiRpZFwiOlwiMTM0XCIsXCJDb2xvclwiOntcIiRpZFwiOlwiMTM1XCIsXCJBXCI6MjU1LFwiUlwiOjAsXCJHXCI6MTE0LFwiQlwiOjE4OH19LFwiSXNWaXNpYmxlXCI6dHJ1ZSxcIldpZHRoXCI6MTMuMCxcIkhlaWdodFwiOjEzLjAsXCJCb3JkZXJTdHlsZVwiOntcIiRpZFwiOlwiMTM2XCIsXCJMaW5lQ29sb3JcIjp7XCIkaWRcIjpcIjEzN1wiLFwiJHR5cGVcIjpcIk5MUkUuQ29tbW9uLkRvbS5Tb2xpZENvbG9yQnJ1c2gsIE5MUkUuQ29tbW9uXCIsXCJDb2xvclwiOntcIiRpZFwiOlwiMTM4XCIsXCJBXCI6MjU1LFwiUlwiOjI1NSxcIkdcIjowLFwiQlwiOjB9fSxcIkxpbmVXZWlnaHRcIjowLjAsXCJMaW5lVHlwZVwiOjB9fSxcIkRhdGVGb3JtYXRcIjp7XCIkcmVmXCI6XCIxMTNcIn0sXCJJc1Zpc2libGVcIjp0cnVlLFwiR3JvdXBJZFwiOm51bGwsXCJTcGFjaW5nXCI6NX0sXCJEZWZhdWx0VGFza1N0eWxlXCI6e1wiJGlkXCI6XCIxMzlcIixcIlNoYXBlXCI6MSxcIlNoYXBlVGhpY2tuZXNzXCI6MCxcIkR1cmF0aW9uRm9ybWF0XCI6MCxcIlBlcmNlbnRhZ2VDb21wbGV0ZVN0eWxlXCI6e1wiJGlkXCI6XCIxNDBcIixcIkZvbnRTZXR0aW5nc1wiOntcIiRpZFwiOlwiMTQxXCIsXCJGb250U2l6ZVwiOjEwLFwiRm9udE5hbWVcIjpcIkNhbGlicmlcIixcIklzQm9sZFwiOmZhbHNlLFwiSXNJdGFsaWNcIjpmYWxzZSxcIklzVW5kZXJsaW5lZFwiOmZhbHNlfSxcIkF1dG9TaXplXCI6MCxcIkZvcmVncm91bmRcIjp7XCIkaWRcIjpcIjE0MlwiLFwiQ29sb3JcIjp7XCIkaWRcIjpcIjE0M1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0NFwiLFwiVG9wXCI6MC4wLFwiTGVmdFwiOjAuMCxcIlJpZ2h0XCI6MC4wLFwiQm90dG9tXCI6MC4wfSxcIlBhZGRpbmdcIjp7XCIkaWRcIjpcIjE0NVwiLFwiVG9wXCI6MC4wLFwiTGVmdFwiOjAuMCxcIlJpZ2h0XCI6MC4wLFwiQm90dG9tXCI6MC4wfSxcIkJhY2tncm91bmRcIjp7XCIkaWRcIjpcIjE0NlwiLFwiQ29sb3JcIjp7XCIkcmVmXCI6XCIzNlwifX0sXCJJc1Zpc2libGVcIjp0cnVlLFwiV2lkdGhcIjowLjAsXCJIZWlnaHRcIjowLjAsXCJCb3JkZXJTdHlsZVwiOm51bGx9LFwiRHVyYXRpb25TdHlsZVwiOntcIiRpZFwiOlwiMTQ3XCIsXCJGb250U2V0dGluZ3NcIjp7XCIkaWRcIjpcIjE0OFwiLFwiRm9udFNpemVcIjoxMCxcIkZvbnROYW1lXCI6XCJDYWxpYnJpXCIsXCJJc0JvbGRcIjpmYWxzZSxcIklzSXRhbGljXCI6ZmFsc2UsXCJJc1VuZGVybGluZWRcIjpmYWxzZX0sXCJBdXRvU2l6ZVwiOjAsXCJGb3JlZ3JvdW5kXCI6e1wiJGlkXCI6XCIxNDlcIixcIkNvbG9yXCI6e1wiJGlkXCI6XCIxNTB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NTFcIixcIlRvcFwiOjAuMCxcIkxlZnRcIjowLjAsXCJSaWdodFwiOjAuMCxcIkJvdHRvbVwiOjAuMH0sXCJQYWRkaW5nXCI6e1wiJGlkXCI6XCIxNTJcIixcIlRvcFwiOjAuMCxcIkxlZnRcIjowLjAsXCJSaWdodFwiOjAuMCxcIkJvdHRvbVwiOjAuMH0sXCJCYWNrZ3JvdW5kXCI6e1wiJGlkXCI6XCIxNTNcIixcIkNvbG9yXCI6e1wiJHJlZlwiOlwiMzZcIn19LFwiSXNWaXNpYmxlXCI6dHJ1ZSxcIldpZHRoXCI6MC4wLFwiSGVpZ2h0XCI6MC4wLFwiQm9yZGVyU3R5bGVcIjpudWxsfSxcIkhvcml6b250YWxDb25uZWN0b3JTdHlsZVwiOntcIiRpZFwiOlwiMTU0XCIsXCJMaW5lQ29sb3JcIjp7XCIkaWRcIjpcIjE1NVwiLFwiJHR5cGVcIjpcIk5MUkUuQ29tbW9uLkRvbS5Tb2xpZENvbG9yQnJ1c2gsIE5MUkUuQ29tbW9uXCIsXCJDb2xvclwiOntcIiRpZFwiOlwiMTU2XCIsXCJBXCI6MjU1LFwiUlwiOjIwNCxcIkdcIjoyMDQsXCJCXCI6MjA0fX0sXCJMaW5lV2VpZ2h0XCI6MS4wLFwiTGluZVR5cGVcIjowfSxcIlZlcnRpY2FsQ29ubmVjdG9yU3R5bGVcIjp7XCIkaWRcIjpcIjE1N1wiLFwiTGluZUNvbG9yXCI6e1wiJGlkXCI6XCIxNThcIixcIiR0eXBlXCI6XCJOTFJFLkNvbW1vbi5Eb20uU29saWRDb2xvckJydXNoLCBOTFJFLkNvbW1vblwiLFwiQ29sb3JcIjp7XCIkaWRcIjpcIjE1OV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NjBcIixcIk1hcmdpblwiOntcIiRpZFwiOlwiMTYxXCIsXCJUb3BcIjowLjAsXCJMZWZ0XCI6NC4wLFwiUmlnaHRcIjo0LjAsXCJCb3R0b21cIjowLjB9LFwiUGFkZGluZ1wiOntcIiRpZFwiOlwiMTYyXCIsXCJUb3BcIjowLjAsXCJMZWZ0XCI6MC4wLFwiUmlnaHRcIjowLjAsXCJCb3R0b21cIjowLjB9LFwiQmFja2dyb3VuZFwiOntcIiRpZFwiOlwiMTYzXCIsXCJDb2xvclwiOntcIiRpZFwiOlwiMTY0XCIsXCJBXCI6MjU1LFwiUlwiOjAsXCJHXCI6MTE0LFwiQlwiOjE4OH19LFwiSXNWaXNpYmxlXCI6dHJ1ZSxcIldpZHRoXCI6MC4wLFwiSGVpZ2h0XCI6MTAuMCxcIkJvcmRlclN0eWxlXCI6e1wiJGlkXCI6XCIxNjVcIixcIkxpbmVDb2xvclwiOntcIiRpZFwiOlwiMTY2XCIsXCIkdHlwZVwiOlwiTkxSRS5Db21tb24uRG9tLlNvbGlkQ29sb3JCcnVzaCwgTkxSRS5Db21tb25cIixcIkNvbG9yXCI6e1wiJGlkXCI6XCIxNjdcIixcIkFcIjoyNTUsXCJSXCI6MjU1LFwiR1wiOjAsXCJCXCI6MH19LFwiTGluZVdlaWdodFwiOjAuMCxcIkxpbmVUeXBlXCI6MH19LFwiVGl0bGVTdHlsZVwiOntcIiRpZFwiOlwiMTY4XCIsXCJGb250U2V0dGluZ3NcIjp7XCIkaWRcIjpcIjE2OVwiLFwiRm9udFNpemVcIjoxMSxcIkZvbnROYW1lXCI6XCJDYWxpYnJpXCIsXCJJc0JvbGRcIjp0cnVlLFwiSXNJdGFsaWNcIjpmYWxzZSxcIklzVW5kZXJsaW5lZFwiOmZhbHNlfSxcIkF1dG9TaXplXCI6MCxcIkZvcmVncm91bmRcIjp7XCIkaWRcIjpcIjE3MFwiLFwiQ29sb3JcIjp7XCIkaWRcIjpcIjE3MV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zJcIixcIlRvcFwiOjAuMCxcIkxlZnRcIjowLjAsXCJSaWdodFwiOjAuMCxcIkJvdHRvbVwiOjAuMH0sXCJQYWRkaW5nXCI6e1wiJGlkXCI6XCIxNzNcIixcIlRvcFwiOjAuMCxcIkxlZnRcIjowLjAsXCJSaWdodFwiOjAuMCxcIkJvdHRvbVwiOjAuMH0sXCJCYWNrZ3JvdW5kXCI6e1wiJGlkXCI6XCIxNzRcIixcIkNvbG9yXCI6e1wiJHJlZlwiOlwiMzZcIn19LFwiSXNWaXNpYmxlXCI6dHJ1ZSxcIldpZHRoXCI6MC4wLFwiSGVpZ2h0XCI6MC4wLFwiQm9yZGVyU3R5bGVcIjpudWxsfSxcIkRhdGVTdHlsZVwiOntcIiRpZFwiOlwiMTc1XCIsXCJGb250U2V0dGluZ3NcIjp7XCIkaWRcIjpcIjE3NlwiLFwiRm9udFNpemVcIjoxMCxcIkZvbnROYW1lXCI6XCJDYWxpYnJpXCIsXCJJc0JvbGRcIjpmYWxzZSxcIklzSXRhbGljXCI6ZmFsc2UsXCJJc1VuZGVybGluZWRcIjpmYWxzZX0sXCJBdXRvU2l6ZVwiOjAsXCJGb3JlZ3JvdW5kXCI6e1wiJGlkXCI6XCIxNzdcIixcIkNvbG9yXCI6e1wiJGlkXCI6XCIxNzh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3OVwiLFwiVG9wXCI6MC4wLFwiTGVmdFwiOjAuMCxcIlJpZ2h0XCI6MC4wLFwiQm90dG9tXCI6MC4wfSxcIlBhZGRpbmdcIjp7XCIkaWRcIjpcIjE4MFwiLFwiVG9wXCI6MC4wLFwiTGVmdFwiOjAuMCxcIlJpZ2h0XCI6MC4wLFwiQm90dG9tXCI6MC4wfSxcIkJhY2tncm91bmRcIjp7XCIkaWRcIjpcIjE4MVwiLFwiQ29sb3JcIjp7XCIkcmVmXCI6XCIzNlwifX0sXCJJc1Zpc2libGVcIjp0cnVlLFwiV2lkdGhcIjowLjAsXCJIZWlnaHRcIjowLjAsXCJCb3JkZXJTdHlsZVwiOm51bGx9LFwiRGF0ZUZvcm1hdFwiOntcIiRpZFwiOlwiMTgy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ODNcIixcIkhlYWRlclN0eWxlXCI6e1wiJGlkXCI6XCIxODRcIixcIlRleHRTdHlsZVwiOntcIiRpZFwiOlwiMTg1XCIsXCJGb250U2V0dGluZ3NcIjp7XCIkaWRcIjpcIjE4NlwiLFwiRm9udFNpemVcIjoxMixcIkZvbnROYW1lXCI6XCJDYWxpYnJpXCIsXCJJc0JvbGRcIjpmYWxzZSxcIklzSXRhbGljXCI6ZmFsc2UsXCJJc1VuZGVybGluZWRcIjpmYWxzZX0sXCJBdXRvU2l6ZVwiOjAsXCJGb3JlZ3JvdW5kXCI6e1wiJGlkXCI6XCIxODdcIixcIkNvbG9yXCI6e1wiJGlkXCI6XCIxODh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ODlcIixcIlRvcFwiOjAuMCxcIkxlZnRcIjowLjAsXCJSaWdodFwiOjAuMCxcIkJvdHRvbVwiOjAuMH0sXCJQYWRkaW5nXCI6e1wiJGlkXCI6XCIxOTBcIixcIlRvcFwiOjAuMCxcIkxlZnRcIjowLjAsXCJSaWdodFwiOjAuMCxcIkJvdHRvbVwiOjAuMH0sXCJCYWNrZ3JvdW5kXCI6bnVsbCxcIklzVmlzaWJsZVwiOmZhbHNlLFwiV2lkdGhcIjowLjAsXCJIZWlnaHRcIjowLjAsXCJCb3JkZXJTdHlsZVwiOm51bGx9LFwiUmVjdGFuZ2xlU3R5bGVcIjp7XCIkaWRcIjpcIjE5MVwiLFwiTWFyZ2luXCI6e1wiJGlkXCI6XCIxOTJcIixcIlRvcFwiOjAuMCxcIkxlZnRcIjowLjAsXCJSaWdodFwiOjAuMCxcIkJvdHRvbVwiOjAuMH0sXCJQYWRkaW5nXCI6e1wiJGlkXCI6XCIxOTNcIixcIlRvcFwiOjAuMCxcIkxlZnRcIjowLjAsXCJSaWdodFwiOjAuMCxcIkJvdHRvbVwiOjAuMH0sXCJCYWNrZ3JvdW5kXCI6e1wiJGlkXCI6XCIxOTRcIixcIkNvbG9yXCI6e1wiJGlkXCI6XCIxOTVcIixcIkFcIjoxMjcsXCJSXCI6OTEsXCJHXCI6MTU1LFwiQlwiOjIxM319LFwiSXNWaXNpYmxlXCI6ZmFsc2UsXCJXaWR0aFwiOjAuMCxcIkhlaWdodFwiOjAuMCxcIkJvcmRlclN0eWxlXCI6e1wiJGlkXCI6XCIxOTZcIixcIkxpbmVDb2xvclwiOntcIiRpZFwiOlwiMTk3XCIsXCIkdHlwZVwiOlwiTkxSRS5Db21tb24uRG9tLlNvbGlkQ29sb3JCcnVzaCwgTkxSRS5Db21tb25cIixcIkNvbG9yXCI6e1wiJGlkXCI6XCIxOThcIixcIkFcIjoyNTUsXCJSXCI6MjU1LFwiR1wiOjAsXCJCXCI6MH19LFwiTGluZVdlaWdodFwiOjAuMCxcIkxpbmVUeXBlXCI6MH19LFwiVGV4dElzVmVydGljYWxcIjpmYWxzZX0sXCJCYWNrZ3JvdW5kU3R5bGVcIjp7XCIkaWRcIjpcIjE5OVwiLFwiTWFyZ2luXCI6e1wiJGlkXCI6XCIyMDBcIixcIlRvcFwiOjAuMCxcIkxlZnRcIjowLjAsXCJSaWdodFwiOjAuMCxcIkJvdHRvbVwiOjAuMH0sXCJQYWRkaW5nXCI6e1wiJGlkXCI6XCIyMDFcIixcIlRvcFwiOjAuMCxcIkxlZnRcIjowLjAsXCJSaWdodFwiOjAuMCxcIkJvdHRvbVwiOjAuMH0sXCJCYWNrZ3JvdW5kXCI6e1wiJGlkXCI6XCIyMDJcIixcIkNvbG9yXCI6e1wiJGlkXCI6XCIyMDNcIixcIkFcIjozOCxcIlJcIjo5MSxcIkdcIjoxNTUsXCJCXCI6MjEzfX0sXCJJc1Zpc2libGVcIjp0cnVlLFwiV2lkdGhcIjowLjAsXCJIZWlnaHRcIjowLjAsXCJCb3JkZXJTdHlsZVwiOntcIiRpZFwiOlwiMjA0XCIsXCJMaW5lQ29sb3JcIjp7XCIkaWRcIjpcIjIwNVwiLFwiJHR5cGVcIjpcIk5MUkUuQ29tbW9uLkRvbS5Tb2xpZENvbG9yQnJ1c2gsIE5MUkUuQ29tbW9uXCIsXCJDb2xvclwiOntcIiRpZFwiOlwiMjA2XCIsXCJBXCI6MjU1LFwiUlwiOjI1NSxcIkdcIjowLFwiQlwiOjB9fSxcIkxpbmVXZWlnaHRcIjowLjAsXCJMaW5lVHlwZVwiOjB9fSxcIklzQWJvdmVUaW1lYmFuZFwiOmZhbHNlfSxcIkRlZmF1bHRTd2ltbGFuZVYyU3R5bGVcIjp7XCIkaWRcIjpcIjIwN1wiLFwiSGVhZGVyU3R5bGVcIjp7XCIkaWRcIjpcIjIwOFwiLFwiVGV4dFN0eWxlXCI6e1wiJGlkXCI6XCIyMDlcIixcIkZvbnRTZXR0aW5nc1wiOntcIiRpZFwiOlwiMjEwXCIsXCJGb250U2l6ZVwiOjEyLFwiRm9udE5hbWVcIjpcIkNhbGlicmlcIixcIklzQm9sZFwiOmZhbHNlLFwiSXNJdGFsaWNcIjpmYWxzZSxcIklzVW5kZXJsaW5lZFwiOmZhbHNlfSxcIkF1dG9TaXplXCI6MixcIkZvcmVncm91bmRcIjp7XCIkaWRcIjpcIjIxMVwiLFwiQ29sb3JcIjp7XCIkaWRcIjpcIjIxMlwiLFwiQVwiOjI1NSxcIlJcIjoyNTUsXCJHXCI6MjU1LFwiQlwiOjI1NX19LFwiQmFja2dyb3VuZEZpbGxUeXBlXCI6MCxcIk1heFdpZHRoXCI6XCJJbmZpbml0eVwiLFwiTWF4SGVpZ2h0XCI6MC4wLFwiU21hcnRGb3JlZ3JvdW5kSXNBY3RpdmVcIjpmYWxzZSxcIkhvcml6b250YWxBbGlnbm1lbnRcIjowLFwiVmVydGljYWxBbGlnbm1lbnRcIjowLFwiU21hcnRGb3JlZ3JvdW5kXCI6bnVsbCxcIk1hcmdpblwiOntcIiRpZFwiOlwiMjEzXCIsXCJUb3BcIjowLjAsXCJMZWZ0XCI6MC4wLFwiUmlnaHRcIjowLjAsXCJCb3R0b21cIjowLjB9LFwiUGFkZGluZ1wiOntcIiRpZFwiOlwiMjE0XCIsXCJUb3BcIjowLjAsXCJMZWZ0XCI6MC4wLFwiUmlnaHRcIjowLjAsXCJCb3R0b21cIjowLjB9LFwiQmFja2dyb3VuZFwiOm51bGwsXCJJc1Zpc2libGVcIjp0cnVlLFwiV2lkdGhcIjowLjAsXCJIZWlnaHRcIjowLjAsXCJCb3JkZXJTdHlsZVwiOm51bGx9LFwiUmVjdGFuZ2xlU3R5bGVcIjp7XCIkaWRcIjpcIjIxNVwiLFwiTWFyZ2luXCI6e1wiJGlkXCI6XCIyMTZcIixcIlRvcFwiOjAuMCxcIkxlZnRcIjowLjAsXCJSaWdodFwiOjAuMCxcIkJvdHRvbVwiOjAuMH0sXCJQYWRkaW5nXCI6e1wiJGlkXCI6XCIyMTdcIixcIlRvcFwiOjAuMCxcIkxlZnRcIjowLjAsXCJSaWdodFwiOjAuMCxcIkJvdHRvbVwiOjAuMH0sXCJCYWNrZ3JvdW5kXCI6e1wiJGlkXCI6XCIyMThcIixcIkNvbG9yXCI6e1wiJGlkXCI6XCIyMTlcIixcIkFcIjoyNTUsXCJSXCI6NjgsXCJHXCI6MTE0LFwiQlwiOjE5Nn19LFwiSXNWaXNpYmxlXCI6dHJ1ZSxcIldpZHRoXCI6MC4wLFwiSGVpZ2h0XCI6MC4wLFwiQm9yZGVyU3R5bGVcIjp7XCIkaWRcIjpcIjIyMFwiLFwiTGluZUNvbG9yXCI6e1wiJGlkXCI6XCIyMjFcIixcIiR0eXBlXCI6XCJOTFJFLkNvbW1vbi5Eb20uU29saWRDb2xvckJydXNoLCBOTFJFLkNvbW1vblwiLFwiQ29sb3JcIjp7XCIkaWRcIjpcIjIyMlwiLFwiQVwiOjI1NSxcIlJcIjoyNTUsXCJHXCI6MCxcIkJcIjowfX0sXCJMaW5lV2VpZ2h0XCI6MC4wLFwiTGluZVR5cGVcIjowfX0sXCJUZXh0SXNWZXJ0aWNhbFwiOmZhbHNlfSxcIkJhY2tncm91bmRTdHlsZVwiOntcIiRpZFwiOlwiMjIzXCIsXCJNYXJnaW5cIjpudWxsLFwiUGFkZGluZ1wiOm51bGwsXCJCYWNrZ3JvdW5kXCI6e1wiJGlkXCI6XCIyMjRcIixcIkNvbG9yXCI6e1wiJGlkXCI6XCIyMjVcIixcIkFcIjo1MSxcIlJcIjoxNjUsXCJHXCI6MTY1LFwiQlwiOjE2NX19LFwiSXNWaXNpYmxlXCI6ZmFsc2UsXCJXaWR0aFwiOjAuMCxcIkhlaWdodFwiOjAuMCxcIkJvcmRlclN0eWxlXCI6e1wiJGlkXCI6XCIyMjZcIixcIkxpbmVDb2xvclwiOntcIiRpZFwiOlwiMjI3XCIsXCIkdHlwZVwiOlwiTkxSRS5Db21tb24uRG9tLlNvbGlkQ29sb3JCcnVzaCwgTkxSRS5Db21tb25cIixcIkNvbG9yXCI6e1wiJGlkXCI6XCIyMjhcIixcIkFcIjoyNTUsXCJSXCI6MjU1LFwiR1wiOjAsXCJCXCI6MH19LFwiTGluZVdlaWdodFwiOjAuMCxcIkxpbmVUeXBlXCI6MH19LFwiSXNBYm92ZVRpbWViYW5kXCI6ZmFsc2UsXCJTd2ltbGFuZURlZmF1bHRBY3Rpdml0eVN0eWxlXCI6e1wiJGlkXCI6XCIyMjlcIixcIkhlYWRlclN0eWxlXCI6e1wiJGlkXCI6XCIyMzBcIixcIlRleHRTdHlsZVwiOntcIiRpZFwiOlwiMjMxXCIsXCJGb250U2V0dGluZ3NcIjp7XCIkaWRcIjpcIjIzMlwiLFwiRm9udFNpemVcIjoxMSxcIkZvbnROYW1lXCI6XCJDYWxpYnJpXCIsXCJJc0JvbGRcIjpmYWxzZSxcIklzSXRhbGljXCI6ZmFsc2UsXCJJc1VuZGVybGluZWRcIjpmYWxzZX0sXCJBdXRvU2l6ZVwiOjIsXCJGb3JlZ3JvdW5kXCI6e1wiJGlkXCI6XCIyMzNcIixcIkNvbG9yXCI6e1wiJGlkXCI6XCIyMzRcIixcIkFcIjoyNTUsXCJSXCI6MCxcIkdcIjowLFwiQlwiOjB9fSxcIkJhY2tncm91bmRGaWxsVHlwZVwiOjAsXCJNYXhXaWR0aFwiOlwiSW5maW5pdHlcIixcIk1heEhlaWdodFwiOjAuMCxcIlNtYXJ0Rm9yZWdyb3VuZElzQWN0aXZlXCI6ZmFsc2UsXCJIb3Jpem9udGFsQWxpZ25tZW50XCI6MCxcIlZlcnRpY2FsQWxpZ25tZW50XCI6MCxcIlNtYXJ0Rm9yZWdyb3VuZFwiOm51bGwsXCJNYXJnaW5cIjp7XCIkaWRcIjpcIjIzNVwiLFwiVG9wXCI6MC4wLFwiTGVmdFwiOjAuMCxcIlJpZ2h0XCI6MC4wLFwiQm90dG9tXCI6MC4wfSxcIlBhZGRpbmdcIjp7XCIkaWRcIjpcIjIzNlwiLFwiVG9wXCI6MC4wLFwiTGVmdFwiOjAuMCxcIlJpZ2h0XCI6MC4wLFwiQm90dG9tXCI6MC4wfSxcIkJhY2tncm91bmRcIjpudWxsLFwiSXNWaXNpYmxlXCI6dHJ1ZSxcIldpZHRoXCI6MC4wLFwiSGVpZ2h0XCI6MC4wLFwiQm9yZGVyU3R5bGVcIjpudWxsfSxcIlJlY3RhbmdsZVN0eWxlXCI6e1wiJGlkXCI6XCIyMzdcIixcIk1hcmdpblwiOntcIiRpZFwiOlwiMjM4XCIsXCJUb3BcIjowLjAsXCJMZWZ0XCI6MC4wLFwiUmlnaHRcIjowLjAsXCJCb3R0b21cIjowLjB9LFwiUGFkZGluZ1wiOntcIiRpZFwiOlwiMjM5XCIsXCJUb3BcIjowLjAsXCJMZWZ0XCI6MC4wLFwiUmlnaHRcIjowLjAsXCJCb3R0b21cIjowLjB9LFwiQmFja2dyb3VuZFwiOntcIiRpZFwiOlwiMjQwXCIsXCJDb2xvclwiOntcIiRpZFwiOlwiMjQxXCIsXCJBXCI6NjMsXCJSXCI6NjgsXCJHXCI6MTE0LFwiQlwiOjE5Nn19LFwiSXNWaXNpYmxlXCI6dHJ1ZSxcIldpZHRoXCI6MC4wLFwiSGVpZ2h0XCI6MC4wLFwiQm9yZGVyU3R5bGVcIjp7XCIkaWRcIjpcIjI0MlwiLFwiTGluZUNvbG9yXCI6e1wiJGlkXCI6XCIyNDNcIixcIiR0eXBlXCI6XCJOTFJFLkNvbW1vbi5Eb20uU29saWRDb2xvckJydXNoLCBOTFJFLkNvbW1vblwiLFwiQ29sb3JcIjp7XCIkaWRcIjpcIjI0NFwiLFwiQVwiOjI1NSxcIlJcIjoyNTUsXCJHXCI6MCxcIkJcIjowfX0sXCJMaW5lV2VpZ2h0XCI6MC4wLFwiTGluZVR5cGVcIjowfX19LFwiQmFja2dyb3VuZFN0eWxlXCI6e1wiJGlkXCI6XCIyNDVcIixcIk1hcmdpblwiOm51bGwsXCJQYWRkaW5nXCI6bnVsbCxcIkJhY2tncm91bmRcIjp7XCIkaWRcIjpcIjI0NlwiLFwiQ29sb3JcIjp7XCIkaWRcIjpcIjI0N1wiLFwiQVwiOjUxLFwiUlwiOjE2NSxcIkdcIjoxNjUsXCJCXCI6MTY1fX0sXCJJc1Zpc2libGVcIjpmYWxzZSxcIldpZHRoXCI6MC4wLFwiSGVpZ2h0XCI6MC4wLFwiQm9yZGVyU3R5bGVcIjp7XCIkaWRcIjpcIjI0OFwiLFwiTGluZUNvbG9yXCI6e1wiJGlkXCI6XCIyNDlcIixcIiR0eXBlXCI6XCJOTFJFLkNvbW1vbi5Eb20uU29saWRDb2xvckJydXNoLCBOTFJFLkNvbW1vblwiLFwiQ29sb3JcIjp7XCIkaWRcIjpcIjI1MFwiLFwiQVwiOjI1NSxcIlJcIjoyNTUsXCJHXCI6MCxcIkJcIjowfX0sXCJMaW5lV2VpZ2h0XCI6MC4wLFwiTGluZVR5cGVcIjowfX0sXCJDdXN0b21Td2ltbGFuZU1pbGVzdG9uZVN0eWxlTGlzdFwiOltdLFwiQ3VzdG9tU3dpbWxhbmVUYXNrU3R5bGVMaXN0XCI6W10sXCJJc1Zpc2libGVcIjp0cnVlfSxcIkN1c3RvbVN3aW1sYW5lQWN0aXZpdGllc1N0eWxlTGlzdFwiOltdLFwiSXNWaXNpYmxlXCI6dHJ1ZSxcIlNwYWNpbmdcIjoyfSxcIkN1c3RvbU1pbGVzdG9uZVN0eWxlTGlzdFwiOltdLFwiQ3VzdG9tVGFza1N0eWxlTGlzdFwiOltdLFwiQ3VzdG9tU3dpbWxhbmVEZWZpbml0aW9uU3R5bGVMaXN0XCI6W10sXCJDdXN0b21Td2ltbGFuZVYyU3R5bGVMaXN0XCI6W10sXCJHcmlkbGluZVBhbmVsU3R5bGVcIjp7XCIkaWRcIjpcIjI1MVwiLFwiR3JpZGxpbmVTdHlsZVwiOntcIiRpZFwiOlwiMjUyXCIsXCJMaW5lQ29sb3JcIjp7XCIkaWRcIjpcIjI1M1wiLFwiJHR5cGVcIjpcIk5MUkUuQ29tbW9uLkRvbS5Tb2xpZENvbG9yQnJ1c2gsIE5MUkUuQ29tbW9uXCIsXCJDb2xvclwiOntcIiRpZFwiOlwiMjU0XCIsXCJBXCI6MzgsXCJSXCI6OTEsXCJHXCI6MTU1LFwiQlwiOjIxM319LFwiTGluZVdlaWdodFwiOjEuMCxcIkxpbmVUeXBlXCI6MH0sXCJJc1Zpc2libGVcIjp0cnVlfSxcIkFjdGl2aXR5TGluZVBhbmVsU3R5bGVcIjp7XCIkaWRcIjpcIjI1NVwiLFwiQWN0aXZpdHlMaW5lU3R5bGVcIjp7XCIkaWRcIjpcIjI1NlwiLFwiTGluZUNvbG9yXCI6e1wiJGlkXCI6XCIyNTdcIixcIiR0eXBlXCI6XCJOTFJFLkNvbW1vbi5Eb20uU29saWRDb2xvckJydXNoLCBOTFJFLkNvbW1vblwiLFwiQ29sb3JcIjp7XCIkaWRcIjpcIjI1OFwiLFwiQVwiOjM4LFwiUlwiOjY4LFwiR1wiOjExNCxcIkJcIjoxOTZ9fSxcIkxpbmVXZWlnaHRcIjoxLjAsXCJMaW5lVHlwZVwiOjB9LFwiSXNWaXNpYmxlXCI6dHJ1ZX0sXCJEZWZhdWx0RGVwZW5kZW5jeVN0eWxlXCI6e1wiJGlkXCI6XCIyNTlcIixcIkxpbmVTdHlsZVwiOntcIiRpZFwiOlwiMjYwXCIsXCJMaW5lQ29sb3JcIjp7XCIkaWRcIjpcIjI2MVwiLFwiJHR5cGVcIjpcIk5MUkUuQ29tbW9uLkRvbS5Tb2xpZENvbG9yQnJ1c2gsIE5MUkUuQ29tbW9uXCIsXCJDb2xvclwiOntcIiRpZFwiOlwiMjYyXCIsXCJBXCI6MjU1LFwiUlwiOjAsXCJHXCI6MCxcIkJcIjowfX0sXCJMaW5lV2VpZ2h0XCI6MS4wLFwiTGluZVR5cGVcIjowfSxcIkVuZEFycm93aGVhZExpbmVTdHlsZVwiOntcIiRpZFwiOlwiMjYzXCIsXCJLaW5kXCI6MSxcIldpZHRoXCI6MSxcIkxlbmd0aFwiOjAsXCJQYXJlbnRTdHlsZVwiOm51bGx9LFwiQnJpbmdUb0Zyb250XCI6dHJ1ZSxcIklzVmlzaWJsZVwiOnRydWUsXCJSYWRpdXNcIjowLjB9LFwiQ3JpdGljYWxQYXRoU3R5bGVcIjp7XCIkaWRcIjpcIjI2NFwiLFwiQ3JpdGljYWxQYXRoU3R5bGVPcHRpb25zXCI6MTUsXCJMaW5lU3R5bGVcIjp7XCIkaWRcIjpcIjI2NVwiLFwiTGluZUNvbG9yXCI6e1wiJGlkXCI6XCIyNjZcIixcIiR0eXBlXCI6XCJOTFJFLkNvbW1vbi5Eb20uU29saWRDb2xvckJydXNoLCBOTFJFLkNvbW1vblwiLFwiQ29sb3JcIjp7XCIkaWRcIjpcIjI2N1wiLFwiQVwiOjI1NSxcIlJcIjoyMjIsXCJHXCI6NTAsXCJCXCI6NTB9fSxcIkxpbmVXZWlnaHRcIjoxLjAsXCJMaW5lVHlwZVwiOjB9LFwiVGl0bGVGb3JlZ3JvdW5kXCI6e1wiJGlkXCI6XCIyNjhcIixcIkNvbG9yXCI6e1wiJGlkXCI6XCIyNjlcIixcIkFcIjoyNTUsXCJSXCI6MTc2LFwiR1wiOjE5LFwiQlwiOjI1fX0sXCJTaGFwZXNCYWNrZ3JvdW5kXCI6e1wiJGlkXCI6XCIyNzBcIixcIkNvbG9yXCI6e1wiJGlkXCI6XCIyNzFcIixcIkFcIjoyNTUsXCJSXCI6MjUzLFwiR1wiOjIwMyxcIkJcIjoyMDh9fSxcIlNoYXBlc0JvcmRlclN0eWxlXCI6e1wiJGlkXCI6XCIyNzJcIixcIkxpbmVDb2xvclwiOntcIiRpZFwiOlwiMjczXCIsXCIkdHlwZVwiOlwiTkxSRS5Db21tb24uRG9tLlNvbGlkQ29sb3JCcnVzaCwgTkxSRS5Db21tb25cIixcIkNvbG9yXCI6e1wiJGlkXCI6XCIyNzRcIixcIkFcIjoyNTUsXCJSXCI6MjIyLFwiR1wiOjUwLFwiQlwiOjUwfX0sXCJMaW5lV2VpZ2h0XCI6MS41LFwiTGluZVR5cGVcIjowfSxcIklzVmlzaWJsZVwiOmZhbHNlfSxcIlBhbmVsc1NwYWNpbmdEZWZpbml0aW9uXCI6e1wiJGlkXCI6XCIyNzVcIixcIlNwYWNpbmdBYm92ZVRpbWViYW5kXCI6NSxcIlNwYWNpbmdCZWxvd1RpbWViYW5kXCI6NSxcIlNwYWNpbmdBYm92ZUJldHdlZW5Td2ltbGFuZXNBbmRUYXNrc1wiOjUsXCJTcGFjaW5nQmVsb3dCZXR3ZWVuU3dpbWxhbmVzQW5kVGFza3NcIjo1fX0sXCJTY2FsZVwiOntcIiRpZFwiOlwiMjc2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yNzdcIixcIlN0YXJ0RGF0ZVwiOlwiMDAwMS0wMS0wMVQwMDowMDowMFwiLFwiRW5kRGF0ZVwiOlwiMDAwMS0wMS0wMVQwMDowMDowMFwiLFwiQXV0b0RhdGVSYW5nZVwiOnRydWUsXCJXb3JraW5nRGF5c1wiOjMxLFwiVG9kYXlNYXJrZXJUZXh0XCI6XCJUb2RheVwiLFwiQXV0b1NjYWxlVHlwZVwiOnRydWUsXCJUaW1lYmFuZFNjYWxlc1wiOntcIiRpZFwiOlwiMjc4XCIsXCJUb3BTY2FsZUxheWVyXCI6e1wiJGlkXCI6XCIyNzlcIixcIkZvcm1hdFwiOlwid1wiLFwiVHlwZVwiOjF9LFwiTWlkZGxlU2NhbGVMYXllclwiOntcIiRpZFwiOlwiMjgwXCIsXCJGb3JtYXRcIjpudWxsLFwiVHlwZVwiOjB9LFwiQm90dG9tU2NhbGVMYXllclwiOntcIiRpZFwiOlwiMjgxXCIsXCJGb3JtYXRcIjpudWxsLFwiVHlwZVwiOjB9fX0sXCJNaWxlc3RvbmVzXCI6W10sXCJUYXNrc1wiOltdLFwiU3dpbWxhbmVzXCI6W10sXCJTd2ltbGFuZXNWMlwiOltdLFwiRGVwZW5kZW5jaWVzXCI6W10sXCJEZXBlbmRlbmN5U2V0dGluZ3NcIjp7XCIkaWRcIjpcIjI4MlwiLFwiRGVwZW5kZW5jeU1vZHVsZUVuYWJsZWRcIjpmYWxzZSxcIlNjaGVkdWxpbmdTZXR0aW5nc1wiOntcIiRpZFwiOlwiMjgzXCIsXCJEZXBlbmRlbmNpZXNTY2hlZHVsaW5nTW9kZVNldHRpbmdcIjoxLFwiRGVwZW5kZW5jaWVzUHJldmlvdXNTY2hlZHVsaW5nTW9kZVwiOjEsXCJPbkJyZWFraW5nRmxleGlibGVTY2hlZHVsaW5nTW9kZVNldHRpbmdcIjowLFwiT25CcmVha2luZ1N0cmljdFNjaGVkdWxpbmdNb2RlU2V0dGluZ1wiOjB9fSxcIlNldHRpbmdzXCI6e1wiJGlkXCI6XCIyODRcIixcIkltcGFPcHRpb25zXCI6e1wiJGlkXCI6XCIyODVcIixcIkxlZnRUb1JpZ2h0XCI6ZmFsc2UsXCJQYXlsb2FkT3B0aW9uc1wiOjJ9fSxcIlRpbWVDb25maWd1cmF0aW9uXCI6e1wiJGlkXCI6XCIyODZcIixcIlVzZVRpbWVcIjpmYWxzZSxcIldvcmtEYXlTdGFydFwiOlwiMDA6MDA6MDBcIixcIldvcmtEYXlFbmRcIjpcIjIzOjU5OjAwXCJ9fSIsIlNvdXJjZVRoZW1lIjoie1wiJGlkXCI6XCIxXCIsXCJJZFwiOlwiZDAxNTg0MzQtZjVkMC00ODllLTgwOWItNWVkNTFiOTE3MTc1XCIsXCJDYXRlZ29yeVwiOjIsXCJDdWx0dXJlSW5mb05hbWVcIjpcImVuLVVTXCIsXCJWZXJzaW9uXCI6e1wiJGlkXCI6XCIyXCIsXCJUaGVtZURvbVZlcnNpb25cIjpcIjEuMS4wXCJ9LFwiU3R5bGVcIjp7XCIkaWRcIjpcIjNcIixcIlRpbWViYW5kU3R5bGVcIjp7XCIkaWRcIjpcIjRcIixcIlJpZ2h0RW5kQ2Fwc1N0eWxlXCI6e1wiJGlkXCI6XCI1XCIsXCJGb250U2V0dGluZ3NcIjp7XCIkaWRcIjpcIjZcIixcIkZvbnRTaXplXCI6MTgsXCJGb250TmFtZVwiOlwiQ2FsaWJyaVwiLFwiSXNCb2xkXCI6dHJ1ZSxcIklzSXRhbGljXCI6ZmFsc2UsXCJJc1VuZGVybGluZWRcIjpmYWxzZX0sXCJGb3JlZ3JvdW5kXCI6e1wiJGlkXCI6XCI3XCIsXCJDb2xvclwiOntcIiRpZFwiOlwiOFwiLFwiQVwiOjI1NSxcIlJcIjoyMzcsXCJHXCI6MTI1LFwiQlwiOjQ5fX0sXCJIb3Jpem9udGFsQWxpZ25tZW50XCI6MCxcIklzVmlzaWJsZVwiOmZhbHNlfSxcIkxlZnRFbmRDYXBzU3R5bGVcIjp7XCIkaWRcIjpcIjlcIixcIkZvbnRTZXR0aW5nc1wiOntcIiRpZFwiOlwiMTBcIixcIkZvbnRTaXplXCI6MTgsXCJGb250TmFtZVwiOlwiQ2FsaWJyaVwiLFwiSXNCb2xkXCI6dHJ1ZSxcIklzSXRhbGljXCI6ZmFsc2UsXCJJc1VuZGVybGluZWRcIjpmYWxzZX0sXCJGb3JlZ3JvdW5kXCI6e1wiJGlkXCI6XCIxMVwiLFwiQ29sb3JcIjp7XCIkaWRcIjpcIjEyXCIsXCJBXCI6MjU1LFwiUlwiOjIzNyxcIkdcIjoxMjUsXCJCXCI6NDl9fSxcIkhvcml6b250YWxBbGlnbm1lbnRcIjowLFwiSXNWaXNpYmxlXCI6ZmFsc2V9LFwiVG9kYXlNYXJrZXJTdHlsZVwiOntcIiRpZFwiOlwiMTNcIixcIlRvZGF5VGV4dFN0eWxlXCI6e1wiJGlkXCI6XCIxNFwiLFwiRm9udFNldHRpbmdzXCI6e1wiJGlkXCI6XCIxNVwiLFwiRm9udFNpemVcIjoxMixcIkZvbnROYW1lXCI6XCJDYWxpYnJpXCIsXCJJc0JvbGRcIjpmYWxzZSxcIklzSXRhbGljXCI6ZmFsc2UsXCJJc1VuZGVybGluZWRcIjpmYWxzZX0sXCJGb3JlZ3JvdW5kXCI6e1wiJGlkXCI6XCIxNlwiLFwiQ29sb3JcIjp7XCIkaWRcIjpcIjE3XCIsXCJBXCI6MjU1LFwiUlwiOjAsXCJHXCI6MCxcIkJcIjowfX0sXCJIb3Jpem9udGFsQWxpZ25tZW50XCI6MCxcIklzVmlzaWJsZVwiOnRydWV9LFwiVG9kYXlNYXJrZXJTaGFwZVN0eWxlXCI6e1wiJGlkXCI6XCIxOFwiLFwiTWFyZ2luXCI6e1wiJGlkXCI6XCIxOVwiLFwiVG9wXCI6MC4wLFwiTGVmdFwiOjAuMCxcIlJpZ2h0XCI6MC4wLFwiQm90dG9tXCI6MC4wfSxcIlBhZGRpbmdcIjp7XCIkaWRcIjpcIjIwXCIsXCJUb3BcIjowLjAsXCJMZWZ0XCI6MC4wLFwiUmlnaHRcIjowLjAsXCJCb3R0b21cIjowLjB9LFwiQmFja2dyb3VuZFwiOntcIiRpZFwiOlwiMjFcIixcIkNvbG9yXCI6e1wiJGlkXCI6XCIyMlwiLFwiQVwiOjI1NSxcIlJcIjoyNTUsXCJHXCI6MCxcIkJcIjowfX0sXCJJc1Zpc2libGVcIjp0cnVlLFwiV2lkdGhcIjowLjAsXCJIZWlnaHRcIjowLjAsXCJCb3JkZXJTdHlsZVwiOm51bGx9LFwiVG9kYXlNYXJrZXJQb3NpdGlvblwiOjMsXCJJc1Zpc2libGVcIjpmYWxzZX0sXCJTY2FsZVN0eWxlXCI6e1wiJGlkXCI6XCIyM1wiLFwiU2hvd1NlZ21lbnRTZXBhcmF0b3JzXCI6dHJ1ZSxcIlNlZ21lbnRTZXBhcmF0b3JPcGFjaXR5XCI6MzAsXCJTaGFwZVwiOjMsXCJTZWdtZW50VGV4dFN0eWxlXCI6e1wiJGlkXCI6XCIyNFwiLFwiRm9udFNldHRpbmdzXCI6e1wiJGlkXCI6XCIyNVwiLFwiRm9udFNpemVcIjoxNixcIkZvbnROYW1lXCI6XCJTZWdvZSBVSSBCbGFja1wiLFwiSXNCb2xkXCI6ZmFsc2UsXCJJc0l0YWxpY1wiOmZhbHNlLFwiSXNVbmRlcmxpbmVkXCI6ZmFsc2V9LFwiRm9yZWdyb3VuZFwiOntcIiRpZFwiOlwiMjZcIixcIkNvbG9yXCI6e1wiJGlkXCI6XCIyN1wiLFwiQVwiOjI1NSxcIlJcIjoyNTUsXCJHXCI6MjU1LFwiQlwiOjI1NX19LFwiSG9yaXpvbnRhbEFsaWdubWVudFwiOjAsXCJJc1Zpc2libGVcIjp0cnVlfSxcIlNoYXBlU3R5bGVcIjp7XCIkaWRcIjpcIjI4XCIsXCJNYXJnaW5cIjp7XCIkaWRcIjpcIjI5XCIsXCJUb3BcIjowLjAsXCJMZWZ0XCI6MTAuMCxcIlJpZ2h0XCI6MTAuMCxcIkJvdHRvbVwiOjAuMH0sXCJQYWRkaW5nXCI6e1wiJGlkXCI6XCIzMFwiLFwiVG9wXCI6My4wLFwiTGVmdFwiOjAuMCxcIlJpZ2h0XCI6MC4wLFwiQm90dG9tXCI6My4wfSxcIkJhY2tncm91bmRcIjp7XCIkaWRcIjpcIjMxXCIsXCJDb2xvclwiOntcIiRpZFwiOlwiMzJcIixcIkFcIjoyNTUsXCJSXCI6MCxcIkdcIjowLFwiQlwiOjB9fSxcIklzVmlzaWJsZVwiOnRydWUsXCJXaWR0aFwiOjg1OC4wLFwiSGVpZ2h0XCI6Mj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MTkxLFwiUlwiOjI1NSxcIkdcIjowLFwiQlwiOjB9fSxcIkVsYXBzZWRUaW1lRm9ybWF0XCI6MixcIklzVmlzaWJsZVwiOmZhbHNlfSxcIk1hcmdpblwiOntcIiRpZFwiOlwiNDBcIixcIlRvcFwiOjAuMCxcIkxlZnRcIjoxMC4wLFwiUmlnaHRcIjoxMC4wLFwiQm90dG9tXCI6MC4wfSxcIlBhZGRpbmdcIjp7XCIkaWRcIjpcIjQxXCIsXCJUb3BcIjowLjAsXCJMZWZ0XCI6MC4wLFwiUmlnaHRcIjowLjAsXCJCb3R0b21cIjowLjB9LFwiQmFja2dyb3VuZFwiOntcIiRpZFwiOlwiNDJcIixcIkNvbG9yXCI6e1wiJGlkXCI6XCI0M1wiLFwiQVwiOjI1NSxcIlJcIjo0NyxcIkdcIjo1NCxcIkJcIjoxNTN9fSxcIklzVmlzaWJsZVwiOmZhbHNlLFwiV2lkdGhcIjowLjAsXCJIZWlnaHRcIjowLjAsXCJCb3JkZXJTdHlsZVwiOm51bGx9LFwiVGFza1N0eWxlXCI6e1wiJGlkXCI6XCI0NFwiLFwiU2hhcGVcIjo0LFwiU2hhcGVUaGlja25lc3NcIjowLFwiRHVyYXRpb25Gb3JtYXRcIjowLFwiUGVyY2VudGFnZUNvbXBsZXRlVGV4dFN0eWxlXCI6e1wiJGlkXCI6XCI0NVwiLFwiRm9udFNldHRpbmdzXCI6e1wiJGlkXCI6XCI0NlwiLFwiRm9udFNpemVcIjoxMCxcIkZvbnROYW1lXCI6XCJDYWxpYnJpXCIsXCJJc0JvbGRcIjpmYWxzZSxcIklzSXRhbGljXCI6ZmFsc2UsXCJJc1VuZGVybGluZWRcIjpmYWxzZX0sXCJGb3JlZ3JvdW5kXCI6e1wiJGlkXCI6XCI0N1wiLFwiQ29sb3JcIjp7XCIkaWRcIjpcIjQ4XCIsXCJBXCI6MjU1LFwiUlwiOjIzNyxcIkdcIjoxMjUsXCJCXCI6NDl9fSxcIkhvcml6b250YWxBbGlnbm1lbnRcIjowLFwiSXNWaXNpYmxlXCI6ZmFsc2V9LFwiUGVyY2VudGFnZUNvbXBsZXRlSGlnaGxpZ2h0U3R5bGVcIjp7XCIkaWRcIjpcIjQ5XCIsXCJCYWNrZ3JvdW5kXCI6e1wiJGlkXCI6XCI1MFwiLFwiQ29sb3JcIjp7XCIkaWRcIjpcIjUxXCIsXCJBXCI6ODksXCJSXCI6MCxcIkdcIjowLFwiQlwiOjB9fX0sXCJEdXJhdGlvblN0eWxlXCI6e1wiJGlkXCI6XCI1MlwiLFwiRm9udFNldHRpbmdzXCI6e1wiJGlkXCI6XCI1M1wiLFwiRm9udFNpemVcIjoxMCxcIkZvbnROYW1lXCI6XCJDYWxpYnJpXCIsXCJJc0JvbGRcIjpmYWxzZSxcIklzSXRhbGljXCI6ZmFsc2UsXCJJc1VuZGVybGluZWRcIjpmYWxzZX0sXCJGb3JlZ3JvdW5kXCI6e1wiJGlkXCI6XCI1NFwiLFwiQ29sb3JcIjp7XCIkaWRcIjpcIjU1XCIsXCJBXCI6MjU1LFwiUlwiOjIzNyxcIkdcIjoxMjUsXCJCXCI6NDl9fSxcIkhvcml6b250YWxBbGlnbm1lbnRcIjowLFwiSXNWaXNpYmxlXCI6ZmFsc2V9LFwiSG9yaXpvbnRhbENvbm5lY3RvclN0eWxlXCI6e1wiJGlkXCI6XCI1NlwiLFwiTGluZVN0eWxlXCI6e1wiJGlkXCI6XCI1N1wiLFwiTGluZUNvbG9yXCI6e1wiJGlkXCI6XCI1OFwiLFwiQ29sb3JcIjp7XCIkaWRcIjpcIjU5XCIsXCJBXCI6MjU1LFwiUlwiOjIwNCxcIkdcIjoyMDQsXCJCXCI6MjA0fX0sXCJMaW5lV2VpZ2h0XCI6MS4wLFwiTGluZVR5cGVcIjowfSxcIklzVmlzaWJsZVwiOnRydWV9LFwiVmVydGljYWxDb25uZWN0b3JTdHlsZVwiOntcIiRpZFwiOlwiNjBcIixcIkxpbmVTdHlsZVwiOntcIiRpZFwiOlwiNjFcIixcIkxpbmVDb2xvclwiOntcIiRpZFwiOlwiNjJcIixcIkNvbG9yXCI6e1wiJGlkXCI6XCI2M1wiLFwiQVwiOjI1NSxcIlJcIjoyMDQsXCJHXCI6MjA0LFwiQlwiOjIwNH19LFwiTGluZVdlaWdodFwiOjAuMCxcIkxpbmVUeXBlXCI6MH0sXCJJc1Zpc2libGVcIjpmYWxzZX0sXCJNYXJnaW5cIjp7XCIkaWRcIjpcIjY0XCIsXCJUb3BcIjowLjAsXCJMZWZ0XCI6MC4wLFwiUmlnaHRcIjowLjAsXCJCb3R0b21cIjowLjB9LFwiU3RhcnREYXRlUG9zaXRpb25cIjozLFwiRW5kRGF0ZVBvc2l0aW9uXCI6NCxcIlRpdGxlUG9zaXRpb25cIjowLFwiRHVyYXRpb25Qb3NpdGlvblwiOjAsXCJQZXJjZW50YWdlQ29tcGxldGVkUG9zaXRpb25cIjowLFwiU3BhY2luZ1wiOjMsXCJJc0JlbG93VGltZWJhbmRcIjpmYWxzZSxcIlNoYXBlU3R5bGVcIjp7XCIkaWRcIjpcIjY1XCIsXCJNYXJnaW5cIjp7XCIkaWRcIjpcIjY2XCIsXCJUb3BcIjowLjAsXCJMZWZ0XCI6NC4wLFwiUmlnaHRcIjo0LjAsXCJCb3R0b21cIjowLjB9LFwiUGFkZGluZ1wiOntcIiRpZFwiOlwiNjdcIixcIlRvcFwiOjAuMCxcIkxlZnRcIjowLjAsXCJSaWdodFwiOjAuMCxcIkJvdHRvbVwiOjAuMH0sXCJCYWNrZ3JvdW5kXCI6e1wiJGlkXCI6XCI2OFwiLFwiQ29sb3JcIjp7XCIkaWRcIjpcIjY5XCIsXCJBXCI6MjU1LFwiUlwiOjI1NSxcIkdcIjoyNTUsXCJCXCI6MjU1fX0sXCJJc1Zpc2libGVcIjp0cnVlLFwiV2lkdGhcIjowLjAsXCJIZWlnaHRcIjoxMC4wLFwiQm9yZGVyU3R5bGVcIjp7XCIkaWRcIjpcIjcwXCIsXCJMaW5lU3R5bGVcIjp7XCIkaWRcIjpcIjcxXCIsXCJMaW5lQ29sb3JcIjp7XCIkaWRcIjpcIjcyXCIsXCJDb2xvclwiOntcIiRpZFwiOlwiNzNcIixcIkFcIjoyNTUsXCJSXCI6MjM0LFwiR1wiOjIyLFwiQlwiOjMwfX0sXCJMaW5lV2VpZ2h0XCI6Mi4wLFwiTGluZVR5cGVcIjowfSxcIklzVmlzaWJsZVwiOmZhbHNlfX0sXCJUaXRsZVN0eWxlXCI6e1wiJGlkXCI6XCI3NFwiLFwiRm9udFNldHRpbmdzXCI6e1wiJGlkXCI6XCI3NVwiLFwiRm9udFNpemVcIjoxMixcIkZvbnROYW1lXCI6XCJTZWdvZSBVSVwiLFwiSXNCb2xkXCI6dHJ1ZSxcIklzSXRhbGljXCI6ZmFsc2UsXCJJc1VuZGVybGluZWRcIjpmYWxzZX0sXCJGb3JlZ3JvdW5kXCI6e1wiJGlkXCI6XCI3NlwiLFwiQ29sb3JcIjp7XCIkaWRcIjpcIjc3XCIsXCJBXCI6MjU1LFwiUlwiOjIzMixcIkdcIjoyMzIsXCJCXCI6MjMyfX0sXCJIb3Jpem9udGFsQWxpZ25tZW50XCI6MCxcIklzVmlzaWJsZVwiOnRydWV9LFwiRGF0ZVN0eWxlXCI6e1wiJGlkXCI6XCI3OFwiLFwiRm9udFNldHRpbmdzXCI6e1wiJGlkXCI6XCI3OVwiLFwiRm9udFNpemVcIjoxNCxcIkZvbnROYW1lXCI6XCJTZWdvZSBVSSBTZW1pYm9sZFwiLFwiSXNCb2xkXCI6dHJ1ZSxcIklzSXRhbGljXCI6ZmFsc2UsXCJJc1VuZGVybGluZWRcIjpmYWxzZX0sXCJGb3JlZ3JvdW5kXCI6e1wiJGlkXCI6XCI4MFwiLFwiQ29sb3JcIjp7XCIkaWRcIjpcIjgxXCIsXCJBXCI6MjU1LFwiUlwiOjI1NSxcIkdcIjoyNTUsXCJCXCI6MjU1fX0sXCJIb3Jpem9udGFsQWxpZ25tZW50XCI6MSxcIklzVmlzaWJsZVwiOnRydWV9LFwiRGF0ZUZvcm1hdFwiOntcIiRpZFwiOlwiODJcIixcIkZvcm1hdFN0cmluZ1wiOlwieXl5eVwiLFwiU2VwYXJhdG9yXCI6XCIvXCIsXCJVc2VJbnRlcm5hdGlvbmFsRGF0ZUZvcm1hdFwiOmZhbHNlLFwiRGF0ZUlzVmlzaWJsZVwiOnRydWUsXCJUaW1lSXNWaXNpYmxlXCI6ZmFsc2UsXCJIb3VyRGlnaXRzXCI6MSxcIkFtUG1EZXNpZ25hdG9yXCI6MixcIlRyaW0wME1pbnV0ZXNcIjpmYWxzZX0sXCJXZWVrTnVtYmVyaW5nXCI6e1wiJGlkXCI6XCI4M1wiLFwiRm9ybWF0XCI6MCxcIklzVmlzaWJsZVwiOmZhbHNlLFwiTGFzdEtub3duVmlzaWJpbGl0eVN0YXRlXCI6ZmFsc2V9fSxcIk1pbGVzdG9uZVN0eWxlXCI6e1wiJGlkXCI6XCI4NFwiLFwiU2hhcGVcIjoxLFwiSXNCZWxvd1RpbWViYW5kXCI6dHJ1ZSxcIlNoYXBlU2l6ZVwiOjEsXCJQYWRkaW5nXCI6e1wiJGlkXCI6XCI4NVwiLFwiVG9wXCI6NS4wLFwiTGVmdFwiOjMuMCxcIlJpZ2h0XCI6MC4wLFwiQm90dG9tXCI6Mi4wfSxcIlNoYXBlU3R5bGVcIjp7XCIkaWRcIjpcIjg2XCIsXCJNYXJnaW5cIjp7XCIkaWRcIjpcIjg3XCIsXCJUb3BcIjowLjAsXCJMZWZ0XCI6MC4wLFwiUmlnaHRcIjowLjAsXCJCb3R0b21cIjowLjB9LFwiUGFkZGluZ1wiOntcIiRpZFwiOlwiODhcIixcIlRvcFwiOjAuMCxcIkxlZnRcIjowLjAsXCJSaWdodFwiOjAuMCxcIkJvdHRvbVwiOjAuMH0sXCJCYWNrZ3JvdW5kXCI6e1wiJGlkXCI6XCI4OVwiLFwiQ29sb3JcIjp7XCIkaWRcIjpcIjkwXCIsXCJBXCI6MjU1LFwiUlwiOjIwMSxcIkdcIjo1NCxcIkJcIjozMX19LFwiSXNWaXNpYmxlXCI6dHJ1ZSxcIldpZHRoXCI6MTguMCxcIkhlaWdodFwiOjIwLjAsXCJCb3JkZXJTdHlsZVwiOntcIiRpZFwiOlwiOTFcIixcIkxpbmVTdHlsZVwiOntcIiRpZFwiOlwiOTJcIixcIkxpbmVDb2xvclwiOntcIiRpZFwiOlwiOTNcIixcIkNvbG9yXCI6e1wiJGlkXCI6XCI5NFwiLFwiQVwiOjI1NSxcIlJcIjoyMzQsXCJHXCI6MjIsXCJCXCI6MzB9fSxcIkxpbmVXZWlnaHRcIjoyLjAsXCJMaW5lVHlwZVwiOjB9LFwiSXNWaXNpYmxlXCI6ZmFsc2V9fSxcIlRpdGxlU3R5bGVcIjp7XCIkaWRcIjpcIjk1XCIsXCJGb250U2V0dGluZ3NcIjp7XCIkaWRcIjpcIjk2XCIsXCJGb250U2l6ZVwiOjEyLFwiRm9udE5hbWVcIjpcIlNlZ29lIFVJXCIsXCJJc0JvbGRcIjp0cnVlLFwiSXNJdGFsaWNcIjpmYWxzZSxcIklzVW5kZXJsaW5lZFwiOmZhbHNlfSxcIkZvcmVncm91bmRcIjp7XCIkaWRcIjpcIjk3XCIsXCJDb2xvclwiOntcIiRpZFwiOlwiOThcIixcIkFcIjoyNTUsXCJSXCI6MjMyLFwiR1wiOjIzMixcIkJcIjoyMzJ9fSxcIkhvcml6b250YWxBbGlnbm1lbnRcIjoxLFwiSXNWaXNpYmxlXCI6dHJ1ZX0sXCJEYXRlU3R5bGVcIjp7XCIkaWRcIjpcIjk5XCIsXCJGb250U2V0dGluZ3NcIjp7XCIkaWRcIjpcIjEwMFwiLFwiRm9udFNpemVcIjoxNCxcIkZvbnROYW1lXCI6XCJTZWdvZSBVSVwiLFwiSXNCb2xkXCI6dHJ1ZSxcIklzSXRhbGljXCI6ZmFsc2UsXCJJc1VuZGVybGluZWRcIjpmYWxzZX0sXCJGb3JlZ3JvdW5kXCI6e1wiJGlkXCI6XCIxMDFcIixcIkNvbG9yXCI6e1wiJGlkXCI6XCIxMDJcIixcIkFcIjoyNTUsXCJSXCI6MjU1LFwiR1wiOjI1NSxcIkJcIjoyNTV9fSxcIkhvcml6b250YWxBbGlnbm1lbnRcIjoxLFwiSXNWaXNpYmxlXCI6dHJ1ZX0sXCJEYXRlRm9ybWF0XCI6e1wiJGlkXCI6XCIxMDNcIixcIkZvcm1hdFN0cmluZ1wiOlwiTU1NTSBkLCB5eXl5XCIsXCJTZXBhcmF0b3JcIjpcIi9cIixcIlVzZUludGVybmF0aW9uYWxEYXRlRm9ybWF0XCI6ZmFsc2UsXCJEYXRlSXNWaXNpYmxlXCI6dHJ1ZSxcIlRpbWVJc1Zpc2libGVcIjpmYWxzZSxcIkhvdXJEaWdpdHNcIjoxLFwiQW1QbURlc2lnbmF0b3JcIjoyLFwiVHJpbTAwTWludXRlc1wiOmZhbHNlfSxcIldlZWtOdW1iZXJpbmdcIjp7XCIkaWRcIjpcIjEwNFwiLFwiRm9ybWF0XCI6MCxcIklzVmlzaWJsZVwiOmZhbHNlLFwiTGFzdEtub3duVmlzaWJpbGl0eVN0YXRlXCI6ZmFsc2V9fSxcIk1vdFN0eWxlXCI6e1wiJGlkXCI6XCIxMDVcIixcIlNoYXBlXCI6MSxcIlNoYXBlU2l6ZVwiOjEsXCJEZXRhaWxzU3BhY2luZ1wiOjAuMCxcIlBhZGRpbmdcIjp7XCIkaWRcIjpcIjEwNlwiLFwiVG9wXCI6NS4wLFwiTGVmdFwiOjMuMCxcIlJpZ2h0XCI6MC4wLFwiQm90dG9tXCI6Mi4wfSxcIlBvc2l0aW9uT25UYXNrXCI6MSxcIlNoYXBlU3R5bGVcIjp7XCIkaWRcIjpcIjEwN1wiLFwiTWFyZ2luXCI6e1wiJGlkXCI6XCIxMDhcIixcIlRvcFwiOjAuMCxcIkxlZnRcIjowLjAsXCJSaWdodFwiOjAuMCxcIkJvdHRvbVwiOjAuMH0sXCJQYWRkaW5nXCI6e1wiJGlkXCI6XCIxMDlcIixcIlRvcFwiOjAuMCxcIkxlZnRcIjowLjAsXCJSaWdodFwiOjAuMCxcIkJvdHRvbVwiOjAuMH0sXCJCYWNrZ3JvdW5kXCI6e1wiJGlkXCI6XCIxMTBcIixcIkNvbG9yXCI6e1wiJGlkXCI6XCIxMTFcIixcIkFcIjoyNTUsXCJSXCI6MjAxLFwiR1wiOjU0LFwiQlwiOjMxfX0sXCJJc1Zpc2libGVcIjp0cnVlLFwiV2lkdGhcIjoxOC4wLFwiSGVpZ2h0XCI6MjAuMCxcIkJvcmRlclN0eWxlXCI6e1wiJGlkXCI6XCIxMTJcIixcIkxpbmVTdHlsZVwiOntcIiRpZFwiOlwiMTEzXCIsXCJMaW5lQ29sb3JcIjp7XCIkaWRcIjpcIjExNFwiLFwiQ29sb3JcIjp7XCIkaWRcIjpcIjExNVwiLFwiQVwiOjI1NSxcIlJcIjoyMzQsXCJHXCI6MjIsXCJCXCI6MzB9fSxcIkxpbmVXZWlnaHRcIjowLjAsXCJMaW5lVHlwZVwiOjB9LFwiSXNWaXNpYmxlXCI6ZmFsc2V9fSxcIlRpdGxlU3R5bGVcIjp7XCIkaWRcIjpcIjExNlwiLFwiRm9udFNldHRpbmdzXCI6e1wiJGlkXCI6XCIxMTdcIixcIkZvbnRTaXplXCI6MTIsXCJGb250TmFtZVwiOlwiU2Vnb2UgVUlcIixcIklzQm9sZFwiOnRydWUsXCJJc0l0YWxpY1wiOmZhbHNlLFwiSXNVbmRlcmxpbmVkXCI6ZmFsc2V9LFwiRm9yZWdyb3VuZFwiOntcIiRpZFwiOlwiMTE4XCIsXCJDb2xvclwiOntcIiRpZFwiOlwiMTE5XCIsXCJBXCI6MjU1LFwiUlwiOjIzMixcIkdcIjoyMzIsXCJCXCI6MjMyfX0sXCJIb3Jpem9udGFsQWxpZ25tZW50XCI6MSxcIklzVmlzaWJsZVwiOnRydWV9LFwiRGF0ZVN0eWxlXCI6e1wiJGlkXCI6XCIxMjBcIixcIkZvbnRTZXR0aW5nc1wiOntcIiRpZFwiOlwiMTIxXCIsXCJGb250U2l6ZVwiOjE0LFwiRm9udE5hbWVcIjpcIlNlZ29lIFVJXCIsXCJJc0JvbGRcIjp0cnVlLFwiSXNJdGFsaWNcIjpmYWxzZSxcIklzVW5kZXJsaW5lZFwiOmZhbHNlfSxcIkZvcmVncm91bmRcIjp7XCIkaWRcIjpcIjEyMlwiLFwiQ29sb3JcIjp7XCIkaWRcIjpcIjEyM1wiLFwiQVwiOjI1NSxcIlJcIjoyNTUsXCJHXCI6MjU1LFwiQlwiOjI1NX19LFwiSG9yaXpvbnRhbEFsaWdubWVudFwiOjEsXCJJc1Zpc2libGVcIjp0cnVlfSxcIkRhdGVGb3JtYXRcIjp7XCIkaWRcIjpcIjEyNFwiLFwiRm9ybWF0U3RyaW5nXCI6XCJNTU1NIGQsIHl5eXlcIixcIlNlcGFyYXRvclwiOlwiL1wiLFwiVXNlSW50ZXJuYXRpb25hbERhdGVGb3JtYXRcIjpmYWxzZSxcIkRhdGVJc1Zpc2libGVcIjp0cnVlLFwiVGltZUlzVmlzaWJsZVwiOmZhbHNlLFwiSG91ckRpZ2l0c1wiOjEsXCJBbVBtRGVzaWduYXRvclwiOjIsXCJUcmltMDBNaW51dGVzXCI6ZmFsc2V9LFwiV2Vla051bWJlcmluZ1wiOntcIiRpZFwiOlwiMTI1XCIsXCJGb3JtYXRcIjowLFwiSXNWaXNpYmxlXCI6ZmFsc2UsXCJMYXN0S25vd25WaXNpYmlsaXR5U3RhdGVcIjpmYWxzZX19LFwiU3dpbWxhbmVWMlN0eWxlXCI6e1wiJGlkXCI6XCIxMjZcIixcIlN0eWxlSWRcIjpcIjJhM2M1Y2I2LTBiMTMtNDU2OC1iZDQ4LTQ5Y2UyZWNhNzllMVwiLFwiTmFtZVwiOlwiU3dpbWxhbmUgU3R5bGUgMVwiLFwiSGVhZGVyU3R5bGVcIjp7XCIkaWRcIjpcIjEyN1wiLFwiVGV4dFN0eWxlXCI6e1wiJGlkXCI6XCIxMjhcIixcIkZvbnRTZXR0aW5nc1wiOntcIiRpZFwiOlwiMTI5XCIsXCJGb250U2l6ZVwiOjEyLFwiRm9udE5hbWVcIjpcIkNhbGlicmlcIixcIklzQm9sZFwiOmZhbHNlLFwiSXNJdGFsaWNcIjpmYWxzZSxcIklzVW5kZXJsaW5lZFwiOmZhbHNlfSxcIkZvcmVncm91bmRcIjp7XCIkaWRcIjpcIjEzMFwiLFwiQ29sb3JcIjp7XCIkaWRcIjpcIjEzMVwiLFwiQVwiOjI1NSxcIlJcIjoyNTUsXCJHXCI6MjU1LFwiQlwiOjI1NX19LFwiSG9yaXpvbnRhbEFsaWdubWVudFwiOjAsXCJJc1Zpc2libGVcIjp0cnVlfSxcIlJlY3RhbmdsZVN0eWxlXCI6e1wiJGlkXCI6XCIxMzJcIixcIk1hcmdpblwiOntcIiRpZFwiOlwiMTMzXCIsXCJUb3BcIjowLjAsXCJMZWZ0XCI6MC4wLFwiUmlnaHRcIjowLjAsXCJCb3R0b21cIjowLjB9LFwiUGFkZGluZ1wiOntcIiRpZFwiOlwiMTM0XCIsXCJUb3BcIjowLjAsXCJMZWZ0XCI6MC4wLFwiUmlnaHRcIjowLjAsXCJCb3R0b21cIjowLjB9LFwiQmFja2dyb3VuZFwiOntcIiRpZFwiOlwiMTM1XCIsXCJDb2xvclwiOntcIiRpZFwiOlwiMTM2XCIsXCJBXCI6MjU1LFwiUlwiOjI1NSxcIkdcIjoyNTUsXCJCXCI6MjU1fX0sXCJJc1Zpc2libGVcIjp0cnVlLFwiV2lkdGhcIjowLjAsXCJIZWlnaHRcIjowLjAsXCJCb3JkZXJTdHlsZVwiOntcIiRpZFwiOlwiMTM3XCIsXCJMaW5lU3R5bGVcIjp7XCIkaWRcIjpcIjEzOFwiLFwiTGluZUNvbG9yXCI6e1wiJGlkXCI6XCIxMzlcIixcIkNvbG9yXCI6e1wiJGlkXCI6XCIxNDBcIixcIkFcIjoyNTUsXCJSXCI6MjU1LFwiR1wiOjAsXCJCXCI6MH19LFwiTGluZVdlaWdodFwiOjAuMCxcIkxpbmVUeXBlXCI6MH0sXCJJc1Zpc2libGVcIjpmYWxzZX19fSxcIkJhY2tncm91bmRTdHlsZVwiOntcIiRpZFwiOlwiMTQxXCIsXCJNYXJnaW5cIjp7XCIkaWRcIjpcIjE0MlwiLFwiVG9wXCI6MC4wLFwiTGVmdFwiOjAuMCxcIlJpZ2h0XCI6MC4wLFwiQm90dG9tXCI6MC4wfSxcIlBhZGRpbmdcIjp7XCIkaWRcIjpcIjE0M1wiLFwiVG9wXCI6MC4wLFwiTGVmdFwiOjAuMCxcIlJpZ2h0XCI6MC4wLFwiQm90dG9tXCI6MC4wfSxcIkJhY2tncm91bmRcIjp7XCIkaWRcIjpcIjE0NFwiLFwiQ29sb3JcIjp7XCIkaWRcIjpcIjE0NVwiLFwiQVwiOjUxLFwiUlwiOjI1NSxcIkdcIjoyNTUsXCJCXCI6MjU1fX0sXCJJc1Zpc2libGVcIjp0cnVlLFwiV2lkdGhcIjowLjAsXCJIZWlnaHRcIjowLjAsXCJCb3JkZXJTdHlsZVwiOntcIiRpZFwiOlwiMTQ2XCIsXCJMaW5lU3R5bGVcIjp7XCIkaWRcIjpcIjE0N1wiLFwiTGluZUNvbG9yXCI6e1wiJGlkXCI6XCIxNDhcIixcIkNvbG9yXCI6e1wiJGlkXCI6XCIxNDlcIixcIkFcIjoyNTUsXCJSXCI6MjM0LFwiR1wiOjIyLFwiQlwiOjMwfX0sXCJMaW5lV2VpZ2h0XCI6MC4wLFwiTGluZVR5cGVcIjowfSxcIklzVmlzaWJsZVwiOmZhbHNlfX0sXCJJc0Fib3ZlVGltZWJhbmRcIjpmYWxzZSxcIlNwYWNpbmdcIjoyLFwiRGVmYXVsdFN3aW1sYW5lQWN0aXZpdHlTdHlsZVwiOntcIiRpZFwiOlwiMTUwXCIsXCJIZWFkZXJTdHlsZVwiOntcIiRpZFwiOlwiMTUxXCIsXCJUZXh0U3R5bGVcIjp7XCIkaWRcIjpcIjE1MlwiLFwiRm9udFNldHRpbmdzXCI6e1wiJGlkXCI6XCIxNTNcIixcIkZvbnRTaXplXCI6MTEsXCJGb250TmFtZVwiOlwiQ2FsaWJyaVwiLFwiSXNCb2xkXCI6ZmFsc2UsXCJJc0l0YWxpY1wiOmZhbHNlLFwiSXNVbmRlcmxpbmVkXCI6ZmFsc2V9LFwiRm9yZWdyb3VuZFwiOntcIiRpZFwiOlwiMTU0XCIsXCJDb2xvclwiOntcIiRpZFwiOlwiMTU1XCIsXCJBXCI6MjU1LFwiUlwiOjAsXCJHXCI6MCxcIkJcIjowfX0sXCJIb3Jpem9udGFsQWxpZ25tZW50XCI6MCxcIklzVmlzaWJsZVwiOnRydWV9LFwiUmVjdGFuZ2xlU3R5bGVcIjp7XCIkaWRcIjpcIjE1NlwiLFwiTWFyZ2luXCI6e1wiJGlkXCI6XCIxNTdcIixcIlRvcFwiOjAuMCxcIkxlZnRcIjowLjAsXCJSaWdodFwiOjAuMCxcIkJvdHRvbVwiOjAuMH0sXCJQYWRkaW5nXCI6e1wiJGlkXCI6XCIxNThcIixcIlRvcFwiOjAuMCxcIkxlZnRcIjowLjAsXCJSaWdodFwiOjAuMCxcIkJvdHRvbVwiOjAuMH0sXCJCYWNrZ3JvdW5kXCI6e1wiJGlkXCI6XCIxNTlcIixcIkNvbG9yXCI6e1wiJGlkXCI6XCIxNjBcIixcIkFcIjo2MyxcIlJcIjoyNTUsXCJHXCI6MjU1LFwiQlwiOjI1NX19LFwiSXNWaXNpYmxlXCI6dHJ1ZSxcIldpZHRoXCI6MC4wLFwiSGVpZ2h0XCI6MC4wLFwiQm9yZGVyU3R5bGVcIjp7XCIkaWRcIjpcIjE2MVwiLFwiTGluZVN0eWxlXCI6e1wiJGlkXCI6XCIxNjJcIixcIkxpbmVDb2xvclwiOntcIiRpZFwiOlwiMTYzXCIsXCJDb2xvclwiOntcIiRpZFwiOlwiMTY0XCIsXCJBXCI6MjU1LFwiUlwiOjI1NSxcIkdcIjowLFwiQlwiOjB9fSxcIkxpbmVXZWlnaHRcIjowLjAsXCJMaW5lVHlwZVwiOjB9LFwiSXNWaXNpYmxlXCI6ZmFsc2V9fX0sXCJCYWNrZ3JvdW5kU3R5bGVcIjp7XCIkaWRcIjpcIjE2NVwiLFwiTWFyZ2luXCI6e1wiJGlkXCI6XCIxNjZcIixcIlRvcFwiOjAuMCxcIkxlZnRcIjowLjAsXCJSaWdodFwiOjAuMCxcIkJvdHRvbVwiOjAuMH0sXCJQYWRkaW5nXCI6e1wiJGlkXCI6XCIxNjdcIixcIlRvcFwiOjAuMCxcIkxlZnRcIjowLjAsXCJSaWdodFwiOjAuMCxcIkJvdHRvbVwiOjAuMH0sXCJCYWNrZ3JvdW5kXCI6e1wiJGlkXCI6XCIxNjhcIixcIkNvbG9yXCI6e1wiJGlkXCI6XCIxNjlcIixcIkFcIjo1MSxcIlJcIjoyNTUsXCJHXCI6MjU1LFwiQlwiOjI1NX19LFwiSXNWaXNpYmxlXCI6dHJ1ZSxcIldpZHRoXCI6MC4wLFwiSGVpZ2h0XCI6MC4wLFwiQm9yZGVyU3R5bGVcIjp7XCIkaWRcIjpcIjE3MFwiLFwiTGluZVN0eWxlXCI6e1wiJGlkXCI6XCIxNzFcIixcIkxpbmVDb2xvclwiOntcIiRpZFwiOlwiMTcyXCIsXCJDb2xvclwiOntcIiRpZFwiOlwiMTczXCIsXCJBXCI6MjU1LFwiUlwiOjI1NSxcIkdcIjowLFwiQlwiOjB9fSxcIkxpbmVXZWlnaHRcIjowLjAsXCJMaW5lVHlwZVwiOjB9LFwiSXNWaXNpYmxlXCI6ZmFsc2V9fX0sXCJEZWZhdWx0U3dpbWxhbmVNaWxlc3RvbmVTdHlsZVwiOntcIiRpZFwiOlwiMTc0XCIsXCJUaXRsZVBvc2l0aW9uXCI6MixcIkRhdGVQb3NpdGlvblwiOjAsXCJTaGFwZVR5cGVcIjoyLFwiU2hhcGVTaXplXCI6MSxcIlNwYWNpbmdcIjoxMCxcIlNoYXBl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yNTUsXCJSXCI6MjU1LFwiR1wiOjI1NSxcIkJcIjoyNTV9fSxcIklzVmlzaWJsZVwiOnRydWUsXCJXaWR0aFwiOjEzLjAsXCJIZWlnaHRcIjoxMy4wLFwiQm9yZGVyU3R5bGVcIjp7XCIkaWRcIjpcIjE4MFwiLFwiTGluZVN0eWxlXCI6e1wiJGlkXCI6XCIxODFcIixcIkxpbmVDb2xvclwiOntcIiRpZFwiOlwiMTgyXCIsXCJDb2xvclwiOntcIiRpZFwiOlwiMTgzXCIsXCJBXCI6MjU1LFwiUlwiOjI1NSxcIkdcIjowLFwiQlwiOjB9fSxcIkxpbmVXZWlnaHRcIjoyLjAsXCJMaW5lVHlwZVwiOjB9LFwiSXNWaXNpYmxlXCI6ZmFsc2V9fSxcIlRpdGxlU3R5bGVcIjp7XCIkaWRcIjpcIjE4NFwiLFwiRm9udFNldHRpbmdzXCI6e1wiJGlkXCI6XCIxODVcIixcIkZvbnRTaXplXCI6MTIsXCJGb250TmFtZVwiOlwiU2Vnb2UgVUlcIixcIklzQm9sZFwiOnRydWUsXCJJc0l0YWxpY1wiOmZhbHNlLFwiSXNVbmRlcmxpbmVkXCI6ZmFsc2V9LFwiRm9yZWdyb3VuZFwiOntcIiRpZFwiOlwiMTg2XCIsXCJDb2xvclwiOntcIiRpZFwiOlwiMTg3XCIsXCJBXCI6MjU1LFwiUlwiOjIzMixcIkdcIjoyMzIsXCJCXCI6MjMyfX0sXCJIb3Jpem9udGFsQWxpZ25tZW50XCI6MCxcIklzVmlzaWJsZVwiOnRydWV9LFwiRGF0ZVN0eWxlXCI6e1wiJGlkXCI6XCIxODhcIixcIkZvbnRTZXR0aW5nc1wiOntcIiRpZFwiOlwiMTg5XCIsXCJGb250U2l6ZVwiOjE0LFwiRm9udE5hbWVcIjpcIlNlZ29lIFVJXCIsXCJJc0JvbGRcIjp0cnVlLFwiSXNJdGFsaWNcIjpmYWxzZSxcIklzVW5kZXJsaW5lZFwiOmZhbHNlfSxcIkZvcmVncm91bmRcIjp7XCIkaWRcIjpcIjE5MFwiLFwiQ29sb3JcIjp7XCIkaWRcIjpcIjE5MVwiLFwiQVwiOjI1NSxcIlJcIjoyNTUsXCJHXCI6MjU1LFwiQlwiOjI1NX19LFwiSG9yaXpvbnRhbEFsaWdubWVudFwiOjAsXCJJc1Zpc2libGVcIjp0cnVlfSxcIkRhdGVGb3JtYXRcIjp7XCIkaWRcIjpcIjE5MlwiLFwiRm9ybWF0U3RyaW5nXCI6XCJNTU1NIGQsIHl5eXlcIixcIlNlcGFyYXRvclwiOlwiL1wiLFwiVXNlSW50ZXJuYXRpb25hbERhdGVGb3JtYXRcIjpmYWxzZSxcIkRhdGVJc1Zpc2libGVcIjp0cnVlLFwiVGltZUlzVmlzaWJsZVwiOmZhbHNlLFwiSG91ckRpZ2l0c1wiOjEsXCJBbVBtRGVzaWduYXRvclwiOjIsXCJUcmltMDBNaW51dGVzXCI6ZmFsc2V9LFwiV2Vla051bWJlcmluZ1wiOntcIiRpZFwiOlwiMTkzXCIsXCJGb3JtYXRcIjowLFwiSXNWaXNpYmxlXCI6ZmFsc2UsXCJMYXN0S25vd25WaXNpYmlsaXR5U3RhdGVcIjpmYWxzZX19LFwiRGVmYXVsdFN3aW1sYW5lVGFza1N0eWxlXCI6e1wiJGlkXCI6XCIxOTRcIixcIlNoYXBlXCI6MSxcIlNoYXBlVGhpY2tuZXNzXCI6MCxcIkR1cmF0aW9uRm9ybWF0XCI6MCxcIlBlcmNlbnRhZ2VDb21wbGV0ZVRleHRTdHlsZVwiOntcIiRpZFwiOlwiMTk1XCIsXCJGb250U2V0dGluZ3NcIjp7XCIkaWRcIjpcIjE5NlwiLFwiRm9udFNpemVcIjoxMCxcIkZvbnROYW1lXCI6XCJDYWxpYnJpXCIsXCJJc0JvbGRcIjpmYWxzZSxcIklzSXRhbGljXCI6ZmFsc2UsXCJJc1VuZGVybGluZWRcIjpmYWxzZX0sXCJGb3JlZ3JvdW5kXCI6e1wiJGlkXCI6XCIxOTdcIixcIkNvbG9yXCI6e1wiJGlkXCI6XCIxOThcIixcIkFcIjoyNTUsXCJSXCI6MjM3LFwiR1wiOjEyNSxcIkJcIjo0OX19LFwiSG9yaXpvbnRhbEFsaWdubWVudFwiOjAsXCJJc1Zpc2libGVcIjpmYWxzZX0sXCJQZXJjZW50YWdlQ29tcGxldGVIaWdobGlnaHRTdHlsZVwiOntcIiRpZFwiOlwiMTk5XCIsXCJCYWNrZ3JvdW5kXCI6e1wiJGlkXCI6XCIyMDBcIixcIkNvbG9yXCI6e1wiJGlkXCI6XCIyMDFcIixcIkFcIjo4OSxcIlJcIjowLFwiR1wiOjAsXCJCXCI6MH19fSxcIkR1cmF0aW9uU3R5bGVcIjp7XCIkaWRcIjpcIjIwMlwiLFwiRm9udFNldHRpbmdzXCI6e1wiJGlkXCI6XCIyMDNcIixcIkZvbnRTaXplXCI6MTAsXCJGb250TmFtZVwiOlwiQ2FsaWJyaVwiLFwiSXNCb2xkXCI6ZmFsc2UsXCJJc0l0YWxpY1wiOmZhbHNlLFwiSXNVbmRlcmxpbmVkXCI6ZmFsc2V9LFwiRm9yZWdyb3VuZFwiOntcIiRpZFwiOlwiMjA0XCIsXCJDb2xvclwiOntcIiRpZFwiOlwiMjA1XCIsXCJBXCI6MjU1LFwiUlwiOjIzNyxcIkdcIjoxMjUsXCJCXCI6NDl9fSxcIkhvcml6b250YWxBbGlnbm1lbnRcIjowLFwiSXNWaXNpYmxlXCI6ZmFsc2V9LFwiTWFyZ2luXCI6e1wiJGlkXCI6XCIyMDZcIixcIlRvcFwiOjAuMCxcIkxlZnRcIjowLjAsXCJSaWdodFwiOjAuMCxcIkJvdHRvbVwiOjAuMH0sXCJTdGFydERhdGVQb3NpdGlvblwiOjMsXCJFbmREYXRlUG9zaXRpb25cIjozLFwiVGl0bGVQb3NpdGlvblwiOjQsXCJEdXJhdGlvblBvc2l0aW9uXCI6MCxcIlBlcmNlbnRhZ2VDb21wbGV0ZWRQb3NpdGlvblwiOjAsXCJTcGFjaW5nXCI6MyxcIlNoYXBlU3R5bGVcIjp7XCIkaWRcIjpcIjIwN1wiLFwiTWFyZ2luXCI6e1wiJGlkXCI6XCIyMDhcIixcIlRvcFwiOjAuMCxcIkxlZnRcIjo0LjAsXCJSaWdodFwiOjQuMCxcIkJvdHRvbVwiOjAuMH0sXCJQYWRkaW5nXCI6e1wiJGlkXCI6XCIyMDlcIixcIlRvcFwiOjAuMCxcIkxlZnRcIjowLjAsXCJSaWdodFwiOjAuMCxcIkJvdHRvbVwiOjAuMH0sXCJCYWNrZ3JvdW5kXCI6e1wiJGlkXCI6XCIyMTBcIixcIkNvbG9yXCI6e1wiJGlkXCI6XCIyMTFcIixcIkFcIjoyNTUsXCJSXCI6MjU1LFwiR1wiOjI1NSxcIkJcIjoyNTV9fSxcIklzVmlzaWJsZVwiOnRydWUsXCJXaWR0aFwiOjAuMCxcIkhlaWdodFwiOjEwLjAsXCJCb3JkZXJTdHlsZVwiOntcIiRpZFwiOlwiMjEyXCIsXCJMaW5lU3R5bGVcIjp7XCIkaWRcIjpcIjIxM1wiLFwiTGluZUNvbG9yXCI6e1wiJGlkXCI6XCIyMTRcIixcIkNvbG9yXCI6e1wiJGlkXCI6XCIyMTVcIixcIkFcIjoyNTUsXCJSXCI6MjU1LFwiR1wiOjAsXCJCXCI6MH19LFwiTGluZVdlaWdodFwiOjIuMCxcIkxpbmVUeXBlXCI6MH0sXCJJc1Zpc2libGVcIjpmYWxzZX19LFwiVGl0bGVTdHlsZVwiOntcIiRpZFwiOlwiMjE2XCIsXCJGb250U2V0dGluZ3NcIjp7XCIkaWRcIjpcIjIxN1wiLFwiRm9udFNpemVcIjoxMixcIkZvbnROYW1lXCI6XCJTZWdvZSBVSVwiLFwiSXNCb2xkXCI6dHJ1ZSxcIklzSXRhbGljXCI6ZmFsc2UsXCJJc1VuZGVybGluZWRcIjpmYWxzZX0sXCJGb3JlZ3JvdW5kXCI6e1wiJGlkXCI6XCIyMThcIixcIkNvbG9yXCI6e1wiJGlkXCI6XCIyMTlcIixcIkFcIjoyNTUsXCJSXCI6MjMyLFwiR1wiOjIzMixcIkJcIjoyMzJ9fSxcIkhvcml6b250YWxBbGlnbm1lbnRcIjowLFwiSXNWaXNpYmxlXCI6dHJ1ZX0sXCJEYXRlU3R5bGVcIjp7XCIkaWRcIjpcIjIyMFwiLFwiRm9udFNldHRpbmdzXCI6e1wiJGlkXCI6XCIyMjFcIixcIkZvbnRTaXplXCI6MTQsXCJGb250TmFtZVwiOlwiU2Vnb2UgVUkgU2VtaWJvbGRcIixcIklzQm9sZFwiOnRydWUsXCJJc0l0YWxpY1wiOmZhbHNlLFwiSXNVbmRlcmxpbmVkXCI6ZmFsc2V9LFwiRm9yZWdyb3VuZFwiOntcIiRpZFwiOlwiMjIyXCIsXCJDb2xvclwiOntcIiRpZFwiOlwiMjIzXCIsXCJBXCI6MjU1LFwiUlwiOjI1NSxcIkdcIjoyNTUsXCJCXCI6MjU1fX0sXCJIb3Jpem9udGFsQWxpZ25tZW50XCI6MixcIklzVmlzaWJsZVwiOnRydWV9LFwiRGF0ZUZvcm1hdFwiOntcIiRpZFwiOlwiMj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yNVwiLFwiRm9ybWF0XCI6MCxcIklzVmlzaWJsZVwiOmZhbHNlLFwiTGFzdEtub3duVmlzaWJpbGl0eVN0YXRlXCI6ZmFsc2V9fSxcIkRlZmF1bHRTd2ltbGFuZU1vdFN0eWxlXCI6e1wiJGlkXCI6XCIyMjZcIixcIlNoYXBlXCI6MixcIlNoYXBlU2l6ZVwiOjEsXCJEZXRhaWxzU3BhY2luZ1wiOjAuMCxcIlBhZGRpbmdcIjp7XCIkaWRcIjpcIjIyN1wiLFwiVG9wXCI6NS4wLFwiTGVmdFwiOjMuMCxcIlJpZ2h0XCI6MC4wLFwiQm90dG9tXCI6Mi4wfSxcIlBvc2l0aW9uT25UYXNrXCI6MSxcIlNoYXBlU3R5bGVcIjp7XCIkaWRcIjpcIjIyOFwiLFwiTWFyZ2luXCI6e1wiJGlkXCI6XCIyMjlcIixcIlRvcFwiOjAuMCxcIkxlZnRcIjowLjAsXCJSaWdodFwiOjAuMCxcIkJvdHRvbVwiOjAuMH0sXCJQYWRkaW5nXCI6e1wiJGlkXCI6XCIyMzBcIixcIlRvcFwiOjAuMCxcIkxlZnRcIjowLjAsXCJSaWdodFwiOjAuMCxcIkJvdHRvbVwiOjAuMH0sXCJCYWNrZ3JvdW5kXCI6e1wiJGlkXCI6XCIyMzFcIixcIkNvbG9yXCI6e1wiJGlkXCI6XCIyMzJcIixcIkFcIjoyNTUsXCJSXCI6MjU1LFwiR1wiOjI1NSxcIkJcIjoyNTV9fSxcIklzVmlzaWJsZVwiOnRydWUsXCJXaWR0aFwiOjEzLjAsXCJIZWlnaHRcIjoxMy4wLFwiQm9yZGVyU3R5bGVcIjp7XCIkaWRcIjpcIjIzM1wiLFwiTGluZVN0eWxlXCI6e1wiJGlkXCI6XCIyMzRcIixcIkxpbmVDb2xvclwiOntcIiRpZFwiOlwiMjM1XCIsXCJDb2xvclwiOntcIiRpZFwiOlwiMjM2XCIsXCJBXCI6MjU1LFwiUlwiOjI1NSxcIkdcIjowLFwiQlwiOjB9fSxcIkxpbmVXZWlnaHRcIjowLjAsXCJMaW5lVHlwZVwiOjB9LFwiSXNWaXNpYmxlXCI6ZmFsc2V9fSxcIlRpdGxlU3R5bGVcIjp7XCIkaWRcIjpcIjIzN1wiLFwiRm9udFNldHRpbmdzXCI6e1wiJGlkXCI6XCIyMzhcIixcIkZvbnRTaXplXCI6MTIsXCJGb250TmFtZVwiOlwiU2Vnb2UgVUlcIixcIklzQm9sZFwiOnRydWUsXCJJc0l0YWxpY1wiOmZhbHNlLFwiSXNVbmRlcmxpbmVkXCI6ZmFsc2V9LFwiRm9yZWdyb3VuZFwiOntcIiRpZFwiOlwiMjM5XCIsXCJDb2xvclwiOntcIiRpZFwiOlwiMjQwXCIsXCJBXCI6MjU1LFwiUlwiOjIzMixcIkdcIjoyMzIsXCJCXCI6MjMyfX0sXCJIb3Jpem9udGFsQWxpZ25tZW50XCI6MCxcIklzVmlzaWJsZVwiOnRydWV9LFwiRGF0ZVN0eWxlXCI6e1wiJGlkXCI6XCIyNDFcIixcIkZvbnRTZXR0aW5nc1wiOntcIiRpZFwiOlwiMjQyXCIsXCJGb250U2l6ZVwiOjE0LFwiRm9udE5hbWVcIjpcIlNlZ29lIFVJXCIsXCJJc0JvbGRcIjp0cnVlLFwiSXNJdGFsaWNcIjpmYWxzZSxcIklzVW5kZXJsaW5lZFwiOmZhbHNlfSxcIkZvcmVncm91bmRcIjp7XCIkaWRcIjpcIjI0M1wiLFwiQ29sb3JcIjp7XCIkaWRcIjpcIjI0NFwiLFwiQVwiOjI1NSxcIlJcIjoyNTUsXCJHXCI6MjU1LFwiQlwiOjI1NX19LFwiSG9yaXpvbnRhbEFsaWdubWVudFwiOjAsXCJJc1Zpc2libGVcIjp0cnVlfSxcIkRhdGVGb3JtYXRcIjp7XCIkaWRcIjpcIjI0NVwiLFwiRm9ybWF0U3RyaW5nXCI6XCJNTU1NIGQsIHl5eXlcIixcIlNlcGFyYXRvclwiOlwiL1wiLFwiVXNlSW50ZXJuYXRpb25hbERhdGVGb3JtYXRcIjpmYWxzZSxcIkRhdGVJc1Zpc2libGVcIjp0cnVlLFwiVGltZUlzVmlzaWJsZVwiOmZhbHNlLFwiSG91ckRpZ2l0c1wiOjEsXCJBbVBtRGVzaWduYXRvclwiOjIsXCJUcmltMDBNaW51dGVzXCI6ZmFsc2V9LFwiV2Vla051bWJlcmluZ1wiOntcIiRpZFwiOlwiMjQ2XCIsXCJGb3JtYXRcIjowLFwiSXNWaXNpYmxlXCI6ZmFsc2UsXCJMYXN0S25vd25WaXNpYmlsaXR5U3RhdGVcIjpmYWxzZX19fSxcIl9hZGRpdGlvbmFsU3dpbWxhbmVWMlN0eWxlc1wiOltdLFwiR3JpZGxpbmVQYW5lbFN0eWxlXCI6e1wiJGlkXCI6XCIyNDdcIixcIkdyaWRsaW5lU3R5bGVcIjp7XCIkaWRcIjpcIjI0OFwiLFwiTGluZUNvbG9yXCI6e1wiJGlkXCI6XCIyNDlcIixcIkNvbG9yXCI6e1wiJGlkXCI6XCIyNTBcIixcIkFcIjozOCxcIlJcIjo5MSxcIkdcIjoxNTUsXCJCXCI6MjEzfX0sXCJMaW5lV2VpZ2h0XCI6MS4wLFwiTGluZVR5cGVcIjowfSxcIklzVmlzaWJsZVwiOnRydWV9LFwiQWN0aXZpdHlMaW5lUGFuZWxTdHlsZVwiOntcIiRpZFwiOlwiMjUxXCIsXCJBY3Rpdml0eUxpbmVTdHlsZVwiOntcIiRpZFwiOlwiMjUyXCIsXCJMaW5lQ29sb3JcIjp7XCIkaWRcIjpcIjI1M1wiLFwiQ29sb3JcIjp7XCIkaWRcIjpcIjI1NFwiLFwiQVwiOjM4LFwiUlwiOjY4LFwiR1wiOjExNCxcIkJcIjoxOTZ9fSxcIkxpbmVXZWlnaHRcIjoxLjAsXCJMaW5lVHlwZVwiOjB9LFwiSXNWaXNpYmxlXCI6dHJ1ZX0sXCJEZWZhdWx0RGVwZW5kZW5jeVN0eWxlXCI6e1wiJGlkXCI6XCIyNTVcIixcIkxpbmVTdHlsZVwiOntcIiRpZFwiOlwiMjU2XCIsXCJMaW5lQ29sb3JcIjp7XCIkaWRcIjpcIjI1N1wiLFwiQ29sb3JcIjp7XCIkaWRcIjpcIjI1OFwiLFwiQVwiOjI1NSxcIlJcIjowLFwiR1wiOjAsXCJCXCI6MH19LFwiTGluZVdlaWdodFwiOjEuMCxcIkxpbmVUeXBlXCI6MH0sXCJFbmRBcnJvd2hlYWRMaW5lU3R5bGVcIjp7XCIkaWRcIjpcIjI1OVwiLFwiS2luZFwiOjEsXCJXaWR0aFwiOjEsXCJMZW5ndGhcIjowfSxcIkJyaW5nVG9Gcm9udFwiOnRydWUsXCJSYWRpdXNcIjowLjB9LFwiQ3JpdGljYWxQYXRoU3R5bGVcIjp7XCIkaWRcIjpcIjI2MFwiLFwiQ3JpdGljYWxQYXRoU3R5bGVPcHRpb25zXCI6MTUsXCJMaW5lU3R5bGVcIjp7XCIkaWRcIjpcIjI2MVwiLFwiTGluZUNvbG9yXCI6e1wiJGlkXCI6XCIyNjJcIixcIkNvbG9yXCI6e1wiJGlkXCI6XCIyNjNcIixcIkFcIjoyNTUsXCJSXCI6MjIyLFwiR1wiOjUwLFwiQlwiOjUwfX0sXCJMaW5lV2VpZ2h0XCI6MS4wLFwiTGluZVR5cGVcIjowfSxcIlRpdGxlRm9yZWdyb3VuZFwiOntcIiRpZFwiOlwiMjY0XCIsXCJDb2xvclwiOntcIiRpZFwiOlwiMjY1XCIsXCJBXCI6MjU1LFwiUlwiOjE3NixcIkdcIjoxOSxcIkJcIjoyNX19LFwiU2hhcGVzQmFja2dyb3VuZFwiOntcIiRpZFwiOlwiMjY2XCIsXCJDb2xvclwiOntcIiRpZFwiOlwiMjY3XCIsXCJBXCI6MjU1LFwiUlwiOjI1MyxcIkdcIjoyMDMsXCJCXCI6MjA4fX0sXCJTaGFwZXNCb3JkZXJTdHlsZVwiOntcIiRpZFwiOlwiMjY4XCIsXCJMaW5lQ29sb3JcIjp7XCIkaWRcIjpcIjI2OVwiLFwiQ29sb3JcIjp7XCIkaWRcIjpcIjI3MFwiLFwiQVwiOjI1NSxcIlJcIjoyMjIsXCJHXCI6NTAsXCJCXCI6NTB9fSxcIkxpbmVXZWlnaHRcIjoyLjAsXCJMaW5lVHlwZVwiOjB9fSxcIlBhbmVsc1NwYWNpbmdEZWZpbml0aW9uXCI6e1wiJGlkXCI6XCIyNzFcIixcIlNwYWNpbmdBYm92ZVRpbWViYW5kXCI6NSxcIlNwYWNpbmdCZWxvd1RpbWViYW5kXCI6NSxcIlNwYWNpbmdBYm92ZUJldHdlZW5Td2ltbGFuZXNBbmRUYXNrc1wiOjEwLFwiU3BhY2luZ0JlbG93QmV0d2VlblN3aW1sYW5lc0FuZFRhc2tzXCI6MTB9LFwiX3NlbGVjdGVkVGhlbWVQcmVzZXRDb2xvcnNcIjp7XCIkaWRcIjpcIjI3MlwiLFwiVGV4dExpZ2h0XCI6e1wiJGlkXCI6XCIyNzNcIixcIkFcIjoyNTUsXCJSXCI6MjU1LFwiR1wiOjI1NSxcIkJcIjoyNTV9LFwiVGV4dERhcmtcIjp7XCIkaWRcIjpcIjI3NFwiLFwiQVwiOjI1NSxcIlJcIjowLFwiR1wiOjAsXCJCXCI6MH0sXCJBY2NlbnQxXCI6e1wiJGlkXCI6XCIyNzVcIixcIkFcIjoyNTUsXCJSXCI6MjU1LFwiR1wiOjI1NSxcIkJcIjoyNTV9LFwiQWNjZW50MlwiOntcIiRpZFwiOlwiMjc2XCIsXCJBXCI6MjU1LFwiUlwiOjAsXCJHXCI6MCxcIkJcIjowfSxcIkFjY2VudDNcIjp7XCIkaWRcIjpcIjI3N1wiLFwiQVwiOjI1NSxcIlJcIjoyNTUsXCJHXCI6MjU1LFwiQlwiOjI1NX0sXCJBY2NlbnQ0XCI6e1wiJGlkXCI6XCIyNzhcIixcIkFcIjoyNTUsXCJSXCI6MjMzLFwiR1wiOjExMyxcIkJcIjo1MH0sXCJBY2NlbnQ1XCI6e1wiJGlkXCI6XCIyNzlcIixcIkFcIjoyNTUsXCJSXCI6MjUsXCJHXCI6MTA3LFwiQlwiOjM2fSxcIkFjY2VudDZcIjp7XCIkaWRcIjpcIjI4MFwiLFwiQVwiOjI1NSxcIlJcIjoxNSxcIkdcIjoxNTgsXCJCXCI6MjEzfSxcIkFjY2VudDdcIjp7XCIkaWRcIjpcIjI4MVwiLFwiQVwiOjI1NSxcIlJcIjoxNjAsXCJHXCI6NDMsXCJCXCI6MTQ3fSxcIkFjY2VudDhcIjp7XCIkaWRcIjpcIjI4MlwiLFwiQVwiOjI1NSxcIlJcIjo3OCxcIkdcIjoxNjcsXCJCXCI6NDZ9fSxcIl9jdXN0b21QcmVzZXRDb2xvcnNcIjp7XCIkaWRcIjpcIjI4M1wifX19In0sIlNldHRpbmdzIjp7IiRpZCI6IjEyMzIiLCJJbXBhT3B0aW9ucyI6eyIkaWQiOiIxMjMz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TIzNCIsIlVzZVRpbWUiOmZhbHNlLCJXb3JrRGF5U3RhcnQiOiIwMDowMDowMCIsIldvcmtEYXlFbmQiOiIyMzo1OTowMCJ9LCJMYXN0VXNlZFRlbXBsYXRlSWQiOiJjYzI2Zjg2My0yN2NlLTQ4MGUtYTU4OS1iM2YxMmYyZDZlYjAiLCJMYXN0VXNlZFRoZW1lRGV0YWlscyI6eyIkaWQiOiIxMjM1IiwiSWQiOiJkMDE1ODQzNC1mNWQwLTQ4OWUtODA5Yi01ZWQ1MWI5MTcxNzUiLCJUaXRsZSI6IlVudGl0bGVkIHRoZW1lIiwiQ2F0ZWdvcnkiOjJ9LCJGaXJzdFdlZWtPZlllYXIiOjAsIlBsYWNlTWlsZXN0b25lQXRUaGVCZWdpbm5pbmdPZlRoZURheSI6ZmFsc2UsIkRlcGVuZGVuY3lTY2hlZHVsaW5nU2V0dGluZ3MiOnsiJGlkIjoiMTIzNiIsIkRlcGVuZGVuY2llc1NjaGVkdWxpbmdNb2RlU2V0dGluZyI6IkZsZXhpYmxlIiwiRGVwZW5kZW5jaWVzUHJldmlvdXNTY2hlZHVsaW5nTW9kZSI6IkZsZXhpYmxlIiwiT25CcmVha2luZ0ZsZXhpYmxlU2NoZWR1bGluZ01vZGVTZXR0aW5nIjoiSWdub3JlQWN0aW9uIiwiT25CcmVha2luZ1N0cmljdFNjaGVkdWxpbmdNb2RlU2V0dGluZyI6IkFza0V2ZXJ5dGltZSJ9LCJEZXBlbmRlbmN5TW9kdWxlRW5hYmxlZC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Years"/>
  <p:tag name="OTLTIMEBANDSCALEFORMAT" val="MMM"/>
  <p:tag name="OTLTIMEBANDSHAPETYPE" val="RoundedCornerRectangleTimeband"/>
  <p:tag name="OTLTIMEBANDSHAPEHEIGHT" val="20"/>
  <p:tag name="OTLTIMEBANDSHAPEPADDINGLEFT" val="0"/>
  <p:tag name="OTLTIMEBANDCULTUREINFO" val="en-US"/>
  <p:tag name="OTLTIMEBANDTHREEDEFFECTS" val="None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IgnoreAction"/>
  <p:tag name="OTLTIMEBANDSPACINGABOVE" val="5"/>
  <p:tag name="OTLTIMEBANDSPACINGBELOW" val="5"/>
  <p:tag name="OTLTIMEBANDQUICKPOSITION" val="Custom"/>
  <p:tag name="OTLTIMEBANDAUTODATERANGE" val="False"/>
  <p:tag name="OTLTIMEBANDSTARTDATE" val="1855-09-22T23:59:00.0000000"/>
  <p:tag name="OTLTIMEBANDENDDATE" val="2054-06-19T23:59:00.0000000"/>
  <p:tag name="OTLTIMEBANDSPACINGABOVEFORSWLANDTASKS" val="10"/>
  <p:tag name="OTLTIMEBANDSPACINGBELOWFORSWLANDTASKS" val="1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1865-01-01T23:59:00.0000000"/>
  <p:tag name="OTLENDDATE" val="1867-01-02T23:59:00.0000000"/>
  <p:tag name="OTLDURATIONFORMAT" val="day"/>
  <p:tag name="OTLSHAPETHICKNESSTYPE" val="Thin"/>
  <p:tag name="OTLSPACING" val="3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1867-06-21T23:59:00.0000000Z"/>
  <p:tag name="OTLENDDATE" val="1877-06-22T23:59:00.0000000Z"/>
  <p:tag name="OTLDURATIONFORMAT" val="day"/>
  <p:tag name="OTLSHAPETHICKNESSTYPE" val="Thin"/>
  <p:tag name="OTLSPACING" val="3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1916-06-24T00:00:00.0000000Z"/>
  <p:tag name="OTLENDDATE" val="1970-06-24T23:59:00.0000000Z"/>
  <p:tag name="OTLDURATIONFORMAT" val="day"/>
  <p:tag name="OTLSHAPETHICKNESSTYPE" val="Thin"/>
  <p:tag name="OTLSPACING" val="3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reedom's Eve"/>
  <p:tag name="OTLDATE" val="1863-01-01T23:59:00.0000000"/>
  <p:tag name="OTLPOSITIONONTASK" val="None"/>
  <p:tag name="OTLRELATEDTASKID" val="00000000-0000-0000-0000-000000000000"/>
  <p:tag name="OTLDATEFORMATSTRING" val="MMMM d, yyyy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nion Troops arrive in Galveston Bay, Texas, liberate 250k slaves"/>
  <p:tag name="OTLDATE" val="1865-06-19T23:59:00.0000000"/>
  <p:tag name="OTLPOSITIONONTASK" val="None"/>
  <p:tag name="OTLRELATEDTASKID" val="00000000-0000-0000-0000-000000000000"/>
  <p:tag name="OTLDATEFORMATSTRING" val="MMMM d, yyyy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irst Juneteenth official celebration"/>
  <p:tag name="OTLDATE" val="1866-06-19T23:59:00.0000000"/>
  <p:tag name="OTLPOSITIONONTASK" val="None"/>
  <p:tag name="OTLRELATEDTASKID" val="00000000-0000-0000-0000-000000000000"/>
  <p:tag name="OTLDATEFORMATSTRING" val="MMMM d, yyyy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Juneteenth becomes state holiday in Texas"/>
  <p:tag name="OTLDATE" val="1980-06-19T23:59:00.0000000"/>
  <p:tag name="OTLPOSITIONONTASK" val="None"/>
  <p:tag name="OTLRELATEDTASKID" val="00000000-0000-0000-0000-000000000000"/>
  <p:tag name="OTLDATEFORMATSTRING" val="MMMM d, yyyy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Juneteenth is elevated to federal holiday"/>
  <p:tag name="OTLDATE" val="2021-06-17T23:59:00.0000000"/>
  <p:tag name="OTLPOSITIONONTASK" val="None"/>
  <p:tag name="OTLRELATEDTASKID" val="00000000-0000-0000-0000-000000000000"/>
  <p:tag name="OTLDATEFORMATSTRING" val="MMMM d, yyyy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Barbara Rose Collins proposes bill to make Juneteenth into a federal holiday"/>
  <p:tag name="OTLPOSITIONONTASK" val="None"/>
  <p:tag name="OTLRELATEDTASKID" val="00000000-0000-0000-0000-000000000000"/>
  <p:tag name="OTLDATEFORMATSTRING" val="yyyy"/>
  <p:tag name="OTLDATE" val="1996-06-18T23:59:00.0000000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Juneteenth Flag created by Ben Haith of NJCF"/>
  <p:tag name="OTLDATE" val="1997-06-21T23:59:00.0000000"/>
  <p:tag name="OTLPOSITIONONTASK" val="None"/>
  <p:tag name="OTLRELATEDTASKID" val="00000000-0000-0000-0000-000000000000"/>
  <p:tag name="OTLDATEFORMATSTRING" val="yyyy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Juneteenth resurges during Civil Rights movement"/>
  <p:tag name="OTLDATE" val="1960-06-23T23:59:00.0000000"/>
  <p:tag name="OTLPOSITIONONTASK" val="None"/>
  <p:tag name="OTLRELATEDTASKID" val="00000000-0000-0000-0000-000000000000"/>
  <p:tag name="OTLDATEFORMATSTRING" val="yyyy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872-06-19T23:59:00.0000000"/>
  <p:tag name="OTLPOSITIONONTASK" val="None"/>
  <p:tag name="OTLRELATEDTASKID" val="00000000-0000-0000-0000-000000000000"/>
  <p:tag name="OTLDATEFORMATSTRING" val="MMMM d, yyyy"/>
  <p:tag name="OTLMTITLE" val="Black people of Houston Texas buy land for Juneteenth, create Emancipation park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ctivist Opal Lee starts Opal's Walk 2 DC at the age of 89 to raise awarenes about Juneteenth"/>
  <p:tag name="OTLDATE" val="2016-06-20T23:59:00.0000000"/>
  <p:tag name="OTLPOSITIONONTASK" val="None"/>
  <p:tag name="OTLRELATEDTASKID" val="00000000-0000-0000-0000-000000000000"/>
  <p:tag name="OTLDATEFORMATSTRING" val="yyyy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Harlem Renaissance"/>
  <p:tag name="OTLDATE" val="1920-06-26T23:59:00.0000000"/>
  <p:tag name="OTLPOSITIONONTASK" val="None"/>
  <p:tag name="OTLRELATEDTASKID" val="00000000-0000-0000-0000-000000000000"/>
  <p:tag name="OTLDATEFORMATSTRING" val="yyyy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Brown v. Board of Education, Supreme Court declares segregation in public schools unconstitutional"/>
  <p:tag name="OTLDATE" val="1954-06-28T23:59:00.0000000"/>
  <p:tag name="OTLPOSITIONONTASK" val="None"/>
  <p:tag name="OTLRELATEDTASKID" val="00000000-0000-0000-0000-000000000000"/>
  <p:tag name="OTLDATEFORMATSTRING" val="yyyy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09-06-29T23:59:00.0000000"/>
  <p:tag name="OTLPOSITIONONTASK" val="None"/>
  <p:tag name="OTLRELATEDTASKID" val="00000000-0000-0000-0000-000000000000"/>
  <p:tag name="OTLDATEFORMATSTRING" val="yyyy"/>
  <p:tag name="OTLMTITLE" val="NAACP founded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57-06-30T23:59:00.0000000"/>
  <p:tag name="OTLPOSITIONONTASK" val="None"/>
  <p:tag name="OTLRELATEDTASKID" val="00000000-0000-0000-0000-000000000000"/>
  <p:tag name="OTLDATEFORMATSTRING" val="yyyy"/>
  <p:tag name="OTLMTITLE" val="Martin Luther King  founds SCLC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304</Words>
  <Application>Microsoft Office PowerPoint</Application>
  <PresentationFormat>Widescreen</PresentationFormat>
  <Paragraphs>63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3" baseType="lpstr">
      <vt:lpstr>Aptos</vt:lpstr>
      <vt:lpstr>Aptos Black</vt:lpstr>
      <vt:lpstr>Aptos Display</vt:lpstr>
      <vt:lpstr>Arial</vt:lpstr>
      <vt:lpstr>Calibri</vt:lpstr>
      <vt:lpstr>Segoe Print</vt:lpstr>
      <vt:lpstr>Segoe UI</vt:lpstr>
      <vt:lpstr>Segoe UI Black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2024-06-12T09:18:55Z</dcterms:created>
  <dcterms:modified xsi:type="dcterms:W3CDTF">2024-06-14T09:35:24Z</dcterms:modified>
</cp:coreProperties>
</file>