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6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0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BD52A-1FA3-DAA8-71FF-36FC23E700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820513-1922-4768-AA1A-FD2B4BE7E9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F092E-A9FB-D82E-A3D3-22DD318E0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15D28-8D88-4E64-B475-665A2CEBD532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E7E2C-BC2F-F832-250B-67377C137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E0C21D-C9D1-35C7-9EE2-463767EDD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0B850-247C-43F8-9BE6-839C9B592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806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981DE-B330-BAC7-1F92-0D1E0E6F8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0A51BE-C498-1DBF-28CA-9C9DA45CA6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938A89-C689-3F14-0FC9-AA157FC09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15D28-8D88-4E64-B475-665A2CEBD532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241DB6-34C1-9611-EA8D-AD4899275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57AD2B-F78B-6CFD-E65F-BF94D1A4F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0B850-247C-43F8-9BE6-839C9B592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931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6A0D7B-39DB-39F2-B22A-B49927F792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4594FA-D94A-367C-784A-205AAD54A1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12A32A-FB68-1075-B9AB-432AA56E4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15D28-8D88-4E64-B475-665A2CEBD532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405450-53F2-372A-67AD-560392FE2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EA05B-7932-C75D-F7EE-4E9E2659E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0B850-247C-43F8-9BE6-839C9B592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115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C6463-C519-167A-E8E1-1852A6AE7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399E6F-7FBD-E893-2ECE-F861647505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B9B4D9-F002-6321-C44D-7A79443BD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15D28-8D88-4E64-B475-665A2CEBD532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4BBF2-E174-B9EC-42CC-2AB098278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35051C-D8F7-6665-3EF5-C094F6A70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0B850-247C-43F8-9BE6-839C9B592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325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D5DF0-5964-E437-E5DB-B511884DF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868023-25F5-5753-0A48-8F1C1FE6E3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82EDD7-266B-02D2-D62E-6CA5AFDAF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15D28-8D88-4E64-B475-665A2CEBD532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4EEEF9-C492-84A7-82A4-F980298AE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E3423A-EC50-324A-E00B-4D0F1B1CD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0B850-247C-43F8-9BE6-839C9B592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673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92B07-D214-8CC9-C47A-4DF607271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80729-7DF6-6FBC-90AC-6A0805BF72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35E3BB-F283-AAAD-8D67-08A4965532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1517CF-7A27-D7ED-1B2D-ED12C4596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15D28-8D88-4E64-B475-665A2CEBD532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BCB2C4-96E4-B96D-4954-0D69693E5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45A10E-C9D3-6935-E7E0-B307213C9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0B850-247C-43F8-9BE6-839C9B592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811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91FF9-8909-AC79-CB11-9DE8110C7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17E018-92D9-82BF-0CC9-C552AF6310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CC9118-A396-CEA0-FE6B-4C66838D0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F14D74-7C8B-6E62-5892-90A58DC83A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386025-DACB-30BC-D248-CC4E30C9BF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C3C8C4-28DC-1CAA-9F18-F3B4B3C4C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15D28-8D88-4E64-B475-665A2CEBD532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B67D4D-6EAD-D46A-F1AA-8FC362AE6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142E05-56BA-1208-BFE3-388332E8B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0B850-247C-43F8-9BE6-839C9B592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169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0D027-9140-07A2-F75A-49F71F6D1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12ED14-7801-7FE6-A4C3-6AA28D6AD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15D28-8D88-4E64-B475-665A2CEBD532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AC8026-04D4-4FAC-330F-5EACD0757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98F728-5803-D295-A004-722D84EF6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0B850-247C-43F8-9BE6-839C9B592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003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A6FE6B-A317-63B6-DBED-726523DBC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15D28-8D88-4E64-B475-665A2CEBD532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6971AA-E409-CE35-C2EA-06225E218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8CCA0D-15CA-162C-CA82-36A85FA2E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0B850-247C-43F8-9BE6-839C9B592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427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855E8-462F-E129-FA49-040997348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2149A2-6DA0-C37C-99EA-611477D45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D815BE-B782-0499-F206-FC019462B1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01C38C-668D-0BF1-D985-01B32C021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15D28-8D88-4E64-B475-665A2CEBD532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7D2AD8-D6E4-69FB-CA3F-D075813E8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F8827B-1A35-BABB-F724-97B095232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0B850-247C-43F8-9BE6-839C9B592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419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0CAB0-A5EF-EE7D-A9D7-AC5179CA6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CF45D9-B075-D0A4-B070-580BCD5BDD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3B51ED-1D69-FB9C-7BBD-CD3E6B9E6F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5C5777-774A-E593-16FA-D6338E586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15D28-8D88-4E64-B475-665A2CEBD532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2349FB-933B-E8CE-8EA2-B9AA48504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EB642C-91C3-270A-E718-CC8CBF929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0B850-247C-43F8-9BE6-839C9B592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296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30042D-A162-3861-282D-1A8BC86DD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308DD-FDE5-8BC9-426E-2A48163A0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DAA1EF-CF29-4541-C92B-535AAF5073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15D28-8D88-4E64-B475-665A2CEBD532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4B949-630D-4EED-D43F-4EEBB75898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7030E0-CA19-06C1-5476-188A2E8B27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0B850-247C-43F8-9BE6-839C9B592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518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" Type="http://schemas.openxmlformats.org/officeDocument/2006/relationships/tags" Target="../tags/tag3.xml"/><Relationship Id="rId21" Type="http://schemas.openxmlformats.org/officeDocument/2006/relationships/tags" Target="../tags/tag21.xml"/><Relationship Id="rId34" Type="http://schemas.openxmlformats.org/officeDocument/2006/relationships/slideLayout" Target="../slideLayouts/slideLayout7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tags" Target="../tags/tag29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7" name="OTLSHAPE_M_9de9ff48e3ed4d76b94a61ba8a795a11_Connector1">
            <a:extLst>
              <a:ext uri="{FF2B5EF4-FFF2-40B4-BE49-F238E27FC236}">
                <a16:creationId xmlns:a16="http://schemas.microsoft.com/office/drawing/2014/main" id="{B6D5354B-1276-686F-CC85-F712B8116EB1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3647458" y="5009685"/>
            <a:ext cx="0" cy="260815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OTLSHAPE_M_8214d5664e0e40d6a282c2277ec984e3_Connector1">
            <a:extLst>
              <a:ext uri="{FF2B5EF4-FFF2-40B4-BE49-F238E27FC236}">
                <a16:creationId xmlns:a16="http://schemas.microsoft.com/office/drawing/2014/main" id="{F1641246-9C4D-C515-F0C6-5E062382948B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1434179" y="4692968"/>
            <a:ext cx="0" cy="577532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OTLSHAPE_M_fe97ff1d3e3a4746886e764bc880473f_Connector1">
            <a:extLst>
              <a:ext uri="{FF2B5EF4-FFF2-40B4-BE49-F238E27FC236}">
                <a16:creationId xmlns:a16="http://schemas.microsoft.com/office/drawing/2014/main" id="{B501233D-0F9C-9B77-FDDF-1E40353BAFEF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4725825" y="4472196"/>
            <a:ext cx="0" cy="798303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OTLSHAPE_M_68a1dd817694471baf8c2c4491fd71fa_Connector1">
            <a:extLst>
              <a:ext uri="{FF2B5EF4-FFF2-40B4-BE49-F238E27FC236}">
                <a16:creationId xmlns:a16="http://schemas.microsoft.com/office/drawing/2014/main" id="{C70753B7-0F50-DA31-4604-D3C34D993F7B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10145936" y="4806175"/>
            <a:ext cx="0" cy="464324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OTLSHAPE_M_ef6479216f5c4661ac23d757227f1dad_Connector1">
            <a:extLst>
              <a:ext uri="{FF2B5EF4-FFF2-40B4-BE49-F238E27FC236}">
                <a16:creationId xmlns:a16="http://schemas.microsoft.com/office/drawing/2014/main" id="{AE3DA04A-E47C-50B1-AB2B-28BB931926C7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10049004" y="5778500"/>
            <a:ext cx="0" cy="269178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OTLSHAPE_M_48d24ff93ddc4c68ae3700d6fb19beef_Connector1">
            <a:extLst>
              <a:ext uri="{FF2B5EF4-FFF2-40B4-BE49-F238E27FC236}">
                <a16:creationId xmlns:a16="http://schemas.microsoft.com/office/drawing/2014/main" id="{3CA4D358-865D-3D8A-519D-EBBF2916FA29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4134137" y="5778500"/>
            <a:ext cx="0" cy="260815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TLSHAPE_TB_00000000000000000000000000000000_ScaleContainer">
            <a:extLst>
              <a:ext uri="{FF2B5EF4-FFF2-40B4-BE49-F238E27FC236}">
                <a16:creationId xmlns:a16="http://schemas.microsoft.com/office/drawing/2014/main" id="{D5D1B6AB-E397-1764-00A0-5C03C722C811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933365" y="5334000"/>
            <a:ext cx="10337800" cy="381000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3574A568-BB11-4ACF-0B34-C31AC9A6D99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96865" y="5448300"/>
            <a:ext cx="304800" cy="152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>
                <a:solidFill>
                  <a:schemeClr val="lt1"/>
                </a:solidFill>
                <a:latin typeface="Lato" panose="020F0502020204030203" pitchFamily="34" charset="0"/>
              </a:rPr>
              <a:t>1882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316432BA-3687-33EA-BCEF-EA287371594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2471038" y="5448300"/>
            <a:ext cx="304800" cy="152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>
                <a:solidFill>
                  <a:schemeClr val="lt1"/>
                </a:solidFill>
                <a:latin typeface="Lato" panose="020F0502020204030203" pitchFamily="34" charset="0"/>
              </a:rPr>
              <a:t>1884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DF750CD1-74EF-0376-F631-0A1CCEFBB7B3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3947231" y="5448300"/>
            <a:ext cx="304800" cy="152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>
                <a:solidFill>
                  <a:schemeClr val="lt1"/>
                </a:solidFill>
                <a:latin typeface="Lato" panose="020F0502020204030203" pitchFamily="34" charset="0"/>
              </a:rPr>
              <a:t>1886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757ADD21-4328-F859-C4EE-DC93D6551AAB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5421404" y="5448300"/>
            <a:ext cx="304800" cy="152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>
                <a:solidFill>
                  <a:schemeClr val="lt1"/>
                </a:solidFill>
                <a:latin typeface="Lato" panose="020F0502020204030203" pitchFamily="34" charset="0"/>
              </a:rPr>
              <a:t>1888</a:t>
            </a: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F65100E3-9B37-5DE2-A0E7-B9BBE731FBB8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6897596" y="5448300"/>
            <a:ext cx="304800" cy="152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>
                <a:solidFill>
                  <a:schemeClr val="lt1"/>
                </a:solidFill>
                <a:latin typeface="Lato" panose="020F0502020204030203" pitchFamily="34" charset="0"/>
              </a:rPr>
              <a:t>1890</a:t>
            </a:r>
          </a:p>
        </p:txBody>
      </p:sp>
      <p:sp>
        <p:nvSpPr>
          <p:cNvPr id="13" name="OTLSHAPE_TB_00000000000000000000000000000000_TimescaleInterval6">
            <a:extLst>
              <a:ext uri="{FF2B5EF4-FFF2-40B4-BE49-F238E27FC236}">
                <a16:creationId xmlns:a16="http://schemas.microsoft.com/office/drawing/2014/main" id="{AA5BF993-9A8E-9CF7-51CC-42E298DB4C88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8371770" y="5448300"/>
            <a:ext cx="304800" cy="152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>
                <a:solidFill>
                  <a:schemeClr val="lt1"/>
                </a:solidFill>
                <a:latin typeface="Lato" panose="020F0502020204030203" pitchFamily="34" charset="0"/>
              </a:rPr>
              <a:t>1892</a:t>
            </a:r>
          </a:p>
        </p:txBody>
      </p:sp>
      <p:sp>
        <p:nvSpPr>
          <p:cNvPr id="14" name="OTLSHAPE_TB_00000000000000000000000000000000_TimescaleInterval7">
            <a:extLst>
              <a:ext uri="{FF2B5EF4-FFF2-40B4-BE49-F238E27FC236}">
                <a16:creationId xmlns:a16="http://schemas.microsoft.com/office/drawing/2014/main" id="{5061CF66-82D8-9B5A-C3E8-D64D56659BBD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847962" y="5448300"/>
            <a:ext cx="304800" cy="152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dirty="0">
                <a:solidFill>
                  <a:schemeClr val="lt1"/>
                </a:solidFill>
                <a:latin typeface="Lato" panose="020F0502020204030203" pitchFamily="34" charset="0"/>
              </a:rPr>
              <a:t>1894</a:t>
            </a:r>
          </a:p>
        </p:txBody>
      </p:sp>
      <p:sp>
        <p:nvSpPr>
          <p:cNvPr id="45" name="OTLSHAPE_M_8214d5664e0e40d6a282c2277ec984e3_Shape">
            <a:extLst>
              <a:ext uri="{FF2B5EF4-FFF2-40B4-BE49-F238E27FC236}">
                <a16:creationId xmlns:a16="http://schemas.microsoft.com/office/drawing/2014/main" id="{BA9F6BFC-F41F-CB0D-EB8A-0262E527284C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319879" y="51435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TLSHAPE_M_9de9ff48e3ed4d76b94a61ba8a795a11_Shape">
            <a:extLst>
              <a:ext uri="{FF2B5EF4-FFF2-40B4-BE49-F238E27FC236}">
                <a16:creationId xmlns:a16="http://schemas.microsoft.com/office/drawing/2014/main" id="{2CE8839F-1D2C-FA17-0BC9-02D51C416E06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3533158" y="51435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TLSHAPE_M_fe97ff1d3e3a4746886e764bc880473f_Shape">
            <a:extLst>
              <a:ext uri="{FF2B5EF4-FFF2-40B4-BE49-F238E27FC236}">
                <a16:creationId xmlns:a16="http://schemas.microsoft.com/office/drawing/2014/main" id="{5AAC0A60-BAA6-A9F4-D692-66B5C152A843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4611525" y="51435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TLSHAPE_M_68a1dd817694471baf8c2c4491fd71fa_Shape">
            <a:extLst>
              <a:ext uri="{FF2B5EF4-FFF2-40B4-BE49-F238E27FC236}">
                <a16:creationId xmlns:a16="http://schemas.microsoft.com/office/drawing/2014/main" id="{0CC421A0-AF34-FDEF-D690-D9A47F95E83B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10031636" y="51435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TLSHAPE_M_ef6479216f5c4661ac23d757227f1dad_Shape">
            <a:extLst>
              <a:ext uri="{FF2B5EF4-FFF2-40B4-BE49-F238E27FC236}">
                <a16:creationId xmlns:a16="http://schemas.microsoft.com/office/drawing/2014/main" id="{1078DB74-44CB-4123-8D2D-7B4349E6D83A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9934704" y="5651500"/>
            <a:ext cx="228600" cy="254000"/>
          </a:xfrm>
          <a:prstGeom prst="star8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TLSHAPE_M_48d24ff93ddc4c68ae3700d6fb19beef_Shape">
            <a:extLst>
              <a:ext uri="{FF2B5EF4-FFF2-40B4-BE49-F238E27FC236}">
                <a16:creationId xmlns:a16="http://schemas.microsoft.com/office/drawing/2014/main" id="{F9A046DD-AD1C-3553-BD72-0224D4AECC7A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4019837" y="5651500"/>
            <a:ext cx="228600" cy="254000"/>
          </a:xfrm>
          <a:prstGeom prst="star8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TLSHAPE_M_8214d5664e0e40d6a282c2277ec984e3_Title">
            <a:extLst>
              <a:ext uri="{FF2B5EF4-FFF2-40B4-BE49-F238E27FC236}">
                <a16:creationId xmlns:a16="http://schemas.microsoft.com/office/drawing/2014/main" id="{C523A01E-31EA-840A-434F-7EF09C6293A4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518255" y="4090988"/>
            <a:ext cx="1841500" cy="4267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400" spc="-4" dirty="0">
                <a:solidFill>
                  <a:schemeClr val="dk1"/>
                </a:solidFill>
                <a:latin typeface="Lato Black" panose="020F0A02020204030203" pitchFamily="34" charset="0"/>
              </a:rPr>
              <a:t>First Labor Day parade</a:t>
            </a:r>
          </a:p>
          <a:p>
            <a:pPr algn="ctr"/>
            <a:r>
              <a:rPr lang="en-GB" sz="1400" spc="-4" dirty="0">
                <a:solidFill>
                  <a:schemeClr val="dk1"/>
                </a:solidFill>
                <a:latin typeface="Lato Black" panose="020F0A02020204030203" pitchFamily="34" charset="0"/>
              </a:rPr>
              <a:t>- New York -</a:t>
            </a:r>
            <a:endParaRPr lang="en-US" sz="1400" spc="-4" dirty="0">
              <a:solidFill>
                <a:schemeClr val="dk1"/>
              </a:solidFill>
              <a:latin typeface="Lato Black" panose="020F0A02020204030203" pitchFamily="34" charset="0"/>
            </a:endParaRPr>
          </a:p>
        </p:txBody>
      </p:sp>
      <p:sp>
        <p:nvSpPr>
          <p:cNvPr id="22" name="OTLSHAPE_M_8214d5664e0e40d6a282c2277ec984e3_Date">
            <a:extLst>
              <a:ext uri="{FF2B5EF4-FFF2-40B4-BE49-F238E27FC236}">
                <a16:creationId xmlns:a16="http://schemas.microsoft.com/office/drawing/2014/main" id="{4DA0076C-D30A-4C31-679B-230C8B0B53F3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1142502" y="4530408"/>
            <a:ext cx="584200" cy="1371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2" dirty="0">
                <a:solidFill>
                  <a:schemeClr val="dk2"/>
                </a:solidFill>
                <a:latin typeface="Lato" panose="020F0502020204030203" pitchFamily="34" charset="0"/>
              </a:rPr>
              <a:t>Sep 5, 1882</a:t>
            </a:r>
          </a:p>
        </p:txBody>
      </p:sp>
      <p:sp>
        <p:nvSpPr>
          <p:cNvPr id="24" name="OTLSHAPE_M_9de9ff48e3ed4d76b94a61ba8a795a11_Title">
            <a:extLst>
              <a:ext uri="{FF2B5EF4-FFF2-40B4-BE49-F238E27FC236}">
                <a16:creationId xmlns:a16="http://schemas.microsoft.com/office/drawing/2014/main" id="{ACAD2BD0-4DFB-FF72-5BBE-1B885D68EF39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2966463" y="4499146"/>
            <a:ext cx="1371600" cy="3352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100" b="1" spc="-2" dirty="0">
                <a:solidFill>
                  <a:schemeClr val="dk1"/>
                </a:solidFill>
                <a:latin typeface="Lato" panose="020F0502020204030203" pitchFamily="34" charset="0"/>
              </a:rPr>
              <a:t>Labor Day celebrated </a:t>
            </a:r>
            <a:br>
              <a:rPr lang="en-GB" sz="1100" b="1" spc="-2" dirty="0">
                <a:solidFill>
                  <a:schemeClr val="dk1"/>
                </a:solidFill>
                <a:latin typeface="Lato" panose="020F0502020204030203" pitchFamily="34" charset="0"/>
              </a:rPr>
            </a:br>
            <a:r>
              <a:rPr lang="en-GB" sz="1100" b="1" spc="-2" dirty="0">
                <a:solidFill>
                  <a:schemeClr val="dk1"/>
                </a:solidFill>
                <a:latin typeface="Lato" panose="020F0502020204030203" pitchFamily="34" charset="0"/>
              </a:rPr>
              <a:t>in many cities</a:t>
            </a:r>
            <a:endParaRPr lang="en-US" sz="1100" b="1" spc="-2" dirty="0">
              <a:solidFill>
                <a:schemeClr val="dk1"/>
              </a:solidFill>
              <a:latin typeface="Lato" panose="020F0502020204030203" pitchFamily="34" charset="0"/>
            </a:endParaRPr>
          </a:p>
        </p:txBody>
      </p:sp>
      <p:sp>
        <p:nvSpPr>
          <p:cNvPr id="25" name="OTLSHAPE_M_9de9ff48e3ed4d76b94a61ba8a795a11_Date">
            <a:extLst>
              <a:ext uri="{FF2B5EF4-FFF2-40B4-BE49-F238E27FC236}">
                <a16:creationId xmlns:a16="http://schemas.microsoft.com/office/drawing/2014/main" id="{F23EEE94-731C-7DD5-DA83-A4BC37DEE354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3514870" y="4847125"/>
            <a:ext cx="266700" cy="1371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dirty="0">
                <a:solidFill>
                  <a:schemeClr val="dk2"/>
                </a:solidFill>
                <a:latin typeface="Lato" panose="020F0502020204030203" pitchFamily="34" charset="0"/>
              </a:rPr>
              <a:t>1885</a:t>
            </a:r>
          </a:p>
        </p:txBody>
      </p:sp>
      <p:sp>
        <p:nvSpPr>
          <p:cNvPr id="27" name="OTLSHAPE_M_48d24ff93ddc4c68ae3700d6fb19beef_Title">
            <a:extLst>
              <a:ext uri="{FF2B5EF4-FFF2-40B4-BE49-F238E27FC236}">
                <a16:creationId xmlns:a16="http://schemas.microsoft.com/office/drawing/2014/main" id="{CD9ED9B5-14CD-585D-E07E-F3ACA2FD87CD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3639133" y="6214575"/>
            <a:ext cx="990600" cy="3352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6" dirty="0">
                <a:solidFill>
                  <a:schemeClr val="dk1"/>
                </a:solidFill>
                <a:latin typeface="Lato" panose="020F0502020204030203" pitchFamily="34" charset="0"/>
              </a:rPr>
              <a:t>Haymarket Riot</a:t>
            </a:r>
          </a:p>
          <a:p>
            <a:pPr algn="ctr"/>
            <a:r>
              <a:rPr lang="en-US" sz="1100" b="1" spc="-6" dirty="0">
                <a:solidFill>
                  <a:schemeClr val="dk1"/>
                </a:solidFill>
                <a:latin typeface="Lato" panose="020F0502020204030203" pitchFamily="34" charset="0"/>
              </a:rPr>
              <a:t>- Chicago -</a:t>
            </a:r>
          </a:p>
        </p:txBody>
      </p:sp>
      <p:sp>
        <p:nvSpPr>
          <p:cNvPr id="28" name="OTLSHAPE_M_48d24ff93ddc4c68ae3700d6fb19beef_Date">
            <a:extLst>
              <a:ext uri="{FF2B5EF4-FFF2-40B4-BE49-F238E27FC236}">
                <a16:creationId xmlns:a16="http://schemas.microsoft.com/office/drawing/2014/main" id="{2CAE8B0B-FD73-EB42-C967-FA16549EE701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3824341" y="6064715"/>
            <a:ext cx="622300" cy="1371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2">
                <a:solidFill>
                  <a:schemeClr val="dk2"/>
                </a:solidFill>
                <a:latin typeface="Lato" panose="020F0502020204030203" pitchFamily="34" charset="0"/>
              </a:rPr>
              <a:t>May 4, 1886</a:t>
            </a:r>
          </a:p>
        </p:txBody>
      </p:sp>
      <p:sp>
        <p:nvSpPr>
          <p:cNvPr id="30" name="OTLSHAPE_M_fe97ff1d3e3a4746886e764bc880473f_Title">
            <a:extLst>
              <a:ext uri="{FF2B5EF4-FFF2-40B4-BE49-F238E27FC236}">
                <a16:creationId xmlns:a16="http://schemas.microsoft.com/office/drawing/2014/main" id="{5C7A6311-0CC1-B5A2-FD68-879CF3FF333D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3957751" y="3961657"/>
            <a:ext cx="1536700" cy="3352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100" b="1" spc="-4" dirty="0">
                <a:solidFill>
                  <a:schemeClr val="dk1"/>
                </a:solidFill>
                <a:latin typeface="Lato" panose="020F0502020204030203" pitchFamily="34" charset="0"/>
              </a:rPr>
              <a:t>Declared official holiday </a:t>
            </a:r>
            <a:br>
              <a:rPr lang="en-GB" sz="1100" b="1" spc="-4" dirty="0">
                <a:solidFill>
                  <a:schemeClr val="dk1"/>
                </a:solidFill>
                <a:latin typeface="Lato" panose="020F0502020204030203" pitchFamily="34" charset="0"/>
              </a:rPr>
            </a:br>
            <a:r>
              <a:rPr lang="en-GB" sz="1100" b="1" spc="-4" dirty="0">
                <a:solidFill>
                  <a:schemeClr val="dk1"/>
                </a:solidFill>
                <a:latin typeface="Lato" panose="020F0502020204030203" pitchFamily="34" charset="0"/>
              </a:rPr>
              <a:t>in Oregon</a:t>
            </a:r>
            <a:endParaRPr lang="en-US" sz="1100" b="1" spc="-4" dirty="0">
              <a:solidFill>
                <a:schemeClr val="dk1"/>
              </a:solidFill>
              <a:latin typeface="Lato" panose="020F0502020204030203" pitchFamily="34" charset="0"/>
            </a:endParaRPr>
          </a:p>
        </p:txBody>
      </p:sp>
      <p:sp>
        <p:nvSpPr>
          <p:cNvPr id="31" name="OTLSHAPE_M_fe97ff1d3e3a4746886e764bc880473f_Date">
            <a:extLst>
              <a:ext uri="{FF2B5EF4-FFF2-40B4-BE49-F238E27FC236}">
                <a16:creationId xmlns:a16="http://schemas.microsoft.com/office/drawing/2014/main" id="{5CEE4A1C-2BE5-2DE7-41A9-051BED0EB12E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4400536" y="4309637"/>
            <a:ext cx="660400" cy="1371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 dirty="0">
                <a:solidFill>
                  <a:schemeClr val="dk2"/>
                </a:solidFill>
                <a:latin typeface="Lato" panose="020F0502020204030203" pitchFamily="34" charset="0"/>
              </a:rPr>
              <a:t>Feb 21, 1887</a:t>
            </a:r>
          </a:p>
        </p:txBody>
      </p:sp>
      <p:sp>
        <p:nvSpPr>
          <p:cNvPr id="33" name="OTLSHAPE_M_68a1dd817694471baf8c2c4491fd71fa_Title">
            <a:extLst>
              <a:ext uri="{FF2B5EF4-FFF2-40B4-BE49-F238E27FC236}">
                <a16:creationId xmlns:a16="http://schemas.microsoft.com/office/drawing/2014/main" id="{9632D99D-C7F9-329E-E1D9-BECDA7B7A06B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9342322" y="4204196"/>
            <a:ext cx="1612900" cy="4267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400" b="1" spc="-4" dirty="0">
                <a:solidFill>
                  <a:schemeClr val="dk1"/>
                </a:solidFill>
                <a:latin typeface="Lato Black" panose="020F0A02020204030203" pitchFamily="34" charset="0"/>
              </a:rPr>
              <a:t>Declared a national </a:t>
            </a:r>
          </a:p>
          <a:p>
            <a:pPr algn="ctr"/>
            <a:r>
              <a:rPr lang="en-US" sz="1400" b="1" spc="-4" dirty="0">
                <a:solidFill>
                  <a:schemeClr val="dk1"/>
                </a:solidFill>
                <a:latin typeface="Lato Black" panose="020F0A02020204030203" pitchFamily="34" charset="0"/>
              </a:rPr>
              <a:t>public holiday</a:t>
            </a:r>
          </a:p>
        </p:txBody>
      </p:sp>
      <p:sp>
        <p:nvSpPr>
          <p:cNvPr id="34" name="OTLSHAPE_M_68a1dd817694471baf8c2c4491fd71fa_Date">
            <a:extLst>
              <a:ext uri="{FF2B5EF4-FFF2-40B4-BE49-F238E27FC236}">
                <a16:creationId xmlns:a16="http://schemas.microsoft.com/office/drawing/2014/main" id="{B789F9A6-A7EC-AF71-BFC1-A79D664A854C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9823969" y="4643616"/>
            <a:ext cx="647700" cy="1371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dirty="0">
                <a:solidFill>
                  <a:schemeClr val="dk2"/>
                </a:solidFill>
                <a:latin typeface="Lato" panose="020F0502020204030203" pitchFamily="34" charset="0"/>
              </a:rPr>
              <a:t>Jun 28, 1894</a:t>
            </a:r>
          </a:p>
        </p:txBody>
      </p:sp>
      <p:sp>
        <p:nvSpPr>
          <p:cNvPr id="52" name="OTLSHAPE_M_ef6479216f5c4661ac23d757227f1dad_Title">
            <a:extLst>
              <a:ext uri="{FF2B5EF4-FFF2-40B4-BE49-F238E27FC236}">
                <a16:creationId xmlns:a16="http://schemas.microsoft.com/office/drawing/2014/main" id="{D96179E6-3702-9D85-7185-AE7E6B3FA580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9580014" y="6222938"/>
            <a:ext cx="939800" cy="3352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4" dirty="0">
                <a:solidFill>
                  <a:schemeClr val="dk1"/>
                </a:solidFill>
                <a:latin typeface="Lato" panose="020F0502020204030203" pitchFamily="34" charset="0"/>
              </a:rPr>
              <a:t>Pullman Strike </a:t>
            </a:r>
          </a:p>
          <a:p>
            <a:pPr algn="ctr"/>
            <a:r>
              <a:rPr lang="en-US" sz="1100" b="1" spc="-4" dirty="0">
                <a:solidFill>
                  <a:schemeClr val="dk1"/>
                </a:solidFill>
                <a:latin typeface="Lato" panose="020F0502020204030203" pitchFamily="34" charset="0"/>
              </a:rPr>
              <a:t>- Chicago -</a:t>
            </a:r>
          </a:p>
        </p:txBody>
      </p:sp>
      <p:sp>
        <p:nvSpPr>
          <p:cNvPr id="53" name="OTLSHAPE_M_ef6479216f5c4661ac23d757227f1dad_Date">
            <a:extLst>
              <a:ext uri="{FF2B5EF4-FFF2-40B4-BE49-F238E27FC236}">
                <a16:creationId xmlns:a16="http://schemas.microsoft.com/office/drawing/2014/main" id="{732FD9CE-CF5C-7FC0-866B-D6F575359F81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9706061" y="6073078"/>
            <a:ext cx="698500" cy="1371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2" dirty="0">
                <a:solidFill>
                  <a:schemeClr val="dk2"/>
                </a:solidFill>
                <a:latin typeface="Lato" panose="020F0502020204030203" pitchFamily="34" charset="0"/>
              </a:rPr>
              <a:t>May 11, 1894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54606CD5-3DA5-4C01-E58E-ACE9B0BFA174}"/>
              </a:ext>
            </a:extLst>
          </p:cNvPr>
          <p:cNvSpPr/>
          <p:nvPr/>
        </p:nvSpPr>
        <p:spPr>
          <a:xfrm>
            <a:off x="0" y="0"/>
            <a:ext cx="12192000" cy="13351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5C4542BD-1A2F-AA5E-1776-455F4127B394}"/>
              </a:ext>
            </a:extLst>
          </p:cNvPr>
          <p:cNvGrpSpPr/>
          <p:nvPr/>
        </p:nvGrpSpPr>
        <p:grpSpPr>
          <a:xfrm>
            <a:off x="585904" y="184290"/>
            <a:ext cx="11225672" cy="943531"/>
            <a:chOff x="585904" y="249439"/>
            <a:chExt cx="11225672" cy="943531"/>
          </a:xfrm>
        </p:grpSpPr>
        <p:sp>
          <p:nvSpPr>
            <p:cNvPr id="75" name="Star: 5 Points 74">
              <a:extLst>
                <a:ext uri="{FF2B5EF4-FFF2-40B4-BE49-F238E27FC236}">
                  <a16:creationId xmlns:a16="http://schemas.microsoft.com/office/drawing/2014/main" id="{4755C58E-C718-2287-9268-86F6C72B5B2A}"/>
                </a:ext>
              </a:extLst>
            </p:cNvPr>
            <p:cNvSpPr/>
            <p:nvPr/>
          </p:nvSpPr>
          <p:spPr>
            <a:xfrm>
              <a:off x="585904" y="249439"/>
              <a:ext cx="410961" cy="410961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Star: 5 Points 75">
              <a:extLst>
                <a:ext uri="{FF2B5EF4-FFF2-40B4-BE49-F238E27FC236}">
                  <a16:creationId xmlns:a16="http://schemas.microsoft.com/office/drawing/2014/main" id="{0DD0C280-D98E-2627-DD9C-E95AC8CB01CA}"/>
                </a:ext>
              </a:extLst>
            </p:cNvPr>
            <p:cNvSpPr/>
            <p:nvPr/>
          </p:nvSpPr>
          <p:spPr>
            <a:xfrm>
              <a:off x="1667375" y="249439"/>
              <a:ext cx="410961" cy="410961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Star: 5 Points 76">
              <a:extLst>
                <a:ext uri="{FF2B5EF4-FFF2-40B4-BE49-F238E27FC236}">
                  <a16:creationId xmlns:a16="http://schemas.microsoft.com/office/drawing/2014/main" id="{7BDC16FB-10B3-EECE-3D7D-0EE9A7BC7286}"/>
                </a:ext>
              </a:extLst>
            </p:cNvPr>
            <p:cNvSpPr/>
            <p:nvPr/>
          </p:nvSpPr>
          <p:spPr>
            <a:xfrm>
              <a:off x="2748846" y="249439"/>
              <a:ext cx="410961" cy="410961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Star: 5 Points 77">
              <a:extLst>
                <a:ext uri="{FF2B5EF4-FFF2-40B4-BE49-F238E27FC236}">
                  <a16:creationId xmlns:a16="http://schemas.microsoft.com/office/drawing/2014/main" id="{AE0A325A-6692-8026-8ABE-1C5DDB692761}"/>
                </a:ext>
              </a:extLst>
            </p:cNvPr>
            <p:cNvSpPr/>
            <p:nvPr/>
          </p:nvSpPr>
          <p:spPr>
            <a:xfrm>
              <a:off x="3830317" y="249439"/>
              <a:ext cx="410961" cy="410961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Star: 5 Points 78">
              <a:extLst>
                <a:ext uri="{FF2B5EF4-FFF2-40B4-BE49-F238E27FC236}">
                  <a16:creationId xmlns:a16="http://schemas.microsoft.com/office/drawing/2014/main" id="{F1C7EAA1-D72A-3354-8406-08DB0BE3C697}"/>
                </a:ext>
              </a:extLst>
            </p:cNvPr>
            <p:cNvSpPr/>
            <p:nvPr/>
          </p:nvSpPr>
          <p:spPr>
            <a:xfrm>
              <a:off x="4911788" y="249439"/>
              <a:ext cx="410961" cy="410961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Star: 5 Points 79">
              <a:extLst>
                <a:ext uri="{FF2B5EF4-FFF2-40B4-BE49-F238E27FC236}">
                  <a16:creationId xmlns:a16="http://schemas.microsoft.com/office/drawing/2014/main" id="{E3CF35F6-D78E-0262-4B0B-9496E6AD7A78}"/>
                </a:ext>
              </a:extLst>
            </p:cNvPr>
            <p:cNvSpPr/>
            <p:nvPr/>
          </p:nvSpPr>
          <p:spPr>
            <a:xfrm>
              <a:off x="5993259" y="249439"/>
              <a:ext cx="410961" cy="410961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Star: 5 Points 80">
              <a:extLst>
                <a:ext uri="{FF2B5EF4-FFF2-40B4-BE49-F238E27FC236}">
                  <a16:creationId xmlns:a16="http://schemas.microsoft.com/office/drawing/2014/main" id="{2128ECF4-9EFC-19EC-19DA-0988C6A86C1A}"/>
                </a:ext>
              </a:extLst>
            </p:cNvPr>
            <p:cNvSpPr/>
            <p:nvPr/>
          </p:nvSpPr>
          <p:spPr>
            <a:xfrm>
              <a:off x="7074730" y="249439"/>
              <a:ext cx="410961" cy="410961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Star: 5 Points 81">
              <a:extLst>
                <a:ext uri="{FF2B5EF4-FFF2-40B4-BE49-F238E27FC236}">
                  <a16:creationId xmlns:a16="http://schemas.microsoft.com/office/drawing/2014/main" id="{F4B3DFCD-3279-93E4-DF28-E1A0A9ED285F}"/>
                </a:ext>
              </a:extLst>
            </p:cNvPr>
            <p:cNvSpPr/>
            <p:nvPr/>
          </p:nvSpPr>
          <p:spPr>
            <a:xfrm>
              <a:off x="8156201" y="249439"/>
              <a:ext cx="410961" cy="410961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Star: 5 Points 82">
              <a:extLst>
                <a:ext uri="{FF2B5EF4-FFF2-40B4-BE49-F238E27FC236}">
                  <a16:creationId xmlns:a16="http://schemas.microsoft.com/office/drawing/2014/main" id="{9D9C84D0-0713-CFF9-7AE4-0C5E5A27C4ED}"/>
                </a:ext>
              </a:extLst>
            </p:cNvPr>
            <p:cNvSpPr/>
            <p:nvPr/>
          </p:nvSpPr>
          <p:spPr>
            <a:xfrm>
              <a:off x="9237672" y="249439"/>
              <a:ext cx="410961" cy="410961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Star: 5 Points 83">
              <a:extLst>
                <a:ext uri="{FF2B5EF4-FFF2-40B4-BE49-F238E27FC236}">
                  <a16:creationId xmlns:a16="http://schemas.microsoft.com/office/drawing/2014/main" id="{6990F801-DFC7-5022-578D-B281986C1D3D}"/>
                </a:ext>
              </a:extLst>
            </p:cNvPr>
            <p:cNvSpPr/>
            <p:nvPr/>
          </p:nvSpPr>
          <p:spPr>
            <a:xfrm>
              <a:off x="10319143" y="249439"/>
              <a:ext cx="410961" cy="410961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Star: 5 Points 84">
              <a:extLst>
                <a:ext uri="{FF2B5EF4-FFF2-40B4-BE49-F238E27FC236}">
                  <a16:creationId xmlns:a16="http://schemas.microsoft.com/office/drawing/2014/main" id="{B2AD182A-D6DC-62F4-32B5-D5EAF8E1A233}"/>
                </a:ext>
              </a:extLst>
            </p:cNvPr>
            <p:cNvSpPr/>
            <p:nvPr/>
          </p:nvSpPr>
          <p:spPr>
            <a:xfrm>
              <a:off x="11400615" y="249439"/>
              <a:ext cx="410961" cy="410961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Star: 5 Points 85">
              <a:extLst>
                <a:ext uri="{FF2B5EF4-FFF2-40B4-BE49-F238E27FC236}">
                  <a16:creationId xmlns:a16="http://schemas.microsoft.com/office/drawing/2014/main" id="{E4B4EA29-DBAD-460C-23AB-2DBDB375ED09}"/>
                </a:ext>
              </a:extLst>
            </p:cNvPr>
            <p:cNvSpPr/>
            <p:nvPr/>
          </p:nvSpPr>
          <p:spPr>
            <a:xfrm>
              <a:off x="1184086" y="782009"/>
              <a:ext cx="410961" cy="410961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Star: 5 Points 86">
              <a:extLst>
                <a:ext uri="{FF2B5EF4-FFF2-40B4-BE49-F238E27FC236}">
                  <a16:creationId xmlns:a16="http://schemas.microsoft.com/office/drawing/2014/main" id="{C88C6132-015D-5730-2DCE-FA66F6769EB7}"/>
                </a:ext>
              </a:extLst>
            </p:cNvPr>
            <p:cNvSpPr/>
            <p:nvPr/>
          </p:nvSpPr>
          <p:spPr>
            <a:xfrm>
              <a:off x="2265557" y="782009"/>
              <a:ext cx="410961" cy="410961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Star: 5 Points 87">
              <a:extLst>
                <a:ext uri="{FF2B5EF4-FFF2-40B4-BE49-F238E27FC236}">
                  <a16:creationId xmlns:a16="http://schemas.microsoft.com/office/drawing/2014/main" id="{CCC3E790-F735-F6BF-B60A-FACD17C66F8B}"/>
                </a:ext>
              </a:extLst>
            </p:cNvPr>
            <p:cNvSpPr/>
            <p:nvPr/>
          </p:nvSpPr>
          <p:spPr>
            <a:xfrm>
              <a:off x="3347028" y="782009"/>
              <a:ext cx="410961" cy="410961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Star: 5 Points 88">
              <a:extLst>
                <a:ext uri="{FF2B5EF4-FFF2-40B4-BE49-F238E27FC236}">
                  <a16:creationId xmlns:a16="http://schemas.microsoft.com/office/drawing/2014/main" id="{1C71AF34-9C07-FDFC-8F63-6C1B65D6D83F}"/>
                </a:ext>
              </a:extLst>
            </p:cNvPr>
            <p:cNvSpPr/>
            <p:nvPr/>
          </p:nvSpPr>
          <p:spPr>
            <a:xfrm>
              <a:off x="4428499" y="782009"/>
              <a:ext cx="410961" cy="410961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Star: 5 Points 89">
              <a:extLst>
                <a:ext uri="{FF2B5EF4-FFF2-40B4-BE49-F238E27FC236}">
                  <a16:creationId xmlns:a16="http://schemas.microsoft.com/office/drawing/2014/main" id="{3F79AC1B-9ED6-4DCA-9BAE-D91A9257C521}"/>
                </a:ext>
              </a:extLst>
            </p:cNvPr>
            <p:cNvSpPr/>
            <p:nvPr/>
          </p:nvSpPr>
          <p:spPr>
            <a:xfrm>
              <a:off x="5509970" y="782009"/>
              <a:ext cx="410961" cy="410961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Star: 5 Points 90">
              <a:extLst>
                <a:ext uri="{FF2B5EF4-FFF2-40B4-BE49-F238E27FC236}">
                  <a16:creationId xmlns:a16="http://schemas.microsoft.com/office/drawing/2014/main" id="{D387042B-91F5-6A66-98F1-723657EB8FB9}"/>
                </a:ext>
              </a:extLst>
            </p:cNvPr>
            <p:cNvSpPr/>
            <p:nvPr/>
          </p:nvSpPr>
          <p:spPr>
            <a:xfrm>
              <a:off x="6591441" y="782009"/>
              <a:ext cx="410961" cy="410961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Star: 5 Points 91">
              <a:extLst>
                <a:ext uri="{FF2B5EF4-FFF2-40B4-BE49-F238E27FC236}">
                  <a16:creationId xmlns:a16="http://schemas.microsoft.com/office/drawing/2014/main" id="{F80D9C0E-2420-9FBD-193C-4081F43FC1F1}"/>
                </a:ext>
              </a:extLst>
            </p:cNvPr>
            <p:cNvSpPr/>
            <p:nvPr/>
          </p:nvSpPr>
          <p:spPr>
            <a:xfrm>
              <a:off x="7672912" y="782009"/>
              <a:ext cx="410961" cy="410961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Star: 5 Points 92">
              <a:extLst>
                <a:ext uri="{FF2B5EF4-FFF2-40B4-BE49-F238E27FC236}">
                  <a16:creationId xmlns:a16="http://schemas.microsoft.com/office/drawing/2014/main" id="{7B0AE9A5-7EC0-1674-80EB-5E57CB64A080}"/>
                </a:ext>
              </a:extLst>
            </p:cNvPr>
            <p:cNvSpPr/>
            <p:nvPr/>
          </p:nvSpPr>
          <p:spPr>
            <a:xfrm>
              <a:off x="8754383" y="782009"/>
              <a:ext cx="410961" cy="410961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Star: 5 Points 93">
              <a:extLst>
                <a:ext uri="{FF2B5EF4-FFF2-40B4-BE49-F238E27FC236}">
                  <a16:creationId xmlns:a16="http://schemas.microsoft.com/office/drawing/2014/main" id="{08DF5A0F-4E3C-5971-05BA-9692D7745F95}"/>
                </a:ext>
              </a:extLst>
            </p:cNvPr>
            <p:cNvSpPr/>
            <p:nvPr/>
          </p:nvSpPr>
          <p:spPr>
            <a:xfrm>
              <a:off x="9835854" y="782009"/>
              <a:ext cx="410961" cy="410961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Star: 5 Points 94">
              <a:extLst>
                <a:ext uri="{FF2B5EF4-FFF2-40B4-BE49-F238E27FC236}">
                  <a16:creationId xmlns:a16="http://schemas.microsoft.com/office/drawing/2014/main" id="{D0FFBC7E-BC83-35E1-5EFA-6A71FDD38C77}"/>
                </a:ext>
              </a:extLst>
            </p:cNvPr>
            <p:cNvSpPr/>
            <p:nvPr/>
          </p:nvSpPr>
          <p:spPr>
            <a:xfrm>
              <a:off x="10917325" y="782009"/>
              <a:ext cx="410961" cy="410961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9FCE0113-039E-65A8-FDDB-273BB0C6E4B0}"/>
              </a:ext>
            </a:extLst>
          </p:cNvPr>
          <p:cNvGrpSpPr/>
          <p:nvPr/>
        </p:nvGrpSpPr>
        <p:grpSpPr>
          <a:xfrm>
            <a:off x="3459055" y="1676287"/>
            <a:ext cx="5295328" cy="1632137"/>
            <a:chOff x="3411705" y="1791944"/>
            <a:chExt cx="5295328" cy="1632137"/>
          </a:xfrm>
        </p:grpSpPr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49BDAD24-21CA-FBE0-DE28-D605FA2D7776}"/>
                </a:ext>
              </a:extLst>
            </p:cNvPr>
            <p:cNvSpPr txBox="1"/>
            <p:nvPr/>
          </p:nvSpPr>
          <p:spPr>
            <a:xfrm>
              <a:off x="4770523" y="1791944"/>
              <a:ext cx="25562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solidFill>
                    <a:srgbClr val="C00000"/>
                  </a:solidFill>
                  <a:latin typeface="Segoe Script" panose="030B0504020000000003" pitchFamily="66" charset="0"/>
                </a:rPr>
                <a:t>History of </a:t>
              </a: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1DBDC82E-674F-FB40-A412-79EA19CA6524}"/>
                </a:ext>
              </a:extLst>
            </p:cNvPr>
            <p:cNvSpPr txBox="1"/>
            <p:nvPr/>
          </p:nvSpPr>
          <p:spPr>
            <a:xfrm>
              <a:off x="4374402" y="2265047"/>
              <a:ext cx="344319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dirty="0">
                  <a:solidFill>
                    <a:schemeClr val="accent1">
                      <a:lumMod val="75000"/>
                    </a:schemeClr>
                  </a:solidFill>
                  <a:latin typeface="Norwester" panose="00000506000000000000" pitchFamily="50" charset="0"/>
                </a:rPr>
                <a:t>LABOR DAY</a:t>
              </a:r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68DEF260-B63A-D5BF-E920-44717C052C58}"/>
                </a:ext>
              </a:extLst>
            </p:cNvPr>
            <p:cNvSpPr/>
            <p:nvPr/>
          </p:nvSpPr>
          <p:spPr>
            <a:xfrm>
              <a:off x="7792633" y="2449722"/>
              <a:ext cx="914400" cy="121941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A863F845-CC25-EAE9-21D3-F41A5EA8DBBC}"/>
                </a:ext>
              </a:extLst>
            </p:cNvPr>
            <p:cNvSpPr/>
            <p:nvPr/>
          </p:nvSpPr>
          <p:spPr>
            <a:xfrm>
              <a:off x="7792633" y="2661524"/>
              <a:ext cx="685800" cy="121941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F12CC135-8587-5929-8FF8-902ACC6147A1}"/>
                </a:ext>
              </a:extLst>
            </p:cNvPr>
            <p:cNvSpPr/>
            <p:nvPr/>
          </p:nvSpPr>
          <p:spPr>
            <a:xfrm>
              <a:off x="7792633" y="2877776"/>
              <a:ext cx="457200" cy="121941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0ABC56ED-3D07-1FFA-01B4-B7D00911B70A}"/>
                </a:ext>
              </a:extLst>
            </p:cNvPr>
            <p:cNvSpPr/>
            <p:nvPr/>
          </p:nvSpPr>
          <p:spPr>
            <a:xfrm>
              <a:off x="3411705" y="2440768"/>
              <a:ext cx="914400" cy="121941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C3F04CD9-06C9-168F-AE3D-165BD44BA98E}"/>
                </a:ext>
              </a:extLst>
            </p:cNvPr>
            <p:cNvSpPr/>
            <p:nvPr/>
          </p:nvSpPr>
          <p:spPr>
            <a:xfrm>
              <a:off x="3640305" y="2652570"/>
              <a:ext cx="685800" cy="121941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1AA76919-09B4-8105-EB4F-297856CE5627}"/>
                </a:ext>
              </a:extLst>
            </p:cNvPr>
            <p:cNvSpPr/>
            <p:nvPr/>
          </p:nvSpPr>
          <p:spPr>
            <a:xfrm>
              <a:off x="3868905" y="2868822"/>
              <a:ext cx="457200" cy="121941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8" name="Picture 117" descr="Icon&#10;&#10;Description automatically generated">
              <a:extLst>
                <a:ext uri="{FF2B5EF4-FFF2-40B4-BE49-F238E27FC236}">
                  <a16:creationId xmlns:a16="http://schemas.microsoft.com/office/drawing/2014/main" id="{F8601971-BF46-50C6-91EA-46304404DD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29436" y="3102652"/>
              <a:ext cx="2333128" cy="321429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920271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zLjYuMiIsIk9yaWdpbmFsQXNzZW1ibHlWZXJzaW9uIjoiNi4wNy4wOC4wMCIsIkVkaXRpb24iOm51bGwsIkxhc3RTYXZlZEVkaXRpb24iOjMsIklzUGx1c0VkaXRpb24iOmZhbHNlLCJJc1Byb0VkaXRpb24iOmZhbHNlfSwiRWZmZWN0IjowLCJTdHlsZSI6eyIkaWQiOiIzIiwiVGltZWJhbmRTdHlsZSI6eyIkaWQiOiI0IiwiU2NhbGVNYXJraW5nIjowLCJTaGFwZSI6MCwiU2hhcGVTdHlsZSI6eyIkaWQiOiI1IiwiTWFyZ2luIjp7IiRpZCI6IjYiLCJUb3AiOjAuMCwiTGVmdCI6MTIuMCwiUmlnaHQiOjEyLjAsIkJvdHRvbSI6MC4wfSwiUGFkZGluZyI6eyIkaWQiOiI3IiwiVG9wIjo1LjAsIkxlZnQiOjAuMCwiUmlnaHQiOjAuMCwiQm90dG9tIjo1LjB9LCJCYWNrZ3JvdW5kIjp7IiRpZCI6IjgiLCJDb2xvciI6eyIkaWQiOiI5IiwiQSI6MjU1LCJSIjoxMTUsIkciOjExNSwiQiI6MTE1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k1pZGRsZVRpZXJTaGFwZVN0eWxlIjp7IiRpZCI6IjEzIiwiTWFyZ2luIjp7IiRpZCI6IjE0IiwiVG9wIjowLjAsIkxlZnQiOjEyLjAsIlJpZ2h0IjoxMi4wLCJCb3R0b20iOjAuMH0sIlBhZGRpbmciOnsiJGlkIjoiMTUiLCJUb3AiOjUuMCwiTGVmdCI6MC4wLCJSaWdodCI6MC4wLCJCb3R0b20iOjUuMH0sIkJhY2tncm91bmQiOnsiJGlkIjoiMTYiLCJDb2xvciI6eyIkaWQiOiIxNyIsIkEiOjI1NSwiUiI6NjgsIkciOjg0LCJCIjoxMDZ9fSwiSXNWaXNpYmxlIjp0cnVlLCJXaWR0aCI6ODU4LjAsIkhlaWdodCI6MzAuMCwiQm9yZGVyU3R5bGUiOnsiJGlkIjoiMTgiLCJMaW5lQ29sb3IiOnsiJGlkIjoiMTkiLCIkdHlwZSI6Ik5MUkUuQ29tbW9uLkRvbS5Tb2xpZENvbG9yQnJ1c2gsIE5MUkUuQ29tbW9uIiwiQ29sb3IiOnsiJGlkIjoiMjAiLCJBIjoyNTUsIlIiOjI1NSwiRyI6MCwiQiI6MH19LCJMaW5lV2VpZ2h0IjowLjAsIkxpbmVUeXBlIjowLCJQYXJlbnRTdHlsZSI6bnVsbH0sIlBhcmVudFN0eWxlIjpudWxsfSwiQm90dG9tVGllclNoYXBlU3R5bGUiOnsiJGlkIjoiMjEiLCJNYXJnaW4iOnsiJGlkIjoiMjIiLCJUb3AiOjAuMCwiTGVmdCI6MTIuMCwiUmlnaHQiOjEyLjAsIkJvdHRvbSI6MC4wfSwiUGFkZGluZyI6eyIkaWQiOiIyMyIsIlRvcCI6NS4wLCJMZWZ0IjowLjAsIlJpZ2h0IjowLjAsIkJvdHRvbSI6NS4wfSwiQmFja2dyb3VuZCI6eyIkaWQiOiIyNCIsIkNvbG9yIjp7IiRyZWYiOiIxNyJ9fSwiSXNWaXNpYmxlIjp0cnVlLCJXaWR0aCI6ODU4LjAsIkhlaWdodCI6MzAuMCwiQm9yZGVyU3R5bGUiOnsiJGlkIjoiMjUiLCJMaW5lQ29sb3IiOnsiJGlkIjoiMjYiLCIkdHlwZSI6Ik5MUkUuQ29tbW9uLkRvbS5Tb2xpZENvbG9yQnJ1c2gsIE5MUkUuQ29tbW9uIiwiQ29sb3IiOnsiJGlkIjoiMjciLCJBIjoyNTUsIlIiOjI1NSwiRyI6MCwiQiI6MH19LCJMaW5lV2VpZ2h0IjowLjAsIkxpbmVUeXBlIjowLCJQYXJlbnRTdHlsZSI6bnVsbH0sIlBhcmVudFN0eWxlIjpudWxsfSwiUmlnaHRFbmRDYXBzU3R5bGUiOnsiJGlkIjoiMjgiLCJGb250U2V0dGluZ3MiOnsiJGlkIjoiMjkiLCJGb250U2l6ZSI6MTgsIkZvbnROYW1lIjoiQ2FsaWJyaSIsIklzQm9sZCI6dHJ1ZSwiSXNJdGFsaWMiOmZhbHNlLCJJc1VuZGVybGluZWQiOmZhbHNlLCJQYXJlbnRTdHlsZSI6bnVsbH0sIkF1dG9TaXplIjowLCJGb3JlZ3JvdW5kIjp7IiRpZCI6IjMwIiwiQ29sb3IiOnsiJGlkIjoiMzE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MyIiwiVG9wIjowLjAsIkxlZnQiOjAuMCwiUmlnaHQiOjI1LjAsIkJvdHRvbSI6MC4wfSwiUGFkZGluZyI6eyIkaWQiOiIzMyIsIlRvcCI6MC4wLCJMZWZ0IjowLjAsIlJpZ2h0IjowLjAsIkJvdHRvbSI6MC4wfSwiQmFja2dyb3VuZCI6eyIkaWQiOiIzNCIsIkNvbG9yIjp7IiRpZCI6IjM1IiwiQSI6ODksIlIiOjAsIkciOjAsIkIiOjB9fSwiSXNWaXNpYmxlIjpmYWxzZSwiV2lkdGgiOjAuMCwiSGVpZ2h0IjowLjAsIkJvcmRlclN0eWxlIjpudWxsLCJQYXJlbnRTdHlsZSI6bnVsbH0sIkxlZnRFbmRDYXBzU3R5bGUiOnsiJGlkIjoiMzYiLCJGb250U2V0dGluZ3MiOnsiJGlkIjoiMzciLCJGb250U2l6ZSI6MTgsIkZvbnROYW1lIjoiQ2FsaWJyaSIsIklzQm9sZCI6dHJ1ZSwiSXNJdGFsaWMiOmZhbHNlLCJJc1VuZGVybGluZWQiOmZhbHNlLCJQYXJlbnRTdHlsZSI6bnVsbH0sIkF1dG9TaXplIjowLCJGb3JlZ3JvdW5kIjp7IiRpZCI6IjM4IiwiQ29sb3IiOnsiJGlkIjoiMzkiLCJBIjoyNTUsIlIiOjE2NiwiRyI6MTgzLCJCIjozOX19LCJNYXhXaWR0aCI6IkluZmluaXR5IiwiTWF4SGVpZ2h0IjoiSW5maW5pdHkiLCJTbWFydEZvcmVncm91bmRJc0FjdGl2ZSI6ZmFsc2UsIkhvcml6b250YWxBbGlnbm1lbnQiOjAsIlZlcnRpY2FsQWxpZ25tZW50IjowLCJTbWFydEZvcmVncm91bmQiOm51bGwsIkJhY2tncm91bmRGaWxsVHlwZSI6MCwiTWFyZ2luIjp7IiRpZCI6IjQwIiwiVG9wIjowLjAsIkxlZnQiOjI1LjAsIlJpZ2h0IjowLjAsIkJvdHRvbSI6MC4wfSwiUGFkZGluZyI6eyIkaWQiOiI0MSIsIlRvcCI6MC4wLCJMZWZ0IjowLjAsIlJpZ2h0IjowLjAsIkJvdHRvbSI6MC4wfSwiQmFja2dyb3VuZCI6eyIkaWQiOiI0MiIsIkNvbG9yIjp7IiRyZWYiOiIzNSJ9fSwiSXNWaXNpYmxlIjpmYWxzZSwiV2lkdGgiOjAuMCwiSGVpZ2h0IjowLjAsIkJvcmRlclN0eWxlIjpudWxsLCJQYXJlbnRTdHlsZSI6bnVsbH0sIlRvZGF5VGV4dFN0eWxlIjp7IiRpZCI6IjQzIiwiRm9udFNldHRpbmdzIjp7IiRpZCI6IjQ0IiwiRm9udFNpemUiOjEyLCJGb250TmFtZSI6IkNhbGlicmkiLCJJc0JvbGQiOmZhbHNlLCJJc0l0YWxpYyI6ZmFsc2UsIklzVW5kZXJsaW5lZCI6ZmFsc2UsIlBhcmVudFN0eWxlIjpudWxsfSwiQXV0b1NpemUiOjAsIkZvcmVncm91bmQiOnsiJGlkIjoiNDUiLCJDb2xvciI6eyIkaWQiOiI0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0NyIsIlRvcCI6MC4wLCJMZWZ0IjowLjAsIlJpZ2h0IjowLjAsIkJvdHRvbSI6MC4wfSwiUGFkZGluZyI6eyIkaWQiOiI0OCIsIlRvcCI6MC4wLCJMZWZ0IjowLjAsIlJpZ2h0IjowLjAsIkJvdHRvbSI6MC4wfSwiQmFja2dyb3VuZCI6eyIkaWQiOiI0OSIsIkNvbG9yIjp7IiRyZWYiOiIzNSJ9fSwiSXNWaXNpYmxlIjpmYWxzZSwiV2lkdGgiOjAuMCwiSGVpZ2h0IjowLjAsIkJvcmRlclN0eWxlIjpudWxsLCJQYXJlbnRTdHlsZSI6bnVsbH0sIlRvZGF5TWFya2VyU3R5bGUiOnsiJGlkIjoiNTAiLCJNYXJnaW4iOnsiJGlkIjoiNTEiLCJUb3AiOjAuMCwiTGVmdCI6MC4wLCJSaWdodCI6MC4wLCJCb3R0b20iOjAuMH0sIlBhZGRpbmciOnsiJGlkIjoiNTIiLCJUb3AiOjAuMCwiTGVmdCI6MC4wLCJSaWdodCI6MC4wLCJCb3R0b20iOjAuMH0sIkJhY2tncm91bmQiOnsiJGlkIjoiNTMiLCJDb2xvciI6eyIkaWQiOiI1NCIsIkEiOjI1NSwiUiI6MjU1LCJHIjowLCJCIjowfX0sIklzVmlzaWJsZSI6dHJ1ZSwiV2lkdGgiOjAuMCwiSGVpZ2h0IjowLjAsIkJvcmRlclN0eWxlIjpudWxsLCJQYXJlbnRTdHlsZSI6bnVsbH0sIlNjYWxlU3R5bGUiOnsiJGlkIjoiNTUiLCJTaGFwZSI6MCwiU2hvd1NlZ21lbnRTZXBhcmF0b3JzIjpmYWxzZSwiU2VnbWVudFNlcGFyYXRvck9wYWNpdHkiOjMwLCJIYXNCZWVuVmlzaWJsZUJlZm9yZSI6dHJ1ZSwiRm9udFNldHRpbmdzIjp7IiRpZCI6IjU2IiwiRm9udFNpemUiOjEwLCJGb250TmFtZSI6IkxhdG8iLCJJc0JvbGQiOmZhbHNlLCJJc0l0YWxpYyI6ZmFsc2UsIklzVW5kZXJsaW5lZCI6ZmFsc2UsIlBhcmVudFN0eWxlIjpudWxsfSwiQXV0b1NpemUiOjAsIkZvcmVncm91bmQiOnsiJGlkIjoiNTciLCJDb2xvciI6eyIkaWQiOiI1OC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1OSIsIlRvcCI6MC4wLCJMZWZ0Ijo1LjAsIlJpZ2h0IjowLjAsIkJvdHRvbSI6MC4wfSwiUGFkZGluZyI6eyIkaWQiOiI2MCIsIlRvcCI6MC4wLCJMZWZ0IjowLjAsIlJpZ2h0IjowLjAsIkJvdHRvbSI6MC4wfSwiQmFja2dyb3VuZCI6eyIkaWQiOiI2MSIsIkNvbG9yIjp7IiRyZWYiOiIzNSJ9fSwiSXNWaXNpYmxlIjp0cnVlLCJXaWR0aCI6MC4wLCJIZWlnaHQiOjAuMCwiQm9yZGVyU3R5bGUiOm51bGwsIlBhcmVudFN0eWxlIjpudWxsfSwiU2luZ2xlU2NhbGVTaGFwZVN0eWxlIjp7IiRpZCI6IjYyIiwiU2hhcGUiOjAsIkhlaWdodCI6MzAuMH0sIk1pZGRsZVRpZXJTY2FsZVN0eWxlIjp7IiRpZCI6IjYzIiwiU2hhcGUiOjAsIlNob3dTZWdtZW50U2VwYXJhdG9ycyI6dHJ1ZSwiU2VnbWVudFNlcGFyYXRvck9wYWNpdHkiOjMwLCJIYXNCZWVuVmlzaWJsZUJlZm9yZSI6ZmFsc2UsIkZvbnRTZXR0aW5ncyI6eyIkaWQiOiI2NCIsIkZvbnRTaXplIjoxMCwiRm9udE5hbWUiOiJDYWxpYnJpIiwiSXNCb2xkIjpmYWxzZSwiSXNJdGFsaWMiOmZhbHNlLCJJc1VuZGVybGluZWQiOmZhbHNlLCJQYXJlbnRTdHlsZSI6bnVsbH0sIkF1dG9TaXplIjowLCJGb3JlZ3JvdW5kIjp7IiRpZCI6IjY1IiwiQ29sb3IiOnsiJHJlZiI6IjU4In19LCJNYXhXaWR0aCI6MjAwLjAsIk1heEhlaWdodCI6IkluZmluaXR5IiwiU21hcnRGb3JlZ3JvdW5kSXNBY3RpdmUiOmZhbHNlLCJIb3Jpem9udGFsQWxpZ25tZW50IjowLCJWZXJ0aWNhbEFsaWdubWVudCI6MSwiU21hcnRGb3JlZ3JvdW5kIjpudWxsLCJCYWNrZ3JvdW5kRmlsbFR5cGUiOjAsIk1hcmdpbiI6eyIkaWQiOiI2NiIsIlRvcCI6MC4wLCJMZWZ0Ijo1LjAsIlJpZ2h0IjowLjAsIkJvdHRvbSI6MC4wfSwiUGFkZGluZyI6eyIkaWQiOiI2NyIsIlRvcCI6MC4wLCJMZWZ0IjowLjAsIlJpZ2h0IjowLjAsIkJvdHRvbSI6MC4wfSwiQmFja2dyb3VuZCI6eyIkaWQiOiI2OCIsIkNvbG9yIjp7IiRyZWYiOiIzNSJ9fSwiSXNWaXNpYmxlIjpmYWxzZSwiV2lkdGgiOjAuMCwiSGVpZ2h0IjowLjAsIkJvcmRlclN0eWxlIjpudWxsLCJQYXJlbnRTdHlsZSI6bnVsbH0sIkJvdHRvbVRpZXJTY2FsZVN0eWxlIjp7IiRpZCI6IjY5IiwiU2hhcGUiOjAsIlNob3dTZWdtZW50U2VwYXJhdG9ycyI6dHJ1ZSwiU2VnbWVudFNlcGFyYXRvck9wYWNpdHkiOjMwLCJIYXNCZWVuVmlzaWJsZUJlZm9yZSI6ZmFsc2UsIkZvbnRTZXR0aW5ncyI6eyIkaWQiOiI3MCIsIkZvbnRTaXplIjoxMCwiRm9udE5hbWUiOiJDYWxpYnJpIiwiSXNCb2xkIjpmYWxzZSwiSXNJdGFsaWMiOmZhbHNlLCJJc1VuZGVybGluZWQiOmZhbHNlLCJQYXJlbnRTdHlsZSI6bnVsbH0sIkF1dG9TaXplIjowLCJGb3JlZ3JvdW5kIjp7IiRpZCI6IjcxIiwiQ29sb3IiOnsiJHJlZiI6IjU4In19LCJNYXhXaWR0aCI6MjAwLjAsIk1heEhlaWdodCI6IkluZmluaXR5IiwiU21hcnRGb3JlZ3JvdW5kSXNBY3RpdmUiOmZhbHNlLCJIb3Jpem9udGFsQWxpZ25tZW50IjowLCJWZXJ0aWNhbEFsaWdubWVudCI6MSwiU21hcnRGb3JlZ3JvdW5kIjpudWxsLCJCYWNrZ3JvdW5kRmlsbFR5cGUiOjAsIk1hcmdpbiI6eyIkaWQiOiI3MiIsIlRvcCI6MC4wLCJMZWZ0Ijo1LjAsIlJpZ2h0IjowLjAsIkJvdHRvbSI6MC4wfSwiUGFkZGluZyI6eyIkaWQiOiI3MyIsIlRvcCI6MC4wLCJMZWZ0IjowLjAsIlJpZ2h0IjowLjAsIkJvdHRvbSI6MC4wfSwiQmFja2dyb3VuZCI6eyIkaWQiOiI3NCIsIkNvbG9yIjp7IiRyZWYiOiIzNSJ9fSwiSXNWaXNpYmxlIjpmYWxzZSwiV2lkdGgiOjAuMCwiSGVpZ2h0IjowLjAsIkJvcmRlclN0eWxlIjpudWxsLCJQYXJlbnRTdHlsZSI6bnVsbH0sIkVsYXBzZWRUaW1lQmFja2dyb3VuZCI6eyIkaWQiOiI3NSIsIkNvbG9yIjp7IiRpZCI6Ijc2IiwiQSI6NzcsIlIiOjAsIkciOjAsIkIiOjB9fSwiQXBwZW5kWWVhck9uWWVhckNoYW5nZSI6dHJ1ZSwiRWxhcHNlZFRpbWVGb3JtYXQiOjAsIlRvZGF5TWFya2VyUG9zaXRpb24iOjAsIlF1aWNrUG9zaXRpb24iOjMsIkFic29sdXRlUG9zaXRpb24iOjQyMC4wLCJNYXJnaW4iOnsiJGlkIjoiNzciLCJUb3AiOjAuMCwiTGVmdCI6MTAuMCwiUmlnaHQiOjEwLjAsIkJvdHRvbSI6MC4wfSwiUGFkZGluZyI6eyIkaWQiOiI3OCIsIlRvcCI6MC4wLCJMZWZ0IjowLjAsIlJpZ2h0IjowLjAsIkJvdHRvbSI6MC4wfSwiQmFja2dyb3VuZCI6eyIkaWQiOiI3OSIsIkNvbG9yIjp7IiRpZCI6IjgwIiwiQSI6MjU1LCJSIjozMSwiRyI6NzMsIkIiOjEyNX19LCJJc1Zpc2libGUiOnRydWUsIldpZHRoIjowLjAsIkhlaWdodCI6MC4wLCJCb3JkZXJTdHlsZSI6bnVsbCwiUGFyZW50U3R5bGUiOm51bGx9LCJEZWZhdWx0TWlsZXN0b25lU3R5bGUiOnsiJGlkIjoiODEiLCJTaGFwZSI6MTMsIkNvbm5lY3Rvck1hcmdpbiI6eyIkaWQiOiI4MiIsIlRvcCI6MC4wLCJMZWZ0IjoyLjAsIlJpZ2h0IjoyLjAsIkJvdHRvbSI6MC4wfSwiQ29ubmVjdG9yU3R5bGUiOnsiJGlkIjoiODMiLCJMaW5lQ29sb3IiOnsiJGlkIjoiODQiLCIkdHlwZSI6Ik5MUkUuQ29tbW9uLkRvbS5Tb2xpZENvbG9yQnJ1c2gsIE5MUkUuQ29tbW9uIiwiQ29sb3IiOnsiJGlkIjoiODUiLCJBIjoyNTUsIlIiOjExNSwiRyI6MTE1LCJCIjoxMTV9fSwiTGluZVdlaWdodCI6MS4wLCJMaW5lVHlwZSI6MCwiUGFyZW50U3R5bGUiOm51bGx9LCJJc0JlbG93VGltZWJhbmQiOmZhbHNlLCJQb3NpdGlvbk9uVGFzayI6MCwiSGlkZURhdGUiOmZhbHNlLCJTaGFwZVNpemUiOjEsIlNwYWNpbmciOjEuMCwiUGFkZGluZyI6eyIkaWQiOiI4NiIsIlRvcCI6Ny4wLCJMZWZ0IjozLjAsIlJpZ2h0IjowLjAsIkJvdHRvbSI6Mi4wfSwiU2hhcGVTdHlsZSI6eyIkaWQiOiI4NyIsIk1hcmdpbiI6eyIkaWQiOiI4OCIsIlRvcCI6MC4wLCJMZWZ0IjowLjAsIlJpZ2h0IjowLjAsIkJvdHRvbSI6MC4wfSwiUGFkZGluZyI6eyIkaWQiOiI4OSIsIlRvcCI6MC4wLCJMZWZ0IjowLjAsIlJpZ2h0IjowLjAsIkJvdHRvbSI6MC4wfSwiQmFja2dyb3VuZCI6eyIkaWQiOiI5MCIsIkNvbG9yIjp7IiRpZCI6IjkxIiwiQSI6MjU1LCJSIjowLCJHIjoxMTQsIkIiOjE4OH19LCJJc1Zpc2libGUiOnRydWUsIldpZHRoIjoxOC4wLCJIZWlnaHQiOjIwLjAsIkJvcmRlclN0eWxlIjp7IiRpZCI6IjkyIiwiTGluZUNvbG9yIjp7IiRpZCI6IjkzIiwiJHR5cGUiOiJOTFJFLkNvbW1vbi5Eb20uU29saWRDb2xvckJydXNoLCBOTFJFLkNvbW1vbiIsIkNvbG9yIjp7IiRpZCI6Ijk0IiwiQSI6MjU1LCJSIjoyNTUsIkciOjAsIkIiOjB9fSwiTGluZVdlaWdodCI6MC4wLCJMaW5lVHlwZSI6MCwiUGFyZW50U3R5bGUiOm51bGx9LCJQYXJlbnRTdHlsZSI6bnVsbH0sIlRpdGxlU3R5bGUiOnsiJGlkIjoiOTUiLCJGb250U2V0dGluZ3MiOnsiJGlkIjoiOTYiLCJGb250U2l6ZSI6MTEsIkZvbnROYW1lIjoiTGF0byIsIklzQm9sZCI6dHJ1ZSwiSXNJdGFsaWMiOmZhbHNlLCJJc1VuZGVybGluZWQiOmZhbHNlLCJQYXJlbnRTdHlsZSI6bnVsbH0sIkF1dG9TaXplIjowLCJGb3JlZ3JvdW5kIjp7IiRpZCI6Ijk3IiwiQ29sb3IiOnsiJGlkIjoiOTg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OTkiLCJUb3AiOjAuMCwiTGVmdCI6MC4wLCJSaWdodCI6MC4wLCJCb3R0b20iOjAuMH0sIlBhZGRpbmciOnsiJGlkIjoiMTAwIiwiVG9wIjowLjAsIkxlZnQiOjAuMCwiUmlnaHQiOjAuMCwiQm90dG9tIjowLjB9LCJCYWNrZ3JvdW5kIjp7IiRpZCI6IjEwMSIsIkNvbG9yIjp7IiRyZWYiOiIzNSJ9fSwiSXNWaXNpYmxlIjp0cnVlLCJXaWR0aCI6MC4wLCJIZWlnaHQiOjAuMCwiQm9yZGVyU3R5bGUiOm51bGwsIlBhcmVudFN0eWxlIjpudWxsfSwiRGF0ZVN0eWxlIjp7IiRpZCI6IjEwMiIsIkZvbnRTZXR0aW5ncyI6eyIkaWQiOiIxMDMiLCJGb250U2l6ZSI6OSwiRm9udE5hbWUiOiJMYXRvIiwiSXNCb2xkIjpmYWxzZSwiSXNJdGFsaWMiOmZhbHNlLCJJc1VuZGVybGluZWQiOmZhbHNlLCJQYXJlbnRTdHlsZSI6bnVsbH0sIkF1dG9TaXplIjowLCJGb3JlZ3JvdW5kIjp7IiRpZCI6IjEwNCIsIkNvbG9yIjp7IiRpZCI6IjEw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A2IiwiVG9wIjowLjAsIkxlZnQiOjAuMCwiUmlnaHQiOjAuMCwiQm90dG9tIjowLjB9LCJQYWRkaW5nIjp7IiRpZCI6IjEwNyIsIlRvcCI6MC4wLCJMZWZ0IjowLjAsIlJpZ2h0IjowLjAsIkJvdHRvbSI6MC4wfSwiQmFja2dyb3VuZCI6eyIkaWQiOiIxMDgiLCJDb2xvciI6eyIkcmVmIjoiMzUifX0sIklzVmlzaWJsZSI6dHJ1ZSwiV2lkdGgiOjAuMCwiSGVpZ2h0IjowLjAsIkJvcmRlclN0eWxlIjpudWxsLCJQYXJlbnRTdHlsZSI6bnVsbH0sIkRhdGVGb3JtYXQiOnsiJGlkIjoiMTA5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TEwIiwiRGF0ZVBhcnRJc1Zpc2libGUiOnRydWUsIlRpbWVQYXJ0SXNWaXNpYmxlIjpmYWxzZX19LCJXZWVrTnVtYmVyaW5nIjp7IiRpZCI6IjExMSIsIkZvcm1hdCI6MCwiSXNWaXNpYmxlIjpmYWxzZSwiTGFzdEtub3duVmlzaWJpbGl0eVN0YXRlIjpmYWxzZX0sIklzVmlzaWJsZSI6dHJ1ZSwiUGFyZW50U3R5bGUiOm51bGx9LCJEZWZhdWx0VGFza1N0eWxlIjp7IiRpZCI6IjExMiIsIlNoYXBlIjowLCJTaGFwZVRoaWNrbmVzcyI6MSwiRHVyYXRpb25Gb3JtYXQiOjAsIkluY2x1ZGVOb25Xb3JraW5nRGF5c0luRHVyYXRpb24iOmZhbHNlLCJQZXJjZW50YWdlQ29tcGxldGVTdHlsZSI6eyIkaWQiOiIxMTMiLCJGb250U2V0dGluZ3MiOnsiJGlkIjoiMTE0IiwiRm9udFNpemUiOjksIkZvbnROYW1lIjoiQ2FsaWJyaSIsIklzQm9sZCI6ZmFsc2UsIklzSXRhbGljIjpmYWxzZSwiSXNVbmRlcmxpbmVkIjpmYWxzZSwiUGFyZW50U3R5bGUiOm51bGx9LCJBdXRvU2l6ZSI6MCwiRm9yZWdyb3VuZCI6eyIkaWQiOiIxMTUiLCJDb2xvciI6eyIkaWQiOiIxMTY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E3IiwiVG9wIjowLjAsIkxlZnQiOjAuMCwiUmlnaHQiOjAuMCwiQm90dG9tIjowLjB9LCJQYWRkaW5nIjp7IiRpZCI6IjExOCIsIlRvcCI6MC4wLCJMZWZ0IjowLjAsIlJpZ2h0IjowLjAsIkJvdHRvbSI6MC4wfSwiQmFja2dyb3VuZCI6eyIkaWQiOiIxMTkiLCJDb2xvciI6eyIkcmVmIjoiMzUifX0sIklzVmlzaWJsZSI6dHJ1ZSwiV2lkdGgiOjAuMCwiSGVpZ2h0IjowLjAsIkJvcmRlclN0eWxlIjpudWxsLCJQYXJlbnRTdHlsZSI6bnVsbH0sIkR1cmF0aW9uU3R5bGUiOnsiJGlkIjoiMTIwIiwiRm9udFNldHRpbmdzIjp7IiRpZCI6IjEyMSIsIkZvbnRTaXplIjoxMCwiRm9udE5hbWUiOiJDYWxpYnJpIiwiSXNCb2xkIjpmYWxzZSwiSXNJdGFsaWMiOmZhbHNlLCJJc1VuZGVybGluZWQiOmZhbHNlLCJQYXJlbnRTdHlsZSI6bnVsbH0sIkF1dG9TaXplIjowLCJGb3JlZ3JvdW5kIjp7IiRpZCI6IjEyMiIsIkNvbG9yIjp7IiRpZCI6IjEy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NCIsIlRvcCI6MC4wLCJMZWZ0IjowLjAsIlJpZ2h0IjowLjAsIkJvdHRvbSI6MC4wfSwiUGFkZGluZyI6eyIkaWQiOiIxMjUiLCJUb3AiOjAuMCwiTGVmdCI6MC4wLCJSaWdodCI6MC4wLCJCb3R0b20iOjAuMH0sIkJhY2tncm91bmQiOnsiJGlkIjoiMTI2IiwiQ29sb3IiOnsiJHJlZiI6IjM1In19LCJJc1Zpc2libGUiOnRydWUsIldpZHRoIjowLjAsIkhlaWdodCI6MC4wLCJCb3JkZXJTdHlsZSI6bnVsbCwiUGFyZW50U3R5bGUiOm51bGx9LCJIb3Jpem9udGFsQ29ubmVjdG9yU3R5bGUiOnsiJGlkIjoiMTI3IiwiTGluZUNvbG9yIjp7IiRpZCI6IjEyOCIsIiR0eXBlIjoiTkxSRS5Db21tb24uRG9tLlNvbGlkQ29sb3JCcnVzaCwgTkxSRS5Db21tb24iLCJDb2xvciI6eyIkaWQiOiIxMjkiLCJBIjoyNTUsIlIiOjIwNCwiRyI6MjA0LCJCIjoyMDR9fSwiTGluZVdlaWdodCI6MC4wLCJMaW5lVHlwZSI6MCwiUGFyZW50U3R5bGUiOm51bGx9LCJWZXJ0aWNhbENvbm5lY3RvclN0eWxlIjp7IiRpZCI6IjEzMCIsIkxpbmVDb2xvciI6eyIkaWQiOiIxMzEiLCIkdHlwZSI6Ik5MUkUuQ29tbW9uLkRvbS5Tb2xpZENvbG9yQnJ1c2gsIE5MUkUuQ29tbW9uIiwiQ29sb3IiOnsiJGlkIjoiMTMyIiwiQSI6MjU1LCJSIjoyMDQsIkciOjIwNCwiQiI6MjA0fX0sIkxpbmVXZWlnaHQiOjAuMCwiTGluZVR5cGUiOjAsIlBhcmVudFN0eWxlIjpudWxsfSwiTWFyZ2luIjpudWxsLCJTdGFydERhdGVQb3NpdGlvbiI6NCwiRW5kRGF0ZVBvc2l0aW9uIjo0LCJEYXRlSXNWaXNpYmxlIjp0cnVlLCJUaXRsZVBvc2l0aW9uIjozLCJEdXJhdGlvblBvc2l0aW9uIjo2LCJQZXJjZW50YWdlQ29tcGxldGVkUG9zaXRpb24iOjIsIlNwYWNpbmciOjUsIklzQmVsb3dUaW1lYmFuZCI6dHJ1ZSwiUGVyY2VudGFnZUNvbXBsZXRlU2hhcGVPcGFjaXR5IjozNSwiU2hhcGVTdHlsZSI6eyIkaWQiOiIxMzMiLCJNYXJnaW4iOnsiJGlkIjoiMTM0IiwiVG9wIjowLjAsIkxlZnQiOjQuMCwiUmlnaHQiOjQuMCwiQm90dG9tIjowLjB9LCJQYWRkaW5nIjp7IiRpZCI6IjEzNSIsIlRvcCI6MC4wLCJMZWZ0IjowLjAsIlJpZ2h0IjowLjAsIkJvdHRvbSI6MC4wfSwiQmFja2dyb3VuZCI6eyIkaWQiOiIxMzYiLCJDb2xvciI6eyIkaWQiOiIxMzciLCJBIjoyNTUsIlIiOjAsIkciOjExNCwiQiI6MTg4fX0sIklzVmlzaWJsZSI6dHJ1ZSwiV2lkdGgiOjAuMCwiSGVpZ2h0IjoxNi4wLCJCb3JkZXJTdHlsZSI6eyIkaWQiOiIxMzgiLCJMaW5lQ29sb3IiOnsiJGlkIjoiMTM5IiwiJHR5cGUiOiJOTFJFLkNvbW1vbi5Eb20uU29saWRDb2xvckJydXNoLCBOTFJFLkNvbW1vbiIsIkNvbG9yIjp7IiRpZCI6IjE0MCIsIkEiOjI1NSwiUiI6MjU1LCJHIjowLCJCIjowfX0sIkxpbmVXZWlnaHQiOjAuMCwiTGluZVR5cGUiOjAsIlBhcmVudFN0eWxlIjpudWxsfSwiUGFyZW50U3R5bGUiOm51bGx9LCJUaXRsZVN0eWxlIjp7IiRpZCI6IjE0MSIsIkZvbnRTZXR0aW5ncyI6eyIkaWQiOiIxNDIiLCJGb250U2l6ZSI6MTAsIkZvbnROYW1lIjoiQ2FsaWJyaSIsIklzQm9sZCI6dHJ1ZSwiSXNJdGFsaWMiOmZhbHNlLCJJc1VuZGVybGluZWQiOmZhbHNlLCJQYXJlbnRTdHlsZSI6bnVsbH0sIkF1dG9TaXplIjowLCJGb3JlZ3JvdW5kIjp7IiRpZCI6IjE0MyIsIkNvbG9yIjp7IiRpZCI6IjE0NC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xNDUiLCJUb3AiOjAuMCwiTGVmdCI6MC4wLCJSaWdodCI6MC4wLCJCb3R0b20iOjAuMH0sIlBhZGRpbmciOnsiJGlkIjoiMTQ2IiwiVG9wIjowLjAsIkxlZnQiOjAuMCwiUmlnaHQiOjAuMCwiQm90dG9tIjowLjB9LCJCYWNrZ3JvdW5kIjp7IiRpZCI6IjE0NyIsIkNvbG9yIjp7IiRyZWYiOiIzNSJ9fSwiSXNWaXNpYmxlIjp0cnVlLCJXaWR0aCI6MC4wLCJIZWlnaHQiOjAuMCwiQm9yZGVyU3R5bGUiOm51bGwsIlBhcmVudFN0eWxlIjpudWxsfSwiRGF0ZVN0eWxlIjp7IiRpZCI6IjE0OCIsIkZvbnRTZXR0aW5ncyI6eyIkaWQiOiIxNDkiLCJGb250U2l6ZSI6OSwiRm9udE5hbWUiOiJDYWxpYnJpIiwiSXNCb2xkIjpmYWxzZSwiSXNJdGFsaWMiOmZhbHNlLCJJc1VuZGVybGluZWQiOmZhbHNlLCJQYXJlbnRTdHlsZSI6bnVsbH0sIkF1dG9TaXplIjowLCJGb3JlZ3JvdW5kIjp7IiRpZCI6IjE1MCIsIkNvbG9yIjp7IiRpZCI6IjE1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UyIiwiVG9wIjowLjAsIkxlZnQiOjAuMCwiUmlnaHQiOjAuMCwiQm90dG9tIjowLjB9LCJQYWRkaW5nIjp7IiRpZCI6IjE1MyIsIlRvcCI6MC4wLCJMZWZ0IjowLjAsIlJpZ2h0IjowLjAsIkJvdHRvbSI6MC4wfSwiQmFja2dyb3VuZCI6eyIkaWQiOiIxNTQiLCJDb2xvciI6eyIkcmVmIjoiMzUifX0sIklzVmlzaWJsZSI6dHJ1ZSwiV2lkdGgiOjAuMCwiSGVpZ2h0IjowLjAsIkJvcmRlclN0eWxlIjpudWxsLCJQYXJlbnRTdHlsZSI6bnVsbH0sIkRhdGVGb3JtYXQiOnsiJGlkIjoiMTU1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U2IiwiRGF0ZVBhcnRJc1Zpc2libGUiOmZhbHNlLCJUaW1lUGFydElzVmlzaWJsZSI6ZmFsc2V9fSwiV2Vla051bWJlcmluZyI6eyIkaWQiOiIxNTciLCJGb3JtYXQiOjAsIklzVmlzaWJsZSI6ZmFsc2UsIkxhc3RLbm93blZpc2liaWxpdHlTdGF0ZSI6ZmFsc2V9LCJJc1Zpc2libGUiOnRydWUsIlBhcmVudFN0eWxlIjpudWxsLCJfZXhwbGljaXRseVNldCI6eyIkaWQiOiIxNTg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1OSIsIkdyaWRsaW5lU3R5bGUiOnsiJGlkIjoiMTYwIiwiTGluZUNvbG9yIjp7IiRpZCI6IjE2MSIsIiR0eXBlIjoiTkxSRS5Db21tb24uRG9tLlNvbGlkQ29sb3JCcnVzaCwgTkxSRS5Db21tb24iLCJDb2xvciI6eyIkaWQiOiIxNjIiLCJBIjozOCwiUiI6OTEsIkciOjE1NSwiQiI6MjEzfX0sIkxpbmVXZWlnaHQiOjEuMCwiTGluZVR5cGUiOjAsIlBhcmVudFN0eWxlIjpudWxsfSwiTWFyZ2luIjp7IiRpZCI6IjE2MyIsIlRvcCI6MC4wLCJMZWZ0IjowLjAsIlJpZ2h0IjowLjAsIkJvdHRvbSI6MC4wfSwiUGFkZGluZyI6eyIkaWQiOiIxNjQiLCJUb3AiOjAuMCwiTGVmdCI6MC4wLCJSaWdodCI6MC4wLCJCb3R0b20iOjAuMH0sIkJhY2tncm91bmQiOm51bGwsIklzVmlzaWJsZSI6dHJ1ZSwiV2lkdGgiOjAuMCwiSGVpZ2h0IjowLjAsIkJvcmRlclN0eWxlIjp7IiRpZCI6IjE2NSIsIkxpbmVDb2xvciI6bnVsbCwiTGluZVdlaWdodCI6MC4wLCJMaW5lVHlwZSI6MCwiUGFyZW50U3R5bGUiOm51bGx9LCJQYXJlbnRTdHlsZSI6bnVsbH0sIkFjdGl2aXR5TGluZVBhbmVsU3R5bGUiOnsiJGlkIjoiMTY2IiwiQWN0aXZpdHlMaW5lU3R5bGUiOnsiJGlkIjoiMTY3IiwiTGluZUNvbG9yIjp7IiRpZCI6IjE2OCIsIiR0eXBlIjoiTkxSRS5Db21tb24uRG9tLlNvbGlkQ29sb3JCcnVzaCwgTkxSRS5Db21tb24iLCJDb2xvciI6eyIkaWQiOiIxNjkiLCJBIjozOCwiUiI6OTEsIkciOjE1NSwiQiI6MjEzfX0sIkxpbmVXZWlnaHQiOjEuMCwiTGluZVR5cGUiOjAsIlBhcmVudFN0eWxlIjpudWxsfSwiTWFyZ2luIjp7IiRpZCI6IjE3MCIsIlRvcCI6MC4wLCJMZWZ0IjowLjAsIlJpZ2h0IjowLjAsIkJvdHRvbSI6MC4wfSwiUGFkZGluZyI6eyIkaWQiOiIxNzEiLCJUb3AiOjAuMCwiTGVmdCI6MC4wLCJSaWdodCI6MC4wLCJCb3R0b20iOjAuMH0sIkJhY2tncm91bmQiOm51bGwsIklzVmlzaWJsZSI6dHJ1ZSwiV2lkdGgiOjAuMCwiSGVpZ2h0IjowLjAsIkJvcmRlclN0eWxlIjp7IiRpZCI6IjE3MiIsIkxpbmVDb2xvciI6bnVsbCwiTGluZVdlaWdodCI6MC4wLCJMaW5lVHlwZSI6MCwiUGFyZW50U3R5bGUiOm51bGx9LCJQYXJlbnRTdHlsZSI6bnVsbH0sIlNob3dFbGFwc2VkVGltZUdyYWRpZW50U3R5bGUiOmZhbHNlLCJUaW1lYmFuZFJlc2VydmVkTGVmdEFyZWFTdHlsZSI6eyIkaWQiOiIxNzMiLCJBY3Rpdml0eUhlYWRlcldpZHRoIjowLjAsIklzU2V0IjpmYWxzZX0sIkRlZmF1bHRTd2ltbGFuZVN0eWxlIjpudWxsfSwiU2NhbGUiOm51bGwsIlNjYWxlVjIiOnsiJGlkIjoiMTc0IiwiU3RhcnREYXRlIjoiMDAwMS0wMS0wMVQwMDowMDowMCIsIkVuZERhdGUiOiIxOTQ3LTA5LTAxVDIzOjU5OjAwIiwiQXV0b0RhdGVSYW5nZSI6dHJ1ZSwiV29ya2luZ0RheXMiOjMxLCJGaXNjYWxZZWFyIjp7IiRpZCI6IjE3NSIsIlN0YXJ0TW9udGgiOjEsIlVzZVN0YXJ0aW5nWWVhckZvck51bWJlcmluZyI6dHJ1ZSwiU2hvd0Zpc2NhbFllYXJMYWJlbCI6dHJ1ZX0sIlRvZGF5TWFya2VyVGV4dCI6IlRvZGF5IiwiQXV0b1NjYWxlVHlwZSI6dHJ1ZSwiVGltZWJhbmRTY2FsZXMiOnsiJGlkIjoiMTc2IiwiVG9wU2NhbGVMYXllciI6eyIkaWQiOiIxNzciLCJGb3JtYXQiOiJNTU0iLCJUeXBlIjo0fSwiTWlkZGxlU2NhbGVMYXllciI6eyIkaWQiOiIxNzgiLCJGb3JtYXQiOm51bGwsIlR5cGUiOjB9LCJCb3R0b21TY2FsZUxheWVyIjp7IiRpZCI6IjE3OSIsIkZvcm1hdCI6bnVsbCwiVHlwZSI6MH19fSwiTWlsZXN0b25lcyI6W3siJGlkIjoiMTgwIiwiRGF0ZSI6IjE4OTQtMDUtMTFUMjM6NTk6MDBaIiwiU3R5bGUiOnsiJGlkIjoiMTgxIiwiU2hhcGUiOjE0LCJDb25uZWN0b3JNYXJnaW4iOnsiJGlkIjoiMTgyIiwiVG9wIjowLjAsIkxlZnQiOjIuMCwiUmlnaHQiOjIuMCwiQm90dG9tIjowLjB9LCJDb25uZWN0b3JTdHlsZSI6eyIkaWQiOiIxODMiLCJMaW5lQ29sb3IiOnsiJHJlZiI6Ijg0In0sIkxpbmVXZWlnaHQiOjEuMCwiTGluZVR5cGUiOjAsIlBhcmVudFN0eWxlIjpudWxsfSwiSXNCZWxvd1RpbWViYW5kIjp0cnVlLCJQb3NpdGlvbk9uVGFzayI6MCwiSGlkZURhdGUiOmZhbHNlLCJTaGFwZVNpemUiOjEsIlNwYWNpbmciOjEuMCwiUGFkZGluZyI6eyIkaWQiOiIxODQiLCJUb3AiOjcuMCwiTGVmdCI6My4wLCJSaWdodCI6MC4wLCJCb3R0b20iOjIuMH0sIlNoYXBlU3R5bGUiOnsiJGlkIjoiMTg1IiwiTWFyZ2luIjp7IiRpZCI6IjE4NiIsIlRvcCI6MC4wLCJMZWZ0IjowLjAsIlJpZ2h0IjowLjAsIkJvdHRvbSI6MC4wfSwiUGFkZGluZyI6eyIkaWQiOiIxODciLCJUb3AiOjAuMCwiTGVmdCI6MC4wLCJSaWdodCI6MC4wLCJCb3R0b20iOjAuMH0sIkJhY2tncm91bmQiOnsiJGlkIjoiMTg4IiwiQ29sb3IiOnsiJGlkIjoiMTg5IiwiQSI6MjU1LCJSIjoxNzgsIkciOjE0LCJCIjoxOH19LCJJc1Zpc2libGUiOnRydWUsIldpZHRoIjoxOC4wLCJIZWlnaHQiOjIwLjAsIkJvcmRlclN0eWxlIjp7IiRpZCI6IjE5MCIsIkxpbmVDb2xvciI6eyIkcmVmIjoiOTMifSwiTGluZVdlaWdodCI6MC4wLCJMaW5lVHlwZSI6MCwiUGFyZW50U3R5bGUiOm51bGx9LCJQYXJlbnRTdHlsZSI6bnVsbH0sIlRpdGxlU3R5bGUiOnsiJGlkIjoiMTkxIiwiRm9udFNldHRpbmdzIjp7IiRpZCI6IjE5MiIsIkZvbnRTaXplIjoxMSwiRm9udE5hbWUiOiJMYXRvIiwiSXNCb2xkIjp0cnVlLCJJc0l0YWxpYyI6ZmFsc2UsIklzVW5kZXJsaW5lZCI6ZmFsc2UsIlBhcmVudFN0eWxlIjpudWxsfSwiQXV0b1NpemUiOjIsIkZvcmVncm91bmQiOnsiJGlkIjoiMTkzIiwiQ29sb3IiOnsiJGlkIjoiMTk0IiwiQSI6MjU1LCJSIjowLCJHIjowLCJCIjowfX0sIk1heFdpZHRoIjoxMTAuNjIxODEwOTEzMDg1OTQsIk1heEhlaWdodCI6IkluZmluaXR5IiwiU21hcnRGb3JlZ3JvdW5kSXNBY3RpdmUiOmZhbHNlLCJIb3Jpem9udGFsQWxpZ25tZW50IjoxLCJWZXJ0aWNhbEFsaWdubWVudCI6MCwiU21hcnRGb3JlZ3JvdW5kIjpudWxsLCJCYWNrZ3JvdW5kRmlsbFR5cGUiOjAsIk1hcmdpbiI6eyIkaWQiOiIxOTUiLCJUb3AiOjAuMCwiTGVmdCI6MC4wLCJSaWdodCI6MC4wLCJCb3R0b20iOjAuMH0sIlBhZGRpbmciOnsiJGlkIjoiMTk2IiwiVG9wIjowLjAsIkxlZnQiOjAuMCwiUmlnaHQiOjAuMCwiQm90dG9tIjowLjB9LCJCYWNrZ3JvdW5kIjp7IiRpZCI6IjE5NyIsIkNvbG9yIjp7IiRpZCI6IjE5OCIsIkEiOjAsIlIiOjI1NSwiRyI6MjU1LCJCIjoyNTV9fSwiSXNWaXNpYmxlIjp0cnVlLCJXaWR0aCI6MC4wLCJIZWlnaHQiOjAuMCwiQm9yZGVyU3R5bGUiOnsiJGlkIjoiMTk5IiwiTGluZUNvbG9yIjpudWxsLCJMaW5lV2VpZ2h0IjowLjAsIkxpbmVUeXBlIjowLCJQYXJlbnRTdHlsZSI6bnVsbH0sIlBhcmVudFN0eWxlIjpudWxsfSwiRGF0ZVN0eWxlIjp7IiRpZCI6IjIwMCIsIkZvbnRTZXR0aW5ncyI6eyIkaWQiOiIyMDEiLCJGb250U2l6ZSI6OSwiRm9udE5hbWUiOiJMYXRvIiwiSXNCb2xkIjpmYWxzZSwiSXNJdGFsaWMiOmZhbHNlLCJJc1VuZGVybGluZWQiOmZhbHNlLCJQYXJlbnRTdHlsZSI6bnVsbH0sIkF1dG9TaXplIjoyLCJGb3JlZ3JvdW5kIjp7IiRpZCI6IjIwMiIsIkNvbG9yIjp7IiRpZCI6IjIwMyIsIkEiOjI1NSwiUiI6NjgsIkciOjg0LCJCIjoxMDZ9fSwiTWF4V2lkdGgiOjY5LjYyNDAxNTgwODEwNTQ2OSwiTWF4SGVpZ2h0IjoiSW5maW5pdHkiLCJTbWFydEZvcmVncm91bmRJc0FjdGl2ZSI6ZmFsc2UsIkhvcml6b250YWxBbGlnbm1lbnQiOjEsIlZlcnRpY2FsQWxpZ25tZW50IjowLCJTbWFydEZvcmVncm91bmQiOm51bGwsIkJhY2tncm91bmRGaWxsVHlwZSI6MCwiTWFyZ2luIjp7IiRpZCI6IjIwNCIsIlRvcCI6MC4wLCJMZWZ0IjowLjAsIlJpZ2h0IjowLjAsIkJvdHRvbSI6MC4wfSwiUGFkZGluZyI6eyIkaWQiOiIyMDUiLCJUb3AiOjAuMCwiTGVmdCI6MC4wLCJSaWdodCI6MC4wLCJCb3R0b20iOjAuMH0sIkJhY2tncm91bmQiOnsiJGlkIjoiMjA2IiwiQ29sb3IiOnsiJGlkIjoiMjA3IiwiQSI6MCwiUiI6MjU1LCJHIjoyNTUsIkIiOjI1NX19LCJJc1Zpc2libGUiOnRydWUsIldpZHRoIjowLjAsIkhlaWdodCI6MC4wLCJCb3JkZXJTdHlsZSI6eyIkaWQiOiIyMDgiLCJMaW5lQ29sb3IiOm51bGwsIkxpbmVXZWlnaHQiOjAuMCwiTGluZVR5cGUiOjAsIlBhcmVudFN0eWxlIjpudWxsfSwiUGFyZW50U3R5bGUiOm51bGx9LCJEYXRlRm9ybWF0Ijp7IiRpZCI6IjIwOS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IxMCIsIkRhdGVQYXJ0SXNWaXNpYmxlIjp0cnVlLCJUaW1lUGFydElzVmlzaWJsZSI6ZmFsc2V9fSwiV2Vla051bWJlcmluZyI6eyIkaWQiOiIyMTEiLCJGb3JtYXQiOjAsIklzVmlzaWJsZSI6ZmFsc2UsIkxhc3RLbm93blZpc2liaWxpdHlTdGF0ZSI6ZmFsc2V9LCJJc1Zpc2libGUiOnRydWUsIlBhcmVudFN0eWxlIjpudWxsfSwiSW5kZXgiOjAsIlBlcmNlbnRhZ2VDb21wbGV0ZSI6bnVsbCwiUG9zaXRpb24iOnsiUmF0aW8iOjAuMTMyMjEzMTg4Nzk4NTU0NCwiSXNDdXN0b20iOnRydWV9LCJEYXRlRm9ybWF0Ijp7IiRyZWYiOiIyMDkifSwiV2Vla051bWJlcmluZyI6eyIkaWQiOiIyMTIiLCJGb3JtYXQiOjAsIklzVmlzaWJsZSI6ZmFsc2UsIkxhc3RLbm93blZpc2liaWxpdHlTdGF0ZSI6ZmFsc2V9LCJSZWxhdGVkVGFza0lkIjoiMDAwMDAwMDAtMDAwMC0wMDAwLTAwMDAtMDAwMDAwMDAwMDAwIiwiSWQiOiJlZjY0NzkyMS02ZjVjLTQ2NjEtYWMyMy1kNzU3MjI3ZjFkYWQiLCJJbXBvcnRJZCI6bnVsbCwiVGl0bGUiOiJQdWxsbWFuIFN0cmlrZSBcci0gQ2hpY2FnbyAtIiwiTm90ZSI6bnVsbCwiSHlwZXJsaW5rIjp7IiRpZCI6IjIxMyIsIkFkZHJlc3MiOm51bGwsIlN1YkFkZHJlc3MiOm51bGx9LCJJc0NoYW5nZWQiOmZhbHNlLCJJc05ldyI6ZmFsc2V9LHsiJGlkIjoiMjE0IiwiRGF0ZSI6IjE4ODItMDktMDVUMjM6NTk6MDBaIiwiU3R5bGUiOnsiJGlkIjoiMjE1IiwiU2hhcGUiOjEzLCJDb25uZWN0b3JNYXJnaW4iOnsiJGlkIjoiMjE2IiwiVG9wIjowLjAsIkxlZnQiOjIuMCwiUmlnaHQiOjIuMCwiQm90dG9tIjowLjB9LCJDb25uZWN0b3JTdHlsZSI6eyIkaWQiOiIyMTciLCJMaW5lQ29sb3IiOnsiJHJlZiI6Ijg0In0sIkxpbmVXZWlnaHQiOjEuMCwiTGluZVR5cGUiOjAsIlBhcmVudFN0eWxlIjpudWxsfSwiSXNCZWxvd1RpbWViYW5kIjpmYWxzZSwiUG9zaXRpb25PblRhc2siOjAsIkhpZGVEYXRlIjpmYWxzZSwiU2hhcGVTaXplIjoxLCJTcGFjaW5nIjoxLjAsIlBhZGRpbmciOnsiJGlkIjoiMjE4IiwiVG9wIjo3LjAsIkxlZnQiOjMuMCwiUmlnaHQiOjAuMCwiQm90dG9tIjoyLjB9LCJTaGFwZVN0eWxlIjp7IiRpZCI6IjIxOSIsIk1hcmdpbiI6eyIkaWQiOiIyMjAiLCJUb3AiOjAuMCwiTGVmdCI6MC4wLCJSaWdodCI6MC4wLCJCb3R0b20iOjAuMH0sIlBhZGRpbmciOnsiJGlkIjoiMjIxIiwiVG9wIjowLjAsIkxlZnQiOjAuMCwiUmlnaHQiOjAuMCwiQm90dG9tIjowLjB9LCJCYWNrZ3JvdW5kIjp7IiRpZCI6IjIyMiIsIkNvbG9yIjp7IiRpZCI6IjIyMyIsIkEiOjI1NSwiUiI6MCwiRyI6MTE0LCJCIjoxODh9fSwiSXNWaXNpYmxlIjp0cnVlLCJXaWR0aCI6MTguMCwiSGVpZ2h0IjoyMC4wLCJCb3JkZXJTdHlsZSI6eyIkaWQiOiIyMjQiLCJMaW5lQ29sb3IiOnsiJHJlZiI6IjkzIn0sIkxpbmVXZWlnaHQiOjAuMCwiTGluZVR5cGUiOjAsIlBhcmVudFN0eWxlIjpudWxsfSwiUGFyZW50U3R5bGUiOm51bGx9LCJUaXRsZVN0eWxlIjp7IiRpZCI6IjIyNSIsIkZvbnRTZXR0aW5ncyI6eyIkaWQiOiIyMjYiLCJGb250U2l6ZSI6MTQsIkZvbnROYW1lIjoiTGF0byBCbGFjayIsIklzQm9sZCI6ZmFsc2UsIklzSXRhbGljIjpmYWxzZSwiSXNVbmRlcmxpbmVkIjpmYWxzZSwiUGFyZW50U3R5bGUiOm51bGx9LCJBdXRvU2l6ZSI6MiwiRm9yZWdyb3VuZCI6eyIkaWQiOiIyMjciLCJDb2xvciI6eyIkaWQiOiIyMjgiLCJBIjoyNTUsIlIiOjAsIkciOjAsIkIiOjB9fSwiTWF4V2lkdGgiOjE0OC40NzA3OTQ2Nzc3MzQzOCwiTWF4SGVpZ2h0IjoiSW5maW5pdHkiLCJTbWFydEZvcmVncm91bmRJc0FjdGl2ZSI6ZmFsc2UsIkhvcml6b250YWxBbGlnbm1lbnQiOjEsIlZlcnRpY2FsQWxpZ25tZW50IjowLCJTbWFydEZvcmVncm91bmQiOm51bGwsIkJhY2tncm91bmRGaWxsVHlwZSI6MCwiTWFyZ2luIjp7IiRpZCI6IjIyOSIsIlRvcCI6MC4wLCJMZWZ0IjowLjAsIlJpZ2h0IjowLjAsIkJvdHRvbSI6MC4wfSwiUGFkZGluZyI6eyIkaWQiOiIyMzAiLCJUb3AiOjAuMCwiTGVmdCI6MC4wLCJSaWdodCI6MC4wLCJCb3R0b20iOjAuMH0sIkJhY2tncm91bmQiOnsiJGlkIjoiMjMxIiwiQ29sb3IiOnsiJGlkIjoiMjMyIiwiQSI6MCwiUiI6MjU1LCJHIjoyNTUsIkIiOjI1NX19LCJJc1Zpc2libGUiOnRydWUsIldpZHRoIjowLjAsIkhlaWdodCI6MC4wLCJCb3JkZXJTdHlsZSI6eyIkaWQiOiIyMzMiLCJMaW5lQ29sb3IiOm51bGwsIkxpbmVXZWlnaHQiOjAuMCwiTGluZVR5cGUiOjAsIlBhcmVudFN0eWxlIjpudWxsfSwiUGFyZW50U3R5bGUiOm51bGx9LCJEYXRlU3R5bGUiOnsiJGlkIjoiMjM0IiwiRm9udFNldHRpbmdzIjp7IiRpZCI6IjIzNSIsIkZvbnRTaXplIjo5LCJGb250TmFtZSI6IkxhdG8iLCJJc0JvbGQiOmZhbHNlLCJJc0l0YWxpYyI6ZmFsc2UsIklzVW5kZXJsaW5lZCI6ZmFsc2UsIlBhcmVudFN0eWxlIjpudWxsfSwiQXV0b1NpemUiOjAsIkZvcmVncm91bmQiOnsiJGlkIjoiMjM2IiwiQ29sb3IiOnsiJGlkIjoiMjM3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yMzgiLCJUb3AiOjAuMCwiTGVmdCI6MC4wLCJSaWdodCI6MC4wLCJCb3R0b20iOjAuMH0sIlBhZGRpbmciOnsiJGlkIjoiMjM5IiwiVG9wIjowLjAsIkxlZnQiOjAuMCwiUmlnaHQiOjAuMCwiQm90dG9tIjowLjB9LCJCYWNrZ3JvdW5kIjp7IiRpZCI6IjI0MCIsIkNvbG9yIjp7IiRpZCI6IjI0MSIsIkEiOjAsIlIiOjI1NSwiRyI6MjU1LCJCIjoyNTV9fSwiSXNWaXNpYmxlIjp0cnVlLCJXaWR0aCI6MC4wLCJIZWlnaHQiOjAuMCwiQm9yZGVyU3R5bGUiOnsiJGlkIjoiMjQyIiwiTGluZUNvbG9yIjpudWxsLCJMaW5lV2VpZ2h0IjowLjAsIkxpbmVUeXBlIjowLCJQYXJlbnRTdHlsZSI6bnVsbH0sIlBhcmVudFN0eWxlIjpudWxsfSwiRGF0ZUZvcm1hdCI6eyIkaWQiOiIyNDM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yNDQiLCJEYXRlUGFydElzVmlzaWJsZSI6dHJ1ZSwiVGltZVBhcnRJc1Zpc2libGUiOmZhbHNlfX0sIldlZWtOdW1iZXJpbmciOnsiJGlkIjoiMjQ1IiwiRm9ybWF0IjowLCJJc1Zpc2libGUiOmZhbHNlLCJMYXN0S25vd25WaXNpYmlsaXR5U3RhdGUiOmZhbHNlfSwiSXNWaXNpYmxlIjp0cnVlLCJQYXJlbnRTdHlsZSI6bnVsbH0sIkluZGV4IjoxLCJQZXJjZW50YWdlQ29tcGxldGUiOm51bGwsIlBvc2l0aW9uIjp7IlJhdGlvIjowLjE5MDUwOTE4Mzk4MDcyODgsIklzQ3VzdG9tIjp0cnVlfSwiRGF0ZUZvcm1hdCI6eyIkcmVmIjoiMjQzIn0sIldlZWtOdW1iZXJpbmciOnsiJGlkIjoiMjQ2IiwiRm9ybWF0IjowLCJJc1Zpc2libGUiOmZhbHNlLCJMYXN0S25vd25WaXNpYmlsaXR5U3RhdGUiOmZhbHNlfSwiUmVsYXRlZFRhc2tJZCI6IjAwMDAwMDAwLTAwMDAtMDAwMC0wMDAwLTAwMDAwMDAwMDAwMCIsIklkIjoiODIxNGQ1NjYtNGUwZS00MGQ2LWEyODItYzIyNzdlYzk4NGUzIiwiSW1wb3J0SWQiOm51bGwsIlRpdGxlIjoiRmlyc3QgTGFib3IgRGF5IHBhcmFkZVxyLSBOZXcgWW9yayAtIiwiTm90ZSI6bnVsbCwiSHlwZXJsaW5rIjp7IiRpZCI6IjI0NyIsIkFkZHJlc3MiOm51bGwsIlN1YkFkZHJlc3MiOm51bGx9LCJJc0NoYW5nZWQiOmZhbHNlLCJJc05ldyI6ZmFsc2V9LHsiJGlkIjoiMjQ4IiwiRGF0ZSI6IjE4ODUtMDktMDVUMjM6NTk6MDBaIiwiU3R5bGUiOnsiJGlkIjoiMjQ5IiwiU2hhcGUiOjEzLCJDb25uZWN0b3JNYXJnaW4iOnsiJGlkIjoiMjUwIiwiVG9wIjowLjAsIkxlZnQiOjIuMCwiUmlnaHQiOjIuMCwiQm90dG9tIjowLjB9LCJDb25uZWN0b3JTdHlsZSI6eyIkaWQiOiIyNTEiLCJMaW5lQ29sb3IiOnsiJHJlZiI6Ijg0In0sIkxpbmVXZWlnaHQiOjEuMCwiTGluZVR5cGUiOjAsIlBhcmVudFN0eWxlIjpudWxsfSwiSXNCZWxvd1RpbWViYW5kIjpmYWxzZSwiUG9zaXRpb25PblRhc2siOjAsIkhpZGVEYXRlIjpmYWxzZSwiU2hhcGVTaXplIjoxLCJTcGFjaW5nIjoxLjAsIlBhZGRpbmciOnsiJGlkIjoiMjUyIiwiVG9wIjo3LjAsIkxlZnQiOjMuMCwiUmlnaHQiOjAuMCwiQm90dG9tIjoyLjB9LCJTaGFwZVN0eWxlIjp7IiRpZCI6IjI1MyIsIk1hcmdpbiI6eyIkaWQiOiIyNTQiLCJUb3AiOjAuMCwiTGVmdCI6MC4wLCJSaWdodCI6MC4wLCJCb3R0b20iOjAuMH0sIlBhZGRpbmciOnsiJGlkIjoiMjU1IiwiVG9wIjowLjAsIkxlZnQiOjAuMCwiUmlnaHQiOjAuMCwiQm90dG9tIjowLjB9LCJCYWNrZ3JvdW5kIjp7IiRpZCI6IjI1NiIsIkNvbG9yIjp7IiRpZCI6IjI1NyIsIkEiOjI1NSwiUiI6MCwiRyI6MTE0LCJCIjoxODh9fSwiSXNWaXNpYmxlIjp0cnVlLCJXaWR0aCI6MTguMCwiSGVpZ2h0IjoyMC4wLCJCb3JkZXJTdHlsZSI6eyIkaWQiOiIyNTgiLCJMaW5lQ29sb3IiOnsiJHJlZiI6IjkzIn0sIkxpbmVXZWlnaHQiOjAuMCwiTGluZVR5cGUiOjAsIlBhcmVudFN0eWxlIjpudWxsfSwiUGFyZW50U3R5bGUiOm51bGx9LCJUaXRsZVN0eWxlIjp7IiRpZCI6IjI1OSIsIkZvbnRTZXR0aW5ncyI6eyIkaWQiOiIyNjAiLCJGb250U2l6ZSI6MTEsIkZvbnROYW1lIjoiTGF0byIsIklzQm9sZCI6dHJ1ZSwiSXNJdGFsaWMiOmZhbHNlLCJJc1VuZGVybGluZWQiOmZhbHNlLCJQYXJlbnRTdHlsZSI6bnVsbH0sIkF1dG9TaXplIjoyLCJGb3JlZ3JvdW5kIjp7IiRpZCI6IjI2MSIsIkNvbG9yIjp7IiRpZCI6IjI2MiIsIkEiOjI1NSwiUiI6MCwiRyI6MCwiQiI6MH19LCJNYXhXaWR0aCI6MTEwLjYyMTgxMDkxMzA4NTk0LCJNYXhIZWlnaHQiOiJJbmZpbml0eSIsIlNtYXJ0Rm9yZWdyb3VuZElzQWN0aXZlIjpmYWxzZSwiSG9yaXpvbnRhbEFsaWdubWVudCI6MSwiVmVydGljYWxBbGlnbm1lbnQiOjAsIlNtYXJ0Rm9yZWdyb3VuZCI6bnVsbCwiQmFja2dyb3VuZEZpbGxUeXBlIjowLCJNYXJnaW4iOnsiJGlkIjoiMjYzIiwiVG9wIjowLjAsIkxlZnQiOjAuMCwiUmlnaHQiOjAuMCwiQm90dG9tIjowLjB9LCJQYWRkaW5nIjp7IiRpZCI6IjI2NCIsIlRvcCI6MC4wLCJMZWZ0IjowLjAsIlJpZ2h0IjowLjAsIkJvdHRvbSI6MC4wfSwiQmFja2dyb3VuZCI6eyIkaWQiOiIyNjUiLCJDb2xvciI6eyIkaWQiOiIyNjYiLCJBIjowLCJSIjoyNTUsIkciOjI1NSwiQiI6MjU1fX0sIklzVmlzaWJsZSI6dHJ1ZSwiV2lkdGgiOjAuMCwiSGVpZ2h0IjowLjAsIkJvcmRlclN0eWxlIjp7IiRpZCI6IjI2NyIsIkxpbmVDb2xvciI6bnVsbCwiTGluZVdlaWdodCI6MC4wLCJMaW5lVHlwZSI6MCwiUGFyZW50U3R5bGUiOm51bGx9LCJQYXJlbnRTdHlsZSI6bnVsbH0sIkRhdGVTdHlsZSI6eyIkaWQiOiIyNjgiLCJGb250U2V0dGluZ3MiOnsiJGlkIjoiMjY5IiwiRm9udFNpemUiOjksIkZvbnROYW1lIjoiTGF0byIsIklzQm9sZCI6ZmFsc2UsIklzSXRhbGljIjpmYWxzZSwiSXNVbmRlcmxpbmVkIjpmYWxzZSwiUGFyZW50U3R5bGUiOm51bGx9LCJBdXRvU2l6ZSI6MCwiRm9yZWdyb3VuZCI6eyIkaWQiOiIyNzAiLCJDb2xvciI6eyIkaWQiOiIyNzE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I3MiIsIlRvcCI6MC4wLCJMZWZ0IjowLjAsIlJpZ2h0IjowLjAsIkJvdHRvbSI6MC4wfSwiUGFkZGluZyI6eyIkaWQiOiIyNzMiLCJUb3AiOjAuMCwiTGVmdCI6MC4wLCJSaWdodCI6MC4wLCJCb3R0b20iOjAuMH0sIkJhY2tncm91bmQiOnsiJGlkIjoiMjc0IiwiQ29sb3IiOnsiJGlkIjoiMjc1IiwiQSI6MCwiUiI6MjU1LCJHIjoyNTUsIkIiOjI1NX19LCJJc1Zpc2libGUiOnRydWUsIldpZHRoIjowLjAsIkhlaWdodCI6MC4wLCJCb3JkZXJTdHlsZSI6eyIkaWQiOiIyNzYiLCJMaW5lQ29sb3IiOm51bGwsIkxpbmVXZWlnaHQiOjAuMCwiTGluZVR5cGUiOjAsIlBhcmVudFN0eWxlIjpudWxsfSwiUGFyZW50U3R5bGUiOm51bGx9LCJEYXRlRm9ybWF0Ijp7IiRpZCI6IjI3N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c4IiwiRGF0ZVBhcnRJc1Zpc2libGUiOnRydWUsIlRpbWVQYXJ0SXNWaXNpYmxlIjpmYWxzZX19LCJXZWVrTnVtYmVyaW5nIjp7IiRpZCI6IjI3OSIsIkZvcm1hdCI6MCwiSXNWaXNpYmxlIjpmYWxzZSwiTGFzdEtub3duVmlzaWJpbGl0eVN0YXRlIjpmYWxzZX0sIklzVmlzaWJsZSI6dHJ1ZSwiUGFyZW50U3R5bGUiOm51bGx9LCJJbmRleCI6MiwiUGVyY2VudGFnZUNvbXBsZXRlIjpudWxsLCJQb3NpdGlvbiI6eyJSYXRpbyI6MC4xMzA5OTM2NzY2MDM0MzI2MSwiSXNDdXN0b20iOnRydWV9LCJEYXRlRm9ybWF0Ijp7IiRyZWYiOiIyNzcifSwiV2Vla051bWJlcmluZyI6eyIkaWQiOiIyODAiLCJGb3JtYXQiOjAsIklzVmlzaWJsZSI6ZmFsc2UsIkxhc3RLbm93blZpc2liaWxpdHlTdGF0ZSI6ZmFsc2V9LCJSZWxhdGVkVGFza0lkIjoiMDAwMDAwMDAtMDAwMC0wMDAwLTAwMDAtMDAwMDAwMDAwMDAwIiwiSWQiOiI5ZGU5ZmY0OC1lM2VkLTRkNzYtYjk0YS02MWJhOGE3OTVhMTEiLCJJbXBvcnRJZCI6bnVsbCwiVGl0bGUiOiJMYWJvciBEYXkgY2VsZWJyYXRlZCBcdTAwMGJpbiBtYW55IGNpdGllcyIsIk5vdGUiOm51bGwsIkh5cGVybGluayI6eyIkaWQiOiIyODEiLCJBZGRyZXNzIjpudWxsLCJTdWJBZGRyZXNzIjpudWxsfSwiSXNDaGFuZ2VkIjpmYWxzZSwiSXNOZXciOmZhbHNlfSx7IiRpZCI6IjI4MiIsIkRhdGUiOiIxODg2LTA1LTA0VDIzOjU5OjAwWiIsIlN0eWxlIjp7IiRpZCI6IjI4MyIsIlNoYXBlIjoxNCwiQ29ubmVjdG9yTWFyZ2luIjp7IiRpZCI6IjI4NCIsIlRvcCI6MC4wLCJMZWZ0IjoyLjAsIlJpZ2h0IjoyLjAsIkJvdHRvbSI6MC4wfSwiQ29ubmVjdG9yU3R5bGUiOnsiJGlkIjoiMjg1IiwiTGluZUNvbG9yIjp7IiRyZWYiOiI4NCJ9LCJMaW5lV2VpZ2h0IjoxLjAsIkxpbmVUeXBlIjowLCJQYXJlbnRTdHlsZSI6bnVsbH0sIklzQmVsb3dUaW1lYmFuZCI6dHJ1ZSwiUG9zaXRpb25PblRhc2siOjAsIkhpZGVEYXRlIjpmYWxzZSwiU2hhcGVTaXplIjoxLCJTcGFjaW5nIjoxLjAsIlBhZGRpbmciOnsiJGlkIjoiMjg2IiwiVG9wIjo3LjAsIkxlZnQiOjMuMCwiUmlnaHQiOjAuMCwiQm90dG9tIjoyLjB9LCJTaGFwZVN0eWxlIjp7IiRpZCI6IjI4NyIsIk1hcmdpbiI6eyIkaWQiOiIyODgiLCJUb3AiOjAuMCwiTGVmdCI6MC4wLCJSaWdodCI6MC4wLCJCb3R0b20iOjAuMH0sIlBhZGRpbmciOnsiJGlkIjoiMjg5IiwiVG9wIjowLjAsIkxlZnQiOjAuMCwiUmlnaHQiOjAuMCwiQm90dG9tIjowLjB9LCJCYWNrZ3JvdW5kIjp7IiRpZCI6IjI5MCIsIkNvbG9yIjp7IiRpZCI6IjI5MSIsIkEiOjI1NSwiUiI6MTc4LCJHIjoxNCwiQiI6MTh9fSwiSXNWaXNpYmxlIjp0cnVlLCJXaWR0aCI6MTguMCwiSGVpZ2h0IjoyMC4wLCJCb3JkZXJTdHlsZSI6eyIkaWQiOiIyOTIiLCJMaW5lQ29sb3IiOnsiJHJlZiI6IjkzIn0sIkxpbmVXZWlnaHQiOjAuMCwiTGluZVR5cGUiOjAsIlBhcmVudFN0eWxlIjpudWxsfSwiUGFyZW50U3R5bGUiOm51bGx9LCJUaXRsZVN0eWxlIjp7IiRpZCI6IjI5MyIsIkZvbnRTZXR0aW5ncyI6eyIkaWQiOiIyOTQiLCJGb250U2l6ZSI6MTEsIkZvbnROYW1lIjoiTGF0byIsIklzQm9sZCI6dHJ1ZSwiSXNJdGFsaWMiOmZhbHNlLCJJc1VuZGVybGluZWQiOmZhbHNlLCJQYXJlbnRTdHlsZSI6bnVsbH0sIkF1dG9TaXplIjoyLCJGb3JlZ3JvdW5kIjp7IiRpZCI6IjI5NSIsIkNvbG9yIjp7IiRpZCI6IjI5NiIsIkEiOjI1NSwiUiI6MCwiRyI6MCwiQiI6MH19LCJNYXhXaWR0aCI6MTEwLjYyMTgxMDkxMzA4NTk0LCJNYXhIZWlnaHQiOiJJbmZpbml0eSIsIlNtYXJ0Rm9yZWdyb3VuZElzQWN0aXZlIjpmYWxzZSwiSG9yaXpvbnRhbEFsaWdubWVudCI6MSwiVmVydGljYWxBbGlnbm1lbnQiOjAsIlNtYXJ0Rm9yZWdyb3VuZCI6bnVsbCwiQmFja2dyb3VuZEZpbGxUeXBlIjowLCJNYXJnaW4iOnsiJGlkIjoiMjk3IiwiVG9wIjowLjAsIkxlZnQiOjAuMCwiUmlnaHQiOjAuMCwiQm90dG9tIjowLjB9LCJQYWRkaW5nIjp7IiRpZCI6IjI5OCIsIlRvcCI6MC4wLCJMZWZ0IjowLjAsIlJpZ2h0IjowLjAsIkJvdHRvbSI6MC4wfSwiQmFja2dyb3VuZCI6eyIkaWQiOiIyOTkiLCJDb2xvciI6eyIkaWQiOiIzMDAiLCJBIjowLCJSIjoyNTUsIkciOjI1NSwiQiI6MjU1fX0sIklzVmlzaWJsZSI6dHJ1ZSwiV2lkdGgiOjAuMCwiSGVpZ2h0IjowLjAsIkJvcmRlclN0eWxlIjp7IiRpZCI6IjMwMSIsIkxpbmVDb2xvciI6bnVsbCwiTGluZVdlaWdodCI6MC4wLCJMaW5lVHlwZSI6MCwiUGFyZW50U3R5bGUiOm51bGx9LCJQYXJlbnRTdHlsZSI6bnVsbH0sIkRhdGVTdHlsZSI6eyIkaWQiOiIzMDIiLCJGb250U2V0dGluZ3MiOnsiJGlkIjoiMzAzIiwiRm9udFNpemUiOjksIkZvbnROYW1lIjoiTGF0byIsIklzQm9sZCI6ZmFsc2UsIklzSXRhbGljIjpmYWxzZSwiSXNVbmRlcmxpbmVkIjpmYWxzZSwiUGFyZW50U3R5bGUiOm51bGx9LCJBdXRvU2l6ZSI6MiwiRm9yZWdyb3VuZCI6eyIkaWQiOiIzMDQiLCJDb2xvciI6eyIkaWQiOiIzMDUiLCJBIjoyNTUsIlIiOjY4LCJHIjo4NCwiQiI6MTA2fX0sIk1heFdpZHRoIjo1MC4yODQwMTU2NTU1MTc1NzgsIk1heEhlaWdodCI6IkluZmluaXR5IiwiU21hcnRGb3JlZ3JvdW5kSXNBY3RpdmUiOmZhbHNlLCJIb3Jpem9udGFsQWxpZ25tZW50IjoxLCJWZXJ0aWNhbEFsaWdubWVudCI6MCwiU21hcnRGb3JlZ3JvdW5kIjpudWxsLCJCYWNrZ3JvdW5kRmlsbFR5cGUiOjAsIk1hcmdpbiI6eyIkaWQiOiIzMDYiLCJUb3AiOjAuMCwiTGVmdCI6MC4wLCJSaWdodCI6MC4wLCJCb3R0b20iOjAuMH0sIlBhZGRpbmciOnsiJGlkIjoiMzA3IiwiVG9wIjowLjAsIkxlZnQiOjAuMCwiUmlnaHQiOjAuMCwiQm90dG9tIjowLjB9LCJCYWNrZ3JvdW5kIjp7IiRpZCI6IjMwOCIsIkNvbG9yIjp7IiRpZCI6IjMwOSIsIkEiOjAsIlIiOjI1NSwiRyI6MjU1LCJCIjoyNTV9fSwiSXNWaXNpYmxlIjp0cnVlLCJXaWR0aCI6MC4wLCJIZWlnaHQiOjAuMCwiQm9yZGVyU3R5bGUiOnsiJGlkIjoiMzEwIiwiTGluZUNvbG9yIjpudWxsLCJMaW5lV2VpZ2h0IjowLjAsIkxpbmVUeXBlIjowLCJQYXJlbnRTdHlsZSI6bnVsbH0sIlBhcmVudFN0eWxlIjpudWxsfSwiRGF0ZUZvcm1hdCI6eyIkaWQiOiIzMTE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zMTIiLCJEYXRlUGFydElzVmlzaWJsZSI6dHJ1ZSwiVGltZVBhcnRJc1Zpc2libGUiOmZhbHNlfX0sIldlZWtOdW1iZXJpbmciOnsiJGlkIjoiMzEzIiwiRm9ybWF0IjowLCJJc1Zpc2libGUiOmZhbHNlLCJMYXN0S25vd25WaXNpYmlsaXR5U3RhdGUiOmZhbHNlfSwiSXNWaXNpYmxlIjp0cnVlLCJQYXJlbnRTdHlsZSI6bnVsbH0sIkluZGV4IjozLCJQZXJjZW50YWdlQ29tcGxldGUiOm51bGwsIlBvc2l0aW9uIjp7IlJhdGlvIjowLjEzMDk5MzY3NjYwMzQzMjUsIklzQ3VzdG9tIjp0cnVlfSwiRGF0ZUZvcm1hdCI6eyIkcmVmIjoiMzExIn0sIldlZWtOdW1iZXJpbmciOnsiJGlkIjoiMzE0IiwiRm9ybWF0IjowLCJJc1Zpc2libGUiOmZhbHNlLCJMYXN0S25vd25WaXNpYmlsaXR5U3RhdGUiOmZhbHNlfSwiUmVsYXRlZFRhc2tJZCI6IjAwMDAwMDAwLTAwMDAtMDAwMC0wMDAwLTAwMDAwMDAwMDAwMCIsIklkIjoiNDhkMjRmZjktM2RkYy00YzY4LWFlMzctMDBkNmZiMTliZWVmIiwiSW1wb3J0SWQiOm51bGwsIlRpdGxlIjoiSGF5bWFya2V0IFJpb3Rcci0gQ2hpY2FnbyAtIiwiTm90ZSI6bnVsbCwiSHlwZXJsaW5rIjp7IiRpZCI6IjMxNSIsIkFkZHJlc3MiOm51bGwsIlN1YkFkZHJlc3MiOm51bGx9LCJJc0NoYW5nZWQiOmZhbHNlLCJJc05ldyI6ZmFsc2V9LHsiJGlkIjoiMzE2IiwiRGF0ZSI6IjE4ODctMDItMjFUMjM6NTk6MDBaIiwiU3R5bGUiOnsiJGlkIjoiMzE3IiwiU2hhcGUiOjEzLCJDb25uZWN0b3JNYXJnaW4iOnsiJGlkIjoiMzE4IiwiVG9wIjowLjAsIkxlZnQiOjIuMCwiUmlnaHQiOjIuMCwiQm90dG9tIjowLjB9LCJDb25uZWN0b3JTdHlsZSI6eyIkaWQiOiIzMTkiLCJMaW5lQ29sb3IiOnsiJHJlZiI6Ijg0In0sIkxpbmVXZWlnaHQiOjEuMCwiTGluZVR5cGUiOjAsIlBhcmVudFN0eWxlIjpudWxsfSwiSXNCZWxvd1RpbWViYW5kIjpmYWxzZSwiUG9zaXRpb25PblRhc2siOjAsIkhpZGVEYXRlIjpmYWxzZSwiU2hhcGVTaXplIjoxLCJTcGFjaW5nIjoxLjAsIlBhZGRpbmciOnsiJGlkIjoiMzIwIiwiVG9wIjo3LjAsIkxlZnQiOjMuMCwiUmlnaHQiOjAuMCwiQm90dG9tIjoyLjB9LCJTaGFwZVN0eWxlIjp7IiRpZCI6IjMyMSIsIk1hcmdpbiI6eyIkaWQiOiIzMjIiLCJUb3AiOjAuMCwiTGVmdCI6MC4wLCJSaWdodCI6MC4wLCJCb3R0b20iOjAuMH0sIlBhZGRpbmciOnsiJGlkIjoiMzIzIiwiVG9wIjowLjAsIkxlZnQiOjAuMCwiUmlnaHQiOjAuMCwiQm90dG9tIjowLjB9LCJCYWNrZ3JvdW5kIjp7IiRpZCI6IjMyNCIsIkNvbG9yIjp7IiRpZCI6IjMyNSIsIkEiOjI1NSwiUiI6MCwiRyI6MTE0LCJCIjoxODh9fSwiSXNWaXNpYmxlIjp0cnVlLCJXaWR0aCI6MTguMCwiSGVpZ2h0IjoyMC4wLCJCb3JkZXJTdHlsZSI6eyIkaWQiOiIzMjYiLCJMaW5lQ29sb3IiOnsiJHJlZiI6IjkzIn0sIkxpbmVXZWlnaHQiOjAuMCwiTGluZVR5cGUiOjAsIlBhcmVudFN0eWxlIjpudWxsfSwiUGFyZW50U3R5bGUiOm51bGx9LCJUaXRsZVN0eWxlIjp7IiRpZCI6IjMyNyIsIkZvbnRTZXR0aW5ncyI6eyIkaWQiOiIzMjgiLCJGb250U2l6ZSI6MTEsIkZvbnROYW1lIjoiTGF0byIsIklzQm9sZCI6dHJ1ZSwiSXNJdGFsaWMiOmZhbHNlLCJJc1VuZGVybGluZWQiOmZhbHNlLCJQYXJlbnRTdHlsZSI6bnVsbH0sIkF1dG9TaXplIjoyLCJGb3JlZ3JvdW5kIjp7IiRpZCI6IjMyOSIsIkNvbG9yIjp7IiRpZCI6IjMzMCIsIkEiOjI1NSwiUiI6MCwiRyI6MCwiQiI6MH19LCJNYXhXaWR0aCI6MTMwLjY5NjMwNDMyMTI4OTA2LCJNYXhIZWlnaHQiOiJJbmZpbml0eSIsIlNtYXJ0Rm9yZWdyb3VuZElzQWN0aXZlIjpmYWxzZSwiSG9yaXpvbnRhbEFsaWdubWVudCI6MSwiVmVydGljYWxBbGlnbm1lbnQiOjAsIlNtYXJ0Rm9yZWdyb3VuZCI6bnVsbCwiQmFja2dyb3VuZEZpbGxUeXBlIjowLCJNYXJnaW4iOnsiJGlkIjoiMzMxIiwiVG9wIjowLjAsIkxlZnQiOjAuMCwiUmlnaHQiOjAuMCwiQm90dG9tIjowLjB9LCJQYWRkaW5nIjp7IiRpZCI6IjMzMiIsIlRvcCI6MC4wLCJMZWZ0IjowLjAsIlJpZ2h0IjowLjAsIkJvdHRvbSI6MC4wfSwiQmFja2dyb3VuZCI6eyIkaWQiOiIzMzMiLCJDb2xvciI6eyIkaWQiOiIzMzQiLCJBIjowLCJSIjoyNTUsIkciOjI1NSwiQiI6MjU1fX0sIklzVmlzaWJsZSI6dHJ1ZSwiV2lkdGgiOjAuMCwiSGVpZ2h0IjowLjAsIkJvcmRlclN0eWxlIjp7IiRpZCI6IjMzNSIsIkxpbmVDb2xvciI6bnVsbCwiTGluZVdlaWdodCI6MC4wLCJMaW5lVHlwZSI6MCwiUGFyZW50U3R5bGUiOm51bGx9LCJQYXJlbnRTdHlsZSI6bnVsbH0sIkRhdGVTdHlsZSI6eyIkaWQiOiIzMzYiLCJGb250U2V0dGluZ3MiOnsiJGlkIjoiMzM3IiwiRm9udFNpemUiOjksIkZvbnROYW1lIjoiTGF0byIsIklzQm9sZCI6ZmFsc2UsIklzSXRhbGljIjpmYWxzZSwiSXNVbmRlcmxpbmVkIjpmYWxzZSwiUGFyZW50U3R5bGUiOm51bGx9LCJBdXRvU2l6ZSI6MiwiRm9yZWdyb3VuZCI6eyIkaWQiOiIzMzgiLCJDb2xvciI6eyIkaWQiOiIzMzkiLCJBIjoyNTUsIlIiOjY4LCJHIjo4NCwiQiI6MTA2fX0sIk1heFdpZHRoIjo3My40OTIwNTAxNzA4OTg0MzgsIk1heEhlaWdodCI6IkluZmluaXR5IiwiU21hcnRGb3JlZ3JvdW5kSXNBY3RpdmUiOmZhbHNlLCJIb3Jpem9udGFsQWxpZ25tZW50IjoxLCJWZXJ0aWNhbEFsaWdubWVudCI6MCwiU21hcnRGb3JlZ3JvdW5kIjpudWxsLCJCYWNrZ3JvdW5kRmlsbFR5cGUiOjAsIk1hcmdpbiI6eyIkaWQiOiIzNDAiLCJUb3AiOjAuMCwiTGVmdCI6MC4wLCJSaWdodCI6MC4wLCJCb3R0b20iOjAuMH0sIlBhZGRpbmciOnsiJGlkIjoiMzQxIiwiVG9wIjowLjAsIkxlZnQiOjAuMCwiUmlnaHQiOjAuMCwiQm90dG9tIjowLjB9LCJCYWNrZ3JvdW5kIjp7IiRpZCI6IjM0MiIsIkNvbG9yIjp7IiRpZCI6IjM0MyIsIkEiOjAsIlIiOjI1NSwiRyI6MjU1LCJCIjoyNTV9fSwiSXNWaXNpYmxlIjp0cnVlLCJXaWR0aCI6MC4wLCJIZWlnaHQiOjAuMCwiQm9yZGVyU3R5bGUiOnsiJGlkIjoiMzQ0IiwiTGluZUNvbG9yIjpudWxsLCJMaW5lV2VpZ2h0IjowLjAsIkxpbmVUeXBlIjowLCJQYXJlbnRTdHlsZSI6bnVsbH0sIlBhcmVudFN0eWxlIjpudWxsfSwiRGF0ZUZvcm1hdCI6eyIkaWQiOiIzNDU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zNDYiLCJEYXRlUGFydElzVmlzaWJsZSI6dHJ1ZSwiVGltZVBhcnRJc1Zpc2libGUiOmZhbHNlfX0sIldlZWtOdW1iZXJpbmciOnsiJGlkIjoiMzQ3IiwiRm9ybWF0IjowLCJJc1Zpc2libGUiOmZhbHNlLCJMYXN0S25vd25WaXNpYmlsaXR5U3RhdGUiOmZhbHNlfSwiSXNWaXNpYmxlIjp0cnVlLCJQYXJlbnRTdHlsZSI6bnVsbH0sIkluZGV4Ijo0LCJQZXJjZW50YWdlQ29tcGxldGUiOm51bGwsIlBvc2l0aW9uIjp7IlJhdGlvIjowLjIwOTM2NzY2MDM0MzI3MDEyLCJJc0N1c3RvbSI6dHJ1ZX0sIkRhdGVGb3JtYXQiOnsiJHJlZiI6IjM0NSJ9LCJXZWVrTnVtYmVyaW5nIjp7IiRpZCI6IjM0OCIsIkZvcm1hdCI6MCwiSXNWaXNpYmxlIjpmYWxzZSwiTGFzdEtub3duVmlzaWJpbGl0eVN0YXRlIjpmYWxzZX0sIlJlbGF0ZWRUYXNrSWQiOiIwMDAwMDAwMC0wMDAwLTAwMDAtMDAwMC0wMDAwMDAwMDAwMDAiLCJJZCI6ImZlOTdmZjFkLTNlM2EtNDc0Ni04ODZlLTc2NGJjODgwNDczZiIsIkltcG9ydElkIjpudWxsLCJUaXRsZSI6IkRlY2xhcmVkIG9mZmljaWFsIGhvbGlkYXkgXHUwMDBiaW4gT3JlZ29uIiwiTm90ZSI6bnVsbCwiSHlwZXJsaW5rIjp7IiRpZCI6IjM0OSIsIkFkZHJlc3MiOm51bGwsIlN1YkFkZHJlc3MiOm51bGx9LCJJc0NoYW5nZWQiOmZhbHNlLCJJc05ldyI6ZmFsc2V9LHsiJGlkIjoiMzUwIiwiRGF0ZSI6IjE4OTQtMDYtMjhUMjM6NTk6MDBaIiwiU3R5bGUiOnsiJGlkIjoiMzUxIiwiU2hhcGUiOjEzLCJDb25uZWN0b3JNYXJnaW4iOnsiJGlkIjoiMzUyIiwiVG9wIjowLjAsIkxlZnQiOjIuMCwiUmlnaHQiOjIuMCwiQm90dG9tIjowLjB9LCJDb25uZWN0b3JTdHlsZSI6eyIkaWQiOiIzNTMiLCJMaW5lQ29sb3IiOnsiJHJlZiI6Ijg0In0sIkxpbmVXZWlnaHQiOjEuMCwiTGluZVR5cGUiOjAsIlBhcmVudFN0eWxlIjpudWxsfSwiSXNCZWxvd1RpbWViYW5kIjpmYWxzZSwiUG9zaXRpb25PblRhc2siOjAsIkhpZGVEYXRlIjpmYWxzZSwiU2hhcGVTaXplIjoxLCJTcGFjaW5nIjoxLjAsIlBhZGRpbmciOnsiJGlkIjoiMzU0IiwiVG9wIjo3LjAsIkxlZnQiOjMuMCwiUmlnaHQiOjAuMCwiQm90dG9tIjoyLjB9LCJTaGFwZVN0eWxlIjp7IiRpZCI6IjM1NSIsIk1hcmdpbiI6eyIkaWQiOiIzNTYiLCJUb3AiOjAuMCwiTGVmdCI6MC4wLCJSaWdodCI6MC4wLCJCb3R0b20iOjAuMH0sIlBhZGRpbmciOnsiJGlkIjoiMzU3IiwiVG9wIjowLjAsIkxlZnQiOjAuMCwiUmlnaHQiOjAuMCwiQm90dG9tIjowLjB9LCJCYWNrZ3JvdW5kIjp7IiRpZCI6IjM1OCIsIkNvbG9yIjp7IiRpZCI6IjM1OSIsIkEiOjI1NSwiUiI6MCwiRyI6MTE0LCJCIjoxODh9fSwiSXNWaXNpYmxlIjp0cnVlLCJXaWR0aCI6MTguMCwiSGVpZ2h0IjoyMC4wLCJCb3JkZXJTdHlsZSI6eyIkaWQiOiIzNjAiLCJMaW5lQ29sb3IiOnsiJHJlZiI6IjkzIn0sIkxpbmVXZWlnaHQiOjAuMCwiTGluZVR5cGUiOjAsIlBhcmVudFN0eWxlIjpudWxsfSwiUGFyZW50U3R5bGUiOm51bGx9LCJUaXRsZVN0eWxlIjp7IiRpZCI6IjM2MSIsIkZvbnRTZXR0aW5ncyI6eyIkaWQiOiIzNjIiLCJGb250U2l6ZSI6MTQsIkZvbnROYW1lIjoiTGF0byBCbGFjayIsIklzQm9sZCI6dHJ1ZSwiSXNJdGFsaWMiOmZhbHNlLCJJc1VuZGVybGluZWQiOmZhbHNlLCJQYXJlbnRTdHlsZSI6bnVsbH0sIkF1dG9TaXplIjoyLCJGb3JlZ3JvdW5kIjp7IiRpZCI6IjM2MyIsIkNvbG9yIjp7IiRpZCI6IjM2NCIsIkEiOjI1NSwiUiI6MCwiRyI6MCwiQiI6MH19LCJNYXhXaWR0aCI6MTI5LjI5ODAzNDY2Nzk2ODc1LCJNYXhIZWlnaHQiOiJJbmZpbml0eSIsIlNtYXJ0Rm9yZWdyb3VuZElzQWN0aXZlIjpmYWxzZSwiSG9yaXpvbnRhbEFsaWdubWVudCI6MSwiVmVydGljYWxBbGlnbm1lbnQiOjAsIlNtYXJ0Rm9yZWdyb3VuZCI6bnVsbCwiQmFja2dyb3VuZEZpbGxUeXBlIjowLCJNYXJnaW4iOnsiJGlkIjoiMzY1IiwiVG9wIjowLjAsIkxlZnQiOjAuMCwiUmlnaHQiOjAuMCwiQm90dG9tIjowLjB9LCJQYWRkaW5nIjp7IiRpZCI6IjM2NiIsIlRvcCI6MC4wLCJMZWZ0IjowLjAsIlJpZ2h0IjowLjAsIkJvdHRvbSI6MC4wfSwiQmFja2dyb3VuZCI6eyIkaWQiOiIzNjciLCJDb2xvciI6eyIkaWQiOiIzNjgiLCJBIjowLCJSIjoyNTUsIkciOjI1NSwiQiI6MjU1fX0sIklzVmlzaWJsZSI6dHJ1ZSwiV2lkdGgiOjAuMCwiSGVpZ2h0IjowLjAsIkJvcmRlclN0eWxlIjp7IiRpZCI6IjM2OSIsIkxpbmVDb2xvciI6bnVsbCwiTGluZVdlaWdodCI6MC4wLCJMaW5lVHlwZSI6MCwiUGFyZW50U3R5bGUiOm51bGx9LCJQYXJlbnRTdHlsZSI6bnVsbH0sIkRhdGVTdHlsZSI6eyIkaWQiOiIzNzAiLCJGb250U2V0dGluZ3MiOnsiJGlkIjoiMzcxIiwiRm9udFNpemUiOjksIkZvbnROYW1lIjoiTGF0byIsIklzQm9sZCI6ZmFsc2UsIklzSXRhbGljIjpmYWxzZSwiSXNVbmRlcmxpbmVkIjpmYWxzZSwiUGFyZW50U3R5bGUiOm51bGx9LCJBdXRvU2l6ZSI6MiwiRm9yZWdyb3VuZCI6eyIkaWQiOiIzNzIiLCJDb2xvciI6eyIkaWQiOiIzNzMiLCJBIjoyNTUsIlIiOjY4LCJHIjo4NCwiQiI6MTA2fX0sIk1heFdpZHRoIjo2NS43NTU5ODE0NDUzMTI1LCJNYXhIZWlnaHQiOiJJbmZpbml0eSIsIlNtYXJ0Rm9yZWdyb3VuZElzQWN0aXZlIjpmYWxzZSwiSG9yaXpvbnRhbEFsaWdubWVudCI6MSwiVmVydGljYWxBbGlnbm1lbnQiOjAsIlNtYXJ0Rm9yZWdyb3VuZCI6bnVsbCwiQmFja2dyb3VuZEZpbGxUeXBlIjowLCJNYXJnaW4iOnsiJGlkIjoiMzc0IiwiVG9wIjowLjAsIkxlZnQiOjAuMCwiUmlnaHQiOjAuMCwiQm90dG9tIjowLjB9LCJQYWRkaW5nIjp7IiRpZCI6IjM3NSIsIlRvcCI6MC4wLCJMZWZ0IjowLjAsIlJpZ2h0IjowLjAsIkJvdHRvbSI6MC4wfSwiQmFja2dyb3VuZCI6eyIkaWQiOiIzNzYiLCJDb2xvciI6eyIkaWQiOiIzNzciLCJBIjowLCJSIjoyNTUsIkciOjI1NSwiQiI6MjU1fX0sIklzVmlzaWJsZSI6dHJ1ZSwiV2lkdGgiOjAuMCwiSGVpZ2h0IjowLjAsIkJvcmRlclN0eWxlIjp7IiRpZCI6IjM3OCIsIkxpbmVDb2xvciI6bnVsbCwiTGluZVdlaWdodCI6MC4wLCJMaW5lVHlwZSI6MCwiUGFyZW50U3R5bGUiOm51bGx9LCJQYXJlbnRTdHlsZSI6bnVsbH0sIkRhdGVGb3JtYXQiOnsiJGlkIjoiMzc5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zgwIiwiRGF0ZVBhcnRJc1Zpc2libGUiOnRydWUsIlRpbWVQYXJ0SXNWaXNpYmxlIjpmYWxzZX19LCJXZWVrTnVtYmVyaW5nIjp7IiRpZCI6IjM4MSIsIkZvcm1hdCI6MCwiSXNWaXNpYmxlIjpmYWxzZSwiTGFzdEtub3duVmlzaWJpbGl0eVN0YXRlIjpmYWxzZX0sIklzVmlzaWJsZSI6dHJ1ZSwiUGFyZW50U3R5bGUiOm51bGx9LCJJbmRleCI6NSwiUGVyY2VudGFnZUNvbXBsZXRlIjpudWxsLCJQb3NpdGlvbiI6eyJSYXRpbyI6MC4xNzQwMDE4MDY2ODQ3MzM0NywiSXNDdXN0b20iOnRydWV9LCJEYXRlRm9ybWF0Ijp7IiRyZWYiOiIzNzkifSwiV2Vla051bWJlcmluZyI6eyIkaWQiOiIzODIiLCJGb3JtYXQiOjAsIklzVmlzaWJsZSI6ZmFsc2UsIkxhc3RLbm93blZpc2liaWxpdHlTdGF0ZSI6ZmFsc2V9LCJSZWxhdGVkVGFza0lkIjoiMDAwMDAwMDAtMDAwMC0wMDAwLTAwMDAtMDAwMDAwMDAwMDAwIiwiSWQiOiI2OGExZGQ4MS03Njk0LTQ3MWItYWY4Yy0yYzQ0OTFmZDcxZmEiLCJJbXBvcnRJZCI6bnVsbCwiVGl0bGUiOiJEZWNsYXJlZCBhIG5hdGlvbmFsIFxycHVibGljIGhvbGlkYXkiLCJOb3RlIjpudWxsLCJIeXBlcmxpbmsiOnsiJGlkIjoiMzgzIiwiQWRkcmVzcyI6bnVsbCwiU3ViQWRkcmVzcyI6bnVsbH0sIklzQ2hhbmdlZCI6ZmFsc2UsIklzTmV3IjpmYWxzZX1dLCJUYXNrcyI6W10sIlN3aW1sYW5lcyI6W10sIk1zUHJvamVjdEl0ZW1zVHJlZSI6eyIkaWQiOiIzODQiLCJSb290Ijp7IkltcG9ydElkIjpudWxsLCJJc0ltcG9ydGVkIjpmYWxzZSwiQ2hpbGRyZW4iOltdfX0sIk1ldGFkYXRhIjp7IiRpZCI6IjM4NSIsIlJlY2VudENvbG9yc0NvbGxlY3Rpb24iOiJbXSIsIlNvdXJjZVRlbXBsYXRlIjoie1wiJGlkXCI6XCIxXCIsXCJJZFwiOlwiY2MyNmY4NjMtMjdjZS00ODBlLWE1ODktYjNmMTJmMmQ2ZWIwXCIsXCJDdWx0dXJlSW5mb05hbWVcIjpcImVuLVVTXCIsXCJWZXJzaW9uXCI6e1wiJGlkXCI6XCIyXCIsXCJUZW1wbGF0ZURvbVZlcnNpb25cIjpcIjEuMi4wXCJ9LFwiRWZmZWN0XCI6MSxcIlN0eWxlXCI6e1wiJGlkXCI6XCIzXCIsXCJUaW1lYmFuZFN0eWxlXCI6e1wiJGlkXCI6XCI0XCIsXCJTY2FsZU1hcmtpbmdcIjoxLFwiU2hhcGVcIjoxMCxcIlNoYXBlU3R5bGVcIjp7XCIkaWRcIjpcIjVcIixcIk1hcmdpblwiOntcIiRpZFwiOlwiNlwiLFwiVG9wXCI6MC4wLFwiTGVmdFwiOjEwLjAsXCJSaWdodFwiOjEwLjAsXCJCb3R0b21cIjowLjB9LFwiUGFkZGluZ1wiOntcIiRpZFwiOlwiN1wiLFwiVG9wXCI6My4wLFwiTGVmdFwiOjAuMCxcIlJpZ2h0XCI6MC4wLFwiQm90dG9tXCI6My4wfSxcIkJhY2tncm91bmRcIjp7XCIkaWRcIjpcIjhcIixcIkNvbG9yXCI6e1wiJGlkXCI6XCI5XCIsXCJBXCI6MjU1LFwiUlwiOjY4LFwiR1wiOjg0LFwiQlwiOjEwNn19LFwiSXNWaXNpYmxlXCI6dHJ1ZSxcIldpZHRoXCI6ODU4LjAsXCJIZWlnaHRcIjoyMC4w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C4wLFwiUmlnaHRcIjoxMC4wLFwiQm90dG9tXCI6MC4wfSxcIlBhZGRpbmdcIjp7XCIkaWRcIjpcIjE1XCIsXCJUb3BcIjozLjAsXCJMZWZ0XCI6MC4wLFwiUmlnaHRcIjowLjAsXCJCb3R0b21cIjozLjB9LFwiQmFja2dyb3VuZFwiOntcIiRpZFwiOlwiMTZcIixcIkNvbG9yXCI6e1wiJGlkXCI6XCIxN1wiLFwiQVwiOjI1NSxcIlJcIjo2OCxcIkdcIjo4NCxcIkJcIjoxMDZ9fSxcIklzVmlzaWJsZVwiOnRydWUsXCJXaWR0aFwiOjg1OC4wLFwiSGVpZ2h0XCI6MjAuMCxcIkJvcmRlclN0eWxlXCI6e1wiJGlkXCI6XCIxOFwiLFwiTGluZUNvbG9yXCI6e1wiJGlkXCI6XCIxOVwiLFwiJHR5cGVcIjpcIk5MUkUuQ29tbW9uLkRvbS5Tb2xpZENvbG9yQnJ1c2gsIE5MUkUuQ29tbW9uXCIsXCJDb2xvclwiOntcIiRpZFwiOlwiMjBcIixcIkFcIjoyNTUsXCJSXCI6MjU1LFwiR1wiOjAsXCJCXCI6MH19LFwiTGluZVdlaWdodFwiOjAuMCxcIkxpbmVUeXBlXCI6MH19LFwiQm90dG9tVGllclNoYXBlU3R5bGVcIjp7XCIkaWRcIjpcIjIxXCIsXCJNYXJnaW5cIjp7XCIkaWRcIjpcIjIyXCIsXCJUb3BcIjowLjAsXCJMZWZ0XCI6MTAuMCxcIlJpZ2h0XCI6MTAuMCxcIkJvdHRvbVwiOjAuMH0sXCJQYWRkaW5nXCI6e1wiJGlkXCI6XCIyM1wiLFwiVG9wXCI6My4wLFwiTGVmdFwiOjAuMCxcIlJpZ2h0XCI6MC4wLFwiQm90dG9tXCI6My4wfSxcIkJhY2tncm91bmRcIjp7XCIkaWRcIjpcIjI0XCIsXCJDb2xvclwiOntcIiRpZFwiOlwiMjVcIixcIkFcIjoyNTUsXCJSXCI6NjgsXCJHXCI6ODQsXCJCXCI6MTA2fX0sXCJJc1Zpc2libGVcIjp0cnVlLFwiV2lkdGhcIjo4NTguMCxcIkhlaWdodFwiOjIwLjAsXCJCb3JkZXJTdHlsZVwiOntcIiRpZFwiOlwiMjZcIixcIkxpbmVDb2xvclwiOntcIiRpZFwiOlwiMjdcIixcIiR0eXBlXCI6XCJOTFJFLkNvbW1vbi5Eb20uU29saWRDb2xvckJydXNoLCBOTFJFLkNvbW1vblwiLFwiQ29sb3JcIjp7XCIkaWRcIjpcIjI4XCIsXCJBXCI6MjU1LFwiUlwiOjI1NSxcIkdcIjowLFwiQlwiOjB9fSxcIkxpbmVXZWlnaHRcIjowLjAsXCJMaW5lVHlwZVwiOjB9fSxcIlJpZ2h0RW5kQ2Fwc1N0eWxlXCI6e1wiJGlkXCI6XCIyOVwiLFwiRm9udFNldHRpbmdzXCI6e1wiJGlkXCI6XCIzMFwiLFwiRm9udFNpemVcIjoxOCxcIkZvbnROYW1lXCI6XCJDYWxpYnJpXCIsXCJJc0JvbGRcIjp0cnVlLFwiSXNJdGFsaWNcIjpmYWxzZSxcIklzVW5kZXJsaW5lZFwiOmZhbHNlfSxcIkF1dG9TaXplXCI6MCxcIkZvcmVncm91bmRcIjp7XCIkaWRcIjpcIjMxXCIsXCJDb2xvclwiOntcIiRpZFwiOlwiMzJ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wLjAsXCJCb3R0b21cIjowLjB9LFwiUGFkZGluZ1wiOntcIiRpZFwiOlwiMzRcIixcIlRvcFwiOjAuMCxcIkxlZnRcIjowLjAsXCJSaWdodFwiOjAuMCxcIkJvdHRvbVwiOjAuMH0sXCJCYWNrZ3JvdW5kXCI6e1wiJGlkXCI6XCIzNVwiLFwiQ29sb3JcIjp7XCIkaWRcIjpcIjM2XCIsXCJBXCI6MCxcIlJcIjowLFwiR1wiOjAsXCJCXCI6MH19LFwiSXNWaXNpYmxlXCI6dHJ1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mZhbHNlLFwiU2VnbWVudFNlcGFyYXRvck9wYWNpdHlcIjozMCxcIlNoYXBlXCI6My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ZmFsc2UsXCJTZWdtZW50U2VwYXJhdG9yT3BhY2l0eVwiOjMwLFwiU2hhcGVcIjozLFwiSGFzQmVlblZpc2libGVCZWZvcmVcIjpmYWxzZSxcIkZvbnRTZXR0aW5nc1wiOntcIiRpZFwiOlwiNjRcIixcIkZvbnRTaXplXCI6MTI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AsXCJSXCI6MCxcIkdcIjowLFwiQlwiOjB9fSxcIklzVmlzaWJsZVwiOmZhbHNlLFwiV2lkdGhcIjowLjAsXCJIZWlnaHRcIjowLjAsXCJCb3JkZXJTdHlsZVwiOm51bGx9LFwiQm90dG9tVGllclNjYWxlU3R5bGVcIjp7XCIkaWRcIjpcIjcxXCIsXCJTaG93U2VnbWVudFNlcGFyYXRvcnNcIjpmYWxzZSxcIlNlZ21lbnRTZXBhcmF0b3JPcGFjaXR5XCI6MzAsXCJTaGFwZVwiOjMsXCJIYXNCZWVuVmlzaWJsZUJlZm9yZVwiOmZhbHNlLFwiRm9udFNldHRpbmdzXCI6e1wiJGlkXCI6XCI3MlwiLFwiRm9udFNpemVcIjoxMixcIkZvbnROYW1lXCI6XCJDYWxpYnJpXCIsXCJJc0JvbGRcIjpmYWxzZSxcIklzSXRhbGljXCI6ZmFsc2UsXCJJc1VuZGVybGluZWRcIjpmYWxzZX0sXCJBdXRvU2l6ZVwiOjAsXCJGb3JlZ3JvdW5kXCI6e1wiJGlkXCI6XCI3M1wiLFwiQ29sb3JcIjp7XCIkaWRcIjpcIjc0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c1XCIsXCJUb3BcIjowLjAsXCJMZWZ0XCI6NS4wLFwiUmlnaHRcIjowLjAsXCJCb3R0b21cIjowLjB9LFwiUGFkZGluZ1wiOntcIiRpZFwiOlwiNzZcIixcIlRvcFwiOjAuMCxcIkxlZnRcIjowLjAsXCJSaWdodFwiOjAuMCxcIkJvdHRvbVwiOjAuMH0sXCJCYWNrZ3JvdW5kXCI6e1wiJGlkXCI6XCI3N1wiLFwiQ29sb3JcIjp7XCIkaWRcIjpcIjc4XCIsXCJBXCI6MCxcIlJcIjowLFwiR1wiOjAsXCJCXCI6MH19LFwiSXNWaXNpYmxlXCI6ZmFsc2UsXCJXaWR0aFwiOjAuMCxcIkhlaWdodFwiOjAuMCxcIkJvcmRlclN0eWxlXCI6bnVsbH0sXCJTaW5nbGVTY2FsZVNoYXBlU3R5bGVcIjpudWxsLFwiRWxhcHNlZFRpbWVCYWNrZ3JvdW5kXCI6e1wiJGlkXCI6XCI3OVwiLFwiQ29sb3JcIjp7XCIkaWRcIjpcIjgwXCIsXCJBXCI6MTkxLFwiUlwiOjI1NSxcIkdcIjowLFwiQlwiOjB9fSxcIkFwcGVuZFllYXJPblllYXJDaGFuZ2VcIjpmYWxzZSxcIkVsYXBzZWRUaW1lRm9ybWF0XCI6MixcIlRvZGF5TWFya2VyUG9zaXRpb25cIjozLFwiUXVpY2tQb3NpdGlvblwiOjIsXCJBYnNvbHV0ZVBvc2l0aW9uXCI6NDA1LjA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NDcsXCJHXCI6NTQsXCJCXCI6MTUzfX0sXCJJc1Zpc2libGVcIjp0cnVlLFwiV2lkdGhcIjowLjAsXCJIZWlnaHRcIjowLjAsXCJCb3JkZXJTdHlsZVwiOm51bGx9LFwiRGVmYXVsdE1pbGVzdG9uZVN0eWxlXCI6e1wiJGlkXCI6XCI4NVwiLFwiU2hhcGVcIjoy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IuMCxcIlBhZGRpbmdcIjp7XCIkaWRcIjpcIjkwXCIsXCJUb3BcIjo3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CxcIkdcIjoxMTQsXCJCXCI6MTg4fX0sXCJJc1Zpc2libGVcIjp0cnVlLFwiV2lkdGhcIjoxMy4wLFwiSGVpZ2h0XCI6MTM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ExLFwiRm9udE5hbWVcIjpcIkNhbGlicmlcIixcIklzQm9sZFwiOnRydWUsXCJJc0l0YWxpY1wiOmZhbHNlLFwiSXNVbmRlcmxpbmVkXCI6ZmFsc2V9LFwiQXV0b1NpemVcIjowLFwiRm9yZWdyb3VuZFwiOntcIiRpZFwiOlwiMTAxXCIsXCJDb2xvclwiOntcIiRpZFwiOlwiMTA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wM1wiLFwiVG9wXCI6MC4wLFwiTGVmdFwiOjAuMCxcIlJpZ2h0XCI6MC4wLFwiQm90dG9tXCI6MC4wfSxcIlBhZGRpbmdcIjp7XCIkaWRcIjpcIjEwNFwiLFwiVG9wXCI6MC4wLFwiTGVmdFwiOjAuMCxcIlJpZ2h0XCI6MC4wLFwiQm90dG9tXCI6MC4wfSxcIkJhY2tncm91bmRcIjp7XCIkaWRcIjpcIjEwNVwiLFwiQ29sb3JcIjp7XCIkcmVmXCI6XCIzNlwifX0sXCJJc1Zpc2libGVcIjp0cnVlLFwiV2lkdGhcIjowLjAsXCJIZWlnaHRcIjowLjAsXCJCb3JkZXJTdHlsZVwiOm51bGx9LFwiRGF0ZVN0eWxlXCI6e1wiJGlkXCI6XCIxMDZcIixcIkZvbnRTZXR0aW5nc1wiOntcIiRpZFwiOlwiMTA3XCIsXCJGb250U2l6ZVwiOjEwLFwiRm9udE5hbWVcIjpcIkNhbGlicmlcIixcIklzQm9sZFwiOmZhbHNlLFwiSXNJdGFsaWNcIjpmYWxzZSxcIklzVW5kZXJsaW5lZFwiOmZhbHNlfSxcIkF1dG9TaXplXCI6MCxcIkZvcmVncm91bmRcIjp7XCIkaWRcIjpcIjEwOFwiLFwiQ29sb3JcIjp7XCIkaWRcIjpcIjEw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Rhc2tTdHlsZVwiOntcIiRpZFwiOlwiMTE0XCIsXCJTaGFwZVwiOjEsXCJTaGFwZVRoaWNrbmVzc1wiOjAsXCJEdXJhdGlvbkZvcm1hdFwiOjAsXCJQZXJjZW50YWdlQ29tcGxldGVTdHlsZVwiOntcIiRpZFwiOlwiMTE1XCIsXCJGb250U2V0dGluZ3NcIjp7XCIkaWRcIjpcIjExNlwiLFwiRm9udFNpemVcIjoxMCxcIkZvbnROYW1lXCI6XCJDYWxpYnJpXCIsXCJJc0JvbGRcIjpmYWxzZSxcIklzSXRhbGljXCI6ZmFsc2UsXCJJc1VuZGVybGluZWRcIjpmYWxzZX0sXCJBdXRvU2l6ZVwiOjAsXCJGb3JlZ3JvdW5kXCI6e1wiJGlkXCI6XCIxMTdcIixcIkNvbG9yXCI6e1wiJGlkXCI6XCIxMTh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TlcIixcIlRvcFwiOjAuMCxcIkxlZnRcIjowLjAsXCJSaWdodFwiOjAuMCxcIkJvdHRvbVwiOjAuMH0sXCJQYWRkaW5nXCI6e1wiJGlkXCI6XCIxMjBcIixcIlRvcFwiOjAuMCxcIkxlZnRcIjowLjAsXCJSaWdodFwiOjAuMCxcIkJvdHRvbVwiOjAuMH0sXCJCYWNrZ3JvdW5kXCI6e1wiJGlkXCI6XCIxMjFcIixcIkNvbG9yXCI6e1wiJHJlZlwiOlwiMzZcIn19LFwiSXNWaXNpYmxlXCI6dHJ1ZSxcIldpZHRoXCI6MC4wLFwiSGVpZ2h0XCI6MC4wLFwiQm9yZGVyU3R5bGVcIjpudWxsfSxcIkR1cmF0aW9uU3R5bGVcIjp7XCIkaWRcIjpcIjEyMlwiLFwiRm9udFNldHRpbmdzXCI6e1wiJGlkXCI6XCIxMjNcIixcIkZvbnRTaXplXCI6MTAsXCJGb250TmFtZVwiOlwiQ2FsaWJyaVwiLFwiSXNCb2xkXCI6ZmFsc2UsXCJJc0l0YWxpY1wiOmZhbHNlLFwiSXNVbmRlcmxpbmVkXCI6ZmFsc2V9LFwiQXV0b1NpemVcIjowLFwiRm9yZWdyb3VuZFwiOntcIiRpZFwiOlwiMTI0XCIsXCJDb2xvclwiOntcIiRpZFwiOlwiMTI1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I2XCIsXCJUb3BcIjowLjAsXCJMZWZ0XCI6MC4wLFwiUmlnaHRcIjowLjAsXCJCb3R0b21cIjowLjB9LFwiUGFkZGluZ1wiOntcIiRpZFwiOlwiMTI3XCIsXCJUb3BcIjowLjAsXCJMZWZ0XCI6MC4wLFwiUmlnaHRcIjowLjAsXCJCb3R0b21cIjowLjB9LFwiQmFja2dyb3VuZFwiOntcIiRpZFwiOlwiMTI4XCIsXCJDb2xvclwiOntcIiRyZWZcIjpcIjM2XCJ9fSxcIklzVmlzaWJsZVwiOnRydWUsXCJXaWR0aFwiOjAuMCxcIkhlaWdodFwiOjAuMCxcIkJvcmRlclN0eWxlXCI6bnVsbH0sXCJIb3Jpem9udGFsQ29ubmVjdG9yU3R5bGVcIjp7XCIkaWRcIjpcIjEyOVwiLFwiTGluZUNvbG9yXCI6e1wiJGlkXCI6XCIxMzBcIixcIiR0eXBlXCI6XCJOTFJFLkNvbW1vbi5Eb20uU29saWRDb2xvckJydXNoLCBOTFJFLkNvbW1vblwiLFwiQ29sb3JcIjp7XCIkaWRcIjpcIjEzMVwiLFwiQVwiOjI1NSxcIlJcIjoyMDQsXCJHXCI6MjA0LFwiQlwiOjIwNH19LFwiTGluZVdlaWdodFwiOjEuMCxcIkxpbmVUeXBlXCI6MH0sXCJWZXJ0aWNhbENvbm5lY3RvclN0eWxlXCI6e1wiJGlkXCI6XCIxMzJcIixcIkxpbmVDb2xvclwiOntcIiRpZFwiOlwiMTMzXCIsXCIkdHlwZVwiOlwiTkxSRS5Db21tb24uRG9tLlNvbGlkQ29sb3JCcnVzaCwgTkxSRS5Db21tb25cIixcIkNvbG9yXCI6e1wiJGlkXCI6XCIxMzRcIixcIkFcIjoyNTUsXCJSXCI6MjA0LFwiR1wiOjIwNCxcIkJcIjoyMDR9fSxcIkxpbmVXZWlnaHRcIjowLjAsXCJMaW5lVHlwZVwiOjB9LFwiTWFyZ2luXCI6bnVsbCxcIlN0YXJ0RGF0ZVBvc2l0aW9uXCI6MyxcIkVuZERhdGVQb3NpdGlvblwiOjMsXCJUaXRsZVBvc2l0aW9uXCI6NCxcIkR1cmF0aW9uUG9zaXRpb25cIjo2LFwiUGVyY2VudGFnZUNvbXBsZXRlZFBvc2l0aW9uXCI6NixcIlNwYWNpbmdcIjo1LFwiSXNCZWxvd1RpbWViYW5kXCI6ZmFsc2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w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EsXCJGb250TmFtZVwiOlwiQ2FsaWJyaVwiLFwiSXNCb2xkXCI6dHJ1ZSxcIklzSXRhbGljXCI6ZmFsc2UsXCJJc1VuZGVybGluZWRcIjpmYWxzZX0sXCJBdXRvU2l6ZVwiOjAsXCJGb3JlZ3JvdW5kXCI6e1wiJGlkXCI6XCIxNDVcIixcIkNvbG9yXCI6e1wiJGlkXCI6XCIxN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xNTRcIixcIlRvcFwiOjAuMCxcIkxlZnRcIjowLjAsXCJSaWdodFwiOjAuMCxcIkJvdHRvbVwiOjAuMH0sXCJQYWRkaW5nXCI6e1wiJGlkXCI6XCIxNTVcIixcIlRvcFwiOjAuMCxcIkxlZnRcIjowLjAsXCJSaWdodFwiOjAuMCxcIkJvdHRvbVwiOjAuMH0sXCJCYWNrZ3JvdW5kXCI6e1wiJGlkXCI6XCIxNTZcIixcIkNvbG9yXCI6e1wiJHJlZlwiOlwiMzZcIn19LFwiSXNWaXNpYmxlXCI6dHJ1ZSxcIldpZHRoXCI6MC4wLFwiSGVpZ2h0XCI6MC4wLFwiQm9yZGVyU3R5bGVcIjpudWxsfSxcIkRhdGVGb3JtYXRcIjp7XCIkaWRcIjpcIjE1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U4XCIsXCJIZWFkZXJTdHlsZVwiOntcIiRpZFwiOlwiMTU5XCIsXCJUZXh0U3R5bGVcIjp7XCIkaWRcIjpcIjE2MFwiLFwiRm9udFNldHRpbmdzXCI6e1wiJGlkXCI6XCIxNjFcIixcIkZvbnRTaXplXCI6MTIsXCJGb250TmFtZVwiOlwiQ2FsaWJyaVwiLFwiSXNCb2xkXCI6ZmFsc2UsXCJJc0l0YWxpY1wiOmZhbHNlLFwiSXNVbmRlcmxpbmVkXCI6ZmFsc2V9LFwiQXV0b1NpemVcIjowLFwiRm9yZWdyb3VuZFwiOntcIiRpZFwiOlwiMTYyXCIsXCJDb2xvclwiOntcIiRpZFwiOlwiMTYz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Y0XCIsXCJUb3BcIjowLjAsXCJMZWZ0XCI6MC4wLFwiUmlnaHRcIjowLjAsXCJCb3R0b21cIjowLjB9LFwiUGFkZGluZ1wiOntcIiRpZFwiOlwiMTY1XCIsXCJUb3BcIjowLjAsXCJMZWZ0XCI6MC4wLFwiUmlnaHRcIjowLjAsXCJCb3R0b21cIjowLjB9LFwiQmFja2dyb3VuZFwiOm51bGwsXCJJc1Zpc2libGVcIjpmYWxzZSxcIldpZHRoXCI6MC4wLFwiSGVpZ2h0XCI6MC4wLFwiQm9yZGVyU3R5bGVcIjpudWxsfSxcIlJlY3RhbmdsZV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MTI3LFwiUlwiOjkxLFwiR1wiOjE1NSxcIkJcIjoyMTN9fSxcIklzVmlzaWJsZVwiOmZhbHNlLFwiV2lkdGhcIjowLjAsXCJIZWlnaHRcIjowLjAsXCJCb3JkZXJTdHlsZVwiOntcIiRpZFwiOlwiMTcxXCIsXCJMaW5lQ29sb3JcIjp7XCIkaWRcIjpcIjE3MlwiLFwiJHR5cGVcIjpcIk5MUkUuQ29tbW9uLkRvbS5Tb2xpZENvbG9yQnJ1c2gsIE5MUkUuQ29tbW9uXCIsXCJDb2xvclwiOntcIiRpZFwiOlwiMTczXCIsXCJBXCI6MjU1LFwiUlwiOjI1NSxcIkdcIjowLFwiQlwiOjB9fSxcIkxpbmVXZWlnaHRcIjowLjAsXCJMaW5lVHlwZVwiOjB9fSxcIlRleHRJc1ZlcnRpY2FsXCI6ZmFsc2V9LFwiQmFja2dyb3VuZFN0eWxlXCI6e1wiJGlkXCI6XCIxNzRcIixcIk1hcmdpblwiOntcIiRpZFwiOlwiMTc1XCIsXCJUb3BcIjowLjAsXCJMZWZ0XCI6MC4wLFwiUmlnaHRcIjowLjAsXCJCb3R0b21cIjowLjB9LFwiUGFkZGluZ1wiOntcIiRpZFwiOlwiMTc2XCIsXCJUb3BcIjowLjAsXCJMZWZ0XCI6MC4wLFwiUmlnaHRcIjowLjAsXCJCb3R0b21cIjowLjB9LFwiQmFja2dyb3VuZFwiOntcIiRpZFwiOlwiMTc3XCIsXCJDb2xvclwiOntcIiRpZFwiOlwiMTc4XCIsXCJBXCI6MzgsXCJSXCI6OTEsXCJHXCI6MTU1LFwiQlwiOjIxM319LFwiSXNWaXNpYmxlXCI6dHJ1ZSxcIldpZHRoXCI6MC4wLFwiSGVpZ2h0XCI6MC4wLFwiQm9yZGVyU3R5bGVcIjp7XCIkaWRcIjpcIjE3OVwiLFwiTGluZUNvbG9yXCI6e1wiJGlkXCI6XCIxODBcIixcIiR0eXBlXCI6XCJOTFJFLkNvbW1vbi5Eb20uU29saWRDb2xvckJydXNoLCBOTFJFLkNvbW1vblwiLFwiQ29sb3JcIjp7XCIkaWRcIjpcIjE4MVwiLFwiQVwiOjI1NSxcIlJcIjoyNTUsXCJHXCI6MCxcIkJcIjowfX0sXCJMaW5lV2VpZ2h0XCI6MC4wLFwiTGluZVR5cGVcIjowfX0sXCJJc0Fib3ZlVGltZWJhbmRcIjpmYWxzZX0sXCJDdXN0b21NaWxlc3RvbmVTdHlsZUxpc3RcIjpbXSxcIkN1c3RvbVRhc2tTdHlsZUxpc3RcIjpbXSxcIkN1c3RvbVN3aW1sYW5lRGVmaW5pdGlvblN0eWxlTGlzdFwiOltdLFwiQ3VzdG9tU3dpbWxhbmVWMlN0eWxlTGlzdFwiOltdLFwiR3JpZGxpbmVQYW5lbFN0eWxlXCI6e1wiJGlkXCI6XCIxODJcIixcIkdyaWRsaW5lU3R5bGVcIjp7XCIkaWRcIjpcIjE4M1wiLFwiTGluZUNvbG9yXCI6e1wiJGlkXCI6XCIxODRcIixcIiR0eXBlXCI6XCJOTFJFLkNvbW1vbi5Eb20uU29saWRDb2xvckJydXNoLCBOTFJFLkNvbW1vblwiLFwiQ29sb3JcIjp7XCIkaWRcIjpcIjE4NVwiLFwiQVwiOjM4LFwiUlwiOjkxLFwiR1wiOjE1NSxcIkJcIjoyMTN9fSxcIkxpbmVXZWlnaHRcIjoxLjAsXCJMaW5lVHlwZVwiOjB9LFwiSXNWaXNpYmxlXCI6dHJ1ZX0sXCJBY3Rpdml0eUxpbmVQYW5lbFN0eWxlXCI6e1wiJGlkXCI6XCIxODZcIixcIkFjdGl2aXR5TGluZVN0eWxlXCI6e1wiJGlkXCI6XCIxODdcIixcIkxpbmVDb2xvclwiOntcIiRpZFwiOlwiMTg4XCIsXCIkdHlwZVwiOlwiTkxSRS5Db21tb24uRG9tLlNvbGlkQ29sb3JCcnVzaCwgTkxSRS5Db21tb25cIixcIkNvbG9yXCI6e1wiJGlkXCI6XCIxODlcIixcIkFcIjozOCxcIlJcIjo2OCxcIkdcIjoxMTQsXCJCXCI6MTk2fX0sXCJMaW5lV2VpZ2h0XCI6MS4wLFwiTGluZVR5cGVcIjowfSxcIklzVmlzaWJsZVwiOnRydWV9fSxcIlNjYWxlXCI6e1wiJGlkXCI6XCIxOTBcIixcIlN0YXJ0RGF0ZVwiOlwiMDAwMS0wMS0wMVQwMDowMDowMFwiLFwiRW5kRGF0ZVwiOlwiMDAwMS0wMS0wMVQwMDowMDowMFwiLFwiRm9ybWF0XCI6XCJ3XCIsXCJUeXBlXCI6MSxcIkF1dG9EYXRlUmFuZ2VcIjp0cnVlLFwiV29ya2luZ0RheXNcIjozMSxcIlRvZGF5TWFya2VyVGV4dFwiOlwiVG9kYXlcIixcIkF1dG9TY2FsZVR5cGVcIjp0cnVlfSxcIlNjYWxlVjJcIjp7XCIkaWRcIjpcIjE5MVwiLFwiU3RhcnREYXRlXCI6XCIwMDAxLTAxLTAxVDAwOjAwOjAwXCIsXCJFbmREYXRlXCI6XCIwMDAxLTAxLTAxVDAwOjAwOjAwXCIsXCJBdXRvRGF0ZVJhbmdlXCI6dHJ1ZSxcIldvcmtpbmdEYXlzXCI6MzEsXCJUb2RheU1hcmtlclRleHRcIjpcIlRvZGF5XCIsXCJBdXRvU2NhbGVUeXBlXCI6dHJ1ZSxcIlRpbWViYW5kU2NhbGVzXCI6e1wiJGlkXCI6XCIxOTJcIixcIlRvcFNjYWxlTGF5ZXJcIjp7XCIkaWRcIjpcIjE5M1wiLFwiRm9ybWF0XCI6XCJ3XCIsXCJUeXBlXCI6MX0sXCJNaWRkbGVTY2FsZUxheWVyXCI6e1wiJGlkXCI6XCIxOTRcIixcIkZvcm1hdFwiOm51bGwsXCJUeXBlXCI6MH0sXCJCb3R0b21TY2FsZUxheWVyXCI6e1wiJGlkXCI6XCIxOTVcIixcIkZvcm1hdFwiOm51bGwsXCJUeXBlXCI6MH19fSxcIk1pbGVzdG9uZXNcIjpbXSxcIlRhc2tzXCI6W10sXCJTd2ltbGFuZXNcIjpbXSxcIlN3aW1sYW5lc1YyXCI6W10sXCJTZXR0aW5nc1wiOntcIiRpZFwiOlwiMTk2XCIsXCJJbXBhT3B0aW9uc1wiOntcIiRpZFwiOlwiMTk3XCIsXCJMZWZ0VG9SaWdodFwiOmZhbHNlLFwiUGF5bG9hZE9wdGlvbnNcIjoyfX0sXCJUaW1lQ29uZmlndXJhdGlvblwiOntcIiRpZFwiOlwiMTk4XCIsXCJVc2VUaW1lXCI6ZmFsc2UsXCJXb3JrRGF5U3RhcnRcIjpcIjAwOjAwOjAwXCIsXCJXb3JrRGF5RW5kXCI6XCIyMzo1OTowMFwifX0ifSwiU2V0dGluZ3MiOnsiJGlkIjoiMzg2IiwiSW1wYU9wdGlvbnMiOm51bGw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zg3IiwiVXNlVGltZSI6ZmFsc2UsIldvcmtEYXlTdGFydCI6IjAwOjAwOjAwIiwiV29ya0RheUVuZCI6IjIzOjU5OjAwIn0sIkxhc3RVc2VkVGVtcGxhdGVJZCI6ImM4ZGQ5NjM3LTg5Y2MtNGRjOS05NTQwLWVhNGNmMmM5NTY5OCIsIkZpcnN0V2Vla09mWWVhciI6MCwiUGxhY2VNaWxlc3RvbmVBdFRoZUJlZ2lubmluZ09mVGhlRGF5IjpmYWxzZ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882-09-05T23:59:00.0000000Z"/>
  <p:tag name="OTLPOSITIONONTASK" val="None"/>
  <p:tag name="OTLRELATEDTASKID" val="00000000-0000-0000-0000-000000000000"/>
  <p:tag name="OTLDATEFORMATSTRING" val="MMM d, yyyy"/>
  <p:tag name="OTLMTITLE" val="First Labor Day parade&#10;- New York -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885-09-05T23:59:00.0000000Z"/>
  <p:tag name="OTLPOSITIONONTASK" val="None"/>
  <p:tag name="OTLRELATEDTASKID" val="00000000-0000-0000-0000-000000000000"/>
  <p:tag name="OTLDATEFORMATSTRING" val="yyyy"/>
  <p:tag name="OTLMTITLE" val="Labor Day celebrated in many cities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887-02-21T23:59:00.0000000Z"/>
  <p:tag name="OTLPOSITIONONTASK" val="None"/>
  <p:tag name="OTLRELATEDTASKID" val="00000000-0000-0000-0000-000000000000"/>
  <p:tag name="OTLDATEFORMATSTRING" val="MMM d, yyyy"/>
  <p:tag name="OTLMTITLE" val="Declared official holiday in Oregon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894-06-28T23:59:00.0000000Z"/>
  <p:tag name="OTLPOSITIONONTASK" val="None"/>
  <p:tag name="OTLRELATEDTASKID" val="00000000-0000-0000-0000-000000000000"/>
  <p:tag name="OTLDATEFORMATSTRING" val="MMM d, yyyy"/>
  <p:tag name="OTLMTITLE" val="Declared a national &#10;public holiday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894-05-11T23:59:00.0000000Z"/>
  <p:tag name="OTLPOSITIONONTASK" val="None"/>
  <p:tag name="OTLRELATEDTASKID" val="00000000-0000-0000-0000-000000000000"/>
  <p:tag name="OTLDATEFORMATSTRING" val="MMM d, yyyy"/>
  <p:tag name="OTLMTITLE" val="Pullman Strike &#10;- Chicago -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886-05-04T23:59:00.0000000Z"/>
  <p:tag name="OTLPOSITIONONTASK" val="None"/>
  <p:tag name="OTLRELATEDTASKID" val="00000000-0000-0000-0000-000000000000"/>
  <p:tag name="OTLDATEFORMATSTRING" val="MMM d, yyyy"/>
  <p:tag name="OTLMTITLE" val="Haymarket Riot&#10;- Chicago -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Years"/>
  <p:tag name="OTLTIMEBANDSCALEFORMAT" val="MMM"/>
  <p:tag name="OTLTIMEBANDSHAPETYPE" val="RectangleTimeband"/>
  <p:tag name="OTLTIMEBANDSHAPEHEIGHT" val="30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1947-09-01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</Words>
  <Application>Microsoft Office PowerPoint</Application>
  <PresentationFormat>Widescreen</PresentationFormat>
  <Paragraphs>34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3" baseType="lpstr">
      <vt:lpstr>Arial</vt:lpstr>
      <vt:lpstr>Calibri</vt:lpstr>
      <vt:lpstr>Calibri Light</vt:lpstr>
      <vt:lpstr>Lato</vt:lpstr>
      <vt:lpstr>Lato Black</vt:lpstr>
      <vt:lpstr>Norwester</vt:lpstr>
      <vt:lpstr>Segoe Script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2022-09-05T09:53:17Z</dcterms:created>
  <dcterms:modified xsi:type="dcterms:W3CDTF">2022-09-05T09:56:21Z</dcterms:modified>
</cp:coreProperties>
</file>